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embeddedFontLst>
    <p:embeddedFont>
      <p:font typeface="Source Han Sans CN Bold" panose="02010600030101010101" charset="-122"/>
      <p:regular r:id="rId20"/>
    </p:embeddedFont>
    <p:embeddedFont>
      <p:font typeface="OPPOSans B" panose="02010600030101010101" charset="-122"/>
      <p:regular r:id="rId21"/>
    </p:embeddedFont>
    <p:embeddedFont>
      <p:font typeface="OPPOSans R" panose="02010600030101010101" charset="-122"/>
      <p:regular r:id="rId22"/>
    </p:embeddedFont>
    <p:embeddedFont>
      <p:font typeface="Source Han Sans" panose="02010600030101010101" charset="-122"/>
      <p:regular r:id="rId23"/>
    </p:embeddedFont>
    <p:embeddedFont>
      <p:font typeface="OPPOSans H" panose="02010600030101010101" charset="-122"/>
      <p:regular r:id="rId24"/>
    </p:embeddedFont>
    <p:embeddedFont>
      <p:font typeface="等线" panose="02010600030101010101" pitchFamily="2" charset="-122"/>
      <p:regular r:id="rId25"/>
      <p:bold r:id="rId26"/>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8" d="100"/>
          <a:sy n="68" d="100"/>
        </p:scale>
        <p:origin x="-2196" y="-9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2380" y="0"/>
            <a:ext cx="12196761" cy="6858000"/>
          </a:xfrm>
          <a:prstGeom prst="rect">
            <a:avLst/>
          </a:prstGeom>
          <a:blipFill>
            <a:blip r:embed="rId2"/>
            <a:srcRect/>
            <a:stretch>
              <a:fillRect l="-164" r="-164"/>
            </a:stretch>
          </a:blip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92219" y="55639"/>
            <a:ext cx="12192000" cy="6858000"/>
          </a:xfrm>
          <a:custGeom>
            <a:avLst/>
            <a:gdLst>
              <a:gd name="connsiteX0" fmla="*/ 15963105 w 18288000"/>
              <a:gd name="connsiteY0" fmla="*/ 8102600 h 10288588"/>
              <a:gd name="connsiteX1" fmla="*/ 15951199 w 18288000"/>
              <a:gd name="connsiteY1" fmla="*/ 8103394 h 10288588"/>
              <a:gd name="connsiteX2" fmla="*/ 15940087 w 18288000"/>
              <a:gd name="connsiteY2" fmla="*/ 8104983 h 10288588"/>
              <a:gd name="connsiteX3" fmla="*/ 15928180 w 18288000"/>
              <a:gd name="connsiteY3" fmla="*/ 8108160 h 10288588"/>
              <a:gd name="connsiteX4" fmla="*/ 15917068 w 18288000"/>
              <a:gd name="connsiteY4" fmla="*/ 8111336 h 10288588"/>
              <a:gd name="connsiteX5" fmla="*/ 15907543 w 18288000"/>
              <a:gd name="connsiteY5" fmla="*/ 8116896 h 10288588"/>
              <a:gd name="connsiteX6" fmla="*/ 15898018 w 18288000"/>
              <a:gd name="connsiteY6" fmla="*/ 8122455 h 10288588"/>
              <a:gd name="connsiteX7" fmla="*/ 15889287 w 18288000"/>
              <a:gd name="connsiteY7" fmla="*/ 8129603 h 10288588"/>
              <a:gd name="connsiteX8" fmla="*/ 15880555 w 18288000"/>
              <a:gd name="connsiteY8" fmla="*/ 8137545 h 10288588"/>
              <a:gd name="connsiteX9" fmla="*/ 15872618 w 18288000"/>
              <a:gd name="connsiteY9" fmla="*/ 8145487 h 10288588"/>
              <a:gd name="connsiteX10" fmla="*/ 15865474 w 18288000"/>
              <a:gd name="connsiteY10" fmla="*/ 8154223 h 10288588"/>
              <a:gd name="connsiteX11" fmla="*/ 15859918 w 18288000"/>
              <a:gd name="connsiteY11" fmla="*/ 8164548 h 10288588"/>
              <a:gd name="connsiteX12" fmla="*/ 15855949 w 18288000"/>
              <a:gd name="connsiteY12" fmla="*/ 8174079 h 10288588"/>
              <a:gd name="connsiteX13" fmla="*/ 15851187 w 18288000"/>
              <a:gd name="connsiteY13" fmla="*/ 8184403 h 10288588"/>
              <a:gd name="connsiteX14" fmla="*/ 15848805 w 18288000"/>
              <a:gd name="connsiteY14" fmla="*/ 8195522 h 10288588"/>
              <a:gd name="connsiteX15" fmla="*/ 15846424 w 18288000"/>
              <a:gd name="connsiteY15" fmla="*/ 8208229 h 10288588"/>
              <a:gd name="connsiteX16" fmla="*/ 15846424 w 18288000"/>
              <a:gd name="connsiteY16" fmla="*/ 8219348 h 10288588"/>
              <a:gd name="connsiteX17" fmla="*/ 15846424 w 18288000"/>
              <a:gd name="connsiteY17" fmla="*/ 9378090 h 10288588"/>
              <a:gd name="connsiteX18" fmla="*/ 15846424 w 18288000"/>
              <a:gd name="connsiteY18" fmla="*/ 9389209 h 10288588"/>
              <a:gd name="connsiteX19" fmla="*/ 15848805 w 18288000"/>
              <a:gd name="connsiteY19" fmla="*/ 9401916 h 10288588"/>
              <a:gd name="connsiteX20" fmla="*/ 15851187 w 18288000"/>
              <a:gd name="connsiteY20" fmla="*/ 9413035 h 10288588"/>
              <a:gd name="connsiteX21" fmla="*/ 15855949 w 18288000"/>
              <a:gd name="connsiteY21" fmla="*/ 9423360 h 10288588"/>
              <a:gd name="connsiteX22" fmla="*/ 15859918 w 18288000"/>
              <a:gd name="connsiteY22" fmla="*/ 9433684 h 10288588"/>
              <a:gd name="connsiteX23" fmla="*/ 15865474 w 18288000"/>
              <a:gd name="connsiteY23" fmla="*/ 9443215 h 10288588"/>
              <a:gd name="connsiteX24" fmla="*/ 15872618 w 18288000"/>
              <a:gd name="connsiteY24" fmla="*/ 9452745 h 10288588"/>
              <a:gd name="connsiteX25" fmla="*/ 15880555 w 18288000"/>
              <a:gd name="connsiteY25" fmla="*/ 9460687 h 10288588"/>
              <a:gd name="connsiteX26" fmla="*/ 15889287 w 18288000"/>
              <a:gd name="connsiteY26" fmla="*/ 9467835 h 10288588"/>
              <a:gd name="connsiteX27" fmla="*/ 15898018 w 18288000"/>
              <a:gd name="connsiteY27" fmla="*/ 9474983 h 10288588"/>
              <a:gd name="connsiteX28" fmla="*/ 15907543 w 18288000"/>
              <a:gd name="connsiteY28" fmla="*/ 9480542 h 10288588"/>
              <a:gd name="connsiteX29" fmla="*/ 15917068 w 18288000"/>
              <a:gd name="connsiteY29" fmla="*/ 9486102 h 10288588"/>
              <a:gd name="connsiteX30" fmla="*/ 15928180 w 18288000"/>
              <a:gd name="connsiteY30" fmla="*/ 9489279 h 10288588"/>
              <a:gd name="connsiteX31" fmla="*/ 15940087 w 18288000"/>
              <a:gd name="connsiteY31" fmla="*/ 9493250 h 10288588"/>
              <a:gd name="connsiteX32" fmla="*/ 15951199 w 18288000"/>
              <a:gd name="connsiteY32" fmla="*/ 9494044 h 10288588"/>
              <a:gd name="connsiteX33" fmla="*/ 15963105 w 18288000"/>
              <a:gd name="connsiteY33" fmla="*/ 9494838 h 10288588"/>
              <a:gd name="connsiteX34" fmla="*/ 17118804 w 18288000"/>
              <a:gd name="connsiteY34" fmla="*/ 9494838 h 10288588"/>
              <a:gd name="connsiteX35" fmla="*/ 17129920 w 18288000"/>
              <a:gd name="connsiteY35" fmla="*/ 9494044 h 10288588"/>
              <a:gd name="connsiteX36" fmla="*/ 17141032 w 18288000"/>
              <a:gd name="connsiteY36" fmla="*/ 9493250 h 10288588"/>
              <a:gd name="connsiteX37" fmla="*/ 17152936 w 18288000"/>
              <a:gd name="connsiteY37" fmla="*/ 9489279 h 10288588"/>
              <a:gd name="connsiteX38" fmla="*/ 17164048 w 18288000"/>
              <a:gd name="connsiteY38" fmla="*/ 9486102 h 10288588"/>
              <a:gd name="connsiteX39" fmla="*/ 17173576 w 18288000"/>
              <a:gd name="connsiteY39" fmla="*/ 9480542 h 10288588"/>
              <a:gd name="connsiteX40" fmla="*/ 17183892 w 18288000"/>
              <a:gd name="connsiteY40" fmla="*/ 9474983 h 10288588"/>
              <a:gd name="connsiteX41" fmla="*/ 17193420 w 18288000"/>
              <a:gd name="connsiteY41" fmla="*/ 9467835 h 10288588"/>
              <a:gd name="connsiteX42" fmla="*/ 17200564 w 18288000"/>
              <a:gd name="connsiteY42" fmla="*/ 9460687 h 10288588"/>
              <a:gd name="connsiteX43" fmla="*/ 17208500 w 18288000"/>
              <a:gd name="connsiteY43" fmla="*/ 9452745 h 10288588"/>
              <a:gd name="connsiteX44" fmla="*/ 17215644 w 18288000"/>
              <a:gd name="connsiteY44" fmla="*/ 9443215 h 10288588"/>
              <a:gd name="connsiteX45" fmla="*/ 17221200 w 18288000"/>
              <a:gd name="connsiteY45" fmla="*/ 9433684 h 10288588"/>
              <a:gd name="connsiteX46" fmla="*/ 17225964 w 18288000"/>
              <a:gd name="connsiteY46" fmla="*/ 9423360 h 10288588"/>
              <a:gd name="connsiteX47" fmla="*/ 17229932 w 18288000"/>
              <a:gd name="connsiteY47" fmla="*/ 9413035 h 10288588"/>
              <a:gd name="connsiteX48" fmla="*/ 17233104 w 18288000"/>
              <a:gd name="connsiteY48" fmla="*/ 9401916 h 10288588"/>
              <a:gd name="connsiteX49" fmla="*/ 17234692 w 18288000"/>
              <a:gd name="connsiteY49" fmla="*/ 9389209 h 10288588"/>
              <a:gd name="connsiteX50" fmla="*/ 17235488 w 18288000"/>
              <a:gd name="connsiteY50" fmla="*/ 9378090 h 10288588"/>
              <a:gd name="connsiteX51" fmla="*/ 17235488 w 18288000"/>
              <a:gd name="connsiteY51" fmla="*/ 8219348 h 10288588"/>
              <a:gd name="connsiteX52" fmla="*/ 17234692 w 18288000"/>
              <a:gd name="connsiteY52" fmla="*/ 8208229 h 10288588"/>
              <a:gd name="connsiteX53" fmla="*/ 17233104 w 18288000"/>
              <a:gd name="connsiteY53" fmla="*/ 8195522 h 10288588"/>
              <a:gd name="connsiteX54" fmla="*/ 17229932 w 18288000"/>
              <a:gd name="connsiteY54" fmla="*/ 8184403 h 10288588"/>
              <a:gd name="connsiteX55" fmla="*/ 17225964 w 18288000"/>
              <a:gd name="connsiteY55" fmla="*/ 8174079 h 10288588"/>
              <a:gd name="connsiteX56" fmla="*/ 17221200 w 18288000"/>
              <a:gd name="connsiteY56" fmla="*/ 8164548 h 10288588"/>
              <a:gd name="connsiteX57" fmla="*/ 17215644 w 18288000"/>
              <a:gd name="connsiteY57" fmla="*/ 8154223 h 10288588"/>
              <a:gd name="connsiteX58" fmla="*/ 17208500 w 18288000"/>
              <a:gd name="connsiteY58" fmla="*/ 8145487 h 10288588"/>
              <a:gd name="connsiteX59" fmla="*/ 17200564 w 18288000"/>
              <a:gd name="connsiteY59" fmla="*/ 8137545 h 10288588"/>
              <a:gd name="connsiteX60" fmla="*/ 17193420 w 18288000"/>
              <a:gd name="connsiteY60" fmla="*/ 8129603 h 10288588"/>
              <a:gd name="connsiteX61" fmla="*/ 17183892 w 18288000"/>
              <a:gd name="connsiteY61" fmla="*/ 8122455 h 10288588"/>
              <a:gd name="connsiteX62" fmla="*/ 17173576 w 18288000"/>
              <a:gd name="connsiteY62" fmla="*/ 8116896 h 10288588"/>
              <a:gd name="connsiteX63" fmla="*/ 17164048 w 18288000"/>
              <a:gd name="connsiteY63" fmla="*/ 8111336 h 10288588"/>
              <a:gd name="connsiteX64" fmla="*/ 17152936 w 18288000"/>
              <a:gd name="connsiteY64" fmla="*/ 8108160 h 10288588"/>
              <a:gd name="connsiteX65" fmla="*/ 17141032 w 18288000"/>
              <a:gd name="connsiteY65" fmla="*/ 8104983 h 10288588"/>
              <a:gd name="connsiteX66" fmla="*/ 17129920 w 18288000"/>
              <a:gd name="connsiteY66" fmla="*/ 8103394 h 10288588"/>
              <a:gd name="connsiteX67" fmla="*/ 17118804 w 18288000"/>
              <a:gd name="connsiteY67" fmla="*/ 8102600 h 10288588"/>
              <a:gd name="connsiteX68" fmla="*/ 14504193 w 18288000"/>
              <a:gd name="connsiteY68" fmla="*/ 8102600 h 10288588"/>
              <a:gd name="connsiteX69" fmla="*/ 14491493 w 18288000"/>
              <a:gd name="connsiteY69" fmla="*/ 8103394 h 10288588"/>
              <a:gd name="connsiteX70" fmla="*/ 14480381 w 18288000"/>
              <a:gd name="connsiteY70" fmla="*/ 8104983 h 10288588"/>
              <a:gd name="connsiteX71" fmla="*/ 14469268 w 18288000"/>
              <a:gd name="connsiteY71" fmla="*/ 8108160 h 10288588"/>
              <a:gd name="connsiteX72" fmla="*/ 14458156 w 18288000"/>
              <a:gd name="connsiteY72" fmla="*/ 8111336 h 10288588"/>
              <a:gd name="connsiteX73" fmla="*/ 14447837 w 18288000"/>
              <a:gd name="connsiteY73" fmla="*/ 8116896 h 10288588"/>
              <a:gd name="connsiteX74" fmla="*/ 14439106 w 18288000"/>
              <a:gd name="connsiteY74" fmla="*/ 8122455 h 10288588"/>
              <a:gd name="connsiteX75" fmla="*/ 14430375 w 18288000"/>
              <a:gd name="connsiteY75" fmla="*/ 8129603 h 10288588"/>
              <a:gd name="connsiteX76" fmla="*/ 14420850 w 18288000"/>
              <a:gd name="connsiteY76" fmla="*/ 8137545 h 10288588"/>
              <a:gd name="connsiteX77" fmla="*/ 14412912 w 18288000"/>
              <a:gd name="connsiteY77" fmla="*/ 8145487 h 10288588"/>
              <a:gd name="connsiteX78" fmla="*/ 14406562 w 18288000"/>
              <a:gd name="connsiteY78" fmla="*/ 8154223 h 10288588"/>
              <a:gd name="connsiteX79" fmla="*/ 14401006 w 18288000"/>
              <a:gd name="connsiteY79" fmla="*/ 8164548 h 10288588"/>
              <a:gd name="connsiteX80" fmla="*/ 14396243 w 18288000"/>
              <a:gd name="connsiteY80" fmla="*/ 8174079 h 10288588"/>
              <a:gd name="connsiteX81" fmla="*/ 14391481 w 18288000"/>
              <a:gd name="connsiteY81" fmla="*/ 8184403 h 10288588"/>
              <a:gd name="connsiteX82" fmla="*/ 14389893 w 18288000"/>
              <a:gd name="connsiteY82" fmla="*/ 8195522 h 10288588"/>
              <a:gd name="connsiteX83" fmla="*/ 14387512 w 18288000"/>
              <a:gd name="connsiteY83" fmla="*/ 8208229 h 10288588"/>
              <a:gd name="connsiteX84" fmla="*/ 14387512 w 18288000"/>
              <a:gd name="connsiteY84" fmla="*/ 8219348 h 10288588"/>
              <a:gd name="connsiteX85" fmla="*/ 14387512 w 18288000"/>
              <a:gd name="connsiteY85" fmla="*/ 9378090 h 10288588"/>
              <a:gd name="connsiteX86" fmla="*/ 14387512 w 18288000"/>
              <a:gd name="connsiteY86" fmla="*/ 9389209 h 10288588"/>
              <a:gd name="connsiteX87" fmla="*/ 14389893 w 18288000"/>
              <a:gd name="connsiteY87" fmla="*/ 9401916 h 10288588"/>
              <a:gd name="connsiteX88" fmla="*/ 14391481 w 18288000"/>
              <a:gd name="connsiteY88" fmla="*/ 9413035 h 10288588"/>
              <a:gd name="connsiteX89" fmla="*/ 14396243 w 18288000"/>
              <a:gd name="connsiteY89" fmla="*/ 9423360 h 10288588"/>
              <a:gd name="connsiteX90" fmla="*/ 14401006 w 18288000"/>
              <a:gd name="connsiteY90" fmla="*/ 9433684 h 10288588"/>
              <a:gd name="connsiteX91" fmla="*/ 14406562 w 18288000"/>
              <a:gd name="connsiteY91" fmla="*/ 9443215 h 10288588"/>
              <a:gd name="connsiteX92" fmla="*/ 14412912 w 18288000"/>
              <a:gd name="connsiteY92" fmla="*/ 9452745 h 10288588"/>
              <a:gd name="connsiteX93" fmla="*/ 14420850 w 18288000"/>
              <a:gd name="connsiteY93" fmla="*/ 9460687 h 10288588"/>
              <a:gd name="connsiteX94" fmla="*/ 14430375 w 18288000"/>
              <a:gd name="connsiteY94" fmla="*/ 9467835 h 10288588"/>
              <a:gd name="connsiteX95" fmla="*/ 14439106 w 18288000"/>
              <a:gd name="connsiteY95" fmla="*/ 9474983 h 10288588"/>
              <a:gd name="connsiteX96" fmla="*/ 14447837 w 18288000"/>
              <a:gd name="connsiteY96" fmla="*/ 9480542 h 10288588"/>
              <a:gd name="connsiteX97" fmla="*/ 14458156 w 18288000"/>
              <a:gd name="connsiteY97" fmla="*/ 9486102 h 10288588"/>
              <a:gd name="connsiteX98" fmla="*/ 14469268 w 18288000"/>
              <a:gd name="connsiteY98" fmla="*/ 9489279 h 10288588"/>
              <a:gd name="connsiteX99" fmla="*/ 14480381 w 18288000"/>
              <a:gd name="connsiteY99" fmla="*/ 9493250 h 10288588"/>
              <a:gd name="connsiteX100" fmla="*/ 14491493 w 18288000"/>
              <a:gd name="connsiteY100" fmla="*/ 9494044 h 10288588"/>
              <a:gd name="connsiteX101" fmla="*/ 14504193 w 18288000"/>
              <a:gd name="connsiteY101" fmla="*/ 9494838 h 10288588"/>
              <a:gd name="connsiteX102" fmla="*/ 15659894 w 18288000"/>
              <a:gd name="connsiteY102" fmla="*/ 9494838 h 10288588"/>
              <a:gd name="connsiteX103" fmla="*/ 15671006 w 18288000"/>
              <a:gd name="connsiteY103" fmla="*/ 9494044 h 10288588"/>
              <a:gd name="connsiteX104" fmla="*/ 15682119 w 18288000"/>
              <a:gd name="connsiteY104" fmla="*/ 9493250 h 10288588"/>
              <a:gd name="connsiteX105" fmla="*/ 15693231 w 18288000"/>
              <a:gd name="connsiteY105" fmla="*/ 9489279 h 10288588"/>
              <a:gd name="connsiteX106" fmla="*/ 15704344 w 18288000"/>
              <a:gd name="connsiteY106" fmla="*/ 9486102 h 10288588"/>
              <a:gd name="connsiteX107" fmla="*/ 15714663 w 18288000"/>
              <a:gd name="connsiteY107" fmla="*/ 9480542 h 10288588"/>
              <a:gd name="connsiteX108" fmla="*/ 15724981 w 18288000"/>
              <a:gd name="connsiteY108" fmla="*/ 9474983 h 10288588"/>
              <a:gd name="connsiteX109" fmla="*/ 15733713 w 18288000"/>
              <a:gd name="connsiteY109" fmla="*/ 9467835 h 10288588"/>
              <a:gd name="connsiteX110" fmla="*/ 15741650 w 18288000"/>
              <a:gd name="connsiteY110" fmla="*/ 9460687 h 10288588"/>
              <a:gd name="connsiteX111" fmla="*/ 15749587 w 18288000"/>
              <a:gd name="connsiteY111" fmla="*/ 9452745 h 10288588"/>
              <a:gd name="connsiteX112" fmla="*/ 15755937 w 18288000"/>
              <a:gd name="connsiteY112" fmla="*/ 9443215 h 10288588"/>
              <a:gd name="connsiteX113" fmla="*/ 15761494 w 18288000"/>
              <a:gd name="connsiteY113" fmla="*/ 9433684 h 10288588"/>
              <a:gd name="connsiteX114" fmla="*/ 15766256 w 18288000"/>
              <a:gd name="connsiteY114" fmla="*/ 9423360 h 10288588"/>
              <a:gd name="connsiteX115" fmla="*/ 15771019 w 18288000"/>
              <a:gd name="connsiteY115" fmla="*/ 9413035 h 10288588"/>
              <a:gd name="connsiteX116" fmla="*/ 15772606 w 18288000"/>
              <a:gd name="connsiteY116" fmla="*/ 9401916 h 10288588"/>
              <a:gd name="connsiteX117" fmla="*/ 15774987 w 18288000"/>
              <a:gd name="connsiteY117" fmla="*/ 9389209 h 10288588"/>
              <a:gd name="connsiteX118" fmla="*/ 15776575 w 18288000"/>
              <a:gd name="connsiteY118" fmla="*/ 9378090 h 10288588"/>
              <a:gd name="connsiteX119" fmla="*/ 15776575 w 18288000"/>
              <a:gd name="connsiteY119" fmla="*/ 8219348 h 10288588"/>
              <a:gd name="connsiteX120" fmla="*/ 15774987 w 18288000"/>
              <a:gd name="connsiteY120" fmla="*/ 8208229 h 10288588"/>
              <a:gd name="connsiteX121" fmla="*/ 15772606 w 18288000"/>
              <a:gd name="connsiteY121" fmla="*/ 8195522 h 10288588"/>
              <a:gd name="connsiteX122" fmla="*/ 15771019 w 18288000"/>
              <a:gd name="connsiteY122" fmla="*/ 8184403 h 10288588"/>
              <a:gd name="connsiteX123" fmla="*/ 15766256 w 18288000"/>
              <a:gd name="connsiteY123" fmla="*/ 8174079 h 10288588"/>
              <a:gd name="connsiteX124" fmla="*/ 15761494 w 18288000"/>
              <a:gd name="connsiteY124" fmla="*/ 8164548 h 10288588"/>
              <a:gd name="connsiteX125" fmla="*/ 15755937 w 18288000"/>
              <a:gd name="connsiteY125" fmla="*/ 8154223 h 10288588"/>
              <a:gd name="connsiteX126" fmla="*/ 15749587 w 18288000"/>
              <a:gd name="connsiteY126" fmla="*/ 8145487 h 10288588"/>
              <a:gd name="connsiteX127" fmla="*/ 15741650 w 18288000"/>
              <a:gd name="connsiteY127" fmla="*/ 8137545 h 10288588"/>
              <a:gd name="connsiteX128" fmla="*/ 15733713 w 18288000"/>
              <a:gd name="connsiteY128" fmla="*/ 8129603 h 10288588"/>
              <a:gd name="connsiteX129" fmla="*/ 15724981 w 18288000"/>
              <a:gd name="connsiteY129" fmla="*/ 8122455 h 10288588"/>
              <a:gd name="connsiteX130" fmla="*/ 15714663 w 18288000"/>
              <a:gd name="connsiteY130" fmla="*/ 8116896 h 10288588"/>
              <a:gd name="connsiteX131" fmla="*/ 15704344 w 18288000"/>
              <a:gd name="connsiteY131" fmla="*/ 8111336 h 10288588"/>
              <a:gd name="connsiteX132" fmla="*/ 15693231 w 18288000"/>
              <a:gd name="connsiteY132" fmla="*/ 8108160 h 10288588"/>
              <a:gd name="connsiteX133" fmla="*/ 15682119 w 18288000"/>
              <a:gd name="connsiteY133" fmla="*/ 8104983 h 10288588"/>
              <a:gd name="connsiteX134" fmla="*/ 15671006 w 18288000"/>
              <a:gd name="connsiteY134" fmla="*/ 8103394 h 10288588"/>
              <a:gd name="connsiteX135" fmla="*/ 15659894 w 18288000"/>
              <a:gd name="connsiteY135" fmla="*/ 8102600 h 10288588"/>
              <a:gd name="connsiteX136" fmla="*/ 15963105 w 18288000"/>
              <a:gd name="connsiteY136" fmla="*/ 6640513 h 10288588"/>
              <a:gd name="connsiteX137" fmla="*/ 15951199 w 18288000"/>
              <a:gd name="connsiteY137" fmla="*/ 6642101 h 10288588"/>
              <a:gd name="connsiteX138" fmla="*/ 15940087 w 18288000"/>
              <a:gd name="connsiteY138" fmla="*/ 6642895 h 10288588"/>
              <a:gd name="connsiteX139" fmla="*/ 15928180 w 18288000"/>
              <a:gd name="connsiteY139" fmla="*/ 6646070 h 10288588"/>
              <a:gd name="connsiteX140" fmla="*/ 15917068 w 18288000"/>
              <a:gd name="connsiteY140" fmla="*/ 6650038 h 10288588"/>
              <a:gd name="connsiteX141" fmla="*/ 15907543 w 18288000"/>
              <a:gd name="connsiteY141" fmla="*/ 6655595 h 10288588"/>
              <a:gd name="connsiteX142" fmla="*/ 15898018 w 18288000"/>
              <a:gd name="connsiteY142" fmla="*/ 6661151 h 10288588"/>
              <a:gd name="connsiteX143" fmla="*/ 15889287 w 18288000"/>
              <a:gd name="connsiteY143" fmla="*/ 6667501 h 10288588"/>
              <a:gd name="connsiteX144" fmla="*/ 15880555 w 18288000"/>
              <a:gd name="connsiteY144" fmla="*/ 6675438 h 10288588"/>
              <a:gd name="connsiteX145" fmla="*/ 15872618 w 18288000"/>
              <a:gd name="connsiteY145" fmla="*/ 6683376 h 10288588"/>
              <a:gd name="connsiteX146" fmla="*/ 15865474 w 18288000"/>
              <a:gd name="connsiteY146" fmla="*/ 6692107 h 10288588"/>
              <a:gd name="connsiteX147" fmla="*/ 15859918 w 18288000"/>
              <a:gd name="connsiteY147" fmla="*/ 6702426 h 10288588"/>
              <a:gd name="connsiteX148" fmla="*/ 15855949 w 18288000"/>
              <a:gd name="connsiteY148" fmla="*/ 6712745 h 10288588"/>
              <a:gd name="connsiteX149" fmla="*/ 15851187 w 18288000"/>
              <a:gd name="connsiteY149" fmla="*/ 6723063 h 10288588"/>
              <a:gd name="connsiteX150" fmla="*/ 15848805 w 18288000"/>
              <a:gd name="connsiteY150" fmla="*/ 6734176 h 10288588"/>
              <a:gd name="connsiteX151" fmla="*/ 15846424 w 18288000"/>
              <a:gd name="connsiteY151" fmla="*/ 6746082 h 10288588"/>
              <a:gd name="connsiteX152" fmla="*/ 15846424 w 18288000"/>
              <a:gd name="connsiteY152" fmla="*/ 6757988 h 10288588"/>
              <a:gd name="connsiteX153" fmla="*/ 15846424 w 18288000"/>
              <a:gd name="connsiteY153" fmla="*/ 7916070 h 10288588"/>
              <a:gd name="connsiteX154" fmla="*/ 15846424 w 18288000"/>
              <a:gd name="connsiteY154" fmla="*/ 7927976 h 10288588"/>
              <a:gd name="connsiteX155" fmla="*/ 15848805 w 18288000"/>
              <a:gd name="connsiteY155" fmla="*/ 7939089 h 10288588"/>
              <a:gd name="connsiteX156" fmla="*/ 15851187 w 18288000"/>
              <a:gd name="connsiteY156" fmla="*/ 7950995 h 10288588"/>
              <a:gd name="connsiteX157" fmla="*/ 15855949 w 18288000"/>
              <a:gd name="connsiteY157" fmla="*/ 7960520 h 10288588"/>
              <a:gd name="connsiteX158" fmla="*/ 15859918 w 18288000"/>
              <a:gd name="connsiteY158" fmla="*/ 7970839 h 10288588"/>
              <a:gd name="connsiteX159" fmla="*/ 15865474 w 18288000"/>
              <a:gd name="connsiteY159" fmla="*/ 7981157 h 10288588"/>
              <a:gd name="connsiteX160" fmla="*/ 15872618 w 18288000"/>
              <a:gd name="connsiteY160" fmla="*/ 7989889 h 10288588"/>
              <a:gd name="connsiteX161" fmla="*/ 15880555 w 18288000"/>
              <a:gd name="connsiteY161" fmla="*/ 7997826 h 10288588"/>
              <a:gd name="connsiteX162" fmla="*/ 15889287 w 18288000"/>
              <a:gd name="connsiteY162" fmla="*/ 8005764 h 10288588"/>
              <a:gd name="connsiteX163" fmla="*/ 15898018 w 18288000"/>
              <a:gd name="connsiteY163" fmla="*/ 8012907 h 10288588"/>
              <a:gd name="connsiteX164" fmla="*/ 15907543 w 18288000"/>
              <a:gd name="connsiteY164" fmla="*/ 8018464 h 10288588"/>
              <a:gd name="connsiteX165" fmla="*/ 15917068 w 18288000"/>
              <a:gd name="connsiteY165" fmla="*/ 8024020 h 10288588"/>
              <a:gd name="connsiteX166" fmla="*/ 15928180 w 18288000"/>
              <a:gd name="connsiteY166" fmla="*/ 8027195 h 10288588"/>
              <a:gd name="connsiteX167" fmla="*/ 15940087 w 18288000"/>
              <a:gd name="connsiteY167" fmla="*/ 8030370 h 10288588"/>
              <a:gd name="connsiteX168" fmla="*/ 15951199 w 18288000"/>
              <a:gd name="connsiteY168" fmla="*/ 8031957 h 10288588"/>
              <a:gd name="connsiteX169" fmla="*/ 15963105 w 18288000"/>
              <a:gd name="connsiteY169" fmla="*/ 8032751 h 10288588"/>
              <a:gd name="connsiteX170" fmla="*/ 17118804 w 18288000"/>
              <a:gd name="connsiteY170" fmla="*/ 8032751 h 10288588"/>
              <a:gd name="connsiteX171" fmla="*/ 17129920 w 18288000"/>
              <a:gd name="connsiteY171" fmla="*/ 8031957 h 10288588"/>
              <a:gd name="connsiteX172" fmla="*/ 17141032 w 18288000"/>
              <a:gd name="connsiteY172" fmla="*/ 8030370 h 10288588"/>
              <a:gd name="connsiteX173" fmla="*/ 17152936 w 18288000"/>
              <a:gd name="connsiteY173" fmla="*/ 8027195 h 10288588"/>
              <a:gd name="connsiteX174" fmla="*/ 17164048 w 18288000"/>
              <a:gd name="connsiteY174" fmla="*/ 8024020 h 10288588"/>
              <a:gd name="connsiteX175" fmla="*/ 17173576 w 18288000"/>
              <a:gd name="connsiteY175" fmla="*/ 8018464 h 10288588"/>
              <a:gd name="connsiteX176" fmla="*/ 17183892 w 18288000"/>
              <a:gd name="connsiteY176" fmla="*/ 8012907 h 10288588"/>
              <a:gd name="connsiteX177" fmla="*/ 17193420 w 18288000"/>
              <a:gd name="connsiteY177" fmla="*/ 8005764 h 10288588"/>
              <a:gd name="connsiteX178" fmla="*/ 17200564 w 18288000"/>
              <a:gd name="connsiteY178" fmla="*/ 7997826 h 10288588"/>
              <a:gd name="connsiteX179" fmla="*/ 17208500 w 18288000"/>
              <a:gd name="connsiteY179" fmla="*/ 7989889 h 10288588"/>
              <a:gd name="connsiteX180" fmla="*/ 17215644 w 18288000"/>
              <a:gd name="connsiteY180" fmla="*/ 7981157 h 10288588"/>
              <a:gd name="connsiteX181" fmla="*/ 17221200 w 18288000"/>
              <a:gd name="connsiteY181" fmla="*/ 7970839 h 10288588"/>
              <a:gd name="connsiteX182" fmla="*/ 17225964 w 18288000"/>
              <a:gd name="connsiteY182" fmla="*/ 7960520 h 10288588"/>
              <a:gd name="connsiteX183" fmla="*/ 17229932 w 18288000"/>
              <a:gd name="connsiteY183" fmla="*/ 7950995 h 10288588"/>
              <a:gd name="connsiteX184" fmla="*/ 17233104 w 18288000"/>
              <a:gd name="connsiteY184" fmla="*/ 7939089 h 10288588"/>
              <a:gd name="connsiteX185" fmla="*/ 17234692 w 18288000"/>
              <a:gd name="connsiteY185" fmla="*/ 7927976 h 10288588"/>
              <a:gd name="connsiteX186" fmla="*/ 17235488 w 18288000"/>
              <a:gd name="connsiteY186" fmla="*/ 7916070 h 10288588"/>
              <a:gd name="connsiteX187" fmla="*/ 17235488 w 18288000"/>
              <a:gd name="connsiteY187" fmla="*/ 6757988 h 10288588"/>
              <a:gd name="connsiteX188" fmla="*/ 17234692 w 18288000"/>
              <a:gd name="connsiteY188" fmla="*/ 6746082 h 10288588"/>
              <a:gd name="connsiteX189" fmla="*/ 17233104 w 18288000"/>
              <a:gd name="connsiteY189" fmla="*/ 6734176 h 10288588"/>
              <a:gd name="connsiteX190" fmla="*/ 17229932 w 18288000"/>
              <a:gd name="connsiteY190" fmla="*/ 6723063 h 10288588"/>
              <a:gd name="connsiteX191" fmla="*/ 17225964 w 18288000"/>
              <a:gd name="connsiteY191" fmla="*/ 6712745 h 10288588"/>
              <a:gd name="connsiteX192" fmla="*/ 17221200 w 18288000"/>
              <a:gd name="connsiteY192" fmla="*/ 6702426 h 10288588"/>
              <a:gd name="connsiteX193" fmla="*/ 17215644 w 18288000"/>
              <a:gd name="connsiteY193" fmla="*/ 6692107 h 10288588"/>
              <a:gd name="connsiteX194" fmla="*/ 17208500 w 18288000"/>
              <a:gd name="connsiteY194" fmla="*/ 6683376 h 10288588"/>
              <a:gd name="connsiteX195" fmla="*/ 17200564 w 18288000"/>
              <a:gd name="connsiteY195" fmla="*/ 6675438 h 10288588"/>
              <a:gd name="connsiteX196" fmla="*/ 17193420 w 18288000"/>
              <a:gd name="connsiteY196" fmla="*/ 6667501 h 10288588"/>
              <a:gd name="connsiteX197" fmla="*/ 17183892 w 18288000"/>
              <a:gd name="connsiteY197" fmla="*/ 6661151 h 10288588"/>
              <a:gd name="connsiteX198" fmla="*/ 17173576 w 18288000"/>
              <a:gd name="connsiteY198" fmla="*/ 6655595 h 10288588"/>
              <a:gd name="connsiteX199" fmla="*/ 17164048 w 18288000"/>
              <a:gd name="connsiteY199" fmla="*/ 6650038 h 10288588"/>
              <a:gd name="connsiteX200" fmla="*/ 17152936 w 18288000"/>
              <a:gd name="connsiteY200" fmla="*/ 6646070 h 10288588"/>
              <a:gd name="connsiteX201" fmla="*/ 17141032 w 18288000"/>
              <a:gd name="connsiteY201" fmla="*/ 6642895 h 10288588"/>
              <a:gd name="connsiteX202" fmla="*/ 17129920 w 18288000"/>
              <a:gd name="connsiteY202" fmla="*/ 6642101 h 10288588"/>
              <a:gd name="connsiteX203" fmla="*/ 17118804 w 18288000"/>
              <a:gd name="connsiteY203" fmla="*/ 6640513 h 10288588"/>
              <a:gd name="connsiteX204" fmla="*/ 14504193 w 18288000"/>
              <a:gd name="connsiteY204" fmla="*/ 6640513 h 10288588"/>
              <a:gd name="connsiteX205" fmla="*/ 14491493 w 18288000"/>
              <a:gd name="connsiteY205" fmla="*/ 6642101 h 10288588"/>
              <a:gd name="connsiteX206" fmla="*/ 14480381 w 18288000"/>
              <a:gd name="connsiteY206" fmla="*/ 6642895 h 10288588"/>
              <a:gd name="connsiteX207" fmla="*/ 14469268 w 18288000"/>
              <a:gd name="connsiteY207" fmla="*/ 6646070 h 10288588"/>
              <a:gd name="connsiteX208" fmla="*/ 14458156 w 18288000"/>
              <a:gd name="connsiteY208" fmla="*/ 6650038 h 10288588"/>
              <a:gd name="connsiteX209" fmla="*/ 14447837 w 18288000"/>
              <a:gd name="connsiteY209" fmla="*/ 6655595 h 10288588"/>
              <a:gd name="connsiteX210" fmla="*/ 14439106 w 18288000"/>
              <a:gd name="connsiteY210" fmla="*/ 6661151 h 10288588"/>
              <a:gd name="connsiteX211" fmla="*/ 14430375 w 18288000"/>
              <a:gd name="connsiteY211" fmla="*/ 6667501 h 10288588"/>
              <a:gd name="connsiteX212" fmla="*/ 14420850 w 18288000"/>
              <a:gd name="connsiteY212" fmla="*/ 6675438 h 10288588"/>
              <a:gd name="connsiteX213" fmla="*/ 14412912 w 18288000"/>
              <a:gd name="connsiteY213" fmla="*/ 6683376 h 10288588"/>
              <a:gd name="connsiteX214" fmla="*/ 14406562 w 18288000"/>
              <a:gd name="connsiteY214" fmla="*/ 6692107 h 10288588"/>
              <a:gd name="connsiteX215" fmla="*/ 14401006 w 18288000"/>
              <a:gd name="connsiteY215" fmla="*/ 6702426 h 10288588"/>
              <a:gd name="connsiteX216" fmla="*/ 14396243 w 18288000"/>
              <a:gd name="connsiteY216" fmla="*/ 6712745 h 10288588"/>
              <a:gd name="connsiteX217" fmla="*/ 14391481 w 18288000"/>
              <a:gd name="connsiteY217" fmla="*/ 6723063 h 10288588"/>
              <a:gd name="connsiteX218" fmla="*/ 14389893 w 18288000"/>
              <a:gd name="connsiteY218" fmla="*/ 6734176 h 10288588"/>
              <a:gd name="connsiteX219" fmla="*/ 14387512 w 18288000"/>
              <a:gd name="connsiteY219" fmla="*/ 6746082 h 10288588"/>
              <a:gd name="connsiteX220" fmla="*/ 14387512 w 18288000"/>
              <a:gd name="connsiteY220" fmla="*/ 6757988 h 10288588"/>
              <a:gd name="connsiteX221" fmla="*/ 14387512 w 18288000"/>
              <a:gd name="connsiteY221" fmla="*/ 7916070 h 10288588"/>
              <a:gd name="connsiteX222" fmla="*/ 14387512 w 18288000"/>
              <a:gd name="connsiteY222" fmla="*/ 7927976 h 10288588"/>
              <a:gd name="connsiteX223" fmla="*/ 14389893 w 18288000"/>
              <a:gd name="connsiteY223" fmla="*/ 7939089 h 10288588"/>
              <a:gd name="connsiteX224" fmla="*/ 14391481 w 18288000"/>
              <a:gd name="connsiteY224" fmla="*/ 7950995 h 10288588"/>
              <a:gd name="connsiteX225" fmla="*/ 14396243 w 18288000"/>
              <a:gd name="connsiteY225" fmla="*/ 7960520 h 10288588"/>
              <a:gd name="connsiteX226" fmla="*/ 14401006 w 18288000"/>
              <a:gd name="connsiteY226" fmla="*/ 7970839 h 10288588"/>
              <a:gd name="connsiteX227" fmla="*/ 14406562 w 18288000"/>
              <a:gd name="connsiteY227" fmla="*/ 7981157 h 10288588"/>
              <a:gd name="connsiteX228" fmla="*/ 14412912 w 18288000"/>
              <a:gd name="connsiteY228" fmla="*/ 7989889 h 10288588"/>
              <a:gd name="connsiteX229" fmla="*/ 14420850 w 18288000"/>
              <a:gd name="connsiteY229" fmla="*/ 7997826 h 10288588"/>
              <a:gd name="connsiteX230" fmla="*/ 14430375 w 18288000"/>
              <a:gd name="connsiteY230" fmla="*/ 8005764 h 10288588"/>
              <a:gd name="connsiteX231" fmla="*/ 14439106 w 18288000"/>
              <a:gd name="connsiteY231" fmla="*/ 8012907 h 10288588"/>
              <a:gd name="connsiteX232" fmla="*/ 14447837 w 18288000"/>
              <a:gd name="connsiteY232" fmla="*/ 8018464 h 10288588"/>
              <a:gd name="connsiteX233" fmla="*/ 14458156 w 18288000"/>
              <a:gd name="connsiteY233" fmla="*/ 8024020 h 10288588"/>
              <a:gd name="connsiteX234" fmla="*/ 14469268 w 18288000"/>
              <a:gd name="connsiteY234" fmla="*/ 8027195 h 10288588"/>
              <a:gd name="connsiteX235" fmla="*/ 14480381 w 18288000"/>
              <a:gd name="connsiteY235" fmla="*/ 8030370 h 10288588"/>
              <a:gd name="connsiteX236" fmla="*/ 14491493 w 18288000"/>
              <a:gd name="connsiteY236" fmla="*/ 8031957 h 10288588"/>
              <a:gd name="connsiteX237" fmla="*/ 14504193 w 18288000"/>
              <a:gd name="connsiteY237" fmla="*/ 8032751 h 10288588"/>
              <a:gd name="connsiteX238" fmla="*/ 15659894 w 18288000"/>
              <a:gd name="connsiteY238" fmla="*/ 8032751 h 10288588"/>
              <a:gd name="connsiteX239" fmla="*/ 15671006 w 18288000"/>
              <a:gd name="connsiteY239" fmla="*/ 8031957 h 10288588"/>
              <a:gd name="connsiteX240" fmla="*/ 15682119 w 18288000"/>
              <a:gd name="connsiteY240" fmla="*/ 8030370 h 10288588"/>
              <a:gd name="connsiteX241" fmla="*/ 15693231 w 18288000"/>
              <a:gd name="connsiteY241" fmla="*/ 8027195 h 10288588"/>
              <a:gd name="connsiteX242" fmla="*/ 15704344 w 18288000"/>
              <a:gd name="connsiteY242" fmla="*/ 8024020 h 10288588"/>
              <a:gd name="connsiteX243" fmla="*/ 15714663 w 18288000"/>
              <a:gd name="connsiteY243" fmla="*/ 8018464 h 10288588"/>
              <a:gd name="connsiteX244" fmla="*/ 15724981 w 18288000"/>
              <a:gd name="connsiteY244" fmla="*/ 8012907 h 10288588"/>
              <a:gd name="connsiteX245" fmla="*/ 15733713 w 18288000"/>
              <a:gd name="connsiteY245" fmla="*/ 8005764 h 10288588"/>
              <a:gd name="connsiteX246" fmla="*/ 15741650 w 18288000"/>
              <a:gd name="connsiteY246" fmla="*/ 7997826 h 10288588"/>
              <a:gd name="connsiteX247" fmla="*/ 15749587 w 18288000"/>
              <a:gd name="connsiteY247" fmla="*/ 7989889 h 10288588"/>
              <a:gd name="connsiteX248" fmla="*/ 15755937 w 18288000"/>
              <a:gd name="connsiteY248" fmla="*/ 7981157 h 10288588"/>
              <a:gd name="connsiteX249" fmla="*/ 15761494 w 18288000"/>
              <a:gd name="connsiteY249" fmla="*/ 7970839 h 10288588"/>
              <a:gd name="connsiteX250" fmla="*/ 15766256 w 18288000"/>
              <a:gd name="connsiteY250" fmla="*/ 7960520 h 10288588"/>
              <a:gd name="connsiteX251" fmla="*/ 15771019 w 18288000"/>
              <a:gd name="connsiteY251" fmla="*/ 7950995 h 10288588"/>
              <a:gd name="connsiteX252" fmla="*/ 15772606 w 18288000"/>
              <a:gd name="connsiteY252" fmla="*/ 7939089 h 10288588"/>
              <a:gd name="connsiteX253" fmla="*/ 15774987 w 18288000"/>
              <a:gd name="connsiteY253" fmla="*/ 7927976 h 10288588"/>
              <a:gd name="connsiteX254" fmla="*/ 15776575 w 18288000"/>
              <a:gd name="connsiteY254" fmla="*/ 7916070 h 10288588"/>
              <a:gd name="connsiteX255" fmla="*/ 15776575 w 18288000"/>
              <a:gd name="connsiteY255" fmla="*/ 6757988 h 10288588"/>
              <a:gd name="connsiteX256" fmla="*/ 15774987 w 18288000"/>
              <a:gd name="connsiteY256" fmla="*/ 6746082 h 10288588"/>
              <a:gd name="connsiteX257" fmla="*/ 15772606 w 18288000"/>
              <a:gd name="connsiteY257" fmla="*/ 6734176 h 10288588"/>
              <a:gd name="connsiteX258" fmla="*/ 15771019 w 18288000"/>
              <a:gd name="connsiteY258" fmla="*/ 6723063 h 10288588"/>
              <a:gd name="connsiteX259" fmla="*/ 15766256 w 18288000"/>
              <a:gd name="connsiteY259" fmla="*/ 6712745 h 10288588"/>
              <a:gd name="connsiteX260" fmla="*/ 15761494 w 18288000"/>
              <a:gd name="connsiteY260" fmla="*/ 6702426 h 10288588"/>
              <a:gd name="connsiteX261" fmla="*/ 15755937 w 18288000"/>
              <a:gd name="connsiteY261" fmla="*/ 6692107 h 10288588"/>
              <a:gd name="connsiteX262" fmla="*/ 15749587 w 18288000"/>
              <a:gd name="connsiteY262" fmla="*/ 6683376 h 10288588"/>
              <a:gd name="connsiteX263" fmla="*/ 15741650 w 18288000"/>
              <a:gd name="connsiteY263" fmla="*/ 6675438 h 10288588"/>
              <a:gd name="connsiteX264" fmla="*/ 15733713 w 18288000"/>
              <a:gd name="connsiteY264" fmla="*/ 6667501 h 10288588"/>
              <a:gd name="connsiteX265" fmla="*/ 15724981 w 18288000"/>
              <a:gd name="connsiteY265" fmla="*/ 6661151 h 10288588"/>
              <a:gd name="connsiteX266" fmla="*/ 15714663 w 18288000"/>
              <a:gd name="connsiteY266" fmla="*/ 6655595 h 10288588"/>
              <a:gd name="connsiteX267" fmla="*/ 15704344 w 18288000"/>
              <a:gd name="connsiteY267" fmla="*/ 6650038 h 10288588"/>
              <a:gd name="connsiteX268" fmla="*/ 15693231 w 18288000"/>
              <a:gd name="connsiteY268" fmla="*/ 6646070 h 10288588"/>
              <a:gd name="connsiteX269" fmla="*/ 15682119 w 18288000"/>
              <a:gd name="connsiteY269" fmla="*/ 6642895 h 10288588"/>
              <a:gd name="connsiteX270" fmla="*/ 15671006 w 18288000"/>
              <a:gd name="connsiteY270" fmla="*/ 6642101 h 10288588"/>
              <a:gd name="connsiteX271" fmla="*/ 15659894 w 18288000"/>
              <a:gd name="connsiteY271" fmla="*/ 6640513 h 10288588"/>
              <a:gd name="connsiteX272" fmla="*/ 13046141 w 18288000"/>
              <a:gd name="connsiteY272" fmla="*/ 6640513 h 10288588"/>
              <a:gd name="connsiteX273" fmla="*/ 13034228 w 18288000"/>
              <a:gd name="connsiteY273" fmla="*/ 6642101 h 10288588"/>
              <a:gd name="connsiteX274" fmla="*/ 13023109 w 18288000"/>
              <a:gd name="connsiteY274" fmla="*/ 6642895 h 10288588"/>
              <a:gd name="connsiteX275" fmla="*/ 13011990 w 18288000"/>
              <a:gd name="connsiteY275" fmla="*/ 6646070 h 10288588"/>
              <a:gd name="connsiteX276" fmla="*/ 13000077 w 18288000"/>
              <a:gd name="connsiteY276" fmla="*/ 6650038 h 10288588"/>
              <a:gd name="connsiteX277" fmla="*/ 12990547 w 18288000"/>
              <a:gd name="connsiteY277" fmla="*/ 6655595 h 10288588"/>
              <a:gd name="connsiteX278" fmla="*/ 12981016 w 18288000"/>
              <a:gd name="connsiteY278" fmla="*/ 6661151 h 10288588"/>
              <a:gd name="connsiteX279" fmla="*/ 12972280 w 18288000"/>
              <a:gd name="connsiteY279" fmla="*/ 6667501 h 10288588"/>
              <a:gd name="connsiteX280" fmla="*/ 12963544 w 18288000"/>
              <a:gd name="connsiteY280" fmla="*/ 6675438 h 10288588"/>
              <a:gd name="connsiteX281" fmla="*/ 12955602 w 18288000"/>
              <a:gd name="connsiteY281" fmla="*/ 6683376 h 10288588"/>
              <a:gd name="connsiteX282" fmla="*/ 12948454 w 18288000"/>
              <a:gd name="connsiteY282" fmla="*/ 6692107 h 10288588"/>
              <a:gd name="connsiteX283" fmla="*/ 12942895 w 18288000"/>
              <a:gd name="connsiteY283" fmla="*/ 6702426 h 10288588"/>
              <a:gd name="connsiteX284" fmla="*/ 12938924 w 18288000"/>
              <a:gd name="connsiteY284" fmla="*/ 6712745 h 10288588"/>
              <a:gd name="connsiteX285" fmla="*/ 12934158 w 18288000"/>
              <a:gd name="connsiteY285" fmla="*/ 6723063 h 10288588"/>
              <a:gd name="connsiteX286" fmla="*/ 12931776 w 18288000"/>
              <a:gd name="connsiteY286" fmla="*/ 6734176 h 10288588"/>
              <a:gd name="connsiteX287" fmla="*/ 12929393 w 18288000"/>
              <a:gd name="connsiteY287" fmla="*/ 6746082 h 10288588"/>
              <a:gd name="connsiteX288" fmla="*/ 12928599 w 18288000"/>
              <a:gd name="connsiteY288" fmla="*/ 6757988 h 10288588"/>
              <a:gd name="connsiteX289" fmla="*/ 12928599 w 18288000"/>
              <a:gd name="connsiteY289" fmla="*/ 7916070 h 10288588"/>
              <a:gd name="connsiteX290" fmla="*/ 12929393 w 18288000"/>
              <a:gd name="connsiteY290" fmla="*/ 7927976 h 10288588"/>
              <a:gd name="connsiteX291" fmla="*/ 12931776 w 18288000"/>
              <a:gd name="connsiteY291" fmla="*/ 7939089 h 10288588"/>
              <a:gd name="connsiteX292" fmla="*/ 12934158 w 18288000"/>
              <a:gd name="connsiteY292" fmla="*/ 7950995 h 10288588"/>
              <a:gd name="connsiteX293" fmla="*/ 12938924 w 18288000"/>
              <a:gd name="connsiteY293" fmla="*/ 7960520 h 10288588"/>
              <a:gd name="connsiteX294" fmla="*/ 12942895 w 18288000"/>
              <a:gd name="connsiteY294" fmla="*/ 7970839 h 10288588"/>
              <a:gd name="connsiteX295" fmla="*/ 12948454 w 18288000"/>
              <a:gd name="connsiteY295" fmla="*/ 7981157 h 10288588"/>
              <a:gd name="connsiteX296" fmla="*/ 12955602 w 18288000"/>
              <a:gd name="connsiteY296" fmla="*/ 7989889 h 10288588"/>
              <a:gd name="connsiteX297" fmla="*/ 12963544 w 18288000"/>
              <a:gd name="connsiteY297" fmla="*/ 7997826 h 10288588"/>
              <a:gd name="connsiteX298" fmla="*/ 12972280 w 18288000"/>
              <a:gd name="connsiteY298" fmla="*/ 8005764 h 10288588"/>
              <a:gd name="connsiteX299" fmla="*/ 12981016 w 18288000"/>
              <a:gd name="connsiteY299" fmla="*/ 8012907 h 10288588"/>
              <a:gd name="connsiteX300" fmla="*/ 12990547 w 18288000"/>
              <a:gd name="connsiteY300" fmla="*/ 8018464 h 10288588"/>
              <a:gd name="connsiteX301" fmla="*/ 13000077 w 18288000"/>
              <a:gd name="connsiteY301" fmla="*/ 8024020 h 10288588"/>
              <a:gd name="connsiteX302" fmla="*/ 13011990 w 18288000"/>
              <a:gd name="connsiteY302" fmla="*/ 8027195 h 10288588"/>
              <a:gd name="connsiteX303" fmla="*/ 13023109 w 18288000"/>
              <a:gd name="connsiteY303" fmla="*/ 8030370 h 10288588"/>
              <a:gd name="connsiteX304" fmla="*/ 13034228 w 18288000"/>
              <a:gd name="connsiteY304" fmla="*/ 8031957 h 10288588"/>
              <a:gd name="connsiteX305" fmla="*/ 13046141 w 18288000"/>
              <a:gd name="connsiteY305" fmla="*/ 8032751 h 10288588"/>
              <a:gd name="connsiteX306" fmla="*/ 14201707 w 18288000"/>
              <a:gd name="connsiteY306" fmla="*/ 8032751 h 10288588"/>
              <a:gd name="connsiteX307" fmla="*/ 14213620 w 18288000"/>
              <a:gd name="connsiteY307" fmla="*/ 8031957 h 10288588"/>
              <a:gd name="connsiteX308" fmla="*/ 14225533 w 18288000"/>
              <a:gd name="connsiteY308" fmla="*/ 8030370 h 10288588"/>
              <a:gd name="connsiteX309" fmla="*/ 14236652 w 18288000"/>
              <a:gd name="connsiteY309" fmla="*/ 8027195 h 10288588"/>
              <a:gd name="connsiteX310" fmla="*/ 14247771 w 18288000"/>
              <a:gd name="connsiteY310" fmla="*/ 8024020 h 10288588"/>
              <a:gd name="connsiteX311" fmla="*/ 14258095 w 18288000"/>
              <a:gd name="connsiteY311" fmla="*/ 8018464 h 10288588"/>
              <a:gd name="connsiteX312" fmla="*/ 14267626 w 18288000"/>
              <a:gd name="connsiteY312" fmla="*/ 8012907 h 10288588"/>
              <a:gd name="connsiteX313" fmla="*/ 14277156 w 18288000"/>
              <a:gd name="connsiteY313" fmla="*/ 8005764 h 10288588"/>
              <a:gd name="connsiteX314" fmla="*/ 14284304 w 18288000"/>
              <a:gd name="connsiteY314" fmla="*/ 7997826 h 10288588"/>
              <a:gd name="connsiteX315" fmla="*/ 14292246 w 18288000"/>
              <a:gd name="connsiteY315" fmla="*/ 7989889 h 10288588"/>
              <a:gd name="connsiteX316" fmla="*/ 14299394 w 18288000"/>
              <a:gd name="connsiteY316" fmla="*/ 7981157 h 10288588"/>
              <a:gd name="connsiteX317" fmla="*/ 14304953 w 18288000"/>
              <a:gd name="connsiteY317" fmla="*/ 7970839 h 10288588"/>
              <a:gd name="connsiteX318" fmla="*/ 14309719 w 18288000"/>
              <a:gd name="connsiteY318" fmla="*/ 7960520 h 10288588"/>
              <a:gd name="connsiteX319" fmla="*/ 14313690 w 18288000"/>
              <a:gd name="connsiteY319" fmla="*/ 7950995 h 10288588"/>
              <a:gd name="connsiteX320" fmla="*/ 14316072 w 18288000"/>
              <a:gd name="connsiteY320" fmla="*/ 7939089 h 10288588"/>
              <a:gd name="connsiteX321" fmla="*/ 14318455 w 18288000"/>
              <a:gd name="connsiteY321" fmla="*/ 7927976 h 10288588"/>
              <a:gd name="connsiteX322" fmla="*/ 14319249 w 18288000"/>
              <a:gd name="connsiteY322" fmla="*/ 7916070 h 10288588"/>
              <a:gd name="connsiteX323" fmla="*/ 14319249 w 18288000"/>
              <a:gd name="connsiteY323" fmla="*/ 6757988 h 10288588"/>
              <a:gd name="connsiteX324" fmla="*/ 14318455 w 18288000"/>
              <a:gd name="connsiteY324" fmla="*/ 6746082 h 10288588"/>
              <a:gd name="connsiteX325" fmla="*/ 14316072 w 18288000"/>
              <a:gd name="connsiteY325" fmla="*/ 6734176 h 10288588"/>
              <a:gd name="connsiteX326" fmla="*/ 14313690 w 18288000"/>
              <a:gd name="connsiteY326" fmla="*/ 6723063 h 10288588"/>
              <a:gd name="connsiteX327" fmla="*/ 14309719 w 18288000"/>
              <a:gd name="connsiteY327" fmla="*/ 6712745 h 10288588"/>
              <a:gd name="connsiteX328" fmla="*/ 14304953 w 18288000"/>
              <a:gd name="connsiteY328" fmla="*/ 6702426 h 10288588"/>
              <a:gd name="connsiteX329" fmla="*/ 14299394 w 18288000"/>
              <a:gd name="connsiteY329" fmla="*/ 6692107 h 10288588"/>
              <a:gd name="connsiteX330" fmla="*/ 14292246 w 18288000"/>
              <a:gd name="connsiteY330" fmla="*/ 6683376 h 10288588"/>
              <a:gd name="connsiteX331" fmla="*/ 14284304 w 18288000"/>
              <a:gd name="connsiteY331" fmla="*/ 6675438 h 10288588"/>
              <a:gd name="connsiteX332" fmla="*/ 14277156 w 18288000"/>
              <a:gd name="connsiteY332" fmla="*/ 6667501 h 10288588"/>
              <a:gd name="connsiteX333" fmla="*/ 14267626 w 18288000"/>
              <a:gd name="connsiteY333" fmla="*/ 6661151 h 10288588"/>
              <a:gd name="connsiteX334" fmla="*/ 14258095 w 18288000"/>
              <a:gd name="connsiteY334" fmla="*/ 6655595 h 10288588"/>
              <a:gd name="connsiteX335" fmla="*/ 14247771 w 18288000"/>
              <a:gd name="connsiteY335" fmla="*/ 6650038 h 10288588"/>
              <a:gd name="connsiteX336" fmla="*/ 14236652 w 18288000"/>
              <a:gd name="connsiteY336" fmla="*/ 6646070 h 10288588"/>
              <a:gd name="connsiteX337" fmla="*/ 14225533 w 18288000"/>
              <a:gd name="connsiteY337" fmla="*/ 6642895 h 10288588"/>
              <a:gd name="connsiteX338" fmla="*/ 14213620 w 18288000"/>
              <a:gd name="connsiteY338" fmla="*/ 6642101 h 10288588"/>
              <a:gd name="connsiteX339" fmla="*/ 14201707 w 18288000"/>
              <a:gd name="connsiteY339" fmla="*/ 6640513 h 10288588"/>
              <a:gd name="connsiteX340" fmla="*/ 14491493 w 18288000"/>
              <a:gd name="connsiteY340" fmla="*/ 5178425 h 10288588"/>
              <a:gd name="connsiteX341" fmla="*/ 14480381 w 18288000"/>
              <a:gd name="connsiteY341" fmla="*/ 5180807 h 10288588"/>
              <a:gd name="connsiteX342" fmla="*/ 14469268 w 18288000"/>
              <a:gd name="connsiteY342" fmla="*/ 5183982 h 10288588"/>
              <a:gd name="connsiteX343" fmla="*/ 14458156 w 18288000"/>
              <a:gd name="connsiteY343" fmla="*/ 5187157 h 10288588"/>
              <a:gd name="connsiteX344" fmla="*/ 14447837 w 18288000"/>
              <a:gd name="connsiteY344" fmla="*/ 5192713 h 10288588"/>
              <a:gd name="connsiteX345" fmla="*/ 14439106 w 18288000"/>
              <a:gd name="connsiteY345" fmla="*/ 5198269 h 10288588"/>
              <a:gd name="connsiteX346" fmla="*/ 14430375 w 18288000"/>
              <a:gd name="connsiteY346" fmla="*/ 5205413 h 10288588"/>
              <a:gd name="connsiteX347" fmla="*/ 14420850 w 18288000"/>
              <a:gd name="connsiteY347" fmla="*/ 5213350 h 10288588"/>
              <a:gd name="connsiteX348" fmla="*/ 14412912 w 18288000"/>
              <a:gd name="connsiteY348" fmla="*/ 5221288 h 10288588"/>
              <a:gd name="connsiteX349" fmla="*/ 14406562 w 18288000"/>
              <a:gd name="connsiteY349" fmla="*/ 5230019 h 10288588"/>
              <a:gd name="connsiteX350" fmla="*/ 14401006 w 18288000"/>
              <a:gd name="connsiteY350" fmla="*/ 5240338 h 10288588"/>
              <a:gd name="connsiteX351" fmla="*/ 14396243 w 18288000"/>
              <a:gd name="connsiteY351" fmla="*/ 5249863 h 10288588"/>
              <a:gd name="connsiteX352" fmla="*/ 14391481 w 18288000"/>
              <a:gd name="connsiteY352" fmla="*/ 5260182 h 10288588"/>
              <a:gd name="connsiteX353" fmla="*/ 14389893 w 18288000"/>
              <a:gd name="connsiteY353" fmla="*/ 5271294 h 10288588"/>
              <a:gd name="connsiteX354" fmla="*/ 14387512 w 18288000"/>
              <a:gd name="connsiteY354" fmla="*/ 5283994 h 10288588"/>
              <a:gd name="connsiteX355" fmla="*/ 14387512 w 18288000"/>
              <a:gd name="connsiteY355" fmla="*/ 5295107 h 10288588"/>
              <a:gd name="connsiteX356" fmla="*/ 14387512 w 18288000"/>
              <a:gd name="connsiteY356" fmla="*/ 6453188 h 10288588"/>
              <a:gd name="connsiteX357" fmla="*/ 14387512 w 18288000"/>
              <a:gd name="connsiteY357" fmla="*/ 6464301 h 10288588"/>
              <a:gd name="connsiteX358" fmla="*/ 14389893 w 18288000"/>
              <a:gd name="connsiteY358" fmla="*/ 6477001 h 10288588"/>
              <a:gd name="connsiteX359" fmla="*/ 14391481 w 18288000"/>
              <a:gd name="connsiteY359" fmla="*/ 6488113 h 10288588"/>
              <a:gd name="connsiteX360" fmla="*/ 14396243 w 18288000"/>
              <a:gd name="connsiteY360" fmla="*/ 6498432 h 10288588"/>
              <a:gd name="connsiteX361" fmla="*/ 14401006 w 18288000"/>
              <a:gd name="connsiteY361" fmla="*/ 6508751 h 10288588"/>
              <a:gd name="connsiteX362" fmla="*/ 14406562 w 18288000"/>
              <a:gd name="connsiteY362" fmla="*/ 6518276 h 10288588"/>
              <a:gd name="connsiteX363" fmla="*/ 14412912 w 18288000"/>
              <a:gd name="connsiteY363" fmla="*/ 6527801 h 10288588"/>
              <a:gd name="connsiteX364" fmla="*/ 14420850 w 18288000"/>
              <a:gd name="connsiteY364" fmla="*/ 6535738 h 10288588"/>
              <a:gd name="connsiteX365" fmla="*/ 14430375 w 18288000"/>
              <a:gd name="connsiteY365" fmla="*/ 6543676 h 10288588"/>
              <a:gd name="connsiteX366" fmla="*/ 14439106 w 18288000"/>
              <a:gd name="connsiteY366" fmla="*/ 6550026 h 10288588"/>
              <a:gd name="connsiteX367" fmla="*/ 14447837 w 18288000"/>
              <a:gd name="connsiteY367" fmla="*/ 6555582 h 10288588"/>
              <a:gd name="connsiteX368" fmla="*/ 14458156 w 18288000"/>
              <a:gd name="connsiteY368" fmla="*/ 6561138 h 10288588"/>
              <a:gd name="connsiteX369" fmla="*/ 14469268 w 18288000"/>
              <a:gd name="connsiteY369" fmla="*/ 6565107 h 10288588"/>
              <a:gd name="connsiteX370" fmla="*/ 14480381 w 18288000"/>
              <a:gd name="connsiteY370" fmla="*/ 6568282 h 10288588"/>
              <a:gd name="connsiteX371" fmla="*/ 14491493 w 18288000"/>
              <a:gd name="connsiteY371" fmla="*/ 6570663 h 10288588"/>
              <a:gd name="connsiteX372" fmla="*/ 14504193 w 18288000"/>
              <a:gd name="connsiteY372" fmla="*/ 6570663 h 10288588"/>
              <a:gd name="connsiteX373" fmla="*/ 15659894 w 18288000"/>
              <a:gd name="connsiteY373" fmla="*/ 6570663 h 10288588"/>
              <a:gd name="connsiteX374" fmla="*/ 15671006 w 18288000"/>
              <a:gd name="connsiteY374" fmla="*/ 6570663 h 10288588"/>
              <a:gd name="connsiteX375" fmla="*/ 15682119 w 18288000"/>
              <a:gd name="connsiteY375" fmla="*/ 6568282 h 10288588"/>
              <a:gd name="connsiteX376" fmla="*/ 15693231 w 18288000"/>
              <a:gd name="connsiteY376" fmla="*/ 6565107 h 10288588"/>
              <a:gd name="connsiteX377" fmla="*/ 15704344 w 18288000"/>
              <a:gd name="connsiteY377" fmla="*/ 6561138 h 10288588"/>
              <a:gd name="connsiteX378" fmla="*/ 15714663 w 18288000"/>
              <a:gd name="connsiteY378" fmla="*/ 6555582 h 10288588"/>
              <a:gd name="connsiteX379" fmla="*/ 15724981 w 18288000"/>
              <a:gd name="connsiteY379" fmla="*/ 6550026 h 10288588"/>
              <a:gd name="connsiteX380" fmla="*/ 15733713 w 18288000"/>
              <a:gd name="connsiteY380" fmla="*/ 6543676 h 10288588"/>
              <a:gd name="connsiteX381" fmla="*/ 15741650 w 18288000"/>
              <a:gd name="connsiteY381" fmla="*/ 6535738 h 10288588"/>
              <a:gd name="connsiteX382" fmla="*/ 15749587 w 18288000"/>
              <a:gd name="connsiteY382" fmla="*/ 6527801 h 10288588"/>
              <a:gd name="connsiteX383" fmla="*/ 15755937 w 18288000"/>
              <a:gd name="connsiteY383" fmla="*/ 6518276 h 10288588"/>
              <a:gd name="connsiteX384" fmla="*/ 15761494 w 18288000"/>
              <a:gd name="connsiteY384" fmla="*/ 6508751 h 10288588"/>
              <a:gd name="connsiteX385" fmla="*/ 15766256 w 18288000"/>
              <a:gd name="connsiteY385" fmla="*/ 6498432 h 10288588"/>
              <a:gd name="connsiteX386" fmla="*/ 15771019 w 18288000"/>
              <a:gd name="connsiteY386" fmla="*/ 6488113 h 10288588"/>
              <a:gd name="connsiteX387" fmla="*/ 15772606 w 18288000"/>
              <a:gd name="connsiteY387" fmla="*/ 6477001 h 10288588"/>
              <a:gd name="connsiteX388" fmla="*/ 15774987 w 18288000"/>
              <a:gd name="connsiteY388" fmla="*/ 6464301 h 10288588"/>
              <a:gd name="connsiteX389" fmla="*/ 15776575 w 18288000"/>
              <a:gd name="connsiteY389" fmla="*/ 6453188 h 10288588"/>
              <a:gd name="connsiteX390" fmla="*/ 15776575 w 18288000"/>
              <a:gd name="connsiteY390" fmla="*/ 5295107 h 10288588"/>
              <a:gd name="connsiteX391" fmla="*/ 15774987 w 18288000"/>
              <a:gd name="connsiteY391" fmla="*/ 5283994 h 10288588"/>
              <a:gd name="connsiteX392" fmla="*/ 15772606 w 18288000"/>
              <a:gd name="connsiteY392" fmla="*/ 5271294 h 10288588"/>
              <a:gd name="connsiteX393" fmla="*/ 15771019 w 18288000"/>
              <a:gd name="connsiteY393" fmla="*/ 5260182 h 10288588"/>
              <a:gd name="connsiteX394" fmla="*/ 15766256 w 18288000"/>
              <a:gd name="connsiteY394" fmla="*/ 5249863 h 10288588"/>
              <a:gd name="connsiteX395" fmla="*/ 15761494 w 18288000"/>
              <a:gd name="connsiteY395" fmla="*/ 5240338 h 10288588"/>
              <a:gd name="connsiteX396" fmla="*/ 15755937 w 18288000"/>
              <a:gd name="connsiteY396" fmla="*/ 5230019 h 10288588"/>
              <a:gd name="connsiteX397" fmla="*/ 15749587 w 18288000"/>
              <a:gd name="connsiteY397" fmla="*/ 5221288 h 10288588"/>
              <a:gd name="connsiteX398" fmla="*/ 15741650 w 18288000"/>
              <a:gd name="connsiteY398" fmla="*/ 5213350 h 10288588"/>
              <a:gd name="connsiteX399" fmla="*/ 15733713 w 18288000"/>
              <a:gd name="connsiteY399" fmla="*/ 5205413 h 10288588"/>
              <a:gd name="connsiteX400" fmla="*/ 15724981 w 18288000"/>
              <a:gd name="connsiteY400" fmla="*/ 5198269 h 10288588"/>
              <a:gd name="connsiteX401" fmla="*/ 15714663 w 18288000"/>
              <a:gd name="connsiteY401" fmla="*/ 5192713 h 10288588"/>
              <a:gd name="connsiteX402" fmla="*/ 15704344 w 18288000"/>
              <a:gd name="connsiteY402" fmla="*/ 5187157 h 10288588"/>
              <a:gd name="connsiteX403" fmla="*/ 15693231 w 18288000"/>
              <a:gd name="connsiteY403" fmla="*/ 5183982 h 10288588"/>
              <a:gd name="connsiteX404" fmla="*/ 15682119 w 18288000"/>
              <a:gd name="connsiteY404" fmla="*/ 5180807 h 10288588"/>
              <a:gd name="connsiteX405" fmla="*/ 15671006 w 18288000"/>
              <a:gd name="connsiteY405" fmla="*/ 5178425 h 10288588"/>
              <a:gd name="connsiteX406" fmla="*/ 15659894 w 18288000"/>
              <a:gd name="connsiteY406" fmla="*/ 5178425 h 10288588"/>
              <a:gd name="connsiteX407" fmla="*/ 14504193 w 18288000"/>
              <a:gd name="connsiteY407" fmla="*/ 5178425 h 10288588"/>
              <a:gd name="connsiteX408" fmla="*/ 13034228 w 18288000"/>
              <a:gd name="connsiteY408" fmla="*/ 5178425 h 10288588"/>
              <a:gd name="connsiteX409" fmla="*/ 13023109 w 18288000"/>
              <a:gd name="connsiteY409" fmla="*/ 5180807 h 10288588"/>
              <a:gd name="connsiteX410" fmla="*/ 13011990 w 18288000"/>
              <a:gd name="connsiteY410" fmla="*/ 5183982 h 10288588"/>
              <a:gd name="connsiteX411" fmla="*/ 13000077 w 18288000"/>
              <a:gd name="connsiteY411" fmla="*/ 5187157 h 10288588"/>
              <a:gd name="connsiteX412" fmla="*/ 12990547 w 18288000"/>
              <a:gd name="connsiteY412" fmla="*/ 5192713 h 10288588"/>
              <a:gd name="connsiteX413" fmla="*/ 12981016 w 18288000"/>
              <a:gd name="connsiteY413" fmla="*/ 5198269 h 10288588"/>
              <a:gd name="connsiteX414" fmla="*/ 12972280 w 18288000"/>
              <a:gd name="connsiteY414" fmla="*/ 5205413 h 10288588"/>
              <a:gd name="connsiteX415" fmla="*/ 12963544 w 18288000"/>
              <a:gd name="connsiteY415" fmla="*/ 5213350 h 10288588"/>
              <a:gd name="connsiteX416" fmla="*/ 12955602 w 18288000"/>
              <a:gd name="connsiteY416" fmla="*/ 5221288 h 10288588"/>
              <a:gd name="connsiteX417" fmla="*/ 12948454 w 18288000"/>
              <a:gd name="connsiteY417" fmla="*/ 5230019 h 10288588"/>
              <a:gd name="connsiteX418" fmla="*/ 12942895 w 18288000"/>
              <a:gd name="connsiteY418" fmla="*/ 5240338 h 10288588"/>
              <a:gd name="connsiteX419" fmla="*/ 12938924 w 18288000"/>
              <a:gd name="connsiteY419" fmla="*/ 5249863 h 10288588"/>
              <a:gd name="connsiteX420" fmla="*/ 12934158 w 18288000"/>
              <a:gd name="connsiteY420" fmla="*/ 5260182 h 10288588"/>
              <a:gd name="connsiteX421" fmla="*/ 12931776 w 18288000"/>
              <a:gd name="connsiteY421" fmla="*/ 5271294 h 10288588"/>
              <a:gd name="connsiteX422" fmla="*/ 12929393 w 18288000"/>
              <a:gd name="connsiteY422" fmla="*/ 5283994 h 10288588"/>
              <a:gd name="connsiteX423" fmla="*/ 12928599 w 18288000"/>
              <a:gd name="connsiteY423" fmla="*/ 5295107 h 10288588"/>
              <a:gd name="connsiteX424" fmla="*/ 12928599 w 18288000"/>
              <a:gd name="connsiteY424" fmla="*/ 6453188 h 10288588"/>
              <a:gd name="connsiteX425" fmla="*/ 12929393 w 18288000"/>
              <a:gd name="connsiteY425" fmla="*/ 6464301 h 10288588"/>
              <a:gd name="connsiteX426" fmla="*/ 12931776 w 18288000"/>
              <a:gd name="connsiteY426" fmla="*/ 6477001 h 10288588"/>
              <a:gd name="connsiteX427" fmla="*/ 12934158 w 18288000"/>
              <a:gd name="connsiteY427" fmla="*/ 6488113 h 10288588"/>
              <a:gd name="connsiteX428" fmla="*/ 12938924 w 18288000"/>
              <a:gd name="connsiteY428" fmla="*/ 6498432 h 10288588"/>
              <a:gd name="connsiteX429" fmla="*/ 12942895 w 18288000"/>
              <a:gd name="connsiteY429" fmla="*/ 6508751 h 10288588"/>
              <a:gd name="connsiteX430" fmla="*/ 12948454 w 18288000"/>
              <a:gd name="connsiteY430" fmla="*/ 6518276 h 10288588"/>
              <a:gd name="connsiteX431" fmla="*/ 12955602 w 18288000"/>
              <a:gd name="connsiteY431" fmla="*/ 6527801 h 10288588"/>
              <a:gd name="connsiteX432" fmla="*/ 12963544 w 18288000"/>
              <a:gd name="connsiteY432" fmla="*/ 6535738 h 10288588"/>
              <a:gd name="connsiteX433" fmla="*/ 12972280 w 18288000"/>
              <a:gd name="connsiteY433" fmla="*/ 6543676 h 10288588"/>
              <a:gd name="connsiteX434" fmla="*/ 12981016 w 18288000"/>
              <a:gd name="connsiteY434" fmla="*/ 6550026 h 10288588"/>
              <a:gd name="connsiteX435" fmla="*/ 12990547 w 18288000"/>
              <a:gd name="connsiteY435" fmla="*/ 6555582 h 10288588"/>
              <a:gd name="connsiteX436" fmla="*/ 13000077 w 18288000"/>
              <a:gd name="connsiteY436" fmla="*/ 6561138 h 10288588"/>
              <a:gd name="connsiteX437" fmla="*/ 13011990 w 18288000"/>
              <a:gd name="connsiteY437" fmla="*/ 6565107 h 10288588"/>
              <a:gd name="connsiteX438" fmla="*/ 13023109 w 18288000"/>
              <a:gd name="connsiteY438" fmla="*/ 6568282 h 10288588"/>
              <a:gd name="connsiteX439" fmla="*/ 13034228 w 18288000"/>
              <a:gd name="connsiteY439" fmla="*/ 6570663 h 10288588"/>
              <a:gd name="connsiteX440" fmla="*/ 13046141 w 18288000"/>
              <a:gd name="connsiteY440" fmla="*/ 6570663 h 10288588"/>
              <a:gd name="connsiteX441" fmla="*/ 14201707 w 18288000"/>
              <a:gd name="connsiteY441" fmla="*/ 6570663 h 10288588"/>
              <a:gd name="connsiteX442" fmla="*/ 14213620 w 18288000"/>
              <a:gd name="connsiteY442" fmla="*/ 6570663 h 10288588"/>
              <a:gd name="connsiteX443" fmla="*/ 14225533 w 18288000"/>
              <a:gd name="connsiteY443" fmla="*/ 6568282 h 10288588"/>
              <a:gd name="connsiteX444" fmla="*/ 14236652 w 18288000"/>
              <a:gd name="connsiteY444" fmla="*/ 6565107 h 10288588"/>
              <a:gd name="connsiteX445" fmla="*/ 14247771 w 18288000"/>
              <a:gd name="connsiteY445" fmla="*/ 6561138 h 10288588"/>
              <a:gd name="connsiteX446" fmla="*/ 14258095 w 18288000"/>
              <a:gd name="connsiteY446" fmla="*/ 6555582 h 10288588"/>
              <a:gd name="connsiteX447" fmla="*/ 14267626 w 18288000"/>
              <a:gd name="connsiteY447" fmla="*/ 6550026 h 10288588"/>
              <a:gd name="connsiteX448" fmla="*/ 14277156 w 18288000"/>
              <a:gd name="connsiteY448" fmla="*/ 6543676 h 10288588"/>
              <a:gd name="connsiteX449" fmla="*/ 14284304 w 18288000"/>
              <a:gd name="connsiteY449" fmla="*/ 6535738 h 10288588"/>
              <a:gd name="connsiteX450" fmla="*/ 14292246 w 18288000"/>
              <a:gd name="connsiteY450" fmla="*/ 6527801 h 10288588"/>
              <a:gd name="connsiteX451" fmla="*/ 14299394 w 18288000"/>
              <a:gd name="connsiteY451" fmla="*/ 6518276 h 10288588"/>
              <a:gd name="connsiteX452" fmla="*/ 14304953 w 18288000"/>
              <a:gd name="connsiteY452" fmla="*/ 6508751 h 10288588"/>
              <a:gd name="connsiteX453" fmla="*/ 14309719 w 18288000"/>
              <a:gd name="connsiteY453" fmla="*/ 6498432 h 10288588"/>
              <a:gd name="connsiteX454" fmla="*/ 14313690 w 18288000"/>
              <a:gd name="connsiteY454" fmla="*/ 6488113 h 10288588"/>
              <a:gd name="connsiteX455" fmla="*/ 14316072 w 18288000"/>
              <a:gd name="connsiteY455" fmla="*/ 6477001 h 10288588"/>
              <a:gd name="connsiteX456" fmla="*/ 14318455 w 18288000"/>
              <a:gd name="connsiteY456" fmla="*/ 6464301 h 10288588"/>
              <a:gd name="connsiteX457" fmla="*/ 14319249 w 18288000"/>
              <a:gd name="connsiteY457" fmla="*/ 6453188 h 10288588"/>
              <a:gd name="connsiteX458" fmla="*/ 14319249 w 18288000"/>
              <a:gd name="connsiteY458" fmla="*/ 5295107 h 10288588"/>
              <a:gd name="connsiteX459" fmla="*/ 14318455 w 18288000"/>
              <a:gd name="connsiteY459" fmla="*/ 5283994 h 10288588"/>
              <a:gd name="connsiteX460" fmla="*/ 14316072 w 18288000"/>
              <a:gd name="connsiteY460" fmla="*/ 5271294 h 10288588"/>
              <a:gd name="connsiteX461" fmla="*/ 14313690 w 18288000"/>
              <a:gd name="connsiteY461" fmla="*/ 5260182 h 10288588"/>
              <a:gd name="connsiteX462" fmla="*/ 14309719 w 18288000"/>
              <a:gd name="connsiteY462" fmla="*/ 5249863 h 10288588"/>
              <a:gd name="connsiteX463" fmla="*/ 14304953 w 18288000"/>
              <a:gd name="connsiteY463" fmla="*/ 5240338 h 10288588"/>
              <a:gd name="connsiteX464" fmla="*/ 14299394 w 18288000"/>
              <a:gd name="connsiteY464" fmla="*/ 5230019 h 10288588"/>
              <a:gd name="connsiteX465" fmla="*/ 14292246 w 18288000"/>
              <a:gd name="connsiteY465" fmla="*/ 5221288 h 10288588"/>
              <a:gd name="connsiteX466" fmla="*/ 14284304 w 18288000"/>
              <a:gd name="connsiteY466" fmla="*/ 5213350 h 10288588"/>
              <a:gd name="connsiteX467" fmla="*/ 14277156 w 18288000"/>
              <a:gd name="connsiteY467" fmla="*/ 5205413 h 10288588"/>
              <a:gd name="connsiteX468" fmla="*/ 14267626 w 18288000"/>
              <a:gd name="connsiteY468" fmla="*/ 5198269 h 10288588"/>
              <a:gd name="connsiteX469" fmla="*/ 14258095 w 18288000"/>
              <a:gd name="connsiteY469" fmla="*/ 5192713 h 10288588"/>
              <a:gd name="connsiteX470" fmla="*/ 14247771 w 18288000"/>
              <a:gd name="connsiteY470" fmla="*/ 5187157 h 10288588"/>
              <a:gd name="connsiteX471" fmla="*/ 14236652 w 18288000"/>
              <a:gd name="connsiteY471" fmla="*/ 5183982 h 10288588"/>
              <a:gd name="connsiteX472" fmla="*/ 14225533 w 18288000"/>
              <a:gd name="connsiteY472" fmla="*/ 5180807 h 10288588"/>
              <a:gd name="connsiteX473" fmla="*/ 14213620 w 18288000"/>
              <a:gd name="connsiteY473" fmla="*/ 5178425 h 10288588"/>
              <a:gd name="connsiteX474" fmla="*/ 14201707 w 18288000"/>
              <a:gd name="connsiteY474" fmla="*/ 5178425 h 10288588"/>
              <a:gd name="connsiteX475" fmla="*/ 13046141 w 18288000"/>
              <a:gd name="connsiteY475" fmla="*/ 5178425 h 10288588"/>
              <a:gd name="connsiteX476" fmla="*/ 11575256 w 18288000"/>
              <a:gd name="connsiteY476" fmla="*/ 5178425 h 10288588"/>
              <a:gd name="connsiteX477" fmla="*/ 11564143 w 18288000"/>
              <a:gd name="connsiteY477" fmla="*/ 5180807 h 10288588"/>
              <a:gd name="connsiteX478" fmla="*/ 11553031 w 18288000"/>
              <a:gd name="connsiteY478" fmla="*/ 5183982 h 10288588"/>
              <a:gd name="connsiteX479" fmla="*/ 11541918 w 18288000"/>
              <a:gd name="connsiteY479" fmla="*/ 5187157 h 10288588"/>
              <a:gd name="connsiteX480" fmla="*/ 11531599 w 18288000"/>
              <a:gd name="connsiteY480" fmla="*/ 5192713 h 10288588"/>
              <a:gd name="connsiteX481" fmla="*/ 11522868 w 18288000"/>
              <a:gd name="connsiteY481" fmla="*/ 5198269 h 10288588"/>
              <a:gd name="connsiteX482" fmla="*/ 11512549 w 18288000"/>
              <a:gd name="connsiteY482" fmla="*/ 5205413 h 10288588"/>
              <a:gd name="connsiteX483" fmla="*/ 11504612 w 18288000"/>
              <a:gd name="connsiteY483" fmla="*/ 5213350 h 10288588"/>
              <a:gd name="connsiteX484" fmla="*/ 11496675 w 18288000"/>
              <a:gd name="connsiteY484" fmla="*/ 5221288 h 10288588"/>
              <a:gd name="connsiteX485" fmla="*/ 11490325 w 18288000"/>
              <a:gd name="connsiteY485" fmla="*/ 5230019 h 10288588"/>
              <a:gd name="connsiteX486" fmla="*/ 11484768 w 18288000"/>
              <a:gd name="connsiteY486" fmla="*/ 5240338 h 10288588"/>
              <a:gd name="connsiteX487" fmla="*/ 11480006 w 18288000"/>
              <a:gd name="connsiteY487" fmla="*/ 5249863 h 10288588"/>
              <a:gd name="connsiteX488" fmla="*/ 11475243 w 18288000"/>
              <a:gd name="connsiteY488" fmla="*/ 5260182 h 10288588"/>
              <a:gd name="connsiteX489" fmla="*/ 11473656 w 18288000"/>
              <a:gd name="connsiteY489" fmla="*/ 5271294 h 10288588"/>
              <a:gd name="connsiteX490" fmla="*/ 11471275 w 18288000"/>
              <a:gd name="connsiteY490" fmla="*/ 5283994 h 10288588"/>
              <a:gd name="connsiteX491" fmla="*/ 11469687 w 18288000"/>
              <a:gd name="connsiteY491" fmla="*/ 5295107 h 10288588"/>
              <a:gd name="connsiteX492" fmla="*/ 11469687 w 18288000"/>
              <a:gd name="connsiteY492" fmla="*/ 6453188 h 10288588"/>
              <a:gd name="connsiteX493" fmla="*/ 11471275 w 18288000"/>
              <a:gd name="connsiteY493" fmla="*/ 6464301 h 10288588"/>
              <a:gd name="connsiteX494" fmla="*/ 11473656 w 18288000"/>
              <a:gd name="connsiteY494" fmla="*/ 6477001 h 10288588"/>
              <a:gd name="connsiteX495" fmla="*/ 11475243 w 18288000"/>
              <a:gd name="connsiteY495" fmla="*/ 6488113 h 10288588"/>
              <a:gd name="connsiteX496" fmla="*/ 11480006 w 18288000"/>
              <a:gd name="connsiteY496" fmla="*/ 6498432 h 10288588"/>
              <a:gd name="connsiteX497" fmla="*/ 11484768 w 18288000"/>
              <a:gd name="connsiteY497" fmla="*/ 6508751 h 10288588"/>
              <a:gd name="connsiteX498" fmla="*/ 11490325 w 18288000"/>
              <a:gd name="connsiteY498" fmla="*/ 6518276 h 10288588"/>
              <a:gd name="connsiteX499" fmla="*/ 11496675 w 18288000"/>
              <a:gd name="connsiteY499" fmla="*/ 6527801 h 10288588"/>
              <a:gd name="connsiteX500" fmla="*/ 11504612 w 18288000"/>
              <a:gd name="connsiteY500" fmla="*/ 6535738 h 10288588"/>
              <a:gd name="connsiteX501" fmla="*/ 11512549 w 18288000"/>
              <a:gd name="connsiteY501" fmla="*/ 6543676 h 10288588"/>
              <a:gd name="connsiteX502" fmla="*/ 11522868 w 18288000"/>
              <a:gd name="connsiteY502" fmla="*/ 6550026 h 10288588"/>
              <a:gd name="connsiteX503" fmla="*/ 11531599 w 18288000"/>
              <a:gd name="connsiteY503" fmla="*/ 6555582 h 10288588"/>
              <a:gd name="connsiteX504" fmla="*/ 11541918 w 18288000"/>
              <a:gd name="connsiteY504" fmla="*/ 6561138 h 10288588"/>
              <a:gd name="connsiteX505" fmla="*/ 11553031 w 18288000"/>
              <a:gd name="connsiteY505" fmla="*/ 6565107 h 10288588"/>
              <a:gd name="connsiteX506" fmla="*/ 11564143 w 18288000"/>
              <a:gd name="connsiteY506" fmla="*/ 6568282 h 10288588"/>
              <a:gd name="connsiteX507" fmla="*/ 11575256 w 18288000"/>
              <a:gd name="connsiteY507" fmla="*/ 6570663 h 10288588"/>
              <a:gd name="connsiteX508" fmla="*/ 11587956 w 18288000"/>
              <a:gd name="connsiteY508" fmla="*/ 6570663 h 10288588"/>
              <a:gd name="connsiteX509" fmla="*/ 12742068 w 18288000"/>
              <a:gd name="connsiteY509" fmla="*/ 6570663 h 10288588"/>
              <a:gd name="connsiteX510" fmla="*/ 12754768 w 18288000"/>
              <a:gd name="connsiteY510" fmla="*/ 6570663 h 10288588"/>
              <a:gd name="connsiteX511" fmla="*/ 12765881 w 18288000"/>
              <a:gd name="connsiteY511" fmla="*/ 6568282 h 10288588"/>
              <a:gd name="connsiteX512" fmla="*/ 12776993 w 18288000"/>
              <a:gd name="connsiteY512" fmla="*/ 6565107 h 10288588"/>
              <a:gd name="connsiteX513" fmla="*/ 12788106 w 18288000"/>
              <a:gd name="connsiteY513" fmla="*/ 6561138 h 10288588"/>
              <a:gd name="connsiteX514" fmla="*/ 12798425 w 18288000"/>
              <a:gd name="connsiteY514" fmla="*/ 6555582 h 10288588"/>
              <a:gd name="connsiteX515" fmla="*/ 12808743 w 18288000"/>
              <a:gd name="connsiteY515" fmla="*/ 6550026 h 10288588"/>
              <a:gd name="connsiteX516" fmla="*/ 12817475 w 18288000"/>
              <a:gd name="connsiteY516" fmla="*/ 6543676 h 10288588"/>
              <a:gd name="connsiteX517" fmla="*/ 12825412 w 18288000"/>
              <a:gd name="connsiteY517" fmla="*/ 6535738 h 10288588"/>
              <a:gd name="connsiteX518" fmla="*/ 12833349 w 18288000"/>
              <a:gd name="connsiteY518" fmla="*/ 6527801 h 10288588"/>
              <a:gd name="connsiteX519" fmla="*/ 12839699 w 18288000"/>
              <a:gd name="connsiteY519" fmla="*/ 6518276 h 10288588"/>
              <a:gd name="connsiteX520" fmla="*/ 12845256 w 18288000"/>
              <a:gd name="connsiteY520" fmla="*/ 6508751 h 10288588"/>
              <a:gd name="connsiteX521" fmla="*/ 12850018 w 18288000"/>
              <a:gd name="connsiteY521" fmla="*/ 6498432 h 10288588"/>
              <a:gd name="connsiteX522" fmla="*/ 12854781 w 18288000"/>
              <a:gd name="connsiteY522" fmla="*/ 6488113 h 10288588"/>
              <a:gd name="connsiteX523" fmla="*/ 12857162 w 18288000"/>
              <a:gd name="connsiteY523" fmla="*/ 6477001 h 10288588"/>
              <a:gd name="connsiteX524" fmla="*/ 12858749 w 18288000"/>
              <a:gd name="connsiteY524" fmla="*/ 6464301 h 10288588"/>
              <a:gd name="connsiteX525" fmla="*/ 12860337 w 18288000"/>
              <a:gd name="connsiteY525" fmla="*/ 6453188 h 10288588"/>
              <a:gd name="connsiteX526" fmla="*/ 12860337 w 18288000"/>
              <a:gd name="connsiteY526" fmla="*/ 5295107 h 10288588"/>
              <a:gd name="connsiteX527" fmla="*/ 12858749 w 18288000"/>
              <a:gd name="connsiteY527" fmla="*/ 5283994 h 10288588"/>
              <a:gd name="connsiteX528" fmla="*/ 12857162 w 18288000"/>
              <a:gd name="connsiteY528" fmla="*/ 5271294 h 10288588"/>
              <a:gd name="connsiteX529" fmla="*/ 12854781 w 18288000"/>
              <a:gd name="connsiteY529" fmla="*/ 5260182 h 10288588"/>
              <a:gd name="connsiteX530" fmla="*/ 12850018 w 18288000"/>
              <a:gd name="connsiteY530" fmla="*/ 5249863 h 10288588"/>
              <a:gd name="connsiteX531" fmla="*/ 12845256 w 18288000"/>
              <a:gd name="connsiteY531" fmla="*/ 5240338 h 10288588"/>
              <a:gd name="connsiteX532" fmla="*/ 12839699 w 18288000"/>
              <a:gd name="connsiteY532" fmla="*/ 5230019 h 10288588"/>
              <a:gd name="connsiteX533" fmla="*/ 12833349 w 18288000"/>
              <a:gd name="connsiteY533" fmla="*/ 5221288 h 10288588"/>
              <a:gd name="connsiteX534" fmla="*/ 12825412 w 18288000"/>
              <a:gd name="connsiteY534" fmla="*/ 5213350 h 10288588"/>
              <a:gd name="connsiteX535" fmla="*/ 12817475 w 18288000"/>
              <a:gd name="connsiteY535" fmla="*/ 5205413 h 10288588"/>
              <a:gd name="connsiteX536" fmla="*/ 12808743 w 18288000"/>
              <a:gd name="connsiteY536" fmla="*/ 5198269 h 10288588"/>
              <a:gd name="connsiteX537" fmla="*/ 12798425 w 18288000"/>
              <a:gd name="connsiteY537" fmla="*/ 5192713 h 10288588"/>
              <a:gd name="connsiteX538" fmla="*/ 12788106 w 18288000"/>
              <a:gd name="connsiteY538" fmla="*/ 5187157 h 10288588"/>
              <a:gd name="connsiteX539" fmla="*/ 12776993 w 18288000"/>
              <a:gd name="connsiteY539" fmla="*/ 5183982 h 10288588"/>
              <a:gd name="connsiteX540" fmla="*/ 12765881 w 18288000"/>
              <a:gd name="connsiteY540" fmla="*/ 5180807 h 10288588"/>
              <a:gd name="connsiteX541" fmla="*/ 12754768 w 18288000"/>
              <a:gd name="connsiteY541" fmla="*/ 5178425 h 10288588"/>
              <a:gd name="connsiteX542" fmla="*/ 12742068 w 18288000"/>
              <a:gd name="connsiteY542" fmla="*/ 5178425 h 10288588"/>
              <a:gd name="connsiteX543" fmla="*/ 11587956 w 18288000"/>
              <a:gd name="connsiteY543" fmla="*/ 5178425 h 10288588"/>
              <a:gd name="connsiteX544" fmla="*/ 15963105 w 18288000"/>
              <a:gd name="connsiteY544" fmla="*/ 3717927 h 10288588"/>
              <a:gd name="connsiteX545" fmla="*/ 15951199 w 18288000"/>
              <a:gd name="connsiteY545" fmla="*/ 3719514 h 10288588"/>
              <a:gd name="connsiteX546" fmla="*/ 15940087 w 18288000"/>
              <a:gd name="connsiteY546" fmla="*/ 3720308 h 10288588"/>
              <a:gd name="connsiteX547" fmla="*/ 15928180 w 18288000"/>
              <a:gd name="connsiteY547" fmla="*/ 3723483 h 10288588"/>
              <a:gd name="connsiteX548" fmla="*/ 15917068 w 18288000"/>
              <a:gd name="connsiteY548" fmla="*/ 3727452 h 10288588"/>
              <a:gd name="connsiteX549" fmla="*/ 15907543 w 18288000"/>
              <a:gd name="connsiteY549" fmla="*/ 3733008 h 10288588"/>
              <a:gd name="connsiteX550" fmla="*/ 15898018 w 18288000"/>
              <a:gd name="connsiteY550" fmla="*/ 3738564 h 10288588"/>
              <a:gd name="connsiteX551" fmla="*/ 15889287 w 18288000"/>
              <a:gd name="connsiteY551" fmla="*/ 3744914 h 10288588"/>
              <a:gd name="connsiteX552" fmla="*/ 15880555 w 18288000"/>
              <a:gd name="connsiteY552" fmla="*/ 3752852 h 10288588"/>
              <a:gd name="connsiteX553" fmla="*/ 15872618 w 18288000"/>
              <a:gd name="connsiteY553" fmla="*/ 3760789 h 10288588"/>
              <a:gd name="connsiteX554" fmla="*/ 15865474 w 18288000"/>
              <a:gd name="connsiteY554" fmla="*/ 3770314 h 10288588"/>
              <a:gd name="connsiteX555" fmla="*/ 15859918 w 18288000"/>
              <a:gd name="connsiteY555" fmla="*/ 3779839 h 10288588"/>
              <a:gd name="connsiteX556" fmla="*/ 15855949 w 18288000"/>
              <a:gd name="connsiteY556" fmla="*/ 3790158 h 10288588"/>
              <a:gd name="connsiteX557" fmla="*/ 15851187 w 18288000"/>
              <a:gd name="connsiteY557" fmla="*/ 3800477 h 10288588"/>
              <a:gd name="connsiteX558" fmla="*/ 15848805 w 18288000"/>
              <a:gd name="connsiteY558" fmla="*/ 3811590 h 10288588"/>
              <a:gd name="connsiteX559" fmla="*/ 15846424 w 18288000"/>
              <a:gd name="connsiteY559" fmla="*/ 3824289 h 10288588"/>
              <a:gd name="connsiteX560" fmla="*/ 15846424 w 18288000"/>
              <a:gd name="connsiteY560" fmla="*/ 3835402 h 10288588"/>
              <a:gd name="connsiteX561" fmla="*/ 15846424 w 18288000"/>
              <a:gd name="connsiteY561" fmla="*/ 4993482 h 10288588"/>
              <a:gd name="connsiteX562" fmla="*/ 15846424 w 18288000"/>
              <a:gd name="connsiteY562" fmla="*/ 5004594 h 10288588"/>
              <a:gd name="connsiteX563" fmla="*/ 15848805 w 18288000"/>
              <a:gd name="connsiteY563" fmla="*/ 5017294 h 10288588"/>
              <a:gd name="connsiteX564" fmla="*/ 15851187 w 18288000"/>
              <a:gd name="connsiteY564" fmla="*/ 5028407 h 10288588"/>
              <a:gd name="connsiteX565" fmla="*/ 15855949 w 18288000"/>
              <a:gd name="connsiteY565" fmla="*/ 5038726 h 10288588"/>
              <a:gd name="connsiteX566" fmla="*/ 15859918 w 18288000"/>
              <a:gd name="connsiteY566" fmla="*/ 5048251 h 10288588"/>
              <a:gd name="connsiteX567" fmla="*/ 15865474 w 18288000"/>
              <a:gd name="connsiteY567" fmla="*/ 5058569 h 10288588"/>
              <a:gd name="connsiteX568" fmla="*/ 15872618 w 18288000"/>
              <a:gd name="connsiteY568" fmla="*/ 5067301 h 10288588"/>
              <a:gd name="connsiteX569" fmla="*/ 15880555 w 18288000"/>
              <a:gd name="connsiteY569" fmla="*/ 5075238 h 10288588"/>
              <a:gd name="connsiteX570" fmla="*/ 15889287 w 18288000"/>
              <a:gd name="connsiteY570" fmla="*/ 5083176 h 10288588"/>
              <a:gd name="connsiteX571" fmla="*/ 15898018 w 18288000"/>
              <a:gd name="connsiteY571" fmla="*/ 5090319 h 10288588"/>
              <a:gd name="connsiteX572" fmla="*/ 15907543 w 18288000"/>
              <a:gd name="connsiteY572" fmla="*/ 5095876 h 10288588"/>
              <a:gd name="connsiteX573" fmla="*/ 15917068 w 18288000"/>
              <a:gd name="connsiteY573" fmla="*/ 5101432 h 10288588"/>
              <a:gd name="connsiteX574" fmla="*/ 15928180 w 18288000"/>
              <a:gd name="connsiteY574" fmla="*/ 5104607 h 10288588"/>
              <a:gd name="connsiteX575" fmla="*/ 15940087 w 18288000"/>
              <a:gd name="connsiteY575" fmla="*/ 5107782 h 10288588"/>
              <a:gd name="connsiteX576" fmla="*/ 15951199 w 18288000"/>
              <a:gd name="connsiteY576" fmla="*/ 5110163 h 10288588"/>
              <a:gd name="connsiteX577" fmla="*/ 15963105 w 18288000"/>
              <a:gd name="connsiteY577" fmla="*/ 5110163 h 10288588"/>
              <a:gd name="connsiteX578" fmla="*/ 17118804 w 18288000"/>
              <a:gd name="connsiteY578" fmla="*/ 5110163 h 10288588"/>
              <a:gd name="connsiteX579" fmla="*/ 17129920 w 18288000"/>
              <a:gd name="connsiteY579" fmla="*/ 5110163 h 10288588"/>
              <a:gd name="connsiteX580" fmla="*/ 17141032 w 18288000"/>
              <a:gd name="connsiteY580" fmla="*/ 5107782 h 10288588"/>
              <a:gd name="connsiteX581" fmla="*/ 17152936 w 18288000"/>
              <a:gd name="connsiteY581" fmla="*/ 5104607 h 10288588"/>
              <a:gd name="connsiteX582" fmla="*/ 17164048 w 18288000"/>
              <a:gd name="connsiteY582" fmla="*/ 5101432 h 10288588"/>
              <a:gd name="connsiteX583" fmla="*/ 17173576 w 18288000"/>
              <a:gd name="connsiteY583" fmla="*/ 5095876 h 10288588"/>
              <a:gd name="connsiteX584" fmla="*/ 17183892 w 18288000"/>
              <a:gd name="connsiteY584" fmla="*/ 5090319 h 10288588"/>
              <a:gd name="connsiteX585" fmla="*/ 17193420 w 18288000"/>
              <a:gd name="connsiteY585" fmla="*/ 5083176 h 10288588"/>
              <a:gd name="connsiteX586" fmla="*/ 17200564 w 18288000"/>
              <a:gd name="connsiteY586" fmla="*/ 5075238 h 10288588"/>
              <a:gd name="connsiteX587" fmla="*/ 17208500 w 18288000"/>
              <a:gd name="connsiteY587" fmla="*/ 5067301 h 10288588"/>
              <a:gd name="connsiteX588" fmla="*/ 17215644 w 18288000"/>
              <a:gd name="connsiteY588" fmla="*/ 5058569 h 10288588"/>
              <a:gd name="connsiteX589" fmla="*/ 17221200 w 18288000"/>
              <a:gd name="connsiteY589" fmla="*/ 5048251 h 10288588"/>
              <a:gd name="connsiteX590" fmla="*/ 17225964 w 18288000"/>
              <a:gd name="connsiteY590" fmla="*/ 5038726 h 10288588"/>
              <a:gd name="connsiteX591" fmla="*/ 17229932 w 18288000"/>
              <a:gd name="connsiteY591" fmla="*/ 5028407 h 10288588"/>
              <a:gd name="connsiteX592" fmla="*/ 17233104 w 18288000"/>
              <a:gd name="connsiteY592" fmla="*/ 5017294 h 10288588"/>
              <a:gd name="connsiteX593" fmla="*/ 17234692 w 18288000"/>
              <a:gd name="connsiteY593" fmla="*/ 5004594 h 10288588"/>
              <a:gd name="connsiteX594" fmla="*/ 17235488 w 18288000"/>
              <a:gd name="connsiteY594" fmla="*/ 4993482 h 10288588"/>
              <a:gd name="connsiteX595" fmla="*/ 17235488 w 18288000"/>
              <a:gd name="connsiteY595" fmla="*/ 3835402 h 10288588"/>
              <a:gd name="connsiteX596" fmla="*/ 17234692 w 18288000"/>
              <a:gd name="connsiteY596" fmla="*/ 3824289 h 10288588"/>
              <a:gd name="connsiteX597" fmla="*/ 17233104 w 18288000"/>
              <a:gd name="connsiteY597" fmla="*/ 3811590 h 10288588"/>
              <a:gd name="connsiteX598" fmla="*/ 17229932 w 18288000"/>
              <a:gd name="connsiteY598" fmla="*/ 3800477 h 10288588"/>
              <a:gd name="connsiteX599" fmla="*/ 17225964 w 18288000"/>
              <a:gd name="connsiteY599" fmla="*/ 3790158 h 10288588"/>
              <a:gd name="connsiteX600" fmla="*/ 17221200 w 18288000"/>
              <a:gd name="connsiteY600" fmla="*/ 3779839 h 10288588"/>
              <a:gd name="connsiteX601" fmla="*/ 17215644 w 18288000"/>
              <a:gd name="connsiteY601" fmla="*/ 3770314 h 10288588"/>
              <a:gd name="connsiteX602" fmla="*/ 17208500 w 18288000"/>
              <a:gd name="connsiteY602" fmla="*/ 3760789 h 10288588"/>
              <a:gd name="connsiteX603" fmla="*/ 17200564 w 18288000"/>
              <a:gd name="connsiteY603" fmla="*/ 3752852 h 10288588"/>
              <a:gd name="connsiteX604" fmla="*/ 17193420 w 18288000"/>
              <a:gd name="connsiteY604" fmla="*/ 3744914 h 10288588"/>
              <a:gd name="connsiteX605" fmla="*/ 17183892 w 18288000"/>
              <a:gd name="connsiteY605" fmla="*/ 3738564 h 10288588"/>
              <a:gd name="connsiteX606" fmla="*/ 17173576 w 18288000"/>
              <a:gd name="connsiteY606" fmla="*/ 3733008 h 10288588"/>
              <a:gd name="connsiteX607" fmla="*/ 17164048 w 18288000"/>
              <a:gd name="connsiteY607" fmla="*/ 3727452 h 10288588"/>
              <a:gd name="connsiteX608" fmla="*/ 17152936 w 18288000"/>
              <a:gd name="connsiteY608" fmla="*/ 3723483 h 10288588"/>
              <a:gd name="connsiteX609" fmla="*/ 17141032 w 18288000"/>
              <a:gd name="connsiteY609" fmla="*/ 3720308 h 10288588"/>
              <a:gd name="connsiteX610" fmla="*/ 17129920 w 18288000"/>
              <a:gd name="connsiteY610" fmla="*/ 3719514 h 10288588"/>
              <a:gd name="connsiteX611" fmla="*/ 17118804 w 18288000"/>
              <a:gd name="connsiteY611" fmla="*/ 3717927 h 10288588"/>
              <a:gd name="connsiteX612" fmla="*/ 14504193 w 18288000"/>
              <a:gd name="connsiteY612" fmla="*/ 3717927 h 10288588"/>
              <a:gd name="connsiteX613" fmla="*/ 14491493 w 18288000"/>
              <a:gd name="connsiteY613" fmla="*/ 3719514 h 10288588"/>
              <a:gd name="connsiteX614" fmla="*/ 14480381 w 18288000"/>
              <a:gd name="connsiteY614" fmla="*/ 3720308 h 10288588"/>
              <a:gd name="connsiteX615" fmla="*/ 14469268 w 18288000"/>
              <a:gd name="connsiteY615" fmla="*/ 3723483 h 10288588"/>
              <a:gd name="connsiteX616" fmla="*/ 14458156 w 18288000"/>
              <a:gd name="connsiteY616" fmla="*/ 3727452 h 10288588"/>
              <a:gd name="connsiteX617" fmla="*/ 14447837 w 18288000"/>
              <a:gd name="connsiteY617" fmla="*/ 3733008 h 10288588"/>
              <a:gd name="connsiteX618" fmla="*/ 14439106 w 18288000"/>
              <a:gd name="connsiteY618" fmla="*/ 3738564 h 10288588"/>
              <a:gd name="connsiteX619" fmla="*/ 14430375 w 18288000"/>
              <a:gd name="connsiteY619" fmla="*/ 3744914 h 10288588"/>
              <a:gd name="connsiteX620" fmla="*/ 14420850 w 18288000"/>
              <a:gd name="connsiteY620" fmla="*/ 3752852 h 10288588"/>
              <a:gd name="connsiteX621" fmla="*/ 14412912 w 18288000"/>
              <a:gd name="connsiteY621" fmla="*/ 3760789 h 10288588"/>
              <a:gd name="connsiteX622" fmla="*/ 14406562 w 18288000"/>
              <a:gd name="connsiteY622" fmla="*/ 3770314 h 10288588"/>
              <a:gd name="connsiteX623" fmla="*/ 14401006 w 18288000"/>
              <a:gd name="connsiteY623" fmla="*/ 3779839 h 10288588"/>
              <a:gd name="connsiteX624" fmla="*/ 14396243 w 18288000"/>
              <a:gd name="connsiteY624" fmla="*/ 3790158 h 10288588"/>
              <a:gd name="connsiteX625" fmla="*/ 14391481 w 18288000"/>
              <a:gd name="connsiteY625" fmla="*/ 3800477 h 10288588"/>
              <a:gd name="connsiteX626" fmla="*/ 14389893 w 18288000"/>
              <a:gd name="connsiteY626" fmla="*/ 3811590 h 10288588"/>
              <a:gd name="connsiteX627" fmla="*/ 14387512 w 18288000"/>
              <a:gd name="connsiteY627" fmla="*/ 3824289 h 10288588"/>
              <a:gd name="connsiteX628" fmla="*/ 14387512 w 18288000"/>
              <a:gd name="connsiteY628" fmla="*/ 3835402 h 10288588"/>
              <a:gd name="connsiteX629" fmla="*/ 14387512 w 18288000"/>
              <a:gd name="connsiteY629" fmla="*/ 4993482 h 10288588"/>
              <a:gd name="connsiteX630" fmla="*/ 14387512 w 18288000"/>
              <a:gd name="connsiteY630" fmla="*/ 5004594 h 10288588"/>
              <a:gd name="connsiteX631" fmla="*/ 14389893 w 18288000"/>
              <a:gd name="connsiteY631" fmla="*/ 5017294 h 10288588"/>
              <a:gd name="connsiteX632" fmla="*/ 14391481 w 18288000"/>
              <a:gd name="connsiteY632" fmla="*/ 5028407 h 10288588"/>
              <a:gd name="connsiteX633" fmla="*/ 14396243 w 18288000"/>
              <a:gd name="connsiteY633" fmla="*/ 5038726 h 10288588"/>
              <a:gd name="connsiteX634" fmla="*/ 14401006 w 18288000"/>
              <a:gd name="connsiteY634" fmla="*/ 5048251 h 10288588"/>
              <a:gd name="connsiteX635" fmla="*/ 14406562 w 18288000"/>
              <a:gd name="connsiteY635" fmla="*/ 5058569 h 10288588"/>
              <a:gd name="connsiteX636" fmla="*/ 14412912 w 18288000"/>
              <a:gd name="connsiteY636" fmla="*/ 5067301 h 10288588"/>
              <a:gd name="connsiteX637" fmla="*/ 14420850 w 18288000"/>
              <a:gd name="connsiteY637" fmla="*/ 5075238 h 10288588"/>
              <a:gd name="connsiteX638" fmla="*/ 14430375 w 18288000"/>
              <a:gd name="connsiteY638" fmla="*/ 5083176 h 10288588"/>
              <a:gd name="connsiteX639" fmla="*/ 14439106 w 18288000"/>
              <a:gd name="connsiteY639" fmla="*/ 5090319 h 10288588"/>
              <a:gd name="connsiteX640" fmla="*/ 14447837 w 18288000"/>
              <a:gd name="connsiteY640" fmla="*/ 5095876 h 10288588"/>
              <a:gd name="connsiteX641" fmla="*/ 14458156 w 18288000"/>
              <a:gd name="connsiteY641" fmla="*/ 5101432 h 10288588"/>
              <a:gd name="connsiteX642" fmla="*/ 14469268 w 18288000"/>
              <a:gd name="connsiteY642" fmla="*/ 5104607 h 10288588"/>
              <a:gd name="connsiteX643" fmla="*/ 14480381 w 18288000"/>
              <a:gd name="connsiteY643" fmla="*/ 5107782 h 10288588"/>
              <a:gd name="connsiteX644" fmla="*/ 14491493 w 18288000"/>
              <a:gd name="connsiteY644" fmla="*/ 5110163 h 10288588"/>
              <a:gd name="connsiteX645" fmla="*/ 14504193 w 18288000"/>
              <a:gd name="connsiteY645" fmla="*/ 5110163 h 10288588"/>
              <a:gd name="connsiteX646" fmla="*/ 15659894 w 18288000"/>
              <a:gd name="connsiteY646" fmla="*/ 5110163 h 10288588"/>
              <a:gd name="connsiteX647" fmla="*/ 15671006 w 18288000"/>
              <a:gd name="connsiteY647" fmla="*/ 5110163 h 10288588"/>
              <a:gd name="connsiteX648" fmla="*/ 15682119 w 18288000"/>
              <a:gd name="connsiteY648" fmla="*/ 5107782 h 10288588"/>
              <a:gd name="connsiteX649" fmla="*/ 15693231 w 18288000"/>
              <a:gd name="connsiteY649" fmla="*/ 5104607 h 10288588"/>
              <a:gd name="connsiteX650" fmla="*/ 15704344 w 18288000"/>
              <a:gd name="connsiteY650" fmla="*/ 5101432 h 10288588"/>
              <a:gd name="connsiteX651" fmla="*/ 15714663 w 18288000"/>
              <a:gd name="connsiteY651" fmla="*/ 5095876 h 10288588"/>
              <a:gd name="connsiteX652" fmla="*/ 15724981 w 18288000"/>
              <a:gd name="connsiteY652" fmla="*/ 5090319 h 10288588"/>
              <a:gd name="connsiteX653" fmla="*/ 15733713 w 18288000"/>
              <a:gd name="connsiteY653" fmla="*/ 5083176 h 10288588"/>
              <a:gd name="connsiteX654" fmla="*/ 15741650 w 18288000"/>
              <a:gd name="connsiteY654" fmla="*/ 5075238 h 10288588"/>
              <a:gd name="connsiteX655" fmla="*/ 15749587 w 18288000"/>
              <a:gd name="connsiteY655" fmla="*/ 5067301 h 10288588"/>
              <a:gd name="connsiteX656" fmla="*/ 15755937 w 18288000"/>
              <a:gd name="connsiteY656" fmla="*/ 5058569 h 10288588"/>
              <a:gd name="connsiteX657" fmla="*/ 15761494 w 18288000"/>
              <a:gd name="connsiteY657" fmla="*/ 5048251 h 10288588"/>
              <a:gd name="connsiteX658" fmla="*/ 15766256 w 18288000"/>
              <a:gd name="connsiteY658" fmla="*/ 5038726 h 10288588"/>
              <a:gd name="connsiteX659" fmla="*/ 15771019 w 18288000"/>
              <a:gd name="connsiteY659" fmla="*/ 5028407 h 10288588"/>
              <a:gd name="connsiteX660" fmla="*/ 15772606 w 18288000"/>
              <a:gd name="connsiteY660" fmla="*/ 5017294 h 10288588"/>
              <a:gd name="connsiteX661" fmla="*/ 15774987 w 18288000"/>
              <a:gd name="connsiteY661" fmla="*/ 5004594 h 10288588"/>
              <a:gd name="connsiteX662" fmla="*/ 15776575 w 18288000"/>
              <a:gd name="connsiteY662" fmla="*/ 4993482 h 10288588"/>
              <a:gd name="connsiteX663" fmla="*/ 15776575 w 18288000"/>
              <a:gd name="connsiteY663" fmla="*/ 3835402 h 10288588"/>
              <a:gd name="connsiteX664" fmla="*/ 15774987 w 18288000"/>
              <a:gd name="connsiteY664" fmla="*/ 3824289 h 10288588"/>
              <a:gd name="connsiteX665" fmla="*/ 15772606 w 18288000"/>
              <a:gd name="connsiteY665" fmla="*/ 3811590 h 10288588"/>
              <a:gd name="connsiteX666" fmla="*/ 15771019 w 18288000"/>
              <a:gd name="connsiteY666" fmla="*/ 3800477 h 10288588"/>
              <a:gd name="connsiteX667" fmla="*/ 15766256 w 18288000"/>
              <a:gd name="connsiteY667" fmla="*/ 3790158 h 10288588"/>
              <a:gd name="connsiteX668" fmla="*/ 15761494 w 18288000"/>
              <a:gd name="connsiteY668" fmla="*/ 3779839 h 10288588"/>
              <a:gd name="connsiteX669" fmla="*/ 15755937 w 18288000"/>
              <a:gd name="connsiteY669" fmla="*/ 3770314 h 10288588"/>
              <a:gd name="connsiteX670" fmla="*/ 15749587 w 18288000"/>
              <a:gd name="connsiteY670" fmla="*/ 3760789 h 10288588"/>
              <a:gd name="connsiteX671" fmla="*/ 15741650 w 18288000"/>
              <a:gd name="connsiteY671" fmla="*/ 3752852 h 10288588"/>
              <a:gd name="connsiteX672" fmla="*/ 15733713 w 18288000"/>
              <a:gd name="connsiteY672" fmla="*/ 3744914 h 10288588"/>
              <a:gd name="connsiteX673" fmla="*/ 15724981 w 18288000"/>
              <a:gd name="connsiteY673" fmla="*/ 3738564 h 10288588"/>
              <a:gd name="connsiteX674" fmla="*/ 15714663 w 18288000"/>
              <a:gd name="connsiteY674" fmla="*/ 3733008 h 10288588"/>
              <a:gd name="connsiteX675" fmla="*/ 15704344 w 18288000"/>
              <a:gd name="connsiteY675" fmla="*/ 3727452 h 10288588"/>
              <a:gd name="connsiteX676" fmla="*/ 15693231 w 18288000"/>
              <a:gd name="connsiteY676" fmla="*/ 3723483 h 10288588"/>
              <a:gd name="connsiteX677" fmla="*/ 15682119 w 18288000"/>
              <a:gd name="connsiteY677" fmla="*/ 3720308 h 10288588"/>
              <a:gd name="connsiteX678" fmla="*/ 15671006 w 18288000"/>
              <a:gd name="connsiteY678" fmla="*/ 3719514 h 10288588"/>
              <a:gd name="connsiteX679" fmla="*/ 15659894 w 18288000"/>
              <a:gd name="connsiteY679" fmla="*/ 3717927 h 10288588"/>
              <a:gd name="connsiteX680" fmla="*/ 13046141 w 18288000"/>
              <a:gd name="connsiteY680" fmla="*/ 3717926 h 10288588"/>
              <a:gd name="connsiteX681" fmla="*/ 13034228 w 18288000"/>
              <a:gd name="connsiteY681" fmla="*/ 3719514 h 10288588"/>
              <a:gd name="connsiteX682" fmla="*/ 13023109 w 18288000"/>
              <a:gd name="connsiteY682" fmla="*/ 3720308 h 10288588"/>
              <a:gd name="connsiteX683" fmla="*/ 13011990 w 18288000"/>
              <a:gd name="connsiteY683" fmla="*/ 3723482 h 10288588"/>
              <a:gd name="connsiteX684" fmla="*/ 13000077 w 18288000"/>
              <a:gd name="connsiteY684" fmla="*/ 3727451 h 10288588"/>
              <a:gd name="connsiteX685" fmla="*/ 12990547 w 18288000"/>
              <a:gd name="connsiteY685" fmla="*/ 3733008 h 10288588"/>
              <a:gd name="connsiteX686" fmla="*/ 12981016 w 18288000"/>
              <a:gd name="connsiteY686" fmla="*/ 3738564 h 10288588"/>
              <a:gd name="connsiteX687" fmla="*/ 12972280 w 18288000"/>
              <a:gd name="connsiteY687" fmla="*/ 3744914 h 10288588"/>
              <a:gd name="connsiteX688" fmla="*/ 12963544 w 18288000"/>
              <a:gd name="connsiteY688" fmla="*/ 3752851 h 10288588"/>
              <a:gd name="connsiteX689" fmla="*/ 12955602 w 18288000"/>
              <a:gd name="connsiteY689" fmla="*/ 3760789 h 10288588"/>
              <a:gd name="connsiteX690" fmla="*/ 12948454 w 18288000"/>
              <a:gd name="connsiteY690" fmla="*/ 3770314 h 10288588"/>
              <a:gd name="connsiteX691" fmla="*/ 12942895 w 18288000"/>
              <a:gd name="connsiteY691" fmla="*/ 3779839 h 10288588"/>
              <a:gd name="connsiteX692" fmla="*/ 12938924 w 18288000"/>
              <a:gd name="connsiteY692" fmla="*/ 3790158 h 10288588"/>
              <a:gd name="connsiteX693" fmla="*/ 12934158 w 18288000"/>
              <a:gd name="connsiteY693" fmla="*/ 3800476 h 10288588"/>
              <a:gd name="connsiteX694" fmla="*/ 12931776 w 18288000"/>
              <a:gd name="connsiteY694" fmla="*/ 3811589 h 10288588"/>
              <a:gd name="connsiteX695" fmla="*/ 12929393 w 18288000"/>
              <a:gd name="connsiteY695" fmla="*/ 3824288 h 10288588"/>
              <a:gd name="connsiteX696" fmla="*/ 12928599 w 18288000"/>
              <a:gd name="connsiteY696" fmla="*/ 3835401 h 10288588"/>
              <a:gd name="connsiteX697" fmla="*/ 12928599 w 18288000"/>
              <a:gd name="connsiteY697" fmla="*/ 4993482 h 10288588"/>
              <a:gd name="connsiteX698" fmla="*/ 12929393 w 18288000"/>
              <a:gd name="connsiteY698" fmla="*/ 5004594 h 10288588"/>
              <a:gd name="connsiteX699" fmla="*/ 12931776 w 18288000"/>
              <a:gd name="connsiteY699" fmla="*/ 5017294 h 10288588"/>
              <a:gd name="connsiteX700" fmla="*/ 12934158 w 18288000"/>
              <a:gd name="connsiteY700" fmla="*/ 5028407 h 10288588"/>
              <a:gd name="connsiteX701" fmla="*/ 12938924 w 18288000"/>
              <a:gd name="connsiteY701" fmla="*/ 5038726 h 10288588"/>
              <a:gd name="connsiteX702" fmla="*/ 12942895 w 18288000"/>
              <a:gd name="connsiteY702" fmla="*/ 5048251 h 10288588"/>
              <a:gd name="connsiteX703" fmla="*/ 12948454 w 18288000"/>
              <a:gd name="connsiteY703" fmla="*/ 5058569 h 10288588"/>
              <a:gd name="connsiteX704" fmla="*/ 12955602 w 18288000"/>
              <a:gd name="connsiteY704" fmla="*/ 5067301 h 10288588"/>
              <a:gd name="connsiteX705" fmla="*/ 12963544 w 18288000"/>
              <a:gd name="connsiteY705" fmla="*/ 5075238 h 10288588"/>
              <a:gd name="connsiteX706" fmla="*/ 12972280 w 18288000"/>
              <a:gd name="connsiteY706" fmla="*/ 5083176 h 10288588"/>
              <a:gd name="connsiteX707" fmla="*/ 12981016 w 18288000"/>
              <a:gd name="connsiteY707" fmla="*/ 5090319 h 10288588"/>
              <a:gd name="connsiteX708" fmla="*/ 12990547 w 18288000"/>
              <a:gd name="connsiteY708" fmla="*/ 5095876 h 10288588"/>
              <a:gd name="connsiteX709" fmla="*/ 13000077 w 18288000"/>
              <a:gd name="connsiteY709" fmla="*/ 5101432 h 10288588"/>
              <a:gd name="connsiteX710" fmla="*/ 13011990 w 18288000"/>
              <a:gd name="connsiteY710" fmla="*/ 5104607 h 10288588"/>
              <a:gd name="connsiteX711" fmla="*/ 13023109 w 18288000"/>
              <a:gd name="connsiteY711" fmla="*/ 5107782 h 10288588"/>
              <a:gd name="connsiteX712" fmla="*/ 13034228 w 18288000"/>
              <a:gd name="connsiteY712" fmla="*/ 5110163 h 10288588"/>
              <a:gd name="connsiteX713" fmla="*/ 13046141 w 18288000"/>
              <a:gd name="connsiteY713" fmla="*/ 5110163 h 10288588"/>
              <a:gd name="connsiteX714" fmla="*/ 14201707 w 18288000"/>
              <a:gd name="connsiteY714" fmla="*/ 5110163 h 10288588"/>
              <a:gd name="connsiteX715" fmla="*/ 14213620 w 18288000"/>
              <a:gd name="connsiteY715" fmla="*/ 5110163 h 10288588"/>
              <a:gd name="connsiteX716" fmla="*/ 14225533 w 18288000"/>
              <a:gd name="connsiteY716" fmla="*/ 5107782 h 10288588"/>
              <a:gd name="connsiteX717" fmla="*/ 14236652 w 18288000"/>
              <a:gd name="connsiteY717" fmla="*/ 5104607 h 10288588"/>
              <a:gd name="connsiteX718" fmla="*/ 14247771 w 18288000"/>
              <a:gd name="connsiteY718" fmla="*/ 5101432 h 10288588"/>
              <a:gd name="connsiteX719" fmla="*/ 14258095 w 18288000"/>
              <a:gd name="connsiteY719" fmla="*/ 5095876 h 10288588"/>
              <a:gd name="connsiteX720" fmla="*/ 14267626 w 18288000"/>
              <a:gd name="connsiteY720" fmla="*/ 5090319 h 10288588"/>
              <a:gd name="connsiteX721" fmla="*/ 14277156 w 18288000"/>
              <a:gd name="connsiteY721" fmla="*/ 5083176 h 10288588"/>
              <a:gd name="connsiteX722" fmla="*/ 14284304 w 18288000"/>
              <a:gd name="connsiteY722" fmla="*/ 5075238 h 10288588"/>
              <a:gd name="connsiteX723" fmla="*/ 14292246 w 18288000"/>
              <a:gd name="connsiteY723" fmla="*/ 5067301 h 10288588"/>
              <a:gd name="connsiteX724" fmla="*/ 14299394 w 18288000"/>
              <a:gd name="connsiteY724" fmla="*/ 5058569 h 10288588"/>
              <a:gd name="connsiteX725" fmla="*/ 14304953 w 18288000"/>
              <a:gd name="connsiteY725" fmla="*/ 5048251 h 10288588"/>
              <a:gd name="connsiteX726" fmla="*/ 14309719 w 18288000"/>
              <a:gd name="connsiteY726" fmla="*/ 5038726 h 10288588"/>
              <a:gd name="connsiteX727" fmla="*/ 14313690 w 18288000"/>
              <a:gd name="connsiteY727" fmla="*/ 5028407 h 10288588"/>
              <a:gd name="connsiteX728" fmla="*/ 14316072 w 18288000"/>
              <a:gd name="connsiteY728" fmla="*/ 5017294 h 10288588"/>
              <a:gd name="connsiteX729" fmla="*/ 14318455 w 18288000"/>
              <a:gd name="connsiteY729" fmla="*/ 5004594 h 10288588"/>
              <a:gd name="connsiteX730" fmla="*/ 14319249 w 18288000"/>
              <a:gd name="connsiteY730" fmla="*/ 4993482 h 10288588"/>
              <a:gd name="connsiteX731" fmla="*/ 14319249 w 18288000"/>
              <a:gd name="connsiteY731" fmla="*/ 3835401 h 10288588"/>
              <a:gd name="connsiteX732" fmla="*/ 14318455 w 18288000"/>
              <a:gd name="connsiteY732" fmla="*/ 3824288 h 10288588"/>
              <a:gd name="connsiteX733" fmla="*/ 14316072 w 18288000"/>
              <a:gd name="connsiteY733" fmla="*/ 3811589 h 10288588"/>
              <a:gd name="connsiteX734" fmla="*/ 14313690 w 18288000"/>
              <a:gd name="connsiteY734" fmla="*/ 3800476 h 10288588"/>
              <a:gd name="connsiteX735" fmla="*/ 14309719 w 18288000"/>
              <a:gd name="connsiteY735" fmla="*/ 3790158 h 10288588"/>
              <a:gd name="connsiteX736" fmla="*/ 14304953 w 18288000"/>
              <a:gd name="connsiteY736" fmla="*/ 3779839 h 10288588"/>
              <a:gd name="connsiteX737" fmla="*/ 14299394 w 18288000"/>
              <a:gd name="connsiteY737" fmla="*/ 3770314 h 10288588"/>
              <a:gd name="connsiteX738" fmla="*/ 14292246 w 18288000"/>
              <a:gd name="connsiteY738" fmla="*/ 3760789 h 10288588"/>
              <a:gd name="connsiteX739" fmla="*/ 14284304 w 18288000"/>
              <a:gd name="connsiteY739" fmla="*/ 3752851 h 10288588"/>
              <a:gd name="connsiteX740" fmla="*/ 14277156 w 18288000"/>
              <a:gd name="connsiteY740" fmla="*/ 3744914 h 10288588"/>
              <a:gd name="connsiteX741" fmla="*/ 14267626 w 18288000"/>
              <a:gd name="connsiteY741" fmla="*/ 3738564 h 10288588"/>
              <a:gd name="connsiteX742" fmla="*/ 14258095 w 18288000"/>
              <a:gd name="connsiteY742" fmla="*/ 3733008 h 10288588"/>
              <a:gd name="connsiteX743" fmla="*/ 14247771 w 18288000"/>
              <a:gd name="connsiteY743" fmla="*/ 3727451 h 10288588"/>
              <a:gd name="connsiteX744" fmla="*/ 14236652 w 18288000"/>
              <a:gd name="connsiteY744" fmla="*/ 3723482 h 10288588"/>
              <a:gd name="connsiteX745" fmla="*/ 14225533 w 18288000"/>
              <a:gd name="connsiteY745" fmla="*/ 3720308 h 10288588"/>
              <a:gd name="connsiteX746" fmla="*/ 14213620 w 18288000"/>
              <a:gd name="connsiteY746" fmla="*/ 3719514 h 10288588"/>
              <a:gd name="connsiteX747" fmla="*/ 14201707 w 18288000"/>
              <a:gd name="connsiteY747" fmla="*/ 3717926 h 10288588"/>
              <a:gd name="connsiteX748" fmla="*/ 11587956 w 18288000"/>
              <a:gd name="connsiteY748" fmla="*/ 3717926 h 10288588"/>
              <a:gd name="connsiteX749" fmla="*/ 11575256 w 18288000"/>
              <a:gd name="connsiteY749" fmla="*/ 3719513 h 10288588"/>
              <a:gd name="connsiteX750" fmla="*/ 11564143 w 18288000"/>
              <a:gd name="connsiteY750" fmla="*/ 3720307 h 10288588"/>
              <a:gd name="connsiteX751" fmla="*/ 11553031 w 18288000"/>
              <a:gd name="connsiteY751" fmla="*/ 3723482 h 10288588"/>
              <a:gd name="connsiteX752" fmla="*/ 11541918 w 18288000"/>
              <a:gd name="connsiteY752" fmla="*/ 3727451 h 10288588"/>
              <a:gd name="connsiteX753" fmla="*/ 11531599 w 18288000"/>
              <a:gd name="connsiteY753" fmla="*/ 3733007 h 10288588"/>
              <a:gd name="connsiteX754" fmla="*/ 11522868 w 18288000"/>
              <a:gd name="connsiteY754" fmla="*/ 3738563 h 10288588"/>
              <a:gd name="connsiteX755" fmla="*/ 11512549 w 18288000"/>
              <a:gd name="connsiteY755" fmla="*/ 3744913 h 10288588"/>
              <a:gd name="connsiteX756" fmla="*/ 11504612 w 18288000"/>
              <a:gd name="connsiteY756" fmla="*/ 3752851 h 10288588"/>
              <a:gd name="connsiteX757" fmla="*/ 11496675 w 18288000"/>
              <a:gd name="connsiteY757" fmla="*/ 3760788 h 10288588"/>
              <a:gd name="connsiteX758" fmla="*/ 11490325 w 18288000"/>
              <a:gd name="connsiteY758" fmla="*/ 3770313 h 10288588"/>
              <a:gd name="connsiteX759" fmla="*/ 11484768 w 18288000"/>
              <a:gd name="connsiteY759" fmla="*/ 3779838 h 10288588"/>
              <a:gd name="connsiteX760" fmla="*/ 11480006 w 18288000"/>
              <a:gd name="connsiteY760" fmla="*/ 3790157 h 10288588"/>
              <a:gd name="connsiteX761" fmla="*/ 11475243 w 18288000"/>
              <a:gd name="connsiteY761" fmla="*/ 3800476 h 10288588"/>
              <a:gd name="connsiteX762" fmla="*/ 11473656 w 18288000"/>
              <a:gd name="connsiteY762" fmla="*/ 3811588 h 10288588"/>
              <a:gd name="connsiteX763" fmla="*/ 11471275 w 18288000"/>
              <a:gd name="connsiteY763" fmla="*/ 3824288 h 10288588"/>
              <a:gd name="connsiteX764" fmla="*/ 11469687 w 18288000"/>
              <a:gd name="connsiteY764" fmla="*/ 3835401 h 10288588"/>
              <a:gd name="connsiteX765" fmla="*/ 11469687 w 18288000"/>
              <a:gd name="connsiteY765" fmla="*/ 4993482 h 10288588"/>
              <a:gd name="connsiteX766" fmla="*/ 11471275 w 18288000"/>
              <a:gd name="connsiteY766" fmla="*/ 5004594 h 10288588"/>
              <a:gd name="connsiteX767" fmla="*/ 11473656 w 18288000"/>
              <a:gd name="connsiteY767" fmla="*/ 5017294 h 10288588"/>
              <a:gd name="connsiteX768" fmla="*/ 11475243 w 18288000"/>
              <a:gd name="connsiteY768" fmla="*/ 5028407 h 10288588"/>
              <a:gd name="connsiteX769" fmla="*/ 11480006 w 18288000"/>
              <a:gd name="connsiteY769" fmla="*/ 5038726 h 10288588"/>
              <a:gd name="connsiteX770" fmla="*/ 11484768 w 18288000"/>
              <a:gd name="connsiteY770" fmla="*/ 5048251 h 10288588"/>
              <a:gd name="connsiteX771" fmla="*/ 11490325 w 18288000"/>
              <a:gd name="connsiteY771" fmla="*/ 5058569 h 10288588"/>
              <a:gd name="connsiteX772" fmla="*/ 11496675 w 18288000"/>
              <a:gd name="connsiteY772" fmla="*/ 5067301 h 10288588"/>
              <a:gd name="connsiteX773" fmla="*/ 11504612 w 18288000"/>
              <a:gd name="connsiteY773" fmla="*/ 5075238 h 10288588"/>
              <a:gd name="connsiteX774" fmla="*/ 11512549 w 18288000"/>
              <a:gd name="connsiteY774" fmla="*/ 5083176 h 10288588"/>
              <a:gd name="connsiteX775" fmla="*/ 11522868 w 18288000"/>
              <a:gd name="connsiteY775" fmla="*/ 5090319 h 10288588"/>
              <a:gd name="connsiteX776" fmla="*/ 11531599 w 18288000"/>
              <a:gd name="connsiteY776" fmla="*/ 5095876 h 10288588"/>
              <a:gd name="connsiteX777" fmla="*/ 11541918 w 18288000"/>
              <a:gd name="connsiteY777" fmla="*/ 5101432 h 10288588"/>
              <a:gd name="connsiteX778" fmla="*/ 11553031 w 18288000"/>
              <a:gd name="connsiteY778" fmla="*/ 5104607 h 10288588"/>
              <a:gd name="connsiteX779" fmla="*/ 11564143 w 18288000"/>
              <a:gd name="connsiteY779" fmla="*/ 5107782 h 10288588"/>
              <a:gd name="connsiteX780" fmla="*/ 11575256 w 18288000"/>
              <a:gd name="connsiteY780" fmla="*/ 5110163 h 10288588"/>
              <a:gd name="connsiteX781" fmla="*/ 11587956 w 18288000"/>
              <a:gd name="connsiteY781" fmla="*/ 5110163 h 10288588"/>
              <a:gd name="connsiteX782" fmla="*/ 12742068 w 18288000"/>
              <a:gd name="connsiteY782" fmla="*/ 5110163 h 10288588"/>
              <a:gd name="connsiteX783" fmla="*/ 12754768 w 18288000"/>
              <a:gd name="connsiteY783" fmla="*/ 5110163 h 10288588"/>
              <a:gd name="connsiteX784" fmla="*/ 12765881 w 18288000"/>
              <a:gd name="connsiteY784" fmla="*/ 5107782 h 10288588"/>
              <a:gd name="connsiteX785" fmla="*/ 12776993 w 18288000"/>
              <a:gd name="connsiteY785" fmla="*/ 5104607 h 10288588"/>
              <a:gd name="connsiteX786" fmla="*/ 12788106 w 18288000"/>
              <a:gd name="connsiteY786" fmla="*/ 5101432 h 10288588"/>
              <a:gd name="connsiteX787" fmla="*/ 12798425 w 18288000"/>
              <a:gd name="connsiteY787" fmla="*/ 5095876 h 10288588"/>
              <a:gd name="connsiteX788" fmla="*/ 12808743 w 18288000"/>
              <a:gd name="connsiteY788" fmla="*/ 5090319 h 10288588"/>
              <a:gd name="connsiteX789" fmla="*/ 12817475 w 18288000"/>
              <a:gd name="connsiteY789" fmla="*/ 5083176 h 10288588"/>
              <a:gd name="connsiteX790" fmla="*/ 12825412 w 18288000"/>
              <a:gd name="connsiteY790" fmla="*/ 5075238 h 10288588"/>
              <a:gd name="connsiteX791" fmla="*/ 12833349 w 18288000"/>
              <a:gd name="connsiteY791" fmla="*/ 5067301 h 10288588"/>
              <a:gd name="connsiteX792" fmla="*/ 12839699 w 18288000"/>
              <a:gd name="connsiteY792" fmla="*/ 5058569 h 10288588"/>
              <a:gd name="connsiteX793" fmla="*/ 12845256 w 18288000"/>
              <a:gd name="connsiteY793" fmla="*/ 5048251 h 10288588"/>
              <a:gd name="connsiteX794" fmla="*/ 12850018 w 18288000"/>
              <a:gd name="connsiteY794" fmla="*/ 5038726 h 10288588"/>
              <a:gd name="connsiteX795" fmla="*/ 12854781 w 18288000"/>
              <a:gd name="connsiteY795" fmla="*/ 5028407 h 10288588"/>
              <a:gd name="connsiteX796" fmla="*/ 12857162 w 18288000"/>
              <a:gd name="connsiteY796" fmla="*/ 5017294 h 10288588"/>
              <a:gd name="connsiteX797" fmla="*/ 12858749 w 18288000"/>
              <a:gd name="connsiteY797" fmla="*/ 5004594 h 10288588"/>
              <a:gd name="connsiteX798" fmla="*/ 12860337 w 18288000"/>
              <a:gd name="connsiteY798" fmla="*/ 4993482 h 10288588"/>
              <a:gd name="connsiteX799" fmla="*/ 12860337 w 18288000"/>
              <a:gd name="connsiteY799" fmla="*/ 3835401 h 10288588"/>
              <a:gd name="connsiteX800" fmla="*/ 12858749 w 18288000"/>
              <a:gd name="connsiteY800" fmla="*/ 3824288 h 10288588"/>
              <a:gd name="connsiteX801" fmla="*/ 12857162 w 18288000"/>
              <a:gd name="connsiteY801" fmla="*/ 3811588 h 10288588"/>
              <a:gd name="connsiteX802" fmla="*/ 12854781 w 18288000"/>
              <a:gd name="connsiteY802" fmla="*/ 3800476 h 10288588"/>
              <a:gd name="connsiteX803" fmla="*/ 12850018 w 18288000"/>
              <a:gd name="connsiteY803" fmla="*/ 3790157 h 10288588"/>
              <a:gd name="connsiteX804" fmla="*/ 12845256 w 18288000"/>
              <a:gd name="connsiteY804" fmla="*/ 3779838 h 10288588"/>
              <a:gd name="connsiteX805" fmla="*/ 12839699 w 18288000"/>
              <a:gd name="connsiteY805" fmla="*/ 3770313 h 10288588"/>
              <a:gd name="connsiteX806" fmla="*/ 12833349 w 18288000"/>
              <a:gd name="connsiteY806" fmla="*/ 3760788 h 10288588"/>
              <a:gd name="connsiteX807" fmla="*/ 12825412 w 18288000"/>
              <a:gd name="connsiteY807" fmla="*/ 3752851 h 10288588"/>
              <a:gd name="connsiteX808" fmla="*/ 12817475 w 18288000"/>
              <a:gd name="connsiteY808" fmla="*/ 3744913 h 10288588"/>
              <a:gd name="connsiteX809" fmla="*/ 12808743 w 18288000"/>
              <a:gd name="connsiteY809" fmla="*/ 3738563 h 10288588"/>
              <a:gd name="connsiteX810" fmla="*/ 12798425 w 18288000"/>
              <a:gd name="connsiteY810" fmla="*/ 3733007 h 10288588"/>
              <a:gd name="connsiteX811" fmla="*/ 12788106 w 18288000"/>
              <a:gd name="connsiteY811" fmla="*/ 3727451 h 10288588"/>
              <a:gd name="connsiteX812" fmla="*/ 12776993 w 18288000"/>
              <a:gd name="connsiteY812" fmla="*/ 3723482 h 10288588"/>
              <a:gd name="connsiteX813" fmla="*/ 12765881 w 18288000"/>
              <a:gd name="connsiteY813" fmla="*/ 3720307 h 10288588"/>
              <a:gd name="connsiteX814" fmla="*/ 12754768 w 18288000"/>
              <a:gd name="connsiteY814" fmla="*/ 3719513 h 10288588"/>
              <a:gd name="connsiteX815" fmla="*/ 12742068 w 18288000"/>
              <a:gd name="connsiteY815" fmla="*/ 3717926 h 10288588"/>
              <a:gd name="connsiteX816" fmla="*/ 10129043 w 18288000"/>
              <a:gd name="connsiteY816" fmla="*/ 3717925 h 10288588"/>
              <a:gd name="connsiteX817" fmla="*/ 10117137 w 18288000"/>
              <a:gd name="connsiteY817" fmla="*/ 3719513 h 10288588"/>
              <a:gd name="connsiteX818" fmla="*/ 10106025 w 18288000"/>
              <a:gd name="connsiteY818" fmla="*/ 3720307 h 10288588"/>
              <a:gd name="connsiteX819" fmla="*/ 10094912 w 18288000"/>
              <a:gd name="connsiteY819" fmla="*/ 3723481 h 10288588"/>
              <a:gd name="connsiteX820" fmla="*/ 10083006 w 18288000"/>
              <a:gd name="connsiteY820" fmla="*/ 3727450 h 10288588"/>
              <a:gd name="connsiteX821" fmla="*/ 10073481 w 18288000"/>
              <a:gd name="connsiteY821" fmla="*/ 3733007 h 10288588"/>
              <a:gd name="connsiteX822" fmla="*/ 10063162 w 18288000"/>
              <a:gd name="connsiteY822" fmla="*/ 3738563 h 10288588"/>
              <a:gd name="connsiteX823" fmla="*/ 10054431 w 18288000"/>
              <a:gd name="connsiteY823" fmla="*/ 3744913 h 10288588"/>
              <a:gd name="connsiteX824" fmla="*/ 10046493 w 18288000"/>
              <a:gd name="connsiteY824" fmla="*/ 3752850 h 10288588"/>
              <a:gd name="connsiteX825" fmla="*/ 10038556 w 18288000"/>
              <a:gd name="connsiteY825" fmla="*/ 3760788 h 10288588"/>
              <a:gd name="connsiteX826" fmla="*/ 10031412 w 18288000"/>
              <a:gd name="connsiteY826" fmla="*/ 3770313 h 10288588"/>
              <a:gd name="connsiteX827" fmla="*/ 10025856 w 18288000"/>
              <a:gd name="connsiteY827" fmla="*/ 3779838 h 10288588"/>
              <a:gd name="connsiteX828" fmla="*/ 10021887 w 18288000"/>
              <a:gd name="connsiteY828" fmla="*/ 3790157 h 10288588"/>
              <a:gd name="connsiteX829" fmla="*/ 10017125 w 18288000"/>
              <a:gd name="connsiteY829" fmla="*/ 3800475 h 10288588"/>
              <a:gd name="connsiteX830" fmla="*/ 10014743 w 18288000"/>
              <a:gd name="connsiteY830" fmla="*/ 3811588 h 10288588"/>
              <a:gd name="connsiteX831" fmla="*/ 10012362 w 18288000"/>
              <a:gd name="connsiteY831" fmla="*/ 3824288 h 10288588"/>
              <a:gd name="connsiteX832" fmla="*/ 10012362 w 18288000"/>
              <a:gd name="connsiteY832" fmla="*/ 3835400 h 10288588"/>
              <a:gd name="connsiteX833" fmla="*/ 10012362 w 18288000"/>
              <a:gd name="connsiteY833" fmla="*/ 4993482 h 10288588"/>
              <a:gd name="connsiteX834" fmla="*/ 10012362 w 18288000"/>
              <a:gd name="connsiteY834" fmla="*/ 5004594 h 10288588"/>
              <a:gd name="connsiteX835" fmla="*/ 10014743 w 18288000"/>
              <a:gd name="connsiteY835" fmla="*/ 5017294 h 10288588"/>
              <a:gd name="connsiteX836" fmla="*/ 10017125 w 18288000"/>
              <a:gd name="connsiteY836" fmla="*/ 5028407 h 10288588"/>
              <a:gd name="connsiteX837" fmla="*/ 10021887 w 18288000"/>
              <a:gd name="connsiteY837" fmla="*/ 5038726 h 10288588"/>
              <a:gd name="connsiteX838" fmla="*/ 10025856 w 18288000"/>
              <a:gd name="connsiteY838" fmla="*/ 5048251 h 10288588"/>
              <a:gd name="connsiteX839" fmla="*/ 10031412 w 18288000"/>
              <a:gd name="connsiteY839" fmla="*/ 5058569 h 10288588"/>
              <a:gd name="connsiteX840" fmla="*/ 10038556 w 18288000"/>
              <a:gd name="connsiteY840" fmla="*/ 5067301 h 10288588"/>
              <a:gd name="connsiteX841" fmla="*/ 10046493 w 18288000"/>
              <a:gd name="connsiteY841" fmla="*/ 5075238 h 10288588"/>
              <a:gd name="connsiteX842" fmla="*/ 10054431 w 18288000"/>
              <a:gd name="connsiteY842" fmla="*/ 5083176 h 10288588"/>
              <a:gd name="connsiteX843" fmla="*/ 10063162 w 18288000"/>
              <a:gd name="connsiteY843" fmla="*/ 5090319 h 10288588"/>
              <a:gd name="connsiteX844" fmla="*/ 10073481 w 18288000"/>
              <a:gd name="connsiteY844" fmla="*/ 5095876 h 10288588"/>
              <a:gd name="connsiteX845" fmla="*/ 10083006 w 18288000"/>
              <a:gd name="connsiteY845" fmla="*/ 5101432 h 10288588"/>
              <a:gd name="connsiteX846" fmla="*/ 10094912 w 18288000"/>
              <a:gd name="connsiteY846" fmla="*/ 5104607 h 10288588"/>
              <a:gd name="connsiteX847" fmla="*/ 10106025 w 18288000"/>
              <a:gd name="connsiteY847" fmla="*/ 5107782 h 10288588"/>
              <a:gd name="connsiteX848" fmla="*/ 10117137 w 18288000"/>
              <a:gd name="connsiteY848" fmla="*/ 5110163 h 10288588"/>
              <a:gd name="connsiteX849" fmla="*/ 10129043 w 18288000"/>
              <a:gd name="connsiteY849" fmla="*/ 5110163 h 10288588"/>
              <a:gd name="connsiteX850" fmla="*/ 11283950 w 18288000"/>
              <a:gd name="connsiteY850" fmla="*/ 5110163 h 10288588"/>
              <a:gd name="connsiteX851" fmla="*/ 11295856 w 18288000"/>
              <a:gd name="connsiteY851" fmla="*/ 5110163 h 10288588"/>
              <a:gd name="connsiteX852" fmla="*/ 11307763 w 18288000"/>
              <a:gd name="connsiteY852" fmla="*/ 5107782 h 10288588"/>
              <a:gd name="connsiteX853" fmla="*/ 11318875 w 18288000"/>
              <a:gd name="connsiteY853" fmla="*/ 5104607 h 10288588"/>
              <a:gd name="connsiteX854" fmla="*/ 11329987 w 18288000"/>
              <a:gd name="connsiteY854" fmla="*/ 5101432 h 10288588"/>
              <a:gd name="connsiteX855" fmla="*/ 11340306 w 18288000"/>
              <a:gd name="connsiteY855" fmla="*/ 5095876 h 10288588"/>
              <a:gd name="connsiteX856" fmla="*/ 11349037 w 18288000"/>
              <a:gd name="connsiteY856" fmla="*/ 5090319 h 10288588"/>
              <a:gd name="connsiteX857" fmla="*/ 11357769 w 18288000"/>
              <a:gd name="connsiteY857" fmla="*/ 5083176 h 10288588"/>
              <a:gd name="connsiteX858" fmla="*/ 11366500 w 18288000"/>
              <a:gd name="connsiteY858" fmla="*/ 5075238 h 10288588"/>
              <a:gd name="connsiteX859" fmla="*/ 11374437 w 18288000"/>
              <a:gd name="connsiteY859" fmla="*/ 5067301 h 10288588"/>
              <a:gd name="connsiteX860" fmla="*/ 11381581 w 18288000"/>
              <a:gd name="connsiteY860" fmla="*/ 5058569 h 10288588"/>
              <a:gd name="connsiteX861" fmla="*/ 11387137 w 18288000"/>
              <a:gd name="connsiteY861" fmla="*/ 5048251 h 10288588"/>
              <a:gd name="connsiteX862" fmla="*/ 11391900 w 18288000"/>
              <a:gd name="connsiteY862" fmla="*/ 5038726 h 10288588"/>
              <a:gd name="connsiteX863" fmla="*/ 11395869 w 18288000"/>
              <a:gd name="connsiteY863" fmla="*/ 5028407 h 10288588"/>
              <a:gd name="connsiteX864" fmla="*/ 11398250 w 18288000"/>
              <a:gd name="connsiteY864" fmla="*/ 5017294 h 10288588"/>
              <a:gd name="connsiteX865" fmla="*/ 11400631 w 18288000"/>
              <a:gd name="connsiteY865" fmla="*/ 5004594 h 10288588"/>
              <a:gd name="connsiteX866" fmla="*/ 11401425 w 18288000"/>
              <a:gd name="connsiteY866" fmla="*/ 4993482 h 10288588"/>
              <a:gd name="connsiteX867" fmla="*/ 11401425 w 18288000"/>
              <a:gd name="connsiteY867" fmla="*/ 3835400 h 10288588"/>
              <a:gd name="connsiteX868" fmla="*/ 11400631 w 18288000"/>
              <a:gd name="connsiteY868" fmla="*/ 3824288 h 10288588"/>
              <a:gd name="connsiteX869" fmla="*/ 11398250 w 18288000"/>
              <a:gd name="connsiteY869" fmla="*/ 3811588 h 10288588"/>
              <a:gd name="connsiteX870" fmla="*/ 11395869 w 18288000"/>
              <a:gd name="connsiteY870" fmla="*/ 3800475 h 10288588"/>
              <a:gd name="connsiteX871" fmla="*/ 11391900 w 18288000"/>
              <a:gd name="connsiteY871" fmla="*/ 3790157 h 10288588"/>
              <a:gd name="connsiteX872" fmla="*/ 11387137 w 18288000"/>
              <a:gd name="connsiteY872" fmla="*/ 3779838 h 10288588"/>
              <a:gd name="connsiteX873" fmla="*/ 11381581 w 18288000"/>
              <a:gd name="connsiteY873" fmla="*/ 3770313 h 10288588"/>
              <a:gd name="connsiteX874" fmla="*/ 11374437 w 18288000"/>
              <a:gd name="connsiteY874" fmla="*/ 3760788 h 10288588"/>
              <a:gd name="connsiteX875" fmla="*/ 11366500 w 18288000"/>
              <a:gd name="connsiteY875" fmla="*/ 3752850 h 10288588"/>
              <a:gd name="connsiteX876" fmla="*/ 11357769 w 18288000"/>
              <a:gd name="connsiteY876" fmla="*/ 3744913 h 10288588"/>
              <a:gd name="connsiteX877" fmla="*/ 11349037 w 18288000"/>
              <a:gd name="connsiteY877" fmla="*/ 3738563 h 10288588"/>
              <a:gd name="connsiteX878" fmla="*/ 11340306 w 18288000"/>
              <a:gd name="connsiteY878" fmla="*/ 3733007 h 10288588"/>
              <a:gd name="connsiteX879" fmla="*/ 11329987 w 18288000"/>
              <a:gd name="connsiteY879" fmla="*/ 3727450 h 10288588"/>
              <a:gd name="connsiteX880" fmla="*/ 11318875 w 18288000"/>
              <a:gd name="connsiteY880" fmla="*/ 3723481 h 10288588"/>
              <a:gd name="connsiteX881" fmla="*/ 11307763 w 18288000"/>
              <a:gd name="connsiteY881" fmla="*/ 3720307 h 10288588"/>
              <a:gd name="connsiteX882" fmla="*/ 11295856 w 18288000"/>
              <a:gd name="connsiteY882" fmla="*/ 3719513 h 10288588"/>
              <a:gd name="connsiteX883" fmla="*/ 11283950 w 18288000"/>
              <a:gd name="connsiteY883" fmla="*/ 3717925 h 10288588"/>
              <a:gd name="connsiteX884" fmla="*/ 15963105 w 18288000"/>
              <a:gd name="connsiteY884" fmla="*/ 2255840 h 10288588"/>
              <a:gd name="connsiteX885" fmla="*/ 15951199 w 18288000"/>
              <a:gd name="connsiteY885" fmla="*/ 2256633 h 10288588"/>
              <a:gd name="connsiteX886" fmla="*/ 15940087 w 18288000"/>
              <a:gd name="connsiteY886" fmla="*/ 2258221 h 10288588"/>
              <a:gd name="connsiteX887" fmla="*/ 15928180 w 18288000"/>
              <a:gd name="connsiteY887" fmla="*/ 2261396 h 10288588"/>
              <a:gd name="connsiteX888" fmla="*/ 15917068 w 18288000"/>
              <a:gd name="connsiteY888" fmla="*/ 2264571 h 10288588"/>
              <a:gd name="connsiteX889" fmla="*/ 15907543 w 18288000"/>
              <a:gd name="connsiteY889" fmla="*/ 2270127 h 10288588"/>
              <a:gd name="connsiteX890" fmla="*/ 15898018 w 18288000"/>
              <a:gd name="connsiteY890" fmla="*/ 2275683 h 10288588"/>
              <a:gd name="connsiteX891" fmla="*/ 15889287 w 18288000"/>
              <a:gd name="connsiteY891" fmla="*/ 2282828 h 10288588"/>
              <a:gd name="connsiteX892" fmla="*/ 15880555 w 18288000"/>
              <a:gd name="connsiteY892" fmla="*/ 2290765 h 10288588"/>
              <a:gd name="connsiteX893" fmla="*/ 15872618 w 18288000"/>
              <a:gd name="connsiteY893" fmla="*/ 2298703 h 10288588"/>
              <a:gd name="connsiteX894" fmla="*/ 15865474 w 18288000"/>
              <a:gd name="connsiteY894" fmla="*/ 2307434 h 10288588"/>
              <a:gd name="connsiteX895" fmla="*/ 15859918 w 18288000"/>
              <a:gd name="connsiteY895" fmla="*/ 2317753 h 10288588"/>
              <a:gd name="connsiteX896" fmla="*/ 15855949 w 18288000"/>
              <a:gd name="connsiteY896" fmla="*/ 2328071 h 10288588"/>
              <a:gd name="connsiteX897" fmla="*/ 15851187 w 18288000"/>
              <a:gd name="connsiteY897" fmla="*/ 2337596 h 10288588"/>
              <a:gd name="connsiteX898" fmla="*/ 15848805 w 18288000"/>
              <a:gd name="connsiteY898" fmla="*/ 2349502 h 10288588"/>
              <a:gd name="connsiteX899" fmla="*/ 15846424 w 18288000"/>
              <a:gd name="connsiteY899" fmla="*/ 2361409 h 10288588"/>
              <a:gd name="connsiteX900" fmla="*/ 15846424 w 18288000"/>
              <a:gd name="connsiteY900" fmla="*/ 2372521 h 10288588"/>
              <a:gd name="connsiteX901" fmla="*/ 15846424 w 18288000"/>
              <a:gd name="connsiteY901" fmla="*/ 3530603 h 10288588"/>
              <a:gd name="connsiteX902" fmla="*/ 15846424 w 18288000"/>
              <a:gd name="connsiteY902" fmla="*/ 3542509 h 10288588"/>
              <a:gd name="connsiteX903" fmla="*/ 15848805 w 18288000"/>
              <a:gd name="connsiteY903" fmla="*/ 3554415 h 10288588"/>
              <a:gd name="connsiteX904" fmla="*/ 15851187 w 18288000"/>
              <a:gd name="connsiteY904" fmla="*/ 3565528 h 10288588"/>
              <a:gd name="connsiteX905" fmla="*/ 15855949 w 18288000"/>
              <a:gd name="connsiteY905" fmla="*/ 3575847 h 10288588"/>
              <a:gd name="connsiteX906" fmla="*/ 15859918 w 18288000"/>
              <a:gd name="connsiteY906" fmla="*/ 3586165 h 10288588"/>
              <a:gd name="connsiteX907" fmla="*/ 15865474 w 18288000"/>
              <a:gd name="connsiteY907" fmla="*/ 3596484 h 10288588"/>
              <a:gd name="connsiteX908" fmla="*/ 15872618 w 18288000"/>
              <a:gd name="connsiteY908" fmla="*/ 3605215 h 10288588"/>
              <a:gd name="connsiteX909" fmla="*/ 15880555 w 18288000"/>
              <a:gd name="connsiteY909" fmla="*/ 3613153 h 10288588"/>
              <a:gd name="connsiteX910" fmla="*/ 15889287 w 18288000"/>
              <a:gd name="connsiteY910" fmla="*/ 3621090 h 10288588"/>
              <a:gd name="connsiteX911" fmla="*/ 15898018 w 18288000"/>
              <a:gd name="connsiteY911" fmla="*/ 3627441 h 10288588"/>
              <a:gd name="connsiteX912" fmla="*/ 15907543 w 18288000"/>
              <a:gd name="connsiteY912" fmla="*/ 3632997 h 10288588"/>
              <a:gd name="connsiteX913" fmla="*/ 15917068 w 18288000"/>
              <a:gd name="connsiteY913" fmla="*/ 3638553 h 10288588"/>
              <a:gd name="connsiteX914" fmla="*/ 15928180 w 18288000"/>
              <a:gd name="connsiteY914" fmla="*/ 3642522 h 10288588"/>
              <a:gd name="connsiteX915" fmla="*/ 15940087 w 18288000"/>
              <a:gd name="connsiteY915" fmla="*/ 3645697 h 10288588"/>
              <a:gd name="connsiteX916" fmla="*/ 15951199 w 18288000"/>
              <a:gd name="connsiteY916" fmla="*/ 3648078 h 10288588"/>
              <a:gd name="connsiteX917" fmla="*/ 15963105 w 18288000"/>
              <a:gd name="connsiteY917" fmla="*/ 3648078 h 10288588"/>
              <a:gd name="connsiteX918" fmla="*/ 17118804 w 18288000"/>
              <a:gd name="connsiteY918" fmla="*/ 3648078 h 10288588"/>
              <a:gd name="connsiteX919" fmla="*/ 17129920 w 18288000"/>
              <a:gd name="connsiteY919" fmla="*/ 3648078 h 10288588"/>
              <a:gd name="connsiteX920" fmla="*/ 17141032 w 18288000"/>
              <a:gd name="connsiteY920" fmla="*/ 3645697 h 10288588"/>
              <a:gd name="connsiteX921" fmla="*/ 17152936 w 18288000"/>
              <a:gd name="connsiteY921" fmla="*/ 3642522 h 10288588"/>
              <a:gd name="connsiteX922" fmla="*/ 17164048 w 18288000"/>
              <a:gd name="connsiteY922" fmla="*/ 3638553 h 10288588"/>
              <a:gd name="connsiteX923" fmla="*/ 17173576 w 18288000"/>
              <a:gd name="connsiteY923" fmla="*/ 3632997 h 10288588"/>
              <a:gd name="connsiteX924" fmla="*/ 17183892 w 18288000"/>
              <a:gd name="connsiteY924" fmla="*/ 3627441 h 10288588"/>
              <a:gd name="connsiteX925" fmla="*/ 17193420 w 18288000"/>
              <a:gd name="connsiteY925" fmla="*/ 3621090 h 10288588"/>
              <a:gd name="connsiteX926" fmla="*/ 17200564 w 18288000"/>
              <a:gd name="connsiteY926" fmla="*/ 3613153 h 10288588"/>
              <a:gd name="connsiteX927" fmla="*/ 17208500 w 18288000"/>
              <a:gd name="connsiteY927" fmla="*/ 3605215 h 10288588"/>
              <a:gd name="connsiteX928" fmla="*/ 17215644 w 18288000"/>
              <a:gd name="connsiteY928" fmla="*/ 3596484 h 10288588"/>
              <a:gd name="connsiteX929" fmla="*/ 17221200 w 18288000"/>
              <a:gd name="connsiteY929" fmla="*/ 3586165 h 10288588"/>
              <a:gd name="connsiteX930" fmla="*/ 17225964 w 18288000"/>
              <a:gd name="connsiteY930" fmla="*/ 3575847 h 10288588"/>
              <a:gd name="connsiteX931" fmla="*/ 17229932 w 18288000"/>
              <a:gd name="connsiteY931" fmla="*/ 3565528 h 10288588"/>
              <a:gd name="connsiteX932" fmla="*/ 17233104 w 18288000"/>
              <a:gd name="connsiteY932" fmla="*/ 3554415 h 10288588"/>
              <a:gd name="connsiteX933" fmla="*/ 17234692 w 18288000"/>
              <a:gd name="connsiteY933" fmla="*/ 3542509 h 10288588"/>
              <a:gd name="connsiteX934" fmla="*/ 17235488 w 18288000"/>
              <a:gd name="connsiteY934" fmla="*/ 3530603 h 10288588"/>
              <a:gd name="connsiteX935" fmla="*/ 17235488 w 18288000"/>
              <a:gd name="connsiteY935" fmla="*/ 2372521 h 10288588"/>
              <a:gd name="connsiteX936" fmla="*/ 17234692 w 18288000"/>
              <a:gd name="connsiteY936" fmla="*/ 2361409 h 10288588"/>
              <a:gd name="connsiteX937" fmla="*/ 17233104 w 18288000"/>
              <a:gd name="connsiteY937" fmla="*/ 2349502 h 10288588"/>
              <a:gd name="connsiteX938" fmla="*/ 17229932 w 18288000"/>
              <a:gd name="connsiteY938" fmla="*/ 2337596 h 10288588"/>
              <a:gd name="connsiteX939" fmla="*/ 17225964 w 18288000"/>
              <a:gd name="connsiteY939" fmla="*/ 2328071 h 10288588"/>
              <a:gd name="connsiteX940" fmla="*/ 17221200 w 18288000"/>
              <a:gd name="connsiteY940" fmla="*/ 2317753 h 10288588"/>
              <a:gd name="connsiteX941" fmla="*/ 17215644 w 18288000"/>
              <a:gd name="connsiteY941" fmla="*/ 2307434 h 10288588"/>
              <a:gd name="connsiteX942" fmla="*/ 17208500 w 18288000"/>
              <a:gd name="connsiteY942" fmla="*/ 2298703 h 10288588"/>
              <a:gd name="connsiteX943" fmla="*/ 17200564 w 18288000"/>
              <a:gd name="connsiteY943" fmla="*/ 2290765 h 10288588"/>
              <a:gd name="connsiteX944" fmla="*/ 17193420 w 18288000"/>
              <a:gd name="connsiteY944" fmla="*/ 2282828 h 10288588"/>
              <a:gd name="connsiteX945" fmla="*/ 17183892 w 18288000"/>
              <a:gd name="connsiteY945" fmla="*/ 2275683 h 10288588"/>
              <a:gd name="connsiteX946" fmla="*/ 17173576 w 18288000"/>
              <a:gd name="connsiteY946" fmla="*/ 2270127 h 10288588"/>
              <a:gd name="connsiteX947" fmla="*/ 17164048 w 18288000"/>
              <a:gd name="connsiteY947" fmla="*/ 2264571 h 10288588"/>
              <a:gd name="connsiteX948" fmla="*/ 17152936 w 18288000"/>
              <a:gd name="connsiteY948" fmla="*/ 2261396 h 10288588"/>
              <a:gd name="connsiteX949" fmla="*/ 17141032 w 18288000"/>
              <a:gd name="connsiteY949" fmla="*/ 2258221 h 10288588"/>
              <a:gd name="connsiteX950" fmla="*/ 17129920 w 18288000"/>
              <a:gd name="connsiteY950" fmla="*/ 2256633 h 10288588"/>
              <a:gd name="connsiteX951" fmla="*/ 17118804 w 18288000"/>
              <a:gd name="connsiteY951" fmla="*/ 2255840 h 10288588"/>
              <a:gd name="connsiteX952" fmla="*/ 14504193 w 18288000"/>
              <a:gd name="connsiteY952" fmla="*/ 2255840 h 10288588"/>
              <a:gd name="connsiteX953" fmla="*/ 14491493 w 18288000"/>
              <a:gd name="connsiteY953" fmla="*/ 2256633 h 10288588"/>
              <a:gd name="connsiteX954" fmla="*/ 14480381 w 18288000"/>
              <a:gd name="connsiteY954" fmla="*/ 2258221 h 10288588"/>
              <a:gd name="connsiteX955" fmla="*/ 14469268 w 18288000"/>
              <a:gd name="connsiteY955" fmla="*/ 2261396 h 10288588"/>
              <a:gd name="connsiteX956" fmla="*/ 14458156 w 18288000"/>
              <a:gd name="connsiteY956" fmla="*/ 2264571 h 10288588"/>
              <a:gd name="connsiteX957" fmla="*/ 14447837 w 18288000"/>
              <a:gd name="connsiteY957" fmla="*/ 2270127 h 10288588"/>
              <a:gd name="connsiteX958" fmla="*/ 14439106 w 18288000"/>
              <a:gd name="connsiteY958" fmla="*/ 2275683 h 10288588"/>
              <a:gd name="connsiteX959" fmla="*/ 14430375 w 18288000"/>
              <a:gd name="connsiteY959" fmla="*/ 2282828 h 10288588"/>
              <a:gd name="connsiteX960" fmla="*/ 14420850 w 18288000"/>
              <a:gd name="connsiteY960" fmla="*/ 2290765 h 10288588"/>
              <a:gd name="connsiteX961" fmla="*/ 14412912 w 18288000"/>
              <a:gd name="connsiteY961" fmla="*/ 2298703 h 10288588"/>
              <a:gd name="connsiteX962" fmla="*/ 14406562 w 18288000"/>
              <a:gd name="connsiteY962" fmla="*/ 2307434 h 10288588"/>
              <a:gd name="connsiteX963" fmla="*/ 14401006 w 18288000"/>
              <a:gd name="connsiteY963" fmla="*/ 2317753 h 10288588"/>
              <a:gd name="connsiteX964" fmla="*/ 14396243 w 18288000"/>
              <a:gd name="connsiteY964" fmla="*/ 2328071 h 10288588"/>
              <a:gd name="connsiteX965" fmla="*/ 14391481 w 18288000"/>
              <a:gd name="connsiteY965" fmla="*/ 2337596 h 10288588"/>
              <a:gd name="connsiteX966" fmla="*/ 14389893 w 18288000"/>
              <a:gd name="connsiteY966" fmla="*/ 2349502 h 10288588"/>
              <a:gd name="connsiteX967" fmla="*/ 14387512 w 18288000"/>
              <a:gd name="connsiteY967" fmla="*/ 2361409 h 10288588"/>
              <a:gd name="connsiteX968" fmla="*/ 14387512 w 18288000"/>
              <a:gd name="connsiteY968" fmla="*/ 2372521 h 10288588"/>
              <a:gd name="connsiteX969" fmla="*/ 14387512 w 18288000"/>
              <a:gd name="connsiteY969" fmla="*/ 3530603 h 10288588"/>
              <a:gd name="connsiteX970" fmla="*/ 14387512 w 18288000"/>
              <a:gd name="connsiteY970" fmla="*/ 3542509 h 10288588"/>
              <a:gd name="connsiteX971" fmla="*/ 14389893 w 18288000"/>
              <a:gd name="connsiteY971" fmla="*/ 3554415 h 10288588"/>
              <a:gd name="connsiteX972" fmla="*/ 14391481 w 18288000"/>
              <a:gd name="connsiteY972" fmla="*/ 3565528 h 10288588"/>
              <a:gd name="connsiteX973" fmla="*/ 14396243 w 18288000"/>
              <a:gd name="connsiteY973" fmla="*/ 3575847 h 10288588"/>
              <a:gd name="connsiteX974" fmla="*/ 14401006 w 18288000"/>
              <a:gd name="connsiteY974" fmla="*/ 3586165 h 10288588"/>
              <a:gd name="connsiteX975" fmla="*/ 14406562 w 18288000"/>
              <a:gd name="connsiteY975" fmla="*/ 3596484 h 10288588"/>
              <a:gd name="connsiteX976" fmla="*/ 14412912 w 18288000"/>
              <a:gd name="connsiteY976" fmla="*/ 3605215 h 10288588"/>
              <a:gd name="connsiteX977" fmla="*/ 14420850 w 18288000"/>
              <a:gd name="connsiteY977" fmla="*/ 3613153 h 10288588"/>
              <a:gd name="connsiteX978" fmla="*/ 14430375 w 18288000"/>
              <a:gd name="connsiteY978" fmla="*/ 3621090 h 10288588"/>
              <a:gd name="connsiteX979" fmla="*/ 14439106 w 18288000"/>
              <a:gd name="connsiteY979" fmla="*/ 3627441 h 10288588"/>
              <a:gd name="connsiteX980" fmla="*/ 14447837 w 18288000"/>
              <a:gd name="connsiteY980" fmla="*/ 3632997 h 10288588"/>
              <a:gd name="connsiteX981" fmla="*/ 14458156 w 18288000"/>
              <a:gd name="connsiteY981" fmla="*/ 3638553 h 10288588"/>
              <a:gd name="connsiteX982" fmla="*/ 14469268 w 18288000"/>
              <a:gd name="connsiteY982" fmla="*/ 3642522 h 10288588"/>
              <a:gd name="connsiteX983" fmla="*/ 14480381 w 18288000"/>
              <a:gd name="connsiteY983" fmla="*/ 3645697 h 10288588"/>
              <a:gd name="connsiteX984" fmla="*/ 14491493 w 18288000"/>
              <a:gd name="connsiteY984" fmla="*/ 3648078 h 10288588"/>
              <a:gd name="connsiteX985" fmla="*/ 14504193 w 18288000"/>
              <a:gd name="connsiteY985" fmla="*/ 3648078 h 10288588"/>
              <a:gd name="connsiteX986" fmla="*/ 15659894 w 18288000"/>
              <a:gd name="connsiteY986" fmla="*/ 3648078 h 10288588"/>
              <a:gd name="connsiteX987" fmla="*/ 15671006 w 18288000"/>
              <a:gd name="connsiteY987" fmla="*/ 3648078 h 10288588"/>
              <a:gd name="connsiteX988" fmla="*/ 15682119 w 18288000"/>
              <a:gd name="connsiteY988" fmla="*/ 3645697 h 10288588"/>
              <a:gd name="connsiteX989" fmla="*/ 15693231 w 18288000"/>
              <a:gd name="connsiteY989" fmla="*/ 3642522 h 10288588"/>
              <a:gd name="connsiteX990" fmla="*/ 15704344 w 18288000"/>
              <a:gd name="connsiteY990" fmla="*/ 3638553 h 10288588"/>
              <a:gd name="connsiteX991" fmla="*/ 15714663 w 18288000"/>
              <a:gd name="connsiteY991" fmla="*/ 3632997 h 10288588"/>
              <a:gd name="connsiteX992" fmla="*/ 15724981 w 18288000"/>
              <a:gd name="connsiteY992" fmla="*/ 3627441 h 10288588"/>
              <a:gd name="connsiteX993" fmla="*/ 15733713 w 18288000"/>
              <a:gd name="connsiteY993" fmla="*/ 3621090 h 10288588"/>
              <a:gd name="connsiteX994" fmla="*/ 15741650 w 18288000"/>
              <a:gd name="connsiteY994" fmla="*/ 3613153 h 10288588"/>
              <a:gd name="connsiteX995" fmla="*/ 15749587 w 18288000"/>
              <a:gd name="connsiteY995" fmla="*/ 3605215 h 10288588"/>
              <a:gd name="connsiteX996" fmla="*/ 15755937 w 18288000"/>
              <a:gd name="connsiteY996" fmla="*/ 3596484 h 10288588"/>
              <a:gd name="connsiteX997" fmla="*/ 15761494 w 18288000"/>
              <a:gd name="connsiteY997" fmla="*/ 3586165 h 10288588"/>
              <a:gd name="connsiteX998" fmla="*/ 15766256 w 18288000"/>
              <a:gd name="connsiteY998" fmla="*/ 3575847 h 10288588"/>
              <a:gd name="connsiteX999" fmla="*/ 15771019 w 18288000"/>
              <a:gd name="connsiteY999" fmla="*/ 3565528 h 10288588"/>
              <a:gd name="connsiteX1000" fmla="*/ 15772606 w 18288000"/>
              <a:gd name="connsiteY1000" fmla="*/ 3554415 h 10288588"/>
              <a:gd name="connsiteX1001" fmla="*/ 15774987 w 18288000"/>
              <a:gd name="connsiteY1001" fmla="*/ 3542509 h 10288588"/>
              <a:gd name="connsiteX1002" fmla="*/ 15776575 w 18288000"/>
              <a:gd name="connsiteY1002" fmla="*/ 3530603 h 10288588"/>
              <a:gd name="connsiteX1003" fmla="*/ 15776575 w 18288000"/>
              <a:gd name="connsiteY1003" fmla="*/ 2372521 h 10288588"/>
              <a:gd name="connsiteX1004" fmla="*/ 15774987 w 18288000"/>
              <a:gd name="connsiteY1004" fmla="*/ 2361409 h 10288588"/>
              <a:gd name="connsiteX1005" fmla="*/ 15772606 w 18288000"/>
              <a:gd name="connsiteY1005" fmla="*/ 2349502 h 10288588"/>
              <a:gd name="connsiteX1006" fmla="*/ 15771019 w 18288000"/>
              <a:gd name="connsiteY1006" fmla="*/ 2337596 h 10288588"/>
              <a:gd name="connsiteX1007" fmla="*/ 15766256 w 18288000"/>
              <a:gd name="connsiteY1007" fmla="*/ 2328071 h 10288588"/>
              <a:gd name="connsiteX1008" fmla="*/ 15761494 w 18288000"/>
              <a:gd name="connsiteY1008" fmla="*/ 2317753 h 10288588"/>
              <a:gd name="connsiteX1009" fmla="*/ 15755937 w 18288000"/>
              <a:gd name="connsiteY1009" fmla="*/ 2307434 h 10288588"/>
              <a:gd name="connsiteX1010" fmla="*/ 15749587 w 18288000"/>
              <a:gd name="connsiteY1010" fmla="*/ 2298703 h 10288588"/>
              <a:gd name="connsiteX1011" fmla="*/ 15741650 w 18288000"/>
              <a:gd name="connsiteY1011" fmla="*/ 2290765 h 10288588"/>
              <a:gd name="connsiteX1012" fmla="*/ 15733713 w 18288000"/>
              <a:gd name="connsiteY1012" fmla="*/ 2282828 h 10288588"/>
              <a:gd name="connsiteX1013" fmla="*/ 15724981 w 18288000"/>
              <a:gd name="connsiteY1013" fmla="*/ 2275683 h 10288588"/>
              <a:gd name="connsiteX1014" fmla="*/ 15714663 w 18288000"/>
              <a:gd name="connsiteY1014" fmla="*/ 2270127 h 10288588"/>
              <a:gd name="connsiteX1015" fmla="*/ 15704344 w 18288000"/>
              <a:gd name="connsiteY1015" fmla="*/ 2264571 h 10288588"/>
              <a:gd name="connsiteX1016" fmla="*/ 15693231 w 18288000"/>
              <a:gd name="connsiteY1016" fmla="*/ 2261396 h 10288588"/>
              <a:gd name="connsiteX1017" fmla="*/ 15682119 w 18288000"/>
              <a:gd name="connsiteY1017" fmla="*/ 2258221 h 10288588"/>
              <a:gd name="connsiteX1018" fmla="*/ 15671006 w 18288000"/>
              <a:gd name="connsiteY1018" fmla="*/ 2256633 h 10288588"/>
              <a:gd name="connsiteX1019" fmla="*/ 15659894 w 18288000"/>
              <a:gd name="connsiteY1019" fmla="*/ 2255840 h 10288588"/>
              <a:gd name="connsiteX1020" fmla="*/ 8671583 w 18288000"/>
              <a:gd name="connsiteY1020" fmla="*/ 2255840 h 10288588"/>
              <a:gd name="connsiteX1021" fmla="*/ 8658897 w 18288000"/>
              <a:gd name="connsiteY1021" fmla="*/ 2256633 h 10288588"/>
              <a:gd name="connsiteX1022" fmla="*/ 8647797 w 18288000"/>
              <a:gd name="connsiteY1022" fmla="*/ 2258221 h 10288588"/>
              <a:gd name="connsiteX1023" fmla="*/ 8636698 w 18288000"/>
              <a:gd name="connsiteY1023" fmla="*/ 2261396 h 10288588"/>
              <a:gd name="connsiteX1024" fmla="*/ 8625598 w 18288000"/>
              <a:gd name="connsiteY1024" fmla="*/ 2264571 h 10288588"/>
              <a:gd name="connsiteX1025" fmla="*/ 8615291 w 18288000"/>
              <a:gd name="connsiteY1025" fmla="*/ 2270127 h 10288588"/>
              <a:gd name="connsiteX1026" fmla="*/ 8604984 w 18288000"/>
              <a:gd name="connsiteY1026" fmla="*/ 2275683 h 10288588"/>
              <a:gd name="connsiteX1027" fmla="*/ 8596263 w 18288000"/>
              <a:gd name="connsiteY1027" fmla="*/ 2282828 h 10288588"/>
              <a:gd name="connsiteX1028" fmla="*/ 8588334 w 18288000"/>
              <a:gd name="connsiteY1028" fmla="*/ 2290765 h 10288588"/>
              <a:gd name="connsiteX1029" fmla="*/ 8580406 w 18288000"/>
              <a:gd name="connsiteY1029" fmla="*/ 2298703 h 10288588"/>
              <a:gd name="connsiteX1030" fmla="*/ 8574063 w 18288000"/>
              <a:gd name="connsiteY1030" fmla="*/ 2307434 h 10288588"/>
              <a:gd name="connsiteX1031" fmla="*/ 8568513 w 18288000"/>
              <a:gd name="connsiteY1031" fmla="*/ 2317753 h 10288588"/>
              <a:gd name="connsiteX1032" fmla="*/ 8563756 w 18288000"/>
              <a:gd name="connsiteY1032" fmla="*/ 2328071 h 10288588"/>
              <a:gd name="connsiteX1033" fmla="*/ 8559792 w 18288000"/>
              <a:gd name="connsiteY1033" fmla="*/ 2337596 h 10288588"/>
              <a:gd name="connsiteX1034" fmla="*/ 8557413 w 18288000"/>
              <a:gd name="connsiteY1034" fmla="*/ 2349502 h 10288588"/>
              <a:gd name="connsiteX1035" fmla="*/ 8555035 w 18288000"/>
              <a:gd name="connsiteY1035" fmla="*/ 2361409 h 10288588"/>
              <a:gd name="connsiteX1036" fmla="*/ 8553449 w 18288000"/>
              <a:gd name="connsiteY1036" fmla="*/ 2372521 h 10288588"/>
              <a:gd name="connsiteX1037" fmla="*/ 8553449 w 18288000"/>
              <a:gd name="connsiteY1037" fmla="*/ 3530603 h 10288588"/>
              <a:gd name="connsiteX1038" fmla="*/ 8555035 w 18288000"/>
              <a:gd name="connsiteY1038" fmla="*/ 3542509 h 10288588"/>
              <a:gd name="connsiteX1039" fmla="*/ 8557413 w 18288000"/>
              <a:gd name="connsiteY1039" fmla="*/ 3554415 h 10288588"/>
              <a:gd name="connsiteX1040" fmla="*/ 8559792 w 18288000"/>
              <a:gd name="connsiteY1040" fmla="*/ 3565528 h 10288588"/>
              <a:gd name="connsiteX1041" fmla="*/ 8563756 w 18288000"/>
              <a:gd name="connsiteY1041" fmla="*/ 3575847 h 10288588"/>
              <a:gd name="connsiteX1042" fmla="*/ 8568513 w 18288000"/>
              <a:gd name="connsiteY1042" fmla="*/ 3586165 h 10288588"/>
              <a:gd name="connsiteX1043" fmla="*/ 8574063 w 18288000"/>
              <a:gd name="connsiteY1043" fmla="*/ 3596484 h 10288588"/>
              <a:gd name="connsiteX1044" fmla="*/ 8580406 w 18288000"/>
              <a:gd name="connsiteY1044" fmla="*/ 3605215 h 10288588"/>
              <a:gd name="connsiteX1045" fmla="*/ 8588334 w 18288000"/>
              <a:gd name="connsiteY1045" fmla="*/ 3613153 h 10288588"/>
              <a:gd name="connsiteX1046" fmla="*/ 8596263 w 18288000"/>
              <a:gd name="connsiteY1046" fmla="*/ 3621090 h 10288588"/>
              <a:gd name="connsiteX1047" fmla="*/ 8604984 w 18288000"/>
              <a:gd name="connsiteY1047" fmla="*/ 3627441 h 10288588"/>
              <a:gd name="connsiteX1048" fmla="*/ 8615291 w 18288000"/>
              <a:gd name="connsiteY1048" fmla="*/ 3632997 h 10288588"/>
              <a:gd name="connsiteX1049" fmla="*/ 8625598 w 18288000"/>
              <a:gd name="connsiteY1049" fmla="*/ 3638553 h 10288588"/>
              <a:gd name="connsiteX1050" fmla="*/ 8636698 w 18288000"/>
              <a:gd name="connsiteY1050" fmla="*/ 3642522 h 10288588"/>
              <a:gd name="connsiteX1051" fmla="*/ 8647797 w 18288000"/>
              <a:gd name="connsiteY1051" fmla="*/ 3645697 h 10288588"/>
              <a:gd name="connsiteX1052" fmla="*/ 8658897 w 18288000"/>
              <a:gd name="connsiteY1052" fmla="*/ 3648078 h 10288588"/>
              <a:gd name="connsiteX1053" fmla="*/ 8671583 w 18288000"/>
              <a:gd name="connsiteY1053" fmla="*/ 3648078 h 10288588"/>
              <a:gd name="connsiteX1054" fmla="*/ 9824378 w 18288000"/>
              <a:gd name="connsiteY1054" fmla="*/ 3648078 h 10288588"/>
              <a:gd name="connsiteX1055" fmla="*/ 9837064 w 18288000"/>
              <a:gd name="connsiteY1055" fmla="*/ 3648078 h 10288588"/>
              <a:gd name="connsiteX1056" fmla="*/ 9848163 w 18288000"/>
              <a:gd name="connsiteY1056" fmla="*/ 3645697 h 10288588"/>
              <a:gd name="connsiteX1057" fmla="*/ 9859263 w 18288000"/>
              <a:gd name="connsiteY1057" fmla="*/ 3642522 h 10288588"/>
              <a:gd name="connsiteX1058" fmla="*/ 9870363 w 18288000"/>
              <a:gd name="connsiteY1058" fmla="*/ 3638553 h 10288588"/>
              <a:gd name="connsiteX1059" fmla="*/ 9880670 w 18288000"/>
              <a:gd name="connsiteY1059" fmla="*/ 3632997 h 10288588"/>
              <a:gd name="connsiteX1060" fmla="*/ 9889391 w 18288000"/>
              <a:gd name="connsiteY1060" fmla="*/ 3627441 h 10288588"/>
              <a:gd name="connsiteX1061" fmla="*/ 9898906 w 18288000"/>
              <a:gd name="connsiteY1061" fmla="*/ 3621090 h 10288588"/>
              <a:gd name="connsiteX1062" fmla="*/ 9907627 w 18288000"/>
              <a:gd name="connsiteY1062" fmla="*/ 3613153 h 10288588"/>
              <a:gd name="connsiteX1063" fmla="*/ 9915555 w 18288000"/>
              <a:gd name="connsiteY1063" fmla="*/ 3605215 h 10288588"/>
              <a:gd name="connsiteX1064" fmla="*/ 9921898 w 18288000"/>
              <a:gd name="connsiteY1064" fmla="*/ 3596484 h 10288588"/>
              <a:gd name="connsiteX1065" fmla="*/ 9927448 w 18288000"/>
              <a:gd name="connsiteY1065" fmla="*/ 3586165 h 10288588"/>
              <a:gd name="connsiteX1066" fmla="*/ 9932205 w 18288000"/>
              <a:gd name="connsiteY1066" fmla="*/ 3575847 h 10288588"/>
              <a:gd name="connsiteX1067" fmla="*/ 9936962 w 18288000"/>
              <a:gd name="connsiteY1067" fmla="*/ 3565528 h 10288588"/>
              <a:gd name="connsiteX1068" fmla="*/ 9939341 w 18288000"/>
              <a:gd name="connsiteY1068" fmla="*/ 3554415 h 10288588"/>
              <a:gd name="connsiteX1069" fmla="*/ 9940926 w 18288000"/>
              <a:gd name="connsiteY1069" fmla="*/ 3542509 h 10288588"/>
              <a:gd name="connsiteX1070" fmla="*/ 9942512 w 18288000"/>
              <a:gd name="connsiteY1070" fmla="*/ 3530603 h 10288588"/>
              <a:gd name="connsiteX1071" fmla="*/ 9942512 w 18288000"/>
              <a:gd name="connsiteY1071" fmla="*/ 2372521 h 10288588"/>
              <a:gd name="connsiteX1072" fmla="*/ 9940926 w 18288000"/>
              <a:gd name="connsiteY1072" fmla="*/ 2361409 h 10288588"/>
              <a:gd name="connsiteX1073" fmla="*/ 9939341 w 18288000"/>
              <a:gd name="connsiteY1073" fmla="*/ 2349502 h 10288588"/>
              <a:gd name="connsiteX1074" fmla="*/ 9936962 w 18288000"/>
              <a:gd name="connsiteY1074" fmla="*/ 2337596 h 10288588"/>
              <a:gd name="connsiteX1075" fmla="*/ 9932205 w 18288000"/>
              <a:gd name="connsiteY1075" fmla="*/ 2328071 h 10288588"/>
              <a:gd name="connsiteX1076" fmla="*/ 9927448 w 18288000"/>
              <a:gd name="connsiteY1076" fmla="*/ 2317753 h 10288588"/>
              <a:gd name="connsiteX1077" fmla="*/ 9921898 w 18288000"/>
              <a:gd name="connsiteY1077" fmla="*/ 2307434 h 10288588"/>
              <a:gd name="connsiteX1078" fmla="*/ 9915555 w 18288000"/>
              <a:gd name="connsiteY1078" fmla="*/ 2298703 h 10288588"/>
              <a:gd name="connsiteX1079" fmla="*/ 9907627 w 18288000"/>
              <a:gd name="connsiteY1079" fmla="*/ 2290765 h 10288588"/>
              <a:gd name="connsiteX1080" fmla="*/ 9898906 w 18288000"/>
              <a:gd name="connsiteY1080" fmla="*/ 2282828 h 10288588"/>
              <a:gd name="connsiteX1081" fmla="*/ 9889391 w 18288000"/>
              <a:gd name="connsiteY1081" fmla="*/ 2275683 h 10288588"/>
              <a:gd name="connsiteX1082" fmla="*/ 9880670 w 18288000"/>
              <a:gd name="connsiteY1082" fmla="*/ 2270127 h 10288588"/>
              <a:gd name="connsiteX1083" fmla="*/ 9870363 w 18288000"/>
              <a:gd name="connsiteY1083" fmla="*/ 2264571 h 10288588"/>
              <a:gd name="connsiteX1084" fmla="*/ 9859263 w 18288000"/>
              <a:gd name="connsiteY1084" fmla="*/ 2261396 h 10288588"/>
              <a:gd name="connsiteX1085" fmla="*/ 9848163 w 18288000"/>
              <a:gd name="connsiteY1085" fmla="*/ 2258221 h 10288588"/>
              <a:gd name="connsiteX1086" fmla="*/ 9837064 w 18288000"/>
              <a:gd name="connsiteY1086" fmla="*/ 2256633 h 10288588"/>
              <a:gd name="connsiteX1087" fmla="*/ 9824378 w 18288000"/>
              <a:gd name="connsiteY1087" fmla="*/ 2255840 h 10288588"/>
              <a:gd name="connsiteX1088" fmla="*/ 13046141 w 18288000"/>
              <a:gd name="connsiteY1088" fmla="*/ 2255839 h 10288588"/>
              <a:gd name="connsiteX1089" fmla="*/ 13034228 w 18288000"/>
              <a:gd name="connsiteY1089" fmla="*/ 2256633 h 10288588"/>
              <a:gd name="connsiteX1090" fmla="*/ 13023109 w 18288000"/>
              <a:gd name="connsiteY1090" fmla="*/ 2258221 h 10288588"/>
              <a:gd name="connsiteX1091" fmla="*/ 13011990 w 18288000"/>
              <a:gd name="connsiteY1091" fmla="*/ 2261396 h 10288588"/>
              <a:gd name="connsiteX1092" fmla="*/ 13000077 w 18288000"/>
              <a:gd name="connsiteY1092" fmla="*/ 2264571 h 10288588"/>
              <a:gd name="connsiteX1093" fmla="*/ 12990547 w 18288000"/>
              <a:gd name="connsiteY1093" fmla="*/ 2270127 h 10288588"/>
              <a:gd name="connsiteX1094" fmla="*/ 12981016 w 18288000"/>
              <a:gd name="connsiteY1094" fmla="*/ 2275683 h 10288588"/>
              <a:gd name="connsiteX1095" fmla="*/ 12972280 w 18288000"/>
              <a:gd name="connsiteY1095" fmla="*/ 2282827 h 10288588"/>
              <a:gd name="connsiteX1096" fmla="*/ 12963544 w 18288000"/>
              <a:gd name="connsiteY1096" fmla="*/ 2290764 h 10288588"/>
              <a:gd name="connsiteX1097" fmla="*/ 12955602 w 18288000"/>
              <a:gd name="connsiteY1097" fmla="*/ 2298702 h 10288588"/>
              <a:gd name="connsiteX1098" fmla="*/ 12948454 w 18288000"/>
              <a:gd name="connsiteY1098" fmla="*/ 2307433 h 10288588"/>
              <a:gd name="connsiteX1099" fmla="*/ 12942895 w 18288000"/>
              <a:gd name="connsiteY1099" fmla="*/ 2317752 h 10288588"/>
              <a:gd name="connsiteX1100" fmla="*/ 12938924 w 18288000"/>
              <a:gd name="connsiteY1100" fmla="*/ 2328071 h 10288588"/>
              <a:gd name="connsiteX1101" fmla="*/ 12934158 w 18288000"/>
              <a:gd name="connsiteY1101" fmla="*/ 2337596 h 10288588"/>
              <a:gd name="connsiteX1102" fmla="*/ 12931776 w 18288000"/>
              <a:gd name="connsiteY1102" fmla="*/ 2349502 h 10288588"/>
              <a:gd name="connsiteX1103" fmla="*/ 12929393 w 18288000"/>
              <a:gd name="connsiteY1103" fmla="*/ 2361408 h 10288588"/>
              <a:gd name="connsiteX1104" fmla="*/ 12928599 w 18288000"/>
              <a:gd name="connsiteY1104" fmla="*/ 2372521 h 10288588"/>
              <a:gd name="connsiteX1105" fmla="*/ 12928599 w 18288000"/>
              <a:gd name="connsiteY1105" fmla="*/ 3530603 h 10288588"/>
              <a:gd name="connsiteX1106" fmla="*/ 12929393 w 18288000"/>
              <a:gd name="connsiteY1106" fmla="*/ 3542509 h 10288588"/>
              <a:gd name="connsiteX1107" fmla="*/ 12931776 w 18288000"/>
              <a:gd name="connsiteY1107" fmla="*/ 3554415 h 10288588"/>
              <a:gd name="connsiteX1108" fmla="*/ 12934158 w 18288000"/>
              <a:gd name="connsiteY1108" fmla="*/ 3565528 h 10288588"/>
              <a:gd name="connsiteX1109" fmla="*/ 12938924 w 18288000"/>
              <a:gd name="connsiteY1109" fmla="*/ 3575846 h 10288588"/>
              <a:gd name="connsiteX1110" fmla="*/ 12942895 w 18288000"/>
              <a:gd name="connsiteY1110" fmla="*/ 3586165 h 10288588"/>
              <a:gd name="connsiteX1111" fmla="*/ 12948454 w 18288000"/>
              <a:gd name="connsiteY1111" fmla="*/ 3596484 h 10288588"/>
              <a:gd name="connsiteX1112" fmla="*/ 12955602 w 18288000"/>
              <a:gd name="connsiteY1112" fmla="*/ 3605215 h 10288588"/>
              <a:gd name="connsiteX1113" fmla="*/ 12963544 w 18288000"/>
              <a:gd name="connsiteY1113" fmla="*/ 3613152 h 10288588"/>
              <a:gd name="connsiteX1114" fmla="*/ 12972280 w 18288000"/>
              <a:gd name="connsiteY1114" fmla="*/ 3621090 h 10288588"/>
              <a:gd name="connsiteX1115" fmla="*/ 12981016 w 18288000"/>
              <a:gd name="connsiteY1115" fmla="*/ 3627440 h 10288588"/>
              <a:gd name="connsiteX1116" fmla="*/ 12990547 w 18288000"/>
              <a:gd name="connsiteY1116" fmla="*/ 3632996 h 10288588"/>
              <a:gd name="connsiteX1117" fmla="*/ 13000077 w 18288000"/>
              <a:gd name="connsiteY1117" fmla="*/ 3638553 h 10288588"/>
              <a:gd name="connsiteX1118" fmla="*/ 13011990 w 18288000"/>
              <a:gd name="connsiteY1118" fmla="*/ 3642521 h 10288588"/>
              <a:gd name="connsiteX1119" fmla="*/ 13023109 w 18288000"/>
              <a:gd name="connsiteY1119" fmla="*/ 3645696 h 10288588"/>
              <a:gd name="connsiteX1120" fmla="*/ 13034228 w 18288000"/>
              <a:gd name="connsiteY1120" fmla="*/ 3648077 h 10288588"/>
              <a:gd name="connsiteX1121" fmla="*/ 13046141 w 18288000"/>
              <a:gd name="connsiteY1121" fmla="*/ 3648077 h 10288588"/>
              <a:gd name="connsiteX1122" fmla="*/ 14201707 w 18288000"/>
              <a:gd name="connsiteY1122" fmla="*/ 3648077 h 10288588"/>
              <a:gd name="connsiteX1123" fmla="*/ 14213620 w 18288000"/>
              <a:gd name="connsiteY1123" fmla="*/ 3648077 h 10288588"/>
              <a:gd name="connsiteX1124" fmla="*/ 14225533 w 18288000"/>
              <a:gd name="connsiteY1124" fmla="*/ 3645696 h 10288588"/>
              <a:gd name="connsiteX1125" fmla="*/ 14236652 w 18288000"/>
              <a:gd name="connsiteY1125" fmla="*/ 3642521 h 10288588"/>
              <a:gd name="connsiteX1126" fmla="*/ 14247771 w 18288000"/>
              <a:gd name="connsiteY1126" fmla="*/ 3638553 h 10288588"/>
              <a:gd name="connsiteX1127" fmla="*/ 14258095 w 18288000"/>
              <a:gd name="connsiteY1127" fmla="*/ 3632996 h 10288588"/>
              <a:gd name="connsiteX1128" fmla="*/ 14267626 w 18288000"/>
              <a:gd name="connsiteY1128" fmla="*/ 3627440 h 10288588"/>
              <a:gd name="connsiteX1129" fmla="*/ 14277156 w 18288000"/>
              <a:gd name="connsiteY1129" fmla="*/ 3621090 h 10288588"/>
              <a:gd name="connsiteX1130" fmla="*/ 14284304 w 18288000"/>
              <a:gd name="connsiteY1130" fmla="*/ 3613152 h 10288588"/>
              <a:gd name="connsiteX1131" fmla="*/ 14292246 w 18288000"/>
              <a:gd name="connsiteY1131" fmla="*/ 3605215 h 10288588"/>
              <a:gd name="connsiteX1132" fmla="*/ 14299394 w 18288000"/>
              <a:gd name="connsiteY1132" fmla="*/ 3596484 h 10288588"/>
              <a:gd name="connsiteX1133" fmla="*/ 14304953 w 18288000"/>
              <a:gd name="connsiteY1133" fmla="*/ 3586165 h 10288588"/>
              <a:gd name="connsiteX1134" fmla="*/ 14309719 w 18288000"/>
              <a:gd name="connsiteY1134" fmla="*/ 3575846 h 10288588"/>
              <a:gd name="connsiteX1135" fmla="*/ 14313690 w 18288000"/>
              <a:gd name="connsiteY1135" fmla="*/ 3565528 h 10288588"/>
              <a:gd name="connsiteX1136" fmla="*/ 14316072 w 18288000"/>
              <a:gd name="connsiteY1136" fmla="*/ 3554415 h 10288588"/>
              <a:gd name="connsiteX1137" fmla="*/ 14318455 w 18288000"/>
              <a:gd name="connsiteY1137" fmla="*/ 3542509 h 10288588"/>
              <a:gd name="connsiteX1138" fmla="*/ 14319249 w 18288000"/>
              <a:gd name="connsiteY1138" fmla="*/ 3530603 h 10288588"/>
              <a:gd name="connsiteX1139" fmla="*/ 14319249 w 18288000"/>
              <a:gd name="connsiteY1139" fmla="*/ 2372521 h 10288588"/>
              <a:gd name="connsiteX1140" fmla="*/ 14318455 w 18288000"/>
              <a:gd name="connsiteY1140" fmla="*/ 2361408 h 10288588"/>
              <a:gd name="connsiteX1141" fmla="*/ 14316072 w 18288000"/>
              <a:gd name="connsiteY1141" fmla="*/ 2349502 h 10288588"/>
              <a:gd name="connsiteX1142" fmla="*/ 14313690 w 18288000"/>
              <a:gd name="connsiteY1142" fmla="*/ 2337596 h 10288588"/>
              <a:gd name="connsiteX1143" fmla="*/ 14309719 w 18288000"/>
              <a:gd name="connsiteY1143" fmla="*/ 2328071 h 10288588"/>
              <a:gd name="connsiteX1144" fmla="*/ 14304953 w 18288000"/>
              <a:gd name="connsiteY1144" fmla="*/ 2317752 h 10288588"/>
              <a:gd name="connsiteX1145" fmla="*/ 14299394 w 18288000"/>
              <a:gd name="connsiteY1145" fmla="*/ 2307433 h 10288588"/>
              <a:gd name="connsiteX1146" fmla="*/ 14292246 w 18288000"/>
              <a:gd name="connsiteY1146" fmla="*/ 2298702 h 10288588"/>
              <a:gd name="connsiteX1147" fmla="*/ 14284304 w 18288000"/>
              <a:gd name="connsiteY1147" fmla="*/ 2290764 h 10288588"/>
              <a:gd name="connsiteX1148" fmla="*/ 14277156 w 18288000"/>
              <a:gd name="connsiteY1148" fmla="*/ 2282827 h 10288588"/>
              <a:gd name="connsiteX1149" fmla="*/ 14267626 w 18288000"/>
              <a:gd name="connsiteY1149" fmla="*/ 2275683 h 10288588"/>
              <a:gd name="connsiteX1150" fmla="*/ 14258095 w 18288000"/>
              <a:gd name="connsiteY1150" fmla="*/ 2270127 h 10288588"/>
              <a:gd name="connsiteX1151" fmla="*/ 14247771 w 18288000"/>
              <a:gd name="connsiteY1151" fmla="*/ 2264571 h 10288588"/>
              <a:gd name="connsiteX1152" fmla="*/ 14236652 w 18288000"/>
              <a:gd name="connsiteY1152" fmla="*/ 2261396 h 10288588"/>
              <a:gd name="connsiteX1153" fmla="*/ 14225533 w 18288000"/>
              <a:gd name="connsiteY1153" fmla="*/ 2258221 h 10288588"/>
              <a:gd name="connsiteX1154" fmla="*/ 14213620 w 18288000"/>
              <a:gd name="connsiteY1154" fmla="*/ 2256633 h 10288588"/>
              <a:gd name="connsiteX1155" fmla="*/ 14201707 w 18288000"/>
              <a:gd name="connsiteY1155" fmla="*/ 2255839 h 10288588"/>
              <a:gd name="connsiteX1156" fmla="*/ 11587956 w 18288000"/>
              <a:gd name="connsiteY1156" fmla="*/ 2255839 h 10288588"/>
              <a:gd name="connsiteX1157" fmla="*/ 11575256 w 18288000"/>
              <a:gd name="connsiteY1157" fmla="*/ 2256633 h 10288588"/>
              <a:gd name="connsiteX1158" fmla="*/ 11564143 w 18288000"/>
              <a:gd name="connsiteY1158" fmla="*/ 2258220 h 10288588"/>
              <a:gd name="connsiteX1159" fmla="*/ 11553031 w 18288000"/>
              <a:gd name="connsiteY1159" fmla="*/ 2261395 h 10288588"/>
              <a:gd name="connsiteX1160" fmla="*/ 11541918 w 18288000"/>
              <a:gd name="connsiteY1160" fmla="*/ 2264570 h 10288588"/>
              <a:gd name="connsiteX1161" fmla="*/ 11531599 w 18288000"/>
              <a:gd name="connsiteY1161" fmla="*/ 2270126 h 10288588"/>
              <a:gd name="connsiteX1162" fmla="*/ 11522868 w 18288000"/>
              <a:gd name="connsiteY1162" fmla="*/ 2275683 h 10288588"/>
              <a:gd name="connsiteX1163" fmla="*/ 11512549 w 18288000"/>
              <a:gd name="connsiteY1163" fmla="*/ 2282826 h 10288588"/>
              <a:gd name="connsiteX1164" fmla="*/ 11504612 w 18288000"/>
              <a:gd name="connsiteY1164" fmla="*/ 2290764 h 10288588"/>
              <a:gd name="connsiteX1165" fmla="*/ 11496675 w 18288000"/>
              <a:gd name="connsiteY1165" fmla="*/ 2298701 h 10288588"/>
              <a:gd name="connsiteX1166" fmla="*/ 11490325 w 18288000"/>
              <a:gd name="connsiteY1166" fmla="*/ 2307433 h 10288588"/>
              <a:gd name="connsiteX1167" fmla="*/ 11484768 w 18288000"/>
              <a:gd name="connsiteY1167" fmla="*/ 2317751 h 10288588"/>
              <a:gd name="connsiteX1168" fmla="*/ 11480006 w 18288000"/>
              <a:gd name="connsiteY1168" fmla="*/ 2328070 h 10288588"/>
              <a:gd name="connsiteX1169" fmla="*/ 11475243 w 18288000"/>
              <a:gd name="connsiteY1169" fmla="*/ 2337595 h 10288588"/>
              <a:gd name="connsiteX1170" fmla="*/ 11473656 w 18288000"/>
              <a:gd name="connsiteY1170" fmla="*/ 2349501 h 10288588"/>
              <a:gd name="connsiteX1171" fmla="*/ 11471275 w 18288000"/>
              <a:gd name="connsiteY1171" fmla="*/ 2361408 h 10288588"/>
              <a:gd name="connsiteX1172" fmla="*/ 11469687 w 18288000"/>
              <a:gd name="connsiteY1172" fmla="*/ 2372520 h 10288588"/>
              <a:gd name="connsiteX1173" fmla="*/ 11469687 w 18288000"/>
              <a:gd name="connsiteY1173" fmla="*/ 3530602 h 10288588"/>
              <a:gd name="connsiteX1174" fmla="*/ 11471275 w 18288000"/>
              <a:gd name="connsiteY1174" fmla="*/ 3542508 h 10288588"/>
              <a:gd name="connsiteX1175" fmla="*/ 11473656 w 18288000"/>
              <a:gd name="connsiteY1175" fmla="*/ 3554414 h 10288588"/>
              <a:gd name="connsiteX1176" fmla="*/ 11475243 w 18288000"/>
              <a:gd name="connsiteY1176" fmla="*/ 3565527 h 10288588"/>
              <a:gd name="connsiteX1177" fmla="*/ 11480006 w 18288000"/>
              <a:gd name="connsiteY1177" fmla="*/ 3575846 h 10288588"/>
              <a:gd name="connsiteX1178" fmla="*/ 11484768 w 18288000"/>
              <a:gd name="connsiteY1178" fmla="*/ 3586164 h 10288588"/>
              <a:gd name="connsiteX1179" fmla="*/ 11490325 w 18288000"/>
              <a:gd name="connsiteY1179" fmla="*/ 3596483 h 10288588"/>
              <a:gd name="connsiteX1180" fmla="*/ 11496675 w 18288000"/>
              <a:gd name="connsiteY1180" fmla="*/ 3605214 h 10288588"/>
              <a:gd name="connsiteX1181" fmla="*/ 11504612 w 18288000"/>
              <a:gd name="connsiteY1181" fmla="*/ 3613152 h 10288588"/>
              <a:gd name="connsiteX1182" fmla="*/ 11512549 w 18288000"/>
              <a:gd name="connsiteY1182" fmla="*/ 3621089 h 10288588"/>
              <a:gd name="connsiteX1183" fmla="*/ 11522868 w 18288000"/>
              <a:gd name="connsiteY1183" fmla="*/ 3627439 h 10288588"/>
              <a:gd name="connsiteX1184" fmla="*/ 11531599 w 18288000"/>
              <a:gd name="connsiteY1184" fmla="*/ 3632996 h 10288588"/>
              <a:gd name="connsiteX1185" fmla="*/ 11541918 w 18288000"/>
              <a:gd name="connsiteY1185" fmla="*/ 3638552 h 10288588"/>
              <a:gd name="connsiteX1186" fmla="*/ 11553031 w 18288000"/>
              <a:gd name="connsiteY1186" fmla="*/ 3642520 h 10288588"/>
              <a:gd name="connsiteX1187" fmla="*/ 11564143 w 18288000"/>
              <a:gd name="connsiteY1187" fmla="*/ 3645696 h 10288588"/>
              <a:gd name="connsiteX1188" fmla="*/ 11575256 w 18288000"/>
              <a:gd name="connsiteY1188" fmla="*/ 3648077 h 10288588"/>
              <a:gd name="connsiteX1189" fmla="*/ 11587956 w 18288000"/>
              <a:gd name="connsiteY1189" fmla="*/ 3648077 h 10288588"/>
              <a:gd name="connsiteX1190" fmla="*/ 12742068 w 18288000"/>
              <a:gd name="connsiteY1190" fmla="*/ 3648077 h 10288588"/>
              <a:gd name="connsiteX1191" fmla="*/ 12754768 w 18288000"/>
              <a:gd name="connsiteY1191" fmla="*/ 3648077 h 10288588"/>
              <a:gd name="connsiteX1192" fmla="*/ 12765881 w 18288000"/>
              <a:gd name="connsiteY1192" fmla="*/ 3645696 h 10288588"/>
              <a:gd name="connsiteX1193" fmla="*/ 12776993 w 18288000"/>
              <a:gd name="connsiteY1193" fmla="*/ 3642520 h 10288588"/>
              <a:gd name="connsiteX1194" fmla="*/ 12788106 w 18288000"/>
              <a:gd name="connsiteY1194" fmla="*/ 3638552 h 10288588"/>
              <a:gd name="connsiteX1195" fmla="*/ 12798425 w 18288000"/>
              <a:gd name="connsiteY1195" fmla="*/ 3632996 h 10288588"/>
              <a:gd name="connsiteX1196" fmla="*/ 12808743 w 18288000"/>
              <a:gd name="connsiteY1196" fmla="*/ 3627439 h 10288588"/>
              <a:gd name="connsiteX1197" fmla="*/ 12817475 w 18288000"/>
              <a:gd name="connsiteY1197" fmla="*/ 3621089 h 10288588"/>
              <a:gd name="connsiteX1198" fmla="*/ 12825412 w 18288000"/>
              <a:gd name="connsiteY1198" fmla="*/ 3613152 h 10288588"/>
              <a:gd name="connsiteX1199" fmla="*/ 12833349 w 18288000"/>
              <a:gd name="connsiteY1199" fmla="*/ 3605214 h 10288588"/>
              <a:gd name="connsiteX1200" fmla="*/ 12839699 w 18288000"/>
              <a:gd name="connsiteY1200" fmla="*/ 3596483 h 10288588"/>
              <a:gd name="connsiteX1201" fmla="*/ 12845256 w 18288000"/>
              <a:gd name="connsiteY1201" fmla="*/ 3586164 h 10288588"/>
              <a:gd name="connsiteX1202" fmla="*/ 12850018 w 18288000"/>
              <a:gd name="connsiteY1202" fmla="*/ 3575846 h 10288588"/>
              <a:gd name="connsiteX1203" fmla="*/ 12854781 w 18288000"/>
              <a:gd name="connsiteY1203" fmla="*/ 3565527 h 10288588"/>
              <a:gd name="connsiteX1204" fmla="*/ 12857162 w 18288000"/>
              <a:gd name="connsiteY1204" fmla="*/ 3554414 h 10288588"/>
              <a:gd name="connsiteX1205" fmla="*/ 12858749 w 18288000"/>
              <a:gd name="connsiteY1205" fmla="*/ 3542508 h 10288588"/>
              <a:gd name="connsiteX1206" fmla="*/ 12860337 w 18288000"/>
              <a:gd name="connsiteY1206" fmla="*/ 3530602 h 10288588"/>
              <a:gd name="connsiteX1207" fmla="*/ 12860337 w 18288000"/>
              <a:gd name="connsiteY1207" fmla="*/ 2372520 h 10288588"/>
              <a:gd name="connsiteX1208" fmla="*/ 12858749 w 18288000"/>
              <a:gd name="connsiteY1208" fmla="*/ 2361408 h 10288588"/>
              <a:gd name="connsiteX1209" fmla="*/ 12857162 w 18288000"/>
              <a:gd name="connsiteY1209" fmla="*/ 2349501 h 10288588"/>
              <a:gd name="connsiteX1210" fmla="*/ 12854781 w 18288000"/>
              <a:gd name="connsiteY1210" fmla="*/ 2337595 h 10288588"/>
              <a:gd name="connsiteX1211" fmla="*/ 12850018 w 18288000"/>
              <a:gd name="connsiteY1211" fmla="*/ 2328070 h 10288588"/>
              <a:gd name="connsiteX1212" fmla="*/ 12845256 w 18288000"/>
              <a:gd name="connsiteY1212" fmla="*/ 2317751 h 10288588"/>
              <a:gd name="connsiteX1213" fmla="*/ 12839699 w 18288000"/>
              <a:gd name="connsiteY1213" fmla="*/ 2307433 h 10288588"/>
              <a:gd name="connsiteX1214" fmla="*/ 12833349 w 18288000"/>
              <a:gd name="connsiteY1214" fmla="*/ 2298701 h 10288588"/>
              <a:gd name="connsiteX1215" fmla="*/ 12825412 w 18288000"/>
              <a:gd name="connsiteY1215" fmla="*/ 2290764 h 10288588"/>
              <a:gd name="connsiteX1216" fmla="*/ 12817475 w 18288000"/>
              <a:gd name="connsiteY1216" fmla="*/ 2282826 h 10288588"/>
              <a:gd name="connsiteX1217" fmla="*/ 12808743 w 18288000"/>
              <a:gd name="connsiteY1217" fmla="*/ 2275683 h 10288588"/>
              <a:gd name="connsiteX1218" fmla="*/ 12798425 w 18288000"/>
              <a:gd name="connsiteY1218" fmla="*/ 2270126 h 10288588"/>
              <a:gd name="connsiteX1219" fmla="*/ 12788106 w 18288000"/>
              <a:gd name="connsiteY1219" fmla="*/ 2264570 h 10288588"/>
              <a:gd name="connsiteX1220" fmla="*/ 12776993 w 18288000"/>
              <a:gd name="connsiteY1220" fmla="*/ 2261395 h 10288588"/>
              <a:gd name="connsiteX1221" fmla="*/ 12765881 w 18288000"/>
              <a:gd name="connsiteY1221" fmla="*/ 2258220 h 10288588"/>
              <a:gd name="connsiteX1222" fmla="*/ 12754768 w 18288000"/>
              <a:gd name="connsiteY1222" fmla="*/ 2256633 h 10288588"/>
              <a:gd name="connsiteX1223" fmla="*/ 12742068 w 18288000"/>
              <a:gd name="connsiteY1223" fmla="*/ 2255839 h 10288588"/>
              <a:gd name="connsiteX1224" fmla="*/ 10129043 w 18288000"/>
              <a:gd name="connsiteY1224" fmla="*/ 2255839 h 10288588"/>
              <a:gd name="connsiteX1225" fmla="*/ 10117137 w 18288000"/>
              <a:gd name="connsiteY1225" fmla="*/ 2256632 h 10288588"/>
              <a:gd name="connsiteX1226" fmla="*/ 10106025 w 18288000"/>
              <a:gd name="connsiteY1226" fmla="*/ 2258220 h 10288588"/>
              <a:gd name="connsiteX1227" fmla="*/ 10094912 w 18288000"/>
              <a:gd name="connsiteY1227" fmla="*/ 2261395 h 10288588"/>
              <a:gd name="connsiteX1228" fmla="*/ 10083006 w 18288000"/>
              <a:gd name="connsiteY1228" fmla="*/ 2264569 h 10288588"/>
              <a:gd name="connsiteX1229" fmla="*/ 10073481 w 18288000"/>
              <a:gd name="connsiteY1229" fmla="*/ 2270126 h 10288588"/>
              <a:gd name="connsiteX1230" fmla="*/ 10063162 w 18288000"/>
              <a:gd name="connsiteY1230" fmla="*/ 2275682 h 10288588"/>
              <a:gd name="connsiteX1231" fmla="*/ 10054431 w 18288000"/>
              <a:gd name="connsiteY1231" fmla="*/ 2282826 h 10288588"/>
              <a:gd name="connsiteX1232" fmla="*/ 10046493 w 18288000"/>
              <a:gd name="connsiteY1232" fmla="*/ 2290764 h 10288588"/>
              <a:gd name="connsiteX1233" fmla="*/ 10038556 w 18288000"/>
              <a:gd name="connsiteY1233" fmla="*/ 2298701 h 10288588"/>
              <a:gd name="connsiteX1234" fmla="*/ 10031412 w 18288000"/>
              <a:gd name="connsiteY1234" fmla="*/ 2307432 h 10288588"/>
              <a:gd name="connsiteX1235" fmla="*/ 10025856 w 18288000"/>
              <a:gd name="connsiteY1235" fmla="*/ 2317751 h 10288588"/>
              <a:gd name="connsiteX1236" fmla="*/ 10021887 w 18288000"/>
              <a:gd name="connsiteY1236" fmla="*/ 2328070 h 10288588"/>
              <a:gd name="connsiteX1237" fmla="*/ 10017125 w 18288000"/>
              <a:gd name="connsiteY1237" fmla="*/ 2337595 h 10288588"/>
              <a:gd name="connsiteX1238" fmla="*/ 10014743 w 18288000"/>
              <a:gd name="connsiteY1238" fmla="*/ 2349501 h 10288588"/>
              <a:gd name="connsiteX1239" fmla="*/ 10012362 w 18288000"/>
              <a:gd name="connsiteY1239" fmla="*/ 2361407 h 10288588"/>
              <a:gd name="connsiteX1240" fmla="*/ 10012362 w 18288000"/>
              <a:gd name="connsiteY1240" fmla="*/ 2372520 h 10288588"/>
              <a:gd name="connsiteX1241" fmla="*/ 10012362 w 18288000"/>
              <a:gd name="connsiteY1241" fmla="*/ 3530602 h 10288588"/>
              <a:gd name="connsiteX1242" fmla="*/ 10012362 w 18288000"/>
              <a:gd name="connsiteY1242" fmla="*/ 3542508 h 10288588"/>
              <a:gd name="connsiteX1243" fmla="*/ 10014743 w 18288000"/>
              <a:gd name="connsiteY1243" fmla="*/ 3554414 h 10288588"/>
              <a:gd name="connsiteX1244" fmla="*/ 10017125 w 18288000"/>
              <a:gd name="connsiteY1244" fmla="*/ 3565527 h 10288588"/>
              <a:gd name="connsiteX1245" fmla="*/ 10021887 w 18288000"/>
              <a:gd name="connsiteY1245" fmla="*/ 3575845 h 10288588"/>
              <a:gd name="connsiteX1246" fmla="*/ 10025856 w 18288000"/>
              <a:gd name="connsiteY1246" fmla="*/ 3586164 h 10288588"/>
              <a:gd name="connsiteX1247" fmla="*/ 10031412 w 18288000"/>
              <a:gd name="connsiteY1247" fmla="*/ 3596483 h 10288588"/>
              <a:gd name="connsiteX1248" fmla="*/ 10038556 w 18288000"/>
              <a:gd name="connsiteY1248" fmla="*/ 3605214 h 10288588"/>
              <a:gd name="connsiteX1249" fmla="*/ 10046493 w 18288000"/>
              <a:gd name="connsiteY1249" fmla="*/ 3613151 h 10288588"/>
              <a:gd name="connsiteX1250" fmla="*/ 10054431 w 18288000"/>
              <a:gd name="connsiteY1250" fmla="*/ 3621089 h 10288588"/>
              <a:gd name="connsiteX1251" fmla="*/ 10063162 w 18288000"/>
              <a:gd name="connsiteY1251" fmla="*/ 3627439 h 10288588"/>
              <a:gd name="connsiteX1252" fmla="*/ 10073481 w 18288000"/>
              <a:gd name="connsiteY1252" fmla="*/ 3632995 h 10288588"/>
              <a:gd name="connsiteX1253" fmla="*/ 10083006 w 18288000"/>
              <a:gd name="connsiteY1253" fmla="*/ 3638551 h 10288588"/>
              <a:gd name="connsiteX1254" fmla="*/ 10094912 w 18288000"/>
              <a:gd name="connsiteY1254" fmla="*/ 3642520 h 10288588"/>
              <a:gd name="connsiteX1255" fmla="*/ 10106025 w 18288000"/>
              <a:gd name="connsiteY1255" fmla="*/ 3645695 h 10288588"/>
              <a:gd name="connsiteX1256" fmla="*/ 10117137 w 18288000"/>
              <a:gd name="connsiteY1256" fmla="*/ 3648076 h 10288588"/>
              <a:gd name="connsiteX1257" fmla="*/ 10129043 w 18288000"/>
              <a:gd name="connsiteY1257" fmla="*/ 3648076 h 10288588"/>
              <a:gd name="connsiteX1258" fmla="*/ 11283950 w 18288000"/>
              <a:gd name="connsiteY1258" fmla="*/ 3648076 h 10288588"/>
              <a:gd name="connsiteX1259" fmla="*/ 11295856 w 18288000"/>
              <a:gd name="connsiteY1259" fmla="*/ 3648076 h 10288588"/>
              <a:gd name="connsiteX1260" fmla="*/ 11307763 w 18288000"/>
              <a:gd name="connsiteY1260" fmla="*/ 3645695 h 10288588"/>
              <a:gd name="connsiteX1261" fmla="*/ 11318875 w 18288000"/>
              <a:gd name="connsiteY1261" fmla="*/ 3642520 h 10288588"/>
              <a:gd name="connsiteX1262" fmla="*/ 11329987 w 18288000"/>
              <a:gd name="connsiteY1262" fmla="*/ 3638551 h 10288588"/>
              <a:gd name="connsiteX1263" fmla="*/ 11340306 w 18288000"/>
              <a:gd name="connsiteY1263" fmla="*/ 3632995 h 10288588"/>
              <a:gd name="connsiteX1264" fmla="*/ 11349037 w 18288000"/>
              <a:gd name="connsiteY1264" fmla="*/ 3627439 h 10288588"/>
              <a:gd name="connsiteX1265" fmla="*/ 11357769 w 18288000"/>
              <a:gd name="connsiteY1265" fmla="*/ 3621089 h 10288588"/>
              <a:gd name="connsiteX1266" fmla="*/ 11366500 w 18288000"/>
              <a:gd name="connsiteY1266" fmla="*/ 3613151 h 10288588"/>
              <a:gd name="connsiteX1267" fmla="*/ 11374437 w 18288000"/>
              <a:gd name="connsiteY1267" fmla="*/ 3605214 h 10288588"/>
              <a:gd name="connsiteX1268" fmla="*/ 11381581 w 18288000"/>
              <a:gd name="connsiteY1268" fmla="*/ 3596483 h 10288588"/>
              <a:gd name="connsiteX1269" fmla="*/ 11387137 w 18288000"/>
              <a:gd name="connsiteY1269" fmla="*/ 3586164 h 10288588"/>
              <a:gd name="connsiteX1270" fmla="*/ 11391900 w 18288000"/>
              <a:gd name="connsiteY1270" fmla="*/ 3575845 h 10288588"/>
              <a:gd name="connsiteX1271" fmla="*/ 11395869 w 18288000"/>
              <a:gd name="connsiteY1271" fmla="*/ 3565527 h 10288588"/>
              <a:gd name="connsiteX1272" fmla="*/ 11398250 w 18288000"/>
              <a:gd name="connsiteY1272" fmla="*/ 3554414 h 10288588"/>
              <a:gd name="connsiteX1273" fmla="*/ 11400631 w 18288000"/>
              <a:gd name="connsiteY1273" fmla="*/ 3542508 h 10288588"/>
              <a:gd name="connsiteX1274" fmla="*/ 11401425 w 18288000"/>
              <a:gd name="connsiteY1274" fmla="*/ 3530602 h 10288588"/>
              <a:gd name="connsiteX1275" fmla="*/ 11401425 w 18288000"/>
              <a:gd name="connsiteY1275" fmla="*/ 2372520 h 10288588"/>
              <a:gd name="connsiteX1276" fmla="*/ 11400631 w 18288000"/>
              <a:gd name="connsiteY1276" fmla="*/ 2361407 h 10288588"/>
              <a:gd name="connsiteX1277" fmla="*/ 11398250 w 18288000"/>
              <a:gd name="connsiteY1277" fmla="*/ 2349501 h 10288588"/>
              <a:gd name="connsiteX1278" fmla="*/ 11395869 w 18288000"/>
              <a:gd name="connsiteY1278" fmla="*/ 2337595 h 10288588"/>
              <a:gd name="connsiteX1279" fmla="*/ 11391900 w 18288000"/>
              <a:gd name="connsiteY1279" fmla="*/ 2328070 h 10288588"/>
              <a:gd name="connsiteX1280" fmla="*/ 11387137 w 18288000"/>
              <a:gd name="connsiteY1280" fmla="*/ 2317751 h 10288588"/>
              <a:gd name="connsiteX1281" fmla="*/ 11381581 w 18288000"/>
              <a:gd name="connsiteY1281" fmla="*/ 2307432 h 10288588"/>
              <a:gd name="connsiteX1282" fmla="*/ 11374437 w 18288000"/>
              <a:gd name="connsiteY1282" fmla="*/ 2298701 h 10288588"/>
              <a:gd name="connsiteX1283" fmla="*/ 11366500 w 18288000"/>
              <a:gd name="connsiteY1283" fmla="*/ 2290764 h 10288588"/>
              <a:gd name="connsiteX1284" fmla="*/ 11357769 w 18288000"/>
              <a:gd name="connsiteY1284" fmla="*/ 2282826 h 10288588"/>
              <a:gd name="connsiteX1285" fmla="*/ 11349037 w 18288000"/>
              <a:gd name="connsiteY1285" fmla="*/ 2275682 h 10288588"/>
              <a:gd name="connsiteX1286" fmla="*/ 11340306 w 18288000"/>
              <a:gd name="connsiteY1286" fmla="*/ 2270126 h 10288588"/>
              <a:gd name="connsiteX1287" fmla="*/ 11329987 w 18288000"/>
              <a:gd name="connsiteY1287" fmla="*/ 2264569 h 10288588"/>
              <a:gd name="connsiteX1288" fmla="*/ 11318875 w 18288000"/>
              <a:gd name="connsiteY1288" fmla="*/ 2261395 h 10288588"/>
              <a:gd name="connsiteX1289" fmla="*/ 11307763 w 18288000"/>
              <a:gd name="connsiteY1289" fmla="*/ 2258220 h 10288588"/>
              <a:gd name="connsiteX1290" fmla="*/ 11295856 w 18288000"/>
              <a:gd name="connsiteY1290" fmla="*/ 2256632 h 10288588"/>
              <a:gd name="connsiteX1291" fmla="*/ 11283950 w 18288000"/>
              <a:gd name="connsiteY1291" fmla="*/ 2255839 h 10288588"/>
              <a:gd name="connsiteX1292" fmla="*/ 15963105 w 18288000"/>
              <a:gd name="connsiteY1292" fmla="*/ 793752 h 10288588"/>
              <a:gd name="connsiteX1293" fmla="*/ 15951199 w 18288000"/>
              <a:gd name="connsiteY1293" fmla="*/ 794546 h 10288588"/>
              <a:gd name="connsiteX1294" fmla="*/ 15940087 w 18288000"/>
              <a:gd name="connsiteY1294" fmla="*/ 795340 h 10288588"/>
              <a:gd name="connsiteX1295" fmla="*/ 15928180 w 18288000"/>
              <a:gd name="connsiteY1295" fmla="*/ 799311 h 10288588"/>
              <a:gd name="connsiteX1296" fmla="*/ 15917068 w 18288000"/>
              <a:gd name="connsiteY1296" fmla="*/ 802488 h 10288588"/>
              <a:gd name="connsiteX1297" fmla="*/ 15907543 w 18288000"/>
              <a:gd name="connsiteY1297" fmla="*/ 808048 h 10288588"/>
              <a:gd name="connsiteX1298" fmla="*/ 15898018 w 18288000"/>
              <a:gd name="connsiteY1298" fmla="*/ 813607 h 10288588"/>
              <a:gd name="connsiteX1299" fmla="*/ 15889287 w 18288000"/>
              <a:gd name="connsiteY1299" fmla="*/ 820755 h 10288588"/>
              <a:gd name="connsiteX1300" fmla="*/ 15880555 w 18288000"/>
              <a:gd name="connsiteY1300" fmla="*/ 827903 h 10288588"/>
              <a:gd name="connsiteX1301" fmla="*/ 15872618 w 18288000"/>
              <a:gd name="connsiteY1301" fmla="*/ 835845 h 10288588"/>
              <a:gd name="connsiteX1302" fmla="*/ 15865474 w 18288000"/>
              <a:gd name="connsiteY1302" fmla="*/ 845375 h 10288588"/>
              <a:gd name="connsiteX1303" fmla="*/ 15859918 w 18288000"/>
              <a:gd name="connsiteY1303" fmla="*/ 854905 h 10288588"/>
              <a:gd name="connsiteX1304" fmla="*/ 15855949 w 18288000"/>
              <a:gd name="connsiteY1304" fmla="*/ 865230 h 10288588"/>
              <a:gd name="connsiteX1305" fmla="*/ 15851187 w 18288000"/>
              <a:gd name="connsiteY1305" fmla="*/ 875555 h 10288588"/>
              <a:gd name="connsiteX1306" fmla="*/ 15848805 w 18288000"/>
              <a:gd name="connsiteY1306" fmla="*/ 886674 h 10288588"/>
              <a:gd name="connsiteX1307" fmla="*/ 15846424 w 18288000"/>
              <a:gd name="connsiteY1307" fmla="*/ 899381 h 10288588"/>
              <a:gd name="connsiteX1308" fmla="*/ 15846424 w 18288000"/>
              <a:gd name="connsiteY1308" fmla="*/ 910500 h 10288588"/>
              <a:gd name="connsiteX1309" fmla="*/ 15846424 w 18288000"/>
              <a:gd name="connsiteY1309" fmla="*/ 2069242 h 10288588"/>
              <a:gd name="connsiteX1310" fmla="*/ 15846424 w 18288000"/>
              <a:gd name="connsiteY1310" fmla="*/ 2080361 h 10288588"/>
              <a:gd name="connsiteX1311" fmla="*/ 15848805 w 18288000"/>
              <a:gd name="connsiteY1311" fmla="*/ 2093068 h 10288588"/>
              <a:gd name="connsiteX1312" fmla="*/ 15851187 w 18288000"/>
              <a:gd name="connsiteY1312" fmla="*/ 2104187 h 10288588"/>
              <a:gd name="connsiteX1313" fmla="*/ 15855949 w 18288000"/>
              <a:gd name="connsiteY1313" fmla="*/ 2114512 h 10288588"/>
              <a:gd name="connsiteX1314" fmla="*/ 15859918 w 18288000"/>
              <a:gd name="connsiteY1314" fmla="*/ 2124042 h 10288588"/>
              <a:gd name="connsiteX1315" fmla="*/ 15865474 w 18288000"/>
              <a:gd name="connsiteY1315" fmla="*/ 2134367 h 10288588"/>
              <a:gd name="connsiteX1316" fmla="*/ 15872618 w 18288000"/>
              <a:gd name="connsiteY1316" fmla="*/ 2143103 h 10288588"/>
              <a:gd name="connsiteX1317" fmla="*/ 15880555 w 18288000"/>
              <a:gd name="connsiteY1317" fmla="*/ 2151045 h 10288588"/>
              <a:gd name="connsiteX1318" fmla="*/ 15889287 w 18288000"/>
              <a:gd name="connsiteY1318" fmla="*/ 2158987 h 10288588"/>
              <a:gd name="connsiteX1319" fmla="*/ 15898018 w 18288000"/>
              <a:gd name="connsiteY1319" fmla="*/ 2166135 h 10288588"/>
              <a:gd name="connsiteX1320" fmla="*/ 15907543 w 18288000"/>
              <a:gd name="connsiteY1320" fmla="*/ 2171694 h 10288588"/>
              <a:gd name="connsiteX1321" fmla="*/ 15917068 w 18288000"/>
              <a:gd name="connsiteY1321" fmla="*/ 2177253 h 10288588"/>
              <a:gd name="connsiteX1322" fmla="*/ 15928180 w 18288000"/>
              <a:gd name="connsiteY1322" fmla="*/ 2180430 h 10288588"/>
              <a:gd name="connsiteX1323" fmla="*/ 15940087 w 18288000"/>
              <a:gd name="connsiteY1323" fmla="*/ 2183608 h 10288588"/>
              <a:gd name="connsiteX1324" fmla="*/ 15951199 w 18288000"/>
              <a:gd name="connsiteY1324" fmla="*/ 2185196 h 10288588"/>
              <a:gd name="connsiteX1325" fmla="*/ 15963105 w 18288000"/>
              <a:gd name="connsiteY1325" fmla="*/ 2185990 h 10288588"/>
              <a:gd name="connsiteX1326" fmla="*/ 17118804 w 18288000"/>
              <a:gd name="connsiteY1326" fmla="*/ 2185990 h 10288588"/>
              <a:gd name="connsiteX1327" fmla="*/ 17129920 w 18288000"/>
              <a:gd name="connsiteY1327" fmla="*/ 2185196 h 10288588"/>
              <a:gd name="connsiteX1328" fmla="*/ 17141032 w 18288000"/>
              <a:gd name="connsiteY1328" fmla="*/ 2183608 h 10288588"/>
              <a:gd name="connsiteX1329" fmla="*/ 17152936 w 18288000"/>
              <a:gd name="connsiteY1329" fmla="*/ 2180430 h 10288588"/>
              <a:gd name="connsiteX1330" fmla="*/ 17164048 w 18288000"/>
              <a:gd name="connsiteY1330" fmla="*/ 2177253 h 10288588"/>
              <a:gd name="connsiteX1331" fmla="*/ 17173576 w 18288000"/>
              <a:gd name="connsiteY1331" fmla="*/ 2171694 h 10288588"/>
              <a:gd name="connsiteX1332" fmla="*/ 17183892 w 18288000"/>
              <a:gd name="connsiteY1332" fmla="*/ 2166135 h 10288588"/>
              <a:gd name="connsiteX1333" fmla="*/ 17193420 w 18288000"/>
              <a:gd name="connsiteY1333" fmla="*/ 2158987 h 10288588"/>
              <a:gd name="connsiteX1334" fmla="*/ 17200564 w 18288000"/>
              <a:gd name="connsiteY1334" fmla="*/ 2151045 h 10288588"/>
              <a:gd name="connsiteX1335" fmla="*/ 17208500 w 18288000"/>
              <a:gd name="connsiteY1335" fmla="*/ 2143103 h 10288588"/>
              <a:gd name="connsiteX1336" fmla="*/ 17215644 w 18288000"/>
              <a:gd name="connsiteY1336" fmla="*/ 2134367 h 10288588"/>
              <a:gd name="connsiteX1337" fmla="*/ 17221200 w 18288000"/>
              <a:gd name="connsiteY1337" fmla="*/ 2124042 h 10288588"/>
              <a:gd name="connsiteX1338" fmla="*/ 17225964 w 18288000"/>
              <a:gd name="connsiteY1338" fmla="*/ 2114512 h 10288588"/>
              <a:gd name="connsiteX1339" fmla="*/ 17229932 w 18288000"/>
              <a:gd name="connsiteY1339" fmla="*/ 2104187 h 10288588"/>
              <a:gd name="connsiteX1340" fmla="*/ 17233104 w 18288000"/>
              <a:gd name="connsiteY1340" fmla="*/ 2093068 h 10288588"/>
              <a:gd name="connsiteX1341" fmla="*/ 17234692 w 18288000"/>
              <a:gd name="connsiteY1341" fmla="*/ 2080361 h 10288588"/>
              <a:gd name="connsiteX1342" fmla="*/ 17235488 w 18288000"/>
              <a:gd name="connsiteY1342" fmla="*/ 2069242 h 10288588"/>
              <a:gd name="connsiteX1343" fmla="*/ 17235488 w 18288000"/>
              <a:gd name="connsiteY1343" fmla="*/ 910500 h 10288588"/>
              <a:gd name="connsiteX1344" fmla="*/ 17234692 w 18288000"/>
              <a:gd name="connsiteY1344" fmla="*/ 899381 h 10288588"/>
              <a:gd name="connsiteX1345" fmla="*/ 17233104 w 18288000"/>
              <a:gd name="connsiteY1345" fmla="*/ 886674 h 10288588"/>
              <a:gd name="connsiteX1346" fmla="*/ 17229932 w 18288000"/>
              <a:gd name="connsiteY1346" fmla="*/ 875555 h 10288588"/>
              <a:gd name="connsiteX1347" fmla="*/ 17225964 w 18288000"/>
              <a:gd name="connsiteY1347" fmla="*/ 865230 h 10288588"/>
              <a:gd name="connsiteX1348" fmla="*/ 17221200 w 18288000"/>
              <a:gd name="connsiteY1348" fmla="*/ 854905 h 10288588"/>
              <a:gd name="connsiteX1349" fmla="*/ 17215644 w 18288000"/>
              <a:gd name="connsiteY1349" fmla="*/ 845375 h 10288588"/>
              <a:gd name="connsiteX1350" fmla="*/ 17208500 w 18288000"/>
              <a:gd name="connsiteY1350" fmla="*/ 835845 h 10288588"/>
              <a:gd name="connsiteX1351" fmla="*/ 17200564 w 18288000"/>
              <a:gd name="connsiteY1351" fmla="*/ 827903 h 10288588"/>
              <a:gd name="connsiteX1352" fmla="*/ 17193420 w 18288000"/>
              <a:gd name="connsiteY1352" fmla="*/ 820755 h 10288588"/>
              <a:gd name="connsiteX1353" fmla="*/ 17183892 w 18288000"/>
              <a:gd name="connsiteY1353" fmla="*/ 813607 h 10288588"/>
              <a:gd name="connsiteX1354" fmla="*/ 17173576 w 18288000"/>
              <a:gd name="connsiteY1354" fmla="*/ 808048 h 10288588"/>
              <a:gd name="connsiteX1355" fmla="*/ 17164048 w 18288000"/>
              <a:gd name="connsiteY1355" fmla="*/ 802488 h 10288588"/>
              <a:gd name="connsiteX1356" fmla="*/ 17152936 w 18288000"/>
              <a:gd name="connsiteY1356" fmla="*/ 799311 h 10288588"/>
              <a:gd name="connsiteX1357" fmla="*/ 17141032 w 18288000"/>
              <a:gd name="connsiteY1357" fmla="*/ 795340 h 10288588"/>
              <a:gd name="connsiteX1358" fmla="*/ 17129920 w 18288000"/>
              <a:gd name="connsiteY1358" fmla="*/ 794546 h 10288588"/>
              <a:gd name="connsiteX1359" fmla="*/ 17118804 w 18288000"/>
              <a:gd name="connsiteY1359" fmla="*/ 793752 h 10288588"/>
              <a:gd name="connsiteX1360" fmla="*/ 14504193 w 18288000"/>
              <a:gd name="connsiteY1360" fmla="*/ 793752 h 10288588"/>
              <a:gd name="connsiteX1361" fmla="*/ 14491493 w 18288000"/>
              <a:gd name="connsiteY1361" fmla="*/ 794546 h 10288588"/>
              <a:gd name="connsiteX1362" fmla="*/ 14480381 w 18288000"/>
              <a:gd name="connsiteY1362" fmla="*/ 795340 h 10288588"/>
              <a:gd name="connsiteX1363" fmla="*/ 14469268 w 18288000"/>
              <a:gd name="connsiteY1363" fmla="*/ 799311 h 10288588"/>
              <a:gd name="connsiteX1364" fmla="*/ 14458156 w 18288000"/>
              <a:gd name="connsiteY1364" fmla="*/ 802488 h 10288588"/>
              <a:gd name="connsiteX1365" fmla="*/ 14447837 w 18288000"/>
              <a:gd name="connsiteY1365" fmla="*/ 808048 h 10288588"/>
              <a:gd name="connsiteX1366" fmla="*/ 14439106 w 18288000"/>
              <a:gd name="connsiteY1366" fmla="*/ 813607 h 10288588"/>
              <a:gd name="connsiteX1367" fmla="*/ 14430375 w 18288000"/>
              <a:gd name="connsiteY1367" fmla="*/ 820755 h 10288588"/>
              <a:gd name="connsiteX1368" fmla="*/ 14420850 w 18288000"/>
              <a:gd name="connsiteY1368" fmla="*/ 827903 h 10288588"/>
              <a:gd name="connsiteX1369" fmla="*/ 14412912 w 18288000"/>
              <a:gd name="connsiteY1369" fmla="*/ 835845 h 10288588"/>
              <a:gd name="connsiteX1370" fmla="*/ 14406562 w 18288000"/>
              <a:gd name="connsiteY1370" fmla="*/ 845375 h 10288588"/>
              <a:gd name="connsiteX1371" fmla="*/ 14401006 w 18288000"/>
              <a:gd name="connsiteY1371" fmla="*/ 854905 h 10288588"/>
              <a:gd name="connsiteX1372" fmla="*/ 14396243 w 18288000"/>
              <a:gd name="connsiteY1372" fmla="*/ 865230 h 10288588"/>
              <a:gd name="connsiteX1373" fmla="*/ 14391481 w 18288000"/>
              <a:gd name="connsiteY1373" fmla="*/ 875555 h 10288588"/>
              <a:gd name="connsiteX1374" fmla="*/ 14389893 w 18288000"/>
              <a:gd name="connsiteY1374" fmla="*/ 886674 h 10288588"/>
              <a:gd name="connsiteX1375" fmla="*/ 14387512 w 18288000"/>
              <a:gd name="connsiteY1375" fmla="*/ 899381 h 10288588"/>
              <a:gd name="connsiteX1376" fmla="*/ 14387512 w 18288000"/>
              <a:gd name="connsiteY1376" fmla="*/ 910500 h 10288588"/>
              <a:gd name="connsiteX1377" fmla="*/ 14387512 w 18288000"/>
              <a:gd name="connsiteY1377" fmla="*/ 2069242 h 10288588"/>
              <a:gd name="connsiteX1378" fmla="*/ 14387512 w 18288000"/>
              <a:gd name="connsiteY1378" fmla="*/ 2080361 h 10288588"/>
              <a:gd name="connsiteX1379" fmla="*/ 14389893 w 18288000"/>
              <a:gd name="connsiteY1379" fmla="*/ 2093068 h 10288588"/>
              <a:gd name="connsiteX1380" fmla="*/ 14391481 w 18288000"/>
              <a:gd name="connsiteY1380" fmla="*/ 2104187 h 10288588"/>
              <a:gd name="connsiteX1381" fmla="*/ 14396243 w 18288000"/>
              <a:gd name="connsiteY1381" fmla="*/ 2114512 h 10288588"/>
              <a:gd name="connsiteX1382" fmla="*/ 14401006 w 18288000"/>
              <a:gd name="connsiteY1382" fmla="*/ 2124042 h 10288588"/>
              <a:gd name="connsiteX1383" fmla="*/ 14406562 w 18288000"/>
              <a:gd name="connsiteY1383" fmla="*/ 2134367 h 10288588"/>
              <a:gd name="connsiteX1384" fmla="*/ 14412912 w 18288000"/>
              <a:gd name="connsiteY1384" fmla="*/ 2143103 h 10288588"/>
              <a:gd name="connsiteX1385" fmla="*/ 14420850 w 18288000"/>
              <a:gd name="connsiteY1385" fmla="*/ 2151045 h 10288588"/>
              <a:gd name="connsiteX1386" fmla="*/ 14430375 w 18288000"/>
              <a:gd name="connsiteY1386" fmla="*/ 2158987 h 10288588"/>
              <a:gd name="connsiteX1387" fmla="*/ 14439106 w 18288000"/>
              <a:gd name="connsiteY1387" fmla="*/ 2166135 h 10288588"/>
              <a:gd name="connsiteX1388" fmla="*/ 14447837 w 18288000"/>
              <a:gd name="connsiteY1388" fmla="*/ 2171694 h 10288588"/>
              <a:gd name="connsiteX1389" fmla="*/ 14458156 w 18288000"/>
              <a:gd name="connsiteY1389" fmla="*/ 2177253 h 10288588"/>
              <a:gd name="connsiteX1390" fmla="*/ 14469268 w 18288000"/>
              <a:gd name="connsiteY1390" fmla="*/ 2180430 h 10288588"/>
              <a:gd name="connsiteX1391" fmla="*/ 14480381 w 18288000"/>
              <a:gd name="connsiteY1391" fmla="*/ 2183608 h 10288588"/>
              <a:gd name="connsiteX1392" fmla="*/ 14491493 w 18288000"/>
              <a:gd name="connsiteY1392" fmla="*/ 2185196 h 10288588"/>
              <a:gd name="connsiteX1393" fmla="*/ 14504193 w 18288000"/>
              <a:gd name="connsiteY1393" fmla="*/ 2185990 h 10288588"/>
              <a:gd name="connsiteX1394" fmla="*/ 15659894 w 18288000"/>
              <a:gd name="connsiteY1394" fmla="*/ 2185990 h 10288588"/>
              <a:gd name="connsiteX1395" fmla="*/ 15671006 w 18288000"/>
              <a:gd name="connsiteY1395" fmla="*/ 2185196 h 10288588"/>
              <a:gd name="connsiteX1396" fmla="*/ 15682119 w 18288000"/>
              <a:gd name="connsiteY1396" fmla="*/ 2183608 h 10288588"/>
              <a:gd name="connsiteX1397" fmla="*/ 15693231 w 18288000"/>
              <a:gd name="connsiteY1397" fmla="*/ 2180430 h 10288588"/>
              <a:gd name="connsiteX1398" fmla="*/ 15704344 w 18288000"/>
              <a:gd name="connsiteY1398" fmla="*/ 2177253 h 10288588"/>
              <a:gd name="connsiteX1399" fmla="*/ 15714663 w 18288000"/>
              <a:gd name="connsiteY1399" fmla="*/ 2171694 h 10288588"/>
              <a:gd name="connsiteX1400" fmla="*/ 15724981 w 18288000"/>
              <a:gd name="connsiteY1400" fmla="*/ 2166135 h 10288588"/>
              <a:gd name="connsiteX1401" fmla="*/ 15733713 w 18288000"/>
              <a:gd name="connsiteY1401" fmla="*/ 2158987 h 10288588"/>
              <a:gd name="connsiteX1402" fmla="*/ 15741650 w 18288000"/>
              <a:gd name="connsiteY1402" fmla="*/ 2151045 h 10288588"/>
              <a:gd name="connsiteX1403" fmla="*/ 15749587 w 18288000"/>
              <a:gd name="connsiteY1403" fmla="*/ 2143103 h 10288588"/>
              <a:gd name="connsiteX1404" fmla="*/ 15755937 w 18288000"/>
              <a:gd name="connsiteY1404" fmla="*/ 2134367 h 10288588"/>
              <a:gd name="connsiteX1405" fmla="*/ 15761494 w 18288000"/>
              <a:gd name="connsiteY1405" fmla="*/ 2124042 h 10288588"/>
              <a:gd name="connsiteX1406" fmla="*/ 15766256 w 18288000"/>
              <a:gd name="connsiteY1406" fmla="*/ 2114512 h 10288588"/>
              <a:gd name="connsiteX1407" fmla="*/ 15771019 w 18288000"/>
              <a:gd name="connsiteY1407" fmla="*/ 2104187 h 10288588"/>
              <a:gd name="connsiteX1408" fmla="*/ 15772606 w 18288000"/>
              <a:gd name="connsiteY1408" fmla="*/ 2093068 h 10288588"/>
              <a:gd name="connsiteX1409" fmla="*/ 15774987 w 18288000"/>
              <a:gd name="connsiteY1409" fmla="*/ 2080361 h 10288588"/>
              <a:gd name="connsiteX1410" fmla="*/ 15776575 w 18288000"/>
              <a:gd name="connsiteY1410" fmla="*/ 2069242 h 10288588"/>
              <a:gd name="connsiteX1411" fmla="*/ 15776575 w 18288000"/>
              <a:gd name="connsiteY1411" fmla="*/ 910500 h 10288588"/>
              <a:gd name="connsiteX1412" fmla="*/ 15774987 w 18288000"/>
              <a:gd name="connsiteY1412" fmla="*/ 899381 h 10288588"/>
              <a:gd name="connsiteX1413" fmla="*/ 15772606 w 18288000"/>
              <a:gd name="connsiteY1413" fmla="*/ 886674 h 10288588"/>
              <a:gd name="connsiteX1414" fmla="*/ 15771019 w 18288000"/>
              <a:gd name="connsiteY1414" fmla="*/ 875555 h 10288588"/>
              <a:gd name="connsiteX1415" fmla="*/ 15766256 w 18288000"/>
              <a:gd name="connsiteY1415" fmla="*/ 865230 h 10288588"/>
              <a:gd name="connsiteX1416" fmla="*/ 15761494 w 18288000"/>
              <a:gd name="connsiteY1416" fmla="*/ 854905 h 10288588"/>
              <a:gd name="connsiteX1417" fmla="*/ 15755937 w 18288000"/>
              <a:gd name="connsiteY1417" fmla="*/ 845375 h 10288588"/>
              <a:gd name="connsiteX1418" fmla="*/ 15749587 w 18288000"/>
              <a:gd name="connsiteY1418" fmla="*/ 835845 h 10288588"/>
              <a:gd name="connsiteX1419" fmla="*/ 15741650 w 18288000"/>
              <a:gd name="connsiteY1419" fmla="*/ 827903 h 10288588"/>
              <a:gd name="connsiteX1420" fmla="*/ 15733713 w 18288000"/>
              <a:gd name="connsiteY1420" fmla="*/ 820755 h 10288588"/>
              <a:gd name="connsiteX1421" fmla="*/ 15724981 w 18288000"/>
              <a:gd name="connsiteY1421" fmla="*/ 813607 h 10288588"/>
              <a:gd name="connsiteX1422" fmla="*/ 15714663 w 18288000"/>
              <a:gd name="connsiteY1422" fmla="*/ 808048 h 10288588"/>
              <a:gd name="connsiteX1423" fmla="*/ 15704344 w 18288000"/>
              <a:gd name="connsiteY1423" fmla="*/ 802488 h 10288588"/>
              <a:gd name="connsiteX1424" fmla="*/ 15693231 w 18288000"/>
              <a:gd name="connsiteY1424" fmla="*/ 799311 h 10288588"/>
              <a:gd name="connsiteX1425" fmla="*/ 15682119 w 18288000"/>
              <a:gd name="connsiteY1425" fmla="*/ 795340 h 10288588"/>
              <a:gd name="connsiteX1426" fmla="*/ 15671006 w 18288000"/>
              <a:gd name="connsiteY1426" fmla="*/ 794546 h 10288588"/>
              <a:gd name="connsiteX1427" fmla="*/ 15659894 w 18288000"/>
              <a:gd name="connsiteY1427" fmla="*/ 793752 h 10288588"/>
              <a:gd name="connsiteX1428" fmla="*/ 13046141 w 18288000"/>
              <a:gd name="connsiteY1428" fmla="*/ 793752 h 10288588"/>
              <a:gd name="connsiteX1429" fmla="*/ 13034228 w 18288000"/>
              <a:gd name="connsiteY1429" fmla="*/ 794546 h 10288588"/>
              <a:gd name="connsiteX1430" fmla="*/ 13023109 w 18288000"/>
              <a:gd name="connsiteY1430" fmla="*/ 795340 h 10288588"/>
              <a:gd name="connsiteX1431" fmla="*/ 13011990 w 18288000"/>
              <a:gd name="connsiteY1431" fmla="*/ 799311 h 10288588"/>
              <a:gd name="connsiteX1432" fmla="*/ 13000077 w 18288000"/>
              <a:gd name="connsiteY1432" fmla="*/ 802488 h 10288588"/>
              <a:gd name="connsiteX1433" fmla="*/ 12990547 w 18288000"/>
              <a:gd name="connsiteY1433" fmla="*/ 808048 h 10288588"/>
              <a:gd name="connsiteX1434" fmla="*/ 12981016 w 18288000"/>
              <a:gd name="connsiteY1434" fmla="*/ 813607 h 10288588"/>
              <a:gd name="connsiteX1435" fmla="*/ 12972280 w 18288000"/>
              <a:gd name="connsiteY1435" fmla="*/ 820755 h 10288588"/>
              <a:gd name="connsiteX1436" fmla="*/ 12963544 w 18288000"/>
              <a:gd name="connsiteY1436" fmla="*/ 827903 h 10288588"/>
              <a:gd name="connsiteX1437" fmla="*/ 12955602 w 18288000"/>
              <a:gd name="connsiteY1437" fmla="*/ 835845 h 10288588"/>
              <a:gd name="connsiteX1438" fmla="*/ 12948454 w 18288000"/>
              <a:gd name="connsiteY1438" fmla="*/ 845375 h 10288588"/>
              <a:gd name="connsiteX1439" fmla="*/ 12942895 w 18288000"/>
              <a:gd name="connsiteY1439" fmla="*/ 854905 h 10288588"/>
              <a:gd name="connsiteX1440" fmla="*/ 12938924 w 18288000"/>
              <a:gd name="connsiteY1440" fmla="*/ 865230 h 10288588"/>
              <a:gd name="connsiteX1441" fmla="*/ 12934158 w 18288000"/>
              <a:gd name="connsiteY1441" fmla="*/ 875555 h 10288588"/>
              <a:gd name="connsiteX1442" fmla="*/ 12931776 w 18288000"/>
              <a:gd name="connsiteY1442" fmla="*/ 886674 h 10288588"/>
              <a:gd name="connsiteX1443" fmla="*/ 12929393 w 18288000"/>
              <a:gd name="connsiteY1443" fmla="*/ 899381 h 10288588"/>
              <a:gd name="connsiteX1444" fmla="*/ 12928599 w 18288000"/>
              <a:gd name="connsiteY1444" fmla="*/ 910500 h 10288588"/>
              <a:gd name="connsiteX1445" fmla="*/ 12928599 w 18288000"/>
              <a:gd name="connsiteY1445" fmla="*/ 2069242 h 10288588"/>
              <a:gd name="connsiteX1446" fmla="*/ 12929393 w 18288000"/>
              <a:gd name="connsiteY1446" fmla="*/ 2080361 h 10288588"/>
              <a:gd name="connsiteX1447" fmla="*/ 12931776 w 18288000"/>
              <a:gd name="connsiteY1447" fmla="*/ 2093068 h 10288588"/>
              <a:gd name="connsiteX1448" fmla="*/ 12934158 w 18288000"/>
              <a:gd name="connsiteY1448" fmla="*/ 2104187 h 10288588"/>
              <a:gd name="connsiteX1449" fmla="*/ 12938924 w 18288000"/>
              <a:gd name="connsiteY1449" fmla="*/ 2114512 h 10288588"/>
              <a:gd name="connsiteX1450" fmla="*/ 12942895 w 18288000"/>
              <a:gd name="connsiteY1450" fmla="*/ 2124042 h 10288588"/>
              <a:gd name="connsiteX1451" fmla="*/ 12948454 w 18288000"/>
              <a:gd name="connsiteY1451" fmla="*/ 2134367 h 10288588"/>
              <a:gd name="connsiteX1452" fmla="*/ 12955602 w 18288000"/>
              <a:gd name="connsiteY1452" fmla="*/ 2143103 h 10288588"/>
              <a:gd name="connsiteX1453" fmla="*/ 12963544 w 18288000"/>
              <a:gd name="connsiteY1453" fmla="*/ 2151045 h 10288588"/>
              <a:gd name="connsiteX1454" fmla="*/ 12972280 w 18288000"/>
              <a:gd name="connsiteY1454" fmla="*/ 2158987 h 10288588"/>
              <a:gd name="connsiteX1455" fmla="*/ 12981016 w 18288000"/>
              <a:gd name="connsiteY1455" fmla="*/ 2166135 h 10288588"/>
              <a:gd name="connsiteX1456" fmla="*/ 12990547 w 18288000"/>
              <a:gd name="connsiteY1456" fmla="*/ 2171694 h 10288588"/>
              <a:gd name="connsiteX1457" fmla="*/ 13000077 w 18288000"/>
              <a:gd name="connsiteY1457" fmla="*/ 2177253 h 10288588"/>
              <a:gd name="connsiteX1458" fmla="*/ 13011990 w 18288000"/>
              <a:gd name="connsiteY1458" fmla="*/ 2180430 h 10288588"/>
              <a:gd name="connsiteX1459" fmla="*/ 13023109 w 18288000"/>
              <a:gd name="connsiteY1459" fmla="*/ 2183608 h 10288588"/>
              <a:gd name="connsiteX1460" fmla="*/ 13034228 w 18288000"/>
              <a:gd name="connsiteY1460" fmla="*/ 2185196 h 10288588"/>
              <a:gd name="connsiteX1461" fmla="*/ 13046141 w 18288000"/>
              <a:gd name="connsiteY1461" fmla="*/ 2185990 h 10288588"/>
              <a:gd name="connsiteX1462" fmla="*/ 14201707 w 18288000"/>
              <a:gd name="connsiteY1462" fmla="*/ 2185990 h 10288588"/>
              <a:gd name="connsiteX1463" fmla="*/ 14213620 w 18288000"/>
              <a:gd name="connsiteY1463" fmla="*/ 2185196 h 10288588"/>
              <a:gd name="connsiteX1464" fmla="*/ 14225533 w 18288000"/>
              <a:gd name="connsiteY1464" fmla="*/ 2183608 h 10288588"/>
              <a:gd name="connsiteX1465" fmla="*/ 14236652 w 18288000"/>
              <a:gd name="connsiteY1465" fmla="*/ 2180430 h 10288588"/>
              <a:gd name="connsiteX1466" fmla="*/ 14247771 w 18288000"/>
              <a:gd name="connsiteY1466" fmla="*/ 2177253 h 10288588"/>
              <a:gd name="connsiteX1467" fmla="*/ 14258095 w 18288000"/>
              <a:gd name="connsiteY1467" fmla="*/ 2171694 h 10288588"/>
              <a:gd name="connsiteX1468" fmla="*/ 14267626 w 18288000"/>
              <a:gd name="connsiteY1468" fmla="*/ 2166135 h 10288588"/>
              <a:gd name="connsiteX1469" fmla="*/ 14277156 w 18288000"/>
              <a:gd name="connsiteY1469" fmla="*/ 2158987 h 10288588"/>
              <a:gd name="connsiteX1470" fmla="*/ 14284304 w 18288000"/>
              <a:gd name="connsiteY1470" fmla="*/ 2151045 h 10288588"/>
              <a:gd name="connsiteX1471" fmla="*/ 14292246 w 18288000"/>
              <a:gd name="connsiteY1471" fmla="*/ 2143103 h 10288588"/>
              <a:gd name="connsiteX1472" fmla="*/ 14299394 w 18288000"/>
              <a:gd name="connsiteY1472" fmla="*/ 2134367 h 10288588"/>
              <a:gd name="connsiteX1473" fmla="*/ 14304953 w 18288000"/>
              <a:gd name="connsiteY1473" fmla="*/ 2124042 h 10288588"/>
              <a:gd name="connsiteX1474" fmla="*/ 14309719 w 18288000"/>
              <a:gd name="connsiteY1474" fmla="*/ 2114512 h 10288588"/>
              <a:gd name="connsiteX1475" fmla="*/ 14313690 w 18288000"/>
              <a:gd name="connsiteY1475" fmla="*/ 2104187 h 10288588"/>
              <a:gd name="connsiteX1476" fmla="*/ 14316072 w 18288000"/>
              <a:gd name="connsiteY1476" fmla="*/ 2093068 h 10288588"/>
              <a:gd name="connsiteX1477" fmla="*/ 14318455 w 18288000"/>
              <a:gd name="connsiteY1477" fmla="*/ 2080361 h 10288588"/>
              <a:gd name="connsiteX1478" fmla="*/ 14319249 w 18288000"/>
              <a:gd name="connsiteY1478" fmla="*/ 2069242 h 10288588"/>
              <a:gd name="connsiteX1479" fmla="*/ 14319249 w 18288000"/>
              <a:gd name="connsiteY1479" fmla="*/ 910500 h 10288588"/>
              <a:gd name="connsiteX1480" fmla="*/ 14318455 w 18288000"/>
              <a:gd name="connsiteY1480" fmla="*/ 899381 h 10288588"/>
              <a:gd name="connsiteX1481" fmla="*/ 14316072 w 18288000"/>
              <a:gd name="connsiteY1481" fmla="*/ 886674 h 10288588"/>
              <a:gd name="connsiteX1482" fmla="*/ 14313690 w 18288000"/>
              <a:gd name="connsiteY1482" fmla="*/ 875555 h 10288588"/>
              <a:gd name="connsiteX1483" fmla="*/ 14309719 w 18288000"/>
              <a:gd name="connsiteY1483" fmla="*/ 865230 h 10288588"/>
              <a:gd name="connsiteX1484" fmla="*/ 14304953 w 18288000"/>
              <a:gd name="connsiteY1484" fmla="*/ 854905 h 10288588"/>
              <a:gd name="connsiteX1485" fmla="*/ 14299394 w 18288000"/>
              <a:gd name="connsiteY1485" fmla="*/ 845375 h 10288588"/>
              <a:gd name="connsiteX1486" fmla="*/ 14292246 w 18288000"/>
              <a:gd name="connsiteY1486" fmla="*/ 835845 h 10288588"/>
              <a:gd name="connsiteX1487" fmla="*/ 14284304 w 18288000"/>
              <a:gd name="connsiteY1487" fmla="*/ 827903 h 10288588"/>
              <a:gd name="connsiteX1488" fmla="*/ 14277156 w 18288000"/>
              <a:gd name="connsiteY1488" fmla="*/ 820755 h 10288588"/>
              <a:gd name="connsiteX1489" fmla="*/ 14267626 w 18288000"/>
              <a:gd name="connsiteY1489" fmla="*/ 813607 h 10288588"/>
              <a:gd name="connsiteX1490" fmla="*/ 14258095 w 18288000"/>
              <a:gd name="connsiteY1490" fmla="*/ 808048 h 10288588"/>
              <a:gd name="connsiteX1491" fmla="*/ 14247771 w 18288000"/>
              <a:gd name="connsiteY1491" fmla="*/ 802488 h 10288588"/>
              <a:gd name="connsiteX1492" fmla="*/ 14236652 w 18288000"/>
              <a:gd name="connsiteY1492" fmla="*/ 799311 h 10288588"/>
              <a:gd name="connsiteX1493" fmla="*/ 14225533 w 18288000"/>
              <a:gd name="connsiteY1493" fmla="*/ 795340 h 10288588"/>
              <a:gd name="connsiteX1494" fmla="*/ 14213620 w 18288000"/>
              <a:gd name="connsiteY1494" fmla="*/ 794546 h 10288588"/>
              <a:gd name="connsiteX1495" fmla="*/ 14201707 w 18288000"/>
              <a:gd name="connsiteY1495" fmla="*/ 793752 h 10288588"/>
              <a:gd name="connsiteX1496" fmla="*/ 11587956 w 18288000"/>
              <a:gd name="connsiteY1496" fmla="*/ 793752 h 10288588"/>
              <a:gd name="connsiteX1497" fmla="*/ 11575256 w 18288000"/>
              <a:gd name="connsiteY1497" fmla="*/ 794546 h 10288588"/>
              <a:gd name="connsiteX1498" fmla="*/ 11564143 w 18288000"/>
              <a:gd name="connsiteY1498" fmla="*/ 795340 h 10288588"/>
              <a:gd name="connsiteX1499" fmla="*/ 11553031 w 18288000"/>
              <a:gd name="connsiteY1499" fmla="*/ 799312 h 10288588"/>
              <a:gd name="connsiteX1500" fmla="*/ 11541918 w 18288000"/>
              <a:gd name="connsiteY1500" fmla="*/ 802488 h 10288588"/>
              <a:gd name="connsiteX1501" fmla="*/ 11531599 w 18288000"/>
              <a:gd name="connsiteY1501" fmla="*/ 808048 h 10288588"/>
              <a:gd name="connsiteX1502" fmla="*/ 11522868 w 18288000"/>
              <a:gd name="connsiteY1502" fmla="*/ 813607 h 10288588"/>
              <a:gd name="connsiteX1503" fmla="*/ 11512549 w 18288000"/>
              <a:gd name="connsiteY1503" fmla="*/ 820755 h 10288588"/>
              <a:gd name="connsiteX1504" fmla="*/ 11504612 w 18288000"/>
              <a:gd name="connsiteY1504" fmla="*/ 827903 h 10288588"/>
              <a:gd name="connsiteX1505" fmla="*/ 11496675 w 18288000"/>
              <a:gd name="connsiteY1505" fmla="*/ 835845 h 10288588"/>
              <a:gd name="connsiteX1506" fmla="*/ 11490325 w 18288000"/>
              <a:gd name="connsiteY1506" fmla="*/ 845375 h 10288588"/>
              <a:gd name="connsiteX1507" fmla="*/ 11484768 w 18288000"/>
              <a:gd name="connsiteY1507" fmla="*/ 854905 h 10288588"/>
              <a:gd name="connsiteX1508" fmla="*/ 11480006 w 18288000"/>
              <a:gd name="connsiteY1508" fmla="*/ 865230 h 10288588"/>
              <a:gd name="connsiteX1509" fmla="*/ 11475243 w 18288000"/>
              <a:gd name="connsiteY1509" fmla="*/ 875555 h 10288588"/>
              <a:gd name="connsiteX1510" fmla="*/ 11473656 w 18288000"/>
              <a:gd name="connsiteY1510" fmla="*/ 886674 h 10288588"/>
              <a:gd name="connsiteX1511" fmla="*/ 11471275 w 18288000"/>
              <a:gd name="connsiteY1511" fmla="*/ 899381 h 10288588"/>
              <a:gd name="connsiteX1512" fmla="*/ 11469687 w 18288000"/>
              <a:gd name="connsiteY1512" fmla="*/ 910500 h 10288588"/>
              <a:gd name="connsiteX1513" fmla="*/ 11469687 w 18288000"/>
              <a:gd name="connsiteY1513" fmla="*/ 2069242 h 10288588"/>
              <a:gd name="connsiteX1514" fmla="*/ 11471275 w 18288000"/>
              <a:gd name="connsiteY1514" fmla="*/ 2080361 h 10288588"/>
              <a:gd name="connsiteX1515" fmla="*/ 11473656 w 18288000"/>
              <a:gd name="connsiteY1515" fmla="*/ 2093068 h 10288588"/>
              <a:gd name="connsiteX1516" fmla="*/ 11475243 w 18288000"/>
              <a:gd name="connsiteY1516" fmla="*/ 2104187 h 10288588"/>
              <a:gd name="connsiteX1517" fmla="*/ 11480006 w 18288000"/>
              <a:gd name="connsiteY1517" fmla="*/ 2114512 h 10288588"/>
              <a:gd name="connsiteX1518" fmla="*/ 11484768 w 18288000"/>
              <a:gd name="connsiteY1518" fmla="*/ 2124042 h 10288588"/>
              <a:gd name="connsiteX1519" fmla="*/ 11490325 w 18288000"/>
              <a:gd name="connsiteY1519" fmla="*/ 2134367 h 10288588"/>
              <a:gd name="connsiteX1520" fmla="*/ 11496675 w 18288000"/>
              <a:gd name="connsiteY1520" fmla="*/ 2143103 h 10288588"/>
              <a:gd name="connsiteX1521" fmla="*/ 11504612 w 18288000"/>
              <a:gd name="connsiteY1521" fmla="*/ 2151045 h 10288588"/>
              <a:gd name="connsiteX1522" fmla="*/ 11512549 w 18288000"/>
              <a:gd name="connsiteY1522" fmla="*/ 2158987 h 10288588"/>
              <a:gd name="connsiteX1523" fmla="*/ 11522868 w 18288000"/>
              <a:gd name="connsiteY1523" fmla="*/ 2166135 h 10288588"/>
              <a:gd name="connsiteX1524" fmla="*/ 11531599 w 18288000"/>
              <a:gd name="connsiteY1524" fmla="*/ 2171694 h 10288588"/>
              <a:gd name="connsiteX1525" fmla="*/ 11541918 w 18288000"/>
              <a:gd name="connsiteY1525" fmla="*/ 2177253 h 10288588"/>
              <a:gd name="connsiteX1526" fmla="*/ 11553031 w 18288000"/>
              <a:gd name="connsiteY1526" fmla="*/ 2180430 h 10288588"/>
              <a:gd name="connsiteX1527" fmla="*/ 11564143 w 18288000"/>
              <a:gd name="connsiteY1527" fmla="*/ 2183608 h 10288588"/>
              <a:gd name="connsiteX1528" fmla="*/ 11575256 w 18288000"/>
              <a:gd name="connsiteY1528" fmla="*/ 2185196 h 10288588"/>
              <a:gd name="connsiteX1529" fmla="*/ 11587956 w 18288000"/>
              <a:gd name="connsiteY1529" fmla="*/ 2185990 h 10288588"/>
              <a:gd name="connsiteX1530" fmla="*/ 12742068 w 18288000"/>
              <a:gd name="connsiteY1530" fmla="*/ 2185990 h 10288588"/>
              <a:gd name="connsiteX1531" fmla="*/ 12754768 w 18288000"/>
              <a:gd name="connsiteY1531" fmla="*/ 2185196 h 10288588"/>
              <a:gd name="connsiteX1532" fmla="*/ 12765881 w 18288000"/>
              <a:gd name="connsiteY1532" fmla="*/ 2183608 h 10288588"/>
              <a:gd name="connsiteX1533" fmla="*/ 12776993 w 18288000"/>
              <a:gd name="connsiteY1533" fmla="*/ 2180430 h 10288588"/>
              <a:gd name="connsiteX1534" fmla="*/ 12788106 w 18288000"/>
              <a:gd name="connsiteY1534" fmla="*/ 2177253 h 10288588"/>
              <a:gd name="connsiteX1535" fmla="*/ 12798425 w 18288000"/>
              <a:gd name="connsiteY1535" fmla="*/ 2171694 h 10288588"/>
              <a:gd name="connsiteX1536" fmla="*/ 12808743 w 18288000"/>
              <a:gd name="connsiteY1536" fmla="*/ 2166135 h 10288588"/>
              <a:gd name="connsiteX1537" fmla="*/ 12817475 w 18288000"/>
              <a:gd name="connsiteY1537" fmla="*/ 2158987 h 10288588"/>
              <a:gd name="connsiteX1538" fmla="*/ 12825412 w 18288000"/>
              <a:gd name="connsiteY1538" fmla="*/ 2151045 h 10288588"/>
              <a:gd name="connsiteX1539" fmla="*/ 12833349 w 18288000"/>
              <a:gd name="connsiteY1539" fmla="*/ 2143103 h 10288588"/>
              <a:gd name="connsiteX1540" fmla="*/ 12839699 w 18288000"/>
              <a:gd name="connsiteY1540" fmla="*/ 2134367 h 10288588"/>
              <a:gd name="connsiteX1541" fmla="*/ 12845256 w 18288000"/>
              <a:gd name="connsiteY1541" fmla="*/ 2124042 h 10288588"/>
              <a:gd name="connsiteX1542" fmla="*/ 12850018 w 18288000"/>
              <a:gd name="connsiteY1542" fmla="*/ 2114512 h 10288588"/>
              <a:gd name="connsiteX1543" fmla="*/ 12854781 w 18288000"/>
              <a:gd name="connsiteY1543" fmla="*/ 2104187 h 10288588"/>
              <a:gd name="connsiteX1544" fmla="*/ 12857162 w 18288000"/>
              <a:gd name="connsiteY1544" fmla="*/ 2093068 h 10288588"/>
              <a:gd name="connsiteX1545" fmla="*/ 12858749 w 18288000"/>
              <a:gd name="connsiteY1545" fmla="*/ 2080361 h 10288588"/>
              <a:gd name="connsiteX1546" fmla="*/ 12860337 w 18288000"/>
              <a:gd name="connsiteY1546" fmla="*/ 2069242 h 10288588"/>
              <a:gd name="connsiteX1547" fmla="*/ 12860337 w 18288000"/>
              <a:gd name="connsiteY1547" fmla="*/ 910500 h 10288588"/>
              <a:gd name="connsiteX1548" fmla="*/ 12858749 w 18288000"/>
              <a:gd name="connsiteY1548" fmla="*/ 899381 h 10288588"/>
              <a:gd name="connsiteX1549" fmla="*/ 12857162 w 18288000"/>
              <a:gd name="connsiteY1549" fmla="*/ 886674 h 10288588"/>
              <a:gd name="connsiteX1550" fmla="*/ 12854781 w 18288000"/>
              <a:gd name="connsiteY1550" fmla="*/ 875555 h 10288588"/>
              <a:gd name="connsiteX1551" fmla="*/ 12850018 w 18288000"/>
              <a:gd name="connsiteY1551" fmla="*/ 865230 h 10288588"/>
              <a:gd name="connsiteX1552" fmla="*/ 12845256 w 18288000"/>
              <a:gd name="connsiteY1552" fmla="*/ 854905 h 10288588"/>
              <a:gd name="connsiteX1553" fmla="*/ 12839699 w 18288000"/>
              <a:gd name="connsiteY1553" fmla="*/ 845375 h 10288588"/>
              <a:gd name="connsiteX1554" fmla="*/ 12833349 w 18288000"/>
              <a:gd name="connsiteY1554" fmla="*/ 835845 h 10288588"/>
              <a:gd name="connsiteX1555" fmla="*/ 12825412 w 18288000"/>
              <a:gd name="connsiteY1555" fmla="*/ 827903 h 10288588"/>
              <a:gd name="connsiteX1556" fmla="*/ 12817475 w 18288000"/>
              <a:gd name="connsiteY1556" fmla="*/ 820755 h 10288588"/>
              <a:gd name="connsiteX1557" fmla="*/ 12808743 w 18288000"/>
              <a:gd name="connsiteY1557" fmla="*/ 813607 h 10288588"/>
              <a:gd name="connsiteX1558" fmla="*/ 12798425 w 18288000"/>
              <a:gd name="connsiteY1558" fmla="*/ 808048 h 10288588"/>
              <a:gd name="connsiteX1559" fmla="*/ 12788106 w 18288000"/>
              <a:gd name="connsiteY1559" fmla="*/ 802488 h 10288588"/>
              <a:gd name="connsiteX1560" fmla="*/ 12776993 w 18288000"/>
              <a:gd name="connsiteY1560" fmla="*/ 799312 h 10288588"/>
              <a:gd name="connsiteX1561" fmla="*/ 12765881 w 18288000"/>
              <a:gd name="connsiteY1561" fmla="*/ 795340 h 10288588"/>
              <a:gd name="connsiteX1562" fmla="*/ 12754768 w 18288000"/>
              <a:gd name="connsiteY1562" fmla="*/ 794546 h 10288588"/>
              <a:gd name="connsiteX1563" fmla="*/ 12742068 w 18288000"/>
              <a:gd name="connsiteY1563" fmla="*/ 793752 h 10288588"/>
              <a:gd name="connsiteX1564" fmla="*/ 10129043 w 18288000"/>
              <a:gd name="connsiteY1564" fmla="*/ 793752 h 10288588"/>
              <a:gd name="connsiteX1565" fmla="*/ 10117137 w 18288000"/>
              <a:gd name="connsiteY1565" fmla="*/ 794546 h 10288588"/>
              <a:gd name="connsiteX1566" fmla="*/ 10106025 w 18288000"/>
              <a:gd name="connsiteY1566" fmla="*/ 795340 h 10288588"/>
              <a:gd name="connsiteX1567" fmla="*/ 10094912 w 18288000"/>
              <a:gd name="connsiteY1567" fmla="*/ 799312 h 10288588"/>
              <a:gd name="connsiteX1568" fmla="*/ 10083006 w 18288000"/>
              <a:gd name="connsiteY1568" fmla="*/ 802488 h 10288588"/>
              <a:gd name="connsiteX1569" fmla="*/ 10073481 w 18288000"/>
              <a:gd name="connsiteY1569" fmla="*/ 808048 h 10288588"/>
              <a:gd name="connsiteX1570" fmla="*/ 10063162 w 18288000"/>
              <a:gd name="connsiteY1570" fmla="*/ 813607 h 10288588"/>
              <a:gd name="connsiteX1571" fmla="*/ 10054431 w 18288000"/>
              <a:gd name="connsiteY1571" fmla="*/ 820755 h 10288588"/>
              <a:gd name="connsiteX1572" fmla="*/ 10046493 w 18288000"/>
              <a:gd name="connsiteY1572" fmla="*/ 827903 h 10288588"/>
              <a:gd name="connsiteX1573" fmla="*/ 10038556 w 18288000"/>
              <a:gd name="connsiteY1573" fmla="*/ 835845 h 10288588"/>
              <a:gd name="connsiteX1574" fmla="*/ 10031412 w 18288000"/>
              <a:gd name="connsiteY1574" fmla="*/ 845375 h 10288588"/>
              <a:gd name="connsiteX1575" fmla="*/ 10025856 w 18288000"/>
              <a:gd name="connsiteY1575" fmla="*/ 854905 h 10288588"/>
              <a:gd name="connsiteX1576" fmla="*/ 10021887 w 18288000"/>
              <a:gd name="connsiteY1576" fmla="*/ 865230 h 10288588"/>
              <a:gd name="connsiteX1577" fmla="*/ 10017125 w 18288000"/>
              <a:gd name="connsiteY1577" fmla="*/ 875555 h 10288588"/>
              <a:gd name="connsiteX1578" fmla="*/ 10014743 w 18288000"/>
              <a:gd name="connsiteY1578" fmla="*/ 886674 h 10288588"/>
              <a:gd name="connsiteX1579" fmla="*/ 10012362 w 18288000"/>
              <a:gd name="connsiteY1579" fmla="*/ 899381 h 10288588"/>
              <a:gd name="connsiteX1580" fmla="*/ 10012362 w 18288000"/>
              <a:gd name="connsiteY1580" fmla="*/ 910500 h 10288588"/>
              <a:gd name="connsiteX1581" fmla="*/ 10012362 w 18288000"/>
              <a:gd name="connsiteY1581" fmla="*/ 2069242 h 10288588"/>
              <a:gd name="connsiteX1582" fmla="*/ 10012362 w 18288000"/>
              <a:gd name="connsiteY1582" fmla="*/ 2080361 h 10288588"/>
              <a:gd name="connsiteX1583" fmla="*/ 10014743 w 18288000"/>
              <a:gd name="connsiteY1583" fmla="*/ 2093068 h 10288588"/>
              <a:gd name="connsiteX1584" fmla="*/ 10017125 w 18288000"/>
              <a:gd name="connsiteY1584" fmla="*/ 2104187 h 10288588"/>
              <a:gd name="connsiteX1585" fmla="*/ 10021887 w 18288000"/>
              <a:gd name="connsiteY1585" fmla="*/ 2114512 h 10288588"/>
              <a:gd name="connsiteX1586" fmla="*/ 10025856 w 18288000"/>
              <a:gd name="connsiteY1586" fmla="*/ 2124042 h 10288588"/>
              <a:gd name="connsiteX1587" fmla="*/ 10031412 w 18288000"/>
              <a:gd name="connsiteY1587" fmla="*/ 2134367 h 10288588"/>
              <a:gd name="connsiteX1588" fmla="*/ 10038556 w 18288000"/>
              <a:gd name="connsiteY1588" fmla="*/ 2143103 h 10288588"/>
              <a:gd name="connsiteX1589" fmla="*/ 10046493 w 18288000"/>
              <a:gd name="connsiteY1589" fmla="*/ 2151045 h 10288588"/>
              <a:gd name="connsiteX1590" fmla="*/ 10054431 w 18288000"/>
              <a:gd name="connsiteY1590" fmla="*/ 2158987 h 10288588"/>
              <a:gd name="connsiteX1591" fmla="*/ 10063162 w 18288000"/>
              <a:gd name="connsiteY1591" fmla="*/ 2166135 h 10288588"/>
              <a:gd name="connsiteX1592" fmla="*/ 10073481 w 18288000"/>
              <a:gd name="connsiteY1592" fmla="*/ 2171694 h 10288588"/>
              <a:gd name="connsiteX1593" fmla="*/ 10083006 w 18288000"/>
              <a:gd name="connsiteY1593" fmla="*/ 2177253 h 10288588"/>
              <a:gd name="connsiteX1594" fmla="*/ 10094912 w 18288000"/>
              <a:gd name="connsiteY1594" fmla="*/ 2180430 h 10288588"/>
              <a:gd name="connsiteX1595" fmla="*/ 10106025 w 18288000"/>
              <a:gd name="connsiteY1595" fmla="*/ 2183608 h 10288588"/>
              <a:gd name="connsiteX1596" fmla="*/ 10117137 w 18288000"/>
              <a:gd name="connsiteY1596" fmla="*/ 2185196 h 10288588"/>
              <a:gd name="connsiteX1597" fmla="*/ 10129043 w 18288000"/>
              <a:gd name="connsiteY1597" fmla="*/ 2185990 h 10288588"/>
              <a:gd name="connsiteX1598" fmla="*/ 11283950 w 18288000"/>
              <a:gd name="connsiteY1598" fmla="*/ 2185990 h 10288588"/>
              <a:gd name="connsiteX1599" fmla="*/ 11295856 w 18288000"/>
              <a:gd name="connsiteY1599" fmla="*/ 2185196 h 10288588"/>
              <a:gd name="connsiteX1600" fmla="*/ 11307763 w 18288000"/>
              <a:gd name="connsiteY1600" fmla="*/ 2183608 h 10288588"/>
              <a:gd name="connsiteX1601" fmla="*/ 11318875 w 18288000"/>
              <a:gd name="connsiteY1601" fmla="*/ 2180430 h 10288588"/>
              <a:gd name="connsiteX1602" fmla="*/ 11329987 w 18288000"/>
              <a:gd name="connsiteY1602" fmla="*/ 2177253 h 10288588"/>
              <a:gd name="connsiteX1603" fmla="*/ 11340306 w 18288000"/>
              <a:gd name="connsiteY1603" fmla="*/ 2171694 h 10288588"/>
              <a:gd name="connsiteX1604" fmla="*/ 11349037 w 18288000"/>
              <a:gd name="connsiteY1604" fmla="*/ 2166135 h 10288588"/>
              <a:gd name="connsiteX1605" fmla="*/ 11357769 w 18288000"/>
              <a:gd name="connsiteY1605" fmla="*/ 2158987 h 10288588"/>
              <a:gd name="connsiteX1606" fmla="*/ 11366500 w 18288000"/>
              <a:gd name="connsiteY1606" fmla="*/ 2151045 h 10288588"/>
              <a:gd name="connsiteX1607" fmla="*/ 11374437 w 18288000"/>
              <a:gd name="connsiteY1607" fmla="*/ 2143103 h 10288588"/>
              <a:gd name="connsiteX1608" fmla="*/ 11381581 w 18288000"/>
              <a:gd name="connsiteY1608" fmla="*/ 2134367 h 10288588"/>
              <a:gd name="connsiteX1609" fmla="*/ 11387137 w 18288000"/>
              <a:gd name="connsiteY1609" fmla="*/ 2124042 h 10288588"/>
              <a:gd name="connsiteX1610" fmla="*/ 11391900 w 18288000"/>
              <a:gd name="connsiteY1610" fmla="*/ 2114512 h 10288588"/>
              <a:gd name="connsiteX1611" fmla="*/ 11395869 w 18288000"/>
              <a:gd name="connsiteY1611" fmla="*/ 2104187 h 10288588"/>
              <a:gd name="connsiteX1612" fmla="*/ 11398250 w 18288000"/>
              <a:gd name="connsiteY1612" fmla="*/ 2093068 h 10288588"/>
              <a:gd name="connsiteX1613" fmla="*/ 11400631 w 18288000"/>
              <a:gd name="connsiteY1613" fmla="*/ 2080361 h 10288588"/>
              <a:gd name="connsiteX1614" fmla="*/ 11401425 w 18288000"/>
              <a:gd name="connsiteY1614" fmla="*/ 2069242 h 10288588"/>
              <a:gd name="connsiteX1615" fmla="*/ 11401425 w 18288000"/>
              <a:gd name="connsiteY1615" fmla="*/ 910500 h 10288588"/>
              <a:gd name="connsiteX1616" fmla="*/ 11400631 w 18288000"/>
              <a:gd name="connsiteY1616" fmla="*/ 899381 h 10288588"/>
              <a:gd name="connsiteX1617" fmla="*/ 11398250 w 18288000"/>
              <a:gd name="connsiteY1617" fmla="*/ 886674 h 10288588"/>
              <a:gd name="connsiteX1618" fmla="*/ 11395869 w 18288000"/>
              <a:gd name="connsiteY1618" fmla="*/ 875555 h 10288588"/>
              <a:gd name="connsiteX1619" fmla="*/ 11391900 w 18288000"/>
              <a:gd name="connsiteY1619" fmla="*/ 865230 h 10288588"/>
              <a:gd name="connsiteX1620" fmla="*/ 11387137 w 18288000"/>
              <a:gd name="connsiteY1620" fmla="*/ 854905 h 10288588"/>
              <a:gd name="connsiteX1621" fmla="*/ 11381581 w 18288000"/>
              <a:gd name="connsiteY1621" fmla="*/ 845375 h 10288588"/>
              <a:gd name="connsiteX1622" fmla="*/ 11374437 w 18288000"/>
              <a:gd name="connsiteY1622" fmla="*/ 835845 h 10288588"/>
              <a:gd name="connsiteX1623" fmla="*/ 11366500 w 18288000"/>
              <a:gd name="connsiteY1623" fmla="*/ 827903 h 10288588"/>
              <a:gd name="connsiteX1624" fmla="*/ 11357769 w 18288000"/>
              <a:gd name="connsiteY1624" fmla="*/ 820755 h 10288588"/>
              <a:gd name="connsiteX1625" fmla="*/ 11349037 w 18288000"/>
              <a:gd name="connsiteY1625" fmla="*/ 813607 h 10288588"/>
              <a:gd name="connsiteX1626" fmla="*/ 11340306 w 18288000"/>
              <a:gd name="connsiteY1626" fmla="*/ 808048 h 10288588"/>
              <a:gd name="connsiteX1627" fmla="*/ 11329987 w 18288000"/>
              <a:gd name="connsiteY1627" fmla="*/ 802488 h 10288588"/>
              <a:gd name="connsiteX1628" fmla="*/ 11318875 w 18288000"/>
              <a:gd name="connsiteY1628" fmla="*/ 799312 h 10288588"/>
              <a:gd name="connsiteX1629" fmla="*/ 11307763 w 18288000"/>
              <a:gd name="connsiteY1629" fmla="*/ 795340 h 10288588"/>
              <a:gd name="connsiteX1630" fmla="*/ 11295856 w 18288000"/>
              <a:gd name="connsiteY1630" fmla="*/ 794546 h 10288588"/>
              <a:gd name="connsiteX1631" fmla="*/ 11283950 w 18288000"/>
              <a:gd name="connsiteY1631" fmla="*/ 793752 h 10288588"/>
              <a:gd name="connsiteX1632" fmla="*/ 0 w 18288000"/>
              <a:gd name="connsiteY1632" fmla="*/ 0 h 10288588"/>
              <a:gd name="connsiteX1633" fmla="*/ 18288000 w 18288000"/>
              <a:gd name="connsiteY1633" fmla="*/ 0 h 10288588"/>
              <a:gd name="connsiteX1634" fmla="*/ 18288000 w 18288000"/>
              <a:gd name="connsiteY1634" fmla="*/ 10288588 h 10288588"/>
              <a:gd name="connsiteX1635" fmla="*/ 0 w 18288000"/>
              <a:gd name="connsiteY1635" fmla="*/ 10288588 h 10288588"/>
            </a:gdLst>
            <a:ahLst/>
            <a:cxnLst/>
            <a:rect l="l" t="t" r="r" b="b"/>
            <a:pathLst>
              <a:path w="18288000" h="10288588">
                <a:moveTo>
                  <a:pt x="15963105" y="8102600"/>
                </a:moveTo>
                <a:lnTo>
                  <a:pt x="15951199" y="8103394"/>
                </a:lnTo>
                <a:lnTo>
                  <a:pt x="15940087" y="8104983"/>
                </a:lnTo>
                <a:lnTo>
                  <a:pt x="15928180" y="8108160"/>
                </a:lnTo>
                <a:lnTo>
                  <a:pt x="15917068" y="8111336"/>
                </a:lnTo>
                <a:lnTo>
                  <a:pt x="15907543" y="8116896"/>
                </a:lnTo>
                <a:lnTo>
                  <a:pt x="15898018" y="8122455"/>
                </a:lnTo>
                <a:lnTo>
                  <a:pt x="15889287" y="8129603"/>
                </a:lnTo>
                <a:lnTo>
                  <a:pt x="15880555" y="8137545"/>
                </a:lnTo>
                <a:lnTo>
                  <a:pt x="15872618" y="8145487"/>
                </a:lnTo>
                <a:lnTo>
                  <a:pt x="15865474" y="8154223"/>
                </a:lnTo>
                <a:lnTo>
                  <a:pt x="15859918" y="8164548"/>
                </a:lnTo>
                <a:lnTo>
                  <a:pt x="15855949" y="8174079"/>
                </a:lnTo>
                <a:lnTo>
                  <a:pt x="15851187" y="8184403"/>
                </a:lnTo>
                <a:lnTo>
                  <a:pt x="15848805" y="8195522"/>
                </a:lnTo>
                <a:lnTo>
                  <a:pt x="15846424" y="8208229"/>
                </a:lnTo>
                <a:lnTo>
                  <a:pt x="15846424" y="8219348"/>
                </a:lnTo>
                <a:lnTo>
                  <a:pt x="15846424" y="9378090"/>
                </a:lnTo>
                <a:lnTo>
                  <a:pt x="15846424" y="9389209"/>
                </a:lnTo>
                <a:lnTo>
                  <a:pt x="15848805" y="9401916"/>
                </a:lnTo>
                <a:lnTo>
                  <a:pt x="15851187" y="9413035"/>
                </a:lnTo>
                <a:lnTo>
                  <a:pt x="15855949" y="9423360"/>
                </a:lnTo>
                <a:lnTo>
                  <a:pt x="15859918" y="9433684"/>
                </a:lnTo>
                <a:lnTo>
                  <a:pt x="15865474" y="9443215"/>
                </a:lnTo>
                <a:lnTo>
                  <a:pt x="15872618" y="9452745"/>
                </a:lnTo>
                <a:lnTo>
                  <a:pt x="15880555" y="9460687"/>
                </a:lnTo>
                <a:lnTo>
                  <a:pt x="15889287" y="9467835"/>
                </a:lnTo>
                <a:lnTo>
                  <a:pt x="15898018" y="9474983"/>
                </a:lnTo>
                <a:lnTo>
                  <a:pt x="15907543" y="9480542"/>
                </a:lnTo>
                <a:lnTo>
                  <a:pt x="15917068" y="9486102"/>
                </a:lnTo>
                <a:lnTo>
                  <a:pt x="15928180" y="9489279"/>
                </a:lnTo>
                <a:lnTo>
                  <a:pt x="15940087" y="9493250"/>
                </a:lnTo>
                <a:lnTo>
                  <a:pt x="15951199" y="9494044"/>
                </a:lnTo>
                <a:lnTo>
                  <a:pt x="15963105" y="9494838"/>
                </a:lnTo>
                <a:lnTo>
                  <a:pt x="17118804" y="9494838"/>
                </a:lnTo>
                <a:lnTo>
                  <a:pt x="17129920" y="9494044"/>
                </a:lnTo>
                <a:lnTo>
                  <a:pt x="17141032" y="9493250"/>
                </a:lnTo>
                <a:lnTo>
                  <a:pt x="17152936" y="9489279"/>
                </a:lnTo>
                <a:lnTo>
                  <a:pt x="17164048" y="9486102"/>
                </a:lnTo>
                <a:lnTo>
                  <a:pt x="17173576" y="9480542"/>
                </a:lnTo>
                <a:lnTo>
                  <a:pt x="17183892" y="9474983"/>
                </a:lnTo>
                <a:lnTo>
                  <a:pt x="17193420" y="9467835"/>
                </a:lnTo>
                <a:lnTo>
                  <a:pt x="17200564" y="9460687"/>
                </a:lnTo>
                <a:lnTo>
                  <a:pt x="17208500" y="9452745"/>
                </a:lnTo>
                <a:lnTo>
                  <a:pt x="17215644" y="9443215"/>
                </a:lnTo>
                <a:lnTo>
                  <a:pt x="17221200" y="9433684"/>
                </a:lnTo>
                <a:lnTo>
                  <a:pt x="17225964" y="9423360"/>
                </a:lnTo>
                <a:lnTo>
                  <a:pt x="17229932" y="9413035"/>
                </a:lnTo>
                <a:lnTo>
                  <a:pt x="17233104" y="9401916"/>
                </a:lnTo>
                <a:lnTo>
                  <a:pt x="17234692" y="9389209"/>
                </a:lnTo>
                <a:lnTo>
                  <a:pt x="17235488" y="9378090"/>
                </a:lnTo>
                <a:lnTo>
                  <a:pt x="17235488" y="8219348"/>
                </a:lnTo>
                <a:lnTo>
                  <a:pt x="17234692" y="8208229"/>
                </a:lnTo>
                <a:lnTo>
                  <a:pt x="17233104" y="8195522"/>
                </a:lnTo>
                <a:lnTo>
                  <a:pt x="17229932" y="8184403"/>
                </a:lnTo>
                <a:lnTo>
                  <a:pt x="17225964" y="8174079"/>
                </a:lnTo>
                <a:lnTo>
                  <a:pt x="17221200" y="8164548"/>
                </a:lnTo>
                <a:lnTo>
                  <a:pt x="17215644" y="8154223"/>
                </a:lnTo>
                <a:lnTo>
                  <a:pt x="17208500" y="8145487"/>
                </a:lnTo>
                <a:lnTo>
                  <a:pt x="17200564" y="8137545"/>
                </a:lnTo>
                <a:lnTo>
                  <a:pt x="17193420" y="8129603"/>
                </a:lnTo>
                <a:lnTo>
                  <a:pt x="17183892" y="8122455"/>
                </a:lnTo>
                <a:lnTo>
                  <a:pt x="17173576" y="8116896"/>
                </a:lnTo>
                <a:lnTo>
                  <a:pt x="17164048" y="8111336"/>
                </a:lnTo>
                <a:lnTo>
                  <a:pt x="17152936" y="8108160"/>
                </a:lnTo>
                <a:lnTo>
                  <a:pt x="17141032" y="8104983"/>
                </a:lnTo>
                <a:lnTo>
                  <a:pt x="17129920" y="8103394"/>
                </a:lnTo>
                <a:lnTo>
                  <a:pt x="17118804" y="8102600"/>
                </a:lnTo>
                <a:close/>
                <a:moveTo>
                  <a:pt x="14504193" y="8102600"/>
                </a:moveTo>
                <a:lnTo>
                  <a:pt x="14491493" y="8103394"/>
                </a:lnTo>
                <a:lnTo>
                  <a:pt x="14480381" y="8104983"/>
                </a:lnTo>
                <a:lnTo>
                  <a:pt x="14469268" y="8108160"/>
                </a:lnTo>
                <a:lnTo>
                  <a:pt x="14458156" y="8111336"/>
                </a:lnTo>
                <a:lnTo>
                  <a:pt x="14447837" y="8116896"/>
                </a:lnTo>
                <a:lnTo>
                  <a:pt x="14439106" y="8122455"/>
                </a:lnTo>
                <a:lnTo>
                  <a:pt x="14430375" y="8129603"/>
                </a:lnTo>
                <a:lnTo>
                  <a:pt x="14420850" y="8137545"/>
                </a:lnTo>
                <a:lnTo>
                  <a:pt x="14412912" y="8145487"/>
                </a:lnTo>
                <a:lnTo>
                  <a:pt x="14406562" y="8154223"/>
                </a:lnTo>
                <a:lnTo>
                  <a:pt x="14401006" y="8164548"/>
                </a:lnTo>
                <a:lnTo>
                  <a:pt x="14396243" y="8174079"/>
                </a:lnTo>
                <a:lnTo>
                  <a:pt x="14391481" y="8184403"/>
                </a:lnTo>
                <a:lnTo>
                  <a:pt x="14389893" y="8195522"/>
                </a:lnTo>
                <a:lnTo>
                  <a:pt x="14387512" y="8208229"/>
                </a:lnTo>
                <a:lnTo>
                  <a:pt x="14387512" y="8219348"/>
                </a:lnTo>
                <a:lnTo>
                  <a:pt x="14387512" y="9378090"/>
                </a:lnTo>
                <a:lnTo>
                  <a:pt x="14387512" y="9389209"/>
                </a:lnTo>
                <a:lnTo>
                  <a:pt x="14389893" y="9401916"/>
                </a:lnTo>
                <a:lnTo>
                  <a:pt x="14391481" y="9413035"/>
                </a:lnTo>
                <a:lnTo>
                  <a:pt x="14396243" y="9423360"/>
                </a:lnTo>
                <a:lnTo>
                  <a:pt x="14401006" y="9433684"/>
                </a:lnTo>
                <a:lnTo>
                  <a:pt x="14406562" y="9443215"/>
                </a:lnTo>
                <a:lnTo>
                  <a:pt x="14412912" y="9452745"/>
                </a:lnTo>
                <a:lnTo>
                  <a:pt x="14420850" y="9460687"/>
                </a:lnTo>
                <a:lnTo>
                  <a:pt x="14430375" y="9467835"/>
                </a:lnTo>
                <a:lnTo>
                  <a:pt x="14439106" y="9474983"/>
                </a:lnTo>
                <a:lnTo>
                  <a:pt x="14447837" y="9480542"/>
                </a:lnTo>
                <a:lnTo>
                  <a:pt x="14458156" y="9486102"/>
                </a:lnTo>
                <a:lnTo>
                  <a:pt x="14469268" y="9489279"/>
                </a:lnTo>
                <a:lnTo>
                  <a:pt x="14480381" y="9493250"/>
                </a:lnTo>
                <a:lnTo>
                  <a:pt x="14491493" y="9494044"/>
                </a:lnTo>
                <a:lnTo>
                  <a:pt x="14504193" y="9494838"/>
                </a:lnTo>
                <a:lnTo>
                  <a:pt x="15659894" y="9494838"/>
                </a:lnTo>
                <a:lnTo>
                  <a:pt x="15671006" y="9494044"/>
                </a:lnTo>
                <a:lnTo>
                  <a:pt x="15682119" y="9493250"/>
                </a:lnTo>
                <a:lnTo>
                  <a:pt x="15693231" y="9489279"/>
                </a:lnTo>
                <a:lnTo>
                  <a:pt x="15704344" y="9486102"/>
                </a:lnTo>
                <a:lnTo>
                  <a:pt x="15714663" y="9480542"/>
                </a:lnTo>
                <a:lnTo>
                  <a:pt x="15724981" y="9474983"/>
                </a:lnTo>
                <a:lnTo>
                  <a:pt x="15733713" y="9467835"/>
                </a:lnTo>
                <a:lnTo>
                  <a:pt x="15741650" y="9460687"/>
                </a:lnTo>
                <a:lnTo>
                  <a:pt x="15749587" y="9452745"/>
                </a:lnTo>
                <a:lnTo>
                  <a:pt x="15755937" y="9443215"/>
                </a:lnTo>
                <a:lnTo>
                  <a:pt x="15761494" y="9433684"/>
                </a:lnTo>
                <a:lnTo>
                  <a:pt x="15766256" y="9423360"/>
                </a:lnTo>
                <a:lnTo>
                  <a:pt x="15771019" y="9413035"/>
                </a:lnTo>
                <a:lnTo>
                  <a:pt x="15772606" y="9401916"/>
                </a:lnTo>
                <a:lnTo>
                  <a:pt x="15774987" y="9389209"/>
                </a:lnTo>
                <a:lnTo>
                  <a:pt x="15776575" y="9378090"/>
                </a:lnTo>
                <a:lnTo>
                  <a:pt x="15776575" y="8219348"/>
                </a:lnTo>
                <a:lnTo>
                  <a:pt x="15774987" y="8208229"/>
                </a:lnTo>
                <a:lnTo>
                  <a:pt x="15772606" y="8195522"/>
                </a:lnTo>
                <a:lnTo>
                  <a:pt x="15771019" y="8184403"/>
                </a:lnTo>
                <a:lnTo>
                  <a:pt x="15766256" y="8174079"/>
                </a:lnTo>
                <a:lnTo>
                  <a:pt x="15761494" y="8164548"/>
                </a:lnTo>
                <a:lnTo>
                  <a:pt x="15755937" y="8154223"/>
                </a:lnTo>
                <a:lnTo>
                  <a:pt x="15749587" y="8145487"/>
                </a:lnTo>
                <a:lnTo>
                  <a:pt x="15741650" y="8137545"/>
                </a:lnTo>
                <a:lnTo>
                  <a:pt x="15733713" y="8129603"/>
                </a:lnTo>
                <a:lnTo>
                  <a:pt x="15724981" y="8122455"/>
                </a:lnTo>
                <a:lnTo>
                  <a:pt x="15714663" y="8116896"/>
                </a:lnTo>
                <a:lnTo>
                  <a:pt x="15704344" y="8111336"/>
                </a:lnTo>
                <a:lnTo>
                  <a:pt x="15693231" y="8108160"/>
                </a:lnTo>
                <a:lnTo>
                  <a:pt x="15682119" y="8104983"/>
                </a:lnTo>
                <a:lnTo>
                  <a:pt x="15671006" y="8103394"/>
                </a:lnTo>
                <a:lnTo>
                  <a:pt x="15659894" y="8102600"/>
                </a:lnTo>
                <a:close/>
                <a:moveTo>
                  <a:pt x="15963105" y="6640513"/>
                </a:moveTo>
                <a:lnTo>
                  <a:pt x="15951199" y="6642101"/>
                </a:lnTo>
                <a:lnTo>
                  <a:pt x="15940087" y="6642895"/>
                </a:lnTo>
                <a:lnTo>
                  <a:pt x="15928180" y="6646070"/>
                </a:lnTo>
                <a:lnTo>
                  <a:pt x="15917068" y="6650038"/>
                </a:lnTo>
                <a:lnTo>
                  <a:pt x="15907543" y="6655595"/>
                </a:lnTo>
                <a:lnTo>
                  <a:pt x="15898018" y="6661151"/>
                </a:lnTo>
                <a:lnTo>
                  <a:pt x="15889287" y="6667501"/>
                </a:lnTo>
                <a:lnTo>
                  <a:pt x="15880555" y="6675438"/>
                </a:lnTo>
                <a:lnTo>
                  <a:pt x="15872618" y="6683376"/>
                </a:lnTo>
                <a:lnTo>
                  <a:pt x="15865474" y="6692107"/>
                </a:lnTo>
                <a:lnTo>
                  <a:pt x="15859918" y="6702426"/>
                </a:lnTo>
                <a:lnTo>
                  <a:pt x="15855949" y="6712745"/>
                </a:lnTo>
                <a:lnTo>
                  <a:pt x="15851187" y="6723063"/>
                </a:lnTo>
                <a:lnTo>
                  <a:pt x="15848805" y="6734176"/>
                </a:lnTo>
                <a:lnTo>
                  <a:pt x="15846424" y="6746082"/>
                </a:lnTo>
                <a:lnTo>
                  <a:pt x="15846424" y="6757988"/>
                </a:lnTo>
                <a:lnTo>
                  <a:pt x="15846424" y="7916070"/>
                </a:lnTo>
                <a:lnTo>
                  <a:pt x="15846424" y="7927976"/>
                </a:lnTo>
                <a:lnTo>
                  <a:pt x="15848805" y="7939089"/>
                </a:lnTo>
                <a:lnTo>
                  <a:pt x="15851187" y="7950995"/>
                </a:lnTo>
                <a:lnTo>
                  <a:pt x="15855949" y="7960520"/>
                </a:lnTo>
                <a:lnTo>
                  <a:pt x="15859918" y="7970839"/>
                </a:lnTo>
                <a:lnTo>
                  <a:pt x="15865474" y="7981157"/>
                </a:lnTo>
                <a:lnTo>
                  <a:pt x="15872618" y="7989889"/>
                </a:lnTo>
                <a:lnTo>
                  <a:pt x="15880555" y="7997826"/>
                </a:lnTo>
                <a:lnTo>
                  <a:pt x="15889287" y="8005764"/>
                </a:lnTo>
                <a:lnTo>
                  <a:pt x="15898018" y="8012907"/>
                </a:lnTo>
                <a:lnTo>
                  <a:pt x="15907543" y="8018464"/>
                </a:lnTo>
                <a:lnTo>
                  <a:pt x="15917068" y="8024020"/>
                </a:lnTo>
                <a:lnTo>
                  <a:pt x="15928180" y="8027195"/>
                </a:lnTo>
                <a:lnTo>
                  <a:pt x="15940087" y="8030370"/>
                </a:lnTo>
                <a:lnTo>
                  <a:pt x="15951199" y="8031957"/>
                </a:lnTo>
                <a:lnTo>
                  <a:pt x="15963105" y="8032751"/>
                </a:lnTo>
                <a:lnTo>
                  <a:pt x="17118804" y="8032751"/>
                </a:lnTo>
                <a:lnTo>
                  <a:pt x="17129920" y="8031957"/>
                </a:lnTo>
                <a:lnTo>
                  <a:pt x="17141032" y="8030370"/>
                </a:lnTo>
                <a:lnTo>
                  <a:pt x="17152936" y="8027195"/>
                </a:lnTo>
                <a:lnTo>
                  <a:pt x="17164048" y="8024020"/>
                </a:lnTo>
                <a:lnTo>
                  <a:pt x="17173576" y="8018464"/>
                </a:lnTo>
                <a:lnTo>
                  <a:pt x="17183892" y="8012907"/>
                </a:lnTo>
                <a:lnTo>
                  <a:pt x="17193420" y="8005764"/>
                </a:lnTo>
                <a:lnTo>
                  <a:pt x="17200564" y="7997826"/>
                </a:lnTo>
                <a:lnTo>
                  <a:pt x="17208500" y="7989889"/>
                </a:lnTo>
                <a:lnTo>
                  <a:pt x="17215644" y="7981157"/>
                </a:lnTo>
                <a:lnTo>
                  <a:pt x="17221200" y="7970839"/>
                </a:lnTo>
                <a:lnTo>
                  <a:pt x="17225964" y="7960520"/>
                </a:lnTo>
                <a:lnTo>
                  <a:pt x="17229932" y="7950995"/>
                </a:lnTo>
                <a:lnTo>
                  <a:pt x="17233104" y="7939089"/>
                </a:lnTo>
                <a:lnTo>
                  <a:pt x="17234692" y="7927976"/>
                </a:lnTo>
                <a:lnTo>
                  <a:pt x="17235488" y="7916070"/>
                </a:lnTo>
                <a:lnTo>
                  <a:pt x="17235488" y="6757988"/>
                </a:lnTo>
                <a:lnTo>
                  <a:pt x="17234692" y="6746082"/>
                </a:lnTo>
                <a:lnTo>
                  <a:pt x="17233104" y="6734176"/>
                </a:lnTo>
                <a:lnTo>
                  <a:pt x="17229932" y="6723063"/>
                </a:lnTo>
                <a:lnTo>
                  <a:pt x="17225964" y="6712745"/>
                </a:lnTo>
                <a:lnTo>
                  <a:pt x="17221200" y="6702426"/>
                </a:lnTo>
                <a:lnTo>
                  <a:pt x="17215644" y="6692107"/>
                </a:lnTo>
                <a:lnTo>
                  <a:pt x="17208500" y="6683376"/>
                </a:lnTo>
                <a:lnTo>
                  <a:pt x="17200564" y="6675438"/>
                </a:lnTo>
                <a:lnTo>
                  <a:pt x="17193420" y="6667501"/>
                </a:lnTo>
                <a:lnTo>
                  <a:pt x="17183892" y="6661151"/>
                </a:lnTo>
                <a:lnTo>
                  <a:pt x="17173576" y="6655595"/>
                </a:lnTo>
                <a:lnTo>
                  <a:pt x="17164048" y="6650038"/>
                </a:lnTo>
                <a:lnTo>
                  <a:pt x="17152936" y="6646070"/>
                </a:lnTo>
                <a:lnTo>
                  <a:pt x="17141032" y="6642895"/>
                </a:lnTo>
                <a:lnTo>
                  <a:pt x="17129920" y="6642101"/>
                </a:lnTo>
                <a:lnTo>
                  <a:pt x="17118804" y="6640513"/>
                </a:lnTo>
                <a:close/>
                <a:moveTo>
                  <a:pt x="14504193" y="6640513"/>
                </a:moveTo>
                <a:lnTo>
                  <a:pt x="14491493" y="6642101"/>
                </a:lnTo>
                <a:lnTo>
                  <a:pt x="14480381" y="6642895"/>
                </a:lnTo>
                <a:lnTo>
                  <a:pt x="14469268" y="6646070"/>
                </a:lnTo>
                <a:lnTo>
                  <a:pt x="14458156" y="6650038"/>
                </a:lnTo>
                <a:lnTo>
                  <a:pt x="14447837" y="6655595"/>
                </a:lnTo>
                <a:lnTo>
                  <a:pt x="14439106" y="6661151"/>
                </a:lnTo>
                <a:lnTo>
                  <a:pt x="14430375" y="6667501"/>
                </a:lnTo>
                <a:lnTo>
                  <a:pt x="14420850" y="6675438"/>
                </a:lnTo>
                <a:lnTo>
                  <a:pt x="14412912" y="6683376"/>
                </a:lnTo>
                <a:lnTo>
                  <a:pt x="14406562" y="6692107"/>
                </a:lnTo>
                <a:lnTo>
                  <a:pt x="14401006" y="6702426"/>
                </a:lnTo>
                <a:lnTo>
                  <a:pt x="14396243" y="6712745"/>
                </a:lnTo>
                <a:lnTo>
                  <a:pt x="14391481" y="6723063"/>
                </a:lnTo>
                <a:lnTo>
                  <a:pt x="14389893" y="6734176"/>
                </a:lnTo>
                <a:lnTo>
                  <a:pt x="14387512" y="6746082"/>
                </a:lnTo>
                <a:lnTo>
                  <a:pt x="14387512" y="6757988"/>
                </a:lnTo>
                <a:lnTo>
                  <a:pt x="14387512" y="7916070"/>
                </a:lnTo>
                <a:lnTo>
                  <a:pt x="14387512" y="7927976"/>
                </a:lnTo>
                <a:lnTo>
                  <a:pt x="14389893" y="7939089"/>
                </a:lnTo>
                <a:lnTo>
                  <a:pt x="14391481" y="7950995"/>
                </a:lnTo>
                <a:lnTo>
                  <a:pt x="14396243" y="7960520"/>
                </a:lnTo>
                <a:lnTo>
                  <a:pt x="14401006" y="7970839"/>
                </a:lnTo>
                <a:lnTo>
                  <a:pt x="14406562" y="7981157"/>
                </a:lnTo>
                <a:lnTo>
                  <a:pt x="14412912" y="7989889"/>
                </a:lnTo>
                <a:lnTo>
                  <a:pt x="14420850" y="7997826"/>
                </a:lnTo>
                <a:lnTo>
                  <a:pt x="14430375" y="8005764"/>
                </a:lnTo>
                <a:lnTo>
                  <a:pt x="14439106" y="8012907"/>
                </a:lnTo>
                <a:lnTo>
                  <a:pt x="14447837" y="8018464"/>
                </a:lnTo>
                <a:lnTo>
                  <a:pt x="14458156" y="8024020"/>
                </a:lnTo>
                <a:lnTo>
                  <a:pt x="14469268" y="8027195"/>
                </a:lnTo>
                <a:lnTo>
                  <a:pt x="14480381" y="8030370"/>
                </a:lnTo>
                <a:lnTo>
                  <a:pt x="14491493" y="8031957"/>
                </a:lnTo>
                <a:lnTo>
                  <a:pt x="14504193" y="8032751"/>
                </a:lnTo>
                <a:lnTo>
                  <a:pt x="15659894" y="8032751"/>
                </a:lnTo>
                <a:lnTo>
                  <a:pt x="15671006" y="8031957"/>
                </a:lnTo>
                <a:lnTo>
                  <a:pt x="15682119" y="8030370"/>
                </a:lnTo>
                <a:lnTo>
                  <a:pt x="15693231" y="8027195"/>
                </a:lnTo>
                <a:lnTo>
                  <a:pt x="15704344" y="8024020"/>
                </a:lnTo>
                <a:lnTo>
                  <a:pt x="15714663" y="8018464"/>
                </a:lnTo>
                <a:lnTo>
                  <a:pt x="15724981" y="8012907"/>
                </a:lnTo>
                <a:lnTo>
                  <a:pt x="15733713" y="8005764"/>
                </a:lnTo>
                <a:lnTo>
                  <a:pt x="15741650" y="7997826"/>
                </a:lnTo>
                <a:lnTo>
                  <a:pt x="15749587" y="7989889"/>
                </a:lnTo>
                <a:lnTo>
                  <a:pt x="15755937" y="7981157"/>
                </a:lnTo>
                <a:lnTo>
                  <a:pt x="15761494" y="7970839"/>
                </a:lnTo>
                <a:lnTo>
                  <a:pt x="15766256" y="7960520"/>
                </a:lnTo>
                <a:lnTo>
                  <a:pt x="15771019" y="7950995"/>
                </a:lnTo>
                <a:lnTo>
                  <a:pt x="15772606" y="7939089"/>
                </a:lnTo>
                <a:lnTo>
                  <a:pt x="15774987" y="7927976"/>
                </a:lnTo>
                <a:lnTo>
                  <a:pt x="15776575" y="7916070"/>
                </a:lnTo>
                <a:lnTo>
                  <a:pt x="15776575" y="6757988"/>
                </a:lnTo>
                <a:lnTo>
                  <a:pt x="15774987" y="6746082"/>
                </a:lnTo>
                <a:lnTo>
                  <a:pt x="15772606" y="6734176"/>
                </a:lnTo>
                <a:lnTo>
                  <a:pt x="15771019" y="6723063"/>
                </a:lnTo>
                <a:lnTo>
                  <a:pt x="15766256" y="6712745"/>
                </a:lnTo>
                <a:lnTo>
                  <a:pt x="15761494" y="6702426"/>
                </a:lnTo>
                <a:lnTo>
                  <a:pt x="15755937" y="6692107"/>
                </a:lnTo>
                <a:lnTo>
                  <a:pt x="15749587" y="6683376"/>
                </a:lnTo>
                <a:lnTo>
                  <a:pt x="15741650" y="6675438"/>
                </a:lnTo>
                <a:lnTo>
                  <a:pt x="15733713" y="6667501"/>
                </a:lnTo>
                <a:lnTo>
                  <a:pt x="15724981" y="6661151"/>
                </a:lnTo>
                <a:lnTo>
                  <a:pt x="15714663" y="6655595"/>
                </a:lnTo>
                <a:lnTo>
                  <a:pt x="15704344" y="6650038"/>
                </a:lnTo>
                <a:lnTo>
                  <a:pt x="15693231" y="6646070"/>
                </a:lnTo>
                <a:lnTo>
                  <a:pt x="15682119" y="6642895"/>
                </a:lnTo>
                <a:lnTo>
                  <a:pt x="15671006" y="6642101"/>
                </a:lnTo>
                <a:lnTo>
                  <a:pt x="15659894" y="6640513"/>
                </a:lnTo>
                <a:close/>
                <a:moveTo>
                  <a:pt x="13046141" y="6640513"/>
                </a:moveTo>
                <a:lnTo>
                  <a:pt x="13034228" y="6642101"/>
                </a:lnTo>
                <a:lnTo>
                  <a:pt x="13023109" y="6642895"/>
                </a:lnTo>
                <a:lnTo>
                  <a:pt x="13011990" y="6646070"/>
                </a:lnTo>
                <a:lnTo>
                  <a:pt x="13000077" y="6650038"/>
                </a:lnTo>
                <a:lnTo>
                  <a:pt x="12990547" y="6655595"/>
                </a:lnTo>
                <a:lnTo>
                  <a:pt x="12981016" y="6661151"/>
                </a:lnTo>
                <a:lnTo>
                  <a:pt x="12972280" y="6667501"/>
                </a:lnTo>
                <a:lnTo>
                  <a:pt x="12963544" y="6675438"/>
                </a:lnTo>
                <a:lnTo>
                  <a:pt x="12955602" y="6683376"/>
                </a:lnTo>
                <a:lnTo>
                  <a:pt x="12948454" y="6692107"/>
                </a:lnTo>
                <a:lnTo>
                  <a:pt x="12942895" y="6702426"/>
                </a:lnTo>
                <a:lnTo>
                  <a:pt x="12938924" y="6712745"/>
                </a:lnTo>
                <a:lnTo>
                  <a:pt x="12934158" y="6723063"/>
                </a:lnTo>
                <a:lnTo>
                  <a:pt x="12931776" y="6734176"/>
                </a:lnTo>
                <a:lnTo>
                  <a:pt x="12929393" y="6746082"/>
                </a:lnTo>
                <a:lnTo>
                  <a:pt x="12928599" y="6757988"/>
                </a:lnTo>
                <a:lnTo>
                  <a:pt x="12928599" y="7916070"/>
                </a:lnTo>
                <a:lnTo>
                  <a:pt x="12929393" y="7927976"/>
                </a:lnTo>
                <a:lnTo>
                  <a:pt x="12931776" y="7939089"/>
                </a:lnTo>
                <a:lnTo>
                  <a:pt x="12934158" y="7950995"/>
                </a:lnTo>
                <a:lnTo>
                  <a:pt x="12938924" y="7960520"/>
                </a:lnTo>
                <a:lnTo>
                  <a:pt x="12942895" y="7970839"/>
                </a:lnTo>
                <a:lnTo>
                  <a:pt x="12948454" y="7981157"/>
                </a:lnTo>
                <a:lnTo>
                  <a:pt x="12955602" y="7989889"/>
                </a:lnTo>
                <a:lnTo>
                  <a:pt x="12963544" y="7997826"/>
                </a:lnTo>
                <a:lnTo>
                  <a:pt x="12972280" y="8005764"/>
                </a:lnTo>
                <a:lnTo>
                  <a:pt x="12981016" y="8012907"/>
                </a:lnTo>
                <a:lnTo>
                  <a:pt x="12990547" y="8018464"/>
                </a:lnTo>
                <a:lnTo>
                  <a:pt x="13000077" y="8024020"/>
                </a:lnTo>
                <a:lnTo>
                  <a:pt x="13011990" y="8027195"/>
                </a:lnTo>
                <a:lnTo>
                  <a:pt x="13023109" y="8030370"/>
                </a:lnTo>
                <a:lnTo>
                  <a:pt x="13034228" y="8031957"/>
                </a:lnTo>
                <a:lnTo>
                  <a:pt x="13046141" y="8032751"/>
                </a:lnTo>
                <a:lnTo>
                  <a:pt x="14201707" y="8032751"/>
                </a:lnTo>
                <a:lnTo>
                  <a:pt x="14213620" y="8031957"/>
                </a:lnTo>
                <a:lnTo>
                  <a:pt x="14225533" y="8030370"/>
                </a:lnTo>
                <a:lnTo>
                  <a:pt x="14236652" y="8027195"/>
                </a:lnTo>
                <a:lnTo>
                  <a:pt x="14247771" y="8024020"/>
                </a:lnTo>
                <a:lnTo>
                  <a:pt x="14258095" y="8018464"/>
                </a:lnTo>
                <a:lnTo>
                  <a:pt x="14267626" y="8012907"/>
                </a:lnTo>
                <a:lnTo>
                  <a:pt x="14277156" y="8005764"/>
                </a:lnTo>
                <a:lnTo>
                  <a:pt x="14284304" y="7997826"/>
                </a:lnTo>
                <a:lnTo>
                  <a:pt x="14292246" y="7989889"/>
                </a:lnTo>
                <a:lnTo>
                  <a:pt x="14299394" y="7981157"/>
                </a:lnTo>
                <a:lnTo>
                  <a:pt x="14304953" y="7970839"/>
                </a:lnTo>
                <a:lnTo>
                  <a:pt x="14309719" y="7960520"/>
                </a:lnTo>
                <a:lnTo>
                  <a:pt x="14313690" y="7950995"/>
                </a:lnTo>
                <a:lnTo>
                  <a:pt x="14316072" y="7939089"/>
                </a:lnTo>
                <a:lnTo>
                  <a:pt x="14318455" y="7927976"/>
                </a:lnTo>
                <a:lnTo>
                  <a:pt x="14319249" y="7916070"/>
                </a:lnTo>
                <a:lnTo>
                  <a:pt x="14319249" y="6757988"/>
                </a:lnTo>
                <a:lnTo>
                  <a:pt x="14318455" y="6746082"/>
                </a:lnTo>
                <a:lnTo>
                  <a:pt x="14316072" y="6734176"/>
                </a:lnTo>
                <a:lnTo>
                  <a:pt x="14313690" y="6723063"/>
                </a:lnTo>
                <a:lnTo>
                  <a:pt x="14309719" y="6712745"/>
                </a:lnTo>
                <a:lnTo>
                  <a:pt x="14304953" y="6702426"/>
                </a:lnTo>
                <a:lnTo>
                  <a:pt x="14299394" y="6692107"/>
                </a:lnTo>
                <a:lnTo>
                  <a:pt x="14292246" y="6683376"/>
                </a:lnTo>
                <a:lnTo>
                  <a:pt x="14284304" y="6675438"/>
                </a:lnTo>
                <a:lnTo>
                  <a:pt x="14277156" y="6667501"/>
                </a:lnTo>
                <a:lnTo>
                  <a:pt x="14267626" y="6661151"/>
                </a:lnTo>
                <a:lnTo>
                  <a:pt x="14258095" y="6655595"/>
                </a:lnTo>
                <a:lnTo>
                  <a:pt x="14247771" y="6650038"/>
                </a:lnTo>
                <a:lnTo>
                  <a:pt x="14236652" y="6646070"/>
                </a:lnTo>
                <a:lnTo>
                  <a:pt x="14225533" y="6642895"/>
                </a:lnTo>
                <a:lnTo>
                  <a:pt x="14213620" y="6642101"/>
                </a:lnTo>
                <a:lnTo>
                  <a:pt x="14201707" y="6640513"/>
                </a:lnTo>
                <a:close/>
                <a:moveTo>
                  <a:pt x="14491493" y="5178425"/>
                </a:moveTo>
                <a:lnTo>
                  <a:pt x="14480381" y="5180807"/>
                </a:lnTo>
                <a:lnTo>
                  <a:pt x="14469268" y="5183982"/>
                </a:lnTo>
                <a:lnTo>
                  <a:pt x="14458156" y="5187157"/>
                </a:lnTo>
                <a:lnTo>
                  <a:pt x="14447837" y="5192713"/>
                </a:lnTo>
                <a:lnTo>
                  <a:pt x="14439106" y="5198269"/>
                </a:lnTo>
                <a:lnTo>
                  <a:pt x="14430375" y="5205413"/>
                </a:lnTo>
                <a:lnTo>
                  <a:pt x="14420850" y="5213350"/>
                </a:lnTo>
                <a:lnTo>
                  <a:pt x="14412912" y="5221288"/>
                </a:lnTo>
                <a:lnTo>
                  <a:pt x="14406562" y="5230019"/>
                </a:lnTo>
                <a:lnTo>
                  <a:pt x="14401006" y="5240338"/>
                </a:lnTo>
                <a:lnTo>
                  <a:pt x="14396243" y="5249863"/>
                </a:lnTo>
                <a:lnTo>
                  <a:pt x="14391481" y="5260182"/>
                </a:lnTo>
                <a:lnTo>
                  <a:pt x="14389893" y="5271294"/>
                </a:lnTo>
                <a:lnTo>
                  <a:pt x="14387512" y="5283994"/>
                </a:lnTo>
                <a:lnTo>
                  <a:pt x="14387512" y="5295107"/>
                </a:lnTo>
                <a:lnTo>
                  <a:pt x="14387512" y="6453188"/>
                </a:lnTo>
                <a:lnTo>
                  <a:pt x="14387512" y="6464301"/>
                </a:lnTo>
                <a:lnTo>
                  <a:pt x="14389893" y="6477001"/>
                </a:lnTo>
                <a:lnTo>
                  <a:pt x="14391481" y="6488113"/>
                </a:lnTo>
                <a:lnTo>
                  <a:pt x="14396243" y="6498432"/>
                </a:lnTo>
                <a:lnTo>
                  <a:pt x="14401006" y="6508751"/>
                </a:lnTo>
                <a:lnTo>
                  <a:pt x="14406562" y="6518276"/>
                </a:lnTo>
                <a:lnTo>
                  <a:pt x="14412912" y="6527801"/>
                </a:lnTo>
                <a:lnTo>
                  <a:pt x="14420850" y="6535738"/>
                </a:lnTo>
                <a:lnTo>
                  <a:pt x="14430375" y="6543676"/>
                </a:lnTo>
                <a:lnTo>
                  <a:pt x="14439106" y="6550026"/>
                </a:lnTo>
                <a:lnTo>
                  <a:pt x="14447837" y="6555582"/>
                </a:lnTo>
                <a:lnTo>
                  <a:pt x="14458156" y="6561138"/>
                </a:lnTo>
                <a:lnTo>
                  <a:pt x="14469268" y="6565107"/>
                </a:lnTo>
                <a:lnTo>
                  <a:pt x="14480381" y="6568282"/>
                </a:lnTo>
                <a:lnTo>
                  <a:pt x="14491493" y="6570663"/>
                </a:lnTo>
                <a:lnTo>
                  <a:pt x="14504193" y="6570663"/>
                </a:lnTo>
                <a:lnTo>
                  <a:pt x="15659894" y="6570663"/>
                </a:lnTo>
                <a:lnTo>
                  <a:pt x="15671006" y="6570663"/>
                </a:lnTo>
                <a:lnTo>
                  <a:pt x="15682119" y="6568282"/>
                </a:lnTo>
                <a:lnTo>
                  <a:pt x="15693231" y="6565107"/>
                </a:lnTo>
                <a:lnTo>
                  <a:pt x="15704344" y="6561138"/>
                </a:lnTo>
                <a:lnTo>
                  <a:pt x="15714663" y="6555582"/>
                </a:lnTo>
                <a:lnTo>
                  <a:pt x="15724981" y="6550026"/>
                </a:lnTo>
                <a:lnTo>
                  <a:pt x="15733713" y="6543676"/>
                </a:lnTo>
                <a:lnTo>
                  <a:pt x="15741650" y="6535738"/>
                </a:lnTo>
                <a:lnTo>
                  <a:pt x="15749587" y="6527801"/>
                </a:lnTo>
                <a:lnTo>
                  <a:pt x="15755937" y="6518276"/>
                </a:lnTo>
                <a:lnTo>
                  <a:pt x="15761494" y="6508751"/>
                </a:lnTo>
                <a:lnTo>
                  <a:pt x="15766256" y="6498432"/>
                </a:lnTo>
                <a:lnTo>
                  <a:pt x="15771019" y="6488113"/>
                </a:lnTo>
                <a:lnTo>
                  <a:pt x="15772606" y="6477001"/>
                </a:lnTo>
                <a:lnTo>
                  <a:pt x="15774987" y="6464301"/>
                </a:lnTo>
                <a:lnTo>
                  <a:pt x="15776575" y="6453188"/>
                </a:lnTo>
                <a:lnTo>
                  <a:pt x="15776575" y="5295107"/>
                </a:lnTo>
                <a:lnTo>
                  <a:pt x="15774987" y="5283994"/>
                </a:lnTo>
                <a:lnTo>
                  <a:pt x="15772606" y="5271294"/>
                </a:lnTo>
                <a:lnTo>
                  <a:pt x="15771019" y="5260182"/>
                </a:lnTo>
                <a:lnTo>
                  <a:pt x="15766256" y="5249863"/>
                </a:lnTo>
                <a:lnTo>
                  <a:pt x="15761494" y="5240338"/>
                </a:lnTo>
                <a:lnTo>
                  <a:pt x="15755937" y="5230019"/>
                </a:lnTo>
                <a:lnTo>
                  <a:pt x="15749587" y="5221288"/>
                </a:lnTo>
                <a:lnTo>
                  <a:pt x="15741650" y="5213350"/>
                </a:lnTo>
                <a:lnTo>
                  <a:pt x="15733713" y="5205413"/>
                </a:lnTo>
                <a:lnTo>
                  <a:pt x="15724981" y="5198269"/>
                </a:lnTo>
                <a:lnTo>
                  <a:pt x="15714663" y="5192713"/>
                </a:lnTo>
                <a:lnTo>
                  <a:pt x="15704344" y="5187157"/>
                </a:lnTo>
                <a:lnTo>
                  <a:pt x="15693231" y="5183982"/>
                </a:lnTo>
                <a:lnTo>
                  <a:pt x="15682119" y="5180807"/>
                </a:lnTo>
                <a:lnTo>
                  <a:pt x="15671006" y="5178425"/>
                </a:lnTo>
                <a:lnTo>
                  <a:pt x="15659894" y="5178425"/>
                </a:lnTo>
                <a:lnTo>
                  <a:pt x="14504193" y="5178425"/>
                </a:lnTo>
                <a:close/>
                <a:moveTo>
                  <a:pt x="13034228" y="5178425"/>
                </a:moveTo>
                <a:lnTo>
                  <a:pt x="13023109" y="5180807"/>
                </a:lnTo>
                <a:lnTo>
                  <a:pt x="13011990" y="5183982"/>
                </a:lnTo>
                <a:lnTo>
                  <a:pt x="13000077" y="5187157"/>
                </a:lnTo>
                <a:lnTo>
                  <a:pt x="12990547" y="5192713"/>
                </a:lnTo>
                <a:lnTo>
                  <a:pt x="12981016" y="5198269"/>
                </a:lnTo>
                <a:lnTo>
                  <a:pt x="12972280" y="5205413"/>
                </a:lnTo>
                <a:lnTo>
                  <a:pt x="12963544" y="5213350"/>
                </a:lnTo>
                <a:lnTo>
                  <a:pt x="12955602" y="5221288"/>
                </a:lnTo>
                <a:lnTo>
                  <a:pt x="12948454" y="5230019"/>
                </a:lnTo>
                <a:lnTo>
                  <a:pt x="12942895" y="5240338"/>
                </a:lnTo>
                <a:lnTo>
                  <a:pt x="12938924" y="5249863"/>
                </a:lnTo>
                <a:lnTo>
                  <a:pt x="12934158" y="5260182"/>
                </a:lnTo>
                <a:lnTo>
                  <a:pt x="12931776" y="5271294"/>
                </a:lnTo>
                <a:lnTo>
                  <a:pt x="12929393" y="5283994"/>
                </a:lnTo>
                <a:lnTo>
                  <a:pt x="12928599" y="5295107"/>
                </a:lnTo>
                <a:lnTo>
                  <a:pt x="12928599" y="6453188"/>
                </a:lnTo>
                <a:lnTo>
                  <a:pt x="12929393" y="6464301"/>
                </a:lnTo>
                <a:lnTo>
                  <a:pt x="12931776" y="6477001"/>
                </a:lnTo>
                <a:lnTo>
                  <a:pt x="12934158" y="6488113"/>
                </a:lnTo>
                <a:lnTo>
                  <a:pt x="12938924" y="6498432"/>
                </a:lnTo>
                <a:lnTo>
                  <a:pt x="12942895" y="6508751"/>
                </a:lnTo>
                <a:lnTo>
                  <a:pt x="12948454" y="6518276"/>
                </a:lnTo>
                <a:lnTo>
                  <a:pt x="12955602" y="6527801"/>
                </a:lnTo>
                <a:lnTo>
                  <a:pt x="12963544" y="6535738"/>
                </a:lnTo>
                <a:lnTo>
                  <a:pt x="12972280" y="6543676"/>
                </a:lnTo>
                <a:lnTo>
                  <a:pt x="12981016" y="6550026"/>
                </a:lnTo>
                <a:lnTo>
                  <a:pt x="12990547" y="6555582"/>
                </a:lnTo>
                <a:lnTo>
                  <a:pt x="13000077" y="6561138"/>
                </a:lnTo>
                <a:lnTo>
                  <a:pt x="13011990" y="6565107"/>
                </a:lnTo>
                <a:lnTo>
                  <a:pt x="13023109" y="6568282"/>
                </a:lnTo>
                <a:lnTo>
                  <a:pt x="13034228" y="6570663"/>
                </a:lnTo>
                <a:lnTo>
                  <a:pt x="13046141" y="6570663"/>
                </a:lnTo>
                <a:lnTo>
                  <a:pt x="14201707" y="6570663"/>
                </a:lnTo>
                <a:lnTo>
                  <a:pt x="14213620" y="6570663"/>
                </a:lnTo>
                <a:lnTo>
                  <a:pt x="14225533" y="6568282"/>
                </a:lnTo>
                <a:lnTo>
                  <a:pt x="14236652" y="6565107"/>
                </a:lnTo>
                <a:lnTo>
                  <a:pt x="14247771" y="6561138"/>
                </a:lnTo>
                <a:lnTo>
                  <a:pt x="14258095" y="6555582"/>
                </a:lnTo>
                <a:lnTo>
                  <a:pt x="14267626" y="6550026"/>
                </a:lnTo>
                <a:lnTo>
                  <a:pt x="14277156" y="6543676"/>
                </a:lnTo>
                <a:lnTo>
                  <a:pt x="14284304" y="6535738"/>
                </a:lnTo>
                <a:lnTo>
                  <a:pt x="14292246" y="6527801"/>
                </a:lnTo>
                <a:lnTo>
                  <a:pt x="14299394" y="6518276"/>
                </a:lnTo>
                <a:lnTo>
                  <a:pt x="14304953" y="6508751"/>
                </a:lnTo>
                <a:lnTo>
                  <a:pt x="14309719" y="6498432"/>
                </a:lnTo>
                <a:lnTo>
                  <a:pt x="14313690" y="6488113"/>
                </a:lnTo>
                <a:lnTo>
                  <a:pt x="14316072" y="6477001"/>
                </a:lnTo>
                <a:lnTo>
                  <a:pt x="14318455" y="6464301"/>
                </a:lnTo>
                <a:lnTo>
                  <a:pt x="14319249" y="6453188"/>
                </a:lnTo>
                <a:lnTo>
                  <a:pt x="14319249" y="5295107"/>
                </a:lnTo>
                <a:lnTo>
                  <a:pt x="14318455" y="5283994"/>
                </a:lnTo>
                <a:lnTo>
                  <a:pt x="14316072" y="5271294"/>
                </a:lnTo>
                <a:lnTo>
                  <a:pt x="14313690" y="5260182"/>
                </a:lnTo>
                <a:lnTo>
                  <a:pt x="14309719" y="5249863"/>
                </a:lnTo>
                <a:lnTo>
                  <a:pt x="14304953" y="5240338"/>
                </a:lnTo>
                <a:lnTo>
                  <a:pt x="14299394" y="5230019"/>
                </a:lnTo>
                <a:lnTo>
                  <a:pt x="14292246" y="5221288"/>
                </a:lnTo>
                <a:lnTo>
                  <a:pt x="14284304" y="5213350"/>
                </a:lnTo>
                <a:lnTo>
                  <a:pt x="14277156" y="5205413"/>
                </a:lnTo>
                <a:lnTo>
                  <a:pt x="14267626" y="5198269"/>
                </a:lnTo>
                <a:lnTo>
                  <a:pt x="14258095" y="5192713"/>
                </a:lnTo>
                <a:lnTo>
                  <a:pt x="14247771" y="5187157"/>
                </a:lnTo>
                <a:lnTo>
                  <a:pt x="14236652" y="5183982"/>
                </a:lnTo>
                <a:lnTo>
                  <a:pt x="14225533" y="5180807"/>
                </a:lnTo>
                <a:lnTo>
                  <a:pt x="14213620" y="5178425"/>
                </a:lnTo>
                <a:lnTo>
                  <a:pt x="14201707" y="5178425"/>
                </a:lnTo>
                <a:lnTo>
                  <a:pt x="13046141" y="5178425"/>
                </a:lnTo>
                <a:close/>
                <a:moveTo>
                  <a:pt x="11575256" y="5178425"/>
                </a:moveTo>
                <a:lnTo>
                  <a:pt x="11564143" y="5180807"/>
                </a:lnTo>
                <a:lnTo>
                  <a:pt x="11553031" y="5183982"/>
                </a:lnTo>
                <a:lnTo>
                  <a:pt x="11541918" y="5187157"/>
                </a:lnTo>
                <a:lnTo>
                  <a:pt x="11531599" y="5192713"/>
                </a:lnTo>
                <a:lnTo>
                  <a:pt x="11522868" y="5198269"/>
                </a:lnTo>
                <a:lnTo>
                  <a:pt x="11512549" y="5205413"/>
                </a:lnTo>
                <a:lnTo>
                  <a:pt x="11504612" y="5213350"/>
                </a:lnTo>
                <a:lnTo>
                  <a:pt x="11496675" y="5221288"/>
                </a:lnTo>
                <a:lnTo>
                  <a:pt x="11490325" y="5230019"/>
                </a:lnTo>
                <a:lnTo>
                  <a:pt x="11484768" y="5240338"/>
                </a:lnTo>
                <a:lnTo>
                  <a:pt x="11480006" y="5249863"/>
                </a:lnTo>
                <a:lnTo>
                  <a:pt x="11475243" y="5260182"/>
                </a:lnTo>
                <a:lnTo>
                  <a:pt x="11473656" y="5271294"/>
                </a:lnTo>
                <a:lnTo>
                  <a:pt x="11471275" y="5283994"/>
                </a:lnTo>
                <a:lnTo>
                  <a:pt x="11469687" y="5295107"/>
                </a:lnTo>
                <a:lnTo>
                  <a:pt x="11469687" y="6453188"/>
                </a:lnTo>
                <a:lnTo>
                  <a:pt x="11471275" y="6464301"/>
                </a:lnTo>
                <a:lnTo>
                  <a:pt x="11473656" y="6477001"/>
                </a:lnTo>
                <a:lnTo>
                  <a:pt x="11475243" y="6488113"/>
                </a:lnTo>
                <a:lnTo>
                  <a:pt x="11480006" y="6498432"/>
                </a:lnTo>
                <a:lnTo>
                  <a:pt x="11484768" y="6508751"/>
                </a:lnTo>
                <a:lnTo>
                  <a:pt x="11490325" y="6518276"/>
                </a:lnTo>
                <a:lnTo>
                  <a:pt x="11496675" y="6527801"/>
                </a:lnTo>
                <a:lnTo>
                  <a:pt x="11504612" y="6535738"/>
                </a:lnTo>
                <a:lnTo>
                  <a:pt x="11512549" y="6543676"/>
                </a:lnTo>
                <a:lnTo>
                  <a:pt x="11522868" y="6550026"/>
                </a:lnTo>
                <a:lnTo>
                  <a:pt x="11531599" y="6555582"/>
                </a:lnTo>
                <a:lnTo>
                  <a:pt x="11541918" y="6561138"/>
                </a:lnTo>
                <a:lnTo>
                  <a:pt x="11553031" y="6565107"/>
                </a:lnTo>
                <a:lnTo>
                  <a:pt x="11564143" y="6568282"/>
                </a:lnTo>
                <a:lnTo>
                  <a:pt x="11575256" y="6570663"/>
                </a:lnTo>
                <a:lnTo>
                  <a:pt x="11587956" y="6570663"/>
                </a:lnTo>
                <a:lnTo>
                  <a:pt x="12742068" y="6570663"/>
                </a:lnTo>
                <a:lnTo>
                  <a:pt x="12754768" y="6570663"/>
                </a:lnTo>
                <a:lnTo>
                  <a:pt x="12765881" y="6568282"/>
                </a:lnTo>
                <a:lnTo>
                  <a:pt x="12776993" y="6565107"/>
                </a:lnTo>
                <a:lnTo>
                  <a:pt x="12788106" y="6561138"/>
                </a:lnTo>
                <a:lnTo>
                  <a:pt x="12798425" y="6555582"/>
                </a:lnTo>
                <a:lnTo>
                  <a:pt x="12808743" y="6550026"/>
                </a:lnTo>
                <a:lnTo>
                  <a:pt x="12817475" y="6543676"/>
                </a:lnTo>
                <a:lnTo>
                  <a:pt x="12825412" y="6535738"/>
                </a:lnTo>
                <a:lnTo>
                  <a:pt x="12833349" y="6527801"/>
                </a:lnTo>
                <a:lnTo>
                  <a:pt x="12839699" y="6518276"/>
                </a:lnTo>
                <a:lnTo>
                  <a:pt x="12845256" y="6508751"/>
                </a:lnTo>
                <a:lnTo>
                  <a:pt x="12850018" y="6498432"/>
                </a:lnTo>
                <a:lnTo>
                  <a:pt x="12854781" y="6488113"/>
                </a:lnTo>
                <a:lnTo>
                  <a:pt x="12857162" y="6477001"/>
                </a:lnTo>
                <a:lnTo>
                  <a:pt x="12858749" y="6464301"/>
                </a:lnTo>
                <a:lnTo>
                  <a:pt x="12860337" y="6453188"/>
                </a:lnTo>
                <a:lnTo>
                  <a:pt x="12860337" y="5295107"/>
                </a:lnTo>
                <a:lnTo>
                  <a:pt x="12858749" y="5283994"/>
                </a:lnTo>
                <a:lnTo>
                  <a:pt x="12857162" y="5271294"/>
                </a:lnTo>
                <a:lnTo>
                  <a:pt x="12854781" y="5260182"/>
                </a:lnTo>
                <a:lnTo>
                  <a:pt x="12850018" y="5249863"/>
                </a:lnTo>
                <a:lnTo>
                  <a:pt x="12845256" y="5240338"/>
                </a:lnTo>
                <a:lnTo>
                  <a:pt x="12839699" y="5230019"/>
                </a:lnTo>
                <a:lnTo>
                  <a:pt x="12833349" y="5221288"/>
                </a:lnTo>
                <a:lnTo>
                  <a:pt x="12825412" y="5213350"/>
                </a:lnTo>
                <a:lnTo>
                  <a:pt x="12817475" y="5205413"/>
                </a:lnTo>
                <a:lnTo>
                  <a:pt x="12808743" y="5198269"/>
                </a:lnTo>
                <a:lnTo>
                  <a:pt x="12798425" y="5192713"/>
                </a:lnTo>
                <a:lnTo>
                  <a:pt x="12788106" y="5187157"/>
                </a:lnTo>
                <a:lnTo>
                  <a:pt x="12776993" y="5183982"/>
                </a:lnTo>
                <a:lnTo>
                  <a:pt x="12765881" y="5180807"/>
                </a:lnTo>
                <a:lnTo>
                  <a:pt x="12754768" y="5178425"/>
                </a:lnTo>
                <a:lnTo>
                  <a:pt x="12742068" y="5178425"/>
                </a:lnTo>
                <a:lnTo>
                  <a:pt x="11587956" y="5178425"/>
                </a:lnTo>
                <a:close/>
                <a:moveTo>
                  <a:pt x="15963105" y="3717927"/>
                </a:moveTo>
                <a:lnTo>
                  <a:pt x="15951199" y="3719514"/>
                </a:lnTo>
                <a:lnTo>
                  <a:pt x="15940087" y="3720308"/>
                </a:lnTo>
                <a:lnTo>
                  <a:pt x="15928180" y="3723483"/>
                </a:lnTo>
                <a:lnTo>
                  <a:pt x="15917068" y="3727452"/>
                </a:lnTo>
                <a:lnTo>
                  <a:pt x="15907543" y="3733008"/>
                </a:lnTo>
                <a:lnTo>
                  <a:pt x="15898018" y="3738564"/>
                </a:lnTo>
                <a:lnTo>
                  <a:pt x="15889287" y="3744914"/>
                </a:lnTo>
                <a:lnTo>
                  <a:pt x="15880555" y="3752852"/>
                </a:lnTo>
                <a:lnTo>
                  <a:pt x="15872618" y="3760789"/>
                </a:lnTo>
                <a:lnTo>
                  <a:pt x="15865474" y="3770314"/>
                </a:lnTo>
                <a:lnTo>
                  <a:pt x="15859918" y="3779839"/>
                </a:lnTo>
                <a:lnTo>
                  <a:pt x="15855949" y="3790158"/>
                </a:lnTo>
                <a:lnTo>
                  <a:pt x="15851187" y="3800477"/>
                </a:lnTo>
                <a:lnTo>
                  <a:pt x="15848805" y="3811590"/>
                </a:lnTo>
                <a:lnTo>
                  <a:pt x="15846424" y="3824289"/>
                </a:lnTo>
                <a:lnTo>
                  <a:pt x="15846424" y="3835402"/>
                </a:lnTo>
                <a:lnTo>
                  <a:pt x="15846424" y="4993482"/>
                </a:lnTo>
                <a:lnTo>
                  <a:pt x="15846424" y="5004594"/>
                </a:lnTo>
                <a:lnTo>
                  <a:pt x="15848805" y="5017294"/>
                </a:lnTo>
                <a:lnTo>
                  <a:pt x="15851187" y="5028407"/>
                </a:lnTo>
                <a:lnTo>
                  <a:pt x="15855949" y="5038726"/>
                </a:lnTo>
                <a:lnTo>
                  <a:pt x="15859918" y="5048251"/>
                </a:lnTo>
                <a:lnTo>
                  <a:pt x="15865474" y="5058569"/>
                </a:lnTo>
                <a:lnTo>
                  <a:pt x="15872618" y="5067301"/>
                </a:lnTo>
                <a:lnTo>
                  <a:pt x="15880555" y="5075238"/>
                </a:lnTo>
                <a:lnTo>
                  <a:pt x="15889287" y="5083176"/>
                </a:lnTo>
                <a:lnTo>
                  <a:pt x="15898018" y="5090319"/>
                </a:lnTo>
                <a:lnTo>
                  <a:pt x="15907543" y="5095876"/>
                </a:lnTo>
                <a:lnTo>
                  <a:pt x="15917068" y="5101432"/>
                </a:lnTo>
                <a:lnTo>
                  <a:pt x="15928180" y="5104607"/>
                </a:lnTo>
                <a:lnTo>
                  <a:pt x="15940087" y="5107782"/>
                </a:lnTo>
                <a:lnTo>
                  <a:pt x="15951199" y="5110163"/>
                </a:lnTo>
                <a:lnTo>
                  <a:pt x="15963105" y="5110163"/>
                </a:lnTo>
                <a:lnTo>
                  <a:pt x="17118804" y="5110163"/>
                </a:lnTo>
                <a:lnTo>
                  <a:pt x="17129920" y="5110163"/>
                </a:lnTo>
                <a:lnTo>
                  <a:pt x="17141032" y="5107782"/>
                </a:lnTo>
                <a:lnTo>
                  <a:pt x="17152936" y="5104607"/>
                </a:lnTo>
                <a:lnTo>
                  <a:pt x="17164048" y="5101432"/>
                </a:lnTo>
                <a:lnTo>
                  <a:pt x="17173576" y="5095876"/>
                </a:lnTo>
                <a:lnTo>
                  <a:pt x="17183892" y="5090319"/>
                </a:lnTo>
                <a:lnTo>
                  <a:pt x="17193420" y="5083176"/>
                </a:lnTo>
                <a:lnTo>
                  <a:pt x="17200564" y="5075238"/>
                </a:lnTo>
                <a:lnTo>
                  <a:pt x="17208500" y="5067301"/>
                </a:lnTo>
                <a:lnTo>
                  <a:pt x="17215644" y="5058569"/>
                </a:lnTo>
                <a:lnTo>
                  <a:pt x="17221200" y="5048251"/>
                </a:lnTo>
                <a:lnTo>
                  <a:pt x="17225964" y="5038726"/>
                </a:lnTo>
                <a:lnTo>
                  <a:pt x="17229932" y="5028407"/>
                </a:lnTo>
                <a:lnTo>
                  <a:pt x="17233104" y="5017294"/>
                </a:lnTo>
                <a:lnTo>
                  <a:pt x="17234692" y="5004594"/>
                </a:lnTo>
                <a:lnTo>
                  <a:pt x="17235488" y="4993482"/>
                </a:lnTo>
                <a:lnTo>
                  <a:pt x="17235488" y="3835402"/>
                </a:lnTo>
                <a:lnTo>
                  <a:pt x="17234692" y="3824289"/>
                </a:lnTo>
                <a:lnTo>
                  <a:pt x="17233104" y="3811590"/>
                </a:lnTo>
                <a:lnTo>
                  <a:pt x="17229932" y="3800477"/>
                </a:lnTo>
                <a:lnTo>
                  <a:pt x="17225964" y="3790158"/>
                </a:lnTo>
                <a:lnTo>
                  <a:pt x="17221200" y="3779839"/>
                </a:lnTo>
                <a:lnTo>
                  <a:pt x="17215644" y="3770314"/>
                </a:lnTo>
                <a:lnTo>
                  <a:pt x="17208500" y="3760789"/>
                </a:lnTo>
                <a:lnTo>
                  <a:pt x="17200564" y="3752852"/>
                </a:lnTo>
                <a:lnTo>
                  <a:pt x="17193420" y="3744914"/>
                </a:lnTo>
                <a:lnTo>
                  <a:pt x="17183892" y="3738564"/>
                </a:lnTo>
                <a:lnTo>
                  <a:pt x="17173576" y="3733008"/>
                </a:lnTo>
                <a:lnTo>
                  <a:pt x="17164048" y="3727452"/>
                </a:lnTo>
                <a:lnTo>
                  <a:pt x="17152936" y="3723483"/>
                </a:lnTo>
                <a:lnTo>
                  <a:pt x="17141032" y="3720308"/>
                </a:lnTo>
                <a:lnTo>
                  <a:pt x="17129920" y="3719514"/>
                </a:lnTo>
                <a:lnTo>
                  <a:pt x="17118804" y="3717927"/>
                </a:lnTo>
                <a:close/>
                <a:moveTo>
                  <a:pt x="14504193" y="3717927"/>
                </a:moveTo>
                <a:lnTo>
                  <a:pt x="14491493" y="3719514"/>
                </a:lnTo>
                <a:lnTo>
                  <a:pt x="14480381" y="3720308"/>
                </a:lnTo>
                <a:lnTo>
                  <a:pt x="14469268" y="3723483"/>
                </a:lnTo>
                <a:lnTo>
                  <a:pt x="14458156" y="3727452"/>
                </a:lnTo>
                <a:lnTo>
                  <a:pt x="14447837" y="3733008"/>
                </a:lnTo>
                <a:lnTo>
                  <a:pt x="14439106" y="3738564"/>
                </a:lnTo>
                <a:lnTo>
                  <a:pt x="14430375" y="3744914"/>
                </a:lnTo>
                <a:lnTo>
                  <a:pt x="14420850" y="3752852"/>
                </a:lnTo>
                <a:lnTo>
                  <a:pt x="14412912" y="3760789"/>
                </a:lnTo>
                <a:lnTo>
                  <a:pt x="14406562" y="3770314"/>
                </a:lnTo>
                <a:lnTo>
                  <a:pt x="14401006" y="3779839"/>
                </a:lnTo>
                <a:lnTo>
                  <a:pt x="14396243" y="3790158"/>
                </a:lnTo>
                <a:lnTo>
                  <a:pt x="14391481" y="3800477"/>
                </a:lnTo>
                <a:lnTo>
                  <a:pt x="14389893" y="3811590"/>
                </a:lnTo>
                <a:lnTo>
                  <a:pt x="14387512" y="3824289"/>
                </a:lnTo>
                <a:lnTo>
                  <a:pt x="14387512" y="3835402"/>
                </a:lnTo>
                <a:lnTo>
                  <a:pt x="14387512" y="4993482"/>
                </a:lnTo>
                <a:lnTo>
                  <a:pt x="14387512" y="5004594"/>
                </a:lnTo>
                <a:lnTo>
                  <a:pt x="14389893" y="5017294"/>
                </a:lnTo>
                <a:lnTo>
                  <a:pt x="14391481" y="5028407"/>
                </a:lnTo>
                <a:lnTo>
                  <a:pt x="14396243" y="5038726"/>
                </a:lnTo>
                <a:lnTo>
                  <a:pt x="14401006" y="5048251"/>
                </a:lnTo>
                <a:lnTo>
                  <a:pt x="14406562" y="5058569"/>
                </a:lnTo>
                <a:lnTo>
                  <a:pt x="14412912" y="5067301"/>
                </a:lnTo>
                <a:lnTo>
                  <a:pt x="14420850" y="5075238"/>
                </a:lnTo>
                <a:lnTo>
                  <a:pt x="14430375" y="5083176"/>
                </a:lnTo>
                <a:lnTo>
                  <a:pt x="14439106" y="5090319"/>
                </a:lnTo>
                <a:lnTo>
                  <a:pt x="14447837" y="5095876"/>
                </a:lnTo>
                <a:lnTo>
                  <a:pt x="14458156" y="5101432"/>
                </a:lnTo>
                <a:lnTo>
                  <a:pt x="14469268" y="5104607"/>
                </a:lnTo>
                <a:lnTo>
                  <a:pt x="14480381" y="5107782"/>
                </a:lnTo>
                <a:lnTo>
                  <a:pt x="14491493" y="5110163"/>
                </a:lnTo>
                <a:lnTo>
                  <a:pt x="14504193" y="5110163"/>
                </a:lnTo>
                <a:lnTo>
                  <a:pt x="15659894" y="5110163"/>
                </a:lnTo>
                <a:lnTo>
                  <a:pt x="15671006" y="5110163"/>
                </a:lnTo>
                <a:lnTo>
                  <a:pt x="15682119" y="5107782"/>
                </a:lnTo>
                <a:lnTo>
                  <a:pt x="15693231" y="5104607"/>
                </a:lnTo>
                <a:lnTo>
                  <a:pt x="15704344" y="5101432"/>
                </a:lnTo>
                <a:lnTo>
                  <a:pt x="15714663" y="5095876"/>
                </a:lnTo>
                <a:lnTo>
                  <a:pt x="15724981" y="5090319"/>
                </a:lnTo>
                <a:lnTo>
                  <a:pt x="15733713" y="5083176"/>
                </a:lnTo>
                <a:lnTo>
                  <a:pt x="15741650" y="5075238"/>
                </a:lnTo>
                <a:lnTo>
                  <a:pt x="15749587" y="5067301"/>
                </a:lnTo>
                <a:lnTo>
                  <a:pt x="15755937" y="5058569"/>
                </a:lnTo>
                <a:lnTo>
                  <a:pt x="15761494" y="5048251"/>
                </a:lnTo>
                <a:lnTo>
                  <a:pt x="15766256" y="5038726"/>
                </a:lnTo>
                <a:lnTo>
                  <a:pt x="15771019" y="5028407"/>
                </a:lnTo>
                <a:lnTo>
                  <a:pt x="15772606" y="5017294"/>
                </a:lnTo>
                <a:lnTo>
                  <a:pt x="15774987" y="5004594"/>
                </a:lnTo>
                <a:lnTo>
                  <a:pt x="15776575" y="4993482"/>
                </a:lnTo>
                <a:lnTo>
                  <a:pt x="15776575" y="3835402"/>
                </a:lnTo>
                <a:lnTo>
                  <a:pt x="15774987" y="3824289"/>
                </a:lnTo>
                <a:lnTo>
                  <a:pt x="15772606" y="3811590"/>
                </a:lnTo>
                <a:lnTo>
                  <a:pt x="15771019" y="3800477"/>
                </a:lnTo>
                <a:lnTo>
                  <a:pt x="15766256" y="3790158"/>
                </a:lnTo>
                <a:lnTo>
                  <a:pt x="15761494" y="3779839"/>
                </a:lnTo>
                <a:lnTo>
                  <a:pt x="15755937" y="3770314"/>
                </a:lnTo>
                <a:lnTo>
                  <a:pt x="15749587" y="3760789"/>
                </a:lnTo>
                <a:lnTo>
                  <a:pt x="15741650" y="3752852"/>
                </a:lnTo>
                <a:lnTo>
                  <a:pt x="15733713" y="3744914"/>
                </a:lnTo>
                <a:lnTo>
                  <a:pt x="15724981" y="3738564"/>
                </a:lnTo>
                <a:lnTo>
                  <a:pt x="15714663" y="3733008"/>
                </a:lnTo>
                <a:lnTo>
                  <a:pt x="15704344" y="3727452"/>
                </a:lnTo>
                <a:lnTo>
                  <a:pt x="15693231" y="3723483"/>
                </a:lnTo>
                <a:lnTo>
                  <a:pt x="15682119" y="3720308"/>
                </a:lnTo>
                <a:lnTo>
                  <a:pt x="15671006" y="3719514"/>
                </a:lnTo>
                <a:lnTo>
                  <a:pt x="15659894" y="3717927"/>
                </a:lnTo>
                <a:close/>
                <a:moveTo>
                  <a:pt x="13046141" y="3717926"/>
                </a:moveTo>
                <a:lnTo>
                  <a:pt x="13034228" y="3719514"/>
                </a:lnTo>
                <a:lnTo>
                  <a:pt x="13023109" y="3720308"/>
                </a:lnTo>
                <a:lnTo>
                  <a:pt x="13011990" y="3723482"/>
                </a:lnTo>
                <a:lnTo>
                  <a:pt x="13000077" y="3727451"/>
                </a:lnTo>
                <a:lnTo>
                  <a:pt x="12990547" y="3733008"/>
                </a:lnTo>
                <a:lnTo>
                  <a:pt x="12981016" y="3738564"/>
                </a:lnTo>
                <a:lnTo>
                  <a:pt x="12972280" y="3744914"/>
                </a:lnTo>
                <a:lnTo>
                  <a:pt x="12963544" y="3752851"/>
                </a:lnTo>
                <a:lnTo>
                  <a:pt x="12955602" y="3760789"/>
                </a:lnTo>
                <a:lnTo>
                  <a:pt x="12948454" y="3770314"/>
                </a:lnTo>
                <a:lnTo>
                  <a:pt x="12942895" y="3779839"/>
                </a:lnTo>
                <a:lnTo>
                  <a:pt x="12938924" y="3790158"/>
                </a:lnTo>
                <a:lnTo>
                  <a:pt x="12934158" y="3800476"/>
                </a:lnTo>
                <a:lnTo>
                  <a:pt x="12931776" y="3811589"/>
                </a:lnTo>
                <a:lnTo>
                  <a:pt x="12929393" y="3824288"/>
                </a:lnTo>
                <a:lnTo>
                  <a:pt x="12928599" y="3835401"/>
                </a:lnTo>
                <a:lnTo>
                  <a:pt x="12928599" y="4993482"/>
                </a:lnTo>
                <a:lnTo>
                  <a:pt x="12929393" y="5004594"/>
                </a:lnTo>
                <a:lnTo>
                  <a:pt x="12931776" y="5017294"/>
                </a:lnTo>
                <a:lnTo>
                  <a:pt x="12934158" y="5028407"/>
                </a:lnTo>
                <a:lnTo>
                  <a:pt x="12938924" y="5038726"/>
                </a:lnTo>
                <a:lnTo>
                  <a:pt x="12942895" y="5048251"/>
                </a:lnTo>
                <a:lnTo>
                  <a:pt x="12948454" y="5058569"/>
                </a:lnTo>
                <a:lnTo>
                  <a:pt x="12955602" y="5067301"/>
                </a:lnTo>
                <a:lnTo>
                  <a:pt x="12963544" y="5075238"/>
                </a:lnTo>
                <a:lnTo>
                  <a:pt x="12972280" y="5083176"/>
                </a:lnTo>
                <a:lnTo>
                  <a:pt x="12981016" y="5090319"/>
                </a:lnTo>
                <a:lnTo>
                  <a:pt x="12990547" y="5095876"/>
                </a:lnTo>
                <a:lnTo>
                  <a:pt x="13000077" y="5101432"/>
                </a:lnTo>
                <a:lnTo>
                  <a:pt x="13011990" y="5104607"/>
                </a:lnTo>
                <a:lnTo>
                  <a:pt x="13023109" y="5107782"/>
                </a:lnTo>
                <a:lnTo>
                  <a:pt x="13034228" y="5110163"/>
                </a:lnTo>
                <a:lnTo>
                  <a:pt x="13046141" y="5110163"/>
                </a:lnTo>
                <a:lnTo>
                  <a:pt x="14201707" y="5110163"/>
                </a:lnTo>
                <a:lnTo>
                  <a:pt x="14213620" y="5110163"/>
                </a:lnTo>
                <a:lnTo>
                  <a:pt x="14225533" y="5107782"/>
                </a:lnTo>
                <a:lnTo>
                  <a:pt x="14236652" y="5104607"/>
                </a:lnTo>
                <a:lnTo>
                  <a:pt x="14247771" y="5101432"/>
                </a:lnTo>
                <a:lnTo>
                  <a:pt x="14258095" y="5095876"/>
                </a:lnTo>
                <a:lnTo>
                  <a:pt x="14267626" y="5090319"/>
                </a:lnTo>
                <a:lnTo>
                  <a:pt x="14277156" y="5083176"/>
                </a:lnTo>
                <a:lnTo>
                  <a:pt x="14284304" y="5075238"/>
                </a:lnTo>
                <a:lnTo>
                  <a:pt x="14292246" y="5067301"/>
                </a:lnTo>
                <a:lnTo>
                  <a:pt x="14299394" y="5058569"/>
                </a:lnTo>
                <a:lnTo>
                  <a:pt x="14304953" y="5048251"/>
                </a:lnTo>
                <a:lnTo>
                  <a:pt x="14309719" y="5038726"/>
                </a:lnTo>
                <a:lnTo>
                  <a:pt x="14313690" y="5028407"/>
                </a:lnTo>
                <a:lnTo>
                  <a:pt x="14316072" y="5017294"/>
                </a:lnTo>
                <a:lnTo>
                  <a:pt x="14318455" y="5004594"/>
                </a:lnTo>
                <a:lnTo>
                  <a:pt x="14319249" y="4993482"/>
                </a:lnTo>
                <a:lnTo>
                  <a:pt x="14319249" y="3835401"/>
                </a:lnTo>
                <a:lnTo>
                  <a:pt x="14318455" y="3824288"/>
                </a:lnTo>
                <a:lnTo>
                  <a:pt x="14316072" y="3811589"/>
                </a:lnTo>
                <a:lnTo>
                  <a:pt x="14313690" y="3800476"/>
                </a:lnTo>
                <a:lnTo>
                  <a:pt x="14309719" y="3790158"/>
                </a:lnTo>
                <a:lnTo>
                  <a:pt x="14304953" y="3779839"/>
                </a:lnTo>
                <a:lnTo>
                  <a:pt x="14299394" y="3770314"/>
                </a:lnTo>
                <a:lnTo>
                  <a:pt x="14292246" y="3760789"/>
                </a:lnTo>
                <a:lnTo>
                  <a:pt x="14284304" y="3752851"/>
                </a:lnTo>
                <a:lnTo>
                  <a:pt x="14277156" y="3744914"/>
                </a:lnTo>
                <a:lnTo>
                  <a:pt x="14267626" y="3738564"/>
                </a:lnTo>
                <a:lnTo>
                  <a:pt x="14258095" y="3733008"/>
                </a:lnTo>
                <a:lnTo>
                  <a:pt x="14247771" y="3727451"/>
                </a:lnTo>
                <a:lnTo>
                  <a:pt x="14236652" y="3723482"/>
                </a:lnTo>
                <a:lnTo>
                  <a:pt x="14225533" y="3720308"/>
                </a:lnTo>
                <a:lnTo>
                  <a:pt x="14213620" y="3719514"/>
                </a:lnTo>
                <a:lnTo>
                  <a:pt x="14201707" y="3717926"/>
                </a:lnTo>
                <a:close/>
                <a:moveTo>
                  <a:pt x="11587956" y="3717926"/>
                </a:moveTo>
                <a:lnTo>
                  <a:pt x="11575256" y="3719513"/>
                </a:lnTo>
                <a:lnTo>
                  <a:pt x="11564143" y="3720307"/>
                </a:lnTo>
                <a:lnTo>
                  <a:pt x="11553031" y="3723482"/>
                </a:lnTo>
                <a:lnTo>
                  <a:pt x="11541918" y="3727451"/>
                </a:lnTo>
                <a:lnTo>
                  <a:pt x="11531599" y="3733007"/>
                </a:lnTo>
                <a:lnTo>
                  <a:pt x="11522868" y="3738563"/>
                </a:lnTo>
                <a:lnTo>
                  <a:pt x="11512549" y="3744913"/>
                </a:lnTo>
                <a:lnTo>
                  <a:pt x="11504612" y="3752851"/>
                </a:lnTo>
                <a:lnTo>
                  <a:pt x="11496675" y="3760788"/>
                </a:lnTo>
                <a:lnTo>
                  <a:pt x="11490325" y="3770313"/>
                </a:lnTo>
                <a:lnTo>
                  <a:pt x="11484768" y="3779838"/>
                </a:lnTo>
                <a:lnTo>
                  <a:pt x="11480006" y="3790157"/>
                </a:lnTo>
                <a:lnTo>
                  <a:pt x="11475243" y="3800476"/>
                </a:lnTo>
                <a:lnTo>
                  <a:pt x="11473656" y="3811588"/>
                </a:lnTo>
                <a:lnTo>
                  <a:pt x="11471275" y="3824288"/>
                </a:lnTo>
                <a:lnTo>
                  <a:pt x="11469687" y="3835401"/>
                </a:lnTo>
                <a:lnTo>
                  <a:pt x="11469687" y="4993482"/>
                </a:lnTo>
                <a:lnTo>
                  <a:pt x="11471275" y="5004594"/>
                </a:lnTo>
                <a:lnTo>
                  <a:pt x="11473656" y="5017294"/>
                </a:lnTo>
                <a:lnTo>
                  <a:pt x="11475243" y="5028407"/>
                </a:lnTo>
                <a:lnTo>
                  <a:pt x="11480006" y="5038726"/>
                </a:lnTo>
                <a:lnTo>
                  <a:pt x="11484768" y="5048251"/>
                </a:lnTo>
                <a:lnTo>
                  <a:pt x="11490325" y="5058569"/>
                </a:lnTo>
                <a:lnTo>
                  <a:pt x="11496675" y="5067301"/>
                </a:lnTo>
                <a:lnTo>
                  <a:pt x="11504612" y="5075238"/>
                </a:lnTo>
                <a:lnTo>
                  <a:pt x="11512549" y="5083176"/>
                </a:lnTo>
                <a:lnTo>
                  <a:pt x="11522868" y="5090319"/>
                </a:lnTo>
                <a:lnTo>
                  <a:pt x="11531599" y="5095876"/>
                </a:lnTo>
                <a:lnTo>
                  <a:pt x="11541918" y="5101432"/>
                </a:lnTo>
                <a:lnTo>
                  <a:pt x="11553031" y="5104607"/>
                </a:lnTo>
                <a:lnTo>
                  <a:pt x="11564143" y="5107782"/>
                </a:lnTo>
                <a:lnTo>
                  <a:pt x="11575256" y="5110163"/>
                </a:lnTo>
                <a:lnTo>
                  <a:pt x="11587956" y="5110163"/>
                </a:lnTo>
                <a:lnTo>
                  <a:pt x="12742068" y="5110163"/>
                </a:lnTo>
                <a:lnTo>
                  <a:pt x="12754768" y="5110163"/>
                </a:lnTo>
                <a:lnTo>
                  <a:pt x="12765881" y="5107782"/>
                </a:lnTo>
                <a:lnTo>
                  <a:pt x="12776993" y="5104607"/>
                </a:lnTo>
                <a:lnTo>
                  <a:pt x="12788106" y="5101432"/>
                </a:lnTo>
                <a:lnTo>
                  <a:pt x="12798425" y="5095876"/>
                </a:lnTo>
                <a:lnTo>
                  <a:pt x="12808743" y="5090319"/>
                </a:lnTo>
                <a:lnTo>
                  <a:pt x="12817475" y="5083176"/>
                </a:lnTo>
                <a:lnTo>
                  <a:pt x="12825412" y="5075238"/>
                </a:lnTo>
                <a:lnTo>
                  <a:pt x="12833349" y="5067301"/>
                </a:lnTo>
                <a:lnTo>
                  <a:pt x="12839699" y="5058569"/>
                </a:lnTo>
                <a:lnTo>
                  <a:pt x="12845256" y="5048251"/>
                </a:lnTo>
                <a:lnTo>
                  <a:pt x="12850018" y="5038726"/>
                </a:lnTo>
                <a:lnTo>
                  <a:pt x="12854781" y="5028407"/>
                </a:lnTo>
                <a:lnTo>
                  <a:pt x="12857162" y="5017294"/>
                </a:lnTo>
                <a:lnTo>
                  <a:pt x="12858749" y="5004594"/>
                </a:lnTo>
                <a:lnTo>
                  <a:pt x="12860337" y="4993482"/>
                </a:lnTo>
                <a:lnTo>
                  <a:pt x="12860337" y="3835401"/>
                </a:lnTo>
                <a:lnTo>
                  <a:pt x="12858749" y="3824288"/>
                </a:lnTo>
                <a:lnTo>
                  <a:pt x="12857162" y="3811588"/>
                </a:lnTo>
                <a:lnTo>
                  <a:pt x="12854781" y="3800476"/>
                </a:lnTo>
                <a:lnTo>
                  <a:pt x="12850018" y="3790157"/>
                </a:lnTo>
                <a:lnTo>
                  <a:pt x="12845256" y="3779838"/>
                </a:lnTo>
                <a:lnTo>
                  <a:pt x="12839699" y="3770313"/>
                </a:lnTo>
                <a:lnTo>
                  <a:pt x="12833349" y="3760788"/>
                </a:lnTo>
                <a:lnTo>
                  <a:pt x="12825412" y="3752851"/>
                </a:lnTo>
                <a:lnTo>
                  <a:pt x="12817475" y="3744913"/>
                </a:lnTo>
                <a:lnTo>
                  <a:pt x="12808743" y="3738563"/>
                </a:lnTo>
                <a:lnTo>
                  <a:pt x="12798425" y="3733007"/>
                </a:lnTo>
                <a:lnTo>
                  <a:pt x="12788106" y="3727451"/>
                </a:lnTo>
                <a:lnTo>
                  <a:pt x="12776993" y="3723482"/>
                </a:lnTo>
                <a:lnTo>
                  <a:pt x="12765881" y="3720307"/>
                </a:lnTo>
                <a:lnTo>
                  <a:pt x="12754768" y="3719513"/>
                </a:lnTo>
                <a:lnTo>
                  <a:pt x="12742068" y="3717926"/>
                </a:lnTo>
                <a:close/>
                <a:moveTo>
                  <a:pt x="10129043" y="3717925"/>
                </a:moveTo>
                <a:lnTo>
                  <a:pt x="10117137" y="3719513"/>
                </a:lnTo>
                <a:lnTo>
                  <a:pt x="10106025" y="3720307"/>
                </a:lnTo>
                <a:lnTo>
                  <a:pt x="10094912" y="3723481"/>
                </a:lnTo>
                <a:lnTo>
                  <a:pt x="10083006" y="3727450"/>
                </a:lnTo>
                <a:lnTo>
                  <a:pt x="10073481" y="3733007"/>
                </a:lnTo>
                <a:lnTo>
                  <a:pt x="10063162" y="3738563"/>
                </a:lnTo>
                <a:lnTo>
                  <a:pt x="10054431" y="3744913"/>
                </a:lnTo>
                <a:lnTo>
                  <a:pt x="10046493" y="3752850"/>
                </a:lnTo>
                <a:lnTo>
                  <a:pt x="10038556" y="3760788"/>
                </a:lnTo>
                <a:lnTo>
                  <a:pt x="10031412" y="3770313"/>
                </a:lnTo>
                <a:lnTo>
                  <a:pt x="10025856" y="3779838"/>
                </a:lnTo>
                <a:lnTo>
                  <a:pt x="10021887" y="3790157"/>
                </a:lnTo>
                <a:lnTo>
                  <a:pt x="10017125" y="3800475"/>
                </a:lnTo>
                <a:lnTo>
                  <a:pt x="10014743" y="3811588"/>
                </a:lnTo>
                <a:lnTo>
                  <a:pt x="10012362" y="3824288"/>
                </a:lnTo>
                <a:lnTo>
                  <a:pt x="10012362" y="3835400"/>
                </a:lnTo>
                <a:lnTo>
                  <a:pt x="10012362" y="4993482"/>
                </a:lnTo>
                <a:lnTo>
                  <a:pt x="10012362" y="5004594"/>
                </a:lnTo>
                <a:lnTo>
                  <a:pt x="10014743" y="5017294"/>
                </a:lnTo>
                <a:lnTo>
                  <a:pt x="10017125" y="5028407"/>
                </a:lnTo>
                <a:lnTo>
                  <a:pt x="10021887" y="5038726"/>
                </a:lnTo>
                <a:lnTo>
                  <a:pt x="10025856" y="5048251"/>
                </a:lnTo>
                <a:lnTo>
                  <a:pt x="10031412" y="5058569"/>
                </a:lnTo>
                <a:lnTo>
                  <a:pt x="10038556" y="5067301"/>
                </a:lnTo>
                <a:lnTo>
                  <a:pt x="10046493" y="5075238"/>
                </a:lnTo>
                <a:lnTo>
                  <a:pt x="10054431" y="5083176"/>
                </a:lnTo>
                <a:lnTo>
                  <a:pt x="10063162" y="5090319"/>
                </a:lnTo>
                <a:lnTo>
                  <a:pt x="10073481" y="5095876"/>
                </a:lnTo>
                <a:lnTo>
                  <a:pt x="10083006" y="5101432"/>
                </a:lnTo>
                <a:lnTo>
                  <a:pt x="10094912" y="5104607"/>
                </a:lnTo>
                <a:lnTo>
                  <a:pt x="10106025" y="5107782"/>
                </a:lnTo>
                <a:lnTo>
                  <a:pt x="10117137" y="5110163"/>
                </a:lnTo>
                <a:lnTo>
                  <a:pt x="10129043" y="5110163"/>
                </a:lnTo>
                <a:lnTo>
                  <a:pt x="11283950" y="5110163"/>
                </a:lnTo>
                <a:lnTo>
                  <a:pt x="11295856" y="5110163"/>
                </a:lnTo>
                <a:lnTo>
                  <a:pt x="11307763" y="5107782"/>
                </a:lnTo>
                <a:lnTo>
                  <a:pt x="11318875" y="5104607"/>
                </a:lnTo>
                <a:lnTo>
                  <a:pt x="11329987" y="5101432"/>
                </a:lnTo>
                <a:lnTo>
                  <a:pt x="11340306" y="5095876"/>
                </a:lnTo>
                <a:lnTo>
                  <a:pt x="11349037" y="5090319"/>
                </a:lnTo>
                <a:lnTo>
                  <a:pt x="11357769" y="5083176"/>
                </a:lnTo>
                <a:lnTo>
                  <a:pt x="11366500" y="5075238"/>
                </a:lnTo>
                <a:lnTo>
                  <a:pt x="11374437" y="5067301"/>
                </a:lnTo>
                <a:lnTo>
                  <a:pt x="11381581" y="5058569"/>
                </a:lnTo>
                <a:lnTo>
                  <a:pt x="11387137" y="5048251"/>
                </a:lnTo>
                <a:lnTo>
                  <a:pt x="11391900" y="5038726"/>
                </a:lnTo>
                <a:lnTo>
                  <a:pt x="11395869" y="5028407"/>
                </a:lnTo>
                <a:lnTo>
                  <a:pt x="11398250" y="5017294"/>
                </a:lnTo>
                <a:lnTo>
                  <a:pt x="11400631" y="5004594"/>
                </a:lnTo>
                <a:lnTo>
                  <a:pt x="11401425" y="4993482"/>
                </a:lnTo>
                <a:lnTo>
                  <a:pt x="11401425" y="3835400"/>
                </a:lnTo>
                <a:lnTo>
                  <a:pt x="11400631" y="3824288"/>
                </a:lnTo>
                <a:lnTo>
                  <a:pt x="11398250" y="3811588"/>
                </a:lnTo>
                <a:lnTo>
                  <a:pt x="11395869" y="3800475"/>
                </a:lnTo>
                <a:lnTo>
                  <a:pt x="11391900" y="3790157"/>
                </a:lnTo>
                <a:lnTo>
                  <a:pt x="11387137" y="3779838"/>
                </a:lnTo>
                <a:lnTo>
                  <a:pt x="11381581" y="3770313"/>
                </a:lnTo>
                <a:lnTo>
                  <a:pt x="11374437" y="3760788"/>
                </a:lnTo>
                <a:lnTo>
                  <a:pt x="11366500" y="3752850"/>
                </a:lnTo>
                <a:lnTo>
                  <a:pt x="11357769" y="3744913"/>
                </a:lnTo>
                <a:lnTo>
                  <a:pt x="11349037" y="3738563"/>
                </a:lnTo>
                <a:lnTo>
                  <a:pt x="11340306" y="3733007"/>
                </a:lnTo>
                <a:lnTo>
                  <a:pt x="11329987" y="3727450"/>
                </a:lnTo>
                <a:lnTo>
                  <a:pt x="11318875" y="3723481"/>
                </a:lnTo>
                <a:lnTo>
                  <a:pt x="11307763" y="3720307"/>
                </a:lnTo>
                <a:lnTo>
                  <a:pt x="11295856" y="3719513"/>
                </a:lnTo>
                <a:lnTo>
                  <a:pt x="11283950" y="3717925"/>
                </a:lnTo>
                <a:close/>
                <a:moveTo>
                  <a:pt x="15963105" y="2255840"/>
                </a:moveTo>
                <a:lnTo>
                  <a:pt x="15951199" y="2256633"/>
                </a:lnTo>
                <a:lnTo>
                  <a:pt x="15940087" y="2258221"/>
                </a:lnTo>
                <a:lnTo>
                  <a:pt x="15928180" y="2261396"/>
                </a:lnTo>
                <a:lnTo>
                  <a:pt x="15917068" y="2264571"/>
                </a:lnTo>
                <a:lnTo>
                  <a:pt x="15907543" y="2270127"/>
                </a:lnTo>
                <a:lnTo>
                  <a:pt x="15898018" y="2275683"/>
                </a:lnTo>
                <a:lnTo>
                  <a:pt x="15889287" y="2282828"/>
                </a:lnTo>
                <a:lnTo>
                  <a:pt x="15880555" y="2290765"/>
                </a:lnTo>
                <a:lnTo>
                  <a:pt x="15872618" y="2298703"/>
                </a:lnTo>
                <a:lnTo>
                  <a:pt x="15865474" y="2307434"/>
                </a:lnTo>
                <a:lnTo>
                  <a:pt x="15859918" y="2317753"/>
                </a:lnTo>
                <a:lnTo>
                  <a:pt x="15855949" y="2328071"/>
                </a:lnTo>
                <a:lnTo>
                  <a:pt x="15851187" y="2337596"/>
                </a:lnTo>
                <a:lnTo>
                  <a:pt x="15848805" y="2349502"/>
                </a:lnTo>
                <a:lnTo>
                  <a:pt x="15846424" y="2361409"/>
                </a:lnTo>
                <a:lnTo>
                  <a:pt x="15846424" y="2372521"/>
                </a:lnTo>
                <a:lnTo>
                  <a:pt x="15846424" y="3530603"/>
                </a:lnTo>
                <a:lnTo>
                  <a:pt x="15846424" y="3542509"/>
                </a:lnTo>
                <a:lnTo>
                  <a:pt x="15848805" y="3554415"/>
                </a:lnTo>
                <a:lnTo>
                  <a:pt x="15851187" y="3565528"/>
                </a:lnTo>
                <a:lnTo>
                  <a:pt x="15855949" y="3575847"/>
                </a:lnTo>
                <a:lnTo>
                  <a:pt x="15859918" y="3586165"/>
                </a:lnTo>
                <a:lnTo>
                  <a:pt x="15865474" y="3596484"/>
                </a:lnTo>
                <a:lnTo>
                  <a:pt x="15872618" y="3605215"/>
                </a:lnTo>
                <a:lnTo>
                  <a:pt x="15880555" y="3613153"/>
                </a:lnTo>
                <a:lnTo>
                  <a:pt x="15889287" y="3621090"/>
                </a:lnTo>
                <a:lnTo>
                  <a:pt x="15898018" y="3627441"/>
                </a:lnTo>
                <a:lnTo>
                  <a:pt x="15907543" y="3632997"/>
                </a:lnTo>
                <a:lnTo>
                  <a:pt x="15917068" y="3638553"/>
                </a:lnTo>
                <a:lnTo>
                  <a:pt x="15928180" y="3642522"/>
                </a:lnTo>
                <a:lnTo>
                  <a:pt x="15940087" y="3645697"/>
                </a:lnTo>
                <a:lnTo>
                  <a:pt x="15951199" y="3648078"/>
                </a:lnTo>
                <a:lnTo>
                  <a:pt x="15963105" y="3648078"/>
                </a:lnTo>
                <a:lnTo>
                  <a:pt x="17118804" y="3648078"/>
                </a:lnTo>
                <a:lnTo>
                  <a:pt x="17129920" y="3648078"/>
                </a:lnTo>
                <a:lnTo>
                  <a:pt x="17141032" y="3645697"/>
                </a:lnTo>
                <a:lnTo>
                  <a:pt x="17152936" y="3642522"/>
                </a:lnTo>
                <a:lnTo>
                  <a:pt x="17164048" y="3638553"/>
                </a:lnTo>
                <a:lnTo>
                  <a:pt x="17173576" y="3632997"/>
                </a:lnTo>
                <a:lnTo>
                  <a:pt x="17183892" y="3627441"/>
                </a:lnTo>
                <a:lnTo>
                  <a:pt x="17193420" y="3621090"/>
                </a:lnTo>
                <a:lnTo>
                  <a:pt x="17200564" y="3613153"/>
                </a:lnTo>
                <a:lnTo>
                  <a:pt x="17208500" y="3605215"/>
                </a:lnTo>
                <a:lnTo>
                  <a:pt x="17215644" y="3596484"/>
                </a:lnTo>
                <a:lnTo>
                  <a:pt x="17221200" y="3586165"/>
                </a:lnTo>
                <a:lnTo>
                  <a:pt x="17225964" y="3575847"/>
                </a:lnTo>
                <a:lnTo>
                  <a:pt x="17229932" y="3565528"/>
                </a:lnTo>
                <a:lnTo>
                  <a:pt x="17233104" y="3554415"/>
                </a:lnTo>
                <a:lnTo>
                  <a:pt x="17234692" y="3542509"/>
                </a:lnTo>
                <a:lnTo>
                  <a:pt x="17235488" y="3530603"/>
                </a:lnTo>
                <a:lnTo>
                  <a:pt x="17235488" y="2372521"/>
                </a:lnTo>
                <a:lnTo>
                  <a:pt x="17234692" y="2361409"/>
                </a:lnTo>
                <a:lnTo>
                  <a:pt x="17233104" y="2349502"/>
                </a:lnTo>
                <a:lnTo>
                  <a:pt x="17229932" y="2337596"/>
                </a:lnTo>
                <a:lnTo>
                  <a:pt x="17225964" y="2328071"/>
                </a:lnTo>
                <a:lnTo>
                  <a:pt x="17221200" y="2317753"/>
                </a:lnTo>
                <a:lnTo>
                  <a:pt x="17215644" y="2307434"/>
                </a:lnTo>
                <a:lnTo>
                  <a:pt x="17208500" y="2298703"/>
                </a:lnTo>
                <a:lnTo>
                  <a:pt x="17200564" y="2290765"/>
                </a:lnTo>
                <a:lnTo>
                  <a:pt x="17193420" y="2282828"/>
                </a:lnTo>
                <a:lnTo>
                  <a:pt x="17183892" y="2275683"/>
                </a:lnTo>
                <a:lnTo>
                  <a:pt x="17173576" y="2270127"/>
                </a:lnTo>
                <a:lnTo>
                  <a:pt x="17164048" y="2264571"/>
                </a:lnTo>
                <a:lnTo>
                  <a:pt x="17152936" y="2261396"/>
                </a:lnTo>
                <a:lnTo>
                  <a:pt x="17141032" y="2258221"/>
                </a:lnTo>
                <a:lnTo>
                  <a:pt x="17129920" y="2256633"/>
                </a:lnTo>
                <a:lnTo>
                  <a:pt x="17118804" y="2255840"/>
                </a:lnTo>
                <a:close/>
                <a:moveTo>
                  <a:pt x="14504193" y="2255840"/>
                </a:moveTo>
                <a:lnTo>
                  <a:pt x="14491493" y="2256633"/>
                </a:lnTo>
                <a:lnTo>
                  <a:pt x="14480381" y="2258221"/>
                </a:lnTo>
                <a:lnTo>
                  <a:pt x="14469268" y="2261396"/>
                </a:lnTo>
                <a:lnTo>
                  <a:pt x="14458156" y="2264571"/>
                </a:lnTo>
                <a:lnTo>
                  <a:pt x="14447837" y="2270127"/>
                </a:lnTo>
                <a:lnTo>
                  <a:pt x="14439106" y="2275683"/>
                </a:lnTo>
                <a:lnTo>
                  <a:pt x="14430375" y="2282828"/>
                </a:lnTo>
                <a:lnTo>
                  <a:pt x="14420850" y="2290765"/>
                </a:lnTo>
                <a:lnTo>
                  <a:pt x="14412912" y="2298703"/>
                </a:lnTo>
                <a:lnTo>
                  <a:pt x="14406562" y="2307434"/>
                </a:lnTo>
                <a:lnTo>
                  <a:pt x="14401006" y="2317753"/>
                </a:lnTo>
                <a:lnTo>
                  <a:pt x="14396243" y="2328071"/>
                </a:lnTo>
                <a:lnTo>
                  <a:pt x="14391481" y="2337596"/>
                </a:lnTo>
                <a:lnTo>
                  <a:pt x="14389893" y="2349502"/>
                </a:lnTo>
                <a:lnTo>
                  <a:pt x="14387512" y="2361409"/>
                </a:lnTo>
                <a:lnTo>
                  <a:pt x="14387512" y="2372521"/>
                </a:lnTo>
                <a:lnTo>
                  <a:pt x="14387512" y="3530603"/>
                </a:lnTo>
                <a:lnTo>
                  <a:pt x="14387512" y="3542509"/>
                </a:lnTo>
                <a:lnTo>
                  <a:pt x="14389893" y="3554415"/>
                </a:lnTo>
                <a:lnTo>
                  <a:pt x="14391481" y="3565528"/>
                </a:lnTo>
                <a:lnTo>
                  <a:pt x="14396243" y="3575847"/>
                </a:lnTo>
                <a:lnTo>
                  <a:pt x="14401006" y="3586165"/>
                </a:lnTo>
                <a:lnTo>
                  <a:pt x="14406562" y="3596484"/>
                </a:lnTo>
                <a:lnTo>
                  <a:pt x="14412912" y="3605215"/>
                </a:lnTo>
                <a:lnTo>
                  <a:pt x="14420850" y="3613153"/>
                </a:lnTo>
                <a:lnTo>
                  <a:pt x="14430375" y="3621090"/>
                </a:lnTo>
                <a:lnTo>
                  <a:pt x="14439106" y="3627441"/>
                </a:lnTo>
                <a:lnTo>
                  <a:pt x="14447837" y="3632997"/>
                </a:lnTo>
                <a:lnTo>
                  <a:pt x="14458156" y="3638553"/>
                </a:lnTo>
                <a:lnTo>
                  <a:pt x="14469268" y="3642522"/>
                </a:lnTo>
                <a:lnTo>
                  <a:pt x="14480381" y="3645697"/>
                </a:lnTo>
                <a:lnTo>
                  <a:pt x="14491493" y="3648078"/>
                </a:lnTo>
                <a:lnTo>
                  <a:pt x="14504193" y="3648078"/>
                </a:lnTo>
                <a:lnTo>
                  <a:pt x="15659894" y="3648078"/>
                </a:lnTo>
                <a:lnTo>
                  <a:pt x="15671006" y="3648078"/>
                </a:lnTo>
                <a:lnTo>
                  <a:pt x="15682119" y="3645697"/>
                </a:lnTo>
                <a:lnTo>
                  <a:pt x="15693231" y="3642522"/>
                </a:lnTo>
                <a:lnTo>
                  <a:pt x="15704344" y="3638553"/>
                </a:lnTo>
                <a:lnTo>
                  <a:pt x="15714663" y="3632997"/>
                </a:lnTo>
                <a:lnTo>
                  <a:pt x="15724981" y="3627441"/>
                </a:lnTo>
                <a:lnTo>
                  <a:pt x="15733713" y="3621090"/>
                </a:lnTo>
                <a:lnTo>
                  <a:pt x="15741650" y="3613153"/>
                </a:lnTo>
                <a:lnTo>
                  <a:pt x="15749587" y="3605215"/>
                </a:lnTo>
                <a:lnTo>
                  <a:pt x="15755937" y="3596484"/>
                </a:lnTo>
                <a:lnTo>
                  <a:pt x="15761494" y="3586165"/>
                </a:lnTo>
                <a:lnTo>
                  <a:pt x="15766256" y="3575847"/>
                </a:lnTo>
                <a:lnTo>
                  <a:pt x="15771019" y="3565528"/>
                </a:lnTo>
                <a:lnTo>
                  <a:pt x="15772606" y="3554415"/>
                </a:lnTo>
                <a:lnTo>
                  <a:pt x="15774987" y="3542509"/>
                </a:lnTo>
                <a:lnTo>
                  <a:pt x="15776575" y="3530603"/>
                </a:lnTo>
                <a:lnTo>
                  <a:pt x="15776575" y="2372521"/>
                </a:lnTo>
                <a:lnTo>
                  <a:pt x="15774987" y="2361409"/>
                </a:lnTo>
                <a:lnTo>
                  <a:pt x="15772606" y="2349502"/>
                </a:lnTo>
                <a:lnTo>
                  <a:pt x="15771019" y="2337596"/>
                </a:lnTo>
                <a:lnTo>
                  <a:pt x="15766256" y="2328071"/>
                </a:lnTo>
                <a:lnTo>
                  <a:pt x="15761494" y="2317753"/>
                </a:lnTo>
                <a:lnTo>
                  <a:pt x="15755937" y="2307434"/>
                </a:lnTo>
                <a:lnTo>
                  <a:pt x="15749587" y="2298703"/>
                </a:lnTo>
                <a:lnTo>
                  <a:pt x="15741650" y="2290765"/>
                </a:lnTo>
                <a:lnTo>
                  <a:pt x="15733713" y="2282828"/>
                </a:lnTo>
                <a:lnTo>
                  <a:pt x="15724981" y="2275683"/>
                </a:lnTo>
                <a:lnTo>
                  <a:pt x="15714663" y="2270127"/>
                </a:lnTo>
                <a:lnTo>
                  <a:pt x="15704344" y="2264571"/>
                </a:lnTo>
                <a:lnTo>
                  <a:pt x="15693231" y="2261396"/>
                </a:lnTo>
                <a:lnTo>
                  <a:pt x="15682119" y="2258221"/>
                </a:lnTo>
                <a:lnTo>
                  <a:pt x="15671006" y="2256633"/>
                </a:lnTo>
                <a:lnTo>
                  <a:pt x="15659894" y="2255840"/>
                </a:lnTo>
                <a:close/>
                <a:moveTo>
                  <a:pt x="8671583" y="2255840"/>
                </a:moveTo>
                <a:lnTo>
                  <a:pt x="8658897" y="2256633"/>
                </a:lnTo>
                <a:lnTo>
                  <a:pt x="8647797" y="2258221"/>
                </a:lnTo>
                <a:lnTo>
                  <a:pt x="8636698" y="2261396"/>
                </a:lnTo>
                <a:lnTo>
                  <a:pt x="8625598" y="2264571"/>
                </a:lnTo>
                <a:lnTo>
                  <a:pt x="8615291" y="2270127"/>
                </a:lnTo>
                <a:lnTo>
                  <a:pt x="8604984" y="2275683"/>
                </a:lnTo>
                <a:lnTo>
                  <a:pt x="8596263" y="2282828"/>
                </a:lnTo>
                <a:lnTo>
                  <a:pt x="8588334" y="2290765"/>
                </a:lnTo>
                <a:lnTo>
                  <a:pt x="8580406" y="2298703"/>
                </a:lnTo>
                <a:lnTo>
                  <a:pt x="8574063" y="2307434"/>
                </a:lnTo>
                <a:lnTo>
                  <a:pt x="8568513" y="2317753"/>
                </a:lnTo>
                <a:lnTo>
                  <a:pt x="8563756" y="2328071"/>
                </a:lnTo>
                <a:lnTo>
                  <a:pt x="8559792" y="2337596"/>
                </a:lnTo>
                <a:lnTo>
                  <a:pt x="8557413" y="2349502"/>
                </a:lnTo>
                <a:lnTo>
                  <a:pt x="8555035" y="2361409"/>
                </a:lnTo>
                <a:lnTo>
                  <a:pt x="8553449" y="2372521"/>
                </a:lnTo>
                <a:lnTo>
                  <a:pt x="8553449" y="3530603"/>
                </a:lnTo>
                <a:lnTo>
                  <a:pt x="8555035" y="3542509"/>
                </a:lnTo>
                <a:lnTo>
                  <a:pt x="8557413" y="3554415"/>
                </a:lnTo>
                <a:lnTo>
                  <a:pt x="8559792" y="3565528"/>
                </a:lnTo>
                <a:lnTo>
                  <a:pt x="8563756" y="3575847"/>
                </a:lnTo>
                <a:lnTo>
                  <a:pt x="8568513" y="3586165"/>
                </a:lnTo>
                <a:lnTo>
                  <a:pt x="8574063" y="3596484"/>
                </a:lnTo>
                <a:lnTo>
                  <a:pt x="8580406" y="3605215"/>
                </a:lnTo>
                <a:lnTo>
                  <a:pt x="8588334" y="3613153"/>
                </a:lnTo>
                <a:lnTo>
                  <a:pt x="8596263" y="3621090"/>
                </a:lnTo>
                <a:lnTo>
                  <a:pt x="8604984" y="3627441"/>
                </a:lnTo>
                <a:lnTo>
                  <a:pt x="8615291" y="3632997"/>
                </a:lnTo>
                <a:lnTo>
                  <a:pt x="8625598" y="3638553"/>
                </a:lnTo>
                <a:lnTo>
                  <a:pt x="8636698" y="3642522"/>
                </a:lnTo>
                <a:lnTo>
                  <a:pt x="8647797" y="3645697"/>
                </a:lnTo>
                <a:lnTo>
                  <a:pt x="8658897" y="3648078"/>
                </a:lnTo>
                <a:lnTo>
                  <a:pt x="8671583" y="3648078"/>
                </a:lnTo>
                <a:lnTo>
                  <a:pt x="9824378" y="3648078"/>
                </a:lnTo>
                <a:lnTo>
                  <a:pt x="9837064" y="3648078"/>
                </a:lnTo>
                <a:lnTo>
                  <a:pt x="9848163" y="3645697"/>
                </a:lnTo>
                <a:lnTo>
                  <a:pt x="9859263" y="3642522"/>
                </a:lnTo>
                <a:lnTo>
                  <a:pt x="9870363" y="3638553"/>
                </a:lnTo>
                <a:lnTo>
                  <a:pt x="9880670" y="3632997"/>
                </a:lnTo>
                <a:lnTo>
                  <a:pt x="9889391" y="3627441"/>
                </a:lnTo>
                <a:lnTo>
                  <a:pt x="9898906" y="3621090"/>
                </a:lnTo>
                <a:lnTo>
                  <a:pt x="9907627" y="3613153"/>
                </a:lnTo>
                <a:lnTo>
                  <a:pt x="9915555" y="3605215"/>
                </a:lnTo>
                <a:lnTo>
                  <a:pt x="9921898" y="3596484"/>
                </a:lnTo>
                <a:lnTo>
                  <a:pt x="9927448" y="3586165"/>
                </a:lnTo>
                <a:lnTo>
                  <a:pt x="9932205" y="3575847"/>
                </a:lnTo>
                <a:lnTo>
                  <a:pt x="9936962" y="3565528"/>
                </a:lnTo>
                <a:lnTo>
                  <a:pt x="9939341" y="3554415"/>
                </a:lnTo>
                <a:lnTo>
                  <a:pt x="9940926" y="3542509"/>
                </a:lnTo>
                <a:lnTo>
                  <a:pt x="9942512" y="3530603"/>
                </a:lnTo>
                <a:lnTo>
                  <a:pt x="9942512" y="2372521"/>
                </a:lnTo>
                <a:lnTo>
                  <a:pt x="9940926" y="2361409"/>
                </a:lnTo>
                <a:lnTo>
                  <a:pt x="9939341" y="2349502"/>
                </a:lnTo>
                <a:lnTo>
                  <a:pt x="9936962" y="2337596"/>
                </a:lnTo>
                <a:lnTo>
                  <a:pt x="9932205" y="2328071"/>
                </a:lnTo>
                <a:lnTo>
                  <a:pt x="9927448" y="2317753"/>
                </a:lnTo>
                <a:lnTo>
                  <a:pt x="9921898" y="2307434"/>
                </a:lnTo>
                <a:lnTo>
                  <a:pt x="9915555" y="2298703"/>
                </a:lnTo>
                <a:lnTo>
                  <a:pt x="9907627" y="2290765"/>
                </a:lnTo>
                <a:lnTo>
                  <a:pt x="9898906" y="2282828"/>
                </a:lnTo>
                <a:lnTo>
                  <a:pt x="9889391" y="2275683"/>
                </a:lnTo>
                <a:lnTo>
                  <a:pt x="9880670" y="2270127"/>
                </a:lnTo>
                <a:lnTo>
                  <a:pt x="9870363" y="2264571"/>
                </a:lnTo>
                <a:lnTo>
                  <a:pt x="9859263" y="2261396"/>
                </a:lnTo>
                <a:lnTo>
                  <a:pt x="9848163" y="2258221"/>
                </a:lnTo>
                <a:lnTo>
                  <a:pt x="9837064" y="2256633"/>
                </a:lnTo>
                <a:lnTo>
                  <a:pt x="9824378" y="2255840"/>
                </a:lnTo>
                <a:close/>
                <a:moveTo>
                  <a:pt x="13046141" y="2255839"/>
                </a:moveTo>
                <a:lnTo>
                  <a:pt x="13034228" y="2256633"/>
                </a:lnTo>
                <a:lnTo>
                  <a:pt x="13023109" y="2258221"/>
                </a:lnTo>
                <a:lnTo>
                  <a:pt x="13011990" y="2261396"/>
                </a:lnTo>
                <a:lnTo>
                  <a:pt x="13000077" y="2264571"/>
                </a:lnTo>
                <a:lnTo>
                  <a:pt x="12990547" y="2270127"/>
                </a:lnTo>
                <a:lnTo>
                  <a:pt x="12981016" y="2275683"/>
                </a:lnTo>
                <a:lnTo>
                  <a:pt x="12972280" y="2282827"/>
                </a:lnTo>
                <a:lnTo>
                  <a:pt x="12963544" y="2290764"/>
                </a:lnTo>
                <a:lnTo>
                  <a:pt x="12955602" y="2298702"/>
                </a:lnTo>
                <a:lnTo>
                  <a:pt x="12948454" y="2307433"/>
                </a:lnTo>
                <a:lnTo>
                  <a:pt x="12942895" y="2317752"/>
                </a:lnTo>
                <a:lnTo>
                  <a:pt x="12938924" y="2328071"/>
                </a:lnTo>
                <a:lnTo>
                  <a:pt x="12934158" y="2337596"/>
                </a:lnTo>
                <a:lnTo>
                  <a:pt x="12931776" y="2349502"/>
                </a:lnTo>
                <a:lnTo>
                  <a:pt x="12929393" y="2361408"/>
                </a:lnTo>
                <a:lnTo>
                  <a:pt x="12928599" y="2372521"/>
                </a:lnTo>
                <a:lnTo>
                  <a:pt x="12928599" y="3530603"/>
                </a:lnTo>
                <a:lnTo>
                  <a:pt x="12929393" y="3542509"/>
                </a:lnTo>
                <a:lnTo>
                  <a:pt x="12931776" y="3554415"/>
                </a:lnTo>
                <a:lnTo>
                  <a:pt x="12934158" y="3565528"/>
                </a:lnTo>
                <a:lnTo>
                  <a:pt x="12938924" y="3575846"/>
                </a:lnTo>
                <a:lnTo>
                  <a:pt x="12942895" y="3586165"/>
                </a:lnTo>
                <a:lnTo>
                  <a:pt x="12948454" y="3596484"/>
                </a:lnTo>
                <a:lnTo>
                  <a:pt x="12955602" y="3605215"/>
                </a:lnTo>
                <a:lnTo>
                  <a:pt x="12963544" y="3613152"/>
                </a:lnTo>
                <a:lnTo>
                  <a:pt x="12972280" y="3621090"/>
                </a:lnTo>
                <a:lnTo>
                  <a:pt x="12981016" y="3627440"/>
                </a:lnTo>
                <a:lnTo>
                  <a:pt x="12990547" y="3632996"/>
                </a:lnTo>
                <a:lnTo>
                  <a:pt x="13000077" y="3638553"/>
                </a:lnTo>
                <a:lnTo>
                  <a:pt x="13011990" y="3642521"/>
                </a:lnTo>
                <a:lnTo>
                  <a:pt x="13023109" y="3645696"/>
                </a:lnTo>
                <a:lnTo>
                  <a:pt x="13034228" y="3648077"/>
                </a:lnTo>
                <a:lnTo>
                  <a:pt x="13046141" y="3648077"/>
                </a:lnTo>
                <a:lnTo>
                  <a:pt x="14201707" y="3648077"/>
                </a:lnTo>
                <a:lnTo>
                  <a:pt x="14213620" y="3648077"/>
                </a:lnTo>
                <a:lnTo>
                  <a:pt x="14225533" y="3645696"/>
                </a:lnTo>
                <a:lnTo>
                  <a:pt x="14236652" y="3642521"/>
                </a:lnTo>
                <a:lnTo>
                  <a:pt x="14247771" y="3638553"/>
                </a:lnTo>
                <a:lnTo>
                  <a:pt x="14258095" y="3632996"/>
                </a:lnTo>
                <a:lnTo>
                  <a:pt x="14267626" y="3627440"/>
                </a:lnTo>
                <a:lnTo>
                  <a:pt x="14277156" y="3621090"/>
                </a:lnTo>
                <a:lnTo>
                  <a:pt x="14284304" y="3613152"/>
                </a:lnTo>
                <a:lnTo>
                  <a:pt x="14292246" y="3605215"/>
                </a:lnTo>
                <a:lnTo>
                  <a:pt x="14299394" y="3596484"/>
                </a:lnTo>
                <a:lnTo>
                  <a:pt x="14304953" y="3586165"/>
                </a:lnTo>
                <a:lnTo>
                  <a:pt x="14309719" y="3575846"/>
                </a:lnTo>
                <a:lnTo>
                  <a:pt x="14313690" y="3565528"/>
                </a:lnTo>
                <a:lnTo>
                  <a:pt x="14316072" y="3554415"/>
                </a:lnTo>
                <a:lnTo>
                  <a:pt x="14318455" y="3542509"/>
                </a:lnTo>
                <a:lnTo>
                  <a:pt x="14319249" y="3530603"/>
                </a:lnTo>
                <a:lnTo>
                  <a:pt x="14319249" y="2372521"/>
                </a:lnTo>
                <a:lnTo>
                  <a:pt x="14318455" y="2361408"/>
                </a:lnTo>
                <a:lnTo>
                  <a:pt x="14316072" y="2349502"/>
                </a:lnTo>
                <a:lnTo>
                  <a:pt x="14313690" y="2337596"/>
                </a:lnTo>
                <a:lnTo>
                  <a:pt x="14309719" y="2328071"/>
                </a:lnTo>
                <a:lnTo>
                  <a:pt x="14304953" y="2317752"/>
                </a:lnTo>
                <a:lnTo>
                  <a:pt x="14299394" y="2307433"/>
                </a:lnTo>
                <a:lnTo>
                  <a:pt x="14292246" y="2298702"/>
                </a:lnTo>
                <a:lnTo>
                  <a:pt x="14284304" y="2290764"/>
                </a:lnTo>
                <a:lnTo>
                  <a:pt x="14277156" y="2282827"/>
                </a:lnTo>
                <a:lnTo>
                  <a:pt x="14267626" y="2275683"/>
                </a:lnTo>
                <a:lnTo>
                  <a:pt x="14258095" y="2270127"/>
                </a:lnTo>
                <a:lnTo>
                  <a:pt x="14247771" y="2264571"/>
                </a:lnTo>
                <a:lnTo>
                  <a:pt x="14236652" y="2261396"/>
                </a:lnTo>
                <a:lnTo>
                  <a:pt x="14225533" y="2258221"/>
                </a:lnTo>
                <a:lnTo>
                  <a:pt x="14213620" y="2256633"/>
                </a:lnTo>
                <a:lnTo>
                  <a:pt x="14201707" y="2255839"/>
                </a:lnTo>
                <a:close/>
                <a:moveTo>
                  <a:pt x="11587956" y="2255839"/>
                </a:moveTo>
                <a:lnTo>
                  <a:pt x="11575256" y="2256633"/>
                </a:lnTo>
                <a:lnTo>
                  <a:pt x="11564143" y="2258220"/>
                </a:lnTo>
                <a:lnTo>
                  <a:pt x="11553031" y="2261395"/>
                </a:lnTo>
                <a:lnTo>
                  <a:pt x="11541918" y="2264570"/>
                </a:lnTo>
                <a:lnTo>
                  <a:pt x="11531599" y="2270126"/>
                </a:lnTo>
                <a:lnTo>
                  <a:pt x="11522868" y="2275683"/>
                </a:lnTo>
                <a:lnTo>
                  <a:pt x="11512549" y="2282826"/>
                </a:lnTo>
                <a:lnTo>
                  <a:pt x="11504612" y="2290764"/>
                </a:lnTo>
                <a:lnTo>
                  <a:pt x="11496675" y="2298701"/>
                </a:lnTo>
                <a:lnTo>
                  <a:pt x="11490325" y="2307433"/>
                </a:lnTo>
                <a:lnTo>
                  <a:pt x="11484768" y="2317751"/>
                </a:lnTo>
                <a:lnTo>
                  <a:pt x="11480006" y="2328070"/>
                </a:lnTo>
                <a:lnTo>
                  <a:pt x="11475243" y="2337595"/>
                </a:lnTo>
                <a:lnTo>
                  <a:pt x="11473656" y="2349501"/>
                </a:lnTo>
                <a:lnTo>
                  <a:pt x="11471275" y="2361408"/>
                </a:lnTo>
                <a:lnTo>
                  <a:pt x="11469687" y="2372520"/>
                </a:lnTo>
                <a:lnTo>
                  <a:pt x="11469687" y="3530602"/>
                </a:lnTo>
                <a:lnTo>
                  <a:pt x="11471275" y="3542508"/>
                </a:lnTo>
                <a:lnTo>
                  <a:pt x="11473656" y="3554414"/>
                </a:lnTo>
                <a:lnTo>
                  <a:pt x="11475243" y="3565527"/>
                </a:lnTo>
                <a:lnTo>
                  <a:pt x="11480006" y="3575846"/>
                </a:lnTo>
                <a:lnTo>
                  <a:pt x="11484768" y="3586164"/>
                </a:lnTo>
                <a:lnTo>
                  <a:pt x="11490325" y="3596483"/>
                </a:lnTo>
                <a:lnTo>
                  <a:pt x="11496675" y="3605214"/>
                </a:lnTo>
                <a:lnTo>
                  <a:pt x="11504612" y="3613152"/>
                </a:lnTo>
                <a:lnTo>
                  <a:pt x="11512549" y="3621089"/>
                </a:lnTo>
                <a:lnTo>
                  <a:pt x="11522868" y="3627439"/>
                </a:lnTo>
                <a:lnTo>
                  <a:pt x="11531599" y="3632996"/>
                </a:lnTo>
                <a:lnTo>
                  <a:pt x="11541918" y="3638552"/>
                </a:lnTo>
                <a:lnTo>
                  <a:pt x="11553031" y="3642520"/>
                </a:lnTo>
                <a:lnTo>
                  <a:pt x="11564143" y="3645696"/>
                </a:lnTo>
                <a:lnTo>
                  <a:pt x="11575256" y="3648077"/>
                </a:lnTo>
                <a:lnTo>
                  <a:pt x="11587956" y="3648077"/>
                </a:lnTo>
                <a:lnTo>
                  <a:pt x="12742068" y="3648077"/>
                </a:lnTo>
                <a:lnTo>
                  <a:pt x="12754768" y="3648077"/>
                </a:lnTo>
                <a:lnTo>
                  <a:pt x="12765881" y="3645696"/>
                </a:lnTo>
                <a:lnTo>
                  <a:pt x="12776993" y="3642520"/>
                </a:lnTo>
                <a:lnTo>
                  <a:pt x="12788106" y="3638552"/>
                </a:lnTo>
                <a:lnTo>
                  <a:pt x="12798425" y="3632996"/>
                </a:lnTo>
                <a:lnTo>
                  <a:pt x="12808743" y="3627439"/>
                </a:lnTo>
                <a:lnTo>
                  <a:pt x="12817475" y="3621089"/>
                </a:lnTo>
                <a:lnTo>
                  <a:pt x="12825412" y="3613152"/>
                </a:lnTo>
                <a:lnTo>
                  <a:pt x="12833349" y="3605214"/>
                </a:lnTo>
                <a:lnTo>
                  <a:pt x="12839699" y="3596483"/>
                </a:lnTo>
                <a:lnTo>
                  <a:pt x="12845256" y="3586164"/>
                </a:lnTo>
                <a:lnTo>
                  <a:pt x="12850018" y="3575846"/>
                </a:lnTo>
                <a:lnTo>
                  <a:pt x="12854781" y="3565527"/>
                </a:lnTo>
                <a:lnTo>
                  <a:pt x="12857162" y="3554414"/>
                </a:lnTo>
                <a:lnTo>
                  <a:pt x="12858749" y="3542508"/>
                </a:lnTo>
                <a:lnTo>
                  <a:pt x="12860337" y="3530602"/>
                </a:lnTo>
                <a:lnTo>
                  <a:pt x="12860337" y="2372520"/>
                </a:lnTo>
                <a:lnTo>
                  <a:pt x="12858749" y="2361408"/>
                </a:lnTo>
                <a:lnTo>
                  <a:pt x="12857162" y="2349501"/>
                </a:lnTo>
                <a:lnTo>
                  <a:pt x="12854781" y="2337595"/>
                </a:lnTo>
                <a:lnTo>
                  <a:pt x="12850018" y="2328070"/>
                </a:lnTo>
                <a:lnTo>
                  <a:pt x="12845256" y="2317751"/>
                </a:lnTo>
                <a:lnTo>
                  <a:pt x="12839699" y="2307433"/>
                </a:lnTo>
                <a:lnTo>
                  <a:pt x="12833349" y="2298701"/>
                </a:lnTo>
                <a:lnTo>
                  <a:pt x="12825412" y="2290764"/>
                </a:lnTo>
                <a:lnTo>
                  <a:pt x="12817475" y="2282826"/>
                </a:lnTo>
                <a:lnTo>
                  <a:pt x="12808743" y="2275683"/>
                </a:lnTo>
                <a:lnTo>
                  <a:pt x="12798425" y="2270126"/>
                </a:lnTo>
                <a:lnTo>
                  <a:pt x="12788106" y="2264570"/>
                </a:lnTo>
                <a:lnTo>
                  <a:pt x="12776993" y="2261395"/>
                </a:lnTo>
                <a:lnTo>
                  <a:pt x="12765881" y="2258220"/>
                </a:lnTo>
                <a:lnTo>
                  <a:pt x="12754768" y="2256633"/>
                </a:lnTo>
                <a:lnTo>
                  <a:pt x="12742068" y="2255839"/>
                </a:lnTo>
                <a:close/>
                <a:moveTo>
                  <a:pt x="10129043" y="2255839"/>
                </a:moveTo>
                <a:lnTo>
                  <a:pt x="10117137" y="2256632"/>
                </a:lnTo>
                <a:lnTo>
                  <a:pt x="10106025" y="2258220"/>
                </a:lnTo>
                <a:lnTo>
                  <a:pt x="10094912" y="2261395"/>
                </a:lnTo>
                <a:lnTo>
                  <a:pt x="10083006" y="2264569"/>
                </a:lnTo>
                <a:lnTo>
                  <a:pt x="10073481" y="2270126"/>
                </a:lnTo>
                <a:lnTo>
                  <a:pt x="10063162" y="2275682"/>
                </a:lnTo>
                <a:lnTo>
                  <a:pt x="10054431" y="2282826"/>
                </a:lnTo>
                <a:lnTo>
                  <a:pt x="10046493" y="2290764"/>
                </a:lnTo>
                <a:lnTo>
                  <a:pt x="10038556" y="2298701"/>
                </a:lnTo>
                <a:lnTo>
                  <a:pt x="10031412" y="2307432"/>
                </a:lnTo>
                <a:lnTo>
                  <a:pt x="10025856" y="2317751"/>
                </a:lnTo>
                <a:lnTo>
                  <a:pt x="10021887" y="2328070"/>
                </a:lnTo>
                <a:lnTo>
                  <a:pt x="10017125" y="2337595"/>
                </a:lnTo>
                <a:lnTo>
                  <a:pt x="10014743" y="2349501"/>
                </a:lnTo>
                <a:lnTo>
                  <a:pt x="10012362" y="2361407"/>
                </a:lnTo>
                <a:lnTo>
                  <a:pt x="10012362" y="2372520"/>
                </a:lnTo>
                <a:lnTo>
                  <a:pt x="10012362" y="3530602"/>
                </a:lnTo>
                <a:lnTo>
                  <a:pt x="10012362" y="3542508"/>
                </a:lnTo>
                <a:lnTo>
                  <a:pt x="10014743" y="3554414"/>
                </a:lnTo>
                <a:lnTo>
                  <a:pt x="10017125" y="3565527"/>
                </a:lnTo>
                <a:lnTo>
                  <a:pt x="10021887" y="3575845"/>
                </a:lnTo>
                <a:lnTo>
                  <a:pt x="10025856" y="3586164"/>
                </a:lnTo>
                <a:lnTo>
                  <a:pt x="10031412" y="3596483"/>
                </a:lnTo>
                <a:lnTo>
                  <a:pt x="10038556" y="3605214"/>
                </a:lnTo>
                <a:lnTo>
                  <a:pt x="10046493" y="3613151"/>
                </a:lnTo>
                <a:lnTo>
                  <a:pt x="10054431" y="3621089"/>
                </a:lnTo>
                <a:lnTo>
                  <a:pt x="10063162" y="3627439"/>
                </a:lnTo>
                <a:lnTo>
                  <a:pt x="10073481" y="3632995"/>
                </a:lnTo>
                <a:lnTo>
                  <a:pt x="10083006" y="3638551"/>
                </a:lnTo>
                <a:lnTo>
                  <a:pt x="10094912" y="3642520"/>
                </a:lnTo>
                <a:lnTo>
                  <a:pt x="10106025" y="3645695"/>
                </a:lnTo>
                <a:lnTo>
                  <a:pt x="10117137" y="3648076"/>
                </a:lnTo>
                <a:lnTo>
                  <a:pt x="10129043" y="3648076"/>
                </a:lnTo>
                <a:lnTo>
                  <a:pt x="11283950" y="3648076"/>
                </a:lnTo>
                <a:lnTo>
                  <a:pt x="11295856" y="3648076"/>
                </a:lnTo>
                <a:lnTo>
                  <a:pt x="11307763" y="3645695"/>
                </a:lnTo>
                <a:lnTo>
                  <a:pt x="11318875" y="3642520"/>
                </a:lnTo>
                <a:lnTo>
                  <a:pt x="11329987" y="3638551"/>
                </a:lnTo>
                <a:lnTo>
                  <a:pt x="11340306" y="3632995"/>
                </a:lnTo>
                <a:lnTo>
                  <a:pt x="11349037" y="3627439"/>
                </a:lnTo>
                <a:lnTo>
                  <a:pt x="11357769" y="3621089"/>
                </a:lnTo>
                <a:lnTo>
                  <a:pt x="11366500" y="3613151"/>
                </a:lnTo>
                <a:lnTo>
                  <a:pt x="11374437" y="3605214"/>
                </a:lnTo>
                <a:lnTo>
                  <a:pt x="11381581" y="3596483"/>
                </a:lnTo>
                <a:lnTo>
                  <a:pt x="11387137" y="3586164"/>
                </a:lnTo>
                <a:lnTo>
                  <a:pt x="11391900" y="3575845"/>
                </a:lnTo>
                <a:lnTo>
                  <a:pt x="11395869" y="3565527"/>
                </a:lnTo>
                <a:lnTo>
                  <a:pt x="11398250" y="3554414"/>
                </a:lnTo>
                <a:lnTo>
                  <a:pt x="11400631" y="3542508"/>
                </a:lnTo>
                <a:lnTo>
                  <a:pt x="11401425" y="3530602"/>
                </a:lnTo>
                <a:lnTo>
                  <a:pt x="11401425" y="2372520"/>
                </a:lnTo>
                <a:lnTo>
                  <a:pt x="11400631" y="2361407"/>
                </a:lnTo>
                <a:lnTo>
                  <a:pt x="11398250" y="2349501"/>
                </a:lnTo>
                <a:lnTo>
                  <a:pt x="11395869" y="2337595"/>
                </a:lnTo>
                <a:lnTo>
                  <a:pt x="11391900" y="2328070"/>
                </a:lnTo>
                <a:lnTo>
                  <a:pt x="11387137" y="2317751"/>
                </a:lnTo>
                <a:lnTo>
                  <a:pt x="11381581" y="2307432"/>
                </a:lnTo>
                <a:lnTo>
                  <a:pt x="11374437" y="2298701"/>
                </a:lnTo>
                <a:lnTo>
                  <a:pt x="11366500" y="2290764"/>
                </a:lnTo>
                <a:lnTo>
                  <a:pt x="11357769" y="2282826"/>
                </a:lnTo>
                <a:lnTo>
                  <a:pt x="11349037" y="2275682"/>
                </a:lnTo>
                <a:lnTo>
                  <a:pt x="11340306" y="2270126"/>
                </a:lnTo>
                <a:lnTo>
                  <a:pt x="11329987" y="2264569"/>
                </a:lnTo>
                <a:lnTo>
                  <a:pt x="11318875" y="2261395"/>
                </a:lnTo>
                <a:lnTo>
                  <a:pt x="11307763" y="2258220"/>
                </a:lnTo>
                <a:lnTo>
                  <a:pt x="11295856" y="2256632"/>
                </a:lnTo>
                <a:lnTo>
                  <a:pt x="11283950" y="2255839"/>
                </a:lnTo>
                <a:close/>
                <a:moveTo>
                  <a:pt x="15963105" y="793752"/>
                </a:moveTo>
                <a:lnTo>
                  <a:pt x="15951199" y="794546"/>
                </a:lnTo>
                <a:lnTo>
                  <a:pt x="15940087" y="795340"/>
                </a:lnTo>
                <a:lnTo>
                  <a:pt x="15928180" y="799311"/>
                </a:lnTo>
                <a:lnTo>
                  <a:pt x="15917068" y="802488"/>
                </a:lnTo>
                <a:lnTo>
                  <a:pt x="15907543" y="808048"/>
                </a:lnTo>
                <a:lnTo>
                  <a:pt x="15898018" y="813607"/>
                </a:lnTo>
                <a:lnTo>
                  <a:pt x="15889287" y="820755"/>
                </a:lnTo>
                <a:lnTo>
                  <a:pt x="15880555" y="827903"/>
                </a:lnTo>
                <a:lnTo>
                  <a:pt x="15872618" y="835845"/>
                </a:lnTo>
                <a:lnTo>
                  <a:pt x="15865474" y="845375"/>
                </a:lnTo>
                <a:lnTo>
                  <a:pt x="15859918" y="854905"/>
                </a:lnTo>
                <a:lnTo>
                  <a:pt x="15855949" y="865230"/>
                </a:lnTo>
                <a:lnTo>
                  <a:pt x="15851187" y="875555"/>
                </a:lnTo>
                <a:lnTo>
                  <a:pt x="15848805" y="886674"/>
                </a:lnTo>
                <a:lnTo>
                  <a:pt x="15846424" y="899381"/>
                </a:lnTo>
                <a:lnTo>
                  <a:pt x="15846424" y="910500"/>
                </a:lnTo>
                <a:lnTo>
                  <a:pt x="15846424" y="2069242"/>
                </a:lnTo>
                <a:lnTo>
                  <a:pt x="15846424" y="2080361"/>
                </a:lnTo>
                <a:lnTo>
                  <a:pt x="15848805" y="2093068"/>
                </a:lnTo>
                <a:lnTo>
                  <a:pt x="15851187" y="2104187"/>
                </a:lnTo>
                <a:lnTo>
                  <a:pt x="15855949" y="2114512"/>
                </a:lnTo>
                <a:lnTo>
                  <a:pt x="15859918" y="2124042"/>
                </a:lnTo>
                <a:lnTo>
                  <a:pt x="15865474" y="2134367"/>
                </a:lnTo>
                <a:lnTo>
                  <a:pt x="15872618" y="2143103"/>
                </a:lnTo>
                <a:lnTo>
                  <a:pt x="15880555" y="2151045"/>
                </a:lnTo>
                <a:lnTo>
                  <a:pt x="15889287" y="2158987"/>
                </a:lnTo>
                <a:lnTo>
                  <a:pt x="15898018" y="2166135"/>
                </a:lnTo>
                <a:lnTo>
                  <a:pt x="15907543" y="2171694"/>
                </a:lnTo>
                <a:lnTo>
                  <a:pt x="15917068" y="2177253"/>
                </a:lnTo>
                <a:lnTo>
                  <a:pt x="15928180" y="2180430"/>
                </a:lnTo>
                <a:lnTo>
                  <a:pt x="15940087" y="2183608"/>
                </a:lnTo>
                <a:lnTo>
                  <a:pt x="15951199" y="2185196"/>
                </a:lnTo>
                <a:lnTo>
                  <a:pt x="15963105" y="2185990"/>
                </a:lnTo>
                <a:lnTo>
                  <a:pt x="17118804" y="2185990"/>
                </a:lnTo>
                <a:lnTo>
                  <a:pt x="17129920" y="2185196"/>
                </a:lnTo>
                <a:lnTo>
                  <a:pt x="17141032" y="2183608"/>
                </a:lnTo>
                <a:lnTo>
                  <a:pt x="17152936" y="2180430"/>
                </a:lnTo>
                <a:lnTo>
                  <a:pt x="17164048" y="2177253"/>
                </a:lnTo>
                <a:lnTo>
                  <a:pt x="17173576" y="2171694"/>
                </a:lnTo>
                <a:lnTo>
                  <a:pt x="17183892" y="2166135"/>
                </a:lnTo>
                <a:lnTo>
                  <a:pt x="17193420" y="2158987"/>
                </a:lnTo>
                <a:lnTo>
                  <a:pt x="17200564" y="2151045"/>
                </a:lnTo>
                <a:lnTo>
                  <a:pt x="17208500" y="2143103"/>
                </a:lnTo>
                <a:lnTo>
                  <a:pt x="17215644" y="2134367"/>
                </a:lnTo>
                <a:lnTo>
                  <a:pt x="17221200" y="2124042"/>
                </a:lnTo>
                <a:lnTo>
                  <a:pt x="17225964" y="2114512"/>
                </a:lnTo>
                <a:lnTo>
                  <a:pt x="17229932" y="2104187"/>
                </a:lnTo>
                <a:lnTo>
                  <a:pt x="17233104" y="2093068"/>
                </a:lnTo>
                <a:lnTo>
                  <a:pt x="17234692" y="2080361"/>
                </a:lnTo>
                <a:lnTo>
                  <a:pt x="17235488" y="2069242"/>
                </a:lnTo>
                <a:lnTo>
                  <a:pt x="17235488" y="910500"/>
                </a:lnTo>
                <a:lnTo>
                  <a:pt x="17234692" y="899381"/>
                </a:lnTo>
                <a:lnTo>
                  <a:pt x="17233104" y="886674"/>
                </a:lnTo>
                <a:lnTo>
                  <a:pt x="17229932" y="875555"/>
                </a:lnTo>
                <a:lnTo>
                  <a:pt x="17225964" y="865230"/>
                </a:lnTo>
                <a:lnTo>
                  <a:pt x="17221200" y="854905"/>
                </a:lnTo>
                <a:lnTo>
                  <a:pt x="17215644" y="845375"/>
                </a:lnTo>
                <a:lnTo>
                  <a:pt x="17208500" y="835845"/>
                </a:lnTo>
                <a:lnTo>
                  <a:pt x="17200564" y="827903"/>
                </a:lnTo>
                <a:lnTo>
                  <a:pt x="17193420" y="820755"/>
                </a:lnTo>
                <a:lnTo>
                  <a:pt x="17183892" y="813607"/>
                </a:lnTo>
                <a:lnTo>
                  <a:pt x="17173576" y="808048"/>
                </a:lnTo>
                <a:lnTo>
                  <a:pt x="17164048" y="802488"/>
                </a:lnTo>
                <a:lnTo>
                  <a:pt x="17152936" y="799311"/>
                </a:lnTo>
                <a:lnTo>
                  <a:pt x="17141032" y="795340"/>
                </a:lnTo>
                <a:lnTo>
                  <a:pt x="17129920" y="794546"/>
                </a:lnTo>
                <a:lnTo>
                  <a:pt x="17118804" y="793752"/>
                </a:lnTo>
                <a:close/>
                <a:moveTo>
                  <a:pt x="14504193" y="793752"/>
                </a:moveTo>
                <a:lnTo>
                  <a:pt x="14491493" y="794546"/>
                </a:lnTo>
                <a:lnTo>
                  <a:pt x="14480381" y="795340"/>
                </a:lnTo>
                <a:lnTo>
                  <a:pt x="14469268" y="799311"/>
                </a:lnTo>
                <a:lnTo>
                  <a:pt x="14458156" y="802488"/>
                </a:lnTo>
                <a:lnTo>
                  <a:pt x="14447837" y="808048"/>
                </a:lnTo>
                <a:lnTo>
                  <a:pt x="14439106" y="813607"/>
                </a:lnTo>
                <a:lnTo>
                  <a:pt x="14430375" y="820755"/>
                </a:lnTo>
                <a:lnTo>
                  <a:pt x="14420850" y="827903"/>
                </a:lnTo>
                <a:lnTo>
                  <a:pt x="14412912" y="835845"/>
                </a:lnTo>
                <a:lnTo>
                  <a:pt x="14406562" y="845375"/>
                </a:lnTo>
                <a:lnTo>
                  <a:pt x="14401006" y="854905"/>
                </a:lnTo>
                <a:lnTo>
                  <a:pt x="14396243" y="865230"/>
                </a:lnTo>
                <a:lnTo>
                  <a:pt x="14391481" y="875555"/>
                </a:lnTo>
                <a:lnTo>
                  <a:pt x="14389893" y="886674"/>
                </a:lnTo>
                <a:lnTo>
                  <a:pt x="14387512" y="899381"/>
                </a:lnTo>
                <a:lnTo>
                  <a:pt x="14387512" y="910500"/>
                </a:lnTo>
                <a:lnTo>
                  <a:pt x="14387512" y="2069242"/>
                </a:lnTo>
                <a:lnTo>
                  <a:pt x="14387512" y="2080361"/>
                </a:lnTo>
                <a:lnTo>
                  <a:pt x="14389893" y="2093068"/>
                </a:lnTo>
                <a:lnTo>
                  <a:pt x="14391481" y="2104187"/>
                </a:lnTo>
                <a:lnTo>
                  <a:pt x="14396243" y="2114512"/>
                </a:lnTo>
                <a:lnTo>
                  <a:pt x="14401006" y="2124042"/>
                </a:lnTo>
                <a:lnTo>
                  <a:pt x="14406562" y="2134367"/>
                </a:lnTo>
                <a:lnTo>
                  <a:pt x="14412912" y="2143103"/>
                </a:lnTo>
                <a:lnTo>
                  <a:pt x="14420850" y="2151045"/>
                </a:lnTo>
                <a:lnTo>
                  <a:pt x="14430375" y="2158987"/>
                </a:lnTo>
                <a:lnTo>
                  <a:pt x="14439106" y="2166135"/>
                </a:lnTo>
                <a:lnTo>
                  <a:pt x="14447837" y="2171694"/>
                </a:lnTo>
                <a:lnTo>
                  <a:pt x="14458156" y="2177253"/>
                </a:lnTo>
                <a:lnTo>
                  <a:pt x="14469268" y="2180430"/>
                </a:lnTo>
                <a:lnTo>
                  <a:pt x="14480381" y="2183608"/>
                </a:lnTo>
                <a:lnTo>
                  <a:pt x="14491493" y="2185196"/>
                </a:lnTo>
                <a:lnTo>
                  <a:pt x="14504193" y="2185990"/>
                </a:lnTo>
                <a:lnTo>
                  <a:pt x="15659894" y="2185990"/>
                </a:lnTo>
                <a:lnTo>
                  <a:pt x="15671006" y="2185196"/>
                </a:lnTo>
                <a:lnTo>
                  <a:pt x="15682119" y="2183608"/>
                </a:lnTo>
                <a:lnTo>
                  <a:pt x="15693231" y="2180430"/>
                </a:lnTo>
                <a:lnTo>
                  <a:pt x="15704344" y="2177253"/>
                </a:lnTo>
                <a:lnTo>
                  <a:pt x="15714663" y="2171694"/>
                </a:lnTo>
                <a:lnTo>
                  <a:pt x="15724981" y="2166135"/>
                </a:lnTo>
                <a:lnTo>
                  <a:pt x="15733713" y="2158987"/>
                </a:lnTo>
                <a:lnTo>
                  <a:pt x="15741650" y="2151045"/>
                </a:lnTo>
                <a:lnTo>
                  <a:pt x="15749587" y="2143103"/>
                </a:lnTo>
                <a:lnTo>
                  <a:pt x="15755937" y="2134367"/>
                </a:lnTo>
                <a:lnTo>
                  <a:pt x="15761494" y="2124042"/>
                </a:lnTo>
                <a:lnTo>
                  <a:pt x="15766256" y="2114512"/>
                </a:lnTo>
                <a:lnTo>
                  <a:pt x="15771019" y="2104187"/>
                </a:lnTo>
                <a:lnTo>
                  <a:pt x="15772606" y="2093068"/>
                </a:lnTo>
                <a:lnTo>
                  <a:pt x="15774987" y="2080361"/>
                </a:lnTo>
                <a:lnTo>
                  <a:pt x="15776575" y="2069242"/>
                </a:lnTo>
                <a:lnTo>
                  <a:pt x="15776575" y="910500"/>
                </a:lnTo>
                <a:lnTo>
                  <a:pt x="15774987" y="899381"/>
                </a:lnTo>
                <a:lnTo>
                  <a:pt x="15772606" y="886674"/>
                </a:lnTo>
                <a:lnTo>
                  <a:pt x="15771019" y="875555"/>
                </a:lnTo>
                <a:lnTo>
                  <a:pt x="15766256" y="865230"/>
                </a:lnTo>
                <a:lnTo>
                  <a:pt x="15761494" y="854905"/>
                </a:lnTo>
                <a:lnTo>
                  <a:pt x="15755937" y="845375"/>
                </a:lnTo>
                <a:lnTo>
                  <a:pt x="15749587" y="835845"/>
                </a:lnTo>
                <a:lnTo>
                  <a:pt x="15741650" y="827903"/>
                </a:lnTo>
                <a:lnTo>
                  <a:pt x="15733713" y="820755"/>
                </a:lnTo>
                <a:lnTo>
                  <a:pt x="15724981" y="813607"/>
                </a:lnTo>
                <a:lnTo>
                  <a:pt x="15714663" y="808048"/>
                </a:lnTo>
                <a:lnTo>
                  <a:pt x="15704344" y="802488"/>
                </a:lnTo>
                <a:lnTo>
                  <a:pt x="15693231" y="799311"/>
                </a:lnTo>
                <a:lnTo>
                  <a:pt x="15682119" y="795340"/>
                </a:lnTo>
                <a:lnTo>
                  <a:pt x="15671006" y="794546"/>
                </a:lnTo>
                <a:lnTo>
                  <a:pt x="15659894" y="793752"/>
                </a:lnTo>
                <a:close/>
                <a:moveTo>
                  <a:pt x="13046141" y="793752"/>
                </a:moveTo>
                <a:lnTo>
                  <a:pt x="13034228" y="794546"/>
                </a:lnTo>
                <a:lnTo>
                  <a:pt x="13023109" y="795340"/>
                </a:lnTo>
                <a:lnTo>
                  <a:pt x="13011990" y="799311"/>
                </a:lnTo>
                <a:lnTo>
                  <a:pt x="13000077" y="802488"/>
                </a:lnTo>
                <a:lnTo>
                  <a:pt x="12990547" y="808048"/>
                </a:lnTo>
                <a:lnTo>
                  <a:pt x="12981016" y="813607"/>
                </a:lnTo>
                <a:lnTo>
                  <a:pt x="12972280" y="820755"/>
                </a:lnTo>
                <a:lnTo>
                  <a:pt x="12963544" y="827903"/>
                </a:lnTo>
                <a:lnTo>
                  <a:pt x="12955602" y="835845"/>
                </a:lnTo>
                <a:lnTo>
                  <a:pt x="12948454" y="845375"/>
                </a:lnTo>
                <a:lnTo>
                  <a:pt x="12942895" y="854905"/>
                </a:lnTo>
                <a:lnTo>
                  <a:pt x="12938924" y="865230"/>
                </a:lnTo>
                <a:lnTo>
                  <a:pt x="12934158" y="875555"/>
                </a:lnTo>
                <a:lnTo>
                  <a:pt x="12931776" y="886674"/>
                </a:lnTo>
                <a:lnTo>
                  <a:pt x="12929393" y="899381"/>
                </a:lnTo>
                <a:lnTo>
                  <a:pt x="12928599" y="910500"/>
                </a:lnTo>
                <a:lnTo>
                  <a:pt x="12928599" y="2069242"/>
                </a:lnTo>
                <a:lnTo>
                  <a:pt x="12929393" y="2080361"/>
                </a:lnTo>
                <a:lnTo>
                  <a:pt x="12931776" y="2093068"/>
                </a:lnTo>
                <a:lnTo>
                  <a:pt x="12934158" y="2104187"/>
                </a:lnTo>
                <a:lnTo>
                  <a:pt x="12938924" y="2114512"/>
                </a:lnTo>
                <a:lnTo>
                  <a:pt x="12942895" y="2124042"/>
                </a:lnTo>
                <a:lnTo>
                  <a:pt x="12948454" y="2134367"/>
                </a:lnTo>
                <a:lnTo>
                  <a:pt x="12955602" y="2143103"/>
                </a:lnTo>
                <a:lnTo>
                  <a:pt x="12963544" y="2151045"/>
                </a:lnTo>
                <a:lnTo>
                  <a:pt x="12972280" y="2158987"/>
                </a:lnTo>
                <a:lnTo>
                  <a:pt x="12981016" y="2166135"/>
                </a:lnTo>
                <a:lnTo>
                  <a:pt x="12990547" y="2171694"/>
                </a:lnTo>
                <a:lnTo>
                  <a:pt x="13000077" y="2177253"/>
                </a:lnTo>
                <a:lnTo>
                  <a:pt x="13011990" y="2180430"/>
                </a:lnTo>
                <a:lnTo>
                  <a:pt x="13023109" y="2183608"/>
                </a:lnTo>
                <a:lnTo>
                  <a:pt x="13034228" y="2185196"/>
                </a:lnTo>
                <a:lnTo>
                  <a:pt x="13046141" y="2185990"/>
                </a:lnTo>
                <a:lnTo>
                  <a:pt x="14201707" y="2185990"/>
                </a:lnTo>
                <a:lnTo>
                  <a:pt x="14213620" y="2185196"/>
                </a:lnTo>
                <a:lnTo>
                  <a:pt x="14225533" y="2183608"/>
                </a:lnTo>
                <a:lnTo>
                  <a:pt x="14236652" y="2180430"/>
                </a:lnTo>
                <a:lnTo>
                  <a:pt x="14247771" y="2177253"/>
                </a:lnTo>
                <a:lnTo>
                  <a:pt x="14258095" y="2171694"/>
                </a:lnTo>
                <a:lnTo>
                  <a:pt x="14267626" y="2166135"/>
                </a:lnTo>
                <a:lnTo>
                  <a:pt x="14277156" y="2158987"/>
                </a:lnTo>
                <a:lnTo>
                  <a:pt x="14284304" y="2151045"/>
                </a:lnTo>
                <a:lnTo>
                  <a:pt x="14292246" y="2143103"/>
                </a:lnTo>
                <a:lnTo>
                  <a:pt x="14299394" y="2134367"/>
                </a:lnTo>
                <a:lnTo>
                  <a:pt x="14304953" y="2124042"/>
                </a:lnTo>
                <a:lnTo>
                  <a:pt x="14309719" y="2114512"/>
                </a:lnTo>
                <a:lnTo>
                  <a:pt x="14313690" y="2104187"/>
                </a:lnTo>
                <a:lnTo>
                  <a:pt x="14316072" y="2093068"/>
                </a:lnTo>
                <a:lnTo>
                  <a:pt x="14318455" y="2080361"/>
                </a:lnTo>
                <a:lnTo>
                  <a:pt x="14319249" y="2069242"/>
                </a:lnTo>
                <a:lnTo>
                  <a:pt x="14319249" y="910500"/>
                </a:lnTo>
                <a:lnTo>
                  <a:pt x="14318455" y="899381"/>
                </a:lnTo>
                <a:lnTo>
                  <a:pt x="14316072" y="886674"/>
                </a:lnTo>
                <a:lnTo>
                  <a:pt x="14313690" y="875555"/>
                </a:lnTo>
                <a:lnTo>
                  <a:pt x="14309719" y="865230"/>
                </a:lnTo>
                <a:lnTo>
                  <a:pt x="14304953" y="854905"/>
                </a:lnTo>
                <a:lnTo>
                  <a:pt x="14299394" y="845375"/>
                </a:lnTo>
                <a:lnTo>
                  <a:pt x="14292246" y="835845"/>
                </a:lnTo>
                <a:lnTo>
                  <a:pt x="14284304" y="827903"/>
                </a:lnTo>
                <a:lnTo>
                  <a:pt x="14277156" y="820755"/>
                </a:lnTo>
                <a:lnTo>
                  <a:pt x="14267626" y="813607"/>
                </a:lnTo>
                <a:lnTo>
                  <a:pt x="14258095" y="808048"/>
                </a:lnTo>
                <a:lnTo>
                  <a:pt x="14247771" y="802488"/>
                </a:lnTo>
                <a:lnTo>
                  <a:pt x="14236652" y="799311"/>
                </a:lnTo>
                <a:lnTo>
                  <a:pt x="14225533" y="795340"/>
                </a:lnTo>
                <a:lnTo>
                  <a:pt x="14213620" y="794546"/>
                </a:lnTo>
                <a:lnTo>
                  <a:pt x="14201707" y="793752"/>
                </a:lnTo>
                <a:close/>
                <a:moveTo>
                  <a:pt x="11587956" y="793752"/>
                </a:moveTo>
                <a:lnTo>
                  <a:pt x="11575256" y="794546"/>
                </a:lnTo>
                <a:lnTo>
                  <a:pt x="11564143" y="795340"/>
                </a:lnTo>
                <a:lnTo>
                  <a:pt x="11553031" y="799312"/>
                </a:lnTo>
                <a:lnTo>
                  <a:pt x="11541918" y="802488"/>
                </a:lnTo>
                <a:lnTo>
                  <a:pt x="11531599" y="808048"/>
                </a:lnTo>
                <a:lnTo>
                  <a:pt x="11522868" y="813607"/>
                </a:lnTo>
                <a:lnTo>
                  <a:pt x="11512549" y="820755"/>
                </a:lnTo>
                <a:lnTo>
                  <a:pt x="11504612" y="827903"/>
                </a:lnTo>
                <a:lnTo>
                  <a:pt x="11496675" y="835845"/>
                </a:lnTo>
                <a:lnTo>
                  <a:pt x="11490325" y="845375"/>
                </a:lnTo>
                <a:lnTo>
                  <a:pt x="11484768" y="854905"/>
                </a:lnTo>
                <a:lnTo>
                  <a:pt x="11480006" y="865230"/>
                </a:lnTo>
                <a:lnTo>
                  <a:pt x="11475243" y="875555"/>
                </a:lnTo>
                <a:lnTo>
                  <a:pt x="11473656" y="886674"/>
                </a:lnTo>
                <a:lnTo>
                  <a:pt x="11471275" y="899381"/>
                </a:lnTo>
                <a:lnTo>
                  <a:pt x="11469687" y="910500"/>
                </a:lnTo>
                <a:lnTo>
                  <a:pt x="11469687" y="2069242"/>
                </a:lnTo>
                <a:lnTo>
                  <a:pt x="11471275" y="2080361"/>
                </a:lnTo>
                <a:lnTo>
                  <a:pt x="11473656" y="2093068"/>
                </a:lnTo>
                <a:lnTo>
                  <a:pt x="11475243" y="2104187"/>
                </a:lnTo>
                <a:lnTo>
                  <a:pt x="11480006" y="2114512"/>
                </a:lnTo>
                <a:lnTo>
                  <a:pt x="11484768" y="2124042"/>
                </a:lnTo>
                <a:lnTo>
                  <a:pt x="11490325" y="2134367"/>
                </a:lnTo>
                <a:lnTo>
                  <a:pt x="11496675" y="2143103"/>
                </a:lnTo>
                <a:lnTo>
                  <a:pt x="11504612" y="2151045"/>
                </a:lnTo>
                <a:lnTo>
                  <a:pt x="11512549" y="2158987"/>
                </a:lnTo>
                <a:lnTo>
                  <a:pt x="11522868" y="2166135"/>
                </a:lnTo>
                <a:lnTo>
                  <a:pt x="11531599" y="2171694"/>
                </a:lnTo>
                <a:lnTo>
                  <a:pt x="11541918" y="2177253"/>
                </a:lnTo>
                <a:lnTo>
                  <a:pt x="11553031" y="2180430"/>
                </a:lnTo>
                <a:lnTo>
                  <a:pt x="11564143" y="2183608"/>
                </a:lnTo>
                <a:lnTo>
                  <a:pt x="11575256" y="2185196"/>
                </a:lnTo>
                <a:lnTo>
                  <a:pt x="11587956" y="2185990"/>
                </a:lnTo>
                <a:lnTo>
                  <a:pt x="12742068" y="2185990"/>
                </a:lnTo>
                <a:lnTo>
                  <a:pt x="12754768" y="2185196"/>
                </a:lnTo>
                <a:lnTo>
                  <a:pt x="12765881" y="2183608"/>
                </a:lnTo>
                <a:lnTo>
                  <a:pt x="12776993" y="2180430"/>
                </a:lnTo>
                <a:lnTo>
                  <a:pt x="12788106" y="2177253"/>
                </a:lnTo>
                <a:lnTo>
                  <a:pt x="12798425" y="2171694"/>
                </a:lnTo>
                <a:lnTo>
                  <a:pt x="12808743" y="2166135"/>
                </a:lnTo>
                <a:lnTo>
                  <a:pt x="12817475" y="2158987"/>
                </a:lnTo>
                <a:lnTo>
                  <a:pt x="12825412" y="2151045"/>
                </a:lnTo>
                <a:lnTo>
                  <a:pt x="12833349" y="2143103"/>
                </a:lnTo>
                <a:lnTo>
                  <a:pt x="12839699" y="2134367"/>
                </a:lnTo>
                <a:lnTo>
                  <a:pt x="12845256" y="2124042"/>
                </a:lnTo>
                <a:lnTo>
                  <a:pt x="12850018" y="2114512"/>
                </a:lnTo>
                <a:lnTo>
                  <a:pt x="12854781" y="2104187"/>
                </a:lnTo>
                <a:lnTo>
                  <a:pt x="12857162" y="2093068"/>
                </a:lnTo>
                <a:lnTo>
                  <a:pt x="12858749" y="2080361"/>
                </a:lnTo>
                <a:lnTo>
                  <a:pt x="12860337" y="2069242"/>
                </a:lnTo>
                <a:lnTo>
                  <a:pt x="12860337" y="910500"/>
                </a:lnTo>
                <a:lnTo>
                  <a:pt x="12858749" y="899381"/>
                </a:lnTo>
                <a:lnTo>
                  <a:pt x="12857162" y="886674"/>
                </a:lnTo>
                <a:lnTo>
                  <a:pt x="12854781" y="875555"/>
                </a:lnTo>
                <a:lnTo>
                  <a:pt x="12850018" y="865230"/>
                </a:lnTo>
                <a:lnTo>
                  <a:pt x="12845256" y="854905"/>
                </a:lnTo>
                <a:lnTo>
                  <a:pt x="12839699" y="845375"/>
                </a:lnTo>
                <a:lnTo>
                  <a:pt x="12833349" y="835845"/>
                </a:lnTo>
                <a:lnTo>
                  <a:pt x="12825412" y="827903"/>
                </a:lnTo>
                <a:lnTo>
                  <a:pt x="12817475" y="820755"/>
                </a:lnTo>
                <a:lnTo>
                  <a:pt x="12808743" y="813607"/>
                </a:lnTo>
                <a:lnTo>
                  <a:pt x="12798425" y="808048"/>
                </a:lnTo>
                <a:lnTo>
                  <a:pt x="12788106" y="802488"/>
                </a:lnTo>
                <a:lnTo>
                  <a:pt x="12776993" y="799312"/>
                </a:lnTo>
                <a:lnTo>
                  <a:pt x="12765881" y="795340"/>
                </a:lnTo>
                <a:lnTo>
                  <a:pt x="12754768" y="794546"/>
                </a:lnTo>
                <a:lnTo>
                  <a:pt x="12742068" y="793752"/>
                </a:lnTo>
                <a:close/>
                <a:moveTo>
                  <a:pt x="10129043" y="793752"/>
                </a:moveTo>
                <a:lnTo>
                  <a:pt x="10117137" y="794546"/>
                </a:lnTo>
                <a:lnTo>
                  <a:pt x="10106025" y="795340"/>
                </a:lnTo>
                <a:lnTo>
                  <a:pt x="10094912" y="799312"/>
                </a:lnTo>
                <a:lnTo>
                  <a:pt x="10083006" y="802488"/>
                </a:lnTo>
                <a:lnTo>
                  <a:pt x="10073481" y="808048"/>
                </a:lnTo>
                <a:lnTo>
                  <a:pt x="10063162" y="813607"/>
                </a:lnTo>
                <a:lnTo>
                  <a:pt x="10054431" y="820755"/>
                </a:lnTo>
                <a:lnTo>
                  <a:pt x="10046493" y="827903"/>
                </a:lnTo>
                <a:lnTo>
                  <a:pt x="10038556" y="835845"/>
                </a:lnTo>
                <a:lnTo>
                  <a:pt x="10031412" y="845375"/>
                </a:lnTo>
                <a:lnTo>
                  <a:pt x="10025856" y="854905"/>
                </a:lnTo>
                <a:lnTo>
                  <a:pt x="10021887" y="865230"/>
                </a:lnTo>
                <a:lnTo>
                  <a:pt x="10017125" y="875555"/>
                </a:lnTo>
                <a:lnTo>
                  <a:pt x="10014743" y="886674"/>
                </a:lnTo>
                <a:lnTo>
                  <a:pt x="10012362" y="899381"/>
                </a:lnTo>
                <a:lnTo>
                  <a:pt x="10012362" y="910500"/>
                </a:lnTo>
                <a:lnTo>
                  <a:pt x="10012362" y="2069242"/>
                </a:lnTo>
                <a:lnTo>
                  <a:pt x="10012362" y="2080361"/>
                </a:lnTo>
                <a:lnTo>
                  <a:pt x="10014743" y="2093068"/>
                </a:lnTo>
                <a:lnTo>
                  <a:pt x="10017125" y="2104187"/>
                </a:lnTo>
                <a:lnTo>
                  <a:pt x="10021887" y="2114512"/>
                </a:lnTo>
                <a:lnTo>
                  <a:pt x="10025856" y="2124042"/>
                </a:lnTo>
                <a:lnTo>
                  <a:pt x="10031412" y="2134367"/>
                </a:lnTo>
                <a:lnTo>
                  <a:pt x="10038556" y="2143103"/>
                </a:lnTo>
                <a:lnTo>
                  <a:pt x="10046493" y="2151045"/>
                </a:lnTo>
                <a:lnTo>
                  <a:pt x="10054431" y="2158987"/>
                </a:lnTo>
                <a:lnTo>
                  <a:pt x="10063162" y="2166135"/>
                </a:lnTo>
                <a:lnTo>
                  <a:pt x="10073481" y="2171694"/>
                </a:lnTo>
                <a:lnTo>
                  <a:pt x="10083006" y="2177253"/>
                </a:lnTo>
                <a:lnTo>
                  <a:pt x="10094912" y="2180430"/>
                </a:lnTo>
                <a:lnTo>
                  <a:pt x="10106025" y="2183608"/>
                </a:lnTo>
                <a:lnTo>
                  <a:pt x="10117137" y="2185196"/>
                </a:lnTo>
                <a:lnTo>
                  <a:pt x="10129043" y="2185990"/>
                </a:lnTo>
                <a:lnTo>
                  <a:pt x="11283950" y="2185990"/>
                </a:lnTo>
                <a:lnTo>
                  <a:pt x="11295856" y="2185196"/>
                </a:lnTo>
                <a:lnTo>
                  <a:pt x="11307763" y="2183608"/>
                </a:lnTo>
                <a:lnTo>
                  <a:pt x="11318875" y="2180430"/>
                </a:lnTo>
                <a:lnTo>
                  <a:pt x="11329987" y="2177253"/>
                </a:lnTo>
                <a:lnTo>
                  <a:pt x="11340306" y="2171694"/>
                </a:lnTo>
                <a:lnTo>
                  <a:pt x="11349037" y="2166135"/>
                </a:lnTo>
                <a:lnTo>
                  <a:pt x="11357769" y="2158987"/>
                </a:lnTo>
                <a:lnTo>
                  <a:pt x="11366500" y="2151045"/>
                </a:lnTo>
                <a:lnTo>
                  <a:pt x="11374437" y="2143103"/>
                </a:lnTo>
                <a:lnTo>
                  <a:pt x="11381581" y="2134367"/>
                </a:lnTo>
                <a:lnTo>
                  <a:pt x="11387137" y="2124042"/>
                </a:lnTo>
                <a:lnTo>
                  <a:pt x="11391900" y="2114512"/>
                </a:lnTo>
                <a:lnTo>
                  <a:pt x="11395869" y="2104187"/>
                </a:lnTo>
                <a:lnTo>
                  <a:pt x="11398250" y="2093068"/>
                </a:lnTo>
                <a:lnTo>
                  <a:pt x="11400631" y="2080361"/>
                </a:lnTo>
                <a:lnTo>
                  <a:pt x="11401425" y="2069242"/>
                </a:lnTo>
                <a:lnTo>
                  <a:pt x="11401425" y="910500"/>
                </a:lnTo>
                <a:lnTo>
                  <a:pt x="11400631" y="899381"/>
                </a:lnTo>
                <a:lnTo>
                  <a:pt x="11398250" y="886674"/>
                </a:lnTo>
                <a:lnTo>
                  <a:pt x="11395869" y="875555"/>
                </a:lnTo>
                <a:lnTo>
                  <a:pt x="11391900" y="865230"/>
                </a:lnTo>
                <a:lnTo>
                  <a:pt x="11387137" y="854905"/>
                </a:lnTo>
                <a:lnTo>
                  <a:pt x="11381581" y="845375"/>
                </a:lnTo>
                <a:lnTo>
                  <a:pt x="11374437" y="835845"/>
                </a:lnTo>
                <a:lnTo>
                  <a:pt x="11366500" y="827903"/>
                </a:lnTo>
                <a:lnTo>
                  <a:pt x="11357769" y="820755"/>
                </a:lnTo>
                <a:lnTo>
                  <a:pt x="11349037" y="813607"/>
                </a:lnTo>
                <a:lnTo>
                  <a:pt x="11340306" y="808048"/>
                </a:lnTo>
                <a:lnTo>
                  <a:pt x="11329987" y="802488"/>
                </a:lnTo>
                <a:lnTo>
                  <a:pt x="11318875" y="799312"/>
                </a:lnTo>
                <a:lnTo>
                  <a:pt x="11307763" y="795340"/>
                </a:lnTo>
                <a:lnTo>
                  <a:pt x="11295856" y="794546"/>
                </a:lnTo>
                <a:lnTo>
                  <a:pt x="11283950" y="793752"/>
                </a:lnTo>
                <a:close/>
                <a:moveTo>
                  <a:pt x="0" y="0"/>
                </a:moveTo>
                <a:lnTo>
                  <a:pt x="18288000" y="0"/>
                </a:lnTo>
                <a:lnTo>
                  <a:pt x="18288000" y="10288588"/>
                </a:lnTo>
                <a:lnTo>
                  <a:pt x="0" y="10288588"/>
                </a:lnTo>
                <a:close/>
              </a:path>
            </a:pathLst>
          </a:custGeom>
          <a:solidFill>
            <a:schemeClr val="bg1">
              <a:alpha val="92000"/>
            </a:schemeClr>
          </a:solidFill>
          <a:ln w="12700" cap="sq">
            <a:noFill/>
            <a:miter/>
          </a:ln>
          <a:effectLst/>
        </p:spPr>
        <p:txBody>
          <a:bodyPr vert="horz" wrap="square" lIns="68580" tIns="34290" rIns="68580" bIns="34290" rtlCol="0" anchor="ctr"/>
          <a:lstStyle/>
          <a:p>
            <a:pPr algn="ctr">
              <a:lnSpc>
                <a:spcPct val="110000"/>
              </a:lnSpc>
            </a:pPr>
            <a:endParaRPr kumimoji="1" lang="zh-CN" altLang="en-US"/>
          </a:p>
        </p:txBody>
      </p:sp>
      <p:sp>
        <p:nvSpPr>
          <p:cNvPr id="4" name="标题 1"/>
          <p:cNvSpPr txBox="1"/>
          <p:nvPr/>
        </p:nvSpPr>
        <p:spPr>
          <a:xfrm>
            <a:off x="0" y="5715000"/>
            <a:ext cx="12192000" cy="1143000"/>
          </a:xfrm>
          <a:custGeom>
            <a:avLst/>
            <a:gdLst>
              <a:gd name="connsiteX0" fmla="*/ 0 w 12192000"/>
              <a:gd name="connsiteY0" fmla="*/ 0 h 1919477"/>
              <a:gd name="connsiteX1" fmla="*/ 35421 w 12192000"/>
              <a:gd name="connsiteY1" fmla="*/ 14901 h 1919477"/>
              <a:gd name="connsiteX2" fmla="*/ 5075117 w 12192000"/>
              <a:gd name="connsiteY2" fmla="*/ 1266015 h 1919477"/>
              <a:gd name="connsiteX3" fmla="*/ 11887275 w 12192000"/>
              <a:gd name="connsiteY3" fmla="*/ 1163896 h 1919477"/>
              <a:gd name="connsiteX4" fmla="*/ 12192000 w 12192000"/>
              <a:gd name="connsiteY4" fmla="*/ 1066663 h 1919477"/>
              <a:gd name="connsiteX5" fmla="*/ 12192000 w 12192000"/>
              <a:gd name="connsiteY5" fmla="*/ 1919477 h 1919477"/>
              <a:gd name="connsiteX6" fmla="*/ 0 w 12192000"/>
              <a:gd name="connsiteY6" fmla="*/ 1919477 h 1919477"/>
            </a:gdLst>
            <a:ahLst/>
            <a:cxnLst/>
            <a:rect l="l" t="t" r="r" b="b"/>
            <a:pathLst>
              <a:path w="12192000" h="1919477">
                <a:moveTo>
                  <a:pt x="0" y="0"/>
                </a:moveTo>
                <a:lnTo>
                  <a:pt x="35421" y="14901"/>
                </a:lnTo>
                <a:cubicBezTo>
                  <a:pt x="1378514" y="544026"/>
                  <a:pt x="3132286" y="994310"/>
                  <a:pt x="5075117" y="1266015"/>
                </a:cubicBezTo>
                <a:cubicBezTo>
                  <a:pt x="7850590" y="1654164"/>
                  <a:pt x="10355012" y="1585998"/>
                  <a:pt x="11887275" y="1163896"/>
                </a:cubicBezTo>
                <a:lnTo>
                  <a:pt x="12192000" y="1066663"/>
                </a:lnTo>
                <a:lnTo>
                  <a:pt x="12192000" y="1919477"/>
                </a:lnTo>
                <a:lnTo>
                  <a:pt x="0" y="1919477"/>
                </a:ln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552857" y="2716366"/>
            <a:ext cx="5201003" cy="1692498"/>
          </a:xfrm>
          <a:prstGeom prst="rect">
            <a:avLst/>
          </a:prstGeom>
          <a:noFill/>
          <a:ln>
            <a:noFill/>
          </a:ln>
        </p:spPr>
        <p:txBody>
          <a:bodyPr vert="horz" wrap="square" lIns="0" tIns="45720" rIns="0" bIns="45720" rtlCol="0" anchor="ctr"/>
          <a:lstStyle/>
          <a:p>
            <a:pPr algn="l">
              <a:lnSpc>
                <a:spcPct val="130000"/>
              </a:lnSpc>
            </a:pPr>
            <a:r>
              <a:rPr kumimoji="1" lang="en-US" altLang="zh-CN" sz="4000" dirty="0" err="1">
                <a:ln w="12700">
                  <a:noFill/>
                </a:ln>
                <a:solidFill>
                  <a:srgbClr val="000000">
                    <a:alpha val="100000"/>
                  </a:srgbClr>
                </a:solidFill>
                <a:latin typeface="Source Han Sans CN Bold"/>
                <a:ea typeface="Source Han Sans CN Bold"/>
                <a:cs typeface="Source Han Sans CN Bold"/>
              </a:rPr>
              <a:t>服务三农，砥砺前行</a:t>
            </a:r>
            <a:r>
              <a:rPr kumimoji="1" lang="en-US" altLang="zh-CN" sz="4000" dirty="0">
                <a:ln w="12700">
                  <a:noFill/>
                </a:ln>
                <a:solidFill>
                  <a:srgbClr val="000000">
                    <a:alpha val="100000"/>
                  </a:srgbClr>
                </a:solidFill>
                <a:latin typeface="Source Han Sans CN Bold"/>
                <a:ea typeface="Source Han Sans CN Bold"/>
                <a:cs typeface="Source Han Sans CN Bold"/>
              </a:rPr>
              <a:t> —— </a:t>
            </a:r>
            <a:r>
              <a:rPr kumimoji="1" lang="en-US" altLang="zh-CN" sz="4000" dirty="0" err="1">
                <a:ln w="12700">
                  <a:noFill/>
                </a:ln>
                <a:solidFill>
                  <a:srgbClr val="000000">
                    <a:alpha val="100000"/>
                  </a:srgbClr>
                </a:solidFill>
                <a:latin typeface="Source Han Sans CN Bold"/>
                <a:ea typeface="Source Han Sans CN Bold"/>
                <a:cs typeface="Source Han Sans CN Bold"/>
              </a:rPr>
              <a:t>我的三农服务体会</a:t>
            </a:r>
            <a:endParaRPr kumimoji="1" lang="zh-CN" altLang="en-US" dirty="0"/>
          </a:p>
        </p:txBody>
      </p:sp>
      <p:sp>
        <p:nvSpPr>
          <p:cNvPr id="6" name="标题 1"/>
          <p:cNvSpPr txBox="1"/>
          <p:nvPr/>
        </p:nvSpPr>
        <p:spPr>
          <a:xfrm>
            <a:off x="601805" y="551914"/>
            <a:ext cx="2300079" cy="285620"/>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tx1">
              <a:lumMod val="85000"/>
              <a:lumOff val="15000"/>
            </a:schemeClr>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551005" y="4586867"/>
            <a:ext cx="5876465" cy="372411"/>
          </a:xfrm>
          <a:prstGeom prst="roundRect">
            <a:avLst>
              <a:gd name="adj" fmla="val 14109"/>
            </a:avLst>
          </a:prstGeom>
          <a:solidFill>
            <a:schemeClr val="bg1"/>
          </a:solidFill>
          <a:ln w="12700" cap="sq">
            <a:noFill/>
            <a:miter/>
          </a:ln>
          <a:effectLst>
            <a:outerShdw blurRad="139700" dist="38100" dir="2700000" algn="tl" rotWithShape="0">
              <a:schemeClr val="accent1">
                <a:alpha val="2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737271" y="4634573"/>
            <a:ext cx="2905723" cy="276999"/>
          </a:xfrm>
          <a:prstGeom prst="rect">
            <a:avLst/>
          </a:prstGeom>
          <a:noFill/>
          <a:ln>
            <a:noFill/>
          </a:ln>
        </p:spPr>
        <p:txBody>
          <a:bodyPr vert="horz" wrap="square" lIns="0" tIns="45720" rIns="0" bIns="45720" rtlCol="0" anchor="t"/>
          <a:lstStyle/>
          <a:p>
            <a:pPr algn="dist">
              <a:lnSpc>
                <a:spcPct val="110000"/>
              </a:lnSpc>
            </a:pPr>
            <a:r>
              <a:rPr kumimoji="1" lang="en-US" altLang="zh-CN" sz="1400">
                <a:ln w="12700">
                  <a:noFill/>
                </a:ln>
                <a:solidFill>
                  <a:srgbClr val="FF8F40">
                    <a:alpha val="100000"/>
                  </a:srgbClr>
                </a:solidFill>
                <a:latin typeface="Source Han Sans"/>
                <a:ea typeface="Source Han Sans"/>
                <a:cs typeface="Source Han Sans"/>
              </a:rPr>
              <a:t>POWERPOINT DESIGN</a:t>
            </a:r>
            <a:endParaRPr kumimoji="1" lang="zh-CN" altLang="en-US"/>
          </a:p>
        </p:txBody>
      </p:sp>
      <p:sp>
        <p:nvSpPr>
          <p:cNvPr id="9" name="标题 1"/>
          <p:cNvSpPr txBox="1"/>
          <p:nvPr/>
        </p:nvSpPr>
        <p:spPr>
          <a:xfrm>
            <a:off x="5717222" y="643536"/>
            <a:ext cx="398336" cy="398336"/>
          </a:xfrm>
          <a:prstGeom prst="plaque">
            <a:avLst>
              <a:gd name="adj" fmla="val 50000"/>
            </a:avLst>
          </a:prstGeom>
          <a:gradFill>
            <a:gsLst>
              <a:gs pos="0">
                <a:schemeClr val="accent1">
                  <a:lumMod val="60000"/>
                  <a:lumOff val="40000"/>
                </a:schemeClr>
              </a:gs>
              <a:gs pos="100000">
                <a:schemeClr val="accent1"/>
              </a:gs>
            </a:gsLst>
            <a:lin ang="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078440" y="498584"/>
            <a:ext cx="229343" cy="229343"/>
          </a:xfrm>
          <a:prstGeom prst="plaque">
            <a:avLst>
              <a:gd name="adj" fmla="val 50000"/>
            </a:avLst>
          </a:prstGeom>
          <a:solidFill>
            <a:schemeClr val="accent1">
              <a:alpha val="5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5400000">
            <a:off x="10983613" y="-293649"/>
            <a:ext cx="217349" cy="804647"/>
          </a:xfrm>
          <a:custGeom>
            <a:avLst/>
            <a:gdLst>
              <a:gd name="connsiteX0" fmla="*/ 155416 w 217349"/>
              <a:gd name="connsiteY0" fmla="*/ 30967 h 804647"/>
              <a:gd name="connsiteX1" fmla="*/ 186383 w 217349"/>
              <a:gd name="connsiteY1" fmla="*/ 0 h 804647"/>
              <a:gd name="connsiteX2" fmla="*/ 217349 w 217349"/>
              <a:gd name="connsiteY2" fmla="*/ 30967 h 804647"/>
              <a:gd name="connsiteX3" fmla="*/ 186383 w 217349"/>
              <a:gd name="connsiteY3" fmla="*/ 61934 h 804647"/>
              <a:gd name="connsiteX4" fmla="*/ 155416 w 217349"/>
              <a:gd name="connsiteY4" fmla="*/ 30967 h 804647"/>
              <a:gd name="connsiteX5" fmla="*/ 155416 w 217349"/>
              <a:gd name="connsiteY5" fmla="*/ 154753 h 804647"/>
              <a:gd name="connsiteX6" fmla="*/ 186383 w 217349"/>
              <a:gd name="connsiteY6" fmla="*/ 123786 h 804647"/>
              <a:gd name="connsiteX7" fmla="*/ 217349 w 217349"/>
              <a:gd name="connsiteY7" fmla="*/ 154753 h 804647"/>
              <a:gd name="connsiteX8" fmla="*/ 186383 w 217349"/>
              <a:gd name="connsiteY8" fmla="*/ 185719 h 804647"/>
              <a:gd name="connsiteX9" fmla="*/ 155416 w 217349"/>
              <a:gd name="connsiteY9" fmla="*/ 154753 h 804647"/>
              <a:gd name="connsiteX10" fmla="*/ 155416 w 217349"/>
              <a:gd name="connsiteY10" fmla="*/ 278538 h 804647"/>
              <a:gd name="connsiteX11" fmla="*/ 186383 w 217349"/>
              <a:gd name="connsiteY11" fmla="*/ 247572 h 804647"/>
              <a:gd name="connsiteX12" fmla="*/ 217349 w 217349"/>
              <a:gd name="connsiteY12" fmla="*/ 278538 h 804647"/>
              <a:gd name="connsiteX13" fmla="*/ 186383 w 217349"/>
              <a:gd name="connsiteY13" fmla="*/ 309505 h 804647"/>
              <a:gd name="connsiteX14" fmla="*/ 155416 w 217349"/>
              <a:gd name="connsiteY14" fmla="*/ 278538 h 804647"/>
              <a:gd name="connsiteX15" fmla="*/ 155416 w 217349"/>
              <a:gd name="connsiteY15" fmla="*/ 402324 h 804647"/>
              <a:gd name="connsiteX16" fmla="*/ 186383 w 217349"/>
              <a:gd name="connsiteY16" fmla="*/ 371358 h 804647"/>
              <a:gd name="connsiteX17" fmla="*/ 217349 w 217349"/>
              <a:gd name="connsiteY17" fmla="*/ 402324 h 804647"/>
              <a:gd name="connsiteX18" fmla="*/ 186383 w 217349"/>
              <a:gd name="connsiteY18" fmla="*/ 433290 h 804647"/>
              <a:gd name="connsiteX19" fmla="*/ 155416 w 217349"/>
              <a:gd name="connsiteY19" fmla="*/ 402324 h 804647"/>
              <a:gd name="connsiteX20" fmla="*/ 155416 w 217349"/>
              <a:gd name="connsiteY20" fmla="*/ 526110 h 804647"/>
              <a:gd name="connsiteX21" fmla="*/ 186383 w 217349"/>
              <a:gd name="connsiteY21" fmla="*/ 495144 h 804647"/>
              <a:gd name="connsiteX22" fmla="*/ 217349 w 217349"/>
              <a:gd name="connsiteY22" fmla="*/ 526110 h 804647"/>
              <a:gd name="connsiteX23" fmla="*/ 186383 w 217349"/>
              <a:gd name="connsiteY23" fmla="*/ 557076 h 804647"/>
              <a:gd name="connsiteX24" fmla="*/ 155416 w 217349"/>
              <a:gd name="connsiteY24" fmla="*/ 526110 h 804647"/>
              <a:gd name="connsiteX25" fmla="*/ 155416 w 217349"/>
              <a:gd name="connsiteY25" fmla="*/ 649895 h 804647"/>
              <a:gd name="connsiteX26" fmla="*/ 186383 w 217349"/>
              <a:gd name="connsiteY26" fmla="*/ 618929 h 804647"/>
              <a:gd name="connsiteX27" fmla="*/ 217349 w 217349"/>
              <a:gd name="connsiteY27" fmla="*/ 649895 h 804647"/>
              <a:gd name="connsiteX28" fmla="*/ 186383 w 217349"/>
              <a:gd name="connsiteY28" fmla="*/ 680861 h 804647"/>
              <a:gd name="connsiteX29" fmla="*/ 155416 w 217349"/>
              <a:gd name="connsiteY29" fmla="*/ 649895 h 804647"/>
              <a:gd name="connsiteX30" fmla="*/ 155416 w 217349"/>
              <a:gd name="connsiteY30" fmla="*/ 773681 h 804647"/>
              <a:gd name="connsiteX31" fmla="*/ 186383 w 217349"/>
              <a:gd name="connsiteY31" fmla="*/ 742714 h 804647"/>
              <a:gd name="connsiteX32" fmla="*/ 217349 w 217349"/>
              <a:gd name="connsiteY32" fmla="*/ 773681 h 804647"/>
              <a:gd name="connsiteX33" fmla="*/ 186383 w 217349"/>
              <a:gd name="connsiteY33" fmla="*/ 804647 h 804647"/>
              <a:gd name="connsiteX34" fmla="*/ 155416 w 217349"/>
              <a:gd name="connsiteY34" fmla="*/ 773681 h 804647"/>
              <a:gd name="connsiteX35" fmla="*/ 67055 w 217349"/>
              <a:gd name="connsiteY35" fmla="*/ 30967 h 804647"/>
              <a:gd name="connsiteX36" fmla="*/ 98021 w 217349"/>
              <a:gd name="connsiteY36" fmla="*/ 0 h 804647"/>
              <a:gd name="connsiteX37" fmla="*/ 128987 w 217349"/>
              <a:gd name="connsiteY37" fmla="*/ 30967 h 804647"/>
              <a:gd name="connsiteX38" fmla="*/ 98021 w 217349"/>
              <a:gd name="connsiteY38" fmla="*/ 61934 h 804647"/>
              <a:gd name="connsiteX39" fmla="*/ 67055 w 217349"/>
              <a:gd name="connsiteY39" fmla="*/ 30967 h 804647"/>
              <a:gd name="connsiteX40" fmla="*/ 67055 w 217349"/>
              <a:gd name="connsiteY40" fmla="*/ 154753 h 804647"/>
              <a:gd name="connsiteX41" fmla="*/ 98021 w 217349"/>
              <a:gd name="connsiteY41" fmla="*/ 123786 h 804647"/>
              <a:gd name="connsiteX42" fmla="*/ 128987 w 217349"/>
              <a:gd name="connsiteY42" fmla="*/ 154753 h 804647"/>
              <a:gd name="connsiteX43" fmla="*/ 98021 w 217349"/>
              <a:gd name="connsiteY43" fmla="*/ 185719 h 804647"/>
              <a:gd name="connsiteX44" fmla="*/ 67055 w 217349"/>
              <a:gd name="connsiteY44" fmla="*/ 154753 h 804647"/>
              <a:gd name="connsiteX45" fmla="*/ 67055 w 217349"/>
              <a:gd name="connsiteY45" fmla="*/ 278538 h 804647"/>
              <a:gd name="connsiteX46" fmla="*/ 98021 w 217349"/>
              <a:gd name="connsiteY46" fmla="*/ 247572 h 804647"/>
              <a:gd name="connsiteX47" fmla="*/ 128987 w 217349"/>
              <a:gd name="connsiteY47" fmla="*/ 278538 h 804647"/>
              <a:gd name="connsiteX48" fmla="*/ 98021 w 217349"/>
              <a:gd name="connsiteY48" fmla="*/ 309505 h 804647"/>
              <a:gd name="connsiteX49" fmla="*/ 67055 w 217349"/>
              <a:gd name="connsiteY49" fmla="*/ 278538 h 804647"/>
              <a:gd name="connsiteX50" fmla="*/ 67055 w 217349"/>
              <a:gd name="connsiteY50" fmla="*/ 402324 h 804647"/>
              <a:gd name="connsiteX51" fmla="*/ 98021 w 217349"/>
              <a:gd name="connsiteY51" fmla="*/ 371358 h 804647"/>
              <a:gd name="connsiteX52" fmla="*/ 128987 w 217349"/>
              <a:gd name="connsiteY52" fmla="*/ 402324 h 804647"/>
              <a:gd name="connsiteX53" fmla="*/ 98021 w 217349"/>
              <a:gd name="connsiteY53" fmla="*/ 433290 h 804647"/>
              <a:gd name="connsiteX54" fmla="*/ 67055 w 217349"/>
              <a:gd name="connsiteY54" fmla="*/ 402324 h 804647"/>
              <a:gd name="connsiteX55" fmla="*/ 67055 w 217349"/>
              <a:gd name="connsiteY55" fmla="*/ 526110 h 804647"/>
              <a:gd name="connsiteX56" fmla="*/ 98021 w 217349"/>
              <a:gd name="connsiteY56" fmla="*/ 495144 h 804647"/>
              <a:gd name="connsiteX57" fmla="*/ 128987 w 217349"/>
              <a:gd name="connsiteY57" fmla="*/ 526110 h 804647"/>
              <a:gd name="connsiteX58" fmla="*/ 98021 w 217349"/>
              <a:gd name="connsiteY58" fmla="*/ 557076 h 804647"/>
              <a:gd name="connsiteX59" fmla="*/ 67055 w 217349"/>
              <a:gd name="connsiteY59" fmla="*/ 526110 h 804647"/>
              <a:gd name="connsiteX60" fmla="*/ 67055 w 217349"/>
              <a:gd name="connsiteY60" fmla="*/ 649895 h 804647"/>
              <a:gd name="connsiteX61" fmla="*/ 98021 w 217349"/>
              <a:gd name="connsiteY61" fmla="*/ 618929 h 804647"/>
              <a:gd name="connsiteX62" fmla="*/ 128987 w 217349"/>
              <a:gd name="connsiteY62" fmla="*/ 649895 h 804647"/>
              <a:gd name="connsiteX63" fmla="*/ 98021 w 217349"/>
              <a:gd name="connsiteY63" fmla="*/ 680861 h 804647"/>
              <a:gd name="connsiteX64" fmla="*/ 67055 w 217349"/>
              <a:gd name="connsiteY64" fmla="*/ 649895 h 804647"/>
              <a:gd name="connsiteX65" fmla="*/ 67055 w 217349"/>
              <a:gd name="connsiteY65" fmla="*/ 773681 h 804647"/>
              <a:gd name="connsiteX66" fmla="*/ 98021 w 217349"/>
              <a:gd name="connsiteY66" fmla="*/ 742714 h 804647"/>
              <a:gd name="connsiteX67" fmla="*/ 128987 w 217349"/>
              <a:gd name="connsiteY67" fmla="*/ 773681 h 804647"/>
              <a:gd name="connsiteX68" fmla="*/ 98021 w 217349"/>
              <a:gd name="connsiteY68" fmla="*/ 804647 h 804647"/>
              <a:gd name="connsiteX69" fmla="*/ 67055 w 217349"/>
              <a:gd name="connsiteY69" fmla="*/ 773681 h 804647"/>
              <a:gd name="connsiteX70" fmla="*/ 0 w 217349"/>
              <a:gd name="connsiteY70" fmla="*/ 57932 h 804647"/>
              <a:gd name="connsiteX71" fmla="*/ 0 w 217349"/>
              <a:gd name="connsiteY71" fmla="*/ 4002 h 804647"/>
              <a:gd name="connsiteX72" fmla="*/ 9660 w 217349"/>
              <a:gd name="connsiteY72" fmla="*/ 0 h 804647"/>
              <a:gd name="connsiteX73" fmla="*/ 40626 w 217349"/>
              <a:gd name="connsiteY73" fmla="*/ 30967 h 804647"/>
              <a:gd name="connsiteX74" fmla="*/ 9660 w 217349"/>
              <a:gd name="connsiteY74" fmla="*/ 61934 h 804647"/>
              <a:gd name="connsiteX75" fmla="*/ 0 w 217349"/>
              <a:gd name="connsiteY75" fmla="*/ 181718 h 804647"/>
              <a:gd name="connsiteX76" fmla="*/ 0 w 217349"/>
              <a:gd name="connsiteY76" fmla="*/ 127788 h 804647"/>
              <a:gd name="connsiteX77" fmla="*/ 9660 w 217349"/>
              <a:gd name="connsiteY77" fmla="*/ 123786 h 804647"/>
              <a:gd name="connsiteX78" fmla="*/ 40626 w 217349"/>
              <a:gd name="connsiteY78" fmla="*/ 154753 h 804647"/>
              <a:gd name="connsiteX79" fmla="*/ 9660 w 217349"/>
              <a:gd name="connsiteY79" fmla="*/ 185719 h 804647"/>
              <a:gd name="connsiteX80" fmla="*/ 0 w 217349"/>
              <a:gd name="connsiteY80" fmla="*/ 305503 h 804647"/>
              <a:gd name="connsiteX81" fmla="*/ 0 w 217349"/>
              <a:gd name="connsiteY81" fmla="*/ 251573 h 804647"/>
              <a:gd name="connsiteX82" fmla="*/ 9660 w 217349"/>
              <a:gd name="connsiteY82" fmla="*/ 247572 h 804647"/>
              <a:gd name="connsiteX83" fmla="*/ 40626 w 217349"/>
              <a:gd name="connsiteY83" fmla="*/ 278538 h 804647"/>
              <a:gd name="connsiteX84" fmla="*/ 9660 w 217349"/>
              <a:gd name="connsiteY84" fmla="*/ 309505 h 804647"/>
              <a:gd name="connsiteX85" fmla="*/ 0 w 217349"/>
              <a:gd name="connsiteY85" fmla="*/ 429289 h 804647"/>
              <a:gd name="connsiteX86" fmla="*/ 0 w 217349"/>
              <a:gd name="connsiteY86" fmla="*/ 375359 h 804647"/>
              <a:gd name="connsiteX87" fmla="*/ 9660 w 217349"/>
              <a:gd name="connsiteY87" fmla="*/ 371358 h 804647"/>
              <a:gd name="connsiteX88" fmla="*/ 40626 w 217349"/>
              <a:gd name="connsiteY88" fmla="*/ 402324 h 804647"/>
              <a:gd name="connsiteX89" fmla="*/ 9660 w 217349"/>
              <a:gd name="connsiteY89" fmla="*/ 433290 h 804647"/>
              <a:gd name="connsiteX90" fmla="*/ 0 w 217349"/>
              <a:gd name="connsiteY90" fmla="*/ 553075 h 804647"/>
              <a:gd name="connsiteX91" fmla="*/ 0 w 217349"/>
              <a:gd name="connsiteY91" fmla="*/ 499145 h 804647"/>
              <a:gd name="connsiteX92" fmla="*/ 9660 w 217349"/>
              <a:gd name="connsiteY92" fmla="*/ 495144 h 804647"/>
              <a:gd name="connsiteX93" fmla="*/ 40626 w 217349"/>
              <a:gd name="connsiteY93" fmla="*/ 526110 h 804647"/>
              <a:gd name="connsiteX94" fmla="*/ 9660 w 217349"/>
              <a:gd name="connsiteY94" fmla="*/ 557076 h 804647"/>
              <a:gd name="connsiteX95" fmla="*/ 0 w 217349"/>
              <a:gd name="connsiteY95" fmla="*/ 676860 h 804647"/>
              <a:gd name="connsiteX96" fmla="*/ 0 w 217349"/>
              <a:gd name="connsiteY96" fmla="*/ 622930 h 804647"/>
              <a:gd name="connsiteX97" fmla="*/ 9660 w 217349"/>
              <a:gd name="connsiteY97" fmla="*/ 618929 h 804647"/>
              <a:gd name="connsiteX98" fmla="*/ 40626 w 217349"/>
              <a:gd name="connsiteY98" fmla="*/ 649895 h 804647"/>
              <a:gd name="connsiteX99" fmla="*/ 9660 w 217349"/>
              <a:gd name="connsiteY99" fmla="*/ 680861 h 804647"/>
              <a:gd name="connsiteX100" fmla="*/ 0 w 217349"/>
              <a:gd name="connsiteY100" fmla="*/ 800646 h 804647"/>
              <a:gd name="connsiteX101" fmla="*/ 0 w 217349"/>
              <a:gd name="connsiteY101" fmla="*/ 746716 h 804647"/>
              <a:gd name="connsiteX102" fmla="*/ 9660 w 217349"/>
              <a:gd name="connsiteY102" fmla="*/ 742714 h 804647"/>
              <a:gd name="connsiteX103" fmla="*/ 40626 w 217349"/>
              <a:gd name="connsiteY103" fmla="*/ 773681 h 804647"/>
              <a:gd name="connsiteX104" fmla="*/ 9660 w 217349"/>
              <a:gd name="connsiteY104" fmla="*/ 804647 h 804647"/>
            </a:gdLst>
            <a:ahLst/>
            <a:cxnLst/>
            <a:rect l="l" t="t" r="r" b="b"/>
            <a:pathLst>
              <a:path w="217349" h="804647">
                <a:moveTo>
                  <a:pt x="155416" y="30967"/>
                </a:moveTo>
                <a:cubicBezTo>
                  <a:pt x="155416" y="13865"/>
                  <a:pt x="169281" y="0"/>
                  <a:pt x="186383" y="0"/>
                </a:cubicBezTo>
                <a:cubicBezTo>
                  <a:pt x="203485" y="0"/>
                  <a:pt x="217349" y="13865"/>
                  <a:pt x="217349" y="30967"/>
                </a:cubicBezTo>
                <a:cubicBezTo>
                  <a:pt x="217349" y="48070"/>
                  <a:pt x="203485" y="61934"/>
                  <a:pt x="186383" y="61934"/>
                </a:cubicBezTo>
                <a:cubicBezTo>
                  <a:pt x="169281" y="61934"/>
                  <a:pt x="155416" y="48070"/>
                  <a:pt x="155416" y="30967"/>
                </a:cubicBezTo>
                <a:close/>
                <a:moveTo>
                  <a:pt x="155416" y="154753"/>
                </a:moveTo>
                <a:cubicBezTo>
                  <a:pt x="155416" y="137651"/>
                  <a:pt x="169281" y="123786"/>
                  <a:pt x="186383" y="123786"/>
                </a:cubicBezTo>
                <a:cubicBezTo>
                  <a:pt x="203485" y="123786"/>
                  <a:pt x="217349" y="137651"/>
                  <a:pt x="217349" y="154753"/>
                </a:cubicBezTo>
                <a:cubicBezTo>
                  <a:pt x="217349" y="171855"/>
                  <a:pt x="203485" y="185719"/>
                  <a:pt x="186383" y="185719"/>
                </a:cubicBezTo>
                <a:cubicBezTo>
                  <a:pt x="169281" y="185719"/>
                  <a:pt x="155416" y="171855"/>
                  <a:pt x="155416" y="154753"/>
                </a:cubicBezTo>
                <a:close/>
                <a:moveTo>
                  <a:pt x="155416" y="278538"/>
                </a:moveTo>
                <a:cubicBezTo>
                  <a:pt x="155416" y="261436"/>
                  <a:pt x="169281" y="247572"/>
                  <a:pt x="186383" y="247572"/>
                </a:cubicBezTo>
                <a:cubicBezTo>
                  <a:pt x="203485" y="247572"/>
                  <a:pt x="217349" y="261436"/>
                  <a:pt x="217349" y="278538"/>
                </a:cubicBezTo>
                <a:cubicBezTo>
                  <a:pt x="217349" y="295641"/>
                  <a:pt x="203485" y="309505"/>
                  <a:pt x="186383" y="309505"/>
                </a:cubicBezTo>
                <a:cubicBezTo>
                  <a:pt x="169281" y="309505"/>
                  <a:pt x="155416" y="295641"/>
                  <a:pt x="155416" y="278538"/>
                </a:cubicBezTo>
                <a:close/>
                <a:moveTo>
                  <a:pt x="155416" y="402324"/>
                </a:moveTo>
                <a:cubicBezTo>
                  <a:pt x="155416" y="385222"/>
                  <a:pt x="169281" y="371358"/>
                  <a:pt x="186383" y="371358"/>
                </a:cubicBezTo>
                <a:cubicBezTo>
                  <a:pt x="203485" y="371358"/>
                  <a:pt x="217349" y="385222"/>
                  <a:pt x="217349" y="402324"/>
                </a:cubicBezTo>
                <a:cubicBezTo>
                  <a:pt x="217349" y="419426"/>
                  <a:pt x="203485" y="433290"/>
                  <a:pt x="186383" y="433290"/>
                </a:cubicBezTo>
                <a:cubicBezTo>
                  <a:pt x="169281" y="433290"/>
                  <a:pt x="155416" y="419426"/>
                  <a:pt x="155416" y="402324"/>
                </a:cubicBezTo>
                <a:close/>
                <a:moveTo>
                  <a:pt x="155416" y="526110"/>
                </a:moveTo>
                <a:cubicBezTo>
                  <a:pt x="155416" y="509008"/>
                  <a:pt x="169281" y="495144"/>
                  <a:pt x="186383" y="495144"/>
                </a:cubicBezTo>
                <a:cubicBezTo>
                  <a:pt x="203485" y="495144"/>
                  <a:pt x="217349" y="509008"/>
                  <a:pt x="217349" y="526110"/>
                </a:cubicBezTo>
                <a:cubicBezTo>
                  <a:pt x="217349" y="543212"/>
                  <a:pt x="203485" y="557076"/>
                  <a:pt x="186383" y="557076"/>
                </a:cubicBezTo>
                <a:cubicBezTo>
                  <a:pt x="169281" y="557076"/>
                  <a:pt x="155416" y="543212"/>
                  <a:pt x="155416" y="526110"/>
                </a:cubicBezTo>
                <a:close/>
                <a:moveTo>
                  <a:pt x="155416" y="649895"/>
                </a:moveTo>
                <a:cubicBezTo>
                  <a:pt x="155416" y="632793"/>
                  <a:pt x="169281" y="618929"/>
                  <a:pt x="186383" y="618929"/>
                </a:cubicBezTo>
                <a:cubicBezTo>
                  <a:pt x="203485" y="618929"/>
                  <a:pt x="217349" y="632793"/>
                  <a:pt x="217349" y="649895"/>
                </a:cubicBezTo>
                <a:cubicBezTo>
                  <a:pt x="217349" y="666997"/>
                  <a:pt x="203485" y="680861"/>
                  <a:pt x="186383" y="680861"/>
                </a:cubicBezTo>
                <a:cubicBezTo>
                  <a:pt x="169281" y="680861"/>
                  <a:pt x="155416" y="666997"/>
                  <a:pt x="155416" y="649895"/>
                </a:cubicBezTo>
                <a:close/>
                <a:moveTo>
                  <a:pt x="155416" y="773681"/>
                </a:moveTo>
                <a:cubicBezTo>
                  <a:pt x="155416" y="756578"/>
                  <a:pt x="169281" y="742714"/>
                  <a:pt x="186383" y="742714"/>
                </a:cubicBezTo>
                <a:cubicBezTo>
                  <a:pt x="203485" y="742714"/>
                  <a:pt x="217349" y="756578"/>
                  <a:pt x="217349" y="773681"/>
                </a:cubicBezTo>
                <a:cubicBezTo>
                  <a:pt x="217349" y="790783"/>
                  <a:pt x="203485" y="804647"/>
                  <a:pt x="186383" y="804647"/>
                </a:cubicBezTo>
                <a:cubicBezTo>
                  <a:pt x="169281" y="804647"/>
                  <a:pt x="155416" y="790783"/>
                  <a:pt x="155416" y="773681"/>
                </a:cubicBezTo>
                <a:close/>
                <a:moveTo>
                  <a:pt x="67055" y="30967"/>
                </a:moveTo>
                <a:cubicBezTo>
                  <a:pt x="67055" y="13865"/>
                  <a:pt x="80919" y="0"/>
                  <a:pt x="98021" y="0"/>
                </a:cubicBezTo>
                <a:cubicBezTo>
                  <a:pt x="115123" y="0"/>
                  <a:pt x="128987" y="13865"/>
                  <a:pt x="128987" y="30967"/>
                </a:cubicBezTo>
                <a:cubicBezTo>
                  <a:pt x="128987" y="48070"/>
                  <a:pt x="115123" y="61934"/>
                  <a:pt x="98021" y="61934"/>
                </a:cubicBezTo>
                <a:cubicBezTo>
                  <a:pt x="80919" y="61934"/>
                  <a:pt x="67055" y="48070"/>
                  <a:pt x="67055" y="30967"/>
                </a:cubicBezTo>
                <a:close/>
                <a:moveTo>
                  <a:pt x="67055" y="154753"/>
                </a:moveTo>
                <a:cubicBezTo>
                  <a:pt x="67055" y="137651"/>
                  <a:pt x="80919" y="123786"/>
                  <a:pt x="98021" y="123786"/>
                </a:cubicBezTo>
                <a:cubicBezTo>
                  <a:pt x="115123" y="123786"/>
                  <a:pt x="128987" y="137651"/>
                  <a:pt x="128987" y="154753"/>
                </a:cubicBezTo>
                <a:cubicBezTo>
                  <a:pt x="128987" y="171855"/>
                  <a:pt x="115123" y="185719"/>
                  <a:pt x="98021" y="185719"/>
                </a:cubicBezTo>
                <a:cubicBezTo>
                  <a:pt x="80919" y="185719"/>
                  <a:pt x="67055" y="171855"/>
                  <a:pt x="67055" y="154753"/>
                </a:cubicBezTo>
                <a:close/>
                <a:moveTo>
                  <a:pt x="67055" y="278538"/>
                </a:moveTo>
                <a:cubicBezTo>
                  <a:pt x="67055" y="261436"/>
                  <a:pt x="80919" y="247572"/>
                  <a:pt x="98021" y="247572"/>
                </a:cubicBezTo>
                <a:cubicBezTo>
                  <a:pt x="115123" y="247572"/>
                  <a:pt x="128987" y="261436"/>
                  <a:pt x="128987" y="278538"/>
                </a:cubicBezTo>
                <a:cubicBezTo>
                  <a:pt x="128987" y="295641"/>
                  <a:pt x="115123" y="309505"/>
                  <a:pt x="98021" y="309505"/>
                </a:cubicBezTo>
                <a:cubicBezTo>
                  <a:pt x="80919" y="309505"/>
                  <a:pt x="67055" y="295641"/>
                  <a:pt x="67055" y="278538"/>
                </a:cubicBezTo>
                <a:close/>
                <a:moveTo>
                  <a:pt x="67055" y="402324"/>
                </a:moveTo>
                <a:cubicBezTo>
                  <a:pt x="67055" y="385222"/>
                  <a:pt x="80919" y="371358"/>
                  <a:pt x="98021" y="371358"/>
                </a:cubicBezTo>
                <a:cubicBezTo>
                  <a:pt x="115123" y="371358"/>
                  <a:pt x="128987" y="385222"/>
                  <a:pt x="128987" y="402324"/>
                </a:cubicBezTo>
                <a:cubicBezTo>
                  <a:pt x="128987" y="419426"/>
                  <a:pt x="115123" y="433290"/>
                  <a:pt x="98021" y="433290"/>
                </a:cubicBezTo>
                <a:cubicBezTo>
                  <a:pt x="80919" y="433290"/>
                  <a:pt x="67055" y="419426"/>
                  <a:pt x="67055" y="402324"/>
                </a:cubicBezTo>
                <a:close/>
                <a:moveTo>
                  <a:pt x="67055" y="526110"/>
                </a:moveTo>
                <a:cubicBezTo>
                  <a:pt x="67055" y="509008"/>
                  <a:pt x="80919" y="495144"/>
                  <a:pt x="98021" y="495144"/>
                </a:cubicBezTo>
                <a:cubicBezTo>
                  <a:pt x="115123" y="495144"/>
                  <a:pt x="128987" y="509008"/>
                  <a:pt x="128987" y="526110"/>
                </a:cubicBezTo>
                <a:cubicBezTo>
                  <a:pt x="128987" y="543212"/>
                  <a:pt x="115123" y="557076"/>
                  <a:pt x="98021" y="557076"/>
                </a:cubicBezTo>
                <a:cubicBezTo>
                  <a:pt x="80919" y="557076"/>
                  <a:pt x="67055" y="543212"/>
                  <a:pt x="67055" y="526110"/>
                </a:cubicBezTo>
                <a:close/>
                <a:moveTo>
                  <a:pt x="67055" y="649895"/>
                </a:moveTo>
                <a:cubicBezTo>
                  <a:pt x="67055" y="632793"/>
                  <a:pt x="80919" y="618929"/>
                  <a:pt x="98021" y="618929"/>
                </a:cubicBezTo>
                <a:cubicBezTo>
                  <a:pt x="115123" y="618929"/>
                  <a:pt x="128987" y="632793"/>
                  <a:pt x="128987" y="649895"/>
                </a:cubicBezTo>
                <a:cubicBezTo>
                  <a:pt x="128987" y="666997"/>
                  <a:pt x="115123" y="680861"/>
                  <a:pt x="98021" y="680861"/>
                </a:cubicBezTo>
                <a:cubicBezTo>
                  <a:pt x="80919" y="680861"/>
                  <a:pt x="67055" y="666997"/>
                  <a:pt x="67055" y="649895"/>
                </a:cubicBezTo>
                <a:close/>
                <a:moveTo>
                  <a:pt x="67055" y="773681"/>
                </a:moveTo>
                <a:cubicBezTo>
                  <a:pt x="67055" y="756578"/>
                  <a:pt x="80919" y="742714"/>
                  <a:pt x="98021" y="742714"/>
                </a:cubicBezTo>
                <a:cubicBezTo>
                  <a:pt x="115123" y="742714"/>
                  <a:pt x="128987" y="756578"/>
                  <a:pt x="128987" y="773681"/>
                </a:cubicBezTo>
                <a:cubicBezTo>
                  <a:pt x="128987" y="790783"/>
                  <a:pt x="115123" y="804647"/>
                  <a:pt x="98021" y="804647"/>
                </a:cubicBezTo>
                <a:cubicBezTo>
                  <a:pt x="80919" y="804647"/>
                  <a:pt x="67055" y="790783"/>
                  <a:pt x="67055" y="773681"/>
                </a:cubicBezTo>
                <a:close/>
                <a:moveTo>
                  <a:pt x="0" y="57932"/>
                </a:moveTo>
                <a:lnTo>
                  <a:pt x="0" y="4002"/>
                </a:lnTo>
                <a:lnTo>
                  <a:pt x="9660" y="0"/>
                </a:lnTo>
                <a:cubicBezTo>
                  <a:pt x="26762" y="0"/>
                  <a:pt x="40626" y="13865"/>
                  <a:pt x="40626" y="30967"/>
                </a:cubicBezTo>
                <a:cubicBezTo>
                  <a:pt x="40626" y="48070"/>
                  <a:pt x="26762" y="61934"/>
                  <a:pt x="9660" y="61934"/>
                </a:cubicBezTo>
                <a:close/>
                <a:moveTo>
                  <a:pt x="0" y="181718"/>
                </a:moveTo>
                <a:lnTo>
                  <a:pt x="0" y="127788"/>
                </a:lnTo>
                <a:lnTo>
                  <a:pt x="9660" y="123786"/>
                </a:lnTo>
                <a:cubicBezTo>
                  <a:pt x="26762" y="123786"/>
                  <a:pt x="40626" y="137651"/>
                  <a:pt x="40626" y="154753"/>
                </a:cubicBezTo>
                <a:cubicBezTo>
                  <a:pt x="40626" y="171855"/>
                  <a:pt x="26762" y="185719"/>
                  <a:pt x="9660" y="185719"/>
                </a:cubicBezTo>
                <a:close/>
                <a:moveTo>
                  <a:pt x="0" y="305503"/>
                </a:moveTo>
                <a:lnTo>
                  <a:pt x="0" y="251573"/>
                </a:lnTo>
                <a:lnTo>
                  <a:pt x="9660" y="247572"/>
                </a:lnTo>
                <a:cubicBezTo>
                  <a:pt x="26762" y="247572"/>
                  <a:pt x="40626" y="261436"/>
                  <a:pt x="40626" y="278538"/>
                </a:cubicBezTo>
                <a:cubicBezTo>
                  <a:pt x="40626" y="295641"/>
                  <a:pt x="26762" y="309505"/>
                  <a:pt x="9660" y="309505"/>
                </a:cubicBezTo>
                <a:close/>
                <a:moveTo>
                  <a:pt x="0" y="429289"/>
                </a:moveTo>
                <a:lnTo>
                  <a:pt x="0" y="375359"/>
                </a:lnTo>
                <a:lnTo>
                  <a:pt x="9660" y="371358"/>
                </a:lnTo>
                <a:cubicBezTo>
                  <a:pt x="26762" y="371358"/>
                  <a:pt x="40626" y="385222"/>
                  <a:pt x="40626" y="402324"/>
                </a:cubicBezTo>
                <a:cubicBezTo>
                  <a:pt x="40626" y="419426"/>
                  <a:pt x="26762" y="433290"/>
                  <a:pt x="9660" y="433290"/>
                </a:cubicBezTo>
                <a:close/>
                <a:moveTo>
                  <a:pt x="0" y="553075"/>
                </a:moveTo>
                <a:lnTo>
                  <a:pt x="0" y="499145"/>
                </a:lnTo>
                <a:lnTo>
                  <a:pt x="9660" y="495144"/>
                </a:lnTo>
                <a:cubicBezTo>
                  <a:pt x="26762" y="495144"/>
                  <a:pt x="40626" y="509008"/>
                  <a:pt x="40626" y="526110"/>
                </a:cubicBezTo>
                <a:cubicBezTo>
                  <a:pt x="40626" y="543212"/>
                  <a:pt x="26762" y="557076"/>
                  <a:pt x="9660" y="557076"/>
                </a:cubicBezTo>
                <a:close/>
                <a:moveTo>
                  <a:pt x="0" y="676860"/>
                </a:moveTo>
                <a:lnTo>
                  <a:pt x="0" y="622930"/>
                </a:lnTo>
                <a:lnTo>
                  <a:pt x="9660" y="618929"/>
                </a:lnTo>
                <a:cubicBezTo>
                  <a:pt x="26762" y="618929"/>
                  <a:pt x="40626" y="632793"/>
                  <a:pt x="40626" y="649895"/>
                </a:cubicBezTo>
                <a:cubicBezTo>
                  <a:pt x="40626" y="666997"/>
                  <a:pt x="26762" y="680861"/>
                  <a:pt x="9660" y="680861"/>
                </a:cubicBezTo>
                <a:close/>
                <a:moveTo>
                  <a:pt x="0" y="800646"/>
                </a:moveTo>
                <a:lnTo>
                  <a:pt x="0" y="746716"/>
                </a:lnTo>
                <a:lnTo>
                  <a:pt x="9660" y="742714"/>
                </a:lnTo>
                <a:cubicBezTo>
                  <a:pt x="26762" y="742714"/>
                  <a:pt x="40626" y="756578"/>
                  <a:pt x="40626" y="773681"/>
                </a:cubicBezTo>
                <a:cubicBezTo>
                  <a:pt x="40626" y="790783"/>
                  <a:pt x="26762" y="804647"/>
                  <a:pt x="9660" y="804647"/>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0" y="3156020"/>
            <a:ext cx="314738" cy="804646"/>
          </a:xfrm>
          <a:custGeom>
            <a:avLst/>
            <a:gdLst>
              <a:gd name="connsiteX0" fmla="*/ 30966 w 314738"/>
              <a:gd name="connsiteY0" fmla="*/ 61933 h 804646"/>
              <a:gd name="connsiteX1" fmla="*/ 0 w 314738"/>
              <a:gd name="connsiteY1" fmla="*/ 30967 h 804646"/>
              <a:gd name="connsiteX2" fmla="*/ 30966 w 314738"/>
              <a:gd name="connsiteY2" fmla="*/ 0 h 804646"/>
              <a:gd name="connsiteX3" fmla="*/ 61932 w 314738"/>
              <a:gd name="connsiteY3" fmla="*/ 30967 h 804646"/>
              <a:gd name="connsiteX4" fmla="*/ 30966 w 314738"/>
              <a:gd name="connsiteY4" fmla="*/ 61933 h 804646"/>
              <a:gd name="connsiteX5" fmla="*/ 119327 w 314738"/>
              <a:gd name="connsiteY5" fmla="*/ 61933 h 804646"/>
              <a:gd name="connsiteX6" fmla="*/ 88361 w 314738"/>
              <a:gd name="connsiteY6" fmla="*/ 30967 h 804646"/>
              <a:gd name="connsiteX7" fmla="*/ 119327 w 314738"/>
              <a:gd name="connsiteY7" fmla="*/ 0 h 804646"/>
              <a:gd name="connsiteX8" fmla="*/ 150293 w 314738"/>
              <a:gd name="connsiteY8" fmla="*/ 30967 h 804646"/>
              <a:gd name="connsiteX9" fmla="*/ 119327 w 314738"/>
              <a:gd name="connsiteY9" fmla="*/ 61933 h 804646"/>
              <a:gd name="connsiteX10" fmla="*/ 207688 w 314738"/>
              <a:gd name="connsiteY10" fmla="*/ 61933 h 804646"/>
              <a:gd name="connsiteX11" fmla="*/ 176722 w 314738"/>
              <a:gd name="connsiteY11" fmla="*/ 30967 h 804646"/>
              <a:gd name="connsiteX12" fmla="*/ 207688 w 314738"/>
              <a:gd name="connsiteY12" fmla="*/ 0 h 804646"/>
              <a:gd name="connsiteX13" fmla="*/ 238654 w 314738"/>
              <a:gd name="connsiteY13" fmla="*/ 30967 h 804646"/>
              <a:gd name="connsiteX14" fmla="*/ 207688 w 314738"/>
              <a:gd name="connsiteY14" fmla="*/ 61933 h 804646"/>
              <a:gd name="connsiteX15" fmla="*/ 296049 w 314738"/>
              <a:gd name="connsiteY15" fmla="*/ 61933 h 804646"/>
              <a:gd name="connsiteX16" fmla="*/ 265082 w 314738"/>
              <a:gd name="connsiteY16" fmla="*/ 30967 h 804646"/>
              <a:gd name="connsiteX17" fmla="*/ 296049 w 314738"/>
              <a:gd name="connsiteY17" fmla="*/ 0 h 804646"/>
              <a:gd name="connsiteX18" fmla="*/ 314738 w 314738"/>
              <a:gd name="connsiteY18" fmla="*/ 7741 h 804646"/>
              <a:gd name="connsiteX19" fmla="*/ 314738 w 314738"/>
              <a:gd name="connsiteY19" fmla="*/ 54192 h 804646"/>
              <a:gd name="connsiteX20" fmla="*/ 30966 w 314738"/>
              <a:gd name="connsiteY20" fmla="*/ 185718 h 804646"/>
              <a:gd name="connsiteX21" fmla="*/ 0 w 314738"/>
              <a:gd name="connsiteY21" fmla="*/ 154752 h 804646"/>
              <a:gd name="connsiteX22" fmla="*/ 30966 w 314738"/>
              <a:gd name="connsiteY22" fmla="*/ 123786 h 804646"/>
              <a:gd name="connsiteX23" fmla="*/ 61932 w 314738"/>
              <a:gd name="connsiteY23" fmla="*/ 154752 h 804646"/>
              <a:gd name="connsiteX24" fmla="*/ 30966 w 314738"/>
              <a:gd name="connsiteY24" fmla="*/ 185718 h 804646"/>
              <a:gd name="connsiteX25" fmla="*/ 119327 w 314738"/>
              <a:gd name="connsiteY25" fmla="*/ 185718 h 804646"/>
              <a:gd name="connsiteX26" fmla="*/ 88361 w 314738"/>
              <a:gd name="connsiteY26" fmla="*/ 154752 h 804646"/>
              <a:gd name="connsiteX27" fmla="*/ 119327 w 314738"/>
              <a:gd name="connsiteY27" fmla="*/ 123786 h 804646"/>
              <a:gd name="connsiteX28" fmla="*/ 150293 w 314738"/>
              <a:gd name="connsiteY28" fmla="*/ 154752 h 804646"/>
              <a:gd name="connsiteX29" fmla="*/ 119327 w 314738"/>
              <a:gd name="connsiteY29" fmla="*/ 185718 h 804646"/>
              <a:gd name="connsiteX30" fmla="*/ 207688 w 314738"/>
              <a:gd name="connsiteY30" fmla="*/ 185718 h 804646"/>
              <a:gd name="connsiteX31" fmla="*/ 176722 w 314738"/>
              <a:gd name="connsiteY31" fmla="*/ 154752 h 804646"/>
              <a:gd name="connsiteX32" fmla="*/ 207688 w 314738"/>
              <a:gd name="connsiteY32" fmla="*/ 123786 h 804646"/>
              <a:gd name="connsiteX33" fmla="*/ 238654 w 314738"/>
              <a:gd name="connsiteY33" fmla="*/ 154752 h 804646"/>
              <a:gd name="connsiteX34" fmla="*/ 207688 w 314738"/>
              <a:gd name="connsiteY34" fmla="*/ 185718 h 804646"/>
              <a:gd name="connsiteX35" fmla="*/ 296049 w 314738"/>
              <a:gd name="connsiteY35" fmla="*/ 185718 h 804646"/>
              <a:gd name="connsiteX36" fmla="*/ 265082 w 314738"/>
              <a:gd name="connsiteY36" fmla="*/ 154752 h 804646"/>
              <a:gd name="connsiteX37" fmla="*/ 296049 w 314738"/>
              <a:gd name="connsiteY37" fmla="*/ 123786 h 804646"/>
              <a:gd name="connsiteX38" fmla="*/ 314738 w 314738"/>
              <a:gd name="connsiteY38" fmla="*/ 131527 h 804646"/>
              <a:gd name="connsiteX39" fmla="*/ 314738 w 314738"/>
              <a:gd name="connsiteY39" fmla="*/ 177977 h 804646"/>
              <a:gd name="connsiteX40" fmla="*/ 30966 w 314738"/>
              <a:gd name="connsiteY40" fmla="*/ 309504 h 804646"/>
              <a:gd name="connsiteX41" fmla="*/ 0 w 314738"/>
              <a:gd name="connsiteY41" fmla="*/ 278538 h 804646"/>
              <a:gd name="connsiteX42" fmla="*/ 30966 w 314738"/>
              <a:gd name="connsiteY42" fmla="*/ 247571 h 804646"/>
              <a:gd name="connsiteX43" fmla="*/ 61932 w 314738"/>
              <a:gd name="connsiteY43" fmla="*/ 278538 h 804646"/>
              <a:gd name="connsiteX44" fmla="*/ 30966 w 314738"/>
              <a:gd name="connsiteY44" fmla="*/ 309504 h 804646"/>
              <a:gd name="connsiteX45" fmla="*/ 119327 w 314738"/>
              <a:gd name="connsiteY45" fmla="*/ 309504 h 804646"/>
              <a:gd name="connsiteX46" fmla="*/ 88361 w 314738"/>
              <a:gd name="connsiteY46" fmla="*/ 278538 h 804646"/>
              <a:gd name="connsiteX47" fmla="*/ 119327 w 314738"/>
              <a:gd name="connsiteY47" fmla="*/ 247571 h 804646"/>
              <a:gd name="connsiteX48" fmla="*/ 150293 w 314738"/>
              <a:gd name="connsiteY48" fmla="*/ 278538 h 804646"/>
              <a:gd name="connsiteX49" fmla="*/ 119327 w 314738"/>
              <a:gd name="connsiteY49" fmla="*/ 309504 h 804646"/>
              <a:gd name="connsiteX50" fmla="*/ 207688 w 314738"/>
              <a:gd name="connsiteY50" fmla="*/ 309504 h 804646"/>
              <a:gd name="connsiteX51" fmla="*/ 176722 w 314738"/>
              <a:gd name="connsiteY51" fmla="*/ 278538 h 804646"/>
              <a:gd name="connsiteX52" fmla="*/ 207688 w 314738"/>
              <a:gd name="connsiteY52" fmla="*/ 247571 h 804646"/>
              <a:gd name="connsiteX53" fmla="*/ 238654 w 314738"/>
              <a:gd name="connsiteY53" fmla="*/ 278538 h 804646"/>
              <a:gd name="connsiteX54" fmla="*/ 207688 w 314738"/>
              <a:gd name="connsiteY54" fmla="*/ 309504 h 804646"/>
              <a:gd name="connsiteX55" fmla="*/ 296049 w 314738"/>
              <a:gd name="connsiteY55" fmla="*/ 309504 h 804646"/>
              <a:gd name="connsiteX56" fmla="*/ 265082 w 314738"/>
              <a:gd name="connsiteY56" fmla="*/ 278538 h 804646"/>
              <a:gd name="connsiteX57" fmla="*/ 296049 w 314738"/>
              <a:gd name="connsiteY57" fmla="*/ 247571 h 804646"/>
              <a:gd name="connsiteX58" fmla="*/ 314738 w 314738"/>
              <a:gd name="connsiteY58" fmla="*/ 255313 h 804646"/>
              <a:gd name="connsiteX59" fmla="*/ 314738 w 314738"/>
              <a:gd name="connsiteY59" fmla="*/ 301763 h 804646"/>
              <a:gd name="connsiteX60" fmla="*/ 30966 w 314738"/>
              <a:gd name="connsiteY60" fmla="*/ 433289 h 804646"/>
              <a:gd name="connsiteX61" fmla="*/ 0 w 314738"/>
              <a:gd name="connsiteY61" fmla="*/ 402323 h 804646"/>
              <a:gd name="connsiteX62" fmla="*/ 30966 w 314738"/>
              <a:gd name="connsiteY62" fmla="*/ 371357 h 804646"/>
              <a:gd name="connsiteX63" fmla="*/ 61932 w 314738"/>
              <a:gd name="connsiteY63" fmla="*/ 402323 h 804646"/>
              <a:gd name="connsiteX64" fmla="*/ 30966 w 314738"/>
              <a:gd name="connsiteY64" fmla="*/ 433289 h 804646"/>
              <a:gd name="connsiteX65" fmla="*/ 119327 w 314738"/>
              <a:gd name="connsiteY65" fmla="*/ 433289 h 804646"/>
              <a:gd name="connsiteX66" fmla="*/ 88361 w 314738"/>
              <a:gd name="connsiteY66" fmla="*/ 402323 h 804646"/>
              <a:gd name="connsiteX67" fmla="*/ 119327 w 314738"/>
              <a:gd name="connsiteY67" fmla="*/ 371357 h 804646"/>
              <a:gd name="connsiteX68" fmla="*/ 150293 w 314738"/>
              <a:gd name="connsiteY68" fmla="*/ 402323 h 804646"/>
              <a:gd name="connsiteX69" fmla="*/ 119327 w 314738"/>
              <a:gd name="connsiteY69" fmla="*/ 433289 h 804646"/>
              <a:gd name="connsiteX70" fmla="*/ 207688 w 314738"/>
              <a:gd name="connsiteY70" fmla="*/ 433289 h 804646"/>
              <a:gd name="connsiteX71" fmla="*/ 176722 w 314738"/>
              <a:gd name="connsiteY71" fmla="*/ 402323 h 804646"/>
              <a:gd name="connsiteX72" fmla="*/ 207688 w 314738"/>
              <a:gd name="connsiteY72" fmla="*/ 371357 h 804646"/>
              <a:gd name="connsiteX73" fmla="*/ 238654 w 314738"/>
              <a:gd name="connsiteY73" fmla="*/ 402323 h 804646"/>
              <a:gd name="connsiteX74" fmla="*/ 207688 w 314738"/>
              <a:gd name="connsiteY74" fmla="*/ 433289 h 804646"/>
              <a:gd name="connsiteX75" fmla="*/ 296049 w 314738"/>
              <a:gd name="connsiteY75" fmla="*/ 433289 h 804646"/>
              <a:gd name="connsiteX76" fmla="*/ 265082 w 314738"/>
              <a:gd name="connsiteY76" fmla="*/ 402323 h 804646"/>
              <a:gd name="connsiteX77" fmla="*/ 296049 w 314738"/>
              <a:gd name="connsiteY77" fmla="*/ 371357 h 804646"/>
              <a:gd name="connsiteX78" fmla="*/ 314738 w 314738"/>
              <a:gd name="connsiteY78" fmla="*/ 379098 h 804646"/>
              <a:gd name="connsiteX79" fmla="*/ 314738 w 314738"/>
              <a:gd name="connsiteY79" fmla="*/ 425548 h 804646"/>
              <a:gd name="connsiteX80" fmla="*/ 30966 w 314738"/>
              <a:gd name="connsiteY80" fmla="*/ 557075 h 804646"/>
              <a:gd name="connsiteX81" fmla="*/ 0 w 314738"/>
              <a:gd name="connsiteY81" fmla="*/ 526109 h 804646"/>
              <a:gd name="connsiteX82" fmla="*/ 30966 w 314738"/>
              <a:gd name="connsiteY82" fmla="*/ 495142 h 804646"/>
              <a:gd name="connsiteX83" fmla="*/ 61932 w 314738"/>
              <a:gd name="connsiteY83" fmla="*/ 526109 h 804646"/>
              <a:gd name="connsiteX84" fmla="*/ 30966 w 314738"/>
              <a:gd name="connsiteY84" fmla="*/ 557075 h 804646"/>
              <a:gd name="connsiteX85" fmla="*/ 119327 w 314738"/>
              <a:gd name="connsiteY85" fmla="*/ 557075 h 804646"/>
              <a:gd name="connsiteX86" fmla="*/ 88361 w 314738"/>
              <a:gd name="connsiteY86" fmla="*/ 526109 h 804646"/>
              <a:gd name="connsiteX87" fmla="*/ 119327 w 314738"/>
              <a:gd name="connsiteY87" fmla="*/ 495142 h 804646"/>
              <a:gd name="connsiteX88" fmla="*/ 150293 w 314738"/>
              <a:gd name="connsiteY88" fmla="*/ 526109 h 804646"/>
              <a:gd name="connsiteX89" fmla="*/ 119327 w 314738"/>
              <a:gd name="connsiteY89" fmla="*/ 557075 h 804646"/>
              <a:gd name="connsiteX90" fmla="*/ 207688 w 314738"/>
              <a:gd name="connsiteY90" fmla="*/ 557075 h 804646"/>
              <a:gd name="connsiteX91" fmla="*/ 176722 w 314738"/>
              <a:gd name="connsiteY91" fmla="*/ 526109 h 804646"/>
              <a:gd name="connsiteX92" fmla="*/ 207688 w 314738"/>
              <a:gd name="connsiteY92" fmla="*/ 495142 h 804646"/>
              <a:gd name="connsiteX93" fmla="*/ 238654 w 314738"/>
              <a:gd name="connsiteY93" fmla="*/ 526109 h 804646"/>
              <a:gd name="connsiteX94" fmla="*/ 207688 w 314738"/>
              <a:gd name="connsiteY94" fmla="*/ 557075 h 804646"/>
              <a:gd name="connsiteX95" fmla="*/ 296049 w 314738"/>
              <a:gd name="connsiteY95" fmla="*/ 557075 h 804646"/>
              <a:gd name="connsiteX96" fmla="*/ 265082 w 314738"/>
              <a:gd name="connsiteY96" fmla="*/ 526109 h 804646"/>
              <a:gd name="connsiteX97" fmla="*/ 296049 w 314738"/>
              <a:gd name="connsiteY97" fmla="*/ 495142 h 804646"/>
              <a:gd name="connsiteX98" fmla="*/ 314738 w 314738"/>
              <a:gd name="connsiteY98" fmla="*/ 502884 h 804646"/>
              <a:gd name="connsiteX99" fmla="*/ 314738 w 314738"/>
              <a:gd name="connsiteY99" fmla="*/ 549334 h 804646"/>
              <a:gd name="connsiteX100" fmla="*/ 30966 w 314738"/>
              <a:gd name="connsiteY100" fmla="*/ 680861 h 804646"/>
              <a:gd name="connsiteX101" fmla="*/ 0 w 314738"/>
              <a:gd name="connsiteY101" fmla="*/ 649894 h 804646"/>
              <a:gd name="connsiteX102" fmla="*/ 30966 w 314738"/>
              <a:gd name="connsiteY102" fmla="*/ 618928 h 804646"/>
              <a:gd name="connsiteX103" fmla="*/ 61932 w 314738"/>
              <a:gd name="connsiteY103" fmla="*/ 649894 h 804646"/>
              <a:gd name="connsiteX104" fmla="*/ 30966 w 314738"/>
              <a:gd name="connsiteY104" fmla="*/ 680861 h 804646"/>
              <a:gd name="connsiteX105" fmla="*/ 119327 w 314738"/>
              <a:gd name="connsiteY105" fmla="*/ 680861 h 804646"/>
              <a:gd name="connsiteX106" fmla="*/ 88361 w 314738"/>
              <a:gd name="connsiteY106" fmla="*/ 649894 h 804646"/>
              <a:gd name="connsiteX107" fmla="*/ 119327 w 314738"/>
              <a:gd name="connsiteY107" fmla="*/ 618928 h 804646"/>
              <a:gd name="connsiteX108" fmla="*/ 150293 w 314738"/>
              <a:gd name="connsiteY108" fmla="*/ 649894 h 804646"/>
              <a:gd name="connsiteX109" fmla="*/ 119327 w 314738"/>
              <a:gd name="connsiteY109" fmla="*/ 680861 h 804646"/>
              <a:gd name="connsiteX110" fmla="*/ 207688 w 314738"/>
              <a:gd name="connsiteY110" fmla="*/ 680861 h 804646"/>
              <a:gd name="connsiteX111" fmla="*/ 176722 w 314738"/>
              <a:gd name="connsiteY111" fmla="*/ 649894 h 804646"/>
              <a:gd name="connsiteX112" fmla="*/ 207688 w 314738"/>
              <a:gd name="connsiteY112" fmla="*/ 618928 h 804646"/>
              <a:gd name="connsiteX113" fmla="*/ 238654 w 314738"/>
              <a:gd name="connsiteY113" fmla="*/ 649894 h 804646"/>
              <a:gd name="connsiteX114" fmla="*/ 207688 w 314738"/>
              <a:gd name="connsiteY114" fmla="*/ 680861 h 804646"/>
              <a:gd name="connsiteX115" fmla="*/ 296049 w 314738"/>
              <a:gd name="connsiteY115" fmla="*/ 680861 h 804646"/>
              <a:gd name="connsiteX116" fmla="*/ 265082 w 314738"/>
              <a:gd name="connsiteY116" fmla="*/ 649894 h 804646"/>
              <a:gd name="connsiteX117" fmla="*/ 296049 w 314738"/>
              <a:gd name="connsiteY117" fmla="*/ 618928 h 804646"/>
              <a:gd name="connsiteX118" fmla="*/ 314738 w 314738"/>
              <a:gd name="connsiteY118" fmla="*/ 626669 h 804646"/>
              <a:gd name="connsiteX119" fmla="*/ 314738 w 314738"/>
              <a:gd name="connsiteY119" fmla="*/ 673119 h 804646"/>
              <a:gd name="connsiteX120" fmla="*/ 30966 w 314738"/>
              <a:gd name="connsiteY120" fmla="*/ 804646 h 804646"/>
              <a:gd name="connsiteX121" fmla="*/ 0 w 314738"/>
              <a:gd name="connsiteY121" fmla="*/ 773680 h 804646"/>
              <a:gd name="connsiteX122" fmla="*/ 30966 w 314738"/>
              <a:gd name="connsiteY122" fmla="*/ 742714 h 804646"/>
              <a:gd name="connsiteX123" fmla="*/ 61932 w 314738"/>
              <a:gd name="connsiteY123" fmla="*/ 773680 h 804646"/>
              <a:gd name="connsiteX124" fmla="*/ 30966 w 314738"/>
              <a:gd name="connsiteY124" fmla="*/ 804646 h 804646"/>
              <a:gd name="connsiteX125" fmla="*/ 119327 w 314738"/>
              <a:gd name="connsiteY125" fmla="*/ 804646 h 804646"/>
              <a:gd name="connsiteX126" fmla="*/ 88361 w 314738"/>
              <a:gd name="connsiteY126" fmla="*/ 773680 h 804646"/>
              <a:gd name="connsiteX127" fmla="*/ 119327 w 314738"/>
              <a:gd name="connsiteY127" fmla="*/ 742714 h 804646"/>
              <a:gd name="connsiteX128" fmla="*/ 150293 w 314738"/>
              <a:gd name="connsiteY128" fmla="*/ 773680 h 804646"/>
              <a:gd name="connsiteX129" fmla="*/ 119327 w 314738"/>
              <a:gd name="connsiteY129" fmla="*/ 804646 h 804646"/>
              <a:gd name="connsiteX130" fmla="*/ 207688 w 314738"/>
              <a:gd name="connsiteY130" fmla="*/ 804646 h 804646"/>
              <a:gd name="connsiteX131" fmla="*/ 176722 w 314738"/>
              <a:gd name="connsiteY131" fmla="*/ 773680 h 804646"/>
              <a:gd name="connsiteX132" fmla="*/ 207688 w 314738"/>
              <a:gd name="connsiteY132" fmla="*/ 742714 h 804646"/>
              <a:gd name="connsiteX133" fmla="*/ 238654 w 314738"/>
              <a:gd name="connsiteY133" fmla="*/ 773680 h 804646"/>
              <a:gd name="connsiteX134" fmla="*/ 207688 w 314738"/>
              <a:gd name="connsiteY134" fmla="*/ 804646 h 804646"/>
              <a:gd name="connsiteX135" fmla="*/ 296049 w 314738"/>
              <a:gd name="connsiteY135" fmla="*/ 804646 h 804646"/>
              <a:gd name="connsiteX136" fmla="*/ 265082 w 314738"/>
              <a:gd name="connsiteY136" fmla="*/ 773680 h 804646"/>
              <a:gd name="connsiteX137" fmla="*/ 296049 w 314738"/>
              <a:gd name="connsiteY137" fmla="*/ 742714 h 804646"/>
              <a:gd name="connsiteX138" fmla="*/ 314738 w 314738"/>
              <a:gd name="connsiteY138" fmla="*/ 750455 h 804646"/>
              <a:gd name="connsiteX139" fmla="*/ 314738 w 314738"/>
              <a:gd name="connsiteY139" fmla="*/ 796905 h 804646"/>
            </a:gdLst>
            <a:ahLst/>
            <a:cxnLst/>
            <a:rect l="l" t="t" r="r" b="b"/>
            <a:pathLst>
              <a:path w="314738" h="804646">
                <a:moveTo>
                  <a:pt x="30966" y="61933"/>
                </a:moveTo>
                <a:cubicBezTo>
                  <a:pt x="13864" y="61933"/>
                  <a:pt x="0" y="48069"/>
                  <a:pt x="0" y="30967"/>
                </a:cubicBezTo>
                <a:cubicBezTo>
                  <a:pt x="0" y="13864"/>
                  <a:pt x="13864" y="0"/>
                  <a:pt x="30966" y="0"/>
                </a:cubicBezTo>
                <a:cubicBezTo>
                  <a:pt x="48068" y="0"/>
                  <a:pt x="61932" y="13864"/>
                  <a:pt x="61932" y="30967"/>
                </a:cubicBezTo>
                <a:cubicBezTo>
                  <a:pt x="61932" y="48069"/>
                  <a:pt x="48068" y="61933"/>
                  <a:pt x="30966" y="61933"/>
                </a:cubicBezTo>
                <a:close/>
                <a:moveTo>
                  <a:pt x="119327" y="61933"/>
                </a:moveTo>
                <a:cubicBezTo>
                  <a:pt x="102225" y="61933"/>
                  <a:pt x="88361" y="48069"/>
                  <a:pt x="88361" y="30967"/>
                </a:cubicBezTo>
                <a:cubicBezTo>
                  <a:pt x="88361" y="13864"/>
                  <a:pt x="102225" y="0"/>
                  <a:pt x="119327" y="0"/>
                </a:cubicBezTo>
                <a:cubicBezTo>
                  <a:pt x="136429" y="0"/>
                  <a:pt x="150293" y="13864"/>
                  <a:pt x="150293" y="30967"/>
                </a:cubicBezTo>
                <a:cubicBezTo>
                  <a:pt x="150293" y="48069"/>
                  <a:pt x="136429" y="61933"/>
                  <a:pt x="119327" y="61933"/>
                </a:cubicBezTo>
                <a:close/>
                <a:moveTo>
                  <a:pt x="207688" y="61933"/>
                </a:moveTo>
                <a:cubicBezTo>
                  <a:pt x="190586" y="61933"/>
                  <a:pt x="176722" y="48069"/>
                  <a:pt x="176722" y="30967"/>
                </a:cubicBezTo>
                <a:cubicBezTo>
                  <a:pt x="176722" y="13864"/>
                  <a:pt x="190586" y="0"/>
                  <a:pt x="207688" y="0"/>
                </a:cubicBezTo>
                <a:cubicBezTo>
                  <a:pt x="224790" y="0"/>
                  <a:pt x="238654" y="13864"/>
                  <a:pt x="238654" y="30967"/>
                </a:cubicBezTo>
                <a:cubicBezTo>
                  <a:pt x="238654" y="48069"/>
                  <a:pt x="224790" y="61933"/>
                  <a:pt x="207688" y="61933"/>
                </a:cubicBezTo>
                <a:close/>
                <a:moveTo>
                  <a:pt x="296049" y="61933"/>
                </a:moveTo>
                <a:cubicBezTo>
                  <a:pt x="278947" y="61933"/>
                  <a:pt x="265082" y="48069"/>
                  <a:pt x="265082" y="30967"/>
                </a:cubicBezTo>
                <a:cubicBezTo>
                  <a:pt x="265082" y="13864"/>
                  <a:pt x="278947" y="0"/>
                  <a:pt x="296049" y="0"/>
                </a:cubicBezTo>
                <a:lnTo>
                  <a:pt x="314738" y="7741"/>
                </a:lnTo>
                <a:lnTo>
                  <a:pt x="314738" y="54192"/>
                </a:lnTo>
                <a:close/>
                <a:moveTo>
                  <a:pt x="30966" y="185718"/>
                </a:moveTo>
                <a:cubicBezTo>
                  <a:pt x="13864" y="185718"/>
                  <a:pt x="0" y="171854"/>
                  <a:pt x="0" y="154752"/>
                </a:cubicBezTo>
                <a:cubicBezTo>
                  <a:pt x="0" y="137650"/>
                  <a:pt x="13864" y="123786"/>
                  <a:pt x="30966" y="123786"/>
                </a:cubicBezTo>
                <a:cubicBezTo>
                  <a:pt x="48068" y="123786"/>
                  <a:pt x="61932" y="137650"/>
                  <a:pt x="61932" y="154752"/>
                </a:cubicBezTo>
                <a:cubicBezTo>
                  <a:pt x="61932" y="171854"/>
                  <a:pt x="48068" y="185718"/>
                  <a:pt x="30966" y="185718"/>
                </a:cubicBezTo>
                <a:close/>
                <a:moveTo>
                  <a:pt x="119327" y="185718"/>
                </a:moveTo>
                <a:cubicBezTo>
                  <a:pt x="102225" y="185718"/>
                  <a:pt x="88361" y="171854"/>
                  <a:pt x="88361" y="154752"/>
                </a:cubicBezTo>
                <a:cubicBezTo>
                  <a:pt x="88361" y="137650"/>
                  <a:pt x="102225" y="123786"/>
                  <a:pt x="119327" y="123786"/>
                </a:cubicBezTo>
                <a:cubicBezTo>
                  <a:pt x="136429" y="123786"/>
                  <a:pt x="150293" y="137650"/>
                  <a:pt x="150293" y="154752"/>
                </a:cubicBezTo>
                <a:cubicBezTo>
                  <a:pt x="150293" y="171854"/>
                  <a:pt x="136429" y="185718"/>
                  <a:pt x="119327" y="185718"/>
                </a:cubicBezTo>
                <a:close/>
                <a:moveTo>
                  <a:pt x="207688" y="185718"/>
                </a:moveTo>
                <a:cubicBezTo>
                  <a:pt x="190586" y="185718"/>
                  <a:pt x="176722" y="171854"/>
                  <a:pt x="176722" y="154752"/>
                </a:cubicBezTo>
                <a:cubicBezTo>
                  <a:pt x="176722" y="137650"/>
                  <a:pt x="190586" y="123786"/>
                  <a:pt x="207688" y="123786"/>
                </a:cubicBezTo>
                <a:cubicBezTo>
                  <a:pt x="224790" y="123786"/>
                  <a:pt x="238654" y="137650"/>
                  <a:pt x="238654" y="154752"/>
                </a:cubicBezTo>
                <a:cubicBezTo>
                  <a:pt x="238654" y="171854"/>
                  <a:pt x="224790" y="185718"/>
                  <a:pt x="207688" y="185718"/>
                </a:cubicBezTo>
                <a:close/>
                <a:moveTo>
                  <a:pt x="296049" y="185718"/>
                </a:moveTo>
                <a:cubicBezTo>
                  <a:pt x="278947" y="185718"/>
                  <a:pt x="265082" y="171854"/>
                  <a:pt x="265082" y="154752"/>
                </a:cubicBezTo>
                <a:cubicBezTo>
                  <a:pt x="265082" y="137650"/>
                  <a:pt x="278947" y="123786"/>
                  <a:pt x="296049" y="123786"/>
                </a:cubicBezTo>
                <a:lnTo>
                  <a:pt x="314738" y="131527"/>
                </a:lnTo>
                <a:lnTo>
                  <a:pt x="314738" y="177977"/>
                </a:lnTo>
                <a:close/>
                <a:moveTo>
                  <a:pt x="30966" y="309504"/>
                </a:moveTo>
                <a:cubicBezTo>
                  <a:pt x="13864" y="309504"/>
                  <a:pt x="0" y="295640"/>
                  <a:pt x="0" y="278538"/>
                </a:cubicBezTo>
                <a:cubicBezTo>
                  <a:pt x="0" y="261435"/>
                  <a:pt x="13864" y="247571"/>
                  <a:pt x="30966" y="247571"/>
                </a:cubicBezTo>
                <a:cubicBezTo>
                  <a:pt x="48068" y="247571"/>
                  <a:pt x="61932" y="261435"/>
                  <a:pt x="61932" y="278538"/>
                </a:cubicBezTo>
                <a:cubicBezTo>
                  <a:pt x="61932" y="295640"/>
                  <a:pt x="48068" y="309504"/>
                  <a:pt x="30966" y="309504"/>
                </a:cubicBezTo>
                <a:close/>
                <a:moveTo>
                  <a:pt x="119327" y="309504"/>
                </a:moveTo>
                <a:cubicBezTo>
                  <a:pt x="102225" y="309504"/>
                  <a:pt x="88361" y="295640"/>
                  <a:pt x="88361" y="278538"/>
                </a:cubicBezTo>
                <a:cubicBezTo>
                  <a:pt x="88361" y="261435"/>
                  <a:pt x="102225" y="247571"/>
                  <a:pt x="119327" y="247571"/>
                </a:cubicBezTo>
                <a:cubicBezTo>
                  <a:pt x="136429" y="247571"/>
                  <a:pt x="150293" y="261435"/>
                  <a:pt x="150293" y="278538"/>
                </a:cubicBezTo>
                <a:cubicBezTo>
                  <a:pt x="150293" y="295640"/>
                  <a:pt x="136429" y="309504"/>
                  <a:pt x="119327" y="309504"/>
                </a:cubicBezTo>
                <a:close/>
                <a:moveTo>
                  <a:pt x="207688" y="309504"/>
                </a:moveTo>
                <a:cubicBezTo>
                  <a:pt x="190586" y="309504"/>
                  <a:pt x="176722" y="295640"/>
                  <a:pt x="176722" y="278538"/>
                </a:cubicBezTo>
                <a:cubicBezTo>
                  <a:pt x="176722" y="261435"/>
                  <a:pt x="190586" y="247571"/>
                  <a:pt x="207688" y="247571"/>
                </a:cubicBezTo>
                <a:cubicBezTo>
                  <a:pt x="224790" y="247571"/>
                  <a:pt x="238654" y="261435"/>
                  <a:pt x="238654" y="278538"/>
                </a:cubicBezTo>
                <a:cubicBezTo>
                  <a:pt x="238654" y="295640"/>
                  <a:pt x="224790" y="309504"/>
                  <a:pt x="207688" y="309504"/>
                </a:cubicBezTo>
                <a:close/>
                <a:moveTo>
                  <a:pt x="296049" y="309504"/>
                </a:moveTo>
                <a:cubicBezTo>
                  <a:pt x="278947" y="309504"/>
                  <a:pt x="265082" y="295640"/>
                  <a:pt x="265082" y="278538"/>
                </a:cubicBezTo>
                <a:cubicBezTo>
                  <a:pt x="265082" y="261435"/>
                  <a:pt x="278947" y="247571"/>
                  <a:pt x="296049" y="247571"/>
                </a:cubicBezTo>
                <a:lnTo>
                  <a:pt x="314738" y="255313"/>
                </a:lnTo>
                <a:lnTo>
                  <a:pt x="314738" y="301763"/>
                </a:lnTo>
                <a:close/>
                <a:moveTo>
                  <a:pt x="30966" y="433289"/>
                </a:moveTo>
                <a:cubicBezTo>
                  <a:pt x="13864" y="433289"/>
                  <a:pt x="0" y="419425"/>
                  <a:pt x="0" y="402323"/>
                </a:cubicBezTo>
                <a:cubicBezTo>
                  <a:pt x="0" y="385221"/>
                  <a:pt x="13864" y="371357"/>
                  <a:pt x="30966" y="371357"/>
                </a:cubicBezTo>
                <a:cubicBezTo>
                  <a:pt x="48068" y="371357"/>
                  <a:pt x="61932" y="385221"/>
                  <a:pt x="61932" y="402323"/>
                </a:cubicBezTo>
                <a:cubicBezTo>
                  <a:pt x="61932" y="419425"/>
                  <a:pt x="48068" y="433289"/>
                  <a:pt x="30966" y="433289"/>
                </a:cubicBezTo>
                <a:close/>
                <a:moveTo>
                  <a:pt x="119327" y="433289"/>
                </a:moveTo>
                <a:cubicBezTo>
                  <a:pt x="102225" y="433289"/>
                  <a:pt x="88361" y="419425"/>
                  <a:pt x="88361" y="402323"/>
                </a:cubicBezTo>
                <a:cubicBezTo>
                  <a:pt x="88361" y="385221"/>
                  <a:pt x="102225" y="371357"/>
                  <a:pt x="119327" y="371357"/>
                </a:cubicBezTo>
                <a:cubicBezTo>
                  <a:pt x="136429" y="371357"/>
                  <a:pt x="150293" y="385221"/>
                  <a:pt x="150293" y="402323"/>
                </a:cubicBezTo>
                <a:cubicBezTo>
                  <a:pt x="150293" y="419425"/>
                  <a:pt x="136429" y="433289"/>
                  <a:pt x="119327" y="433289"/>
                </a:cubicBezTo>
                <a:close/>
                <a:moveTo>
                  <a:pt x="207688" y="433289"/>
                </a:moveTo>
                <a:cubicBezTo>
                  <a:pt x="190586" y="433289"/>
                  <a:pt x="176722" y="419425"/>
                  <a:pt x="176722" y="402323"/>
                </a:cubicBezTo>
                <a:cubicBezTo>
                  <a:pt x="176722" y="385221"/>
                  <a:pt x="190586" y="371357"/>
                  <a:pt x="207688" y="371357"/>
                </a:cubicBezTo>
                <a:cubicBezTo>
                  <a:pt x="224790" y="371357"/>
                  <a:pt x="238654" y="385221"/>
                  <a:pt x="238654" y="402323"/>
                </a:cubicBezTo>
                <a:cubicBezTo>
                  <a:pt x="238654" y="419425"/>
                  <a:pt x="224790" y="433289"/>
                  <a:pt x="207688" y="433289"/>
                </a:cubicBezTo>
                <a:close/>
                <a:moveTo>
                  <a:pt x="296049" y="433289"/>
                </a:moveTo>
                <a:cubicBezTo>
                  <a:pt x="278947" y="433289"/>
                  <a:pt x="265082" y="419425"/>
                  <a:pt x="265082" y="402323"/>
                </a:cubicBezTo>
                <a:cubicBezTo>
                  <a:pt x="265082" y="385221"/>
                  <a:pt x="278947" y="371357"/>
                  <a:pt x="296049" y="371357"/>
                </a:cubicBezTo>
                <a:lnTo>
                  <a:pt x="314738" y="379098"/>
                </a:lnTo>
                <a:lnTo>
                  <a:pt x="314738" y="425548"/>
                </a:lnTo>
                <a:close/>
                <a:moveTo>
                  <a:pt x="30966" y="557075"/>
                </a:moveTo>
                <a:cubicBezTo>
                  <a:pt x="13864" y="557075"/>
                  <a:pt x="0" y="543211"/>
                  <a:pt x="0" y="526109"/>
                </a:cubicBezTo>
                <a:cubicBezTo>
                  <a:pt x="0" y="509007"/>
                  <a:pt x="13864" y="495142"/>
                  <a:pt x="30966" y="495142"/>
                </a:cubicBezTo>
                <a:cubicBezTo>
                  <a:pt x="48068" y="495142"/>
                  <a:pt x="61932" y="509007"/>
                  <a:pt x="61932" y="526109"/>
                </a:cubicBezTo>
                <a:cubicBezTo>
                  <a:pt x="61932" y="543211"/>
                  <a:pt x="48068" y="557075"/>
                  <a:pt x="30966" y="557075"/>
                </a:cubicBezTo>
                <a:close/>
                <a:moveTo>
                  <a:pt x="119327" y="557075"/>
                </a:moveTo>
                <a:cubicBezTo>
                  <a:pt x="102225" y="557075"/>
                  <a:pt x="88361" y="543211"/>
                  <a:pt x="88361" y="526109"/>
                </a:cubicBezTo>
                <a:cubicBezTo>
                  <a:pt x="88361" y="509007"/>
                  <a:pt x="102225" y="495142"/>
                  <a:pt x="119327" y="495142"/>
                </a:cubicBezTo>
                <a:cubicBezTo>
                  <a:pt x="136429" y="495142"/>
                  <a:pt x="150293" y="509007"/>
                  <a:pt x="150293" y="526109"/>
                </a:cubicBezTo>
                <a:cubicBezTo>
                  <a:pt x="150293" y="543211"/>
                  <a:pt x="136429" y="557075"/>
                  <a:pt x="119327" y="557075"/>
                </a:cubicBezTo>
                <a:close/>
                <a:moveTo>
                  <a:pt x="207688" y="557075"/>
                </a:moveTo>
                <a:cubicBezTo>
                  <a:pt x="190586" y="557075"/>
                  <a:pt x="176722" y="543211"/>
                  <a:pt x="176722" y="526109"/>
                </a:cubicBezTo>
                <a:cubicBezTo>
                  <a:pt x="176722" y="509007"/>
                  <a:pt x="190586" y="495142"/>
                  <a:pt x="207688" y="495142"/>
                </a:cubicBezTo>
                <a:cubicBezTo>
                  <a:pt x="224790" y="495142"/>
                  <a:pt x="238654" y="509007"/>
                  <a:pt x="238654" y="526109"/>
                </a:cubicBezTo>
                <a:cubicBezTo>
                  <a:pt x="238654" y="543211"/>
                  <a:pt x="224790" y="557075"/>
                  <a:pt x="207688" y="557075"/>
                </a:cubicBezTo>
                <a:close/>
                <a:moveTo>
                  <a:pt x="296049" y="557075"/>
                </a:moveTo>
                <a:cubicBezTo>
                  <a:pt x="278947" y="557075"/>
                  <a:pt x="265082" y="543211"/>
                  <a:pt x="265082" y="526109"/>
                </a:cubicBezTo>
                <a:cubicBezTo>
                  <a:pt x="265082" y="509007"/>
                  <a:pt x="278947" y="495142"/>
                  <a:pt x="296049" y="495142"/>
                </a:cubicBezTo>
                <a:lnTo>
                  <a:pt x="314738" y="502884"/>
                </a:lnTo>
                <a:lnTo>
                  <a:pt x="314738" y="549334"/>
                </a:lnTo>
                <a:close/>
                <a:moveTo>
                  <a:pt x="30966" y="680861"/>
                </a:moveTo>
                <a:cubicBezTo>
                  <a:pt x="13864" y="680861"/>
                  <a:pt x="0" y="666996"/>
                  <a:pt x="0" y="649894"/>
                </a:cubicBezTo>
                <a:cubicBezTo>
                  <a:pt x="0" y="632792"/>
                  <a:pt x="13864" y="618928"/>
                  <a:pt x="30966" y="618928"/>
                </a:cubicBezTo>
                <a:cubicBezTo>
                  <a:pt x="48068" y="618928"/>
                  <a:pt x="61932" y="632792"/>
                  <a:pt x="61932" y="649894"/>
                </a:cubicBezTo>
                <a:cubicBezTo>
                  <a:pt x="61932" y="666996"/>
                  <a:pt x="48068" y="680861"/>
                  <a:pt x="30966" y="680861"/>
                </a:cubicBezTo>
                <a:close/>
                <a:moveTo>
                  <a:pt x="119327" y="680861"/>
                </a:moveTo>
                <a:cubicBezTo>
                  <a:pt x="102225" y="680861"/>
                  <a:pt x="88361" y="666996"/>
                  <a:pt x="88361" y="649894"/>
                </a:cubicBezTo>
                <a:cubicBezTo>
                  <a:pt x="88361" y="632792"/>
                  <a:pt x="102225" y="618928"/>
                  <a:pt x="119327" y="618928"/>
                </a:cubicBezTo>
                <a:cubicBezTo>
                  <a:pt x="136429" y="618928"/>
                  <a:pt x="150293" y="632792"/>
                  <a:pt x="150293" y="649894"/>
                </a:cubicBezTo>
                <a:cubicBezTo>
                  <a:pt x="150293" y="666996"/>
                  <a:pt x="136429" y="680861"/>
                  <a:pt x="119327" y="680861"/>
                </a:cubicBezTo>
                <a:close/>
                <a:moveTo>
                  <a:pt x="207688" y="680861"/>
                </a:moveTo>
                <a:cubicBezTo>
                  <a:pt x="190586" y="680861"/>
                  <a:pt x="176722" y="666996"/>
                  <a:pt x="176722" y="649894"/>
                </a:cubicBezTo>
                <a:cubicBezTo>
                  <a:pt x="176722" y="632792"/>
                  <a:pt x="190586" y="618928"/>
                  <a:pt x="207688" y="618928"/>
                </a:cubicBezTo>
                <a:cubicBezTo>
                  <a:pt x="224790" y="618928"/>
                  <a:pt x="238654" y="632792"/>
                  <a:pt x="238654" y="649894"/>
                </a:cubicBezTo>
                <a:cubicBezTo>
                  <a:pt x="238654" y="666996"/>
                  <a:pt x="224790" y="680861"/>
                  <a:pt x="207688" y="680861"/>
                </a:cubicBezTo>
                <a:close/>
                <a:moveTo>
                  <a:pt x="296049" y="680861"/>
                </a:moveTo>
                <a:cubicBezTo>
                  <a:pt x="278947" y="680861"/>
                  <a:pt x="265082" y="666996"/>
                  <a:pt x="265082" y="649894"/>
                </a:cubicBezTo>
                <a:cubicBezTo>
                  <a:pt x="265082" y="632792"/>
                  <a:pt x="278947" y="618928"/>
                  <a:pt x="296049" y="618928"/>
                </a:cubicBezTo>
                <a:lnTo>
                  <a:pt x="314738" y="626669"/>
                </a:lnTo>
                <a:lnTo>
                  <a:pt x="314738" y="673119"/>
                </a:lnTo>
                <a:close/>
                <a:moveTo>
                  <a:pt x="30966" y="804646"/>
                </a:moveTo>
                <a:cubicBezTo>
                  <a:pt x="13864" y="804646"/>
                  <a:pt x="0" y="790782"/>
                  <a:pt x="0" y="773680"/>
                </a:cubicBezTo>
                <a:cubicBezTo>
                  <a:pt x="0" y="756578"/>
                  <a:pt x="13864" y="742714"/>
                  <a:pt x="30966" y="742714"/>
                </a:cubicBezTo>
                <a:cubicBezTo>
                  <a:pt x="48068" y="742714"/>
                  <a:pt x="61932" y="756578"/>
                  <a:pt x="61932" y="773680"/>
                </a:cubicBezTo>
                <a:cubicBezTo>
                  <a:pt x="61932" y="790782"/>
                  <a:pt x="48068" y="804646"/>
                  <a:pt x="30966" y="804646"/>
                </a:cubicBezTo>
                <a:close/>
                <a:moveTo>
                  <a:pt x="119327" y="804646"/>
                </a:moveTo>
                <a:cubicBezTo>
                  <a:pt x="102225" y="804646"/>
                  <a:pt x="88361" y="790782"/>
                  <a:pt x="88361" y="773680"/>
                </a:cubicBezTo>
                <a:cubicBezTo>
                  <a:pt x="88361" y="756578"/>
                  <a:pt x="102225" y="742714"/>
                  <a:pt x="119327" y="742714"/>
                </a:cubicBezTo>
                <a:cubicBezTo>
                  <a:pt x="136429" y="742714"/>
                  <a:pt x="150293" y="756578"/>
                  <a:pt x="150293" y="773680"/>
                </a:cubicBezTo>
                <a:cubicBezTo>
                  <a:pt x="150293" y="790782"/>
                  <a:pt x="136429" y="804646"/>
                  <a:pt x="119327" y="804646"/>
                </a:cubicBezTo>
                <a:close/>
                <a:moveTo>
                  <a:pt x="207688" y="804646"/>
                </a:moveTo>
                <a:cubicBezTo>
                  <a:pt x="190586" y="804646"/>
                  <a:pt x="176722" y="790782"/>
                  <a:pt x="176722" y="773680"/>
                </a:cubicBezTo>
                <a:cubicBezTo>
                  <a:pt x="176722" y="756578"/>
                  <a:pt x="190586" y="742714"/>
                  <a:pt x="207688" y="742714"/>
                </a:cubicBezTo>
                <a:cubicBezTo>
                  <a:pt x="224790" y="742714"/>
                  <a:pt x="238654" y="756578"/>
                  <a:pt x="238654" y="773680"/>
                </a:cubicBezTo>
                <a:cubicBezTo>
                  <a:pt x="238654" y="790782"/>
                  <a:pt x="224790" y="804646"/>
                  <a:pt x="207688" y="804646"/>
                </a:cubicBezTo>
                <a:close/>
                <a:moveTo>
                  <a:pt x="296049" y="804646"/>
                </a:moveTo>
                <a:cubicBezTo>
                  <a:pt x="278947" y="804646"/>
                  <a:pt x="265082" y="790782"/>
                  <a:pt x="265082" y="773680"/>
                </a:cubicBezTo>
                <a:cubicBezTo>
                  <a:pt x="265082" y="756578"/>
                  <a:pt x="278947" y="742714"/>
                  <a:pt x="296049" y="742714"/>
                </a:cubicBezTo>
                <a:lnTo>
                  <a:pt x="314738" y="750455"/>
                </a:lnTo>
                <a:lnTo>
                  <a:pt x="314738" y="796905"/>
                </a:ln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680696" y="5310489"/>
            <a:ext cx="2152870" cy="463709"/>
          </a:xfrm>
          <a:prstGeom prst="roundRect">
            <a:avLst/>
          </a:prstGeom>
          <a:solidFill>
            <a:schemeClr val="bg1"/>
          </a:solidFill>
          <a:ln w="6350" cap="sq">
            <a:solidFill>
              <a:schemeClr val="accent1">
                <a:lumMod val="60000"/>
                <a:lumOff val="40000"/>
                <a:alpha val="100000"/>
              </a:schemeClr>
            </a:solidFill>
            <a:miter/>
          </a:ln>
        </p:spPr>
        <p:txBody>
          <a:bodyPr vert="horz" wrap="square" lIns="91440" tIns="45720" rIns="91440" bIns="45720" rtlCol="0" anchor="ctr"/>
          <a:lstStyle/>
          <a:p>
            <a:pPr algn="ctr">
              <a:lnSpc>
                <a:spcPct val="110000"/>
              </a:lnSpc>
            </a:pPr>
            <a:endParaRPr kumimoji="1" lang="zh-CN" altLang="en-US" dirty="0"/>
          </a:p>
        </p:txBody>
      </p:sp>
      <p:sp>
        <p:nvSpPr>
          <p:cNvPr id="14" name="标题 1"/>
          <p:cNvSpPr txBox="1"/>
          <p:nvPr/>
        </p:nvSpPr>
        <p:spPr>
          <a:xfrm>
            <a:off x="680696" y="5343469"/>
            <a:ext cx="373864" cy="373864"/>
          </a:xfrm>
          <a:prstGeom prst="ellipse">
            <a:avLst/>
          </a:pr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775595" y="5430706"/>
            <a:ext cx="184066" cy="199390"/>
          </a:xfrm>
          <a:custGeom>
            <a:avLst/>
            <a:gdLst>
              <a:gd name="connsiteX0" fmla="*/ 332293 w 664672"/>
              <a:gd name="connsiteY0" fmla="*/ 387672 h 720001"/>
              <a:gd name="connsiteX1" fmla="*/ 660804 w 664672"/>
              <a:gd name="connsiteY1" fmla="*/ 598902 h 720001"/>
              <a:gd name="connsiteX2" fmla="*/ 563560 w 664672"/>
              <a:gd name="connsiteY2" fmla="*/ 720001 h 720001"/>
              <a:gd name="connsiteX3" fmla="*/ 101112 w 664672"/>
              <a:gd name="connsiteY3" fmla="*/ 720001 h 720001"/>
              <a:gd name="connsiteX4" fmla="*/ 3868 w 664672"/>
              <a:gd name="connsiteY4" fmla="*/ 598902 h 720001"/>
              <a:gd name="connsiteX5" fmla="*/ 332293 w 664672"/>
              <a:gd name="connsiteY5" fmla="*/ 387672 h 720001"/>
              <a:gd name="connsiteX6" fmla="*/ 332293 w 664672"/>
              <a:gd name="connsiteY6" fmla="*/ 0 h 720001"/>
              <a:gd name="connsiteX7" fmla="*/ 509517 w 664672"/>
              <a:gd name="connsiteY7" fmla="*/ 177224 h 720001"/>
              <a:gd name="connsiteX8" fmla="*/ 332293 w 664672"/>
              <a:gd name="connsiteY8" fmla="*/ 354448 h 720001"/>
              <a:gd name="connsiteX9" fmla="*/ 155069 w 664672"/>
              <a:gd name="connsiteY9" fmla="*/ 177224 h 720001"/>
              <a:gd name="connsiteX10" fmla="*/ 332293 w 664672"/>
              <a:gd name="connsiteY10" fmla="*/ 0 h 720001"/>
            </a:gdLst>
            <a:ahLst/>
            <a:cxnLst/>
            <a:rect l="l" t="t" r="r" b="b"/>
            <a:pathLst>
              <a:path w="664672" h="720001">
                <a:moveTo>
                  <a:pt x="332293" y="387672"/>
                </a:moveTo>
                <a:cubicBezTo>
                  <a:pt x="550549" y="387672"/>
                  <a:pt x="628448" y="491162"/>
                  <a:pt x="660804" y="598902"/>
                </a:cubicBezTo>
                <a:cubicBezTo>
                  <a:pt x="679021" y="659624"/>
                  <a:pt x="630616" y="720001"/>
                  <a:pt x="563560" y="720001"/>
                </a:cubicBezTo>
                <a:lnTo>
                  <a:pt x="101112" y="720001"/>
                </a:lnTo>
                <a:cubicBezTo>
                  <a:pt x="34057" y="720001"/>
                  <a:pt x="-14348" y="659624"/>
                  <a:pt x="3868" y="598902"/>
                </a:cubicBezTo>
                <a:cubicBezTo>
                  <a:pt x="36138" y="491162"/>
                  <a:pt x="114037" y="387672"/>
                  <a:pt x="332293" y="387672"/>
                </a:cubicBezTo>
                <a:close/>
                <a:moveTo>
                  <a:pt x="332293" y="0"/>
                </a:moveTo>
                <a:cubicBezTo>
                  <a:pt x="430230" y="0"/>
                  <a:pt x="509604" y="79287"/>
                  <a:pt x="509517" y="177224"/>
                </a:cubicBezTo>
                <a:cubicBezTo>
                  <a:pt x="509517" y="275074"/>
                  <a:pt x="430144" y="354448"/>
                  <a:pt x="332293" y="354448"/>
                </a:cubicBezTo>
                <a:cubicBezTo>
                  <a:pt x="234442" y="354448"/>
                  <a:pt x="155069" y="275074"/>
                  <a:pt x="155069" y="177224"/>
                </a:cubicBezTo>
                <a:cubicBezTo>
                  <a:pt x="155069" y="79287"/>
                  <a:pt x="234442" y="0"/>
                  <a:pt x="332293"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6" name="标题 1"/>
          <p:cNvSpPr txBox="1"/>
          <p:nvPr/>
        </p:nvSpPr>
        <p:spPr>
          <a:xfrm>
            <a:off x="3153358" y="5343469"/>
            <a:ext cx="2152870" cy="463709"/>
          </a:xfrm>
          <a:prstGeom prst="roundRect">
            <a:avLst/>
          </a:pr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237145" y="5343469"/>
            <a:ext cx="373864" cy="373864"/>
          </a:xfrm>
          <a:prstGeom prst="ellipse">
            <a:avLst/>
          </a:prstGeom>
          <a:solidFill>
            <a:schemeClr val="bg1"/>
          </a:solidFill>
          <a:ln w="12700" cap="sq">
            <a:noFill/>
            <a:miter/>
          </a:ln>
          <a:effectLst/>
        </p:spPr>
        <p:txBody>
          <a:bodyPr vert="horz" wrap="square" lIns="73152" tIns="36576" rIns="73152" bIns="36576" rtlCol="0" anchor="ctr"/>
          <a:lstStyle/>
          <a:p>
            <a:pPr algn="ctr">
              <a:lnSpc>
                <a:spcPct val="110000"/>
              </a:lnSpc>
            </a:pPr>
            <a:endParaRPr kumimoji="1" lang="zh-CN" altLang="en-US"/>
          </a:p>
        </p:txBody>
      </p:sp>
      <p:sp>
        <p:nvSpPr>
          <p:cNvPr id="18" name="标题 1"/>
          <p:cNvSpPr txBox="1"/>
          <p:nvPr/>
        </p:nvSpPr>
        <p:spPr>
          <a:xfrm>
            <a:off x="3328870" y="5431401"/>
            <a:ext cx="190415" cy="198000"/>
          </a:xfrm>
          <a:custGeom>
            <a:avLst/>
            <a:gdLst>
              <a:gd name="connsiteX0" fmla="*/ 54493 w 190415"/>
              <a:gd name="connsiteY0" fmla="*/ 182512 h 198000"/>
              <a:gd name="connsiteX1" fmla="*/ 65942 w 190415"/>
              <a:gd name="connsiteY1" fmla="*/ 182512 h 198000"/>
              <a:gd name="connsiteX2" fmla="*/ 81190 w 190415"/>
              <a:gd name="connsiteY2" fmla="*/ 182512 h 198000"/>
              <a:gd name="connsiteX3" fmla="*/ 109226 w 190415"/>
              <a:gd name="connsiteY3" fmla="*/ 182512 h 198000"/>
              <a:gd name="connsiteX4" fmla="*/ 124474 w 190415"/>
              <a:gd name="connsiteY4" fmla="*/ 182512 h 198000"/>
              <a:gd name="connsiteX5" fmla="*/ 135923 w 190415"/>
              <a:gd name="connsiteY5" fmla="*/ 182512 h 198000"/>
              <a:gd name="connsiteX6" fmla="*/ 143667 w 190415"/>
              <a:gd name="connsiteY6" fmla="*/ 190256 h 198000"/>
              <a:gd name="connsiteX7" fmla="*/ 135923 w 190415"/>
              <a:gd name="connsiteY7" fmla="*/ 198000 h 198000"/>
              <a:gd name="connsiteX8" fmla="*/ 124474 w 190415"/>
              <a:gd name="connsiteY8" fmla="*/ 198000 h 198000"/>
              <a:gd name="connsiteX9" fmla="*/ 109226 w 190415"/>
              <a:gd name="connsiteY9" fmla="*/ 198000 h 198000"/>
              <a:gd name="connsiteX10" fmla="*/ 81190 w 190415"/>
              <a:gd name="connsiteY10" fmla="*/ 198000 h 198000"/>
              <a:gd name="connsiteX11" fmla="*/ 65942 w 190415"/>
              <a:gd name="connsiteY11" fmla="*/ 198000 h 198000"/>
              <a:gd name="connsiteX12" fmla="*/ 54493 w 190415"/>
              <a:gd name="connsiteY12" fmla="*/ 198000 h 198000"/>
              <a:gd name="connsiteX13" fmla="*/ 46748 w 190415"/>
              <a:gd name="connsiteY13" fmla="*/ 190256 h 198000"/>
              <a:gd name="connsiteX14" fmla="*/ 54493 w 190415"/>
              <a:gd name="connsiteY14" fmla="*/ 182512 h 198000"/>
              <a:gd name="connsiteX15" fmla="*/ 42460 w 190415"/>
              <a:gd name="connsiteY15" fmla="*/ 157339 h 198000"/>
              <a:gd name="connsiteX16" fmla="*/ 42416 w 190415"/>
              <a:gd name="connsiteY16" fmla="*/ 157464 h 198000"/>
              <a:gd name="connsiteX17" fmla="*/ 44117 w 190415"/>
              <a:gd name="connsiteY17" fmla="*/ 157464 h 198000"/>
              <a:gd name="connsiteX18" fmla="*/ 95210 w 190415"/>
              <a:gd name="connsiteY18" fmla="*/ 0 h 198000"/>
              <a:gd name="connsiteX19" fmla="*/ 125412 w 190415"/>
              <a:gd name="connsiteY19" fmla="*/ 6144 h 198000"/>
              <a:gd name="connsiteX20" fmla="*/ 150116 w 190415"/>
              <a:gd name="connsiteY20" fmla="*/ 22820 h 198000"/>
              <a:gd name="connsiteX21" fmla="*/ 166792 w 190415"/>
              <a:gd name="connsiteY21" fmla="*/ 47523 h 198000"/>
              <a:gd name="connsiteX22" fmla="*/ 172935 w 190415"/>
              <a:gd name="connsiteY22" fmla="*/ 77726 h 198000"/>
              <a:gd name="connsiteX23" fmla="*/ 172935 w 190415"/>
              <a:gd name="connsiteY23" fmla="*/ 135600 h 198000"/>
              <a:gd name="connsiteX24" fmla="*/ 189198 w 190415"/>
              <a:gd name="connsiteY24" fmla="*/ 161027 h 198000"/>
              <a:gd name="connsiteX25" fmla="*/ 189456 w 190415"/>
              <a:gd name="connsiteY25" fmla="*/ 168926 h 198000"/>
              <a:gd name="connsiteX26" fmla="*/ 182693 w 190415"/>
              <a:gd name="connsiteY26" fmla="*/ 172952 h 198000"/>
              <a:gd name="connsiteX27" fmla="*/ 7752 w 190415"/>
              <a:gd name="connsiteY27" fmla="*/ 172952 h 198000"/>
              <a:gd name="connsiteX28" fmla="*/ 989 w 190415"/>
              <a:gd name="connsiteY28" fmla="*/ 168977 h 198000"/>
              <a:gd name="connsiteX29" fmla="*/ 1144 w 190415"/>
              <a:gd name="connsiteY29" fmla="*/ 161130 h 198000"/>
              <a:gd name="connsiteX30" fmla="*/ 17484 w 190415"/>
              <a:gd name="connsiteY30" fmla="*/ 134567 h 198000"/>
              <a:gd name="connsiteX31" fmla="*/ 17484 w 190415"/>
              <a:gd name="connsiteY31" fmla="*/ 77726 h 198000"/>
              <a:gd name="connsiteX32" fmla="*/ 23628 w 190415"/>
              <a:gd name="connsiteY32" fmla="*/ 47523 h 198000"/>
              <a:gd name="connsiteX33" fmla="*/ 40304 w 190415"/>
              <a:gd name="connsiteY33" fmla="*/ 22820 h 198000"/>
              <a:gd name="connsiteX34" fmla="*/ 65007 w 190415"/>
              <a:gd name="connsiteY34" fmla="*/ 6144 h 198000"/>
              <a:gd name="connsiteX35" fmla="*/ 95210 w 190415"/>
              <a:gd name="connsiteY35" fmla="*/ 0 h 198000"/>
            </a:gdLst>
            <a:ahLst/>
            <a:cxnLst/>
            <a:rect l="l" t="t" r="r" b="b"/>
            <a:pathLst>
              <a:path w="190415" h="198000">
                <a:moveTo>
                  <a:pt x="54493" y="182512"/>
                </a:moveTo>
                <a:lnTo>
                  <a:pt x="65942" y="182512"/>
                </a:lnTo>
                <a:lnTo>
                  <a:pt x="81190" y="182512"/>
                </a:lnTo>
                <a:lnTo>
                  <a:pt x="109226" y="182512"/>
                </a:lnTo>
                <a:lnTo>
                  <a:pt x="124474" y="182512"/>
                </a:lnTo>
                <a:lnTo>
                  <a:pt x="135923" y="182512"/>
                </a:lnTo>
                <a:cubicBezTo>
                  <a:pt x="140209" y="182512"/>
                  <a:pt x="143667" y="185971"/>
                  <a:pt x="143667" y="190256"/>
                </a:cubicBezTo>
                <a:cubicBezTo>
                  <a:pt x="143667" y="194541"/>
                  <a:pt x="140182" y="198000"/>
                  <a:pt x="135923" y="198000"/>
                </a:cubicBezTo>
                <a:lnTo>
                  <a:pt x="124474" y="198000"/>
                </a:lnTo>
                <a:lnTo>
                  <a:pt x="109226" y="198000"/>
                </a:lnTo>
                <a:lnTo>
                  <a:pt x="81190" y="198000"/>
                </a:lnTo>
                <a:lnTo>
                  <a:pt x="65942" y="198000"/>
                </a:lnTo>
                <a:lnTo>
                  <a:pt x="54493" y="198000"/>
                </a:lnTo>
                <a:cubicBezTo>
                  <a:pt x="50207" y="198000"/>
                  <a:pt x="46748" y="194541"/>
                  <a:pt x="46748" y="190256"/>
                </a:cubicBezTo>
                <a:cubicBezTo>
                  <a:pt x="46748" y="185971"/>
                  <a:pt x="50207" y="182512"/>
                  <a:pt x="54493" y="182512"/>
                </a:cubicBezTo>
                <a:close/>
                <a:moveTo>
                  <a:pt x="42460" y="157339"/>
                </a:moveTo>
                <a:lnTo>
                  <a:pt x="42416" y="157464"/>
                </a:lnTo>
                <a:lnTo>
                  <a:pt x="44117" y="157464"/>
                </a:lnTo>
                <a:close/>
                <a:moveTo>
                  <a:pt x="95210" y="0"/>
                </a:moveTo>
                <a:cubicBezTo>
                  <a:pt x="105664" y="0"/>
                  <a:pt x="115809" y="2065"/>
                  <a:pt x="125412" y="6144"/>
                </a:cubicBezTo>
                <a:cubicBezTo>
                  <a:pt x="134653" y="10068"/>
                  <a:pt x="142965" y="15695"/>
                  <a:pt x="150116" y="22820"/>
                </a:cubicBezTo>
                <a:cubicBezTo>
                  <a:pt x="157266" y="29970"/>
                  <a:pt x="162868" y="38282"/>
                  <a:pt x="166792" y="47523"/>
                </a:cubicBezTo>
                <a:cubicBezTo>
                  <a:pt x="170870" y="57100"/>
                  <a:pt x="172935" y="67271"/>
                  <a:pt x="172935" y="77726"/>
                </a:cubicBezTo>
                <a:lnTo>
                  <a:pt x="172935" y="135600"/>
                </a:lnTo>
                <a:lnTo>
                  <a:pt x="189198" y="161027"/>
                </a:lnTo>
                <a:cubicBezTo>
                  <a:pt x="190721" y="163401"/>
                  <a:pt x="190824" y="166447"/>
                  <a:pt x="189456" y="168926"/>
                </a:cubicBezTo>
                <a:cubicBezTo>
                  <a:pt x="188114" y="171404"/>
                  <a:pt x="185507" y="172952"/>
                  <a:pt x="182693" y="172952"/>
                </a:cubicBezTo>
                <a:lnTo>
                  <a:pt x="7752" y="172952"/>
                </a:lnTo>
                <a:cubicBezTo>
                  <a:pt x="4939" y="172952"/>
                  <a:pt x="2357" y="171430"/>
                  <a:pt x="989" y="168977"/>
                </a:cubicBezTo>
                <a:cubicBezTo>
                  <a:pt x="-379" y="166525"/>
                  <a:pt x="-328" y="163530"/>
                  <a:pt x="1144" y="161130"/>
                </a:cubicBezTo>
                <a:lnTo>
                  <a:pt x="17484" y="134567"/>
                </a:lnTo>
                <a:lnTo>
                  <a:pt x="17484" y="77726"/>
                </a:lnTo>
                <a:cubicBezTo>
                  <a:pt x="17484" y="67271"/>
                  <a:pt x="19549" y="57126"/>
                  <a:pt x="23628" y="47523"/>
                </a:cubicBezTo>
                <a:cubicBezTo>
                  <a:pt x="27552" y="38282"/>
                  <a:pt x="33179" y="29970"/>
                  <a:pt x="40304" y="22820"/>
                </a:cubicBezTo>
                <a:cubicBezTo>
                  <a:pt x="47428" y="15669"/>
                  <a:pt x="55766" y="10068"/>
                  <a:pt x="65007" y="6144"/>
                </a:cubicBezTo>
                <a:cubicBezTo>
                  <a:pt x="74584" y="2065"/>
                  <a:pt x="84755" y="0"/>
                  <a:pt x="95210" y="0"/>
                </a:cubicBez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9" name="标题 1"/>
          <p:cNvSpPr txBox="1"/>
          <p:nvPr/>
        </p:nvSpPr>
        <p:spPr>
          <a:xfrm>
            <a:off x="581485"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0" name="标题 1"/>
          <p:cNvSpPr txBox="1"/>
          <p:nvPr/>
        </p:nvSpPr>
        <p:spPr>
          <a:xfrm>
            <a:off x="1018728" y="6457267"/>
            <a:ext cx="332921" cy="70757"/>
          </a:xfrm>
          <a:prstGeom prst="roundRect">
            <a:avLst>
              <a:gd name="adj" fmla="val 50000"/>
            </a:avLst>
          </a:prstGeom>
          <a:noFill/>
          <a:ln w="12700" cap="sq">
            <a:solidFill>
              <a:schemeClr val="bg1">
                <a:alpha val="70000"/>
              </a:schemeClr>
            </a:solid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1" name="标题 1"/>
          <p:cNvSpPr txBox="1"/>
          <p:nvPr/>
        </p:nvSpPr>
        <p:spPr>
          <a:xfrm>
            <a:off x="1455971"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3" name="标题 1"/>
          <p:cNvSpPr txBox="1"/>
          <p:nvPr/>
        </p:nvSpPr>
        <p:spPr>
          <a:xfrm>
            <a:off x="1054560" y="5411385"/>
            <a:ext cx="1847324" cy="280759"/>
          </a:xfrm>
          <a:prstGeom prst="rect">
            <a:avLst/>
          </a:prstGeom>
          <a:noFill/>
          <a:ln>
            <a:noFill/>
          </a:ln>
        </p:spPr>
        <p:txBody>
          <a:bodyPr vert="horz" wrap="square" lIns="0" tIns="0" rIns="0" bIns="0" rtlCol="0" anchor="ctr"/>
          <a:lstStyle/>
          <a:p>
            <a:pPr algn="l">
              <a:lnSpc>
                <a:spcPct val="110000"/>
              </a:lnSpc>
            </a:pPr>
            <a:r>
              <a:rPr kumimoji="1" lang="en-US" altLang="zh-CN" sz="1700" dirty="0" err="1">
                <a:ln w="12700">
                  <a:noFill/>
                </a:ln>
                <a:solidFill>
                  <a:srgbClr val="000000">
                    <a:alpha val="100000"/>
                  </a:srgbClr>
                </a:solidFill>
                <a:latin typeface="OPPOSans R"/>
                <a:ea typeface="OPPOSans R"/>
                <a:cs typeface="OPPOSans R"/>
              </a:rPr>
              <a:t>主讲人</a:t>
            </a:r>
            <a:r>
              <a:rPr kumimoji="1" lang="en-US" altLang="zh-CN" sz="1700" dirty="0" smtClean="0">
                <a:ln w="12700">
                  <a:noFill/>
                </a:ln>
                <a:solidFill>
                  <a:srgbClr val="000000">
                    <a:alpha val="100000"/>
                  </a:srgbClr>
                </a:solidFill>
                <a:latin typeface="OPPOSans R"/>
                <a:ea typeface="OPPOSans R"/>
                <a:cs typeface="OPPOSans R"/>
              </a:rPr>
              <a:t>：</a:t>
            </a:r>
            <a:r>
              <a:rPr kumimoji="1" lang="zh-CN" altLang="en-US" sz="1700" dirty="0" smtClean="0">
                <a:ln w="12700">
                  <a:noFill/>
                </a:ln>
                <a:solidFill>
                  <a:srgbClr val="000000">
                    <a:alpha val="100000"/>
                  </a:srgbClr>
                </a:solidFill>
                <a:latin typeface="OPPOSans R"/>
                <a:ea typeface="OPPOSans R"/>
                <a:cs typeface="OPPOSans R"/>
              </a:rPr>
              <a:t>廖炜健</a:t>
            </a:r>
            <a:endParaRPr kumimoji="1" lang="zh-CN" altLang="en-US" dirty="0"/>
          </a:p>
        </p:txBody>
      </p:sp>
      <p:sp>
        <p:nvSpPr>
          <p:cNvPr id="24" name="标题 1"/>
          <p:cNvSpPr txBox="1"/>
          <p:nvPr/>
        </p:nvSpPr>
        <p:spPr>
          <a:xfrm>
            <a:off x="3740922" y="5411385"/>
            <a:ext cx="652620" cy="261918"/>
          </a:xfrm>
          <a:prstGeom prst="rect">
            <a:avLst/>
          </a:prstGeom>
          <a:noFill/>
          <a:ln>
            <a:noFill/>
          </a:ln>
        </p:spPr>
        <p:txBody>
          <a:bodyPr vert="horz" wrap="square" lIns="0" tIns="0" rIns="0" bIns="0" rtlCol="0" anchor="ctr"/>
          <a:lstStyle/>
          <a:p>
            <a:pPr algn="l">
              <a:lnSpc>
                <a:spcPct val="110000"/>
              </a:lnSpc>
            </a:pPr>
            <a:r>
              <a:rPr kumimoji="1" lang="en-US" altLang="zh-CN" sz="1700">
                <a:ln w="12700">
                  <a:noFill/>
                </a:ln>
                <a:solidFill>
                  <a:srgbClr val="FFFFFF">
                    <a:alpha val="100000"/>
                  </a:srgbClr>
                </a:solidFill>
                <a:latin typeface="OPPOSans R"/>
                <a:ea typeface="OPPOSans R"/>
                <a:cs typeface="OPPOSans R"/>
              </a:rPr>
              <a:t>时间：</a:t>
            </a:r>
            <a:endParaRPr kumimoji="1" lang="zh-CN" altLang="en-US"/>
          </a:p>
        </p:txBody>
      </p:sp>
      <p:sp>
        <p:nvSpPr>
          <p:cNvPr id="25" name="标题 1"/>
          <p:cNvSpPr txBox="1"/>
          <p:nvPr/>
        </p:nvSpPr>
        <p:spPr>
          <a:xfrm>
            <a:off x="4259367" y="5399442"/>
            <a:ext cx="1040235" cy="261918"/>
          </a:xfrm>
          <a:prstGeom prst="rect">
            <a:avLst/>
          </a:prstGeom>
          <a:noFill/>
          <a:ln>
            <a:noFill/>
          </a:ln>
        </p:spPr>
        <p:txBody>
          <a:bodyPr vert="horz" wrap="square" lIns="0" tIns="0" rIns="0" bIns="0" rtlCol="0" anchor="ctr"/>
          <a:lstStyle/>
          <a:p>
            <a:pPr algn="l">
              <a:lnSpc>
                <a:spcPct val="110000"/>
              </a:lnSpc>
            </a:pPr>
            <a:r>
              <a:rPr kumimoji="1" lang="en-US" altLang="zh-CN" sz="1700" dirty="0" smtClean="0">
                <a:ln w="12700">
                  <a:noFill/>
                </a:ln>
                <a:solidFill>
                  <a:srgbClr val="FFFFFF">
                    <a:alpha val="100000"/>
                  </a:srgbClr>
                </a:solidFill>
                <a:latin typeface="OPPOSans R"/>
                <a:ea typeface="OPPOSans R"/>
                <a:cs typeface="OPPOSans R"/>
              </a:rPr>
              <a:t>2025.4.20</a:t>
            </a:r>
            <a:endParaRPr kumimoji="1" lang="zh-CN" altLang="en-US" dirty="0"/>
          </a:p>
        </p:txBody>
      </p:sp>
      <p:sp>
        <p:nvSpPr>
          <p:cNvPr id="26" name="标题 1"/>
          <p:cNvSpPr txBox="1"/>
          <p:nvPr/>
        </p:nvSpPr>
        <p:spPr>
          <a:xfrm>
            <a:off x="550476" y="1778990"/>
            <a:ext cx="2814832" cy="1049168"/>
          </a:xfrm>
          <a:prstGeom prst="rect">
            <a:avLst/>
          </a:prstGeom>
          <a:noFill/>
          <a:ln>
            <a:noFill/>
          </a:ln>
        </p:spPr>
        <p:txBody>
          <a:bodyPr vert="horz" wrap="square" lIns="0" tIns="45720" rIns="0" bIns="45720" rtlCol="0" anchor="t"/>
          <a:lstStyle/>
          <a:p>
            <a:pPr algn="l">
              <a:lnSpc>
                <a:spcPct val="110000"/>
              </a:lnSpc>
            </a:pPr>
            <a:endParaRPr kumimoji="1" lang="zh-CN" altLang="en-US" dirty="0"/>
          </a:p>
        </p:txBody>
      </p:sp>
      <p:pic>
        <p:nvPicPr>
          <p:cNvPr id="27" name="图片 26"/>
          <p:cNvPicPr>
            <a:picLocks noChangeAspect="1"/>
          </p:cNvPicPr>
          <p:nvPr/>
        </p:nvPicPr>
        <p:blipFill>
          <a:blip r:embed="rId3">
            <a:alphaModFix/>
          </a:blip>
          <a:srcRect/>
          <a:stretch>
            <a:fillRect/>
          </a:stretch>
        </p:blipFill>
        <p:spPr>
          <a:xfrm>
            <a:off x="4971128" y="4634573"/>
            <a:ext cx="1221983" cy="307574"/>
          </a:xfrm>
          <a:prstGeom prst="rect">
            <a:avLst/>
          </a:prstGeom>
          <a:noFill/>
          <a:ln>
            <a:noFill/>
          </a:ln>
        </p:spPr>
      </p:pic>
      <p:pic>
        <p:nvPicPr>
          <p:cNvPr id="28" name="图片 27"/>
          <p:cNvPicPr>
            <a:picLocks noChangeAspect="1"/>
          </p:cNvPicPr>
          <p:nvPr/>
        </p:nvPicPr>
        <p:blipFill>
          <a:blip r:embed="rId3">
            <a:alphaModFix/>
          </a:blip>
          <a:srcRect/>
          <a:stretch>
            <a:fillRect/>
          </a:stretch>
        </p:blipFill>
        <p:spPr>
          <a:xfrm>
            <a:off x="2660875" y="2065434"/>
            <a:ext cx="1893137" cy="47650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349857" y="658405"/>
            <a:ext cx="5456378" cy="5456378"/>
          </a:xfrm>
          <a:prstGeom prst="ellipse">
            <a:avLst/>
          </a:prstGeom>
          <a:solidFill>
            <a:schemeClr val="accent1">
              <a:alpha val="8000"/>
            </a:schemeClr>
          </a:solidFill>
          <a:ln w="76200" cap="sq">
            <a:noFill/>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a:off x="1019169" y="1327717"/>
            <a:ext cx="4117754" cy="4117754"/>
          </a:xfrm>
          <a:prstGeom prst="ellipse">
            <a:avLst/>
          </a:prstGeom>
          <a:solidFill>
            <a:schemeClr val="accent1"/>
          </a:solidFill>
          <a:ln w="76200" cap="sq">
            <a:solidFill>
              <a:schemeClr val="bg1"/>
            </a:solid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rot="8408215">
            <a:off x="1014883" y="4269455"/>
            <a:ext cx="978786" cy="978786"/>
          </a:xfrm>
          <a:prstGeom prst="ellipse">
            <a:avLst/>
          </a:prstGeom>
          <a:solidFill>
            <a:schemeClr val="accent2"/>
          </a:solidFill>
          <a:ln w="31750" cap="sq">
            <a:solidFill>
              <a:schemeClr val="bg1"/>
            </a:solidFill>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a:off x="-2013446" y="-1027307"/>
            <a:ext cx="8912615" cy="8912615"/>
          </a:xfrm>
          <a:prstGeom prst="ellipse">
            <a:avLst/>
          </a:prstGeom>
          <a:noFill/>
          <a:ln w="15875" cap="sq">
            <a:solidFill>
              <a:schemeClr val="bg1">
                <a:lumMod val="65000"/>
                <a:alpha val="39000"/>
              </a:schemeClr>
            </a:solidFill>
            <a:miter/>
          </a:ln>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nvSpPr>
        <p:spPr>
          <a:xfrm>
            <a:off x="1265280" y="4521199"/>
            <a:ext cx="457677" cy="423383"/>
          </a:xfrm>
          <a:custGeom>
            <a:avLst/>
            <a:gdLst>
              <a:gd name="connsiteX0" fmla="*/ 2136435 w 5834559"/>
              <a:gd name="connsiteY0" fmla="*/ 643126 h 5397372"/>
              <a:gd name="connsiteX1" fmla="*/ 3716657 w 5834559"/>
              <a:gd name="connsiteY1" fmla="*/ 643126 h 5397372"/>
              <a:gd name="connsiteX2" fmla="*/ 3716657 w 5834559"/>
              <a:gd name="connsiteY2" fmla="*/ 1064855 h 5397372"/>
              <a:gd name="connsiteX3" fmla="*/ 2136435 w 5834559"/>
              <a:gd name="connsiteY3" fmla="*/ 1064855 h 5397372"/>
              <a:gd name="connsiteX4" fmla="*/ 693741 w 5834559"/>
              <a:gd name="connsiteY4" fmla="*/ 643126 h 5397372"/>
              <a:gd name="connsiteX5" fmla="*/ 1550121 w 5834559"/>
              <a:gd name="connsiteY5" fmla="*/ 643126 h 5397372"/>
              <a:gd name="connsiteX6" fmla="*/ 1550121 w 5834559"/>
              <a:gd name="connsiteY6" fmla="*/ 1064855 h 5397372"/>
              <a:gd name="connsiteX7" fmla="*/ 693741 w 5834559"/>
              <a:gd name="connsiteY7" fmla="*/ 1064855 h 5397372"/>
              <a:gd name="connsiteX8" fmla="*/ 421729 w 5834559"/>
              <a:gd name="connsiteY8" fmla="*/ 1336867 h 5397372"/>
              <a:gd name="connsiteX9" fmla="*/ 421729 w 5834559"/>
              <a:gd name="connsiteY9" fmla="*/ 2079805 h 5397372"/>
              <a:gd name="connsiteX10" fmla="*/ 5412133 w 5834559"/>
              <a:gd name="connsiteY10" fmla="*/ 2079805 h 5397372"/>
              <a:gd name="connsiteX11" fmla="*/ 5412133 w 5834559"/>
              <a:gd name="connsiteY11" fmla="*/ 1336867 h 5397372"/>
              <a:gd name="connsiteX12" fmla="*/ 5140113 w 5834559"/>
              <a:gd name="connsiteY12" fmla="*/ 1064855 h 5397372"/>
              <a:gd name="connsiteX13" fmla="*/ 4302971 w 5834559"/>
              <a:gd name="connsiteY13" fmla="*/ 1064855 h 5397372"/>
              <a:gd name="connsiteX14" fmla="*/ 4302971 w 5834559"/>
              <a:gd name="connsiteY14" fmla="*/ 643126 h 5397372"/>
              <a:gd name="connsiteX15" fmla="*/ 5140113 w 5834559"/>
              <a:gd name="connsiteY15" fmla="*/ 643126 h 5397372"/>
              <a:gd name="connsiteX16" fmla="*/ 5834559 w 5834559"/>
              <a:gd name="connsiteY16" fmla="*/ 1336867 h 5397372"/>
              <a:gd name="connsiteX17" fmla="*/ 5834559 w 5834559"/>
              <a:gd name="connsiteY17" fmla="*/ 4703631 h 5397372"/>
              <a:gd name="connsiteX18" fmla="*/ 5140818 w 5834559"/>
              <a:gd name="connsiteY18" fmla="*/ 5397372 h 5397372"/>
              <a:gd name="connsiteX19" fmla="*/ 693741 w 5834559"/>
              <a:gd name="connsiteY19" fmla="*/ 5397372 h 5397372"/>
              <a:gd name="connsiteX20" fmla="*/ 0 w 5834559"/>
              <a:gd name="connsiteY20" fmla="*/ 4703631 h 5397372"/>
              <a:gd name="connsiteX21" fmla="*/ 0 w 5834559"/>
              <a:gd name="connsiteY21" fmla="*/ 2501529 h 5397372"/>
              <a:gd name="connsiteX22" fmla="*/ 0 w 5834559"/>
              <a:gd name="connsiteY22" fmla="*/ 2079805 h 5397372"/>
              <a:gd name="connsiteX23" fmla="*/ 0 w 5834559"/>
              <a:gd name="connsiteY23" fmla="*/ 1336867 h 5397372"/>
              <a:gd name="connsiteX24" fmla="*/ 693741 w 5834559"/>
              <a:gd name="connsiteY24" fmla="*/ 643126 h 5397372"/>
              <a:gd name="connsiteX25" fmla="*/ 3997242 w 5834559"/>
              <a:gd name="connsiteY25" fmla="*/ 0 h 5397372"/>
              <a:gd name="connsiteX26" fmla="*/ 4208106 w 5834559"/>
              <a:gd name="connsiteY26" fmla="*/ 210864 h 5397372"/>
              <a:gd name="connsiteX27" fmla="*/ 4208106 w 5834559"/>
              <a:gd name="connsiteY27" fmla="*/ 1506961 h 5397372"/>
              <a:gd name="connsiteX28" fmla="*/ 3997242 w 5834559"/>
              <a:gd name="connsiteY28" fmla="*/ 1718528 h 5397372"/>
              <a:gd name="connsiteX29" fmla="*/ 3786378 w 5834559"/>
              <a:gd name="connsiteY29" fmla="*/ 1507664 h 5397372"/>
              <a:gd name="connsiteX30" fmla="*/ 3786378 w 5834559"/>
              <a:gd name="connsiteY30" fmla="*/ 210864 h 5397372"/>
              <a:gd name="connsiteX31" fmla="*/ 3997242 w 5834559"/>
              <a:gd name="connsiteY31" fmla="*/ 0 h 5397372"/>
              <a:gd name="connsiteX32" fmla="*/ 1836609 w 5834559"/>
              <a:gd name="connsiteY32" fmla="*/ 0 h 5397372"/>
              <a:gd name="connsiteX33" fmla="*/ 2047469 w 5834559"/>
              <a:gd name="connsiteY33" fmla="*/ 210864 h 5397372"/>
              <a:gd name="connsiteX34" fmla="*/ 2047469 w 5834559"/>
              <a:gd name="connsiteY34" fmla="*/ 1506961 h 5397372"/>
              <a:gd name="connsiteX35" fmla="*/ 1836609 w 5834559"/>
              <a:gd name="connsiteY35" fmla="*/ 1718528 h 5397372"/>
              <a:gd name="connsiteX36" fmla="*/ 1625745 w 5834559"/>
              <a:gd name="connsiteY36" fmla="*/ 1507664 h 5397372"/>
              <a:gd name="connsiteX37" fmla="*/ 1625745 w 5834559"/>
              <a:gd name="connsiteY37" fmla="*/ 210864 h 5397372"/>
              <a:gd name="connsiteX38" fmla="*/ 1836609 w 5834559"/>
              <a:gd name="connsiteY38" fmla="*/ 0 h 5397372"/>
            </a:gdLst>
            <a:ahLst/>
            <a:cxnLst/>
            <a:rect l="l" t="t" r="r" b="b"/>
            <a:pathLst>
              <a:path w="5834559" h="5397372">
                <a:moveTo>
                  <a:pt x="2136435" y="643126"/>
                </a:moveTo>
                <a:lnTo>
                  <a:pt x="3716657" y="643126"/>
                </a:lnTo>
                <a:lnTo>
                  <a:pt x="3716657" y="1064855"/>
                </a:lnTo>
                <a:lnTo>
                  <a:pt x="2136435" y="1064855"/>
                </a:lnTo>
                <a:close/>
                <a:moveTo>
                  <a:pt x="693741" y="643126"/>
                </a:moveTo>
                <a:lnTo>
                  <a:pt x="1550121" y="643126"/>
                </a:lnTo>
                <a:lnTo>
                  <a:pt x="1550121" y="1064855"/>
                </a:lnTo>
                <a:lnTo>
                  <a:pt x="693741" y="1064855"/>
                </a:lnTo>
                <a:cubicBezTo>
                  <a:pt x="543320" y="1064855"/>
                  <a:pt x="421729" y="1187151"/>
                  <a:pt x="421729" y="1336867"/>
                </a:cubicBezTo>
                <a:lnTo>
                  <a:pt x="421729" y="2079805"/>
                </a:lnTo>
                <a:lnTo>
                  <a:pt x="5412133" y="2079805"/>
                </a:lnTo>
                <a:lnTo>
                  <a:pt x="5412133" y="1336867"/>
                </a:lnTo>
                <a:cubicBezTo>
                  <a:pt x="5412133" y="1186446"/>
                  <a:pt x="5289830" y="1064855"/>
                  <a:pt x="5140113" y="1064855"/>
                </a:cubicBezTo>
                <a:lnTo>
                  <a:pt x="4302971" y="1064855"/>
                </a:lnTo>
                <a:lnTo>
                  <a:pt x="4302971" y="643126"/>
                </a:lnTo>
                <a:lnTo>
                  <a:pt x="5140113" y="643126"/>
                </a:lnTo>
                <a:cubicBezTo>
                  <a:pt x="5523184" y="643126"/>
                  <a:pt x="5833854" y="953797"/>
                  <a:pt x="5834559" y="1336867"/>
                </a:cubicBezTo>
                <a:lnTo>
                  <a:pt x="5834559" y="4703631"/>
                </a:lnTo>
                <a:cubicBezTo>
                  <a:pt x="5834559" y="5085292"/>
                  <a:pt x="5522479" y="5397372"/>
                  <a:pt x="5140818" y="5397372"/>
                </a:cubicBezTo>
                <a:lnTo>
                  <a:pt x="693741" y="5397372"/>
                </a:lnTo>
                <a:cubicBezTo>
                  <a:pt x="312080" y="5397372"/>
                  <a:pt x="0" y="5085292"/>
                  <a:pt x="0" y="4703631"/>
                </a:cubicBezTo>
                <a:lnTo>
                  <a:pt x="0" y="2501529"/>
                </a:lnTo>
                <a:lnTo>
                  <a:pt x="0" y="2079805"/>
                </a:lnTo>
                <a:lnTo>
                  <a:pt x="0" y="1336867"/>
                </a:lnTo>
                <a:cubicBezTo>
                  <a:pt x="0" y="953797"/>
                  <a:pt x="310671" y="643126"/>
                  <a:pt x="693741" y="643126"/>
                </a:cubicBezTo>
                <a:close/>
                <a:moveTo>
                  <a:pt x="3997242" y="0"/>
                </a:moveTo>
                <a:cubicBezTo>
                  <a:pt x="4113920" y="0"/>
                  <a:pt x="4208106" y="94186"/>
                  <a:pt x="4208106" y="210864"/>
                </a:cubicBezTo>
                <a:lnTo>
                  <a:pt x="4208106" y="1506961"/>
                </a:lnTo>
                <a:cubicBezTo>
                  <a:pt x="4208106" y="1623639"/>
                  <a:pt x="4113920" y="1718528"/>
                  <a:pt x="3997242" y="1718528"/>
                </a:cubicBezTo>
                <a:cubicBezTo>
                  <a:pt x="3880564" y="1718528"/>
                  <a:pt x="3786378" y="1624342"/>
                  <a:pt x="3786378" y="1507664"/>
                </a:cubicBezTo>
                <a:lnTo>
                  <a:pt x="3786378" y="210864"/>
                </a:lnTo>
                <a:cubicBezTo>
                  <a:pt x="3786378" y="94186"/>
                  <a:pt x="3880564" y="0"/>
                  <a:pt x="3997242" y="0"/>
                </a:cubicBezTo>
                <a:close/>
                <a:moveTo>
                  <a:pt x="1836609" y="0"/>
                </a:moveTo>
                <a:cubicBezTo>
                  <a:pt x="1953287" y="0"/>
                  <a:pt x="2047469" y="94186"/>
                  <a:pt x="2047469" y="210864"/>
                </a:cubicBezTo>
                <a:lnTo>
                  <a:pt x="2047469" y="1506961"/>
                </a:lnTo>
                <a:cubicBezTo>
                  <a:pt x="2047469" y="1623639"/>
                  <a:pt x="1953287" y="1718528"/>
                  <a:pt x="1836609" y="1718528"/>
                </a:cubicBezTo>
                <a:cubicBezTo>
                  <a:pt x="1719932" y="1718528"/>
                  <a:pt x="1625745" y="1624342"/>
                  <a:pt x="1625745" y="1507664"/>
                </a:cubicBezTo>
                <a:lnTo>
                  <a:pt x="1625745" y="210864"/>
                </a:lnTo>
                <a:cubicBezTo>
                  <a:pt x="1625745" y="94186"/>
                  <a:pt x="1719932" y="0"/>
                  <a:pt x="1836609"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8" name="标题 1"/>
          <p:cNvSpPr txBox="1"/>
          <p:nvPr/>
        </p:nvSpPr>
        <p:spPr>
          <a:xfrm>
            <a:off x="5907835" y="903144"/>
            <a:ext cx="5094843" cy="757565"/>
          </a:xfrm>
          <a:prstGeom prst="roundRect">
            <a:avLst>
              <a:gd name="adj" fmla="val 50000"/>
            </a:avLst>
          </a:prstGeom>
          <a:solidFill>
            <a:schemeClr val="bg1"/>
          </a:solidFill>
          <a:ln w="6350" cap="sq">
            <a:solidFill>
              <a:schemeClr val="bg1">
                <a:lumMod val="75000"/>
              </a:schemeClr>
            </a:solidFill>
            <a:miter/>
          </a:ln>
          <a:effectLst>
            <a:outerShdw blurRad="127000" dist="101600" dir="5400000" algn="t" rotWithShape="0">
              <a:schemeClr val="accent1">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rot="5400000">
            <a:off x="6893994" y="1272926"/>
            <a:ext cx="481629" cy="18000"/>
          </a:xfrm>
          <a:prstGeom prst="rect">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114650" y="1003382"/>
            <a:ext cx="983561" cy="557089"/>
          </a:xfrm>
          <a:prstGeom prst="rect">
            <a:avLst/>
          </a:prstGeom>
          <a:noFill/>
          <a:ln>
            <a:noFill/>
          </a:ln>
        </p:spPr>
        <p:txBody>
          <a:bodyPr vert="horz" wrap="square" lIns="91440" tIns="45720" rIns="91440" bIns="45720" rtlCol="0" anchor="ctr"/>
          <a:lstStyle/>
          <a:p>
            <a:pPr algn="ctr">
              <a:lnSpc>
                <a:spcPct val="110000"/>
              </a:lnSpc>
            </a:pPr>
            <a:r>
              <a:rPr kumimoji="1" lang="en-US" altLang="zh-CN" sz="3600">
                <a:ln w="12700">
                  <a:noFill/>
                </a:ln>
                <a:solidFill>
                  <a:srgbClr val="BF4F00">
                    <a:alpha val="100000"/>
                  </a:srgbClr>
                </a:solidFill>
                <a:latin typeface="OPPOSans R"/>
                <a:ea typeface="OPPOSans R"/>
                <a:cs typeface="OPPOSans R"/>
              </a:rPr>
              <a:t>01</a:t>
            </a:r>
            <a:endParaRPr kumimoji="1" lang="zh-CN" altLang="en-US"/>
          </a:p>
        </p:txBody>
      </p:sp>
      <p:sp>
        <p:nvSpPr>
          <p:cNvPr id="11" name="标题 1"/>
          <p:cNvSpPr txBox="1"/>
          <p:nvPr/>
        </p:nvSpPr>
        <p:spPr>
          <a:xfrm>
            <a:off x="7305024" y="930522"/>
            <a:ext cx="3492000" cy="702809"/>
          </a:xfrm>
          <a:prstGeom prst="rect">
            <a:avLst/>
          </a:prstGeom>
          <a:noFill/>
          <a:ln>
            <a:noFill/>
          </a:ln>
        </p:spPr>
        <p:txBody>
          <a:bodyPr vert="horz" wrap="square" lIns="46800" tIns="45720" rIns="46800" bIns="45720" rtlCol="0" anchor="ctr"/>
          <a:lstStyle/>
          <a:p>
            <a:pPr algn="l">
              <a:lnSpc>
                <a:spcPct val="130000"/>
              </a:lnSpc>
            </a:pPr>
            <a:r>
              <a:rPr kumimoji="1" lang="en-US" altLang="zh-CN" sz="1800">
                <a:ln w="12700">
                  <a:noFill/>
                </a:ln>
                <a:solidFill>
                  <a:srgbClr val="404040">
                    <a:alpha val="100000"/>
                  </a:srgbClr>
                </a:solidFill>
                <a:latin typeface="OPPOSans H"/>
                <a:ea typeface="OPPOSans H"/>
                <a:cs typeface="OPPOSans H"/>
              </a:rPr>
              <a:t>深入农村，开启服务征程</a:t>
            </a:r>
            <a:endParaRPr kumimoji="1" lang="zh-CN" altLang="en-US"/>
          </a:p>
        </p:txBody>
      </p:sp>
      <p:sp>
        <p:nvSpPr>
          <p:cNvPr id="12" name="标题 1"/>
          <p:cNvSpPr txBox="1"/>
          <p:nvPr/>
        </p:nvSpPr>
        <p:spPr>
          <a:xfrm>
            <a:off x="6285064" y="2029658"/>
            <a:ext cx="5094843" cy="757565"/>
          </a:xfrm>
          <a:prstGeom prst="roundRect">
            <a:avLst>
              <a:gd name="adj" fmla="val 50000"/>
            </a:avLst>
          </a:prstGeom>
          <a:solidFill>
            <a:schemeClr val="bg1"/>
          </a:solidFill>
          <a:ln w="6350" cap="sq">
            <a:solidFill>
              <a:schemeClr val="bg1">
                <a:lumMod val="75000"/>
              </a:schemeClr>
            </a:solidFill>
            <a:miter/>
          </a:ln>
          <a:effectLst>
            <a:outerShdw blurRad="127000" dist="101600" dir="5400000" algn="t" rotWithShape="0">
              <a:schemeClr val="accent1">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rot="5400000">
            <a:off x="7271223" y="2399440"/>
            <a:ext cx="481629" cy="18000"/>
          </a:xfrm>
          <a:prstGeom prst="rect">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4" name="标题 1"/>
          <p:cNvSpPr txBox="1"/>
          <p:nvPr/>
        </p:nvSpPr>
        <p:spPr>
          <a:xfrm>
            <a:off x="6491879" y="2129896"/>
            <a:ext cx="983561" cy="557089"/>
          </a:xfrm>
          <a:prstGeom prst="rect">
            <a:avLst/>
          </a:prstGeom>
          <a:noFill/>
          <a:ln>
            <a:noFill/>
          </a:ln>
        </p:spPr>
        <p:txBody>
          <a:bodyPr vert="horz" wrap="square" lIns="91440" tIns="45720" rIns="91440" bIns="45720" rtlCol="0" anchor="ctr"/>
          <a:lstStyle/>
          <a:p>
            <a:pPr algn="ctr">
              <a:lnSpc>
                <a:spcPct val="110000"/>
              </a:lnSpc>
            </a:pPr>
            <a:r>
              <a:rPr kumimoji="1" lang="en-US" altLang="zh-CN" sz="3600">
                <a:ln w="12700">
                  <a:noFill/>
                </a:ln>
                <a:solidFill>
                  <a:srgbClr val="BF4F00">
                    <a:alpha val="100000"/>
                  </a:srgbClr>
                </a:solidFill>
                <a:latin typeface="OPPOSans R"/>
                <a:ea typeface="OPPOSans R"/>
                <a:cs typeface="OPPOSans R"/>
              </a:rPr>
              <a:t>02</a:t>
            </a:r>
            <a:endParaRPr kumimoji="1" lang="zh-CN" altLang="en-US"/>
          </a:p>
        </p:txBody>
      </p:sp>
      <p:sp>
        <p:nvSpPr>
          <p:cNvPr id="15" name="标题 1"/>
          <p:cNvSpPr txBox="1"/>
          <p:nvPr/>
        </p:nvSpPr>
        <p:spPr>
          <a:xfrm>
            <a:off x="7682253" y="2057036"/>
            <a:ext cx="3492000" cy="702809"/>
          </a:xfrm>
          <a:prstGeom prst="rect">
            <a:avLst/>
          </a:prstGeom>
          <a:noFill/>
          <a:ln>
            <a:noFill/>
          </a:ln>
        </p:spPr>
        <p:txBody>
          <a:bodyPr vert="horz" wrap="square" lIns="46800" tIns="45720" rIns="46800" bIns="45720" rtlCol="0" anchor="ctr"/>
          <a:lstStyle/>
          <a:p>
            <a:pPr algn="l">
              <a:lnSpc>
                <a:spcPct val="130000"/>
              </a:lnSpc>
            </a:pPr>
            <a:r>
              <a:rPr kumimoji="1" lang="en-US" altLang="zh-CN" sz="1800">
                <a:ln w="12700">
                  <a:noFill/>
                </a:ln>
                <a:solidFill>
                  <a:srgbClr val="404040">
                    <a:alpha val="100000"/>
                  </a:srgbClr>
                </a:solidFill>
                <a:latin typeface="OPPOSans H"/>
                <a:ea typeface="OPPOSans H"/>
                <a:cs typeface="OPPOSans H"/>
              </a:rPr>
              <a:t>农村生活，见证三农现状</a:t>
            </a:r>
            <a:endParaRPr kumimoji="1" lang="zh-CN" altLang="en-US"/>
          </a:p>
        </p:txBody>
      </p:sp>
      <p:sp>
        <p:nvSpPr>
          <p:cNvPr id="16" name="标题 1"/>
          <p:cNvSpPr txBox="1"/>
          <p:nvPr/>
        </p:nvSpPr>
        <p:spPr>
          <a:xfrm>
            <a:off x="6450164" y="3156172"/>
            <a:ext cx="5094843" cy="757565"/>
          </a:xfrm>
          <a:prstGeom prst="roundRect">
            <a:avLst>
              <a:gd name="adj" fmla="val 50000"/>
            </a:avLst>
          </a:prstGeom>
          <a:solidFill>
            <a:schemeClr val="bg1"/>
          </a:solidFill>
          <a:ln w="6350" cap="sq">
            <a:solidFill>
              <a:schemeClr val="bg1">
                <a:lumMod val="75000"/>
              </a:schemeClr>
            </a:solidFill>
            <a:miter/>
          </a:ln>
          <a:effectLst>
            <a:outerShdw blurRad="127000" dist="101600" dir="5400000" algn="t" rotWithShape="0">
              <a:schemeClr val="accent1">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rot="5400000">
            <a:off x="7436323" y="3525954"/>
            <a:ext cx="481629" cy="18000"/>
          </a:xfrm>
          <a:prstGeom prst="rect">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8" name="标题 1"/>
          <p:cNvSpPr txBox="1"/>
          <p:nvPr/>
        </p:nvSpPr>
        <p:spPr>
          <a:xfrm>
            <a:off x="6656979" y="3256410"/>
            <a:ext cx="983561" cy="557089"/>
          </a:xfrm>
          <a:prstGeom prst="rect">
            <a:avLst/>
          </a:prstGeom>
          <a:noFill/>
          <a:ln>
            <a:noFill/>
          </a:ln>
        </p:spPr>
        <p:txBody>
          <a:bodyPr vert="horz" wrap="square" lIns="91440" tIns="45720" rIns="91440" bIns="45720" rtlCol="0" anchor="ctr"/>
          <a:lstStyle/>
          <a:p>
            <a:pPr algn="ctr">
              <a:lnSpc>
                <a:spcPct val="110000"/>
              </a:lnSpc>
            </a:pPr>
            <a:r>
              <a:rPr kumimoji="1" lang="en-US" altLang="zh-CN" sz="3600">
                <a:ln w="12700">
                  <a:noFill/>
                </a:ln>
                <a:solidFill>
                  <a:srgbClr val="BF4F00">
                    <a:alpha val="100000"/>
                  </a:srgbClr>
                </a:solidFill>
                <a:latin typeface="OPPOSans R"/>
                <a:ea typeface="OPPOSans R"/>
                <a:cs typeface="OPPOSans R"/>
              </a:rPr>
              <a:t>03</a:t>
            </a:r>
            <a:endParaRPr kumimoji="1" lang="zh-CN" altLang="en-US"/>
          </a:p>
        </p:txBody>
      </p:sp>
      <p:sp>
        <p:nvSpPr>
          <p:cNvPr id="19" name="标题 1"/>
          <p:cNvSpPr txBox="1"/>
          <p:nvPr/>
        </p:nvSpPr>
        <p:spPr>
          <a:xfrm>
            <a:off x="7847353" y="3183550"/>
            <a:ext cx="3492000" cy="702809"/>
          </a:xfrm>
          <a:prstGeom prst="rect">
            <a:avLst/>
          </a:prstGeom>
          <a:noFill/>
          <a:ln>
            <a:noFill/>
          </a:ln>
        </p:spPr>
        <p:txBody>
          <a:bodyPr vert="horz" wrap="square" lIns="46800" tIns="45720" rIns="46800" bIns="45720" rtlCol="0" anchor="ctr"/>
          <a:lstStyle/>
          <a:p>
            <a:pPr algn="l">
              <a:lnSpc>
                <a:spcPct val="130000"/>
              </a:lnSpc>
            </a:pPr>
            <a:r>
              <a:rPr kumimoji="1" lang="en-US" altLang="zh-CN" sz="1800">
                <a:ln w="12700">
                  <a:noFill/>
                </a:ln>
                <a:solidFill>
                  <a:srgbClr val="404040">
                    <a:alpha val="100000"/>
                  </a:srgbClr>
                </a:solidFill>
                <a:latin typeface="OPPOSans H"/>
                <a:ea typeface="OPPOSans H"/>
                <a:cs typeface="OPPOSans H"/>
              </a:rPr>
              <a:t>服务过程，收获成长与感动</a:t>
            </a:r>
            <a:endParaRPr kumimoji="1" lang="zh-CN" altLang="en-US"/>
          </a:p>
        </p:txBody>
      </p:sp>
      <p:sp>
        <p:nvSpPr>
          <p:cNvPr id="20" name="标题 1"/>
          <p:cNvSpPr txBox="1"/>
          <p:nvPr/>
        </p:nvSpPr>
        <p:spPr>
          <a:xfrm>
            <a:off x="6285064" y="4282686"/>
            <a:ext cx="5094843" cy="757565"/>
          </a:xfrm>
          <a:prstGeom prst="roundRect">
            <a:avLst>
              <a:gd name="adj" fmla="val 50000"/>
            </a:avLst>
          </a:prstGeom>
          <a:solidFill>
            <a:schemeClr val="bg1"/>
          </a:solidFill>
          <a:ln w="6350" cap="sq">
            <a:solidFill>
              <a:schemeClr val="bg1">
                <a:lumMod val="75000"/>
              </a:schemeClr>
            </a:solidFill>
            <a:miter/>
          </a:ln>
          <a:effectLst>
            <a:outerShdw blurRad="127000" dist="101600" dir="5400000" algn="t" rotWithShape="0">
              <a:schemeClr val="accent1">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1" name="标题 1"/>
          <p:cNvSpPr txBox="1"/>
          <p:nvPr/>
        </p:nvSpPr>
        <p:spPr>
          <a:xfrm rot="5400000">
            <a:off x="7271223" y="4652468"/>
            <a:ext cx="481629" cy="18000"/>
          </a:xfrm>
          <a:prstGeom prst="rect">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2" name="标题 1"/>
          <p:cNvSpPr txBox="1"/>
          <p:nvPr/>
        </p:nvSpPr>
        <p:spPr>
          <a:xfrm>
            <a:off x="6491879" y="4382924"/>
            <a:ext cx="983561" cy="557089"/>
          </a:xfrm>
          <a:prstGeom prst="rect">
            <a:avLst/>
          </a:prstGeom>
          <a:noFill/>
          <a:ln>
            <a:noFill/>
          </a:ln>
        </p:spPr>
        <p:txBody>
          <a:bodyPr vert="horz" wrap="square" lIns="91440" tIns="45720" rIns="91440" bIns="45720" rtlCol="0" anchor="ctr"/>
          <a:lstStyle/>
          <a:p>
            <a:pPr algn="ctr">
              <a:lnSpc>
                <a:spcPct val="110000"/>
              </a:lnSpc>
            </a:pPr>
            <a:r>
              <a:rPr kumimoji="1" lang="en-US" altLang="zh-CN" sz="3600">
                <a:ln w="12700">
                  <a:noFill/>
                </a:ln>
                <a:solidFill>
                  <a:srgbClr val="BF4F00">
                    <a:alpha val="100000"/>
                  </a:srgbClr>
                </a:solidFill>
                <a:latin typeface="OPPOSans R"/>
                <a:ea typeface="OPPOSans R"/>
                <a:cs typeface="OPPOSans R"/>
              </a:rPr>
              <a:t>04</a:t>
            </a:r>
            <a:endParaRPr kumimoji="1" lang="zh-CN" altLang="en-US"/>
          </a:p>
        </p:txBody>
      </p:sp>
      <p:sp>
        <p:nvSpPr>
          <p:cNvPr id="23" name="标题 1"/>
          <p:cNvSpPr txBox="1"/>
          <p:nvPr/>
        </p:nvSpPr>
        <p:spPr>
          <a:xfrm>
            <a:off x="7682253" y="4310064"/>
            <a:ext cx="3492000" cy="702809"/>
          </a:xfrm>
          <a:prstGeom prst="rect">
            <a:avLst/>
          </a:prstGeom>
          <a:noFill/>
          <a:ln>
            <a:noFill/>
          </a:ln>
        </p:spPr>
        <p:txBody>
          <a:bodyPr vert="horz" wrap="square" lIns="46800" tIns="45720" rIns="46800" bIns="45720" rtlCol="0" anchor="ctr"/>
          <a:lstStyle/>
          <a:p>
            <a:pPr algn="l">
              <a:lnSpc>
                <a:spcPct val="130000"/>
              </a:lnSpc>
            </a:pPr>
            <a:r>
              <a:rPr kumimoji="1" lang="en-US" altLang="zh-CN" sz="1800">
                <a:ln w="12700">
                  <a:noFill/>
                </a:ln>
                <a:solidFill>
                  <a:srgbClr val="404040">
                    <a:alpha val="100000"/>
                  </a:srgbClr>
                </a:solidFill>
                <a:latin typeface="OPPOSans H"/>
                <a:ea typeface="OPPOSans H"/>
                <a:cs typeface="OPPOSans H"/>
              </a:rPr>
              <a:t>总结感悟，展望未来</a:t>
            </a:r>
            <a:endParaRPr kumimoji="1" lang="zh-CN" altLang="en-US"/>
          </a:p>
        </p:txBody>
      </p:sp>
      <p:sp>
        <p:nvSpPr>
          <p:cNvPr id="24" name="标题 1"/>
          <p:cNvSpPr txBox="1"/>
          <p:nvPr/>
        </p:nvSpPr>
        <p:spPr>
          <a:xfrm>
            <a:off x="1651682" y="2335957"/>
            <a:ext cx="2852728" cy="1569660"/>
          </a:xfrm>
          <a:prstGeom prst="rect">
            <a:avLst/>
          </a:prstGeom>
          <a:noFill/>
          <a:ln>
            <a:noFill/>
          </a:ln>
        </p:spPr>
        <p:txBody>
          <a:bodyPr vert="horz" wrap="square" lIns="91440" tIns="45720" rIns="91440" bIns="45720" rtlCol="0" anchor="t"/>
          <a:lstStyle/>
          <a:p>
            <a:pPr algn="ctr">
              <a:lnSpc>
                <a:spcPct val="110000"/>
              </a:lnSpc>
            </a:pPr>
            <a:r>
              <a:rPr kumimoji="1" lang="en-US" altLang="zh-CN" sz="9600">
                <a:ln w="12700">
                  <a:noFill/>
                </a:ln>
                <a:solidFill>
                  <a:srgbClr val="FFFFFF">
                    <a:alpha val="100000"/>
                  </a:srgbClr>
                </a:solidFill>
                <a:latin typeface="OPPOSans H"/>
                <a:ea typeface="OPPOSans H"/>
                <a:cs typeface="OPPOSans H"/>
              </a:rPr>
              <a:t>目录</a:t>
            </a:r>
            <a:endParaRPr kumimoji="1" lang="zh-CN" altLang="en-US"/>
          </a:p>
        </p:txBody>
      </p:sp>
      <p:sp>
        <p:nvSpPr>
          <p:cNvPr id="25" name="标题 1"/>
          <p:cNvSpPr txBox="1"/>
          <p:nvPr/>
        </p:nvSpPr>
        <p:spPr>
          <a:xfrm>
            <a:off x="1704369" y="3820486"/>
            <a:ext cx="2889594" cy="461665"/>
          </a:xfrm>
          <a:prstGeom prst="rect">
            <a:avLst/>
          </a:prstGeom>
          <a:noFill/>
          <a:ln>
            <a:noFill/>
          </a:ln>
        </p:spPr>
        <p:txBody>
          <a:bodyPr vert="horz" wrap="square" lIns="91440" tIns="45720" rIns="91440" bIns="45720" rtlCol="0" anchor="t"/>
          <a:lstStyle/>
          <a:p>
            <a:pPr algn="ctr">
              <a:lnSpc>
                <a:spcPct val="110000"/>
              </a:lnSpc>
            </a:pPr>
            <a:r>
              <a:rPr kumimoji="1" lang="en-US" altLang="zh-CN" sz="2400">
                <a:ln w="12700">
                  <a:noFill/>
                </a:ln>
                <a:solidFill>
                  <a:srgbClr val="FFDABF">
                    <a:alpha val="100000"/>
                  </a:srgbClr>
                </a:solidFill>
                <a:latin typeface="OPPOSans R"/>
                <a:ea typeface="OPPOSans R"/>
                <a:cs typeface="OPPOSans R"/>
              </a:rPr>
              <a:t>CONTENTS</a:t>
            </a:r>
            <a:endParaRPr kumimoji="1" lang="zh-CN" altLang="en-US"/>
          </a:p>
        </p:txBody>
      </p:sp>
      <p:sp>
        <p:nvSpPr>
          <p:cNvPr id="26" name="标题 1"/>
          <p:cNvSpPr txBox="1"/>
          <p:nvPr/>
        </p:nvSpPr>
        <p:spPr>
          <a:xfrm>
            <a:off x="5907835" y="5409202"/>
            <a:ext cx="5094843" cy="757565"/>
          </a:xfrm>
          <a:prstGeom prst="roundRect">
            <a:avLst>
              <a:gd name="adj" fmla="val 50000"/>
            </a:avLst>
          </a:prstGeom>
          <a:solidFill>
            <a:schemeClr val="bg1"/>
          </a:solidFill>
          <a:ln w="6350" cap="sq">
            <a:solidFill>
              <a:schemeClr val="bg1">
                <a:lumMod val="75000"/>
              </a:schemeClr>
            </a:solidFill>
            <a:miter/>
          </a:ln>
          <a:effectLst>
            <a:outerShdw blurRad="127000" dist="101600" dir="5400000" algn="t" rotWithShape="0">
              <a:schemeClr val="accent1">
                <a:alpha val="21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7" name="标题 1"/>
          <p:cNvSpPr txBox="1"/>
          <p:nvPr/>
        </p:nvSpPr>
        <p:spPr>
          <a:xfrm rot="5400000">
            <a:off x="6893994" y="5778984"/>
            <a:ext cx="481629" cy="18000"/>
          </a:xfrm>
          <a:prstGeom prst="rect">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28" name="标题 1"/>
          <p:cNvSpPr txBox="1"/>
          <p:nvPr/>
        </p:nvSpPr>
        <p:spPr>
          <a:xfrm>
            <a:off x="6114650" y="5509440"/>
            <a:ext cx="983561" cy="557089"/>
          </a:xfrm>
          <a:prstGeom prst="rect">
            <a:avLst/>
          </a:prstGeom>
          <a:noFill/>
          <a:ln>
            <a:noFill/>
          </a:ln>
        </p:spPr>
        <p:txBody>
          <a:bodyPr vert="horz" wrap="square" lIns="91440" tIns="45720" rIns="91440" bIns="45720" rtlCol="0" anchor="ctr"/>
          <a:lstStyle/>
          <a:p>
            <a:pPr algn="ctr">
              <a:lnSpc>
                <a:spcPct val="110000"/>
              </a:lnSpc>
            </a:pPr>
            <a:r>
              <a:rPr kumimoji="1" lang="en-US" altLang="zh-CN" sz="3600">
                <a:ln w="12700">
                  <a:noFill/>
                </a:ln>
                <a:solidFill>
                  <a:srgbClr val="BF4F00">
                    <a:alpha val="100000"/>
                  </a:srgbClr>
                </a:solidFill>
                <a:latin typeface="OPPOSans R"/>
                <a:ea typeface="OPPOSans R"/>
                <a:cs typeface="OPPOSans R"/>
              </a:rPr>
              <a:t>05</a:t>
            </a:r>
            <a:endParaRPr kumimoji="1" lang="zh-CN" altLang="en-US"/>
          </a:p>
        </p:txBody>
      </p:sp>
      <p:sp>
        <p:nvSpPr>
          <p:cNvPr id="29" name="标题 1"/>
          <p:cNvSpPr txBox="1"/>
          <p:nvPr/>
        </p:nvSpPr>
        <p:spPr>
          <a:xfrm>
            <a:off x="7305024" y="5436580"/>
            <a:ext cx="3492000" cy="702809"/>
          </a:xfrm>
          <a:prstGeom prst="rect">
            <a:avLst/>
          </a:prstGeom>
          <a:noFill/>
          <a:ln>
            <a:noFill/>
          </a:ln>
        </p:spPr>
        <p:txBody>
          <a:bodyPr vert="horz" wrap="square" lIns="46800" tIns="45720" rIns="46800" bIns="45720" rtlCol="0" anchor="ctr"/>
          <a:lstStyle/>
          <a:p>
            <a:pPr algn="l">
              <a:lnSpc>
                <a:spcPct val="130000"/>
              </a:lnSpc>
            </a:pPr>
            <a:r>
              <a:rPr kumimoji="1" lang="en-US" altLang="zh-CN" sz="1800">
                <a:ln w="12700">
                  <a:noFill/>
                </a:ln>
                <a:solidFill>
                  <a:srgbClr val="404040">
                    <a:alpha val="100000"/>
                  </a:srgbClr>
                </a:solidFill>
                <a:latin typeface="OPPOSans H"/>
                <a:ea typeface="OPPOSans H"/>
                <a:cs typeface="OPPOSans H"/>
              </a:rPr>
              <a:t>致谢</a:t>
            </a:r>
            <a:endParaRPr kumimoji="1"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2380" y="0"/>
            <a:ext cx="12196761" cy="6858000"/>
          </a:xfrm>
          <a:prstGeom prst="rect">
            <a:avLst/>
          </a:prstGeom>
          <a:blipFill>
            <a:blip r:embed="rId2"/>
            <a:srcRect/>
            <a:stretch>
              <a:fillRect l="-164" r="-164"/>
            </a:stretch>
          </a:blip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0" y="0"/>
            <a:ext cx="12192000" cy="6858000"/>
          </a:xfrm>
          <a:custGeom>
            <a:avLst/>
            <a:gdLst>
              <a:gd name="connsiteX0" fmla="*/ 15963105 w 18288000"/>
              <a:gd name="connsiteY0" fmla="*/ 8102600 h 10288588"/>
              <a:gd name="connsiteX1" fmla="*/ 15951199 w 18288000"/>
              <a:gd name="connsiteY1" fmla="*/ 8103394 h 10288588"/>
              <a:gd name="connsiteX2" fmla="*/ 15940087 w 18288000"/>
              <a:gd name="connsiteY2" fmla="*/ 8104983 h 10288588"/>
              <a:gd name="connsiteX3" fmla="*/ 15928180 w 18288000"/>
              <a:gd name="connsiteY3" fmla="*/ 8108160 h 10288588"/>
              <a:gd name="connsiteX4" fmla="*/ 15917068 w 18288000"/>
              <a:gd name="connsiteY4" fmla="*/ 8111336 h 10288588"/>
              <a:gd name="connsiteX5" fmla="*/ 15907543 w 18288000"/>
              <a:gd name="connsiteY5" fmla="*/ 8116896 h 10288588"/>
              <a:gd name="connsiteX6" fmla="*/ 15898018 w 18288000"/>
              <a:gd name="connsiteY6" fmla="*/ 8122455 h 10288588"/>
              <a:gd name="connsiteX7" fmla="*/ 15889287 w 18288000"/>
              <a:gd name="connsiteY7" fmla="*/ 8129603 h 10288588"/>
              <a:gd name="connsiteX8" fmla="*/ 15880555 w 18288000"/>
              <a:gd name="connsiteY8" fmla="*/ 8137545 h 10288588"/>
              <a:gd name="connsiteX9" fmla="*/ 15872618 w 18288000"/>
              <a:gd name="connsiteY9" fmla="*/ 8145487 h 10288588"/>
              <a:gd name="connsiteX10" fmla="*/ 15865474 w 18288000"/>
              <a:gd name="connsiteY10" fmla="*/ 8154223 h 10288588"/>
              <a:gd name="connsiteX11" fmla="*/ 15859918 w 18288000"/>
              <a:gd name="connsiteY11" fmla="*/ 8164548 h 10288588"/>
              <a:gd name="connsiteX12" fmla="*/ 15855949 w 18288000"/>
              <a:gd name="connsiteY12" fmla="*/ 8174079 h 10288588"/>
              <a:gd name="connsiteX13" fmla="*/ 15851187 w 18288000"/>
              <a:gd name="connsiteY13" fmla="*/ 8184403 h 10288588"/>
              <a:gd name="connsiteX14" fmla="*/ 15848805 w 18288000"/>
              <a:gd name="connsiteY14" fmla="*/ 8195522 h 10288588"/>
              <a:gd name="connsiteX15" fmla="*/ 15846424 w 18288000"/>
              <a:gd name="connsiteY15" fmla="*/ 8208229 h 10288588"/>
              <a:gd name="connsiteX16" fmla="*/ 15846424 w 18288000"/>
              <a:gd name="connsiteY16" fmla="*/ 8219348 h 10288588"/>
              <a:gd name="connsiteX17" fmla="*/ 15846424 w 18288000"/>
              <a:gd name="connsiteY17" fmla="*/ 9378090 h 10288588"/>
              <a:gd name="connsiteX18" fmla="*/ 15846424 w 18288000"/>
              <a:gd name="connsiteY18" fmla="*/ 9389209 h 10288588"/>
              <a:gd name="connsiteX19" fmla="*/ 15848805 w 18288000"/>
              <a:gd name="connsiteY19" fmla="*/ 9401916 h 10288588"/>
              <a:gd name="connsiteX20" fmla="*/ 15851187 w 18288000"/>
              <a:gd name="connsiteY20" fmla="*/ 9413035 h 10288588"/>
              <a:gd name="connsiteX21" fmla="*/ 15855949 w 18288000"/>
              <a:gd name="connsiteY21" fmla="*/ 9423360 h 10288588"/>
              <a:gd name="connsiteX22" fmla="*/ 15859918 w 18288000"/>
              <a:gd name="connsiteY22" fmla="*/ 9433684 h 10288588"/>
              <a:gd name="connsiteX23" fmla="*/ 15865474 w 18288000"/>
              <a:gd name="connsiteY23" fmla="*/ 9443215 h 10288588"/>
              <a:gd name="connsiteX24" fmla="*/ 15872618 w 18288000"/>
              <a:gd name="connsiteY24" fmla="*/ 9452745 h 10288588"/>
              <a:gd name="connsiteX25" fmla="*/ 15880555 w 18288000"/>
              <a:gd name="connsiteY25" fmla="*/ 9460687 h 10288588"/>
              <a:gd name="connsiteX26" fmla="*/ 15889287 w 18288000"/>
              <a:gd name="connsiteY26" fmla="*/ 9467835 h 10288588"/>
              <a:gd name="connsiteX27" fmla="*/ 15898018 w 18288000"/>
              <a:gd name="connsiteY27" fmla="*/ 9474983 h 10288588"/>
              <a:gd name="connsiteX28" fmla="*/ 15907543 w 18288000"/>
              <a:gd name="connsiteY28" fmla="*/ 9480542 h 10288588"/>
              <a:gd name="connsiteX29" fmla="*/ 15917068 w 18288000"/>
              <a:gd name="connsiteY29" fmla="*/ 9486102 h 10288588"/>
              <a:gd name="connsiteX30" fmla="*/ 15928180 w 18288000"/>
              <a:gd name="connsiteY30" fmla="*/ 9489279 h 10288588"/>
              <a:gd name="connsiteX31" fmla="*/ 15940087 w 18288000"/>
              <a:gd name="connsiteY31" fmla="*/ 9493250 h 10288588"/>
              <a:gd name="connsiteX32" fmla="*/ 15951199 w 18288000"/>
              <a:gd name="connsiteY32" fmla="*/ 9494044 h 10288588"/>
              <a:gd name="connsiteX33" fmla="*/ 15963105 w 18288000"/>
              <a:gd name="connsiteY33" fmla="*/ 9494838 h 10288588"/>
              <a:gd name="connsiteX34" fmla="*/ 17118804 w 18288000"/>
              <a:gd name="connsiteY34" fmla="*/ 9494838 h 10288588"/>
              <a:gd name="connsiteX35" fmla="*/ 17129920 w 18288000"/>
              <a:gd name="connsiteY35" fmla="*/ 9494044 h 10288588"/>
              <a:gd name="connsiteX36" fmla="*/ 17141032 w 18288000"/>
              <a:gd name="connsiteY36" fmla="*/ 9493250 h 10288588"/>
              <a:gd name="connsiteX37" fmla="*/ 17152936 w 18288000"/>
              <a:gd name="connsiteY37" fmla="*/ 9489279 h 10288588"/>
              <a:gd name="connsiteX38" fmla="*/ 17164048 w 18288000"/>
              <a:gd name="connsiteY38" fmla="*/ 9486102 h 10288588"/>
              <a:gd name="connsiteX39" fmla="*/ 17173576 w 18288000"/>
              <a:gd name="connsiteY39" fmla="*/ 9480542 h 10288588"/>
              <a:gd name="connsiteX40" fmla="*/ 17183892 w 18288000"/>
              <a:gd name="connsiteY40" fmla="*/ 9474983 h 10288588"/>
              <a:gd name="connsiteX41" fmla="*/ 17193420 w 18288000"/>
              <a:gd name="connsiteY41" fmla="*/ 9467835 h 10288588"/>
              <a:gd name="connsiteX42" fmla="*/ 17200564 w 18288000"/>
              <a:gd name="connsiteY42" fmla="*/ 9460687 h 10288588"/>
              <a:gd name="connsiteX43" fmla="*/ 17208500 w 18288000"/>
              <a:gd name="connsiteY43" fmla="*/ 9452745 h 10288588"/>
              <a:gd name="connsiteX44" fmla="*/ 17215644 w 18288000"/>
              <a:gd name="connsiteY44" fmla="*/ 9443215 h 10288588"/>
              <a:gd name="connsiteX45" fmla="*/ 17221200 w 18288000"/>
              <a:gd name="connsiteY45" fmla="*/ 9433684 h 10288588"/>
              <a:gd name="connsiteX46" fmla="*/ 17225964 w 18288000"/>
              <a:gd name="connsiteY46" fmla="*/ 9423360 h 10288588"/>
              <a:gd name="connsiteX47" fmla="*/ 17229932 w 18288000"/>
              <a:gd name="connsiteY47" fmla="*/ 9413035 h 10288588"/>
              <a:gd name="connsiteX48" fmla="*/ 17233104 w 18288000"/>
              <a:gd name="connsiteY48" fmla="*/ 9401916 h 10288588"/>
              <a:gd name="connsiteX49" fmla="*/ 17234692 w 18288000"/>
              <a:gd name="connsiteY49" fmla="*/ 9389209 h 10288588"/>
              <a:gd name="connsiteX50" fmla="*/ 17235488 w 18288000"/>
              <a:gd name="connsiteY50" fmla="*/ 9378090 h 10288588"/>
              <a:gd name="connsiteX51" fmla="*/ 17235488 w 18288000"/>
              <a:gd name="connsiteY51" fmla="*/ 8219348 h 10288588"/>
              <a:gd name="connsiteX52" fmla="*/ 17234692 w 18288000"/>
              <a:gd name="connsiteY52" fmla="*/ 8208229 h 10288588"/>
              <a:gd name="connsiteX53" fmla="*/ 17233104 w 18288000"/>
              <a:gd name="connsiteY53" fmla="*/ 8195522 h 10288588"/>
              <a:gd name="connsiteX54" fmla="*/ 17229932 w 18288000"/>
              <a:gd name="connsiteY54" fmla="*/ 8184403 h 10288588"/>
              <a:gd name="connsiteX55" fmla="*/ 17225964 w 18288000"/>
              <a:gd name="connsiteY55" fmla="*/ 8174079 h 10288588"/>
              <a:gd name="connsiteX56" fmla="*/ 17221200 w 18288000"/>
              <a:gd name="connsiteY56" fmla="*/ 8164548 h 10288588"/>
              <a:gd name="connsiteX57" fmla="*/ 17215644 w 18288000"/>
              <a:gd name="connsiteY57" fmla="*/ 8154223 h 10288588"/>
              <a:gd name="connsiteX58" fmla="*/ 17208500 w 18288000"/>
              <a:gd name="connsiteY58" fmla="*/ 8145487 h 10288588"/>
              <a:gd name="connsiteX59" fmla="*/ 17200564 w 18288000"/>
              <a:gd name="connsiteY59" fmla="*/ 8137545 h 10288588"/>
              <a:gd name="connsiteX60" fmla="*/ 17193420 w 18288000"/>
              <a:gd name="connsiteY60" fmla="*/ 8129603 h 10288588"/>
              <a:gd name="connsiteX61" fmla="*/ 17183892 w 18288000"/>
              <a:gd name="connsiteY61" fmla="*/ 8122455 h 10288588"/>
              <a:gd name="connsiteX62" fmla="*/ 17173576 w 18288000"/>
              <a:gd name="connsiteY62" fmla="*/ 8116896 h 10288588"/>
              <a:gd name="connsiteX63" fmla="*/ 17164048 w 18288000"/>
              <a:gd name="connsiteY63" fmla="*/ 8111336 h 10288588"/>
              <a:gd name="connsiteX64" fmla="*/ 17152936 w 18288000"/>
              <a:gd name="connsiteY64" fmla="*/ 8108160 h 10288588"/>
              <a:gd name="connsiteX65" fmla="*/ 17141032 w 18288000"/>
              <a:gd name="connsiteY65" fmla="*/ 8104983 h 10288588"/>
              <a:gd name="connsiteX66" fmla="*/ 17129920 w 18288000"/>
              <a:gd name="connsiteY66" fmla="*/ 8103394 h 10288588"/>
              <a:gd name="connsiteX67" fmla="*/ 17118804 w 18288000"/>
              <a:gd name="connsiteY67" fmla="*/ 8102600 h 10288588"/>
              <a:gd name="connsiteX68" fmla="*/ 14504193 w 18288000"/>
              <a:gd name="connsiteY68" fmla="*/ 8102600 h 10288588"/>
              <a:gd name="connsiteX69" fmla="*/ 14491493 w 18288000"/>
              <a:gd name="connsiteY69" fmla="*/ 8103394 h 10288588"/>
              <a:gd name="connsiteX70" fmla="*/ 14480381 w 18288000"/>
              <a:gd name="connsiteY70" fmla="*/ 8104983 h 10288588"/>
              <a:gd name="connsiteX71" fmla="*/ 14469268 w 18288000"/>
              <a:gd name="connsiteY71" fmla="*/ 8108160 h 10288588"/>
              <a:gd name="connsiteX72" fmla="*/ 14458156 w 18288000"/>
              <a:gd name="connsiteY72" fmla="*/ 8111336 h 10288588"/>
              <a:gd name="connsiteX73" fmla="*/ 14447837 w 18288000"/>
              <a:gd name="connsiteY73" fmla="*/ 8116896 h 10288588"/>
              <a:gd name="connsiteX74" fmla="*/ 14439106 w 18288000"/>
              <a:gd name="connsiteY74" fmla="*/ 8122455 h 10288588"/>
              <a:gd name="connsiteX75" fmla="*/ 14430375 w 18288000"/>
              <a:gd name="connsiteY75" fmla="*/ 8129603 h 10288588"/>
              <a:gd name="connsiteX76" fmla="*/ 14420850 w 18288000"/>
              <a:gd name="connsiteY76" fmla="*/ 8137545 h 10288588"/>
              <a:gd name="connsiteX77" fmla="*/ 14412912 w 18288000"/>
              <a:gd name="connsiteY77" fmla="*/ 8145487 h 10288588"/>
              <a:gd name="connsiteX78" fmla="*/ 14406562 w 18288000"/>
              <a:gd name="connsiteY78" fmla="*/ 8154223 h 10288588"/>
              <a:gd name="connsiteX79" fmla="*/ 14401006 w 18288000"/>
              <a:gd name="connsiteY79" fmla="*/ 8164548 h 10288588"/>
              <a:gd name="connsiteX80" fmla="*/ 14396243 w 18288000"/>
              <a:gd name="connsiteY80" fmla="*/ 8174079 h 10288588"/>
              <a:gd name="connsiteX81" fmla="*/ 14391481 w 18288000"/>
              <a:gd name="connsiteY81" fmla="*/ 8184403 h 10288588"/>
              <a:gd name="connsiteX82" fmla="*/ 14389893 w 18288000"/>
              <a:gd name="connsiteY82" fmla="*/ 8195522 h 10288588"/>
              <a:gd name="connsiteX83" fmla="*/ 14387512 w 18288000"/>
              <a:gd name="connsiteY83" fmla="*/ 8208229 h 10288588"/>
              <a:gd name="connsiteX84" fmla="*/ 14387512 w 18288000"/>
              <a:gd name="connsiteY84" fmla="*/ 8219348 h 10288588"/>
              <a:gd name="connsiteX85" fmla="*/ 14387512 w 18288000"/>
              <a:gd name="connsiteY85" fmla="*/ 9378090 h 10288588"/>
              <a:gd name="connsiteX86" fmla="*/ 14387512 w 18288000"/>
              <a:gd name="connsiteY86" fmla="*/ 9389209 h 10288588"/>
              <a:gd name="connsiteX87" fmla="*/ 14389893 w 18288000"/>
              <a:gd name="connsiteY87" fmla="*/ 9401916 h 10288588"/>
              <a:gd name="connsiteX88" fmla="*/ 14391481 w 18288000"/>
              <a:gd name="connsiteY88" fmla="*/ 9413035 h 10288588"/>
              <a:gd name="connsiteX89" fmla="*/ 14396243 w 18288000"/>
              <a:gd name="connsiteY89" fmla="*/ 9423360 h 10288588"/>
              <a:gd name="connsiteX90" fmla="*/ 14401006 w 18288000"/>
              <a:gd name="connsiteY90" fmla="*/ 9433684 h 10288588"/>
              <a:gd name="connsiteX91" fmla="*/ 14406562 w 18288000"/>
              <a:gd name="connsiteY91" fmla="*/ 9443215 h 10288588"/>
              <a:gd name="connsiteX92" fmla="*/ 14412912 w 18288000"/>
              <a:gd name="connsiteY92" fmla="*/ 9452745 h 10288588"/>
              <a:gd name="connsiteX93" fmla="*/ 14420850 w 18288000"/>
              <a:gd name="connsiteY93" fmla="*/ 9460687 h 10288588"/>
              <a:gd name="connsiteX94" fmla="*/ 14430375 w 18288000"/>
              <a:gd name="connsiteY94" fmla="*/ 9467835 h 10288588"/>
              <a:gd name="connsiteX95" fmla="*/ 14439106 w 18288000"/>
              <a:gd name="connsiteY95" fmla="*/ 9474983 h 10288588"/>
              <a:gd name="connsiteX96" fmla="*/ 14447837 w 18288000"/>
              <a:gd name="connsiteY96" fmla="*/ 9480542 h 10288588"/>
              <a:gd name="connsiteX97" fmla="*/ 14458156 w 18288000"/>
              <a:gd name="connsiteY97" fmla="*/ 9486102 h 10288588"/>
              <a:gd name="connsiteX98" fmla="*/ 14469268 w 18288000"/>
              <a:gd name="connsiteY98" fmla="*/ 9489279 h 10288588"/>
              <a:gd name="connsiteX99" fmla="*/ 14480381 w 18288000"/>
              <a:gd name="connsiteY99" fmla="*/ 9493250 h 10288588"/>
              <a:gd name="connsiteX100" fmla="*/ 14491493 w 18288000"/>
              <a:gd name="connsiteY100" fmla="*/ 9494044 h 10288588"/>
              <a:gd name="connsiteX101" fmla="*/ 14504193 w 18288000"/>
              <a:gd name="connsiteY101" fmla="*/ 9494838 h 10288588"/>
              <a:gd name="connsiteX102" fmla="*/ 15659894 w 18288000"/>
              <a:gd name="connsiteY102" fmla="*/ 9494838 h 10288588"/>
              <a:gd name="connsiteX103" fmla="*/ 15671006 w 18288000"/>
              <a:gd name="connsiteY103" fmla="*/ 9494044 h 10288588"/>
              <a:gd name="connsiteX104" fmla="*/ 15682119 w 18288000"/>
              <a:gd name="connsiteY104" fmla="*/ 9493250 h 10288588"/>
              <a:gd name="connsiteX105" fmla="*/ 15693231 w 18288000"/>
              <a:gd name="connsiteY105" fmla="*/ 9489279 h 10288588"/>
              <a:gd name="connsiteX106" fmla="*/ 15704344 w 18288000"/>
              <a:gd name="connsiteY106" fmla="*/ 9486102 h 10288588"/>
              <a:gd name="connsiteX107" fmla="*/ 15714663 w 18288000"/>
              <a:gd name="connsiteY107" fmla="*/ 9480542 h 10288588"/>
              <a:gd name="connsiteX108" fmla="*/ 15724981 w 18288000"/>
              <a:gd name="connsiteY108" fmla="*/ 9474983 h 10288588"/>
              <a:gd name="connsiteX109" fmla="*/ 15733713 w 18288000"/>
              <a:gd name="connsiteY109" fmla="*/ 9467835 h 10288588"/>
              <a:gd name="connsiteX110" fmla="*/ 15741650 w 18288000"/>
              <a:gd name="connsiteY110" fmla="*/ 9460687 h 10288588"/>
              <a:gd name="connsiteX111" fmla="*/ 15749587 w 18288000"/>
              <a:gd name="connsiteY111" fmla="*/ 9452745 h 10288588"/>
              <a:gd name="connsiteX112" fmla="*/ 15755937 w 18288000"/>
              <a:gd name="connsiteY112" fmla="*/ 9443215 h 10288588"/>
              <a:gd name="connsiteX113" fmla="*/ 15761494 w 18288000"/>
              <a:gd name="connsiteY113" fmla="*/ 9433684 h 10288588"/>
              <a:gd name="connsiteX114" fmla="*/ 15766256 w 18288000"/>
              <a:gd name="connsiteY114" fmla="*/ 9423360 h 10288588"/>
              <a:gd name="connsiteX115" fmla="*/ 15771019 w 18288000"/>
              <a:gd name="connsiteY115" fmla="*/ 9413035 h 10288588"/>
              <a:gd name="connsiteX116" fmla="*/ 15772606 w 18288000"/>
              <a:gd name="connsiteY116" fmla="*/ 9401916 h 10288588"/>
              <a:gd name="connsiteX117" fmla="*/ 15774987 w 18288000"/>
              <a:gd name="connsiteY117" fmla="*/ 9389209 h 10288588"/>
              <a:gd name="connsiteX118" fmla="*/ 15776575 w 18288000"/>
              <a:gd name="connsiteY118" fmla="*/ 9378090 h 10288588"/>
              <a:gd name="connsiteX119" fmla="*/ 15776575 w 18288000"/>
              <a:gd name="connsiteY119" fmla="*/ 8219348 h 10288588"/>
              <a:gd name="connsiteX120" fmla="*/ 15774987 w 18288000"/>
              <a:gd name="connsiteY120" fmla="*/ 8208229 h 10288588"/>
              <a:gd name="connsiteX121" fmla="*/ 15772606 w 18288000"/>
              <a:gd name="connsiteY121" fmla="*/ 8195522 h 10288588"/>
              <a:gd name="connsiteX122" fmla="*/ 15771019 w 18288000"/>
              <a:gd name="connsiteY122" fmla="*/ 8184403 h 10288588"/>
              <a:gd name="connsiteX123" fmla="*/ 15766256 w 18288000"/>
              <a:gd name="connsiteY123" fmla="*/ 8174079 h 10288588"/>
              <a:gd name="connsiteX124" fmla="*/ 15761494 w 18288000"/>
              <a:gd name="connsiteY124" fmla="*/ 8164548 h 10288588"/>
              <a:gd name="connsiteX125" fmla="*/ 15755937 w 18288000"/>
              <a:gd name="connsiteY125" fmla="*/ 8154223 h 10288588"/>
              <a:gd name="connsiteX126" fmla="*/ 15749587 w 18288000"/>
              <a:gd name="connsiteY126" fmla="*/ 8145487 h 10288588"/>
              <a:gd name="connsiteX127" fmla="*/ 15741650 w 18288000"/>
              <a:gd name="connsiteY127" fmla="*/ 8137545 h 10288588"/>
              <a:gd name="connsiteX128" fmla="*/ 15733713 w 18288000"/>
              <a:gd name="connsiteY128" fmla="*/ 8129603 h 10288588"/>
              <a:gd name="connsiteX129" fmla="*/ 15724981 w 18288000"/>
              <a:gd name="connsiteY129" fmla="*/ 8122455 h 10288588"/>
              <a:gd name="connsiteX130" fmla="*/ 15714663 w 18288000"/>
              <a:gd name="connsiteY130" fmla="*/ 8116896 h 10288588"/>
              <a:gd name="connsiteX131" fmla="*/ 15704344 w 18288000"/>
              <a:gd name="connsiteY131" fmla="*/ 8111336 h 10288588"/>
              <a:gd name="connsiteX132" fmla="*/ 15693231 w 18288000"/>
              <a:gd name="connsiteY132" fmla="*/ 8108160 h 10288588"/>
              <a:gd name="connsiteX133" fmla="*/ 15682119 w 18288000"/>
              <a:gd name="connsiteY133" fmla="*/ 8104983 h 10288588"/>
              <a:gd name="connsiteX134" fmla="*/ 15671006 w 18288000"/>
              <a:gd name="connsiteY134" fmla="*/ 8103394 h 10288588"/>
              <a:gd name="connsiteX135" fmla="*/ 15659894 w 18288000"/>
              <a:gd name="connsiteY135" fmla="*/ 8102600 h 10288588"/>
              <a:gd name="connsiteX136" fmla="*/ 15963105 w 18288000"/>
              <a:gd name="connsiteY136" fmla="*/ 6640513 h 10288588"/>
              <a:gd name="connsiteX137" fmla="*/ 15951199 w 18288000"/>
              <a:gd name="connsiteY137" fmla="*/ 6642101 h 10288588"/>
              <a:gd name="connsiteX138" fmla="*/ 15940087 w 18288000"/>
              <a:gd name="connsiteY138" fmla="*/ 6642895 h 10288588"/>
              <a:gd name="connsiteX139" fmla="*/ 15928180 w 18288000"/>
              <a:gd name="connsiteY139" fmla="*/ 6646070 h 10288588"/>
              <a:gd name="connsiteX140" fmla="*/ 15917068 w 18288000"/>
              <a:gd name="connsiteY140" fmla="*/ 6650038 h 10288588"/>
              <a:gd name="connsiteX141" fmla="*/ 15907543 w 18288000"/>
              <a:gd name="connsiteY141" fmla="*/ 6655595 h 10288588"/>
              <a:gd name="connsiteX142" fmla="*/ 15898018 w 18288000"/>
              <a:gd name="connsiteY142" fmla="*/ 6661151 h 10288588"/>
              <a:gd name="connsiteX143" fmla="*/ 15889287 w 18288000"/>
              <a:gd name="connsiteY143" fmla="*/ 6667501 h 10288588"/>
              <a:gd name="connsiteX144" fmla="*/ 15880555 w 18288000"/>
              <a:gd name="connsiteY144" fmla="*/ 6675438 h 10288588"/>
              <a:gd name="connsiteX145" fmla="*/ 15872618 w 18288000"/>
              <a:gd name="connsiteY145" fmla="*/ 6683376 h 10288588"/>
              <a:gd name="connsiteX146" fmla="*/ 15865474 w 18288000"/>
              <a:gd name="connsiteY146" fmla="*/ 6692107 h 10288588"/>
              <a:gd name="connsiteX147" fmla="*/ 15859918 w 18288000"/>
              <a:gd name="connsiteY147" fmla="*/ 6702426 h 10288588"/>
              <a:gd name="connsiteX148" fmla="*/ 15855949 w 18288000"/>
              <a:gd name="connsiteY148" fmla="*/ 6712745 h 10288588"/>
              <a:gd name="connsiteX149" fmla="*/ 15851187 w 18288000"/>
              <a:gd name="connsiteY149" fmla="*/ 6723063 h 10288588"/>
              <a:gd name="connsiteX150" fmla="*/ 15848805 w 18288000"/>
              <a:gd name="connsiteY150" fmla="*/ 6734176 h 10288588"/>
              <a:gd name="connsiteX151" fmla="*/ 15846424 w 18288000"/>
              <a:gd name="connsiteY151" fmla="*/ 6746082 h 10288588"/>
              <a:gd name="connsiteX152" fmla="*/ 15846424 w 18288000"/>
              <a:gd name="connsiteY152" fmla="*/ 6757988 h 10288588"/>
              <a:gd name="connsiteX153" fmla="*/ 15846424 w 18288000"/>
              <a:gd name="connsiteY153" fmla="*/ 7916070 h 10288588"/>
              <a:gd name="connsiteX154" fmla="*/ 15846424 w 18288000"/>
              <a:gd name="connsiteY154" fmla="*/ 7927976 h 10288588"/>
              <a:gd name="connsiteX155" fmla="*/ 15848805 w 18288000"/>
              <a:gd name="connsiteY155" fmla="*/ 7939089 h 10288588"/>
              <a:gd name="connsiteX156" fmla="*/ 15851187 w 18288000"/>
              <a:gd name="connsiteY156" fmla="*/ 7950995 h 10288588"/>
              <a:gd name="connsiteX157" fmla="*/ 15855949 w 18288000"/>
              <a:gd name="connsiteY157" fmla="*/ 7960520 h 10288588"/>
              <a:gd name="connsiteX158" fmla="*/ 15859918 w 18288000"/>
              <a:gd name="connsiteY158" fmla="*/ 7970839 h 10288588"/>
              <a:gd name="connsiteX159" fmla="*/ 15865474 w 18288000"/>
              <a:gd name="connsiteY159" fmla="*/ 7981157 h 10288588"/>
              <a:gd name="connsiteX160" fmla="*/ 15872618 w 18288000"/>
              <a:gd name="connsiteY160" fmla="*/ 7989889 h 10288588"/>
              <a:gd name="connsiteX161" fmla="*/ 15880555 w 18288000"/>
              <a:gd name="connsiteY161" fmla="*/ 7997826 h 10288588"/>
              <a:gd name="connsiteX162" fmla="*/ 15889287 w 18288000"/>
              <a:gd name="connsiteY162" fmla="*/ 8005764 h 10288588"/>
              <a:gd name="connsiteX163" fmla="*/ 15898018 w 18288000"/>
              <a:gd name="connsiteY163" fmla="*/ 8012907 h 10288588"/>
              <a:gd name="connsiteX164" fmla="*/ 15907543 w 18288000"/>
              <a:gd name="connsiteY164" fmla="*/ 8018464 h 10288588"/>
              <a:gd name="connsiteX165" fmla="*/ 15917068 w 18288000"/>
              <a:gd name="connsiteY165" fmla="*/ 8024020 h 10288588"/>
              <a:gd name="connsiteX166" fmla="*/ 15928180 w 18288000"/>
              <a:gd name="connsiteY166" fmla="*/ 8027195 h 10288588"/>
              <a:gd name="connsiteX167" fmla="*/ 15940087 w 18288000"/>
              <a:gd name="connsiteY167" fmla="*/ 8030370 h 10288588"/>
              <a:gd name="connsiteX168" fmla="*/ 15951199 w 18288000"/>
              <a:gd name="connsiteY168" fmla="*/ 8031957 h 10288588"/>
              <a:gd name="connsiteX169" fmla="*/ 15963105 w 18288000"/>
              <a:gd name="connsiteY169" fmla="*/ 8032751 h 10288588"/>
              <a:gd name="connsiteX170" fmla="*/ 17118804 w 18288000"/>
              <a:gd name="connsiteY170" fmla="*/ 8032751 h 10288588"/>
              <a:gd name="connsiteX171" fmla="*/ 17129920 w 18288000"/>
              <a:gd name="connsiteY171" fmla="*/ 8031957 h 10288588"/>
              <a:gd name="connsiteX172" fmla="*/ 17141032 w 18288000"/>
              <a:gd name="connsiteY172" fmla="*/ 8030370 h 10288588"/>
              <a:gd name="connsiteX173" fmla="*/ 17152936 w 18288000"/>
              <a:gd name="connsiteY173" fmla="*/ 8027195 h 10288588"/>
              <a:gd name="connsiteX174" fmla="*/ 17164048 w 18288000"/>
              <a:gd name="connsiteY174" fmla="*/ 8024020 h 10288588"/>
              <a:gd name="connsiteX175" fmla="*/ 17173576 w 18288000"/>
              <a:gd name="connsiteY175" fmla="*/ 8018464 h 10288588"/>
              <a:gd name="connsiteX176" fmla="*/ 17183892 w 18288000"/>
              <a:gd name="connsiteY176" fmla="*/ 8012907 h 10288588"/>
              <a:gd name="connsiteX177" fmla="*/ 17193420 w 18288000"/>
              <a:gd name="connsiteY177" fmla="*/ 8005764 h 10288588"/>
              <a:gd name="connsiteX178" fmla="*/ 17200564 w 18288000"/>
              <a:gd name="connsiteY178" fmla="*/ 7997826 h 10288588"/>
              <a:gd name="connsiteX179" fmla="*/ 17208500 w 18288000"/>
              <a:gd name="connsiteY179" fmla="*/ 7989889 h 10288588"/>
              <a:gd name="connsiteX180" fmla="*/ 17215644 w 18288000"/>
              <a:gd name="connsiteY180" fmla="*/ 7981157 h 10288588"/>
              <a:gd name="connsiteX181" fmla="*/ 17221200 w 18288000"/>
              <a:gd name="connsiteY181" fmla="*/ 7970839 h 10288588"/>
              <a:gd name="connsiteX182" fmla="*/ 17225964 w 18288000"/>
              <a:gd name="connsiteY182" fmla="*/ 7960520 h 10288588"/>
              <a:gd name="connsiteX183" fmla="*/ 17229932 w 18288000"/>
              <a:gd name="connsiteY183" fmla="*/ 7950995 h 10288588"/>
              <a:gd name="connsiteX184" fmla="*/ 17233104 w 18288000"/>
              <a:gd name="connsiteY184" fmla="*/ 7939089 h 10288588"/>
              <a:gd name="connsiteX185" fmla="*/ 17234692 w 18288000"/>
              <a:gd name="connsiteY185" fmla="*/ 7927976 h 10288588"/>
              <a:gd name="connsiteX186" fmla="*/ 17235488 w 18288000"/>
              <a:gd name="connsiteY186" fmla="*/ 7916070 h 10288588"/>
              <a:gd name="connsiteX187" fmla="*/ 17235488 w 18288000"/>
              <a:gd name="connsiteY187" fmla="*/ 6757988 h 10288588"/>
              <a:gd name="connsiteX188" fmla="*/ 17234692 w 18288000"/>
              <a:gd name="connsiteY188" fmla="*/ 6746082 h 10288588"/>
              <a:gd name="connsiteX189" fmla="*/ 17233104 w 18288000"/>
              <a:gd name="connsiteY189" fmla="*/ 6734176 h 10288588"/>
              <a:gd name="connsiteX190" fmla="*/ 17229932 w 18288000"/>
              <a:gd name="connsiteY190" fmla="*/ 6723063 h 10288588"/>
              <a:gd name="connsiteX191" fmla="*/ 17225964 w 18288000"/>
              <a:gd name="connsiteY191" fmla="*/ 6712745 h 10288588"/>
              <a:gd name="connsiteX192" fmla="*/ 17221200 w 18288000"/>
              <a:gd name="connsiteY192" fmla="*/ 6702426 h 10288588"/>
              <a:gd name="connsiteX193" fmla="*/ 17215644 w 18288000"/>
              <a:gd name="connsiteY193" fmla="*/ 6692107 h 10288588"/>
              <a:gd name="connsiteX194" fmla="*/ 17208500 w 18288000"/>
              <a:gd name="connsiteY194" fmla="*/ 6683376 h 10288588"/>
              <a:gd name="connsiteX195" fmla="*/ 17200564 w 18288000"/>
              <a:gd name="connsiteY195" fmla="*/ 6675438 h 10288588"/>
              <a:gd name="connsiteX196" fmla="*/ 17193420 w 18288000"/>
              <a:gd name="connsiteY196" fmla="*/ 6667501 h 10288588"/>
              <a:gd name="connsiteX197" fmla="*/ 17183892 w 18288000"/>
              <a:gd name="connsiteY197" fmla="*/ 6661151 h 10288588"/>
              <a:gd name="connsiteX198" fmla="*/ 17173576 w 18288000"/>
              <a:gd name="connsiteY198" fmla="*/ 6655595 h 10288588"/>
              <a:gd name="connsiteX199" fmla="*/ 17164048 w 18288000"/>
              <a:gd name="connsiteY199" fmla="*/ 6650038 h 10288588"/>
              <a:gd name="connsiteX200" fmla="*/ 17152936 w 18288000"/>
              <a:gd name="connsiteY200" fmla="*/ 6646070 h 10288588"/>
              <a:gd name="connsiteX201" fmla="*/ 17141032 w 18288000"/>
              <a:gd name="connsiteY201" fmla="*/ 6642895 h 10288588"/>
              <a:gd name="connsiteX202" fmla="*/ 17129920 w 18288000"/>
              <a:gd name="connsiteY202" fmla="*/ 6642101 h 10288588"/>
              <a:gd name="connsiteX203" fmla="*/ 17118804 w 18288000"/>
              <a:gd name="connsiteY203" fmla="*/ 6640513 h 10288588"/>
              <a:gd name="connsiteX204" fmla="*/ 14504193 w 18288000"/>
              <a:gd name="connsiteY204" fmla="*/ 6640513 h 10288588"/>
              <a:gd name="connsiteX205" fmla="*/ 14491493 w 18288000"/>
              <a:gd name="connsiteY205" fmla="*/ 6642101 h 10288588"/>
              <a:gd name="connsiteX206" fmla="*/ 14480381 w 18288000"/>
              <a:gd name="connsiteY206" fmla="*/ 6642895 h 10288588"/>
              <a:gd name="connsiteX207" fmla="*/ 14469268 w 18288000"/>
              <a:gd name="connsiteY207" fmla="*/ 6646070 h 10288588"/>
              <a:gd name="connsiteX208" fmla="*/ 14458156 w 18288000"/>
              <a:gd name="connsiteY208" fmla="*/ 6650038 h 10288588"/>
              <a:gd name="connsiteX209" fmla="*/ 14447837 w 18288000"/>
              <a:gd name="connsiteY209" fmla="*/ 6655595 h 10288588"/>
              <a:gd name="connsiteX210" fmla="*/ 14439106 w 18288000"/>
              <a:gd name="connsiteY210" fmla="*/ 6661151 h 10288588"/>
              <a:gd name="connsiteX211" fmla="*/ 14430375 w 18288000"/>
              <a:gd name="connsiteY211" fmla="*/ 6667501 h 10288588"/>
              <a:gd name="connsiteX212" fmla="*/ 14420850 w 18288000"/>
              <a:gd name="connsiteY212" fmla="*/ 6675438 h 10288588"/>
              <a:gd name="connsiteX213" fmla="*/ 14412912 w 18288000"/>
              <a:gd name="connsiteY213" fmla="*/ 6683376 h 10288588"/>
              <a:gd name="connsiteX214" fmla="*/ 14406562 w 18288000"/>
              <a:gd name="connsiteY214" fmla="*/ 6692107 h 10288588"/>
              <a:gd name="connsiteX215" fmla="*/ 14401006 w 18288000"/>
              <a:gd name="connsiteY215" fmla="*/ 6702426 h 10288588"/>
              <a:gd name="connsiteX216" fmla="*/ 14396243 w 18288000"/>
              <a:gd name="connsiteY216" fmla="*/ 6712745 h 10288588"/>
              <a:gd name="connsiteX217" fmla="*/ 14391481 w 18288000"/>
              <a:gd name="connsiteY217" fmla="*/ 6723063 h 10288588"/>
              <a:gd name="connsiteX218" fmla="*/ 14389893 w 18288000"/>
              <a:gd name="connsiteY218" fmla="*/ 6734176 h 10288588"/>
              <a:gd name="connsiteX219" fmla="*/ 14387512 w 18288000"/>
              <a:gd name="connsiteY219" fmla="*/ 6746082 h 10288588"/>
              <a:gd name="connsiteX220" fmla="*/ 14387512 w 18288000"/>
              <a:gd name="connsiteY220" fmla="*/ 6757988 h 10288588"/>
              <a:gd name="connsiteX221" fmla="*/ 14387512 w 18288000"/>
              <a:gd name="connsiteY221" fmla="*/ 7916070 h 10288588"/>
              <a:gd name="connsiteX222" fmla="*/ 14387512 w 18288000"/>
              <a:gd name="connsiteY222" fmla="*/ 7927976 h 10288588"/>
              <a:gd name="connsiteX223" fmla="*/ 14389893 w 18288000"/>
              <a:gd name="connsiteY223" fmla="*/ 7939089 h 10288588"/>
              <a:gd name="connsiteX224" fmla="*/ 14391481 w 18288000"/>
              <a:gd name="connsiteY224" fmla="*/ 7950995 h 10288588"/>
              <a:gd name="connsiteX225" fmla="*/ 14396243 w 18288000"/>
              <a:gd name="connsiteY225" fmla="*/ 7960520 h 10288588"/>
              <a:gd name="connsiteX226" fmla="*/ 14401006 w 18288000"/>
              <a:gd name="connsiteY226" fmla="*/ 7970839 h 10288588"/>
              <a:gd name="connsiteX227" fmla="*/ 14406562 w 18288000"/>
              <a:gd name="connsiteY227" fmla="*/ 7981157 h 10288588"/>
              <a:gd name="connsiteX228" fmla="*/ 14412912 w 18288000"/>
              <a:gd name="connsiteY228" fmla="*/ 7989889 h 10288588"/>
              <a:gd name="connsiteX229" fmla="*/ 14420850 w 18288000"/>
              <a:gd name="connsiteY229" fmla="*/ 7997826 h 10288588"/>
              <a:gd name="connsiteX230" fmla="*/ 14430375 w 18288000"/>
              <a:gd name="connsiteY230" fmla="*/ 8005764 h 10288588"/>
              <a:gd name="connsiteX231" fmla="*/ 14439106 w 18288000"/>
              <a:gd name="connsiteY231" fmla="*/ 8012907 h 10288588"/>
              <a:gd name="connsiteX232" fmla="*/ 14447837 w 18288000"/>
              <a:gd name="connsiteY232" fmla="*/ 8018464 h 10288588"/>
              <a:gd name="connsiteX233" fmla="*/ 14458156 w 18288000"/>
              <a:gd name="connsiteY233" fmla="*/ 8024020 h 10288588"/>
              <a:gd name="connsiteX234" fmla="*/ 14469268 w 18288000"/>
              <a:gd name="connsiteY234" fmla="*/ 8027195 h 10288588"/>
              <a:gd name="connsiteX235" fmla="*/ 14480381 w 18288000"/>
              <a:gd name="connsiteY235" fmla="*/ 8030370 h 10288588"/>
              <a:gd name="connsiteX236" fmla="*/ 14491493 w 18288000"/>
              <a:gd name="connsiteY236" fmla="*/ 8031957 h 10288588"/>
              <a:gd name="connsiteX237" fmla="*/ 14504193 w 18288000"/>
              <a:gd name="connsiteY237" fmla="*/ 8032751 h 10288588"/>
              <a:gd name="connsiteX238" fmla="*/ 15659894 w 18288000"/>
              <a:gd name="connsiteY238" fmla="*/ 8032751 h 10288588"/>
              <a:gd name="connsiteX239" fmla="*/ 15671006 w 18288000"/>
              <a:gd name="connsiteY239" fmla="*/ 8031957 h 10288588"/>
              <a:gd name="connsiteX240" fmla="*/ 15682119 w 18288000"/>
              <a:gd name="connsiteY240" fmla="*/ 8030370 h 10288588"/>
              <a:gd name="connsiteX241" fmla="*/ 15693231 w 18288000"/>
              <a:gd name="connsiteY241" fmla="*/ 8027195 h 10288588"/>
              <a:gd name="connsiteX242" fmla="*/ 15704344 w 18288000"/>
              <a:gd name="connsiteY242" fmla="*/ 8024020 h 10288588"/>
              <a:gd name="connsiteX243" fmla="*/ 15714663 w 18288000"/>
              <a:gd name="connsiteY243" fmla="*/ 8018464 h 10288588"/>
              <a:gd name="connsiteX244" fmla="*/ 15724981 w 18288000"/>
              <a:gd name="connsiteY244" fmla="*/ 8012907 h 10288588"/>
              <a:gd name="connsiteX245" fmla="*/ 15733713 w 18288000"/>
              <a:gd name="connsiteY245" fmla="*/ 8005764 h 10288588"/>
              <a:gd name="connsiteX246" fmla="*/ 15741650 w 18288000"/>
              <a:gd name="connsiteY246" fmla="*/ 7997826 h 10288588"/>
              <a:gd name="connsiteX247" fmla="*/ 15749587 w 18288000"/>
              <a:gd name="connsiteY247" fmla="*/ 7989889 h 10288588"/>
              <a:gd name="connsiteX248" fmla="*/ 15755937 w 18288000"/>
              <a:gd name="connsiteY248" fmla="*/ 7981157 h 10288588"/>
              <a:gd name="connsiteX249" fmla="*/ 15761494 w 18288000"/>
              <a:gd name="connsiteY249" fmla="*/ 7970839 h 10288588"/>
              <a:gd name="connsiteX250" fmla="*/ 15766256 w 18288000"/>
              <a:gd name="connsiteY250" fmla="*/ 7960520 h 10288588"/>
              <a:gd name="connsiteX251" fmla="*/ 15771019 w 18288000"/>
              <a:gd name="connsiteY251" fmla="*/ 7950995 h 10288588"/>
              <a:gd name="connsiteX252" fmla="*/ 15772606 w 18288000"/>
              <a:gd name="connsiteY252" fmla="*/ 7939089 h 10288588"/>
              <a:gd name="connsiteX253" fmla="*/ 15774987 w 18288000"/>
              <a:gd name="connsiteY253" fmla="*/ 7927976 h 10288588"/>
              <a:gd name="connsiteX254" fmla="*/ 15776575 w 18288000"/>
              <a:gd name="connsiteY254" fmla="*/ 7916070 h 10288588"/>
              <a:gd name="connsiteX255" fmla="*/ 15776575 w 18288000"/>
              <a:gd name="connsiteY255" fmla="*/ 6757988 h 10288588"/>
              <a:gd name="connsiteX256" fmla="*/ 15774987 w 18288000"/>
              <a:gd name="connsiteY256" fmla="*/ 6746082 h 10288588"/>
              <a:gd name="connsiteX257" fmla="*/ 15772606 w 18288000"/>
              <a:gd name="connsiteY257" fmla="*/ 6734176 h 10288588"/>
              <a:gd name="connsiteX258" fmla="*/ 15771019 w 18288000"/>
              <a:gd name="connsiteY258" fmla="*/ 6723063 h 10288588"/>
              <a:gd name="connsiteX259" fmla="*/ 15766256 w 18288000"/>
              <a:gd name="connsiteY259" fmla="*/ 6712745 h 10288588"/>
              <a:gd name="connsiteX260" fmla="*/ 15761494 w 18288000"/>
              <a:gd name="connsiteY260" fmla="*/ 6702426 h 10288588"/>
              <a:gd name="connsiteX261" fmla="*/ 15755937 w 18288000"/>
              <a:gd name="connsiteY261" fmla="*/ 6692107 h 10288588"/>
              <a:gd name="connsiteX262" fmla="*/ 15749587 w 18288000"/>
              <a:gd name="connsiteY262" fmla="*/ 6683376 h 10288588"/>
              <a:gd name="connsiteX263" fmla="*/ 15741650 w 18288000"/>
              <a:gd name="connsiteY263" fmla="*/ 6675438 h 10288588"/>
              <a:gd name="connsiteX264" fmla="*/ 15733713 w 18288000"/>
              <a:gd name="connsiteY264" fmla="*/ 6667501 h 10288588"/>
              <a:gd name="connsiteX265" fmla="*/ 15724981 w 18288000"/>
              <a:gd name="connsiteY265" fmla="*/ 6661151 h 10288588"/>
              <a:gd name="connsiteX266" fmla="*/ 15714663 w 18288000"/>
              <a:gd name="connsiteY266" fmla="*/ 6655595 h 10288588"/>
              <a:gd name="connsiteX267" fmla="*/ 15704344 w 18288000"/>
              <a:gd name="connsiteY267" fmla="*/ 6650038 h 10288588"/>
              <a:gd name="connsiteX268" fmla="*/ 15693231 w 18288000"/>
              <a:gd name="connsiteY268" fmla="*/ 6646070 h 10288588"/>
              <a:gd name="connsiteX269" fmla="*/ 15682119 w 18288000"/>
              <a:gd name="connsiteY269" fmla="*/ 6642895 h 10288588"/>
              <a:gd name="connsiteX270" fmla="*/ 15671006 w 18288000"/>
              <a:gd name="connsiteY270" fmla="*/ 6642101 h 10288588"/>
              <a:gd name="connsiteX271" fmla="*/ 15659894 w 18288000"/>
              <a:gd name="connsiteY271" fmla="*/ 6640513 h 10288588"/>
              <a:gd name="connsiteX272" fmla="*/ 13046141 w 18288000"/>
              <a:gd name="connsiteY272" fmla="*/ 6640513 h 10288588"/>
              <a:gd name="connsiteX273" fmla="*/ 13034228 w 18288000"/>
              <a:gd name="connsiteY273" fmla="*/ 6642101 h 10288588"/>
              <a:gd name="connsiteX274" fmla="*/ 13023109 w 18288000"/>
              <a:gd name="connsiteY274" fmla="*/ 6642895 h 10288588"/>
              <a:gd name="connsiteX275" fmla="*/ 13011990 w 18288000"/>
              <a:gd name="connsiteY275" fmla="*/ 6646070 h 10288588"/>
              <a:gd name="connsiteX276" fmla="*/ 13000077 w 18288000"/>
              <a:gd name="connsiteY276" fmla="*/ 6650038 h 10288588"/>
              <a:gd name="connsiteX277" fmla="*/ 12990547 w 18288000"/>
              <a:gd name="connsiteY277" fmla="*/ 6655595 h 10288588"/>
              <a:gd name="connsiteX278" fmla="*/ 12981016 w 18288000"/>
              <a:gd name="connsiteY278" fmla="*/ 6661151 h 10288588"/>
              <a:gd name="connsiteX279" fmla="*/ 12972280 w 18288000"/>
              <a:gd name="connsiteY279" fmla="*/ 6667501 h 10288588"/>
              <a:gd name="connsiteX280" fmla="*/ 12963544 w 18288000"/>
              <a:gd name="connsiteY280" fmla="*/ 6675438 h 10288588"/>
              <a:gd name="connsiteX281" fmla="*/ 12955602 w 18288000"/>
              <a:gd name="connsiteY281" fmla="*/ 6683376 h 10288588"/>
              <a:gd name="connsiteX282" fmla="*/ 12948454 w 18288000"/>
              <a:gd name="connsiteY282" fmla="*/ 6692107 h 10288588"/>
              <a:gd name="connsiteX283" fmla="*/ 12942895 w 18288000"/>
              <a:gd name="connsiteY283" fmla="*/ 6702426 h 10288588"/>
              <a:gd name="connsiteX284" fmla="*/ 12938924 w 18288000"/>
              <a:gd name="connsiteY284" fmla="*/ 6712745 h 10288588"/>
              <a:gd name="connsiteX285" fmla="*/ 12934158 w 18288000"/>
              <a:gd name="connsiteY285" fmla="*/ 6723063 h 10288588"/>
              <a:gd name="connsiteX286" fmla="*/ 12931776 w 18288000"/>
              <a:gd name="connsiteY286" fmla="*/ 6734176 h 10288588"/>
              <a:gd name="connsiteX287" fmla="*/ 12929393 w 18288000"/>
              <a:gd name="connsiteY287" fmla="*/ 6746082 h 10288588"/>
              <a:gd name="connsiteX288" fmla="*/ 12928599 w 18288000"/>
              <a:gd name="connsiteY288" fmla="*/ 6757988 h 10288588"/>
              <a:gd name="connsiteX289" fmla="*/ 12928599 w 18288000"/>
              <a:gd name="connsiteY289" fmla="*/ 7916070 h 10288588"/>
              <a:gd name="connsiteX290" fmla="*/ 12929393 w 18288000"/>
              <a:gd name="connsiteY290" fmla="*/ 7927976 h 10288588"/>
              <a:gd name="connsiteX291" fmla="*/ 12931776 w 18288000"/>
              <a:gd name="connsiteY291" fmla="*/ 7939089 h 10288588"/>
              <a:gd name="connsiteX292" fmla="*/ 12934158 w 18288000"/>
              <a:gd name="connsiteY292" fmla="*/ 7950995 h 10288588"/>
              <a:gd name="connsiteX293" fmla="*/ 12938924 w 18288000"/>
              <a:gd name="connsiteY293" fmla="*/ 7960520 h 10288588"/>
              <a:gd name="connsiteX294" fmla="*/ 12942895 w 18288000"/>
              <a:gd name="connsiteY294" fmla="*/ 7970839 h 10288588"/>
              <a:gd name="connsiteX295" fmla="*/ 12948454 w 18288000"/>
              <a:gd name="connsiteY295" fmla="*/ 7981157 h 10288588"/>
              <a:gd name="connsiteX296" fmla="*/ 12955602 w 18288000"/>
              <a:gd name="connsiteY296" fmla="*/ 7989889 h 10288588"/>
              <a:gd name="connsiteX297" fmla="*/ 12963544 w 18288000"/>
              <a:gd name="connsiteY297" fmla="*/ 7997826 h 10288588"/>
              <a:gd name="connsiteX298" fmla="*/ 12972280 w 18288000"/>
              <a:gd name="connsiteY298" fmla="*/ 8005764 h 10288588"/>
              <a:gd name="connsiteX299" fmla="*/ 12981016 w 18288000"/>
              <a:gd name="connsiteY299" fmla="*/ 8012907 h 10288588"/>
              <a:gd name="connsiteX300" fmla="*/ 12990547 w 18288000"/>
              <a:gd name="connsiteY300" fmla="*/ 8018464 h 10288588"/>
              <a:gd name="connsiteX301" fmla="*/ 13000077 w 18288000"/>
              <a:gd name="connsiteY301" fmla="*/ 8024020 h 10288588"/>
              <a:gd name="connsiteX302" fmla="*/ 13011990 w 18288000"/>
              <a:gd name="connsiteY302" fmla="*/ 8027195 h 10288588"/>
              <a:gd name="connsiteX303" fmla="*/ 13023109 w 18288000"/>
              <a:gd name="connsiteY303" fmla="*/ 8030370 h 10288588"/>
              <a:gd name="connsiteX304" fmla="*/ 13034228 w 18288000"/>
              <a:gd name="connsiteY304" fmla="*/ 8031957 h 10288588"/>
              <a:gd name="connsiteX305" fmla="*/ 13046141 w 18288000"/>
              <a:gd name="connsiteY305" fmla="*/ 8032751 h 10288588"/>
              <a:gd name="connsiteX306" fmla="*/ 14201707 w 18288000"/>
              <a:gd name="connsiteY306" fmla="*/ 8032751 h 10288588"/>
              <a:gd name="connsiteX307" fmla="*/ 14213620 w 18288000"/>
              <a:gd name="connsiteY307" fmla="*/ 8031957 h 10288588"/>
              <a:gd name="connsiteX308" fmla="*/ 14225533 w 18288000"/>
              <a:gd name="connsiteY308" fmla="*/ 8030370 h 10288588"/>
              <a:gd name="connsiteX309" fmla="*/ 14236652 w 18288000"/>
              <a:gd name="connsiteY309" fmla="*/ 8027195 h 10288588"/>
              <a:gd name="connsiteX310" fmla="*/ 14247771 w 18288000"/>
              <a:gd name="connsiteY310" fmla="*/ 8024020 h 10288588"/>
              <a:gd name="connsiteX311" fmla="*/ 14258095 w 18288000"/>
              <a:gd name="connsiteY311" fmla="*/ 8018464 h 10288588"/>
              <a:gd name="connsiteX312" fmla="*/ 14267626 w 18288000"/>
              <a:gd name="connsiteY312" fmla="*/ 8012907 h 10288588"/>
              <a:gd name="connsiteX313" fmla="*/ 14277156 w 18288000"/>
              <a:gd name="connsiteY313" fmla="*/ 8005764 h 10288588"/>
              <a:gd name="connsiteX314" fmla="*/ 14284304 w 18288000"/>
              <a:gd name="connsiteY314" fmla="*/ 7997826 h 10288588"/>
              <a:gd name="connsiteX315" fmla="*/ 14292246 w 18288000"/>
              <a:gd name="connsiteY315" fmla="*/ 7989889 h 10288588"/>
              <a:gd name="connsiteX316" fmla="*/ 14299394 w 18288000"/>
              <a:gd name="connsiteY316" fmla="*/ 7981157 h 10288588"/>
              <a:gd name="connsiteX317" fmla="*/ 14304953 w 18288000"/>
              <a:gd name="connsiteY317" fmla="*/ 7970839 h 10288588"/>
              <a:gd name="connsiteX318" fmla="*/ 14309719 w 18288000"/>
              <a:gd name="connsiteY318" fmla="*/ 7960520 h 10288588"/>
              <a:gd name="connsiteX319" fmla="*/ 14313690 w 18288000"/>
              <a:gd name="connsiteY319" fmla="*/ 7950995 h 10288588"/>
              <a:gd name="connsiteX320" fmla="*/ 14316072 w 18288000"/>
              <a:gd name="connsiteY320" fmla="*/ 7939089 h 10288588"/>
              <a:gd name="connsiteX321" fmla="*/ 14318455 w 18288000"/>
              <a:gd name="connsiteY321" fmla="*/ 7927976 h 10288588"/>
              <a:gd name="connsiteX322" fmla="*/ 14319249 w 18288000"/>
              <a:gd name="connsiteY322" fmla="*/ 7916070 h 10288588"/>
              <a:gd name="connsiteX323" fmla="*/ 14319249 w 18288000"/>
              <a:gd name="connsiteY323" fmla="*/ 6757988 h 10288588"/>
              <a:gd name="connsiteX324" fmla="*/ 14318455 w 18288000"/>
              <a:gd name="connsiteY324" fmla="*/ 6746082 h 10288588"/>
              <a:gd name="connsiteX325" fmla="*/ 14316072 w 18288000"/>
              <a:gd name="connsiteY325" fmla="*/ 6734176 h 10288588"/>
              <a:gd name="connsiteX326" fmla="*/ 14313690 w 18288000"/>
              <a:gd name="connsiteY326" fmla="*/ 6723063 h 10288588"/>
              <a:gd name="connsiteX327" fmla="*/ 14309719 w 18288000"/>
              <a:gd name="connsiteY327" fmla="*/ 6712745 h 10288588"/>
              <a:gd name="connsiteX328" fmla="*/ 14304953 w 18288000"/>
              <a:gd name="connsiteY328" fmla="*/ 6702426 h 10288588"/>
              <a:gd name="connsiteX329" fmla="*/ 14299394 w 18288000"/>
              <a:gd name="connsiteY329" fmla="*/ 6692107 h 10288588"/>
              <a:gd name="connsiteX330" fmla="*/ 14292246 w 18288000"/>
              <a:gd name="connsiteY330" fmla="*/ 6683376 h 10288588"/>
              <a:gd name="connsiteX331" fmla="*/ 14284304 w 18288000"/>
              <a:gd name="connsiteY331" fmla="*/ 6675438 h 10288588"/>
              <a:gd name="connsiteX332" fmla="*/ 14277156 w 18288000"/>
              <a:gd name="connsiteY332" fmla="*/ 6667501 h 10288588"/>
              <a:gd name="connsiteX333" fmla="*/ 14267626 w 18288000"/>
              <a:gd name="connsiteY333" fmla="*/ 6661151 h 10288588"/>
              <a:gd name="connsiteX334" fmla="*/ 14258095 w 18288000"/>
              <a:gd name="connsiteY334" fmla="*/ 6655595 h 10288588"/>
              <a:gd name="connsiteX335" fmla="*/ 14247771 w 18288000"/>
              <a:gd name="connsiteY335" fmla="*/ 6650038 h 10288588"/>
              <a:gd name="connsiteX336" fmla="*/ 14236652 w 18288000"/>
              <a:gd name="connsiteY336" fmla="*/ 6646070 h 10288588"/>
              <a:gd name="connsiteX337" fmla="*/ 14225533 w 18288000"/>
              <a:gd name="connsiteY337" fmla="*/ 6642895 h 10288588"/>
              <a:gd name="connsiteX338" fmla="*/ 14213620 w 18288000"/>
              <a:gd name="connsiteY338" fmla="*/ 6642101 h 10288588"/>
              <a:gd name="connsiteX339" fmla="*/ 14201707 w 18288000"/>
              <a:gd name="connsiteY339" fmla="*/ 6640513 h 10288588"/>
              <a:gd name="connsiteX340" fmla="*/ 14491493 w 18288000"/>
              <a:gd name="connsiteY340" fmla="*/ 5178425 h 10288588"/>
              <a:gd name="connsiteX341" fmla="*/ 14480381 w 18288000"/>
              <a:gd name="connsiteY341" fmla="*/ 5180807 h 10288588"/>
              <a:gd name="connsiteX342" fmla="*/ 14469268 w 18288000"/>
              <a:gd name="connsiteY342" fmla="*/ 5183982 h 10288588"/>
              <a:gd name="connsiteX343" fmla="*/ 14458156 w 18288000"/>
              <a:gd name="connsiteY343" fmla="*/ 5187157 h 10288588"/>
              <a:gd name="connsiteX344" fmla="*/ 14447837 w 18288000"/>
              <a:gd name="connsiteY344" fmla="*/ 5192713 h 10288588"/>
              <a:gd name="connsiteX345" fmla="*/ 14439106 w 18288000"/>
              <a:gd name="connsiteY345" fmla="*/ 5198269 h 10288588"/>
              <a:gd name="connsiteX346" fmla="*/ 14430375 w 18288000"/>
              <a:gd name="connsiteY346" fmla="*/ 5205413 h 10288588"/>
              <a:gd name="connsiteX347" fmla="*/ 14420850 w 18288000"/>
              <a:gd name="connsiteY347" fmla="*/ 5213350 h 10288588"/>
              <a:gd name="connsiteX348" fmla="*/ 14412912 w 18288000"/>
              <a:gd name="connsiteY348" fmla="*/ 5221288 h 10288588"/>
              <a:gd name="connsiteX349" fmla="*/ 14406562 w 18288000"/>
              <a:gd name="connsiteY349" fmla="*/ 5230019 h 10288588"/>
              <a:gd name="connsiteX350" fmla="*/ 14401006 w 18288000"/>
              <a:gd name="connsiteY350" fmla="*/ 5240338 h 10288588"/>
              <a:gd name="connsiteX351" fmla="*/ 14396243 w 18288000"/>
              <a:gd name="connsiteY351" fmla="*/ 5249863 h 10288588"/>
              <a:gd name="connsiteX352" fmla="*/ 14391481 w 18288000"/>
              <a:gd name="connsiteY352" fmla="*/ 5260182 h 10288588"/>
              <a:gd name="connsiteX353" fmla="*/ 14389893 w 18288000"/>
              <a:gd name="connsiteY353" fmla="*/ 5271294 h 10288588"/>
              <a:gd name="connsiteX354" fmla="*/ 14387512 w 18288000"/>
              <a:gd name="connsiteY354" fmla="*/ 5283994 h 10288588"/>
              <a:gd name="connsiteX355" fmla="*/ 14387512 w 18288000"/>
              <a:gd name="connsiteY355" fmla="*/ 5295107 h 10288588"/>
              <a:gd name="connsiteX356" fmla="*/ 14387512 w 18288000"/>
              <a:gd name="connsiteY356" fmla="*/ 6453188 h 10288588"/>
              <a:gd name="connsiteX357" fmla="*/ 14387512 w 18288000"/>
              <a:gd name="connsiteY357" fmla="*/ 6464301 h 10288588"/>
              <a:gd name="connsiteX358" fmla="*/ 14389893 w 18288000"/>
              <a:gd name="connsiteY358" fmla="*/ 6477001 h 10288588"/>
              <a:gd name="connsiteX359" fmla="*/ 14391481 w 18288000"/>
              <a:gd name="connsiteY359" fmla="*/ 6488113 h 10288588"/>
              <a:gd name="connsiteX360" fmla="*/ 14396243 w 18288000"/>
              <a:gd name="connsiteY360" fmla="*/ 6498432 h 10288588"/>
              <a:gd name="connsiteX361" fmla="*/ 14401006 w 18288000"/>
              <a:gd name="connsiteY361" fmla="*/ 6508751 h 10288588"/>
              <a:gd name="connsiteX362" fmla="*/ 14406562 w 18288000"/>
              <a:gd name="connsiteY362" fmla="*/ 6518276 h 10288588"/>
              <a:gd name="connsiteX363" fmla="*/ 14412912 w 18288000"/>
              <a:gd name="connsiteY363" fmla="*/ 6527801 h 10288588"/>
              <a:gd name="connsiteX364" fmla="*/ 14420850 w 18288000"/>
              <a:gd name="connsiteY364" fmla="*/ 6535738 h 10288588"/>
              <a:gd name="connsiteX365" fmla="*/ 14430375 w 18288000"/>
              <a:gd name="connsiteY365" fmla="*/ 6543676 h 10288588"/>
              <a:gd name="connsiteX366" fmla="*/ 14439106 w 18288000"/>
              <a:gd name="connsiteY366" fmla="*/ 6550026 h 10288588"/>
              <a:gd name="connsiteX367" fmla="*/ 14447837 w 18288000"/>
              <a:gd name="connsiteY367" fmla="*/ 6555582 h 10288588"/>
              <a:gd name="connsiteX368" fmla="*/ 14458156 w 18288000"/>
              <a:gd name="connsiteY368" fmla="*/ 6561138 h 10288588"/>
              <a:gd name="connsiteX369" fmla="*/ 14469268 w 18288000"/>
              <a:gd name="connsiteY369" fmla="*/ 6565107 h 10288588"/>
              <a:gd name="connsiteX370" fmla="*/ 14480381 w 18288000"/>
              <a:gd name="connsiteY370" fmla="*/ 6568282 h 10288588"/>
              <a:gd name="connsiteX371" fmla="*/ 14491493 w 18288000"/>
              <a:gd name="connsiteY371" fmla="*/ 6570663 h 10288588"/>
              <a:gd name="connsiteX372" fmla="*/ 14504193 w 18288000"/>
              <a:gd name="connsiteY372" fmla="*/ 6570663 h 10288588"/>
              <a:gd name="connsiteX373" fmla="*/ 15659894 w 18288000"/>
              <a:gd name="connsiteY373" fmla="*/ 6570663 h 10288588"/>
              <a:gd name="connsiteX374" fmla="*/ 15671006 w 18288000"/>
              <a:gd name="connsiteY374" fmla="*/ 6570663 h 10288588"/>
              <a:gd name="connsiteX375" fmla="*/ 15682119 w 18288000"/>
              <a:gd name="connsiteY375" fmla="*/ 6568282 h 10288588"/>
              <a:gd name="connsiteX376" fmla="*/ 15693231 w 18288000"/>
              <a:gd name="connsiteY376" fmla="*/ 6565107 h 10288588"/>
              <a:gd name="connsiteX377" fmla="*/ 15704344 w 18288000"/>
              <a:gd name="connsiteY377" fmla="*/ 6561138 h 10288588"/>
              <a:gd name="connsiteX378" fmla="*/ 15714663 w 18288000"/>
              <a:gd name="connsiteY378" fmla="*/ 6555582 h 10288588"/>
              <a:gd name="connsiteX379" fmla="*/ 15724981 w 18288000"/>
              <a:gd name="connsiteY379" fmla="*/ 6550026 h 10288588"/>
              <a:gd name="connsiteX380" fmla="*/ 15733713 w 18288000"/>
              <a:gd name="connsiteY380" fmla="*/ 6543676 h 10288588"/>
              <a:gd name="connsiteX381" fmla="*/ 15741650 w 18288000"/>
              <a:gd name="connsiteY381" fmla="*/ 6535738 h 10288588"/>
              <a:gd name="connsiteX382" fmla="*/ 15749587 w 18288000"/>
              <a:gd name="connsiteY382" fmla="*/ 6527801 h 10288588"/>
              <a:gd name="connsiteX383" fmla="*/ 15755937 w 18288000"/>
              <a:gd name="connsiteY383" fmla="*/ 6518276 h 10288588"/>
              <a:gd name="connsiteX384" fmla="*/ 15761494 w 18288000"/>
              <a:gd name="connsiteY384" fmla="*/ 6508751 h 10288588"/>
              <a:gd name="connsiteX385" fmla="*/ 15766256 w 18288000"/>
              <a:gd name="connsiteY385" fmla="*/ 6498432 h 10288588"/>
              <a:gd name="connsiteX386" fmla="*/ 15771019 w 18288000"/>
              <a:gd name="connsiteY386" fmla="*/ 6488113 h 10288588"/>
              <a:gd name="connsiteX387" fmla="*/ 15772606 w 18288000"/>
              <a:gd name="connsiteY387" fmla="*/ 6477001 h 10288588"/>
              <a:gd name="connsiteX388" fmla="*/ 15774987 w 18288000"/>
              <a:gd name="connsiteY388" fmla="*/ 6464301 h 10288588"/>
              <a:gd name="connsiteX389" fmla="*/ 15776575 w 18288000"/>
              <a:gd name="connsiteY389" fmla="*/ 6453188 h 10288588"/>
              <a:gd name="connsiteX390" fmla="*/ 15776575 w 18288000"/>
              <a:gd name="connsiteY390" fmla="*/ 5295107 h 10288588"/>
              <a:gd name="connsiteX391" fmla="*/ 15774987 w 18288000"/>
              <a:gd name="connsiteY391" fmla="*/ 5283994 h 10288588"/>
              <a:gd name="connsiteX392" fmla="*/ 15772606 w 18288000"/>
              <a:gd name="connsiteY392" fmla="*/ 5271294 h 10288588"/>
              <a:gd name="connsiteX393" fmla="*/ 15771019 w 18288000"/>
              <a:gd name="connsiteY393" fmla="*/ 5260182 h 10288588"/>
              <a:gd name="connsiteX394" fmla="*/ 15766256 w 18288000"/>
              <a:gd name="connsiteY394" fmla="*/ 5249863 h 10288588"/>
              <a:gd name="connsiteX395" fmla="*/ 15761494 w 18288000"/>
              <a:gd name="connsiteY395" fmla="*/ 5240338 h 10288588"/>
              <a:gd name="connsiteX396" fmla="*/ 15755937 w 18288000"/>
              <a:gd name="connsiteY396" fmla="*/ 5230019 h 10288588"/>
              <a:gd name="connsiteX397" fmla="*/ 15749587 w 18288000"/>
              <a:gd name="connsiteY397" fmla="*/ 5221288 h 10288588"/>
              <a:gd name="connsiteX398" fmla="*/ 15741650 w 18288000"/>
              <a:gd name="connsiteY398" fmla="*/ 5213350 h 10288588"/>
              <a:gd name="connsiteX399" fmla="*/ 15733713 w 18288000"/>
              <a:gd name="connsiteY399" fmla="*/ 5205413 h 10288588"/>
              <a:gd name="connsiteX400" fmla="*/ 15724981 w 18288000"/>
              <a:gd name="connsiteY400" fmla="*/ 5198269 h 10288588"/>
              <a:gd name="connsiteX401" fmla="*/ 15714663 w 18288000"/>
              <a:gd name="connsiteY401" fmla="*/ 5192713 h 10288588"/>
              <a:gd name="connsiteX402" fmla="*/ 15704344 w 18288000"/>
              <a:gd name="connsiteY402" fmla="*/ 5187157 h 10288588"/>
              <a:gd name="connsiteX403" fmla="*/ 15693231 w 18288000"/>
              <a:gd name="connsiteY403" fmla="*/ 5183982 h 10288588"/>
              <a:gd name="connsiteX404" fmla="*/ 15682119 w 18288000"/>
              <a:gd name="connsiteY404" fmla="*/ 5180807 h 10288588"/>
              <a:gd name="connsiteX405" fmla="*/ 15671006 w 18288000"/>
              <a:gd name="connsiteY405" fmla="*/ 5178425 h 10288588"/>
              <a:gd name="connsiteX406" fmla="*/ 15659894 w 18288000"/>
              <a:gd name="connsiteY406" fmla="*/ 5178425 h 10288588"/>
              <a:gd name="connsiteX407" fmla="*/ 14504193 w 18288000"/>
              <a:gd name="connsiteY407" fmla="*/ 5178425 h 10288588"/>
              <a:gd name="connsiteX408" fmla="*/ 13034228 w 18288000"/>
              <a:gd name="connsiteY408" fmla="*/ 5178425 h 10288588"/>
              <a:gd name="connsiteX409" fmla="*/ 13023109 w 18288000"/>
              <a:gd name="connsiteY409" fmla="*/ 5180807 h 10288588"/>
              <a:gd name="connsiteX410" fmla="*/ 13011990 w 18288000"/>
              <a:gd name="connsiteY410" fmla="*/ 5183982 h 10288588"/>
              <a:gd name="connsiteX411" fmla="*/ 13000077 w 18288000"/>
              <a:gd name="connsiteY411" fmla="*/ 5187157 h 10288588"/>
              <a:gd name="connsiteX412" fmla="*/ 12990547 w 18288000"/>
              <a:gd name="connsiteY412" fmla="*/ 5192713 h 10288588"/>
              <a:gd name="connsiteX413" fmla="*/ 12981016 w 18288000"/>
              <a:gd name="connsiteY413" fmla="*/ 5198269 h 10288588"/>
              <a:gd name="connsiteX414" fmla="*/ 12972280 w 18288000"/>
              <a:gd name="connsiteY414" fmla="*/ 5205413 h 10288588"/>
              <a:gd name="connsiteX415" fmla="*/ 12963544 w 18288000"/>
              <a:gd name="connsiteY415" fmla="*/ 5213350 h 10288588"/>
              <a:gd name="connsiteX416" fmla="*/ 12955602 w 18288000"/>
              <a:gd name="connsiteY416" fmla="*/ 5221288 h 10288588"/>
              <a:gd name="connsiteX417" fmla="*/ 12948454 w 18288000"/>
              <a:gd name="connsiteY417" fmla="*/ 5230019 h 10288588"/>
              <a:gd name="connsiteX418" fmla="*/ 12942895 w 18288000"/>
              <a:gd name="connsiteY418" fmla="*/ 5240338 h 10288588"/>
              <a:gd name="connsiteX419" fmla="*/ 12938924 w 18288000"/>
              <a:gd name="connsiteY419" fmla="*/ 5249863 h 10288588"/>
              <a:gd name="connsiteX420" fmla="*/ 12934158 w 18288000"/>
              <a:gd name="connsiteY420" fmla="*/ 5260182 h 10288588"/>
              <a:gd name="connsiteX421" fmla="*/ 12931776 w 18288000"/>
              <a:gd name="connsiteY421" fmla="*/ 5271294 h 10288588"/>
              <a:gd name="connsiteX422" fmla="*/ 12929393 w 18288000"/>
              <a:gd name="connsiteY422" fmla="*/ 5283994 h 10288588"/>
              <a:gd name="connsiteX423" fmla="*/ 12928599 w 18288000"/>
              <a:gd name="connsiteY423" fmla="*/ 5295107 h 10288588"/>
              <a:gd name="connsiteX424" fmla="*/ 12928599 w 18288000"/>
              <a:gd name="connsiteY424" fmla="*/ 6453188 h 10288588"/>
              <a:gd name="connsiteX425" fmla="*/ 12929393 w 18288000"/>
              <a:gd name="connsiteY425" fmla="*/ 6464301 h 10288588"/>
              <a:gd name="connsiteX426" fmla="*/ 12931776 w 18288000"/>
              <a:gd name="connsiteY426" fmla="*/ 6477001 h 10288588"/>
              <a:gd name="connsiteX427" fmla="*/ 12934158 w 18288000"/>
              <a:gd name="connsiteY427" fmla="*/ 6488113 h 10288588"/>
              <a:gd name="connsiteX428" fmla="*/ 12938924 w 18288000"/>
              <a:gd name="connsiteY428" fmla="*/ 6498432 h 10288588"/>
              <a:gd name="connsiteX429" fmla="*/ 12942895 w 18288000"/>
              <a:gd name="connsiteY429" fmla="*/ 6508751 h 10288588"/>
              <a:gd name="connsiteX430" fmla="*/ 12948454 w 18288000"/>
              <a:gd name="connsiteY430" fmla="*/ 6518276 h 10288588"/>
              <a:gd name="connsiteX431" fmla="*/ 12955602 w 18288000"/>
              <a:gd name="connsiteY431" fmla="*/ 6527801 h 10288588"/>
              <a:gd name="connsiteX432" fmla="*/ 12963544 w 18288000"/>
              <a:gd name="connsiteY432" fmla="*/ 6535738 h 10288588"/>
              <a:gd name="connsiteX433" fmla="*/ 12972280 w 18288000"/>
              <a:gd name="connsiteY433" fmla="*/ 6543676 h 10288588"/>
              <a:gd name="connsiteX434" fmla="*/ 12981016 w 18288000"/>
              <a:gd name="connsiteY434" fmla="*/ 6550026 h 10288588"/>
              <a:gd name="connsiteX435" fmla="*/ 12990547 w 18288000"/>
              <a:gd name="connsiteY435" fmla="*/ 6555582 h 10288588"/>
              <a:gd name="connsiteX436" fmla="*/ 13000077 w 18288000"/>
              <a:gd name="connsiteY436" fmla="*/ 6561138 h 10288588"/>
              <a:gd name="connsiteX437" fmla="*/ 13011990 w 18288000"/>
              <a:gd name="connsiteY437" fmla="*/ 6565107 h 10288588"/>
              <a:gd name="connsiteX438" fmla="*/ 13023109 w 18288000"/>
              <a:gd name="connsiteY438" fmla="*/ 6568282 h 10288588"/>
              <a:gd name="connsiteX439" fmla="*/ 13034228 w 18288000"/>
              <a:gd name="connsiteY439" fmla="*/ 6570663 h 10288588"/>
              <a:gd name="connsiteX440" fmla="*/ 13046141 w 18288000"/>
              <a:gd name="connsiteY440" fmla="*/ 6570663 h 10288588"/>
              <a:gd name="connsiteX441" fmla="*/ 14201707 w 18288000"/>
              <a:gd name="connsiteY441" fmla="*/ 6570663 h 10288588"/>
              <a:gd name="connsiteX442" fmla="*/ 14213620 w 18288000"/>
              <a:gd name="connsiteY442" fmla="*/ 6570663 h 10288588"/>
              <a:gd name="connsiteX443" fmla="*/ 14225533 w 18288000"/>
              <a:gd name="connsiteY443" fmla="*/ 6568282 h 10288588"/>
              <a:gd name="connsiteX444" fmla="*/ 14236652 w 18288000"/>
              <a:gd name="connsiteY444" fmla="*/ 6565107 h 10288588"/>
              <a:gd name="connsiteX445" fmla="*/ 14247771 w 18288000"/>
              <a:gd name="connsiteY445" fmla="*/ 6561138 h 10288588"/>
              <a:gd name="connsiteX446" fmla="*/ 14258095 w 18288000"/>
              <a:gd name="connsiteY446" fmla="*/ 6555582 h 10288588"/>
              <a:gd name="connsiteX447" fmla="*/ 14267626 w 18288000"/>
              <a:gd name="connsiteY447" fmla="*/ 6550026 h 10288588"/>
              <a:gd name="connsiteX448" fmla="*/ 14277156 w 18288000"/>
              <a:gd name="connsiteY448" fmla="*/ 6543676 h 10288588"/>
              <a:gd name="connsiteX449" fmla="*/ 14284304 w 18288000"/>
              <a:gd name="connsiteY449" fmla="*/ 6535738 h 10288588"/>
              <a:gd name="connsiteX450" fmla="*/ 14292246 w 18288000"/>
              <a:gd name="connsiteY450" fmla="*/ 6527801 h 10288588"/>
              <a:gd name="connsiteX451" fmla="*/ 14299394 w 18288000"/>
              <a:gd name="connsiteY451" fmla="*/ 6518276 h 10288588"/>
              <a:gd name="connsiteX452" fmla="*/ 14304953 w 18288000"/>
              <a:gd name="connsiteY452" fmla="*/ 6508751 h 10288588"/>
              <a:gd name="connsiteX453" fmla="*/ 14309719 w 18288000"/>
              <a:gd name="connsiteY453" fmla="*/ 6498432 h 10288588"/>
              <a:gd name="connsiteX454" fmla="*/ 14313690 w 18288000"/>
              <a:gd name="connsiteY454" fmla="*/ 6488113 h 10288588"/>
              <a:gd name="connsiteX455" fmla="*/ 14316072 w 18288000"/>
              <a:gd name="connsiteY455" fmla="*/ 6477001 h 10288588"/>
              <a:gd name="connsiteX456" fmla="*/ 14318455 w 18288000"/>
              <a:gd name="connsiteY456" fmla="*/ 6464301 h 10288588"/>
              <a:gd name="connsiteX457" fmla="*/ 14319249 w 18288000"/>
              <a:gd name="connsiteY457" fmla="*/ 6453188 h 10288588"/>
              <a:gd name="connsiteX458" fmla="*/ 14319249 w 18288000"/>
              <a:gd name="connsiteY458" fmla="*/ 5295107 h 10288588"/>
              <a:gd name="connsiteX459" fmla="*/ 14318455 w 18288000"/>
              <a:gd name="connsiteY459" fmla="*/ 5283994 h 10288588"/>
              <a:gd name="connsiteX460" fmla="*/ 14316072 w 18288000"/>
              <a:gd name="connsiteY460" fmla="*/ 5271294 h 10288588"/>
              <a:gd name="connsiteX461" fmla="*/ 14313690 w 18288000"/>
              <a:gd name="connsiteY461" fmla="*/ 5260182 h 10288588"/>
              <a:gd name="connsiteX462" fmla="*/ 14309719 w 18288000"/>
              <a:gd name="connsiteY462" fmla="*/ 5249863 h 10288588"/>
              <a:gd name="connsiteX463" fmla="*/ 14304953 w 18288000"/>
              <a:gd name="connsiteY463" fmla="*/ 5240338 h 10288588"/>
              <a:gd name="connsiteX464" fmla="*/ 14299394 w 18288000"/>
              <a:gd name="connsiteY464" fmla="*/ 5230019 h 10288588"/>
              <a:gd name="connsiteX465" fmla="*/ 14292246 w 18288000"/>
              <a:gd name="connsiteY465" fmla="*/ 5221288 h 10288588"/>
              <a:gd name="connsiteX466" fmla="*/ 14284304 w 18288000"/>
              <a:gd name="connsiteY466" fmla="*/ 5213350 h 10288588"/>
              <a:gd name="connsiteX467" fmla="*/ 14277156 w 18288000"/>
              <a:gd name="connsiteY467" fmla="*/ 5205413 h 10288588"/>
              <a:gd name="connsiteX468" fmla="*/ 14267626 w 18288000"/>
              <a:gd name="connsiteY468" fmla="*/ 5198269 h 10288588"/>
              <a:gd name="connsiteX469" fmla="*/ 14258095 w 18288000"/>
              <a:gd name="connsiteY469" fmla="*/ 5192713 h 10288588"/>
              <a:gd name="connsiteX470" fmla="*/ 14247771 w 18288000"/>
              <a:gd name="connsiteY470" fmla="*/ 5187157 h 10288588"/>
              <a:gd name="connsiteX471" fmla="*/ 14236652 w 18288000"/>
              <a:gd name="connsiteY471" fmla="*/ 5183982 h 10288588"/>
              <a:gd name="connsiteX472" fmla="*/ 14225533 w 18288000"/>
              <a:gd name="connsiteY472" fmla="*/ 5180807 h 10288588"/>
              <a:gd name="connsiteX473" fmla="*/ 14213620 w 18288000"/>
              <a:gd name="connsiteY473" fmla="*/ 5178425 h 10288588"/>
              <a:gd name="connsiteX474" fmla="*/ 14201707 w 18288000"/>
              <a:gd name="connsiteY474" fmla="*/ 5178425 h 10288588"/>
              <a:gd name="connsiteX475" fmla="*/ 13046141 w 18288000"/>
              <a:gd name="connsiteY475" fmla="*/ 5178425 h 10288588"/>
              <a:gd name="connsiteX476" fmla="*/ 11575256 w 18288000"/>
              <a:gd name="connsiteY476" fmla="*/ 5178425 h 10288588"/>
              <a:gd name="connsiteX477" fmla="*/ 11564143 w 18288000"/>
              <a:gd name="connsiteY477" fmla="*/ 5180807 h 10288588"/>
              <a:gd name="connsiteX478" fmla="*/ 11553031 w 18288000"/>
              <a:gd name="connsiteY478" fmla="*/ 5183982 h 10288588"/>
              <a:gd name="connsiteX479" fmla="*/ 11541918 w 18288000"/>
              <a:gd name="connsiteY479" fmla="*/ 5187157 h 10288588"/>
              <a:gd name="connsiteX480" fmla="*/ 11531599 w 18288000"/>
              <a:gd name="connsiteY480" fmla="*/ 5192713 h 10288588"/>
              <a:gd name="connsiteX481" fmla="*/ 11522868 w 18288000"/>
              <a:gd name="connsiteY481" fmla="*/ 5198269 h 10288588"/>
              <a:gd name="connsiteX482" fmla="*/ 11512549 w 18288000"/>
              <a:gd name="connsiteY482" fmla="*/ 5205413 h 10288588"/>
              <a:gd name="connsiteX483" fmla="*/ 11504612 w 18288000"/>
              <a:gd name="connsiteY483" fmla="*/ 5213350 h 10288588"/>
              <a:gd name="connsiteX484" fmla="*/ 11496675 w 18288000"/>
              <a:gd name="connsiteY484" fmla="*/ 5221288 h 10288588"/>
              <a:gd name="connsiteX485" fmla="*/ 11490325 w 18288000"/>
              <a:gd name="connsiteY485" fmla="*/ 5230019 h 10288588"/>
              <a:gd name="connsiteX486" fmla="*/ 11484768 w 18288000"/>
              <a:gd name="connsiteY486" fmla="*/ 5240338 h 10288588"/>
              <a:gd name="connsiteX487" fmla="*/ 11480006 w 18288000"/>
              <a:gd name="connsiteY487" fmla="*/ 5249863 h 10288588"/>
              <a:gd name="connsiteX488" fmla="*/ 11475243 w 18288000"/>
              <a:gd name="connsiteY488" fmla="*/ 5260182 h 10288588"/>
              <a:gd name="connsiteX489" fmla="*/ 11473656 w 18288000"/>
              <a:gd name="connsiteY489" fmla="*/ 5271294 h 10288588"/>
              <a:gd name="connsiteX490" fmla="*/ 11471275 w 18288000"/>
              <a:gd name="connsiteY490" fmla="*/ 5283994 h 10288588"/>
              <a:gd name="connsiteX491" fmla="*/ 11469687 w 18288000"/>
              <a:gd name="connsiteY491" fmla="*/ 5295107 h 10288588"/>
              <a:gd name="connsiteX492" fmla="*/ 11469687 w 18288000"/>
              <a:gd name="connsiteY492" fmla="*/ 6453188 h 10288588"/>
              <a:gd name="connsiteX493" fmla="*/ 11471275 w 18288000"/>
              <a:gd name="connsiteY493" fmla="*/ 6464301 h 10288588"/>
              <a:gd name="connsiteX494" fmla="*/ 11473656 w 18288000"/>
              <a:gd name="connsiteY494" fmla="*/ 6477001 h 10288588"/>
              <a:gd name="connsiteX495" fmla="*/ 11475243 w 18288000"/>
              <a:gd name="connsiteY495" fmla="*/ 6488113 h 10288588"/>
              <a:gd name="connsiteX496" fmla="*/ 11480006 w 18288000"/>
              <a:gd name="connsiteY496" fmla="*/ 6498432 h 10288588"/>
              <a:gd name="connsiteX497" fmla="*/ 11484768 w 18288000"/>
              <a:gd name="connsiteY497" fmla="*/ 6508751 h 10288588"/>
              <a:gd name="connsiteX498" fmla="*/ 11490325 w 18288000"/>
              <a:gd name="connsiteY498" fmla="*/ 6518276 h 10288588"/>
              <a:gd name="connsiteX499" fmla="*/ 11496675 w 18288000"/>
              <a:gd name="connsiteY499" fmla="*/ 6527801 h 10288588"/>
              <a:gd name="connsiteX500" fmla="*/ 11504612 w 18288000"/>
              <a:gd name="connsiteY500" fmla="*/ 6535738 h 10288588"/>
              <a:gd name="connsiteX501" fmla="*/ 11512549 w 18288000"/>
              <a:gd name="connsiteY501" fmla="*/ 6543676 h 10288588"/>
              <a:gd name="connsiteX502" fmla="*/ 11522868 w 18288000"/>
              <a:gd name="connsiteY502" fmla="*/ 6550026 h 10288588"/>
              <a:gd name="connsiteX503" fmla="*/ 11531599 w 18288000"/>
              <a:gd name="connsiteY503" fmla="*/ 6555582 h 10288588"/>
              <a:gd name="connsiteX504" fmla="*/ 11541918 w 18288000"/>
              <a:gd name="connsiteY504" fmla="*/ 6561138 h 10288588"/>
              <a:gd name="connsiteX505" fmla="*/ 11553031 w 18288000"/>
              <a:gd name="connsiteY505" fmla="*/ 6565107 h 10288588"/>
              <a:gd name="connsiteX506" fmla="*/ 11564143 w 18288000"/>
              <a:gd name="connsiteY506" fmla="*/ 6568282 h 10288588"/>
              <a:gd name="connsiteX507" fmla="*/ 11575256 w 18288000"/>
              <a:gd name="connsiteY507" fmla="*/ 6570663 h 10288588"/>
              <a:gd name="connsiteX508" fmla="*/ 11587956 w 18288000"/>
              <a:gd name="connsiteY508" fmla="*/ 6570663 h 10288588"/>
              <a:gd name="connsiteX509" fmla="*/ 12742068 w 18288000"/>
              <a:gd name="connsiteY509" fmla="*/ 6570663 h 10288588"/>
              <a:gd name="connsiteX510" fmla="*/ 12754768 w 18288000"/>
              <a:gd name="connsiteY510" fmla="*/ 6570663 h 10288588"/>
              <a:gd name="connsiteX511" fmla="*/ 12765881 w 18288000"/>
              <a:gd name="connsiteY511" fmla="*/ 6568282 h 10288588"/>
              <a:gd name="connsiteX512" fmla="*/ 12776993 w 18288000"/>
              <a:gd name="connsiteY512" fmla="*/ 6565107 h 10288588"/>
              <a:gd name="connsiteX513" fmla="*/ 12788106 w 18288000"/>
              <a:gd name="connsiteY513" fmla="*/ 6561138 h 10288588"/>
              <a:gd name="connsiteX514" fmla="*/ 12798425 w 18288000"/>
              <a:gd name="connsiteY514" fmla="*/ 6555582 h 10288588"/>
              <a:gd name="connsiteX515" fmla="*/ 12808743 w 18288000"/>
              <a:gd name="connsiteY515" fmla="*/ 6550026 h 10288588"/>
              <a:gd name="connsiteX516" fmla="*/ 12817475 w 18288000"/>
              <a:gd name="connsiteY516" fmla="*/ 6543676 h 10288588"/>
              <a:gd name="connsiteX517" fmla="*/ 12825412 w 18288000"/>
              <a:gd name="connsiteY517" fmla="*/ 6535738 h 10288588"/>
              <a:gd name="connsiteX518" fmla="*/ 12833349 w 18288000"/>
              <a:gd name="connsiteY518" fmla="*/ 6527801 h 10288588"/>
              <a:gd name="connsiteX519" fmla="*/ 12839699 w 18288000"/>
              <a:gd name="connsiteY519" fmla="*/ 6518276 h 10288588"/>
              <a:gd name="connsiteX520" fmla="*/ 12845256 w 18288000"/>
              <a:gd name="connsiteY520" fmla="*/ 6508751 h 10288588"/>
              <a:gd name="connsiteX521" fmla="*/ 12850018 w 18288000"/>
              <a:gd name="connsiteY521" fmla="*/ 6498432 h 10288588"/>
              <a:gd name="connsiteX522" fmla="*/ 12854781 w 18288000"/>
              <a:gd name="connsiteY522" fmla="*/ 6488113 h 10288588"/>
              <a:gd name="connsiteX523" fmla="*/ 12857162 w 18288000"/>
              <a:gd name="connsiteY523" fmla="*/ 6477001 h 10288588"/>
              <a:gd name="connsiteX524" fmla="*/ 12858749 w 18288000"/>
              <a:gd name="connsiteY524" fmla="*/ 6464301 h 10288588"/>
              <a:gd name="connsiteX525" fmla="*/ 12860337 w 18288000"/>
              <a:gd name="connsiteY525" fmla="*/ 6453188 h 10288588"/>
              <a:gd name="connsiteX526" fmla="*/ 12860337 w 18288000"/>
              <a:gd name="connsiteY526" fmla="*/ 5295107 h 10288588"/>
              <a:gd name="connsiteX527" fmla="*/ 12858749 w 18288000"/>
              <a:gd name="connsiteY527" fmla="*/ 5283994 h 10288588"/>
              <a:gd name="connsiteX528" fmla="*/ 12857162 w 18288000"/>
              <a:gd name="connsiteY528" fmla="*/ 5271294 h 10288588"/>
              <a:gd name="connsiteX529" fmla="*/ 12854781 w 18288000"/>
              <a:gd name="connsiteY529" fmla="*/ 5260182 h 10288588"/>
              <a:gd name="connsiteX530" fmla="*/ 12850018 w 18288000"/>
              <a:gd name="connsiteY530" fmla="*/ 5249863 h 10288588"/>
              <a:gd name="connsiteX531" fmla="*/ 12845256 w 18288000"/>
              <a:gd name="connsiteY531" fmla="*/ 5240338 h 10288588"/>
              <a:gd name="connsiteX532" fmla="*/ 12839699 w 18288000"/>
              <a:gd name="connsiteY532" fmla="*/ 5230019 h 10288588"/>
              <a:gd name="connsiteX533" fmla="*/ 12833349 w 18288000"/>
              <a:gd name="connsiteY533" fmla="*/ 5221288 h 10288588"/>
              <a:gd name="connsiteX534" fmla="*/ 12825412 w 18288000"/>
              <a:gd name="connsiteY534" fmla="*/ 5213350 h 10288588"/>
              <a:gd name="connsiteX535" fmla="*/ 12817475 w 18288000"/>
              <a:gd name="connsiteY535" fmla="*/ 5205413 h 10288588"/>
              <a:gd name="connsiteX536" fmla="*/ 12808743 w 18288000"/>
              <a:gd name="connsiteY536" fmla="*/ 5198269 h 10288588"/>
              <a:gd name="connsiteX537" fmla="*/ 12798425 w 18288000"/>
              <a:gd name="connsiteY537" fmla="*/ 5192713 h 10288588"/>
              <a:gd name="connsiteX538" fmla="*/ 12788106 w 18288000"/>
              <a:gd name="connsiteY538" fmla="*/ 5187157 h 10288588"/>
              <a:gd name="connsiteX539" fmla="*/ 12776993 w 18288000"/>
              <a:gd name="connsiteY539" fmla="*/ 5183982 h 10288588"/>
              <a:gd name="connsiteX540" fmla="*/ 12765881 w 18288000"/>
              <a:gd name="connsiteY540" fmla="*/ 5180807 h 10288588"/>
              <a:gd name="connsiteX541" fmla="*/ 12754768 w 18288000"/>
              <a:gd name="connsiteY541" fmla="*/ 5178425 h 10288588"/>
              <a:gd name="connsiteX542" fmla="*/ 12742068 w 18288000"/>
              <a:gd name="connsiteY542" fmla="*/ 5178425 h 10288588"/>
              <a:gd name="connsiteX543" fmla="*/ 11587956 w 18288000"/>
              <a:gd name="connsiteY543" fmla="*/ 5178425 h 10288588"/>
              <a:gd name="connsiteX544" fmla="*/ 15963105 w 18288000"/>
              <a:gd name="connsiteY544" fmla="*/ 3717927 h 10288588"/>
              <a:gd name="connsiteX545" fmla="*/ 15951199 w 18288000"/>
              <a:gd name="connsiteY545" fmla="*/ 3719514 h 10288588"/>
              <a:gd name="connsiteX546" fmla="*/ 15940087 w 18288000"/>
              <a:gd name="connsiteY546" fmla="*/ 3720308 h 10288588"/>
              <a:gd name="connsiteX547" fmla="*/ 15928180 w 18288000"/>
              <a:gd name="connsiteY547" fmla="*/ 3723483 h 10288588"/>
              <a:gd name="connsiteX548" fmla="*/ 15917068 w 18288000"/>
              <a:gd name="connsiteY548" fmla="*/ 3727452 h 10288588"/>
              <a:gd name="connsiteX549" fmla="*/ 15907543 w 18288000"/>
              <a:gd name="connsiteY549" fmla="*/ 3733008 h 10288588"/>
              <a:gd name="connsiteX550" fmla="*/ 15898018 w 18288000"/>
              <a:gd name="connsiteY550" fmla="*/ 3738564 h 10288588"/>
              <a:gd name="connsiteX551" fmla="*/ 15889287 w 18288000"/>
              <a:gd name="connsiteY551" fmla="*/ 3744914 h 10288588"/>
              <a:gd name="connsiteX552" fmla="*/ 15880555 w 18288000"/>
              <a:gd name="connsiteY552" fmla="*/ 3752852 h 10288588"/>
              <a:gd name="connsiteX553" fmla="*/ 15872618 w 18288000"/>
              <a:gd name="connsiteY553" fmla="*/ 3760789 h 10288588"/>
              <a:gd name="connsiteX554" fmla="*/ 15865474 w 18288000"/>
              <a:gd name="connsiteY554" fmla="*/ 3770314 h 10288588"/>
              <a:gd name="connsiteX555" fmla="*/ 15859918 w 18288000"/>
              <a:gd name="connsiteY555" fmla="*/ 3779839 h 10288588"/>
              <a:gd name="connsiteX556" fmla="*/ 15855949 w 18288000"/>
              <a:gd name="connsiteY556" fmla="*/ 3790158 h 10288588"/>
              <a:gd name="connsiteX557" fmla="*/ 15851187 w 18288000"/>
              <a:gd name="connsiteY557" fmla="*/ 3800477 h 10288588"/>
              <a:gd name="connsiteX558" fmla="*/ 15848805 w 18288000"/>
              <a:gd name="connsiteY558" fmla="*/ 3811590 h 10288588"/>
              <a:gd name="connsiteX559" fmla="*/ 15846424 w 18288000"/>
              <a:gd name="connsiteY559" fmla="*/ 3824289 h 10288588"/>
              <a:gd name="connsiteX560" fmla="*/ 15846424 w 18288000"/>
              <a:gd name="connsiteY560" fmla="*/ 3835402 h 10288588"/>
              <a:gd name="connsiteX561" fmla="*/ 15846424 w 18288000"/>
              <a:gd name="connsiteY561" fmla="*/ 4993482 h 10288588"/>
              <a:gd name="connsiteX562" fmla="*/ 15846424 w 18288000"/>
              <a:gd name="connsiteY562" fmla="*/ 5004594 h 10288588"/>
              <a:gd name="connsiteX563" fmla="*/ 15848805 w 18288000"/>
              <a:gd name="connsiteY563" fmla="*/ 5017294 h 10288588"/>
              <a:gd name="connsiteX564" fmla="*/ 15851187 w 18288000"/>
              <a:gd name="connsiteY564" fmla="*/ 5028407 h 10288588"/>
              <a:gd name="connsiteX565" fmla="*/ 15855949 w 18288000"/>
              <a:gd name="connsiteY565" fmla="*/ 5038726 h 10288588"/>
              <a:gd name="connsiteX566" fmla="*/ 15859918 w 18288000"/>
              <a:gd name="connsiteY566" fmla="*/ 5048251 h 10288588"/>
              <a:gd name="connsiteX567" fmla="*/ 15865474 w 18288000"/>
              <a:gd name="connsiteY567" fmla="*/ 5058569 h 10288588"/>
              <a:gd name="connsiteX568" fmla="*/ 15872618 w 18288000"/>
              <a:gd name="connsiteY568" fmla="*/ 5067301 h 10288588"/>
              <a:gd name="connsiteX569" fmla="*/ 15880555 w 18288000"/>
              <a:gd name="connsiteY569" fmla="*/ 5075238 h 10288588"/>
              <a:gd name="connsiteX570" fmla="*/ 15889287 w 18288000"/>
              <a:gd name="connsiteY570" fmla="*/ 5083176 h 10288588"/>
              <a:gd name="connsiteX571" fmla="*/ 15898018 w 18288000"/>
              <a:gd name="connsiteY571" fmla="*/ 5090319 h 10288588"/>
              <a:gd name="connsiteX572" fmla="*/ 15907543 w 18288000"/>
              <a:gd name="connsiteY572" fmla="*/ 5095876 h 10288588"/>
              <a:gd name="connsiteX573" fmla="*/ 15917068 w 18288000"/>
              <a:gd name="connsiteY573" fmla="*/ 5101432 h 10288588"/>
              <a:gd name="connsiteX574" fmla="*/ 15928180 w 18288000"/>
              <a:gd name="connsiteY574" fmla="*/ 5104607 h 10288588"/>
              <a:gd name="connsiteX575" fmla="*/ 15940087 w 18288000"/>
              <a:gd name="connsiteY575" fmla="*/ 5107782 h 10288588"/>
              <a:gd name="connsiteX576" fmla="*/ 15951199 w 18288000"/>
              <a:gd name="connsiteY576" fmla="*/ 5110163 h 10288588"/>
              <a:gd name="connsiteX577" fmla="*/ 15963105 w 18288000"/>
              <a:gd name="connsiteY577" fmla="*/ 5110163 h 10288588"/>
              <a:gd name="connsiteX578" fmla="*/ 17118804 w 18288000"/>
              <a:gd name="connsiteY578" fmla="*/ 5110163 h 10288588"/>
              <a:gd name="connsiteX579" fmla="*/ 17129920 w 18288000"/>
              <a:gd name="connsiteY579" fmla="*/ 5110163 h 10288588"/>
              <a:gd name="connsiteX580" fmla="*/ 17141032 w 18288000"/>
              <a:gd name="connsiteY580" fmla="*/ 5107782 h 10288588"/>
              <a:gd name="connsiteX581" fmla="*/ 17152936 w 18288000"/>
              <a:gd name="connsiteY581" fmla="*/ 5104607 h 10288588"/>
              <a:gd name="connsiteX582" fmla="*/ 17164048 w 18288000"/>
              <a:gd name="connsiteY582" fmla="*/ 5101432 h 10288588"/>
              <a:gd name="connsiteX583" fmla="*/ 17173576 w 18288000"/>
              <a:gd name="connsiteY583" fmla="*/ 5095876 h 10288588"/>
              <a:gd name="connsiteX584" fmla="*/ 17183892 w 18288000"/>
              <a:gd name="connsiteY584" fmla="*/ 5090319 h 10288588"/>
              <a:gd name="connsiteX585" fmla="*/ 17193420 w 18288000"/>
              <a:gd name="connsiteY585" fmla="*/ 5083176 h 10288588"/>
              <a:gd name="connsiteX586" fmla="*/ 17200564 w 18288000"/>
              <a:gd name="connsiteY586" fmla="*/ 5075238 h 10288588"/>
              <a:gd name="connsiteX587" fmla="*/ 17208500 w 18288000"/>
              <a:gd name="connsiteY587" fmla="*/ 5067301 h 10288588"/>
              <a:gd name="connsiteX588" fmla="*/ 17215644 w 18288000"/>
              <a:gd name="connsiteY588" fmla="*/ 5058569 h 10288588"/>
              <a:gd name="connsiteX589" fmla="*/ 17221200 w 18288000"/>
              <a:gd name="connsiteY589" fmla="*/ 5048251 h 10288588"/>
              <a:gd name="connsiteX590" fmla="*/ 17225964 w 18288000"/>
              <a:gd name="connsiteY590" fmla="*/ 5038726 h 10288588"/>
              <a:gd name="connsiteX591" fmla="*/ 17229932 w 18288000"/>
              <a:gd name="connsiteY591" fmla="*/ 5028407 h 10288588"/>
              <a:gd name="connsiteX592" fmla="*/ 17233104 w 18288000"/>
              <a:gd name="connsiteY592" fmla="*/ 5017294 h 10288588"/>
              <a:gd name="connsiteX593" fmla="*/ 17234692 w 18288000"/>
              <a:gd name="connsiteY593" fmla="*/ 5004594 h 10288588"/>
              <a:gd name="connsiteX594" fmla="*/ 17235488 w 18288000"/>
              <a:gd name="connsiteY594" fmla="*/ 4993482 h 10288588"/>
              <a:gd name="connsiteX595" fmla="*/ 17235488 w 18288000"/>
              <a:gd name="connsiteY595" fmla="*/ 3835402 h 10288588"/>
              <a:gd name="connsiteX596" fmla="*/ 17234692 w 18288000"/>
              <a:gd name="connsiteY596" fmla="*/ 3824289 h 10288588"/>
              <a:gd name="connsiteX597" fmla="*/ 17233104 w 18288000"/>
              <a:gd name="connsiteY597" fmla="*/ 3811590 h 10288588"/>
              <a:gd name="connsiteX598" fmla="*/ 17229932 w 18288000"/>
              <a:gd name="connsiteY598" fmla="*/ 3800477 h 10288588"/>
              <a:gd name="connsiteX599" fmla="*/ 17225964 w 18288000"/>
              <a:gd name="connsiteY599" fmla="*/ 3790158 h 10288588"/>
              <a:gd name="connsiteX600" fmla="*/ 17221200 w 18288000"/>
              <a:gd name="connsiteY600" fmla="*/ 3779839 h 10288588"/>
              <a:gd name="connsiteX601" fmla="*/ 17215644 w 18288000"/>
              <a:gd name="connsiteY601" fmla="*/ 3770314 h 10288588"/>
              <a:gd name="connsiteX602" fmla="*/ 17208500 w 18288000"/>
              <a:gd name="connsiteY602" fmla="*/ 3760789 h 10288588"/>
              <a:gd name="connsiteX603" fmla="*/ 17200564 w 18288000"/>
              <a:gd name="connsiteY603" fmla="*/ 3752852 h 10288588"/>
              <a:gd name="connsiteX604" fmla="*/ 17193420 w 18288000"/>
              <a:gd name="connsiteY604" fmla="*/ 3744914 h 10288588"/>
              <a:gd name="connsiteX605" fmla="*/ 17183892 w 18288000"/>
              <a:gd name="connsiteY605" fmla="*/ 3738564 h 10288588"/>
              <a:gd name="connsiteX606" fmla="*/ 17173576 w 18288000"/>
              <a:gd name="connsiteY606" fmla="*/ 3733008 h 10288588"/>
              <a:gd name="connsiteX607" fmla="*/ 17164048 w 18288000"/>
              <a:gd name="connsiteY607" fmla="*/ 3727452 h 10288588"/>
              <a:gd name="connsiteX608" fmla="*/ 17152936 w 18288000"/>
              <a:gd name="connsiteY608" fmla="*/ 3723483 h 10288588"/>
              <a:gd name="connsiteX609" fmla="*/ 17141032 w 18288000"/>
              <a:gd name="connsiteY609" fmla="*/ 3720308 h 10288588"/>
              <a:gd name="connsiteX610" fmla="*/ 17129920 w 18288000"/>
              <a:gd name="connsiteY610" fmla="*/ 3719514 h 10288588"/>
              <a:gd name="connsiteX611" fmla="*/ 17118804 w 18288000"/>
              <a:gd name="connsiteY611" fmla="*/ 3717927 h 10288588"/>
              <a:gd name="connsiteX612" fmla="*/ 14504193 w 18288000"/>
              <a:gd name="connsiteY612" fmla="*/ 3717927 h 10288588"/>
              <a:gd name="connsiteX613" fmla="*/ 14491493 w 18288000"/>
              <a:gd name="connsiteY613" fmla="*/ 3719514 h 10288588"/>
              <a:gd name="connsiteX614" fmla="*/ 14480381 w 18288000"/>
              <a:gd name="connsiteY614" fmla="*/ 3720308 h 10288588"/>
              <a:gd name="connsiteX615" fmla="*/ 14469268 w 18288000"/>
              <a:gd name="connsiteY615" fmla="*/ 3723483 h 10288588"/>
              <a:gd name="connsiteX616" fmla="*/ 14458156 w 18288000"/>
              <a:gd name="connsiteY616" fmla="*/ 3727452 h 10288588"/>
              <a:gd name="connsiteX617" fmla="*/ 14447837 w 18288000"/>
              <a:gd name="connsiteY617" fmla="*/ 3733008 h 10288588"/>
              <a:gd name="connsiteX618" fmla="*/ 14439106 w 18288000"/>
              <a:gd name="connsiteY618" fmla="*/ 3738564 h 10288588"/>
              <a:gd name="connsiteX619" fmla="*/ 14430375 w 18288000"/>
              <a:gd name="connsiteY619" fmla="*/ 3744914 h 10288588"/>
              <a:gd name="connsiteX620" fmla="*/ 14420850 w 18288000"/>
              <a:gd name="connsiteY620" fmla="*/ 3752852 h 10288588"/>
              <a:gd name="connsiteX621" fmla="*/ 14412912 w 18288000"/>
              <a:gd name="connsiteY621" fmla="*/ 3760789 h 10288588"/>
              <a:gd name="connsiteX622" fmla="*/ 14406562 w 18288000"/>
              <a:gd name="connsiteY622" fmla="*/ 3770314 h 10288588"/>
              <a:gd name="connsiteX623" fmla="*/ 14401006 w 18288000"/>
              <a:gd name="connsiteY623" fmla="*/ 3779839 h 10288588"/>
              <a:gd name="connsiteX624" fmla="*/ 14396243 w 18288000"/>
              <a:gd name="connsiteY624" fmla="*/ 3790158 h 10288588"/>
              <a:gd name="connsiteX625" fmla="*/ 14391481 w 18288000"/>
              <a:gd name="connsiteY625" fmla="*/ 3800477 h 10288588"/>
              <a:gd name="connsiteX626" fmla="*/ 14389893 w 18288000"/>
              <a:gd name="connsiteY626" fmla="*/ 3811590 h 10288588"/>
              <a:gd name="connsiteX627" fmla="*/ 14387512 w 18288000"/>
              <a:gd name="connsiteY627" fmla="*/ 3824289 h 10288588"/>
              <a:gd name="connsiteX628" fmla="*/ 14387512 w 18288000"/>
              <a:gd name="connsiteY628" fmla="*/ 3835402 h 10288588"/>
              <a:gd name="connsiteX629" fmla="*/ 14387512 w 18288000"/>
              <a:gd name="connsiteY629" fmla="*/ 4993482 h 10288588"/>
              <a:gd name="connsiteX630" fmla="*/ 14387512 w 18288000"/>
              <a:gd name="connsiteY630" fmla="*/ 5004594 h 10288588"/>
              <a:gd name="connsiteX631" fmla="*/ 14389893 w 18288000"/>
              <a:gd name="connsiteY631" fmla="*/ 5017294 h 10288588"/>
              <a:gd name="connsiteX632" fmla="*/ 14391481 w 18288000"/>
              <a:gd name="connsiteY632" fmla="*/ 5028407 h 10288588"/>
              <a:gd name="connsiteX633" fmla="*/ 14396243 w 18288000"/>
              <a:gd name="connsiteY633" fmla="*/ 5038726 h 10288588"/>
              <a:gd name="connsiteX634" fmla="*/ 14401006 w 18288000"/>
              <a:gd name="connsiteY634" fmla="*/ 5048251 h 10288588"/>
              <a:gd name="connsiteX635" fmla="*/ 14406562 w 18288000"/>
              <a:gd name="connsiteY635" fmla="*/ 5058569 h 10288588"/>
              <a:gd name="connsiteX636" fmla="*/ 14412912 w 18288000"/>
              <a:gd name="connsiteY636" fmla="*/ 5067301 h 10288588"/>
              <a:gd name="connsiteX637" fmla="*/ 14420850 w 18288000"/>
              <a:gd name="connsiteY637" fmla="*/ 5075238 h 10288588"/>
              <a:gd name="connsiteX638" fmla="*/ 14430375 w 18288000"/>
              <a:gd name="connsiteY638" fmla="*/ 5083176 h 10288588"/>
              <a:gd name="connsiteX639" fmla="*/ 14439106 w 18288000"/>
              <a:gd name="connsiteY639" fmla="*/ 5090319 h 10288588"/>
              <a:gd name="connsiteX640" fmla="*/ 14447837 w 18288000"/>
              <a:gd name="connsiteY640" fmla="*/ 5095876 h 10288588"/>
              <a:gd name="connsiteX641" fmla="*/ 14458156 w 18288000"/>
              <a:gd name="connsiteY641" fmla="*/ 5101432 h 10288588"/>
              <a:gd name="connsiteX642" fmla="*/ 14469268 w 18288000"/>
              <a:gd name="connsiteY642" fmla="*/ 5104607 h 10288588"/>
              <a:gd name="connsiteX643" fmla="*/ 14480381 w 18288000"/>
              <a:gd name="connsiteY643" fmla="*/ 5107782 h 10288588"/>
              <a:gd name="connsiteX644" fmla="*/ 14491493 w 18288000"/>
              <a:gd name="connsiteY644" fmla="*/ 5110163 h 10288588"/>
              <a:gd name="connsiteX645" fmla="*/ 14504193 w 18288000"/>
              <a:gd name="connsiteY645" fmla="*/ 5110163 h 10288588"/>
              <a:gd name="connsiteX646" fmla="*/ 15659894 w 18288000"/>
              <a:gd name="connsiteY646" fmla="*/ 5110163 h 10288588"/>
              <a:gd name="connsiteX647" fmla="*/ 15671006 w 18288000"/>
              <a:gd name="connsiteY647" fmla="*/ 5110163 h 10288588"/>
              <a:gd name="connsiteX648" fmla="*/ 15682119 w 18288000"/>
              <a:gd name="connsiteY648" fmla="*/ 5107782 h 10288588"/>
              <a:gd name="connsiteX649" fmla="*/ 15693231 w 18288000"/>
              <a:gd name="connsiteY649" fmla="*/ 5104607 h 10288588"/>
              <a:gd name="connsiteX650" fmla="*/ 15704344 w 18288000"/>
              <a:gd name="connsiteY650" fmla="*/ 5101432 h 10288588"/>
              <a:gd name="connsiteX651" fmla="*/ 15714663 w 18288000"/>
              <a:gd name="connsiteY651" fmla="*/ 5095876 h 10288588"/>
              <a:gd name="connsiteX652" fmla="*/ 15724981 w 18288000"/>
              <a:gd name="connsiteY652" fmla="*/ 5090319 h 10288588"/>
              <a:gd name="connsiteX653" fmla="*/ 15733713 w 18288000"/>
              <a:gd name="connsiteY653" fmla="*/ 5083176 h 10288588"/>
              <a:gd name="connsiteX654" fmla="*/ 15741650 w 18288000"/>
              <a:gd name="connsiteY654" fmla="*/ 5075238 h 10288588"/>
              <a:gd name="connsiteX655" fmla="*/ 15749587 w 18288000"/>
              <a:gd name="connsiteY655" fmla="*/ 5067301 h 10288588"/>
              <a:gd name="connsiteX656" fmla="*/ 15755937 w 18288000"/>
              <a:gd name="connsiteY656" fmla="*/ 5058569 h 10288588"/>
              <a:gd name="connsiteX657" fmla="*/ 15761494 w 18288000"/>
              <a:gd name="connsiteY657" fmla="*/ 5048251 h 10288588"/>
              <a:gd name="connsiteX658" fmla="*/ 15766256 w 18288000"/>
              <a:gd name="connsiteY658" fmla="*/ 5038726 h 10288588"/>
              <a:gd name="connsiteX659" fmla="*/ 15771019 w 18288000"/>
              <a:gd name="connsiteY659" fmla="*/ 5028407 h 10288588"/>
              <a:gd name="connsiteX660" fmla="*/ 15772606 w 18288000"/>
              <a:gd name="connsiteY660" fmla="*/ 5017294 h 10288588"/>
              <a:gd name="connsiteX661" fmla="*/ 15774987 w 18288000"/>
              <a:gd name="connsiteY661" fmla="*/ 5004594 h 10288588"/>
              <a:gd name="connsiteX662" fmla="*/ 15776575 w 18288000"/>
              <a:gd name="connsiteY662" fmla="*/ 4993482 h 10288588"/>
              <a:gd name="connsiteX663" fmla="*/ 15776575 w 18288000"/>
              <a:gd name="connsiteY663" fmla="*/ 3835402 h 10288588"/>
              <a:gd name="connsiteX664" fmla="*/ 15774987 w 18288000"/>
              <a:gd name="connsiteY664" fmla="*/ 3824289 h 10288588"/>
              <a:gd name="connsiteX665" fmla="*/ 15772606 w 18288000"/>
              <a:gd name="connsiteY665" fmla="*/ 3811590 h 10288588"/>
              <a:gd name="connsiteX666" fmla="*/ 15771019 w 18288000"/>
              <a:gd name="connsiteY666" fmla="*/ 3800477 h 10288588"/>
              <a:gd name="connsiteX667" fmla="*/ 15766256 w 18288000"/>
              <a:gd name="connsiteY667" fmla="*/ 3790158 h 10288588"/>
              <a:gd name="connsiteX668" fmla="*/ 15761494 w 18288000"/>
              <a:gd name="connsiteY668" fmla="*/ 3779839 h 10288588"/>
              <a:gd name="connsiteX669" fmla="*/ 15755937 w 18288000"/>
              <a:gd name="connsiteY669" fmla="*/ 3770314 h 10288588"/>
              <a:gd name="connsiteX670" fmla="*/ 15749587 w 18288000"/>
              <a:gd name="connsiteY670" fmla="*/ 3760789 h 10288588"/>
              <a:gd name="connsiteX671" fmla="*/ 15741650 w 18288000"/>
              <a:gd name="connsiteY671" fmla="*/ 3752852 h 10288588"/>
              <a:gd name="connsiteX672" fmla="*/ 15733713 w 18288000"/>
              <a:gd name="connsiteY672" fmla="*/ 3744914 h 10288588"/>
              <a:gd name="connsiteX673" fmla="*/ 15724981 w 18288000"/>
              <a:gd name="connsiteY673" fmla="*/ 3738564 h 10288588"/>
              <a:gd name="connsiteX674" fmla="*/ 15714663 w 18288000"/>
              <a:gd name="connsiteY674" fmla="*/ 3733008 h 10288588"/>
              <a:gd name="connsiteX675" fmla="*/ 15704344 w 18288000"/>
              <a:gd name="connsiteY675" fmla="*/ 3727452 h 10288588"/>
              <a:gd name="connsiteX676" fmla="*/ 15693231 w 18288000"/>
              <a:gd name="connsiteY676" fmla="*/ 3723483 h 10288588"/>
              <a:gd name="connsiteX677" fmla="*/ 15682119 w 18288000"/>
              <a:gd name="connsiteY677" fmla="*/ 3720308 h 10288588"/>
              <a:gd name="connsiteX678" fmla="*/ 15671006 w 18288000"/>
              <a:gd name="connsiteY678" fmla="*/ 3719514 h 10288588"/>
              <a:gd name="connsiteX679" fmla="*/ 15659894 w 18288000"/>
              <a:gd name="connsiteY679" fmla="*/ 3717927 h 10288588"/>
              <a:gd name="connsiteX680" fmla="*/ 13046141 w 18288000"/>
              <a:gd name="connsiteY680" fmla="*/ 3717926 h 10288588"/>
              <a:gd name="connsiteX681" fmla="*/ 13034228 w 18288000"/>
              <a:gd name="connsiteY681" fmla="*/ 3719514 h 10288588"/>
              <a:gd name="connsiteX682" fmla="*/ 13023109 w 18288000"/>
              <a:gd name="connsiteY682" fmla="*/ 3720308 h 10288588"/>
              <a:gd name="connsiteX683" fmla="*/ 13011990 w 18288000"/>
              <a:gd name="connsiteY683" fmla="*/ 3723482 h 10288588"/>
              <a:gd name="connsiteX684" fmla="*/ 13000077 w 18288000"/>
              <a:gd name="connsiteY684" fmla="*/ 3727451 h 10288588"/>
              <a:gd name="connsiteX685" fmla="*/ 12990547 w 18288000"/>
              <a:gd name="connsiteY685" fmla="*/ 3733008 h 10288588"/>
              <a:gd name="connsiteX686" fmla="*/ 12981016 w 18288000"/>
              <a:gd name="connsiteY686" fmla="*/ 3738564 h 10288588"/>
              <a:gd name="connsiteX687" fmla="*/ 12972280 w 18288000"/>
              <a:gd name="connsiteY687" fmla="*/ 3744914 h 10288588"/>
              <a:gd name="connsiteX688" fmla="*/ 12963544 w 18288000"/>
              <a:gd name="connsiteY688" fmla="*/ 3752851 h 10288588"/>
              <a:gd name="connsiteX689" fmla="*/ 12955602 w 18288000"/>
              <a:gd name="connsiteY689" fmla="*/ 3760789 h 10288588"/>
              <a:gd name="connsiteX690" fmla="*/ 12948454 w 18288000"/>
              <a:gd name="connsiteY690" fmla="*/ 3770314 h 10288588"/>
              <a:gd name="connsiteX691" fmla="*/ 12942895 w 18288000"/>
              <a:gd name="connsiteY691" fmla="*/ 3779839 h 10288588"/>
              <a:gd name="connsiteX692" fmla="*/ 12938924 w 18288000"/>
              <a:gd name="connsiteY692" fmla="*/ 3790158 h 10288588"/>
              <a:gd name="connsiteX693" fmla="*/ 12934158 w 18288000"/>
              <a:gd name="connsiteY693" fmla="*/ 3800476 h 10288588"/>
              <a:gd name="connsiteX694" fmla="*/ 12931776 w 18288000"/>
              <a:gd name="connsiteY694" fmla="*/ 3811589 h 10288588"/>
              <a:gd name="connsiteX695" fmla="*/ 12929393 w 18288000"/>
              <a:gd name="connsiteY695" fmla="*/ 3824288 h 10288588"/>
              <a:gd name="connsiteX696" fmla="*/ 12928599 w 18288000"/>
              <a:gd name="connsiteY696" fmla="*/ 3835401 h 10288588"/>
              <a:gd name="connsiteX697" fmla="*/ 12928599 w 18288000"/>
              <a:gd name="connsiteY697" fmla="*/ 4993482 h 10288588"/>
              <a:gd name="connsiteX698" fmla="*/ 12929393 w 18288000"/>
              <a:gd name="connsiteY698" fmla="*/ 5004594 h 10288588"/>
              <a:gd name="connsiteX699" fmla="*/ 12931776 w 18288000"/>
              <a:gd name="connsiteY699" fmla="*/ 5017294 h 10288588"/>
              <a:gd name="connsiteX700" fmla="*/ 12934158 w 18288000"/>
              <a:gd name="connsiteY700" fmla="*/ 5028407 h 10288588"/>
              <a:gd name="connsiteX701" fmla="*/ 12938924 w 18288000"/>
              <a:gd name="connsiteY701" fmla="*/ 5038726 h 10288588"/>
              <a:gd name="connsiteX702" fmla="*/ 12942895 w 18288000"/>
              <a:gd name="connsiteY702" fmla="*/ 5048251 h 10288588"/>
              <a:gd name="connsiteX703" fmla="*/ 12948454 w 18288000"/>
              <a:gd name="connsiteY703" fmla="*/ 5058569 h 10288588"/>
              <a:gd name="connsiteX704" fmla="*/ 12955602 w 18288000"/>
              <a:gd name="connsiteY704" fmla="*/ 5067301 h 10288588"/>
              <a:gd name="connsiteX705" fmla="*/ 12963544 w 18288000"/>
              <a:gd name="connsiteY705" fmla="*/ 5075238 h 10288588"/>
              <a:gd name="connsiteX706" fmla="*/ 12972280 w 18288000"/>
              <a:gd name="connsiteY706" fmla="*/ 5083176 h 10288588"/>
              <a:gd name="connsiteX707" fmla="*/ 12981016 w 18288000"/>
              <a:gd name="connsiteY707" fmla="*/ 5090319 h 10288588"/>
              <a:gd name="connsiteX708" fmla="*/ 12990547 w 18288000"/>
              <a:gd name="connsiteY708" fmla="*/ 5095876 h 10288588"/>
              <a:gd name="connsiteX709" fmla="*/ 13000077 w 18288000"/>
              <a:gd name="connsiteY709" fmla="*/ 5101432 h 10288588"/>
              <a:gd name="connsiteX710" fmla="*/ 13011990 w 18288000"/>
              <a:gd name="connsiteY710" fmla="*/ 5104607 h 10288588"/>
              <a:gd name="connsiteX711" fmla="*/ 13023109 w 18288000"/>
              <a:gd name="connsiteY711" fmla="*/ 5107782 h 10288588"/>
              <a:gd name="connsiteX712" fmla="*/ 13034228 w 18288000"/>
              <a:gd name="connsiteY712" fmla="*/ 5110163 h 10288588"/>
              <a:gd name="connsiteX713" fmla="*/ 13046141 w 18288000"/>
              <a:gd name="connsiteY713" fmla="*/ 5110163 h 10288588"/>
              <a:gd name="connsiteX714" fmla="*/ 14201707 w 18288000"/>
              <a:gd name="connsiteY714" fmla="*/ 5110163 h 10288588"/>
              <a:gd name="connsiteX715" fmla="*/ 14213620 w 18288000"/>
              <a:gd name="connsiteY715" fmla="*/ 5110163 h 10288588"/>
              <a:gd name="connsiteX716" fmla="*/ 14225533 w 18288000"/>
              <a:gd name="connsiteY716" fmla="*/ 5107782 h 10288588"/>
              <a:gd name="connsiteX717" fmla="*/ 14236652 w 18288000"/>
              <a:gd name="connsiteY717" fmla="*/ 5104607 h 10288588"/>
              <a:gd name="connsiteX718" fmla="*/ 14247771 w 18288000"/>
              <a:gd name="connsiteY718" fmla="*/ 5101432 h 10288588"/>
              <a:gd name="connsiteX719" fmla="*/ 14258095 w 18288000"/>
              <a:gd name="connsiteY719" fmla="*/ 5095876 h 10288588"/>
              <a:gd name="connsiteX720" fmla="*/ 14267626 w 18288000"/>
              <a:gd name="connsiteY720" fmla="*/ 5090319 h 10288588"/>
              <a:gd name="connsiteX721" fmla="*/ 14277156 w 18288000"/>
              <a:gd name="connsiteY721" fmla="*/ 5083176 h 10288588"/>
              <a:gd name="connsiteX722" fmla="*/ 14284304 w 18288000"/>
              <a:gd name="connsiteY722" fmla="*/ 5075238 h 10288588"/>
              <a:gd name="connsiteX723" fmla="*/ 14292246 w 18288000"/>
              <a:gd name="connsiteY723" fmla="*/ 5067301 h 10288588"/>
              <a:gd name="connsiteX724" fmla="*/ 14299394 w 18288000"/>
              <a:gd name="connsiteY724" fmla="*/ 5058569 h 10288588"/>
              <a:gd name="connsiteX725" fmla="*/ 14304953 w 18288000"/>
              <a:gd name="connsiteY725" fmla="*/ 5048251 h 10288588"/>
              <a:gd name="connsiteX726" fmla="*/ 14309719 w 18288000"/>
              <a:gd name="connsiteY726" fmla="*/ 5038726 h 10288588"/>
              <a:gd name="connsiteX727" fmla="*/ 14313690 w 18288000"/>
              <a:gd name="connsiteY727" fmla="*/ 5028407 h 10288588"/>
              <a:gd name="connsiteX728" fmla="*/ 14316072 w 18288000"/>
              <a:gd name="connsiteY728" fmla="*/ 5017294 h 10288588"/>
              <a:gd name="connsiteX729" fmla="*/ 14318455 w 18288000"/>
              <a:gd name="connsiteY729" fmla="*/ 5004594 h 10288588"/>
              <a:gd name="connsiteX730" fmla="*/ 14319249 w 18288000"/>
              <a:gd name="connsiteY730" fmla="*/ 4993482 h 10288588"/>
              <a:gd name="connsiteX731" fmla="*/ 14319249 w 18288000"/>
              <a:gd name="connsiteY731" fmla="*/ 3835401 h 10288588"/>
              <a:gd name="connsiteX732" fmla="*/ 14318455 w 18288000"/>
              <a:gd name="connsiteY732" fmla="*/ 3824288 h 10288588"/>
              <a:gd name="connsiteX733" fmla="*/ 14316072 w 18288000"/>
              <a:gd name="connsiteY733" fmla="*/ 3811589 h 10288588"/>
              <a:gd name="connsiteX734" fmla="*/ 14313690 w 18288000"/>
              <a:gd name="connsiteY734" fmla="*/ 3800476 h 10288588"/>
              <a:gd name="connsiteX735" fmla="*/ 14309719 w 18288000"/>
              <a:gd name="connsiteY735" fmla="*/ 3790158 h 10288588"/>
              <a:gd name="connsiteX736" fmla="*/ 14304953 w 18288000"/>
              <a:gd name="connsiteY736" fmla="*/ 3779839 h 10288588"/>
              <a:gd name="connsiteX737" fmla="*/ 14299394 w 18288000"/>
              <a:gd name="connsiteY737" fmla="*/ 3770314 h 10288588"/>
              <a:gd name="connsiteX738" fmla="*/ 14292246 w 18288000"/>
              <a:gd name="connsiteY738" fmla="*/ 3760789 h 10288588"/>
              <a:gd name="connsiteX739" fmla="*/ 14284304 w 18288000"/>
              <a:gd name="connsiteY739" fmla="*/ 3752851 h 10288588"/>
              <a:gd name="connsiteX740" fmla="*/ 14277156 w 18288000"/>
              <a:gd name="connsiteY740" fmla="*/ 3744914 h 10288588"/>
              <a:gd name="connsiteX741" fmla="*/ 14267626 w 18288000"/>
              <a:gd name="connsiteY741" fmla="*/ 3738564 h 10288588"/>
              <a:gd name="connsiteX742" fmla="*/ 14258095 w 18288000"/>
              <a:gd name="connsiteY742" fmla="*/ 3733008 h 10288588"/>
              <a:gd name="connsiteX743" fmla="*/ 14247771 w 18288000"/>
              <a:gd name="connsiteY743" fmla="*/ 3727451 h 10288588"/>
              <a:gd name="connsiteX744" fmla="*/ 14236652 w 18288000"/>
              <a:gd name="connsiteY744" fmla="*/ 3723482 h 10288588"/>
              <a:gd name="connsiteX745" fmla="*/ 14225533 w 18288000"/>
              <a:gd name="connsiteY745" fmla="*/ 3720308 h 10288588"/>
              <a:gd name="connsiteX746" fmla="*/ 14213620 w 18288000"/>
              <a:gd name="connsiteY746" fmla="*/ 3719514 h 10288588"/>
              <a:gd name="connsiteX747" fmla="*/ 14201707 w 18288000"/>
              <a:gd name="connsiteY747" fmla="*/ 3717926 h 10288588"/>
              <a:gd name="connsiteX748" fmla="*/ 11587956 w 18288000"/>
              <a:gd name="connsiteY748" fmla="*/ 3717926 h 10288588"/>
              <a:gd name="connsiteX749" fmla="*/ 11575256 w 18288000"/>
              <a:gd name="connsiteY749" fmla="*/ 3719513 h 10288588"/>
              <a:gd name="connsiteX750" fmla="*/ 11564143 w 18288000"/>
              <a:gd name="connsiteY750" fmla="*/ 3720307 h 10288588"/>
              <a:gd name="connsiteX751" fmla="*/ 11553031 w 18288000"/>
              <a:gd name="connsiteY751" fmla="*/ 3723482 h 10288588"/>
              <a:gd name="connsiteX752" fmla="*/ 11541918 w 18288000"/>
              <a:gd name="connsiteY752" fmla="*/ 3727451 h 10288588"/>
              <a:gd name="connsiteX753" fmla="*/ 11531599 w 18288000"/>
              <a:gd name="connsiteY753" fmla="*/ 3733007 h 10288588"/>
              <a:gd name="connsiteX754" fmla="*/ 11522868 w 18288000"/>
              <a:gd name="connsiteY754" fmla="*/ 3738563 h 10288588"/>
              <a:gd name="connsiteX755" fmla="*/ 11512549 w 18288000"/>
              <a:gd name="connsiteY755" fmla="*/ 3744913 h 10288588"/>
              <a:gd name="connsiteX756" fmla="*/ 11504612 w 18288000"/>
              <a:gd name="connsiteY756" fmla="*/ 3752851 h 10288588"/>
              <a:gd name="connsiteX757" fmla="*/ 11496675 w 18288000"/>
              <a:gd name="connsiteY757" fmla="*/ 3760788 h 10288588"/>
              <a:gd name="connsiteX758" fmla="*/ 11490325 w 18288000"/>
              <a:gd name="connsiteY758" fmla="*/ 3770313 h 10288588"/>
              <a:gd name="connsiteX759" fmla="*/ 11484768 w 18288000"/>
              <a:gd name="connsiteY759" fmla="*/ 3779838 h 10288588"/>
              <a:gd name="connsiteX760" fmla="*/ 11480006 w 18288000"/>
              <a:gd name="connsiteY760" fmla="*/ 3790157 h 10288588"/>
              <a:gd name="connsiteX761" fmla="*/ 11475243 w 18288000"/>
              <a:gd name="connsiteY761" fmla="*/ 3800476 h 10288588"/>
              <a:gd name="connsiteX762" fmla="*/ 11473656 w 18288000"/>
              <a:gd name="connsiteY762" fmla="*/ 3811588 h 10288588"/>
              <a:gd name="connsiteX763" fmla="*/ 11471275 w 18288000"/>
              <a:gd name="connsiteY763" fmla="*/ 3824288 h 10288588"/>
              <a:gd name="connsiteX764" fmla="*/ 11469687 w 18288000"/>
              <a:gd name="connsiteY764" fmla="*/ 3835401 h 10288588"/>
              <a:gd name="connsiteX765" fmla="*/ 11469687 w 18288000"/>
              <a:gd name="connsiteY765" fmla="*/ 4993482 h 10288588"/>
              <a:gd name="connsiteX766" fmla="*/ 11471275 w 18288000"/>
              <a:gd name="connsiteY766" fmla="*/ 5004594 h 10288588"/>
              <a:gd name="connsiteX767" fmla="*/ 11473656 w 18288000"/>
              <a:gd name="connsiteY767" fmla="*/ 5017294 h 10288588"/>
              <a:gd name="connsiteX768" fmla="*/ 11475243 w 18288000"/>
              <a:gd name="connsiteY768" fmla="*/ 5028407 h 10288588"/>
              <a:gd name="connsiteX769" fmla="*/ 11480006 w 18288000"/>
              <a:gd name="connsiteY769" fmla="*/ 5038726 h 10288588"/>
              <a:gd name="connsiteX770" fmla="*/ 11484768 w 18288000"/>
              <a:gd name="connsiteY770" fmla="*/ 5048251 h 10288588"/>
              <a:gd name="connsiteX771" fmla="*/ 11490325 w 18288000"/>
              <a:gd name="connsiteY771" fmla="*/ 5058569 h 10288588"/>
              <a:gd name="connsiteX772" fmla="*/ 11496675 w 18288000"/>
              <a:gd name="connsiteY772" fmla="*/ 5067301 h 10288588"/>
              <a:gd name="connsiteX773" fmla="*/ 11504612 w 18288000"/>
              <a:gd name="connsiteY773" fmla="*/ 5075238 h 10288588"/>
              <a:gd name="connsiteX774" fmla="*/ 11512549 w 18288000"/>
              <a:gd name="connsiteY774" fmla="*/ 5083176 h 10288588"/>
              <a:gd name="connsiteX775" fmla="*/ 11522868 w 18288000"/>
              <a:gd name="connsiteY775" fmla="*/ 5090319 h 10288588"/>
              <a:gd name="connsiteX776" fmla="*/ 11531599 w 18288000"/>
              <a:gd name="connsiteY776" fmla="*/ 5095876 h 10288588"/>
              <a:gd name="connsiteX777" fmla="*/ 11541918 w 18288000"/>
              <a:gd name="connsiteY777" fmla="*/ 5101432 h 10288588"/>
              <a:gd name="connsiteX778" fmla="*/ 11553031 w 18288000"/>
              <a:gd name="connsiteY778" fmla="*/ 5104607 h 10288588"/>
              <a:gd name="connsiteX779" fmla="*/ 11564143 w 18288000"/>
              <a:gd name="connsiteY779" fmla="*/ 5107782 h 10288588"/>
              <a:gd name="connsiteX780" fmla="*/ 11575256 w 18288000"/>
              <a:gd name="connsiteY780" fmla="*/ 5110163 h 10288588"/>
              <a:gd name="connsiteX781" fmla="*/ 11587956 w 18288000"/>
              <a:gd name="connsiteY781" fmla="*/ 5110163 h 10288588"/>
              <a:gd name="connsiteX782" fmla="*/ 12742068 w 18288000"/>
              <a:gd name="connsiteY782" fmla="*/ 5110163 h 10288588"/>
              <a:gd name="connsiteX783" fmla="*/ 12754768 w 18288000"/>
              <a:gd name="connsiteY783" fmla="*/ 5110163 h 10288588"/>
              <a:gd name="connsiteX784" fmla="*/ 12765881 w 18288000"/>
              <a:gd name="connsiteY784" fmla="*/ 5107782 h 10288588"/>
              <a:gd name="connsiteX785" fmla="*/ 12776993 w 18288000"/>
              <a:gd name="connsiteY785" fmla="*/ 5104607 h 10288588"/>
              <a:gd name="connsiteX786" fmla="*/ 12788106 w 18288000"/>
              <a:gd name="connsiteY786" fmla="*/ 5101432 h 10288588"/>
              <a:gd name="connsiteX787" fmla="*/ 12798425 w 18288000"/>
              <a:gd name="connsiteY787" fmla="*/ 5095876 h 10288588"/>
              <a:gd name="connsiteX788" fmla="*/ 12808743 w 18288000"/>
              <a:gd name="connsiteY788" fmla="*/ 5090319 h 10288588"/>
              <a:gd name="connsiteX789" fmla="*/ 12817475 w 18288000"/>
              <a:gd name="connsiteY789" fmla="*/ 5083176 h 10288588"/>
              <a:gd name="connsiteX790" fmla="*/ 12825412 w 18288000"/>
              <a:gd name="connsiteY790" fmla="*/ 5075238 h 10288588"/>
              <a:gd name="connsiteX791" fmla="*/ 12833349 w 18288000"/>
              <a:gd name="connsiteY791" fmla="*/ 5067301 h 10288588"/>
              <a:gd name="connsiteX792" fmla="*/ 12839699 w 18288000"/>
              <a:gd name="connsiteY792" fmla="*/ 5058569 h 10288588"/>
              <a:gd name="connsiteX793" fmla="*/ 12845256 w 18288000"/>
              <a:gd name="connsiteY793" fmla="*/ 5048251 h 10288588"/>
              <a:gd name="connsiteX794" fmla="*/ 12850018 w 18288000"/>
              <a:gd name="connsiteY794" fmla="*/ 5038726 h 10288588"/>
              <a:gd name="connsiteX795" fmla="*/ 12854781 w 18288000"/>
              <a:gd name="connsiteY795" fmla="*/ 5028407 h 10288588"/>
              <a:gd name="connsiteX796" fmla="*/ 12857162 w 18288000"/>
              <a:gd name="connsiteY796" fmla="*/ 5017294 h 10288588"/>
              <a:gd name="connsiteX797" fmla="*/ 12858749 w 18288000"/>
              <a:gd name="connsiteY797" fmla="*/ 5004594 h 10288588"/>
              <a:gd name="connsiteX798" fmla="*/ 12860337 w 18288000"/>
              <a:gd name="connsiteY798" fmla="*/ 4993482 h 10288588"/>
              <a:gd name="connsiteX799" fmla="*/ 12860337 w 18288000"/>
              <a:gd name="connsiteY799" fmla="*/ 3835401 h 10288588"/>
              <a:gd name="connsiteX800" fmla="*/ 12858749 w 18288000"/>
              <a:gd name="connsiteY800" fmla="*/ 3824288 h 10288588"/>
              <a:gd name="connsiteX801" fmla="*/ 12857162 w 18288000"/>
              <a:gd name="connsiteY801" fmla="*/ 3811588 h 10288588"/>
              <a:gd name="connsiteX802" fmla="*/ 12854781 w 18288000"/>
              <a:gd name="connsiteY802" fmla="*/ 3800476 h 10288588"/>
              <a:gd name="connsiteX803" fmla="*/ 12850018 w 18288000"/>
              <a:gd name="connsiteY803" fmla="*/ 3790157 h 10288588"/>
              <a:gd name="connsiteX804" fmla="*/ 12845256 w 18288000"/>
              <a:gd name="connsiteY804" fmla="*/ 3779838 h 10288588"/>
              <a:gd name="connsiteX805" fmla="*/ 12839699 w 18288000"/>
              <a:gd name="connsiteY805" fmla="*/ 3770313 h 10288588"/>
              <a:gd name="connsiteX806" fmla="*/ 12833349 w 18288000"/>
              <a:gd name="connsiteY806" fmla="*/ 3760788 h 10288588"/>
              <a:gd name="connsiteX807" fmla="*/ 12825412 w 18288000"/>
              <a:gd name="connsiteY807" fmla="*/ 3752851 h 10288588"/>
              <a:gd name="connsiteX808" fmla="*/ 12817475 w 18288000"/>
              <a:gd name="connsiteY808" fmla="*/ 3744913 h 10288588"/>
              <a:gd name="connsiteX809" fmla="*/ 12808743 w 18288000"/>
              <a:gd name="connsiteY809" fmla="*/ 3738563 h 10288588"/>
              <a:gd name="connsiteX810" fmla="*/ 12798425 w 18288000"/>
              <a:gd name="connsiteY810" fmla="*/ 3733007 h 10288588"/>
              <a:gd name="connsiteX811" fmla="*/ 12788106 w 18288000"/>
              <a:gd name="connsiteY811" fmla="*/ 3727451 h 10288588"/>
              <a:gd name="connsiteX812" fmla="*/ 12776993 w 18288000"/>
              <a:gd name="connsiteY812" fmla="*/ 3723482 h 10288588"/>
              <a:gd name="connsiteX813" fmla="*/ 12765881 w 18288000"/>
              <a:gd name="connsiteY813" fmla="*/ 3720307 h 10288588"/>
              <a:gd name="connsiteX814" fmla="*/ 12754768 w 18288000"/>
              <a:gd name="connsiteY814" fmla="*/ 3719513 h 10288588"/>
              <a:gd name="connsiteX815" fmla="*/ 12742068 w 18288000"/>
              <a:gd name="connsiteY815" fmla="*/ 3717926 h 10288588"/>
              <a:gd name="connsiteX816" fmla="*/ 10129043 w 18288000"/>
              <a:gd name="connsiteY816" fmla="*/ 3717925 h 10288588"/>
              <a:gd name="connsiteX817" fmla="*/ 10117137 w 18288000"/>
              <a:gd name="connsiteY817" fmla="*/ 3719513 h 10288588"/>
              <a:gd name="connsiteX818" fmla="*/ 10106025 w 18288000"/>
              <a:gd name="connsiteY818" fmla="*/ 3720307 h 10288588"/>
              <a:gd name="connsiteX819" fmla="*/ 10094912 w 18288000"/>
              <a:gd name="connsiteY819" fmla="*/ 3723481 h 10288588"/>
              <a:gd name="connsiteX820" fmla="*/ 10083006 w 18288000"/>
              <a:gd name="connsiteY820" fmla="*/ 3727450 h 10288588"/>
              <a:gd name="connsiteX821" fmla="*/ 10073481 w 18288000"/>
              <a:gd name="connsiteY821" fmla="*/ 3733007 h 10288588"/>
              <a:gd name="connsiteX822" fmla="*/ 10063162 w 18288000"/>
              <a:gd name="connsiteY822" fmla="*/ 3738563 h 10288588"/>
              <a:gd name="connsiteX823" fmla="*/ 10054431 w 18288000"/>
              <a:gd name="connsiteY823" fmla="*/ 3744913 h 10288588"/>
              <a:gd name="connsiteX824" fmla="*/ 10046493 w 18288000"/>
              <a:gd name="connsiteY824" fmla="*/ 3752850 h 10288588"/>
              <a:gd name="connsiteX825" fmla="*/ 10038556 w 18288000"/>
              <a:gd name="connsiteY825" fmla="*/ 3760788 h 10288588"/>
              <a:gd name="connsiteX826" fmla="*/ 10031412 w 18288000"/>
              <a:gd name="connsiteY826" fmla="*/ 3770313 h 10288588"/>
              <a:gd name="connsiteX827" fmla="*/ 10025856 w 18288000"/>
              <a:gd name="connsiteY827" fmla="*/ 3779838 h 10288588"/>
              <a:gd name="connsiteX828" fmla="*/ 10021887 w 18288000"/>
              <a:gd name="connsiteY828" fmla="*/ 3790157 h 10288588"/>
              <a:gd name="connsiteX829" fmla="*/ 10017125 w 18288000"/>
              <a:gd name="connsiteY829" fmla="*/ 3800475 h 10288588"/>
              <a:gd name="connsiteX830" fmla="*/ 10014743 w 18288000"/>
              <a:gd name="connsiteY830" fmla="*/ 3811588 h 10288588"/>
              <a:gd name="connsiteX831" fmla="*/ 10012362 w 18288000"/>
              <a:gd name="connsiteY831" fmla="*/ 3824288 h 10288588"/>
              <a:gd name="connsiteX832" fmla="*/ 10012362 w 18288000"/>
              <a:gd name="connsiteY832" fmla="*/ 3835400 h 10288588"/>
              <a:gd name="connsiteX833" fmla="*/ 10012362 w 18288000"/>
              <a:gd name="connsiteY833" fmla="*/ 4993482 h 10288588"/>
              <a:gd name="connsiteX834" fmla="*/ 10012362 w 18288000"/>
              <a:gd name="connsiteY834" fmla="*/ 5004594 h 10288588"/>
              <a:gd name="connsiteX835" fmla="*/ 10014743 w 18288000"/>
              <a:gd name="connsiteY835" fmla="*/ 5017294 h 10288588"/>
              <a:gd name="connsiteX836" fmla="*/ 10017125 w 18288000"/>
              <a:gd name="connsiteY836" fmla="*/ 5028407 h 10288588"/>
              <a:gd name="connsiteX837" fmla="*/ 10021887 w 18288000"/>
              <a:gd name="connsiteY837" fmla="*/ 5038726 h 10288588"/>
              <a:gd name="connsiteX838" fmla="*/ 10025856 w 18288000"/>
              <a:gd name="connsiteY838" fmla="*/ 5048251 h 10288588"/>
              <a:gd name="connsiteX839" fmla="*/ 10031412 w 18288000"/>
              <a:gd name="connsiteY839" fmla="*/ 5058569 h 10288588"/>
              <a:gd name="connsiteX840" fmla="*/ 10038556 w 18288000"/>
              <a:gd name="connsiteY840" fmla="*/ 5067301 h 10288588"/>
              <a:gd name="connsiteX841" fmla="*/ 10046493 w 18288000"/>
              <a:gd name="connsiteY841" fmla="*/ 5075238 h 10288588"/>
              <a:gd name="connsiteX842" fmla="*/ 10054431 w 18288000"/>
              <a:gd name="connsiteY842" fmla="*/ 5083176 h 10288588"/>
              <a:gd name="connsiteX843" fmla="*/ 10063162 w 18288000"/>
              <a:gd name="connsiteY843" fmla="*/ 5090319 h 10288588"/>
              <a:gd name="connsiteX844" fmla="*/ 10073481 w 18288000"/>
              <a:gd name="connsiteY844" fmla="*/ 5095876 h 10288588"/>
              <a:gd name="connsiteX845" fmla="*/ 10083006 w 18288000"/>
              <a:gd name="connsiteY845" fmla="*/ 5101432 h 10288588"/>
              <a:gd name="connsiteX846" fmla="*/ 10094912 w 18288000"/>
              <a:gd name="connsiteY846" fmla="*/ 5104607 h 10288588"/>
              <a:gd name="connsiteX847" fmla="*/ 10106025 w 18288000"/>
              <a:gd name="connsiteY847" fmla="*/ 5107782 h 10288588"/>
              <a:gd name="connsiteX848" fmla="*/ 10117137 w 18288000"/>
              <a:gd name="connsiteY848" fmla="*/ 5110163 h 10288588"/>
              <a:gd name="connsiteX849" fmla="*/ 10129043 w 18288000"/>
              <a:gd name="connsiteY849" fmla="*/ 5110163 h 10288588"/>
              <a:gd name="connsiteX850" fmla="*/ 11283950 w 18288000"/>
              <a:gd name="connsiteY850" fmla="*/ 5110163 h 10288588"/>
              <a:gd name="connsiteX851" fmla="*/ 11295856 w 18288000"/>
              <a:gd name="connsiteY851" fmla="*/ 5110163 h 10288588"/>
              <a:gd name="connsiteX852" fmla="*/ 11307763 w 18288000"/>
              <a:gd name="connsiteY852" fmla="*/ 5107782 h 10288588"/>
              <a:gd name="connsiteX853" fmla="*/ 11318875 w 18288000"/>
              <a:gd name="connsiteY853" fmla="*/ 5104607 h 10288588"/>
              <a:gd name="connsiteX854" fmla="*/ 11329987 w 18288000"/>
              <a:gd name="connsiteY854" fmla="*/ 5101432 h 10288588"/>
              <a:gd name="connsiteX855" fmla="*/ 11340306 w 18288000"/>
              <a:gd name="connsiteY855" fmla="*/ 5095876 h 10288588"/>
              <a:gd name="connsiteX856" fmla="*/ 11349037 w 18288000"/>
              <a:gd name="connsiteY856" fmla="*/ 5090319 h 10288588"/>
              <a:gd name="connsiteX857" fmla="*/ 11357769 w 18288000"/>
              <a:gd name="connsiteY857" fmla="*/ 5083176 h 10288588"/>
              <a:gd name="connsiteX858" fmla="*/ 11366500 w 18288000"/>
              <a:gd name="connsiteY858" fmla="*/ 5075238 h 10288588"/>
              <a:gd name="connsiteX859" fmla="*/ 11374437 w 18288000"/>
              <a:gd name="connsiteY859" fmla="*/ 5067301 h 10288588"/>
              <a:gd name="connsiteX860" fmla="*/ 11381581 w 18288000"/>
              <a:gd name="connsiteY860" fmla="*/ 5058569 h 10288588"/>
              <a:gd name="connsiteX861" fmla="*/ 11387137 w 18288000"/>
              <a:gd name="connsiteY861" fmla="*/ 5048251 h 10288588"/>
              <a:gd name="connsiteX862" fmla="*/ 11391900 w 18288000"/>
              <a:gd name="connsiteY862" fmla="*/ 5038726 h 10288588"/>
              <a:gd name="connsiteX863" fmla="*/ 11395869 w 18288000"/>
              <a:gd name="connsiteY863" fmla="*/ 5028407 h 10288588"/>
              <a:gd name="connsiteX864" fmla="*/ 11398250 w 18288000"/>
              <a:gd name="connsiteY864" fmla="*/ 5017294 h 10288588"/>
              <a:gd name="connsiteX865" fmla="*/ 11400631 w 18288000"/>
              <a:gd name="connsiteY865" fmla="*/ 5004594 h 10288588"/>
              <a:gd name="connsiteX866" fmla="*/ 11401425 w 18288000"/>
              <a:gd name="connsiteY866" fmla="*/ 4993482 h 10288588"/>
              <a:gd name="connsiteX867" fmla="*/ 11401425 w 18288000"/>
              <a:gd name="connsiteY867" fmla="*/ 3835400 h 10288588"/>
              <a:gd name="connsiteX868" fmla="*/ 11400631 w 18288000"/>
              <a:gd name="connsiteY868" fmla="*/ 3824288 h 10288588"/>
              <a:gd name="connsiteX869" fmla="*/ 11398250 w 18288000"/>
              <a:gd name="connsiteY869" fmla="*/ 3811588 h 10288588"/>
              <a:gd name="connsiteX870" fmla="*/ 11395869 w 18288000"/>
              <a:gd name="connsiteY870" fmla="*/ 3800475 h 10288588"/>
              <a:gd name="connsiteX871" fmla="*/ 11391900 w 18288000"/>
              <a:gd name="connsiteY871" fmla="*/ 3790157 h 10288588"/>
              <a:gd name="connsiteX872" fmla="*/ 11387137 w 18288000"/>
              <a:gd name="connsiteY872" fmla="*/ 3779838 h 10288588"/>
              <a:gd name="connsiteX873" fmla="*/ 11381581 w 18288000"/>
              <a:gd name="connsiteY873" fmla="*/ 3770313 h 10288588"/>
              <a:gd name="connsiteX874" fmla="*/ 11374437 w 18288000"/>
              <a:gd name="connsiteY874" fmla="*/ 3760788 h 10288588"/>
              <a:gd name="connsiteX875" fmla="*/ 11366500 w 18288000"/>
              <a:gd name="connsiteY875" fmla="*/ 3752850 h 10288588"/>
              <a:gd name="connsiteX876" fmla="*/ 11357769 w 18288000"/>
              <a:gd name="connsiteY876" fmla="*/ 3744913 h 10288588"/>
              <a:gd name="connsiteX877" fmla="*/ 11349037 w 18288000"/>
              <a:gd name="connsiteY877" fmla="*/ 3738563 h 10288588"/>
              <a:gd name="connsiteX878" fmla="*/ 11340306 w 18288000"/>
              <a:gd name="connsiteY878" fmla="*/ 3733007 h 10288588"/>
              <a:gd name="connsiteX879" fmla="*/ 11329987 w 18288000"/>
              <a:gd name="connsiteY879" fmla="*/ 3727450 h 10288588"/>
              <a:gd name="connsiteX880" fmla="*/ 11318875 w 18288000"/>
              <a:gd name="connsiteY880" fmla="*/ 3723481 h 10288588"/>
              <a:gd name="connsiteX881" fmla="*/ 11307763 w 18288000"/>
              <a:gd name="connsiteY881" fmla="*/ 3720307 h 10288588"/>
              <a:gd name="connsiteX882" fmla="*/ 11295856 w 18288000"/>
              <a:gd name="connsiteY882" fmla="*/ 3719513 h 10288588"/>
              <a:gd name="connsiteX883" fmla="*/ 11283950 w 18288000"/>
              <a:gd name="connsiteY883" fmla="*/ 3717925 h 10288588"/>
              <a:gd name="connsiteX884" fmla="*/ 15963105 w 18288000"/>
              <a:gd name="connsiteY884" fmla="*/ 2255840 h 10288588"/>
              <a:gd name="connsiteX885" fmla="*/ 15951199 w 18288000"/>
              <a:gd name="connsiteY885" fmla="*/ 2256633 h 10288588"/>
              <a:gd name="connsiteX886" fmla="*/ 15940087 w 18288000"/>
              <a:gd name="connsiteY886" fmla="*/ 2258221 h 10288588"/>
              <a:gd name="connsiteX887" fmla="*/ 15928180 w 18288000"/>
              <a:gd name="connsiteY887" fmla="*/ 2261396 h 10288588"/>
              <a:gd name="connsiteX888" fmla="*/ 15917068 w 18288000"/>
              <a:gd name="connsiteY888" fmla="*/ 2264571 h 10288588"/>
              <a:gd name="connsiteX889" fmla="*/ 15907543 w 18288000"/>
              <a:gd name="connsiteY889" fmla="*/ 2270127 h 10288588"/>
              <a:gd name="connsiteX890" fmla="*/ 15898018 w 18288000"/>
              <a:gd name="connsiteY890" fmla="*/ 2275683 h 10288588"/>
              <a:gd name="connsiteX891" fmla="*/ 15889287 w 18288000"/>
              <a:gd name="connsiteY891" fmla="*/ 2282828 h 10288588"/>
              <a:gd name="connsiteX892" fmla="*/ 15880555 w 18288000"/>
              <a:gd name="connsiteY892" fmla="*/ 2290765 h 10288588"/>
              <a:gd name="connsiteX893" fmla="*/ 15872618 w 18288000"/>
              <a:gd name="connsiteY893" fmla="*/ 2298703 h 10288588"/>
              <a:gd name="connsiteX894" fmla="*/ 15865474 w 18288000"/>
              <a:gd name="connsiteY894" fmla="*/ 2307434 h 10288588"/>
              <a:gd name="connsiteX895" fmla="*/ 15859918 w 18288000"/>
              <a:gd name="connsiteY895" fmla="*/ 2317753 h 10288588"/>
              <a:gd name="connsiteX896" fmla="*/ 15855949 w 18288000"/>
              <a:gd name="connsiteY896" fmla="*/ 2328071 h 10288588"/>
              <a:gd name="connsiteX897" fmla="*/ 15851187 w 18288000"/>
              <a:gd name="connsiteY897" fmla="*/ 2337596 h 10288588"/>
              <a:gd name="connsiteX898" fmla="*/ 15848805 w 18288000"/>
              <a:gd name="connsiteY898" fmla="*/ 2349502 h 10288588"/>
              <a:gd name="connsiteX899" fmla="*/ 15846424 w 18288000"/>
              <a:gd name="connsiteY899" fmla="*/ 2361409 h 10288588"/>
              <a:gd name="connsiteX900" fmla="*/ 15846424 w 18288000"/>
              <a:gd name="connsiteY900" fmla="*/ 2372521 h 10288588"/>
              <a:gd name="connsiteX901" fmla="*/ 15846424 w 18288000"/>
              <a:gd name="connsiteY901" fmla="*/ 3530603 h 10288588"/>
              <a:gd name="connsiteX902" fmla="*/ 15846424 w 18288000"/>
              <a:gd name="connsiteY902" fmla="*/ 3542509 h 10288588"/>
              <a:gd name="connsiteX903" fmla="*/ 15848805 w 18288000"/>
              <a:gd name="connsiteY903" fmla="*/ 3554415 h 10288588"/>
              <a:gd name="connsiteX904" fmla="*/ 15851187 w 18288000"/>
              <a:gd name="connsiteY904" fmla="*/ 3565528 h 10288588"/>
              <a:gd name="connsiteX905" fmla="*/ 15855949 w 18288000"/>
              <a:gd name="connsiteY905" fmla="*/ 3575847 h 10288588"/>
              <a:gd name="connsiteX906" fmla="*/ 15859918 w 18288000"/>
              <a:gd name="connsiteY906" fmla="*/ 3586165 h 10288588"/>
              <a:gd name="connsiteX907" fmla="*/ 15865474 w 18288000"/>
              <a:gd name="connsiteY907" fmla="*/ 3596484 h 10288588"/>
              <a:gd name="connsiteX908" fmla="*/ 15872618 w 18288000"/>
              <a:gd name="connsiteY908" fmla="*/ 3605215 h 10288588"/>
              <a:gd name="connsiteX909" fmla="*/ 15880555 w 18288000"/>
              <a:gd name="connsiteY909" fmla="*/ 3613153 h 10288588"/>
              <a:gd name="connsiteX910" fmla="*/ 15889287 w 18288000"/>
              <a:gd name="connsiteY910" fmla="*/ 3621090 h 10288588"/>
              <a:gd name="connsiteX911" fmla="*/ 15898018 w 18288000"/>
              <a:gd name="connsiteY911" fmla="*/ 3627441 h 10288588"/>
              <a:gd name="connsiteX912" fmla="*/ 15907543 w 18288000"/>
              <a:gd name="connsiteY912" fmla="*/ 3632997 h 10288588"/>
              <a:gd name="connsiteX913" fmla="*/ 15917068 w 18288000"/>
              <a:gd name="connsiteY913" fmla="*/ 3638553 h 10288588"/>
              <a:gd name="connsiteX914" fmla="*/ 15928180 w 18288000"/>
              <a:gd name="connsiteY914" fmla="*/ 3642522 h 10288588"/>
              <a:gd name="connsiteX915" fmla="*/ 15940087 w 18288000"/>
              <a:gd name="connsiteY915" fmla="*/ 3645697 h 10288588"/>
              <a:gd name="connsiteX916" fmla="*/ 15951199 w 18288000"/>
              <a:gd name="connsiteY916" fmla="*/ 3648078 h 10288588"/>
              <a:gd name="connsiteX917" fmla="*/ 15963105 w 18288000"/>
              <a:gd name="connsiteY917" fmla="*/ 3648078 h 10288588"/>
              <a:gd name="connsiteX918" fmla="*/ 17118804 w 18288000"/>
              <a:gd name="connsiteY918" fmla="*/ 3648078 h 10288588"/>
              <a:gd name="connsiteX919" fmla="*/ 17129920 w 18288000"/>
              <a:gd name="connsiteY919" fmla="*/ 3648078 h 10288588"/>
              <a:gd name="connsiteX920" fmla="*/ 17141032 w 18288000"/>
              <a:gd name="connsiteY920" fmla="*/ 3645697 h 10288588"/>
              <a:gd name="connsiteX921" fmla="*/ 17152936 w 18288000"/>
              <a:gd name="connsiteY921" fmla="*/ 3642522 h 10288588"/>
              <a:gd name="connsiteX922" fmla="*/ 17164048 w 18288000"/>
              <a:gd name="connsiteY922" fmla="*/ 3638553 h 10288588"/>
              <a:gd name="connsiteX923" fmla="*/ 17173576 w 18288000"/>
              <a:gd name="connsiteY923" fmla="*/ 3632997 h 10288588"/>
              <a:gd name="connsiteX924" fmla="*/ 17183892 w 18288000"/>
              <a:gd name="connsiteY924" fmla="*/ 3627441 h 10288588"/>
              <a:gd name="connsiteX925" fmla="*/ 17193420 w 18288000"/>
              <a:gd name="connsiteY925" fmla="*/ 3621090 h 10288588"/>
              <a:gd name="connsiteX926" fmla="*/ 17200564 w 18288000"/>
              <a:gd name="connsiteY926" fmla="*/ 3613153 h 10288588"/>
              <a:gd name="connsiteX927" fmla="*/ 17208500 w 18288000"/>
              <a:gd name="connsiteY927" fmla="*/ 3605215 h 10288588"/>
              <a:gd name="connsiteX928" fmla="*/ 17215644 w 18288000"/>
              <a:gd name="connsiteY928" fmla="*/ 3596484 h 10288588"/>
              <a:gd name="connsiteX929" fmla="*/ 17221200 w 18288000"/>
              <a:gd name="connsiteY929" fmla="*/ 3586165 h 10288588"/>
              <a:gd name="connsiteX930" fmla="*/ 17225964 w 18288000"/>
              <a:gd name="connsiteY930" fmla="*/ 3575847 h 10288588"/>
              <a:gd name="connsiteX931" fmla="*/ 17229932 w 18288000"/>
              <a:gd name="connsiteY931" fmla="*/ 3565528 h 10288588"/>
              <a:gd name="connsiteX932" fmla="*/ 17233104 w 18288000"/>
              <a:gd name="connsiteY932" fmla="*/ 3554415 h 10288588"/>
              <a:gd name="connsiteX933" fmla="*/ 17234692 w 18288000"/>
              <a:gd name="connsiteY933" fmla="*/ 3542509 h 10288588"/>
              <a:gd name="connsiteX934" fmla="*/ 17235488 w 18288000"/>
              <a:gd name="connsiteY934" fmla="*/ 3530603 h 10288588"/>
              <a:gd name="connsiteX935" fmla="*/ 17235488 w 18288000"/>
              <a:gd name="connsiteY935" fmla="*/ 2372521 h 10288588"/>
              <a:gd name="connsiteX936" fmla="*/ 17234692 w 18288000"/>
              <a:gd name="connsiteY936" fmla="*/ 2361409 h 10288588"/>
              <a:gd name="connsiteX937" fmla="*/ 17233104 w 18288000"/>
              <a:gd name="connsiteY937" fmla="*/ 2349502 h 10288588"/>
              <a:gd name="connsiteX938" fmla="*/ 17229932 w 18288000"/>
              <a:gd name="connsiteY938" fmla="*/ 2337596 h 10288588"/>
              <a:gd name="connsiteX939" fmla="*/ 17225964 w 18288000"/>
              <a:gd name="connsiteY939" fmla="*/ 2328071 h 10288588"/>
              <a:gd name="connsiteX940" fmla="*/ 17221200 w 18288000"/>
              <a:gd name="connsiteY940" fmla="*/ 2317753 h 10288588"/>
              <a:gd name="connsiteX941" fmla="*/ 17215644 w 18288000"/>
              <a:gd name="connsiteY941" fmla="*/ 2307434 h 10288588"/>
              <a:gd name="connsiteX942" fmla="*/ 17208500 w 18288000"/>
              <a:gd name="connsiteY942" fmla="*/ 2298703 h 10288588"/>
              <a:gd name="connsiteX943" fmla="*/ 17200564 w 18288000"/>
              <a:gd name="connsiteY943" fmla="*/ 2290765 h 10288588"/>
              <a:gd name="connsiteX944" fmla="*/ 17193420 w 18288000"/>
              <a:gd name="connsiteY944" fmla="*/ 2282828 h 10288588"/>
              <a:gd name="connsiteX945" fmla="*/ 17183892 w 18288000"/>
              <a:gd name="connsiteY945" fmla="*/ 2275683 h 10288588"/>
              <a:gd name="connsiteX946" fmla="*/ 17173576 w 18288000"/>
              <a:gd name="connsiteY946" fmla="*/ 2270127 h 10288588"/>
              <a:gd name="connsiteX947" fmla="*/ 17164048 w 18288000"/>
              <a:gd name="connsiteY947" fmla="*/ 2264571 h 10288588"/>
              <a:gd name="connsiteX948" fmla="*/ 17152936 w 18288000"/>
              <a:gd name="connsiteY948" fmla="*/ 2261396 h 10288588"/>
              <a:gd name="connsiteX949" fmla="*/ 17141032 w 18288000"/>
              <a:gd name="connsiteY949" fmla="*/ 2258221 h 10288588"/>
              <a:gd name="connsiteX950" fmla="*/ 17129920 w 18288000"/>
              <a:gd name="connsiteY950" fmla="*/ 2256633 h 10288588"/>
              <a:gd name="connsiteX951" fmla="*/ 17118804 w 18288000"/>
              <a:gd name="connsiteY951" fmla="*/ 2255840 h 10288588"/>
              <a:gd name="connsiteX952" fmla="*/ 14504193 w 18288000"/>
              <a:gd name="connsiteY952" fmla="*/ 2255840 h 10288588"/>
              <a:gd name="connsiteX953" fmla="*/ 14491493 w 18288000"/>
              <a:gd name="connsiteY953" fmla="*/ 2256633 h 10288588"/>
              <a:gd name="connsiteX954" fmla="*/ 14480381 w 18288000"/>
              <a:gd name="connsiteY954" fmla="*/ 2258221 h 10288588"/>
              <a:gd name="connsiteX955" fmla="*/ 14469268 w 18288000"/>
              <a:gd name="connsiteY955" fmla="*/ 2261396 h 10288588"/>
              <a:gd name="connsiteX956" fmla="*/ 14458156 w 18288000"/>
              <a:gd name="connsiteY956" fmla="*/ 2264571 h 10288588"/>
              <a:gd name="connsiteX957" fmla="*/ 14447837 w 18288000"/>
              <a:gd name="connsiteY957" fmla="*/ 2270127 h 10288588"/>
              <a:gd name="connsiteX958" fmla="*/ 14439106 w 18288000"/>
              <a:gd name="connsiteY958" fmla="*/ 2275683 h 10288588"/>
              <a:gd name="connsiteX959" fmla="*/ 14430375 w 18288000"/>
              <a:gd name="connsiteY959" fmla="*/ 2282828 h 10288588"/>
              <a:gd name="connsiteX960" fmla="*/ 14420850 w 18288000"/>
              <a:gd name="connsiteY960" fmla="*/ 2290765 h 10288588"/>
              <a:gd name="connsiteX961" fmla="*/ 14412912 w 18288000"/>
              <a:gd name="connsiteY961" fmla="*/ 2298703 h 10288588"/>
              <a:gd name="connsiteX962" fmla="*/ 14406562 w 18288000"/>
              <a:gd name="connsiteY962" fmla="*/ 2307434 h 10288588"/>
              <a:gd name="connsiteX963" fmla="*/ 14401006 w 18288000"/>
              <a:gd name="connsiteY963" fmla="*/ 2317753 h 10288588"/>
              <a:gd name="connsiteX964" fmla="*/ 14396243 w 18288000"/>
              <a:gd name="connsiteY964" fmla="*/ 2328071 h 10288588"/>
              <a:gd name="connsiteX965" fmla="*/ 14391481 w 18288000"/>
              <a:gd name="connsiteY965" fmla="*/ 2337596 h 10288588"/>
              <a:gd name="connsiteX966" fmla="*/ 14389893 w 18288000"/>
              <a:gd name="connsiteY966" fmla="*/ 2349502 h 10288588"/>
              <a:gd name="connsiteX967" fmla="*/ 14387512 w 18288000"/>
              <a:gd name="connsiteY967" fmla="*/ 2361409 h 10288588"/>
              <a:gd name="connsiteX968" fmla="*/ 14387512 w 18288000"/>
              <a:gd name="connsiteY968" fmla="*/ 2372521 h 10288588"/>
              <a:gd name="connsiteX969" fmla="*/ 14387512 w 18288000"/>
              <a:gd name="connsiteY969" fmla="*/ 3530603 h 10288588"/>
              <a:gd name="connsiteX970" fmla="*/ 14387512 w 18288000"/>
              <a:gd name="connsiteY970" fmla="*/ 3542509 h 10288588"/>
              <a:gd name="connsiteX971" fmla="*/ 14389893 w 18288000"/>
              <a:gd name="connsiteY971" fmla="*/ 3554415 h 10288588"/>
              <a:gd name="connsiteX972" fmla="*/ 14391481 w 18288000"/>
              <a:gd name="connsiteY972" fmla="*/ 3565528 h 10288588"/>
              <a:gd name="connsiteX973" fmla="*/ 14396243 w 18288000"/>
              <a:gd name="connsiteY973" fmla="*/ 3575847 h 10288588"/>
              <a:gd name="connsiteX974" fmla="*/ 14401006 w 18288000"/>
              <a:gd name="connsiteY974" fmla="*/ 3586165 h 10288588"/>
              <a:gd name="connsiteX975" fmla="*/ 14406562 w 18288000"/>
              <a:gd name="connsiteY975" fmla="*/ 3596484 h 10288588"/>
              <a:gd name="connsiteX976" fmla="*/ 14412912 w 18288000"/>
              <a:gd name="connsiteY976" fmla="*/ 3605215 h 10288588"/>
              <a:gd name="connsiteX977" fmla="*/ 14420850 w 18288000"/>
              <a:gd name="connsiteY977" fmla="*/ 3613153 h 10288588"/>
              <a:gd name="connsiteX978" fmla="*/ 14430375 w 18288000"/>
              <a:gd name="connsiteY978" fmla="*/ 3621090 h 10288588"/>
              <a:gd name="connsiteX979" fmla="*/ 14439106 w 18288000"/>
              <a:gd name="connsiteY979" fmla="*/ 3627441 h 10288588"/>
              <a:gd name="connsiteX980" fmla="*/ 14447837 w 18288000"/>
              <a:gd name="connsiteY980" fmla="*/ 3632997 h 10288588"/>
              <a:gd name="connsiteX981" fmla="*/ 14458156 w 18288000"/>
              <a:gd name="connsiteY981" fmla="*/ 3638553 h 10288588"/>
              <a:gd name="connsiteX982" fmla="*/ 14469268 w 18288000"/>
              <a:gd name="connsiteY982" fmla="*/ 3642522 h 10288588"/>
              <a:gd name="connsiteX983" fmla="*/ 14480381 w 18288000"/>
              <a:gd name="connsiteY983" fmla="*/ 3645697 h 10288588"/>
              <a:gd name="connsiteX984" fmla="*/ 14491493 w 18288000"/>
              <a:gd name="connsiteY984" fmla="*/ 3648078 h 10288588"/>
              <a:gd name="connsiteX985" fmla="*/ 14504193 w 18288000"/>
              <a:gd name="connsiteY985" fmla="*/ 3648078 h 10288588"/>
              <a:gd name="connsiteX986" fmla="*/ 15659894 w 18288000"/>
              <a:gd name="connsiteY986" fmla="*/ 3648078 h 10288588"/>
              <a:gd name="connsiteX987" fmla="*/ 15671006 w 18288000"/>
              <a:gd name="connsiteY987" fmla="*/ 3648078 h 10288588"/>
              <a:gd name="connsiteX988" fmla="*/ 15682119 w 18288000"/>
              <a:gd name="connsiteY988" fmla="*/ 3645697 h 10288588"/>
              <a:gd name="connsiteX989" fmla="*/ 15693231 w 18288000"/>
              <a:gd name="connsiteY989" fmla="*/ 3642522 h 10288588"/>
              <a:gd name="connsiteX990" fmla="*/ 15704344 w 18288000"/>
              <a:gd name="connsiteY990" fmla="*/ 3638553 h 10288588"/>
              <a:gd name="connsiteX991" fmla="*/ 15714663 w 18288000"/>
              <a:gd name="connsiteY991" fmla="*/ 3632997 h 10288588"/>
              <a:gd name="connsiteX992" fmla="*/ 15724981 w 18288000"/>
              <a:gd name="connsiteY992" fmla="*/ 3627441 h 10288588"/>
              <a:gd name="connsiteX993" fmla="*/ 15733713 w 18288000"/>
              <a:gd name="connsiteY993" fmla="*/ 3621090 h 10288588"/>
              <a:gd name="connsiteX994" fmla="*/ 15741650 w 18288000"/>
              <a:gd name="connsiteY994" fmla="*/ 3613153 h 10288588"/>
              <a:gd name="connsiteX995" fmla="*/ 15749587 w 18288000"/>
              <a:gd name="connsiteY995" fmla="*/ 3605215 h 10288588"/>
              <a:gd name="connsiteX996" fmla="*/ 15755937 w 18288000"/>
              <a:gd name="connsiteY996" fmla="*/ 3596484 h 10288588"/>
              <a:gd name="connsiteX997" fmla="*/ 15761494 w 18288000"/>
              <a:gd name="connsiteY997" fmla="*/ 3586165 h 10288588"/>
              <a:gd name="connsiteX998" fmla="*/ 15766256 w 18288000"/>
              <a:gd name="connsiteY998" fmla="*/ 3575847 h 10288588"/>
              <a:gd name="connsiteX999" fmla="*/ 15771019 w 18288000"/>
              <a:gd name="connsiteY999" fmla="*/ 3565528 h 10288588"/>
              <a:gd name="connsiteX1000" fmla="*/ 15772606 w 18288000"/>
              <a:gd name="connsiteY1000" fmla="*/ 3554415 h 10288588"/>
              <a:gd name="connsiteX1001" fmla="*/ 15774987 w 18288000"/>
              <a:gd name="connsiteY1001" fmla="*/ 3542509 h 10288588"/>
              <a:gd name="connsiteX1002" fmla="*/ 15776575 w 18288000"/>
              <a:gd name="connsiteY1002" fmla="*/ 3530603 h 10288588"/>
              <a:gd name="connsiteX1003" fmla="*/ 15776575 w 18288000"/>
              <a:gd name="connsiteY1003" fmla="*/ 2372521 h 10288588"/>
              <a:gd name="connsiteX1004" fmla="*/ 15774987 w 18288000"/>
              <a:gd name="connsiteY1004" fmla="*/ 2361409 h 10288588"/>
              <a:gd name="connsiteX1005" fmla="*/ 15772606 w 18288000"/>
              <a:gd name="connsiteY1005" fmla="*/ 2349502 h 10288588"/>
              <a:gd name="connsiteX1006" fmla="*/ 15771019 w 18288000"/>
              <a:gd name="connsiteY1006" fmla="*/ 2337596 h 10288588"/>
              <a:gd name="connsiteX1007" fmla="*/ 15766256 w 18288000"/>
              <a:gd name="connsiteY1007" fmla="*/ 2328071 h 10288588"/>
              <a:gd name="connsiteX1008" fmla="*/ 15761494 w 18288000"/>
              <a:gd name="connsiteY1008" fmla="*/ 2317753 h 10288588"/>
              <a:gd name="connsiteX1009" fmla="*/ 15755937 w 18288000"/>
              <a:gd name="connsiteY1009" fmla="*/ 2307434 h 10288588"/>
              <a:gd name="connsiteX1010" fmla="*/ 15749587 w 18288000"/>
              <a:gd name="connsiteY1010" fmla="*/ 2298703 h 10288588"/>
              <a:gd name="connsiteX1011" fmla="*/ 15741650 w 18288000"/>
              <a:gd name="connsiteY1011" fmla="*/ 2290765 h 10288588"/>
              <a:gd name="connsiteX1012" fmla="*/ 15733713 w 18288000"/>
              <a:gd name="connsiteY1012" fmla="*/ 2282828 h 10288588"/>
              <a:gd name="connsiteX1013" fmla="*/ 15724981 w 18288000"/>
              <a:gd name="connsiteY1013" fmla="*/ 2275683 h 10288588"/>
              <a:gd name="connsiteX1014" fmla="*/ 15714663 w 18288000"/>
              <a:gd name="connsiteY1014" fmla="*/ 2270127 h 10288588"/>
              <a:gd name="connsiteX1015" fmla="*/ 15704344 w 18288000"/>
              <a:gd name="connsiteY1015" fmla="*/ 2264571 h 10288588"/>
              <a:gd name="connsiteX1016" fmla="*/ 15693231 w 18288000"/>
              <a:gd name="connsiteY1016" fmla="*/ 2261396 h 10288588"/>
              <a:gd name="connsiteX1017" fmla="*/ 15682119 w 18288000"/>
              <a:gd name="connsiteY1017" fmla="*/ 2258221 h 10288588"/>
              <a:gd name="connsiteX1018" fmla="*/ 15671006 w 18288000"/>
              <a:gd name="connsiteY1018" fmla="*/ 2256633 h 10288588"/>
              <a:gd name="connsiteX1019" fmla="*/ 15659894 w 18288000"/>
              <a:gd name="connsiteY1019" fmla="*/ 2255840 h 10288588"/>
              <a:gd name="connsiteX1020" fmla="*/ 8671583 w 18288000"/>
              <a:gd name="connsiteY1020" fmla="*/ 2255840 h 10288588"/>
              <a:gd name="connsiteX1021" fmla="*/ 8658897 w 18288000"/>
              <a:gd name="connsiteY1021" fmla="*/ 2256633 h 10288588"/>
              <a:gd name="connsiteX1022" fmla="*/ 8647797 w 18288000"/>
              <a:gd name="connsiteY1022" fmla="*/ 2258221 h 10288588"/>
              <a:gd name="connsiteX1023" fmla="*/ 8636698 w 18288000"/>
              <a:gd name="connsiteY1023" fmla="*/ 2261396 h 10288588"/>
              <a:gd name="connsiteX1024" fmla="*/ 8625598 w 18288000"/>
              <a:gd name="connsiteY1024" fmla="*/ 2264571 h 10288588"/>
              <a:gd name="connsiteX1025" fmla="*/ 8615291 w 18288000"/>
              <a:gd name="connsiteY1025" fmla="*/ 2270127 h 10288588"/>
              <a:gd name="connsiteX1026" fmla="*/ 8604984 w 18288000"/>
              <a:gd name="connsiteY1026" fmla="*/ 2275683 h 10288588"/>
              <a:gd name="connsiteX1027" fmla="*/ 8596263 w 18288000"/>
              <a:gd name="connsiteY1027" fmla="*/ 2282828 h 10288588"/>
              <a:gd name="connsiteX1028" fmla="*/ 8588334 w 18288000"/>
              <a:gd name="connsiteY1028" fmla="*/ 2290765 h 10288588"/>
              <a:gd name="connsiteX1029" fmla="*/ 8580406 w 18288000"/>
              <a:gd name="connsiteY1029" fmla="*/ 2298703 h 10288588"/>
              <a:gd name="connsiteX1030" fmla="*/ 8574063 w 18288000"/>
              <a:gd name="connsiteY1030" fmla="*/ 2307434 h 10288588"/>
              <a:gd name="connsiteX1031" fmla="*/ 8568513 w 18288000"/>
              <a:gd name="connsiteY1031" fmla="*/ 2317753 h 10288588"/>
              <a:gd name="connsiteX1032" fmla="*/ 8563756 w 18288000"/>
              <a:gd name="connsiteY1032" fmla="*/ 2328071 h 10288588"/>
              <a:gd name="connsiteX1033" fmla="*/ 8559792 w 18288000"/>
              <a:gd name="connsiteY1033" fmla="*/ 2337596 h 10288588"/>
              <a:gd name="connsiteX1034" fmla="*/ 8557413 w 18288000"/>
              <a:gd name="connsiteY1034" fmla="*/ 2349502 h 10288588"/>
              <a:gd name="connsiteX1035" fmla="*/ 8555035 w 18288000"/>
              <a:gd name="connsiteY1035" fmla="*/ 2361409 h 10288588"/>
              <a:gd name="connsiteX1036" fmla="*/ 8553449 w 18288000"/>
              <a:gd name="connsiteY1036" fmla="*/ 2372521 h 10288588"/>
              <a:gd name="connsiteX1037" fmla="*/ 8553449 w 18288000"/>
              <a:gd name="connsiteY1037" fmla="*/ 3530603 h 10288588"/>
              <a:gd name="connsiteX1038" fmla="*/ 8555035 w 18288000"/>
              <a:gd name="connsiteY1038" fmla="*/ 3542509 h 10288588"/>
              <a:gd name="connsiteX1039" fmla="*/ 8557413 w 18288000"/>
              <a:gd name="connsiteY1039" fmla="*/ 3554415 h 10288588"/>
              <a:gd name="connsiteX1040" fmla="*/ 8559792 w 18288000"/>
              <a:gd name="connsiteY1040" fmla="*/ 3565528 h 10288588"/>
              <a:gd name="connsiteX1041" fmla="*/ 8563756 w 18288000"/>
              <a:gd name="connsiteY1041" fmla="*/ 3575847 h 10288588"/>
              <a:gd name="connsiteX1042" fmla="*/ 8568513 w 18288000"/>
              <a:gd name="connsiteY1042" fmla="*/ 3586165 h 10288588"/>
              <a:gd name="connsiteX1043" fmla="*/ 8574063 w 18288000"/>
              <a:gd name="connsiteY1043" fmla="*/ 3596484 h 10288588"/>
              <a:gd name="connsiteX1044" fmla="*/ 8580406 w 18288000"/>
              <a:gd name="connsiteY1044" fmla="*/ 3605215 h 10288588"/>
              <a:gd name="connsiteX1045" fmla="*/ 8588334 w 18288000"/>
              <a:gd name="connsiteY1045" fmla="*/ 3613153 h 10288588"/>
              <a:gd name="connsiteX1046" fmla="*/ 8596263 w 18288000"/>
              <a:gd name="connsiteY1046" fmla="*/ 3621090 h 10288588"/>
              <a:gd name="connsiteX1047" fmla="*/ 8604984 w 18288000"/>
              <a:gd name="connsiteY1047" fmla="*/ 3627441 h 10288588"/>
              <a:gd name="connsiteX1048" fmla="*/ 8615291 w 18288000"/>
              <a:gd name="connsiteY1048" fmla="*/ 3632997 h 10288588"/>
              <a:gd name="connsiteX1049" fmla="*/ 8625598 w 18288000"/>
              <a:gd name="connsiteY1049" fmla="*/ 3638553 h 10288588"/>
              <a:gd name="connsiteX1050" fmla="*/ 8636698 w 18288000"/>
              <a:gd name="connsiteY1050" fmla="*/ 3642522 h 10288588"/>
              <a:gd name="connsiteX1051" fmla="*/ 8647797 w 18288000"/>
              <a:gd name="connsiteY1051" fmla="*/ 3645697 h 10288588"/>
              <a:gd name="connsiteX1052" fmla="*/ 8658897 w 18288000"/>
              <a:gd name="connsiteY1052" fmla="*/ 3648078 h 10288588"/>
              <a:gd name="connsiteX1053" fmla="*/ 8671583 w 18288000"/>
              <a:gd name="connsiteY1053" fmla="*/ 3648078 h 10288588"/>
              <a:gd name="connsiteX1054" fmla="*/ 9824378 w 18288000"/>
              <a:gd name="connsiteY1054" fmla="*/ 3648078 h 10288588"/>
              <a:gd name="connsiteX1055" fmla="*/ 9837064 w 18288000"/>
              <a:gd name="connsiteY1055" fmla="*/ 3648078 h 10288588"/>
              <a:gd name="connsiteX1056" fmla="*/ 9848163 w 18288000"/>
              <a:gd name="connsiteY1056" fmla="*/ 3645697 h 10288588"/>
              <a:gd name="connsiteX1057" fmla="*/ 9859263 w 18288000"/>
              <a:gd name="connsiteY1057" fmla="*/ 3642522 h 10288588"/>
              <a:gd name="connsiteX1058" fmla="*/ 9870363 w 18288000"/>
              <a:gd name="connsiteY1058" fmla="*/ 3638553 h 10288588"/>
              <a:gd name="connsiteX1059" fmla="*/ 9880670 w 18288000"/>
              <a:gd name="connsiteY1059" fmla="*/ 3632997 h 10288588"/>
              <a:gd name="connsiteX1060" fmla="*/ 9889391 w 18288000"/>
              <a:gd name="connsiteY1060" fmla="*/ 3627441 h 10288588"/>
              <a:gd name="connsiteX1061" fmla="*/ 9898906 w 18288000"/>
              <a:gd name="connsiteY1061" fmla="*/ 3621090 h 10288588"/>
              <a:gd name="connsiteX1062" fmla="*/ 9907627 w 18288000"/>
              <a:gd name="connsiteY1062" fmla="*/ 3613153 h 10288588"/>
              <a:gd name="connsiteX1063" fmla="*/ 9915555 w 18288000"/>
              <a:gd name="connsiteY1063" fmla="*/ 3605215 h 10288588"/>
              <a:gd name="connsiteX1064" fmla="*/ 9921898 w 18288000"/>
              <a:gd name="connsiteY1064" fmla="*/ 3596484 h 10288588"/>
              <a:gd name="connsiteX1065" fmla="*/ 9927448 w 18288000"/>
              <a:gd name="connsiteY1065" fmla="*/ 3586165 h 10288588"/>
              <a:gd name="connsiteX1066" fmla="*/ 9932205 w 18288000"/>
              <a:gd name="connsiteY1066" fmla="*/ 3575847 h 10288588"/>
              <a:gd name="connsiteX1067" fmla="*/ 9936962 w 18288000"/>
              <a:gd name="connsiteY1067" fmla="*/ 3565528 h 10288588"/>
              <a:gd name="connsiteX1068" fmla="*/ 9939341 w 18288000"/>
              <a:gd name="connsiteY1068" fmla="*/ 3554415 h 10288588"/>
              <a:gd name="connsiteX1069" fmla="*/ 9940926 w 18288000"/>
              <a:gd name="connsiteY1069" fmla="*/ 3542509 h 10288588"/>
              <a:gd name="connsiteX1070" fmla="*/ 9942512 w 18288000"/>
              <a:gd name="connsiteY1070" fmla="*/ 3530603 h 10288588"/>
              <a:gd name="connsiteX1071" fmla="*/ 9942512 w 18288000"/>
              <a:gd name="connsiteY1071" fmla="*/ 2372521 h 10288588"/>
              <a:gd name="connsiteX1072" fmla="*/ 9940926 w 18288000"/>
              <a:gd name="connsiteY1072" fmla="*/ 2361409 h 10288588"/>
              <a:gd name="connsiteX1073" fmla="*/ 9939341 w 18288000"/>
              <a:gd name="connsiteY1073" fmla="*/ 2349502 h 10288588"/>
              <a:gd name="connsiteX1074" fmla="*/ 9936962 w 18288000"/>
              <a:gd name="connsiteY1074" fmla="*/ 2337596 h 10288588"/>
              <a:gd name="connsiteX1075" fmla="*/ 9932205 w 18288000"/>
              <a:gd name="connsiteY1075" fmla="*/ 2328071 h 10288588"/>
              <a:gd name="connsiteX1076" fmla="*/ 9927448 w 18288000"/>
              <a:gd name="connsiteY1076" fmla="*/ 2317753 h 10288588"/>
              <a:gd name="connsiteX1077" fmla="*/ 9921898 w 18288000"/>
              <a:gd name="connsiteY1077" fmla="*/ 2307434 h 10288588"/>
              <a:gd name="connsiteX1078" fmla="*/ 9915555 w 18288000"/>
              <a:gd name="connsiteY1078" fmla="*/ 2298703 h 10288588"/>
              <a:gd name="connsiteX1079" fmla="*/ 9907627 w 18288000"/>
              <a:gd name="connsiteY1079" fmla="*/ 2290765 h 10288588"/>
              <a:gd name="connsiteX1080" fmla="*/ 9898906 w 18288000"/>
              <a:gd name="connsiteY1080" fmla="*/ 2282828 h 10288588"/>
              <a:gd name="connsiteX1081" fmla="*/ 9889391 w 18288000"/>
              <a:gd name="connsiteY1081" fmla="*/ 2275683 h 10288588"/>
              <a:gd name="connsiteX1082" fmla="*/ 9880670 w 18288000"/>
              <a:gd name="connsiteY1082" fmla="*/ 2270127 h 10288588"/>
              <a:gd name="connsiteX1083" fmla="*/ 9870363 w 18288000"/>
              <a:gd name="connsiteY1083" fmla="*/ 2264571 h 10288588"/>
              <a:gd name="connsiteX1084" fmla="*/ 9859263 w 18288000"/>
              <a:gd name="connsiteY1084" fmla="*/ 2261396 h 10288588"/>
              <a:gd name="connsiteX1085" fmla="*/ 9848163 w 18288000"/>
              <a:gd name="connsiteY1085" fmla="*/ 2258221 h 10288588"/>
              <a:gd name="connsiteX1086" fmla="*/ 9837064 w 18288000"/>
              <a:gd name="connsiteY1086" fmla="*/ 2256633 h 10288588"/>
              <a:gd name="connsiteX1087" fmla="*/ 9824378 w 18288000"/>
              <a:gd name="connsiteY1087" fmla="*/ 2255840 h 10288588"/>
              <a:gd name="connsiteX1088" fmla="*/ 13046141 w 18288000"/>
              <a:gd name="connsiteY1088" fmla="*/ 2255839 h 10288588"/>
              <a:gd name="connsiteX1089" fmla="*/ 13034228 w 18288000"/>
              <a:gd name="connsiteY1089" fmla="*/ 2256633 h 10288588"/>
              <a:gd name="connsiteX1090" fmla="*/ 13023109 w 18288000"/>
              <a:gd name="connsiteY1090" fmla="*/ 2258221 h 10288588"/>
              <a:gd name="connsiteX1091" fmla="*/ 13011990 w 18288000"/>
              <a:gd name="connsiteY1091" fmla="*/ 2261396 h 10288588"/>
              <a:gd name="connsiteX1092" fmla="*/ 13000077 w 18288000"/>
              <a:gd name="connsiteY1092" fmla="*/ 2264571 h 10288588"/>
              <a:gd name="connsiteX1093" fmla="*/ 12990547 w 18288000"/>
              <a:gd name="connsiteY1093" fmla="*/ 2270127 h 10288588"/>
              <a:gd name="connsiteX1094" fmla="*/ 12981016 w 18288000"/>
              <a:gd name="connsiteY1094" fmla="*/ 2275683 h 10288588"/>
              <a:gd name="connsiteX1095" fmla="*/ 12972280 w 18288000"/>
              <a:gd name="connsiteY1095" fmla="*/ 2282827 h 10288588"/>
              <a:gd name="connsiteX1096" fmla="*/ 12963544 w 18288000"/>
              <a:gd name="connsiteY1096" fmla="*/ 2290764 h 10288588"/>
              <a:gd name="connsiteX1097" fmla="*/ 12955602 w 18288000"/>
              <a:gd name="connsiteY1097" fmla="*/ 2298702 h 10288588"/>
              <a:gd name="connsiteX1098" fmla="*/ 12948454 w 18288000"/>
              <a:gd name="connsiteY1098" fmla="*/ 2307433 h 10288588"/>
              <a:gd name="connsiteX1099" fmla="*/ 12942895 w 18288000"/>
              <a:gd name="connsiteY1099" fmla="*/ 2317752 h 10288588"/>
              <a:gd name="connsiteX1100" fmla="*/ 12938924 w 18288000"/>
              <a:gd name="connsiteY1100" fmla="*/ 2328071 h 10288588"/>
              <a:gd name="connsiteX1101" fmla="*/ 12934158 w 18288000"/>
              <a:gd name="connsiteY1101" fmla="*/ 2337596 h 10288588"/>
              <a:gd name="connsiteX1102" fmla="*/ 12931776 w 18288000"/>
              <a:gd name="connsiteY1102" fmla="*/ 2349502 h 10288588"/>
              <a:gd name="connsiteX1103" fmla="*/ 12929393 w 18288000"/>
              <a:gd name="connsiteY1103" fmla="*/ 2361408 h 10288588"/>
              <a:gd name="connsiteX1104" fmla="*/ 12928599 w 18288000"/>
              <a:gd name="connsiteY1104" fmla="*/ 2372521 h 10288588"/>
              <a:gd name="connsiteX1105" fmla="*/ 12928599 w 18288000"/>
              <a:gd name="connsiteY1105" fmla="*/ 3530603 h 10288588"/>
              <a:gd name="connsiteX1106" fmla="*/ 12929393 w 18288000"/>
              <a:gd name="connsiteY1106" fmla="*/ 3542509 h 10288588"/>
              <a:gd name="connsiteX1107" fmla="*/ 12931776 w 18288000"/>
              <a:gd name="connsiteY1107" fmla="*/ 3554415 h 10288588"/>
              <a:gd name="connsiteX1108" fmla="*/ 12934158 w 18288000"/>
              <a:gd name="connsiteY1108" fmla="*/ 3565528 h 10288588"/>
              <a:gd name="connsiteX1109" fmla="*/ 12938924 w 18288000"/>
              <a:gd name="connsiteY1109" fmla="*/ 3575846 h 10288588"/>
              <a:gd name="connsiteX1110" fmla="*/ 12942895 w 18288000"/>
              <a:gd name="connsiteY1110" fmla="*/ 3586165 h 10288588"/>
              <a:gd name="connsiteX1111" fmla="*/ 12948454 w 18288000"/>
              <a:gd name="connsiteY1111" fmla="*/ 3596484 h 10288588"/>
              <a:gd name="connsiteX1112" fmla="*/ 12955602 w 18288000"/>
              <a:gd name="connsiteY1112" fmla="*/ 3605215 h 10288588"/>
              <a:gd name="connsiteX1113" fmla="*/ 12963544 w 18288000"/>
              <a:gd name="connsiteY1113" fmla="*/ 3613152 h 10288588"/>
              <a:gd name="connsiteX1114" fmla="*/ 12972280 w 18288000"/>
              <a:gd name="connsiteY1114" fmla="*/ 3621090 h 10288588"/>
              <a:gd name="connsiteX1115" fmla="*/ 12981016 w 18288000"/>
              <a:gd name="connsiteY1115" fmla="*/ 3627440 h 10288588"/>
              <a:gd name="connsiteX1116" fmla="*/ 12990547 w 18288000"/>
              <a:gd name="connsiteY1116" fmla="*/ 3632996 h 10288588"/>
              <a:gd name="connsiteX1117" fmla="*/ 13000077 w 18288000"/>
              <a:gd name="connsiteY1117" fmla="*/ 3638553 h 10288588"/>
              <a:gd name="connsiteX1118" fmla="*/ 13011990 w 18288000"/>
              <a:gd name="connsiteY1118" fmla="*/ 3642521 h 10288588"/>
              <a:gd name="connsiteX1119" fmla="*/ 13023109 w 18288000"/>
              <a:gd name="connsiteY1119" fmla="*/ 3645696 h 10288588"/>
              <a:gd name="connsiteX1120" fmla="*/ 13034228 w 18288000"/>
              <a:gd name="connsiteY1120" fmla="*/ 3648077 h 10288588"/>
              <a:gd name="connsiteX1121" fmla="*/ 13046141 w 18288000"/>
              <a:gd name="connsiteY1121" fmla="*/ 3648077 h 10288588"/>
              <a:gd name="connsiteX1122" fmla="*/ 14201707 w 18288000"/>
              <a:gd name="connsiteY1122" fmla="*/ 3648077 h 10288588"/>
              <a:gd name="connsiteX1123" fmla="*/ 14213620 w 18288000"/>
              <a:gd name="connsiteY1123" fmla="*/ 3648077 h 10288588"/>
              <a:gd name="connsiteX1124" fmla="*/ 14225533 w 18288000"/>
              <a:gd name="connsiteY1124" fmla="*/ 3645696 h 10288588"/>
              <a:gd name="connsiteX1125" fmla="*/ 14236652 w 18288000"/>
              <a:gd name="connsiteY1125" fmla="*/ 3642521 h 10288588"/>
              <a:gd name="connsiteX1126" fmla="*/ 14247771 w 18288000"/>
              <a:gd name="connsiteY1126" fmla="*/ 3638553 h 10288588"/>
              <a:gd name="connsiteX1127" fmla="*/ 14258095 w 18288000"/>
              <a:gd name="connsiteY1127" fmla="*/ 3632996 h 10288588"/>
              <a:gd name="connsiteX1128" fmla="*/ 14267626 w 18288000"/>
              <a:gd name="connsiteY1128" fmla="*/ 3627440 h 10288588"/>
              <a:gd name="connsiteX1129" fmla="*/ 14277156 w 18288000"/>
              <a:gd name="connsiteY1129" fmla="*/ 3621090 h 10288588"/>
              <a:gd name="connsiteX1130" fmla="*/ 14284304 w 18288000"/>
              <a:gd name="connsiteY1130" fmla="*/ 3613152 h 10288588"/>
              <a:gd name="connsiteX1131" fmla="*/ 14292246 w 18288000"/>
              <a:gd name="connsiteY1131" fmla="*/ 3605215 h 10288588"/>
              <a:gd name="connsiteX1132" fmla="*/ 14299394 w 18288000"/>
              <a:gd name="connsiteY1132" fmla="*/ 3596484 h 10288588"/>
              <a:gd name="connsiteX1133" fmla="*/ 14304953 w 18288000"/>
              <a:gd name="connsiteY1133" fmla="*/ 3586165 h 10288588"/>
              <a:gd name="connsiteX1134" fmla="*/ 14309719 w 18288000"/>
              <a:gd name="connsiteY1134" fmla="*/ 3575846 h 10288588"/>
              <a:gd name="connsiteX1135" fmla="*/ 14313690 w 18288000"/>
              <a:gd name="connsiteY1135" fmla="*/ 3565528 h 10288588"/>
              <a:gd name="connsiteX1136" fmla="*/ 14316072 w 18288000"/>
              <a:gd name="connsiteY1136" fmla="*/ 3554415 h 10288588"/>
              <a:gd name="connsiteX1137" fmla="*/ 14318455 w 18288000"/>
              <a:gd name="connsiteY1137" fmla="*/ 3542509 h 10288588"/>
              <a:gd name="connsiteX1138" fmla="*/ 14319249 w 18288000"/>
              <a:gd name="connsiteY1138" fmla="*/ 3530603 h 10288588"/>
              <a:gd name="connsiteX1139" fmla="*/ 14319249 w 18288000"/>
              <a:gd name="connsiteY1139" fmla="*/ 2372521 h 10288588"/>
              <a:gd name="connsiteX1140" fmla="*/ 14318455 w 18288000"/>
              <a:gd name="connsiteY1140" fmla="*/ 2361408 h 10288588"/>
              <a:gd name="connsiteX1141" fmla="*/ 14316072 w 18288000"/>
              <a:gd name="connsiteY1141" fmla="*/ 2349502 h 10288588"/>
              <a:gd name="connsiteX1142" fmla="*/ 14313690 w 18288000"/>
              <a:gd name="connsiteY1142" fmla="*/ 2337596 h 10288588"/>
              <a:gd name="connsiteX1143" fmla="*/ 14309719 w 18288000"/>
              <a:gd name="connsiteY1143" fmla="*/ 2328071 h 10288588"/>
              <a:gd name="connsiteX1144" fmla="*/ 14304953 w 18288000"/>
              <a:gd name="connsiteY1144" fmla="*/ 2317752 h 10288588"/>
              <a:gd name="connsiteX1145" fmla="*/ 14299394 w 18288000"/>
              <a:gd name="connsiteY1145" fmla="*/ 2307433 h 10288588"/>
              <a:gd name="connsiteX1146" fmla="*/ 14292246 w 18288000"/>
              <a:gd name="connsiteY1146" fmla="*/ 2298702 h 10288588"/>
              <a:gd name="connsiteX1147" fmla="*/ 14284304 w 18288000"/>
              <a:gd name="connsiteY1147" fmla="*/ 2290764 h 10288588"/>
              <a:gd name="connsiteX1148" fmla="*/ 14277156 w 18288000"/>
              <a:gd name="connsiteY1148" fmla="*/ 2282827 h 10288588"/>
              <a:gd name="connsiteX1149" fmla="*/ 14267626 w 18288000"/>
              <a:gd name="connsiteY1149" fmla="*/ 2275683 h 10288588"/>
              <a:gd name="connsiteX1150" fmla="*/ 14258095 w 18288000"/>
              <a:gd name="connsiteY1150" fmla="*/ 2270127 h 10288588"/>
              <a:gd name="connsiteX1151" fmla="*/ 14247771 w 18288000"/>
              <a:gd name="connsiteY1151" fmla="*/ 2264571 h 10288588"/>
              <a:gd name="connsiteX1152" fmla="*/ 14236652 w 18288000"/>
              <a:gd name="connsiteY1152" fmla="*/ 2261396 h 10288588"/>
              <a:gd name="connsiteX1153" fmla="*/ 14225533 w 18288000"/>
              <a:gd name="connsiteY1153" fmla="*/ 2258221 h 10288588"/>
              <a:gd name="connsiteX1154" fmla="*/ 14213620 w 18288000"/>
              <a:gd name="connsiteY1154" fmla="*/ 2256633 h 10288588"/>
              <a:gd name="connsiteX1155" fmla="*/ 14201707 w 18288000"/>
              <a:gd name="connsiteY1155" fmla="*/ 2255839 h 10288588"/>
              <a:gd name="connsiteX1156" fmla="*/ 11587956 w 18288000"/>
              <a:gd name="connsiteY1156" fmla="*/ 2255839 h 10288588"/>
              <a:gd name="connsiteX1157" fmla="*/ 11575256 w 18288000"/>
              <a:gd name="connsiteY1157" fmla="*/ 2256633 h 10288588"/>
              <a:gd name="connsiteX1158" fmla="*/ 11564143 w 18288000"/>
              <a:gd name="connsiteY1158" fmla="*/ 2258220 h 10288588"/>
              <a:gd name="connsiteX1159" fmla="*/ 11553031 w 18288000"/>
              <a:gd name="connsiteY1159" fmla="*/ 2261395 h 10288588"/>
              <a:gd name="connsiteX1160" fmla="*/ 11541918 w 18288000"/>
              <a:gd name="connsiteY1160" fmla="*/ 2264570 h 10288588"/>
              <a:gd name="connsiteX1161" fmla="*/ 11531599 w 18288000"/>
              <a:gd name="connsiteY1161" fmla="*/ 2270126 h 10288588"/>
              <a:gd name="connsiteX1162" fmla="*/ 11522868 w 18288000"/>
              <a:gd name="connsiteY1162" fmla="*/ 2275683 h 10288588"/>
              <a:gd name="connsiteX1163" fmla="*/ 11512549 w 18288000"/>
              <a:gd name="connsiteY1163" fmla="*/ 2282826 h 10288588"/>
              <a:gd name="connsiteX1164" fmla="*/ 11504612 w 18288000"/>
              <a:gd name="connsiteY1164" fmla="*/ 2290764 h 10288588"/>
              <a:gd name="connsiteX1165" fmla="*/ 11496675 w 18288000"/>
              <a:gd name="connsiteY1165" fmla="*/ 2298701 h 10288588"/>
              <a:gd name="connsiteX1166" fmla="*/ 11490325 w 18288000"/>
              <a:gd name="connsiteY1166" fmla="*/ 2307433 h 10288588"/>
              <a:gd name="connsiteX1167" fmla="*/ 11484768 w 18288000"/>
              <a:gd name="connsiteY1167" fmla="*/ 2317751 h 10288588"/>
              <a:gd name="connsiteX1168" fmla="*/ 11480006 w 18288000"/>
              <a:gd name="connsiteY1168" fmla="*/ 2328070 h 10288588"/>
              <a:gd name="connsiteX1169" fmla="*/ 11475243 w 18288000"/>
              <a:gd name="connsiteY1169" fmla="*/ 2337595 h 10288588"/>
              <a:gd name="connsiteX1170" fmla="*/ 11473656 w 18288000"/>
              <a:gd name="connsiteY1170" fmla="*/ 2349501 h 10288588"/>
              <a:gd name="connsiteX1171" fmla="*/ 11471275 w 18288000"/>
              <a:gd name="connsiteY1171" fmla="*/ 2361408 h 10288588"/>
              <a:gd name="connsiteX1172" fmla="*/ 11469687 w 18288000"/>
              <a:gd name="connsiteY1172" fmla="*/ 2372520 h 10288588"/>
              <a:gd name="connsiteX1173" fmla="*/ 11469687 w 18288000"/>
              <a:gd name="connsiteY1173" fmla="*/ 3530602 h 10288588"/>
              <a:gd name="connsiteX1174" fmla="*/ 11471275 w 18288000"/>
              <a:gd name="connsiteY1174" fmla="*/ 3542508 h 10288588"/>
              <a:gd name="connsiteX1175" fmla="*/ 11473656 w 18288000"/>
              <a:gd name="connsiteY1175" fmla="*/ 3554414 h 10288588"/>
              <a:gd name="connsiteX1176" fmla="*/ 11475243 w 18288000"/>
              <a:gd name="connsiteY1176" fmla="*/ 3565527 h 10288588"/>
              <a:gd name="connsiteX1177" fmla="*/ 11480006 w 18288000"/>
              <a:gd name="connsiteY1177" fmla="*/ 3575846 h 10288588"/>
              <a:gd name="connsiteX1178" fmla="*/ 11484768 w 18288000"/>
              <a:gd name="connsiteY1178" fmla="*/ 3586164 h 10288588"/>
              <a:gd name="connsiteX1179" fmla="*/ 11490325 w 18288000"/>
              <a:gd name="connsiteY1179" fmla="*/ 3596483 h 10288588"/>
              <a:gd name="connsiteX1180" fmla="*/ 11496675 w 18288000"/>
              <a:gd name="connsiteY1180" fmla="*/ 3605214 h 10288588"/>
              <a:gd name="connsiteX1181" fmla="*/ 11504612 w 18288000"/>
              <a:gd name="connsiteY1181" fmla="*/ 3613152 h 10288588"/>
              <a:gd name="connsiteX1182" fmla="*/ 11512549 w 18288000"/>
              <a:gd name="connsiteY1182" fmla="*/ 3621089 h 10288588"/>
              <a:gd name="connsiteX1183" fmla="*/ 11522868 w 18288000"/>
              <a:gd name="connsiteY1183" fmla="*/ 3627439 h 10288588"/>
              <a:gd name="connsiteX1184" fmla="*/ 11531599 w 18288000"/>
              <a:gd name="connsiteY1184" fmla="*/ 3632996 h 10288588"/>
              <a:gd name="connsiteX1185" fmla="*/ 11541918 w 18288000"/>
              <a:gd name="connsiteY1185" fmla="*/ 3638552 h 10288588"/>
              <a:gd name="connsiteX1186" fmla="*/ 11553031 w 18288000"/>
              <a:gd name="connsiteY1186" fmla="*/ 3642520 h 10288588"/>
              <a:gd name="connsiteX1187" fmla="*/ 11564143 w 18288000"/>
              <a:gd name="connsiteY1187" fmla="*/ 3645696 h 10288588"/>
              <a:gd name="connsiteX1188" fmla="*/ 11575256 w 18288000"/>
              <a:gd name="connsiteY1188" fmla="*/ 3648077 h 10288588"/>
              <a:gd name="connsiteX1189" fmla="*/ 11587956 w 18288000"/>
              <a:gd name="connsiteY1189" fmla="*/ 3648077 h 10288588"/>
              <a:gd name="connsiteX1190" fmla="*/ 12742068 w 18288000"/>
              <a:gd name="connsiteY1190" fmla="*/ 3648077 h 10288588"/>
              <a:gd name="connsiteX1191" fmla="*/ 12754768 w 18288000"/>
              <a:gd name="connsiteY1191" fmla="*/ 3648077 h 10288588"/>
              <a:gd name="connsiteX1192" fmla="*/ 12765881 w 18288000"/>
              <a:gd name="connsiteY1192" fmla="*/ 3645696 h 10288588"/>
              <a:gd name="connsiteX1193" fmla="*/ 12776993 w 18288000"/>
              <a:gd name="connsiteY1193" fmla="*/ 3642520 h 10288588"/>
              <a:gd name="connsiteX1194" fmla="*/ 12788106 w 18288000"/>
              <a:gd name="connsiteY1194" fmla="*/ 3638552 h 10288588"/>
              <a:gd name="connsiteX1195" fmla="*/ 12798425 w 18288000"/>
              <a:gd name="connsiteY1195" fmla="*/ 3632996 h 10288588"/>
              <a:gd name="connsiteX1196" fmla="*/ 12808743 w 18288000"/>
              <a:gd name="connsiteY1196" fmla="*/ 3627439 h 10288588"/>
              <a:gd name="connsiteX1197" fmla="*/ 12817475 w 18288000"/>
              <a:gd name="connsiteY1197" fmla="*/ 3621089 h 10288588"/>
              <a:gd name="connsiteX1198" fmla="*/ 12825412 w 18288000"/>
              <a:gd name="connsiteY1198" fmla="*/ 3613152 h 10288588"/>
              <a:gd name="connsiteX1199" fmla="*/ 12833349 w 18288000"/>
              <a:gd name="connsiteY1199" fmla="*/ 3605214 h 10288588"/>
              <a:gd name="connsiteX1200" fmla="*/ 12839699 w 18288000"/>
              <a:gd name="connsiteY1200" fmla="*/ 3596483 h 10288588"/>
              <a:gd name="connsiteX1201" fmla="*/ 12845256 w 18288000"/>
              <a:gd name="connsiteY1201" fmla="*/ 3586164 h 10288588"/>
              <a:gd name="connsiteX1202" fmla="*/ 12850018 w 18288000"/>
              <a:gd name="connsiteY1202" fmla="*/ 3575846 h 10288588"/>
              <a:gd name="connsiteX1203" fmla="*/ 12854781 w 18288000"/>
              <a:gd name="connsiteY1203" fmla="*/ 3565527 h 10288588"/>
              <a:gd name="connsiteX1204" fmla="*/ 12857162 w 18288000"/>
              <a:gd name="connsiteY1204" fmla="*/ 3554414 h 10288588"/>
              <a:gd name="connsiteX1205" fmla="*/ 12858749 w 18288000"/>
              <a:gd name="connsiteY1205" fmla="*/ 3542508 h 10288588"/>
              <a:gd name="connsiteX1206" fmla="*/ 12860337 w 18288000"/>
              <a:gd name="connsiteY1206" fmla="*/ 3530602 h 10288588"/>
              <a:gd name="connsiteX1207" fmla="*/ 12860337 w 18288000"/>
              <a:gd name="connsiteY1207" fmla="*/ 2372520 h 10288588"/>
              <a:gd name="connsiteX1208" fmla="*/ 12858749 w 18288000"/>
              <a:gd name="connsiteY1208" fmla="*/ 2361408 h 10288588"/>
              <a:gd name="connsiteX1209" fmla="*/ 12857162 w 18288000"/>
              <a:gd name="connsiteY1209" fmla="*/ 2349501 h 10288588"/>
              <a:gd name="connsiteX1210" fmla="*/ 12854781 w 18288000"/>
              <a:gd name="connsiteY1210" fmla="*/ 2337595 h 10288588"/>
              <a:gd name="connsiteX1211" fmla="*/ 12850018 w 18288000"/>
              <a:gd name="connsiteY1211" fmla="*/ 2328070 h 10288588"/>
              <a:gd name="connsiteX1212" fmla="*/ 12845256 w 18288000"/>
              <a:gd name="connsiteY1212" fmla="*/ 2317751 h 10288588"/>
              <a:gd name="connsiteX1213" fmla="*/ 12839699 w 18288000"/>
              <a:gd name="connsiteY1213" fmla="*/ 2307433 h 10288588"/>
              <a:gd name="connsiteX1214" fmla="*/ 12833349 w 18288000"/>
              <a:gd name="connsiteY1214" fmla="*/ 2298701 h 10288588"/>
              <a:gd name="connsiteX1215" fmla="*/ 12825412 w 18288000"/>
              <a:gd name="connsiteY1215" fmla="*/ 2290764 h 10288588"/>
              <a:gd name="connsiteX1216" fmla="*/ 12817475 w 18288000"/>
              <a:gd name="connsiteY1216" fmla="*/ 2282826 h 10288588"/>
              <a:gd name="connsiteX1217" fmla="*/ 12808743 w 18288000"/>
              <a:gd name="connsiteY1217" fmla="*/ 2275683 h 10288588"/>
              <a:gd name="connsiteX1218" fmla="*/ 12798425 w 18288000"/>
              <a:gd name="connsiteY1218" fmla="*/ 2270126 h 10288588"/>
              <a:gd name="connsiteX1219" fmla="*/ 12788106 w 18288000"/>
              <a:gd name="connsiteY1219" fmla="*/ 2264570 h 10288588"/>
              <a:gd name="connsiteX1220" fmla="*/ 12776993 w 18288000"/>
              <a:gd name="connsiteY1220" fmla="*/ 2261395 h 10288588"/>
              <a:gd name="connsiteX1221" fmla="*/ 12765881 w 18288000"/>
              <a:gd name="connsiteY1221" fmla="*/ 2258220 h 10288588"/>
              <a:gd name="connsiteX1222" fmla="*/ 12754768 w 18288000"/>
              <a:gd name="connsiteY1222" fmla="*/ 2256633 h 10288588"/>
              <a:gd name="connsiteX1223" fmla="*/ 12742068 w 18288000"/>
              <a:gd name="connsiteY1223" fmla="*/ 2255839 h 10288588"/>
              <a:gd name="connsiteX1224" fmla="*/ 10129043 w 18288000"/>
              <a:gd name="connsiteY1224" fmla="*/ 2255839 h 10288588"/>
              <a:gd name="connsiteX1225" fmla="*/ 10117137 w 18288000"/>
              <a:gd name="connsiteY1225" fmla="*/ 2256632 h 10288588"/>
              <a:gd name="connsiteX1226" fmla="*/ 10106025 w 18288000"/>
              <a:gd name="connsiteY1226" fmla="*/ 2258220 h 10288588"/>
              <a:gd name="connsiteX1227" fmla="*/ 10094912 w 18288000"/>
              <a:gd name="connsiteY1227" fmla="*/ 2261395 h 10288588"/>
              <a:gd name="connsiteX1228" fmla="*/ 10083006 w 18288000"/>
              <a:gd name="connsiteY1228" fmla="*/ 2264569 h 10288588"/>
              <a:gd name="connsiteX1229" fmla="*/ 10073481 w 18288000"/>
              <a:gd name="connsiteY1229" fmla="*/ 2270126 h 10288588"/>
              <a:gd name="connsiteX1230" fmla="*/ 10063162 w 18288000"/>
              <a:gd name="connsiteY1230" fmla="*/ 2275682 h 10288588"/>
              <a:gd name="connsiteX1231" fmla="*/ 10054431 w 18288000"/>
              <a:gd name="connsiteY1231" fmla="*/ 2282826 h 10288588"/>
              <a:gd name="connsiteX1232" fmla="*/ 10046493 w 18288000"/>
              <a:gd name="connsiteY1232" fmla="*/ 2290764 h 10288588"/>
              <a:gd name="connsiteX1233" fmla="*/ 10038556 w 18288000"/>
              <a:gd name="connsiteY1233" fmla="*/ 2298701 h 10288588"/>
              <a:gd name="connsiteX1234" fmla="*/ 10031412 w 18288000"/>
              <a:gd name="connsiteY1234" fmla="*/ 2307432 h 10288588"/>
              <a:gd name="connsiteX1235" fmla="*/ 10025856 w 18288000"/>
              <a:gd name="connsiteY1235" fmla="*/ 2317751 h 10288588"/>
              <a:gd name="connsiteX1236" fmla="*/ 10021887 w 18288000"/>
              <a:gd name="connsiteY1236" fmla="*/ 2328070 h 10288588"/>
              <a:gd name="connsiteX1237" fmla="*/ 10017125 w 18288000"/>
              <a:gd name="connsiteY1237" fmla="*/ 2337595 h 10288588"/>
              <a:gd name="connsiteX1238" fmla="*/ 10014743 w 18288000"/>
              <a:gd name="connsiteY1238" fmla="*/ 2349501 h 10288588"/>
              <a:gd name="connsiteX1239" fmla="*/ 10012362 w 18288000"/>
              <a:gd name="connsiteY1239" fmla="*/ 2361407 h 10288588"/>
              <a:gd name="connsiteX1240" fmla="*/ 10012362 w 18288000"/>
              <a:gd name="connsiteY1240" fmla="*/ 2372520 h 10288588"/>
              <a:gd name="connsiteX1241" fmla="*/ 10012362 w 18288000"/>
              <a:gd name="connsiteY1241" fmla="*/ 3530602 h 10288588"/>
              <a:gd name="connsiteX1242" fmla="*/ 10012362 w 18288000"/>
              <a:gd name="connsiteY1242" fmla="*/ 3542508 h 10288588"/>
              <a:gd name="connsiteX1243" fmla="*/ 10014743 w 18288000"/>
              <a:gd name="connsiteY1243" fmla="*/ 3554414 h 10288588"/>
              <a:gd name="connsiteX1244" fmla="*/ 10017125 w 18288000"/>
              <a:gd name="connsiteY1244" fmla="*/ 3565527 h 10288588"/>
              <a:gd name="connsiteX1245" fmla="*/ 10021887 w 18288000"/>
              <a:gd name="connsiteY1245" fmla="*/ 3575845 h 10288588"/>
              <a:gd name="connsiteX1246" fmla="*/ 10025856 w 18288000"/>
              <a:gd name="connsiteY1246" fmla="*/ 3586164 h 10288588"/>
              <a:gd name="connsiteX1247" fmla="*/ 10031412 w 18288000"/>
              <a:gd name="connsiteY1247" fmla="*/ 3596483 h 10288588"/>
              <a:gd name="connsiteX1248" fmla="*/ 10038556 w 18288000"/>
              <a:gd name="connsiteY1248" fmla="*/ 3605214 h 10288588"/>
              <a:gd name="connsiteX1249" fmla="*/ 10046493 w 18288000"/>
              <a:gd name="connsiteY1249" fmla="*/ 3613151 h 10288588"/>
              <a:gd name="connsiteX1250" fmla="*/ 10054431 w 18288000"/>
              <a:gd name="connsiteY1250" fmla="*/ 3621089 h 10288588"/>
              <a:gd name="connsiteX1251" fmla="*/ 10063162 w 18288000"/>
              <a:gd name="connsiteY1251" fmla="*/ 3627439 h 10288588"/>
              <a:gd name="connsiteX1252" fmla="*/ 10073481 w 18288000"/>
              <a:gd name="connsiteY1252" fmla="*/ 3632995 h 10288588"/>
              <a:gd name="connsiteX1253" fmla="*/ 10083006 w 18288000"/>
              <a:gd name="connsiteY1253" fmla="*/ 3638551 h 10288588"/>
              <a:gd name="connsiteX1254" fmla="*/ 10094912 w 18288000"/>
              <a:gd name="connsiteY1254" fmla="*/ 3642520 h 10288588"/>
              <a:gd name="connsiteX1255" fmla="*/ 10106025 w 18288000"/>
              <a:gd name="connsiteY1255" fmla="*/ 3645695 h 10288588"/>
              <a:gd name="connsiteX1256" fmla="*/ 10117137 w 18288000"/>
              <a:gd name="connsiteY1256" fmla="*/ 3648076 h 10288588"/>
              <a:gd name="connsiteX1257" fmla="*/ 10129043 w 18288000"/>
              <a:gd name="connsiteY1257" fmla="*/ 3648076 h 10288588"/>
              <a:gd name="connsiteX1258" fmla="*/ 11283950 w 18288000"/>
              <a:gd name="connsiteY1258" fmla="*/ 3648076 h 10288588"/>
              <a:gd name="connsiteX1259" fmla="*/ 11295856 w 18288000"/>
              <a:gd name="connsiteY1259" fmla="*/ 3648076 h 10288588"/>
              <a:gd name="connsiteX1260" fmla="*/ 11307763 w 18288000"/>
              <a:gd name="connsiteY1260" fmla="*/ 3645695 h 10288588"/>
              <a:gd name="connsiteX1261" fmla="*/ 11318875 w 18288000"/>
              <a:gd name="connsiteY1261" fmla="*/ 3642520 h 10288588"/>
              <a:gd name="connsiteX1262" fmla="*/ 11329987 w 18288000"/>
              <a:gd name="connsiteY1262" fmla="*/ 3638551 h 10288588"/>
              <a:gd name="connsiteX1263" fmla="*/ 11340306 w 18288000"/>
              <a:gd name="connsiteY1263" fmla="*/ 3632995 h 10288588"/>
              <a:gd name="connsiteX1264" fmla="*/ 11349037 w 18288000"/>
              <a:gd name="connsiteY1264" fmla="*/ 3627439 h 10288588"/>
              <a:gd name="connsiteX1265" fmla="*/ 11357769 w 18288000"/>
              <a:gd name="connsiteY1265" fmla="*/ 3621089 h 10288588"/>
              <a:gd name="connsiteX1266" fmla="*/ 11366500 w 18288000"/>
              <a:gd name="connsiteY1266" fmla="*/ 3613151 h 10288588"/>
              <a:gd name="connsiteX1267" fmla="*/ 11374437 w 18288000"/>
              <a:gd name="connsiteY1267" fmla="*/ 3605214 h 10288588"/>
              <a:gd name="connsiteX1268" fmla="*/ 11381581 w 18288000"/>
              <a:gd name="connsiteY1268" fmla="*/ 3596483 h 10288588"/>
              <a:gd name="connsiteX1269" fmla="*/ 11387137 w 18288000"/>
              <a:gd name="connsiteY1269" fmla="*/ 3586164 h 10288588"/>
              <a:gd name="connsiteX1270" fmla="*/ 11391900 w 18288000"/>
              <a:gd name="connsiteY1270" fmla="*/ 3575845 h 10288588"/>
              <a:gd name="connsiteX1271" fmla="*/ 11395869 w 18288000"/>
              <a:gd name="connsiteY1271" fmla="*/ 3565527 h 10288588"/>
              <a:gd name="connsiteX1272" fmla="*/ 11398250 w 18288000"/>
              <a:gd name="connsiteY1272" fmla="*/ 3554414 h 10288588"/>
              <a:gd name="connsiteX1273" fmla="*/ 11400631 w 18288000"/>
              <a:gd name="connsiteY1273" fmla="*/ 3542508 h 10288588"/>
              <a:gd name="connsiteX1274" fmla="*/ 11401425 w 18288000"/>
              <a:gd name="connsiteY1274" fmla="*/ 3530602 h 10288588"/>
              <a:gd name="connsiteX1275" fmla="*/ 11401425 w 18288000"/>
              <a:gd name="connsiteY1275" fmla="*/ 2372520 h 10288588"/>
              <a:gd name="connsiteX1276" fmla="*/ 11400631 w 18288000"/>
              <a:gd name="connsiteY1276" fmla="*/ 2361407 h 10288588"/>
              <a:gd name="connsiteX1277" fmla="*/ 11398250 w 18288000"/>
              <a:gd name="connsiteY1277" fmla="*/ 2349501 h 10288588"/>
              <a:gd name="connsiteX1278" fmla="*/ 11395869 w 18288000"/>
              <a:gd name="connsiteY1278" fmla="*/ 2337595 h 10288588"/>
              <a:gd name="connsiteX1279" fmla="*/ 11391900 w 18288000"/>
              <a:gd name="connsiteY1279" fmla="*/ 2328070 h 10288588"/>
              <a:gd name="connsiteX1280" fmla="*/ 11387137 w 18288000"/>
              <a:gd name="connsiteY1280" fmla="*/ 2317751 h 10288588"/>
              <a:gd name="connsiteX1281" fmla="*/ 11381581 w 18288000"/>
              <a:gd name="connsiteY1281" fmla="*/ 2307432 h 10288588"/>
              <a:gd name="connsiteX1282" fmla="*/ 11374437 w 18288000"/>
              <a:gd name="connsiteY1282" fmla="*/ 2298701 h 10288588"/>
              <a:gd name="connsiteX1283" fmla="*/ 11366500 w 18288000"/>
              <a:gd name="connsiteY1283" fmla="*/ 2290764 h 10288588"/>
              <a:gd name="connsiteX1284" fmla="*/ 11357769 w 18288000"/>
              <a:gd name="connsiteY1284" fmla="*/ 2282826 h 10288588"/>
              <a:gd name="connsiteX1285" fmla="*/ 11349037 w 18288000"/>
              <a:gd name="connsiteY1285" fmla="*/ 2275682 h 10288588"/>
              <a:gd name="connsiteX1286" fmla="*/ 11340306 w 18288000"/>
              <a:gd name="connsiteY1286" fmla="*/ 2270126 h 10288588"/>
              <a:gd name="connsiteX1287" fmla="*/ 11329987 w 18288000"/>
              <a:gd name="connsiteY1287" fmla="*/ 2264569 h 10288588"/>
              <a:gd name="connsiteX1288" fmla="*/ 11318875 w 18288000"/>
              <a:gd name="connsiteY1288" fmla="*/ 2261395 h 10288588"/>
              <a:gd name="connsiteX1289" fmla="*/ 11307763 w 18288000"/>
              <a:gd name="connsiteY1289" fmla="*/ 2258220 h 10288588"/>
              <a:gd name="connsiteX1290" fmla="*/ 11295856 w 18288000"/>
              <a:gd name="connsiteY1290" fmla="*/ 2256632 h 10288588"/>
              <a:gd name="connsiteX1291" fmla="*/ 11283950 w 18288000"/>
              <a:gd name="connsiteY1291" fmla="*/ 2255839 h 10288588"/>
              <a:gd name="connsiteX1292" fmla="*/ 15963105 w 18288000"/>
              <a:gd name="connsiteY1292" fmla="*/ 793752 h 10288588"/>
              <a:gd name="connsiteX1293" fmla="*/ 15951199 w 18288000"/>
              <a:gd name="connsiteY1293" fmla="*/ 794546 h 10288588"/>
              <a:gd name="connsiteX1294" fmla="*/ 15940087 w 18288000"/>
              <a:gd name="connsiteY1294" fmla="*/ 795340 h 10288588"/>
              <a:gd name="connsiteX1295" fmla="*/ 15928180 w 18288000"/>
              <a:gd name="connsiteY1295" fmla="*/ 799311 h 10288588"/>
              <a:gd name="connsiteX1296" fmla="*/ 15917068 w 18288000"/>
              <a:gd name="connsiteY1296" fmla="*/ 802488 h 10288588"/>
              <a:gd name="connsiteX1297" fmla="*/ 15907543 w 18288000"/>
              <a:gd name="connsiteY1297" fmla="*/ 808048 h 10288588"/>
              <a:gd name="connsiteX1298" fmla="*/ 15898018 w 18288000"/>
              <a:gd name="connsiteY1298" fmla="*/ 813607 h 10288588"/>
              <a:gd name="connsiteX1299" fmla="*/ 15889287 w 18288000"/>
              <a:gd name="connsiteY1299" fmla="*/ 820755 h 10288588"/>
              <a:gd name="connsiteX1300" fmla="*/ 15880555 w 18288000"/>
              <a:gd name="connsiteY1300" fmla="*/ 827903 h 10288588"/>
              <a:gd name="connsiteX1301" fmla="*/ 15872618 w 18288000"/>
              <a:gd name="connsiteY1301" fmla="*/ 835845 h 10288588"/>
              <a:gd name="connsiteX1302" fmla="*/ 15865474 w 18288000"/>
              <a:gd name="connsiteY1302" fmla="*/ 845375 h 10288588"/>
              <a:gd name="connsiteX1303" fmla="*/ 15859918 w 18288000"/>
              <a:gd name="connsiteY1303" fmla="*/ 854905 h 10288588"/>
              <a:gd name="connsiteX1304" fmla="*/ 15855949 w 18288000"/>
              <a:gd name="connsiteY1304" fmla="*/ 865230 h 10288588"/>
              <a:gd name="connsiteX1305" fmla="*/ 15851187 w 18288000"/>
              <a:gd name="connsiteY1305" fmla="*/ 875555 h 10288588"/>
              <a:gd name="connsiteX1306" fmla="*/ 15848805 w 18288000"/>
              <a:gd name="connsiteY1306" fmla="*/ 886674 h 10288588"/>
              <a:gd name="connsiteX1307" fmla="*/ 15846424 w 18288000"/>
              <a:gd name="connsiteY1307" fmla="*/ 899381 h 10288588"/>
              <a:gd name="connsiteX1308" fmla="*/ 15846424 w 18288000"/>
              <a:gd name="connsiteY1308" fmla="*/ 910500 h 10288588"/>
              <a:gd name="connsiteX1309" fmla="*/ 15846424 w 18288000"/>
              <a:gd name="connsiteY1309" fmla="*/ 2069242 h 10288588"/>
              <a:gd name="connsiteX1310" fmla="*/ 15846424 w 18288000"/>
              <a:gd name="connsiteY1310" fmla="*/ 2080361 h 10288588"/>
              <a:gd name="connsiteX1311" fmla="*/ 15848805 w 18288000"/>
              <a:gd name="connsiteY1311" fmla="*/ 2093068 h 10288588"/>
              <a:gd name="connsiteX1312" fmla="*/ 15851187 w 18288000"/>
              <a:gd name="connsiteY1312" fmla="*/ 2104187 h 10288588"/>
              <a:gd name="connsiteX1313" fmla="*/ 15855949 w 18288000"/>
              <a:gd name="connsiteY1313" fmla="*/ 2114512 h 10288588"/>
              <a:gd name="connsiteX1314" fmla="*/ 15859918 w 18288000"/>
              <a:gd name="connsiteY1314" fmla="*/ 2124042 h 10288588"/>
              <a:gd name="connsiteX1315" fmla="*/ 15865474 w 18288000"/>
              <a:gd name="connsiteY1315" fmla="*/ 2134367 h 10288588"/>
              <a:gd name="connsiteX1316" fmla="*/ 15872618 w 18288000"/>
              <a:gd name="connsiteY1316" fmla="*/ 2143103 h 10288588"/>
              <a:gd name="connsiteX1317" fmla="*/ 15880555 w 18288000"/>
              <a:gd name="connsiteY1317" fmla="*/ 2151045 h 10288588"/>
              <a:gd name="connsiteX1318" fmla="*/ 15889287 w 18288000"/>
              <a:gd name="connsiteY1318" fmla="*/ 2158987 h 10288588"/>
              <a:gd name="connsiteX1319" fmla="*/ 15898018 w 18288000"/>
              <a:gd name="connsiteY1319" fmla="*/ 2166135 h 10288588"/>
              <a:gd name="connsiteX1320" fmla="*/ 15907543 w 18288000"/>
              <a:gd name="connsiteY1320" fmla="*/ 2171694 h 10288588"/>
              <a:gd name="connsiteX1321" fmla="*/ 15917068 w 18288000"/>
              <a:gd name="connsiteY1321" fmla="*/ 2177253 h 10288588"/>
              <a:gd name="connsiteX1322" fmla="*/ 15928180 w 18288000"/>
              <a:gd name="connsiteY1322" fmla="*/ 2180430 h 10288588"/>
              <a:gd name="connsiteX1323" fmla="*/ 15940087 w 18288000"/>
              <a:gd name="connsiteY1323" fmla="*/ 2183608 h 10288588"/>
              <a:gd name="connsiteX1324" fmla="*/ 15951199 w 18288000"/>
              <a:gd name="connsiteY1324" fmla="*/ 2185196 h 10288588"/>
              <a:gd name="connsiteX1325" fmla="*/ 15963105 w 18288000"/>
              <a:gd name="connsiteY1325" fmla="*/ 2185990 h 10288588"/>
              <a:gd name="connsiteX1326" fmla="*/ 17118804 w 18288000"/>
              <a:gd name="connsiteY1326" fmla="*/ 2185990 h 10288588"/>
              <a:gd name="connsiteX1327" fmla="*/ 17129920 w 18288000"/>
              <a:gd name="connsiteY1327" fmla="*/ 2185196 h 10288588"/>
              <a:gd name="connsiteX1328" fmla="*/ 17141032 w 18288000"/>
              <a:gd name="connsiteY1328" fmla="*/ 2183608 h 10288588"/>
              <a:gd name="connsiteX1329" fmla="*/ 17152936 w 18288000"/>
              <a:gd name="connsiteY1329" fmla="*/ 2180430 h 10288588"/>
              <a:gd name="connsiteX1330" fmla="*/ 17164048 w 18288000"/>
              <a:gd name="connsiteY1330" fmla="*/ 2177253 h 10288588"/>
              <a:gd name="connsiteX1331" fmla="*/ 17173576 w 18288000"/>
              <a:gd name="connsiteY1331" fmla="*/ 2171694 h 10288588"/>
              <a:gd name="connsiteX1332" fmla="*/ 17183892 w 18288000"/>
              <a:gd name="connsiteY1332" fmla="*/ 2166135 h 10288588"/>
              <a:gd name="connsiteX1333" fmla="*/ 17193420 w 18288000"/>
              <a:gd name="connsiteY1333" fmla="*/ 2158987 h 10288588"/>
              <a:gd name="connsiteX1334" fmla="*/ 17200564 w 18288000"/>
              <a:gd name="connsiteY1334" fmla="*/ 2151045 h 10288588"/>
              <a:gd name="connsiteX1335" fmla="*/ 17208500 w 18288000"/>
              <a:gd name="connsiteY1335" fmla="*/ 2143103 h 10288588"/>
              <a:gd name="connsiteX1336" fmla="*/ 17215644 w 18288000"/>
              <a:gd name="connsiteY1336" fmla="*/ 2134367 h 10288588"/>
              <a:gd name="connsiteX1337" fmla="*/ 17221200 w 18288000"/>
              <a:gd name="connsiteY1337" fmla="*/ 2124042 h 10288588"/>
              <a:gd name="connsiteX1338" fmla="*/ 17225964 w 18288000"/>
              <a:gd name="connsiteY1338" fmla="*/ 2114512 h 10288588"/>
              <a:gd name="connsiteX1339" fmla="*/ 17229932 w 18288000"/>
              <a:gd name="connsiteY1339" fmla="*/ 2104187 h 10288588"/>
              <a:gd name="connsiteX1340" fmla="*/ 17233104 w 18288000"/>
              <a:gd name="connsiteY1340" fmla="*/ 2093068 h 10288588"/>
              <a:gd name="connsiteX1341" fmla="*/ 17234692 w 18288000"/>
              <a:gd name="connsiteY1341" fmla="*/ 2080361 h 10288588"/>
              <a:gd name="connsiteX1342" fmla="*/ 17235488 w 18288000"/>
              <a:gd name="connsiteY1342" fmla="*/ 2069242 h 10288588"/>
              <a:gd name="connsiteX1343" fmla="*/ 17235488 w 18288000"/>
              <a:gd name="connsiteY1343" fmla="*/ 910500 h 10288588"/>
              <a:gd name="connsiteX1344" fmla="*/ 17234692 w 18288000"/>
              <a:gd name="connsiteY1344" fmla="*/ 899381 h 10288588"/>
              <a:gd name="connsiteX1345" fmla="*/ 17233104 w 18288000"/>
              <a:gd name="connsiteY1345" fmla="*/ 886674 h 10288588"/>
              <a:gd name="connsiteX1346" fmla="*/ 17229932 w 18288000"/>
              <a:gd name="connsiteY1346" fmla="*/ 875555 h 10288588"/>
              <a:gd name="connsiteX1347" fmla="*/ 17225964 w 18288000"/>
              <a:gd name="connsiteY1347" fmla="*/ 865230 h 10288588"/>
              <a:gd name="connsiteX1348" fmla="*/ 17221200 w 18288000"/>
              <a:gd name="connsiteY1348" fmla="*/ 854905 h 10288588"/>
              <a:gd name="connsiteX1349" fmla="*/ 17215644 w 18288000"/>
              <a:gd name="connsiteY1349" fmla="*/ 845375 h 10288588"/>
              <a:gd name="connsiteX1350" fmla="*/ 17208500 w 18288000"/>
              <a:gd name="connsiteY1350" fmla="*/ 835845 h 10288588"/>
              <a:gd name="connsiteX1351" fmla="*/ 17200564 w 18288000"/>
              <a:gd name="connsiteY1351" fmla="*/ 827903 h 10288588"/>
              <a:gd name="connsiteX1352" fmla="*/ 17193420 w 18288000"/>
              <a:gd name="connsiteY1352" fmla="*/ 820755 h 10288588"/>
              <a:gd name="connsiteX1353" fmla="*/ 17183892 w 18288000"/>
              <a:gd name="connsiteY1353" fmla="*/ 813607 h 10288588"/>
              <a:gd name="connsiteX1354" fmla="*/ 17173576 w 18288000"/>
              <a:gd name="connsiteY1354" fmla="*/ 808048 h 10288588"/>
              <a:gd name="connsiteX1355" fmla="*/ 17164048 w 18288000"/>
              <a:gd name="connsiteY1355" fmla="*/ 802488 h 10288588"/>
              <a:gd name="connsiteX1356" fmla="*/ 17152936 w 18288000"/>
              <a:gd name="connsiteY1356" fmla="*/ 799311 h 10288588"/>
              <a:gd name="connsiteX1357" fmla="*/ 17141032 w 18288000"/>
              <a:gd name="connsiteY1357" fmla="*/ 795340 h 10288588"/>
              <a:gd name="connsiteX1358" fmla="*/ 17129920 w 18288000"/>
              <a:gd name="connsiteY1358" fmla="*/ 794546 h 10288588"/>
              <a:gd name="connsiteX1359" fmla="*/ 17118804 w 18288000"/>
              <a:gd name="connsiteY1359" fmla="*/ 793752 h 10288588"/>
              <a:gd name="connsiteX1360" fmla="*/ 14504193 w 18288000"/>
              <a:gd name="connsiteY1360" fmla="*/ 793752 h 10288588"/>
              <a:gd name="connsiteX1361" fmla="*/ 14491493 w 18288000"/>
              <a:gd name="connsiteY1361" fmla="*/ 794546 h 10288588"/>
              <a:gd name="connsiteX1362" fmla="*/ 14480381 w 18288000"/>
              <a:gd name="connsiteY1362" fmla="*/ 795340 h 10288588"/>
              <a:gd name="connsiteX1363" fmla="*/ 14469268 w 18288000"/>
              <a:gd name="connsiteY1363" fmla="*/ 799311 h 10288588"/>
              <a:gd name="connsiteX1364" fmla="*/ 14458156 w 18288000"/>
              <a:gd name="connsiteY1364" fmla="*/ 802488 h 10288588"/>
              <a:gd name="connsiteX1365" fmla="*/ 14447837 w 18288000"/>
              <a:gd name="connsiteY1365" fmla="*/ 808048 h 10288588"/>
              <a:gd name="connsiteX1366" fmla="*/ 14439106 w 18288000"/>
              <a:gd name="connsiteY1366" fmla="*/ 813607 h 10288588"/>
              <a:gd name="connsiteX1367" fmla="*/ 14430375 w 18288000"/>
              <a:gd name="connsiteY1367" fmla="*/ 820755 h 10288588"/>
              <a:gd name="connsiteX1368" fmla="*/ 14420850 w 18288000"/>
              <a:gd name="connsiteY1368" fmla="*/ 827903 h 10288588"/>
              <a:gd name="connsiteX1369" fmla="*/ 14412912 w 18288000"/>
              <a:gd name="connsiteY1369" fmla="*/ 835845 h 10288588"/>
              <a:gd name="connsiteX1370" fmla="*/ 14406562 w 18288000"/>
              <a:gd name="connsiteY1370" fmla="*/ 845375 h 10288588"/>
              <a:gd name="connsiteX1371" fmla="*/ 14401006 w 18288000"/>
              <a:gd name="connsiteY1371" fmla="*/ 854905 h 10288588"/>
              <a:gd name="connsiteX1372" fmla="*/ 14396243 w 18288000"/>
              <a:gd name="connsiteY1372" fmla="*/ 865230 h 10288588"/>
              <a:gd name="connsiteX1373" fmla="*/ 14391481 w 18288000"/>
              <a:gd name="connsiteY1373" fmla="*/ 875555 h 10288588"/>
              <a:gd name="connsiteX1374" fmla="*/ 14389893 w 18288000"/>
              <a:gd name="connsiteY1374" fmla="*/ 886674 h 10288588"/>
              <a:gd name="connsiteX1375" fmla="*/ 14387512 w 18288000"/>
              <a:gd name="connsiteY1375" fmla="*/ 899381 h 10288588"/>
              <a:gd name="connsiteX1376" fmla="*/ 14387512 w 18288000"/>
              <a:gd name="connsiteY1376" fmla="*/ 910500 h 10288588"/>
              <a:gd name="connsiteX1377" fmla="*/ 14387512 w 18288000"/>
              <a:gd name="connsiteY1377" fmla="*/ 2069242 h 10288588"/>
              <a:gd name="connsiteX1378" fmla="*/ 14387512 w 18288000"/>
              <a:gd name="connsiteY1378" fmla="*/ 2080361 h 10288588"/>
              <a:gd name="connsiteX1379" fmla="*/ 14389893 w 18288000"/>
              <a:gd name="connsiteY1379" fmla="*/ 2093068 h 10288588"/>
              <a:gd name="connsiteX1380" fmla="*/ 14391481 w 18288000"/>
              <a:gd name="connsiteY1380" fmla="*/ 2104187 h 10288588"/>
              <a:gd name="connsiteX1381" fmla="*/ 14396243 w 18288000"/>
              <a:gd name="connsiteY1381" fmla="*/ 2114512 h 10288588"/>
              <a:gd name="connsiteX1382" fmla="*/ 14401006 w 18288000"/>
              <a:gd name="connsiteY1382" fmla="*/ 2124042 h 10288588"/>
              <a:gd name="connsiteX1383" fmla="*/ 14406562 w 18288000"/>
              <a:gd name="connsiteY1383" fmla="*/ 2134367 h 10288588"/>
              <a:gd name="connsiteX1384" fmla="*/ 14412912 w 18288000"/>
              <a:gd name="connsiteY1384" fmla="*/ 2143103 h 10288588"/>
              <a:gd name="connsiteX1385" fmla="*/ 14420850 w 18288000"/>
              <a:gd name="connsiteY1385" fmla="*/ 2151045 h 10288588"/>
              <a:gd name="connsiteX1386" fmla="*/ 14430375 w 18288000"/>
              <a:gd name="connsiteY1386" fmla="*/ 2158987 h 10288588"/>
              <a:gd name="connsiteX1387" fmla="*/ 14439106 w 18288000"/>
              <a:gd name="connsiteY1387" fmla="*/ 2166135 h 10288588"/>
              <a:gd name="connsiteX1388" fmla="*/ 14447837 w 18288000"/>
              <a:gd name="connsiteY1388" fmla="*/ 2171694 h 10288588"/>
              <a:gd name="connsiteX1389" fmla="*/ 14458156 w 18288000"/>
              <a:gd name="connsiteY1389" fmla="*/ 2177253 h 10288588"/>
              <a:gd name="connsiteX1390" fmla="*/ 14469268 w 18288000"/>
              <a:gd name="connsiteY1390" fmla="*/ 2180430 h 10288588"/>
              <a:gd name="connsiteX1391" fmla="*/ 14480381 w 18288000"/>
              <a:gd name="connsiteY1391" fmla="*/ 2183608 h 10288588"/>
              <a:gd name="connsiteX1392" fmla="*/ 14491493 w 18288000"/>
              <a:gd name="connsiteY1392" fmla="*/ 2185196 h 10288588"/>
              <a:gd name="connsiteX1393" fmla="*/ 14504193 w 18288000"/>
              <a:gd name="connsiteY1393" fmla="*/ 2185990 h 10288588"/>
              <a:gd name="connsiteX1394" fmla="*/ 15659894 w 18288000"/>
              <a:gd name="connsiteY1394" fmla="*/ 2185990 h 10288588"/>
              <a:gd name="connsiteX1395" fmla="*/ 15671006 w 18288000"/>
              <a:gd name="connsiteY1395" fmla="*/ 2185196 h 10288588"/>
              <a:gd name="connsiteX1396" fmla="*/ 15682119 w 18288000"/>
              <a:gd name="connsiteY1396" fmla="*/ 2183608 h 10288588"/>
              <a:gd name="connsiteX1397" fmla="*/ 15693231 w 18288000"/>
              <a:gd name="connsiteY1397" fmla="*/ 2180430 h 10288588"/>
              <a:gd name="connsiteX1398" fmla="*/ 15704344 w 18288000"/>
              <a:gd name="connsiteY1398" fmla="*/ 2177253 h 10288588"/>
              <a:gd name="connsiteX1399" fmla="*/ 15714663 w 18288000"/>
              <a:gd name="connsiteY1399" fmla="*/ 2171694 h 10288588"/>
              <a:gd name="connsiteX1400" fmla="*/ 15724981 w 18288000"/>
              <a:gd name="connsiteY1400" fmla="*/ 2166135 h 10288588"/>
              <a:gd name="connsiteX1401" fmla="*/ 15733713 w 18288000"/>
              <a:gd name="connsiteY1401" fmla="*/ 2158987 h 10288588"/>
              <a:gd name="connsiteX1402" fmla="*/ 15741650 w 18288000"/>
              <a:gd name="connsiteY1402" fmla="*/ 2151045 h 10288588"/>
              <a:gd name="connsiteX1403" fmla="*/ 15749587 w 18288000"/>
              <a:gd name="connsiteY1403" fmla="*/ 2143103 h 10288588"/>
              <a:gd name="connsiteX1404" fmla="*/ 15755937 w 18288000"/>
              <a:gd name="connsiteY1404" fmla="*/ 2134367 h 10288588"/>
              <a:gd name="connsiteX1405" fmla="*/ 15761494 w 18288000"/>
              <a:gd name="connsiteY1405" fmla="*/ 2124042 h 10288588"/>
              <a:gd name="connsiteX1406" fmla="*/ 15766256 w 18288000"/>
              <a:gd name="connsiteY1406" fmla="*/ 2114512 h 10288588"/>
              <a:gd name="connsiteX1407" fmla="*/ 15771019 w 18288000"/>
              <a:gd name="connsiteY1407" fmla="*/ 2104187 h 10288588"/>
              <a:gd name="connsiteX1408" fmla="*/ 15772606 w 18288000"/>
              <a:gd name="connsiteY1408" fmla="*/ 2093068 h 10288588"/>
              <a:gd name="connsiteX1409" fmla="*/ 15774987 w 18288000"/>
              <a:gd name="connsiteY1409" fmla="*/ 2080361 h 10288588"/>
              <a:gd name="connsiteX1410" fmla="*/ 15776575 w 18288000"/>
              <a:gd name="connsiteY1410" fmla="*/ 2069242 h 10288588"/>
              <a:gd name="connsiteX1411" fmla="*/ 15776575 w 18288000"/>
              <a:gd name="connsiteY1411" fmla="*/ 910500 h 10288588"/>
              <a:gd name="connsiteX1412" fmla="*/ 15774987 w 18288000"/>
              <a:gd name="connsiteY1412" fmla="*/ 899381 h 10288588"/>
              <a:gd name="connsiteX1413" fmla="*/ 15772606 w 18288000"/>
              <a:gd name="connsiteY1413" fmla="*/ 886674 h 10288588"/>
              <a:gd name="connsiteX1414" fmla="*/ 15771019 w 18288000"/>
              <a:gd name="connsiteY1414" fmla="*/ 875555 h 10288588"/>
              <a:gd name="connsiteX1415" fmla="*/ 15766256 w 18288000"/>
              <a:gd name="connsiteY1415" fmla="*/ 865230 h 10288588"/>
              <a:gd name="connsiteX1416" fmla="*/ 15761494 w 18288000"/>
              <a:gd name="connsiteY1416" fmla="*/ 854905 h 10288588"/>
              <a:gd name="connsiteX1417" fmla="*/ 15755937 w 18288000"/>
              <a:gd name="connsiteY1417" fmla="*/ 845375 h 10288588"/>
              <a:gd name="connsiteX1418" fmla="*/ 15749587 w 18288000"/>
              <a:gd name="connsiteY1418" fmla="*/ 835845 h 10288588"/>
              <a:gd name="connsiteX1419" fmla="*/ 15741650 w 18288000"/>
              <a:gd name="connsiteY1419" fmla="*/ 827903 h 10288588"/>
              <a:gd name="connsiteX1420" fmla="*/ 15733713 w 18288000"/>
              <a:gd name="connsiteY1420" fmla="*/ 820755 h 10288588"/>
              <a:gd name="connsiteX1421" fmla="*/ 15724981 w 18288000"/>
              <a:gd name="connsiteY1421" fmla="*/ 813607 h 10288588"/>
              <a:gd name="connsiteX1422" fmla="*/ 15714663 w 18288000"/>
              <a:gd name="connsiteY1422" fmla="*/ 808048 h 10288588"/>
              <a:gd name="connsiteX1423" fmla="*/ 15704344 w 18288000"/>
              <a:gd name="connsiteY1423" fmla="*/ 802488 h 10288588"/>
              <a:gd name="connsiteX1424" fmla="*/ 15693231 w 18288000"/>
              <a:gd name="connsiteY1424" fmla="*/ 799311 h 10288588"/>
              <a:gd name="connsiteX1425" fmla="*/ 15682119 w 18288000"/>
              <a:gd name="connsiteY1425" fmla="*/ 795340 h 10288588"/>
              <a:gd name="connsiteX1426" fmla="*/ 15671006 w 18288000"/>
              <a:gd name="connsiteY1426" fmla="*/ 794546 h 10288588"/>
              <a:gd name="connsiteX1427" fmla="*/ 15659894 w 18288000"/>
              <a:gd name="connsiteY1427" fmla="*/ 793752 h 10288588"/>
              <a:gd name="connsiteX1428" fmla="*/ 13046141 w 18288000"/>
              <a:gd name="connsiteY1428" fmla="*/ 793752 h 10288588"/>
              <a:gd name="connsiteX1429" fmla="*/ 13034228 w 18288000"/>
              <a:gd name="connsiteY1429" fmla="*/ 794546 h 10288588"/>
              <a:gd name="connsiteX1430" fmla="*/ 13023109 w 18288000"/>
              <a:gd name="connsiteY1430" fmla="*/ 795340 h 10288588"/>
              <a:gd name="connsiteX1431" fmla="*/ 13011990 w 18288000"/>
              <a:gd name="connsiteY1431" fmla="*/ 799311 h 10288588"/>
              <a:gd name="connsiteX1432" fmla="*/ 13000077 w 18288000"/>
              <a:gd name="connsiteY1432" fmla="*/ 802488 h 10288588"/>
              <a:gd name="connsiteX1433" fmla="*/ 12990547 w 18288000"/>
              <a:gd name="connsiteY1433" fmla="*/ 808048 h 10288588"/>
              <a:gd name="connsiteX1434" fmla="*/ 12981016 w 18288000"/>
              <a:gd name="connsiteY1434" fmla="*/ 813607 h 10288588"/>
              <a:gd name="connsiteX1435" fmla="*/ 12972280 w 18288000"/>
              <a:gd name="connsiteY1435" fmla="*/ 820755 h 10288588"/>
              <a:gd name="connsiteX1436" fmla="*/ 12963544 w 18288000"/>
              <a:gd name="connsiteY1436" fmla="*/ 827903 h 10288588"/>
              <a:gd name="connsiteX1437" fmla="*/ 12955602 w 18288000"/>
              <a:gd name="connsiteY1437" fmla="*/ 835845 h 10288588"/>
              <a:gd name="connsiteX1438" fmla="*/ 12948454 w 18288000"/>
              <a:gd name="connsiteY1438" fmla="*/ 845375 h 10288588"/>
              <a:gd name="connsiteX1439" fmla="*/ 12942895 w 18288000"/>
              <a:gd name="connsiteY1439" fmla="*/ 854905 h 10288588"/>
              <a:gd name="connsiteX1440" fmla="*/ 12938924 w 18288000"/>
              <a:gd name="connsiteY1440" fmla="*/ 865230 h 10288588"/>
              <a:gd name="connsiteX1441" fmla="*/ 12934158 w 18288000"/>
              <a:gd name="connsiteY1441" fmla="*/ 875555 h 10288588"/>
              <a:gd name="connsiteX1442" fmla="*/ 12931776 w 18288000"/>
              <a:gd name="connsiteY1442" fmla="*/ 886674 h 10288588"/>
              <a:gd name="connsiteX1443" fmla="*/ 12929393 w 18288000"/>
              <a:gd name="connsiteY1443" fmla="*/ 899381 h 10288588"/>
              <a:gd name="connsiteX1444" fmla="*/ 12928599 w 18288000"/>
              <a:gd name="connsiteY1444" fmla="*/ 910500 h 10288588"/>
              <a:gd name="connsiteX1445" fmla="*/ 12928599 w 18288000"/>
              <a:gd name="connsiteY1445" fmla="*/ 2069242 h 10288588"/>
              <a:gd name="connsiteX1446" fmla="*/ 12929393 w 18288000"/>
              <a:gd name="connsiteY1446" fmla="*/ 2080361 h 10288588"/>
              <a:gd name="connsiteX1447" fmla="*/ 12931776 w 18288000"/>
              <a:gd name="connsiteY1447" fmla="*/ 2093068 h 10288588"/>
              <a:gd name="connsiteX1448" fmla="*/ 12934158 w 18288000"/>
              <a:gd name="connsiteY1448" fmla="*/ 2104187 h 10288588"/>
              <a:gd name="connsiteX1449" fmla="*/ 12938924 w 18288000"/>
              <a:gd name="connsiteY1449" fmla="*/ 2114512 h 10288588"/>
              <a:gd name="connsiteX1450" fmla="*/ 12942895 w 18288000"/>
              <a:gd name="connsiteY1450" fmla="*/ 2124042 h 10288588"/>
              <a:gd name="connsiteX1451" fmla="*/ 12948454 w 18288000"/>
              <a:gd name="connsiteY1451" fmla="*/ 2134367 h 10288588"/>
              <a:gd name="connsiteX1452" fmla="*/ 12955602 w 18288000"/>
              <a:gd name="connsiteY1452" fmla="*/ 2143103 h 10288588"/>
              <a:gd name="connsiteX1453" fmla="*/ 12963544 w 18288000"/>
              <a:gd name="connsiteY1453" fmla="*/ 2151045 h 10288588"/>
              <a:gd name="connsiteX1454" fmla="*/ 12972280 w 18288000"/>
              <a:gd name="connsiteY1454" fmla="*/ 2158987 h 10288588"/>
              <a:gd name="connsiteX1455" fmla="*/ 12981016 w 18288000"/>
              <a:gd name="connsiteY1455" fmla="*/ 2166135 h 10288588"/>
              <a:gd name="connsiteX1456" fmla="*/ 12990547 w 18288000"/>
              <a:gd name="connsiteY1456" fmla="*/ 2171694 h 10288588"/>
              <a:gd name="connsiteX1457" fmla="*/ 13000077 w 18288000"/>
              <a:gd name="connsiteY1457" fmla="*/ 2177253 h 10288588"/>
              <a:gd name="connsiteX1458" fmla="*/ 13011990 w 18288000"/>
              <a:gd name="connsiteY1458" fmla="*/ 2180430 h 10288588"/>
              <a:gd name="connsiteX1459" fmla="*/ 13023109 w 18288000"/>
              <a:gd name="connsiteY1459" fmla="*/ 2183608 h 10288588"/>
              <a:gd name="connsiteX1460" fmla="*/ 13034228 w 18288000"/>
              <a:gd name="connsiteY1460" fmla="*/ 2185196 h 10288588"/>
              <a:gd name="connsiteX1461" fmla="*/ 13046141 w 18288000"/>
              <a:gd name="connsiteY1461" fmla="*/ 2185990 h 10288588"/>
              <a:gd name="connsiteX1462" fmla="*/ 14201707 w 18288000"/>
              <a:gd name="connsiteY1462" fmla="*/ 2185990 h 10288588"/>
              <a:gd name="connsiteX1463" fmla="*/ 14213620 w 18288000"/>
              <a:gd name="connsiteY1463" fmla="*/ 2185196 h 10288588"/>
              <a:gd name="connsiteX1464" fmla="*/ 14225533 w 18288000"/>
              <a:gd name="connsiteY1464" fmla="*/ 2183608 h 10288588"/>
              <a:gd name="connsiteX1465" fmla="*/ 14236652 w 18288000"/>
              <a:gd name="connsiteY1465" fmla="*/ 2180430 h 10288588"/>
              <a:gd name="connsiteX1466" fmla="*/ 14247771 w 18288000"/>
              <a:gd name="connsiteY1466" fmla="*/ 2177253 h 10288588"/>
              <a:gd name="connsiteX1467" fmla="*/ 14258095 w 18288000"/>
              <a:gd name="connsiteY1467" fmla="*/ 2171694 h 10288588"/>
              <a:gd name="connsiteX1468" fmla="*/ 14267626 w 18288000"/>
              <a:gd name="connsiteY1468" fmla="*/ 2166135 h 10288588"/>
              <a:gd name="connsiteX1469" fmla="*/ 14277156 w 18288000"/>
              <a:gd name="connsiteY1469" fmla="*/ 2158987 h 10288588"/>
              <a:gd name="connsiteX1470" fmla="*/ 14284304 w 18288000"/>
              <a:gd name="connsiteY1470" fmla="*/ 2151045 h 10288588"/>
              <a:gd name="connsiteX1471" fmla="*/ 14292246 w 18288000"/>
              <a:gd name="connsiteY1471" fmla="*/ 2143103 h 10288588"/>
              <a:gd name="connsiteX1472" fmla="*/ 14299394 w 18288000"/>
              <a:gd name="connsiteY1472" fmla="*/ 2134367 h 10288588"/>
              <a:gd name="connsiteX1473" fmla="*/ 14304953 w 18288000"/>
              <a:gd name="connsiteY1473" fmla="*/ 2124042 h 10288588"/>
              <a:gd name="connsiteX1474" fmla="*/ 14309719 w 18288000"/>
              <a:gd name="connsiteY1474" fmla="*/ 2114512 h 10288588"/>
              <a:gd name="connsiteX1475" fmla="*/ 14313690 w 18288000"/>
              <a:gd name="connsiteY1475" fmla="*/ 2104187 h 10288588"/>
              <a:gd name="connsiteX1476" fmla="*/ 14316072 w 18288000"/>
              <a:gd name="connsiteY1476" fmla="*/ 2093068 h 10288588"/>
              <a:gd name="connsiteX1477" fmla="*/ 14318455 w 18288000"/>
              <a:gd name="connsiteY1477" fmla="*/ 2080361 h 10288588"/>
              <a:gd name="connsiteX1478" fmla="*/ 14319249 w 18288000"/>
              <a:gd name="connsiteY1478" fmla="*/ 2069242 h 10288588"/>
              <a:gd name="connsiteX1479" fmla="*/ 14319249 w 18288000"/>
              <a:gd name="connsiteY1479" fmla="*/ 910500 h 10288588"/>
              <a:gd name="connsiteX1480" fmla="*/ 14318455 w 18288000"/>
              <a:gd name="connsiteY1480" fmla="*/ 899381 h 10288588"/>
              <a:gd name="connsiteX1481" fmla="*/ 14316072 w 18288000"/>
              <a:gd name="connsiteY1481" fmla="*/ 886674 h 10288588"/>
              <a:gd name="connsiteX1482" fmla="*/ 14313690 w 18288000"/>
              <a:gd name="connsiteY1482" fmla="*/ 875555 h 10288588"/>
              <a:gd name="connsiteX1483" fmla="*/ 14309719 w 18288000"/>
              <a:gd name="connsiteY1483" fmla="*/ 865230 h 10288588"/>
              <a:gd name="connsiteX1484" fmla="*/ 14304953 w 18288000"/>
              <a:gd name="connsiteY1484" fmla="*/ 854905 h 10288588"/>
              <a:gd name="connsiteX1485" fmla="*/ 14299394 w 18288000"/>
              <a:gd name="connsiteY1485" fmla="*/ 845375 h 10288588"/>
              <a:gd name="connsiteX1486" fmla="*/ 14292246 w 18288000"/>
              <a:gd name="connsiteY1486" fmla="*/ 835845 h 10288588"/>
              <a:gd name="connsiteX1487" fmla="*/ 14284304 w 18288000"/>
              <a:gd name="connsiteY1487" fmla="*/ 827903 h 10288588"/>
              <a:gd name="connsiteX1488" fmla="*/ 14277156 w 18288000"/>
              <a:gd name="connsiteY1488" fmla="*/ 820755 h 10288588"/>
              <a:gd name="connsiteX1489" fmla="*/ 14267626 w 18288000"/>
              <a:gd name="connsiteY1489" fmla="*/ 813607 h 10288588"/>
              <a:gd name="connsiteX1490" fmla="*/ 14258095 w 18288000"/>
              <a:gd name="connsiteY1490" fmla="*/ 808048 h 10288588"/>
              <a:gd name="connsiteX1491" fmla="*/ 14247771 w 18288000"/>
              <a:gd name="connsiteY1491" fmla="*/ 802488 h 10288588"/>
              <a:gd name="connsiteX1492" fmla="*/ 14236652 w 18288000"/>
              <a:gd name="connsiteY1492" fmla="*/ 799311 h 10288588"/>
              <a:gd name="connsiteX1493" fmla="*/ 14225533 w 18288000"/>
              <a:gd name="connsiteY1493" fmla="*/ 795340 h 10288588"/>
              <a:gd name="connsiteX1494" fmla="*/ 14213620 w 18288000"/>
              <a:gd name="connsiteY1494" fmla="*/ 794546 h 10288588"/>
              <a:gd name="connsiteX1495" fmla="*/ 14201707 w 18288000"/>
              <a:gd name="connsiteY1495" fmla="*/ 793752 h 10288588"/>
              <a:gd name="connsiteX1496" fmla="*/ 11587956 w 18288000"/>
              <a:gd name="connsiteY1496" fmla="*/ 793752 h 10288588"/>
              <a:gd name="connsiteX1497" fmla="*/ 11575256 w 18288000"/>
              <a:gd name="connsiteY1497" fmla="*/ 794546 h 10288588"/>
              <a:gd name="connsiteX1498" fmla="*/ 11564143 w 18288000"/>
              <a:gd name="connsiteY1498" fmla="*/ 795340 h 10288588"/>
              <a:gd name="connsiteX1499" fmla="*/ 11553031 w 18288000"/>
              <a:gd name="connsiteY1499" fmla="*/ 799312 h 10288588"/>
              <a:gd name="connsiteX1500" fmla="*/ 11541918 w 18288000"/>
              <a:gd name="connsiteY1500" fmla="*/ 802488 h 10288588"/>
              <a:gd name="connsiteX1501" fmla="*/ 11531599 w 18288000"/>
              <a:gd name="connsiteY1501" fmla="*/ 808048 h 10288588"/>
              <a:gd name="connsiteX1502" fmla="*/ 11522868 w 18288000"/>
              <a:gd name="connsiteY1502" fmla="*/ 813607 h 10288588"/>
              <a:gd name="connsiteX1503" fmla="*/ 11512549 w 18288000"/>
              <a:gd name="connsiteY1503" fmla="*/ 820755 h 10288588"/>
              <a:gd name="connsiteX1504" fmla="*/ 11504612 w 18288000"/>
              <a:gd name="connsiteY1504" fmla="*/ 827903 h 10288588"/>
              <a:gd name="connsiteX1505" fmla="*/ 11496675 w 18288000"/>
              <a:gd name="connsiteY1505" fmla="*/ 835845 h 10288588"/>
              <a:gd name="connsiteX1506" fmla="*/ 11490325 w 18288000"/>
              <a:gd name="connsiteY1506" fmla="*/ 845375 h 10288588"/>
              <a:gd name="connsiteX1507" fmla="*/ 11484768 w 18288000"/>
              <a:gd name="connsiteY1507" fmla="*/ 854905 h 10288588"/>
              <a:gd name="connsiteX1508" fmla="*/ 11480006 w 18288000"/>
              <a:gd name="connsiteY1508" fmla="*/ 865230 h 10288588"/>
              <a:gd name="connsiteX1509" fmla="*/ 11475243 w 18288000"/>
              <a:gd name="connsiteY1509" fmla="*/ 875555 h 10288588"/>
              <a:gd name="connsiteX1510" fmla="*/ 11473656 w 18288000"/>
              <a:gd name="connsiteY1510" fmla="*/ 886674 h 10288588"/>
              <a:gd name="connsiteX1511" fmla="*/ 11471275 w 18288000"/>
              <a:gd name="connsiteY1511" fmla="*/ 899381 h 10288588"/>
              <a:gd name="connsiteX1512" fmla="*/ 11469687 w 18288000"/>
              <a:gd name="connsiteY1512" fmla="*/ 910500 h 10288588"/>
              <a:gd name="connsiteX1513" fmla="*/ 11469687 w 18288000"/>
              <a:gd name="connsiteY1513" fmla="*/ 2069242 h 10288588"/>
              <a:gd name="connsiteX1514" fmla="*/ 11471275 w 18288000"/>
              <a:gd name="connsiteY1514" fmla="*/ 2080361 h 10288588"/>
              <a:gd name="connsiteX1515" fmla="*/ 11473656 w 18288000"/>
              <a:gd name="connsiteY1515" fmla="*/ 2093068 h 10288588"/>
              <a:gd name="connsiteX1516" fmla="*/ 11475243 w 18288000"/>
              <a:gd name="connsiteY1516" fmla="*/ 2104187 h 10288588"/>
              <a:gd name="connsiteX1517" fmla="*/ 11480006 w 18288000"/>
              <a:gd name="connsiteY1517" fmla="*/ 2114512 h 10288588"/>
              <a:gd name="connsiteX1518" fmla="*/ 11484768 w 18288000"/>
              <a:gd name="connsiteY1518" fmla="*/ 2124042 h 10288588"/>
              <a:gd name="connsiteX1519" fmla="*/ 11490325 w 18288000"/>
              <a:gd name="connsiteY1519" fmla="*/ 2134367 h 10288588"/>
              <a:gd name="connsiteX1520" fmla="*/ 11496675 w 18288000"/>
              <a:gd name="connsiteY1520" fmla="*/ 2143103 h 10288588"/>
              <a:gd name="connsiteX1521" fmla="*/ 11504612 w 18288000"/>
              <a:gd name="connsiteY1521" fmla="*/ 2151045 h 10288588"/>
              <a:gd name="connsiteX1522" fmla="*/ 11512549 w 18288000"/>
              <a:gd name="connsiteY1522" fmla="*/ 2158987 h 10288588"/>
              <a:gd name="connsiteX1523" fmla="*/ 11522868 w 18288000"/>
              <a:gd name="connsiteY1523" fmla="*/ 2166135 h 10288588"/>
              <a:gd name="connsiteX1524" fmla="*/ 11531599 w 18288000"/>
              <a:gd name="connsiteY1524" fmla="*/ 2171694 h 10288588"/>
              <a:gd name="connsiteX1525" fmla="*/ 11541918 w 18288000"/>
              <a:gd name="connsiteY1525" fmla="*/ 2177253 h 10288588"/>
              <a:gd name="connsiteX1526" fmla="*/ 11553031 w 18288000"/>
              <a:gd name="connsiteY1526" fmla="*/ 2180430 h 10288588"/>
              <a:gd name="connsiteX1527" fmla="*/ 11564143 w 18288000"/>
              <a:gd name="connsiteY1527" fmla="*/ 2183608 h 10288588"/>
              <a:gd name="connsiteX1528" fmla="*/ 11575256 w 18288000"/>
              <a:gd name="connsiteY1528" fmla="*/ 2185196 h 10288588"/>
              <a:gd name="connsiteX1529" fmla="*/ 11587956 w 18288000"/>
              <a:gd name="connsiteY1529" fmla="*/ 2185990 h 10288588"/>
              <a:gd name="connsiteX1530" fmla="*/ 12742068 w 18288000"/>
              <a:gd name="connsiteY1530" fmla="*/ 2185990 h 10288588"/>
              <a:gd name="connsiteX1531" fmla="*/ 12754768 w 18288000"/>
              <a:gd name="connsiteY1531" fmla="*/ 2185196 h 10288588"/>
              <a:gd name="connsiteX1532" fmla="*/ 12765881 w 18288000"/>
              <a:gd name="connsiteY1532" fmla="*/ 2183608 h 10288588"/>
              <a:gd name="connsiteX1533" fmla="*/ 12776993 w 18288000"/>
              <a:gd name="connsiteY1533" fmla="*/ 2180430 h 10288588"/>
              <a:gd name="connsiteX1534" fmla="*/ 12788106 w 18288000"/>
              <a:gd name="connsiteY1534" fmla="*/ 2177253 h 10288588"/>
              <a:gd name="connsiteX1535" fmla="*/ 12798425 w 18288000"/>
              <a:gd name="connsiteY1535" fmla="*/ 2171694 h 10288588"/>
              <a:gd name="connsiteX1536" fmla="*/ 12808743 w 18288000"/>
              <a:gd name="connsiteY1536" fmla="*/ 2166135 h 10288588"/>
              <a:gd name="connsiteX1537" fmla="*/ 12817475 w 18288000"/>
              <a:gd name="connsiteY1537" fmla="*/ 2158987 h 10288588"/>
              <a:gd name="connsiteX1538" fmla="*/ 12825412 w 18288000"/>
              <a:gd name="connsiteY1538" fmla="*/ 2151045 h 10288588"/>
              <a:gd name="connsiteX1539" fmla="*/ 12833349 w 18288000"/>
              <a:gd name="connsiteY1539" fmla="*/ 2143103 h 10288588"/>
              <a:gd name="connsiteX1540" fmla="*/ 12839699 w 18288000"/>
              <a:gd name="connsiteY1540" fmla="*/ 2134367 h 10288588"/>
              <a:gd name="connsiteX1541" fmla="*/ 12845256 w 18288000"/>
              <a:gd name="connsiteY1541" fmla="*/ 2124042 h 10288588"/>
              <a:gd name="connsiteX1542" fmla="*/ 12850018 w 18288000"/>
              <a:gd name="connsiteY1542" fmla="*/ 2114512 h 10288588"/>
              <a:gd name="connsiteX1543" fmla="*/ 12854781 w 18288000"/>
              <a:gd name="connsiteY1543" fmla="*/ 2104187 h 10288588"/>
              <a:gd name="connsiteX1544" fmla="*/ 12857162 w 18288000"/>
              <a:gd name="connsiteY1544" fmla="*/ 2093068 h 10288588"/>
              <a:gd name="connsiteX1545" fmla="*/ 12858749 w 18288000"/>
              <a:gd name="connsiteY1545" fmla="*/ 2080361 h 10288588"/>
              <a:gd name="connsiteX1546" fmla="*/ 12860337 w 18288000"/>
              <a:gd name="connsiteY1546" fmla="*/ 2069242 h 10288588"/>
              <a:gd name="connsiteX1547" fmla="*/ 12860337 w 18288000"/>
              <a:gd name="connsiteY1547" fmla="*/ 910500 h 10288588"/>
              <a:gd name="connsiteX1548" fmla="*/ 12858749 w 18288000"/>
              <a:gd name="connsiteY1548" fmla="*/ 899381 h 10288588"/>
              <a:gd name="connsiteX1549" fmla="*/ 12857162 w 18288000"/>
              <a:gd name="connsiteY1549" fmla="*/ 886674 h 10288588"/>
              <a:gd name="connsiteX1550" fmla="*/ 12854781 w 18288000"/>
              <a:gd name="connsiteY1550" fmla="*/ 875555 h 10288588"/>
              <a:gd name="connsiteX1551" fmla="*/ 12850018 w 18288000"/>
              <a:gd name="connsiteY1551" fmla="*/ 865230 h 10288588"/>
              <a:gd name="connsiteX1552" fmla="*/ 12845256 w 18288000"/>
              <a:gd name="connsiteY1552" fmla="*/ 854905 h 10288588"/>
              <a:gd name="connsiteX1553" fmla="*/ 12839699 w 18288000"/>
              <a:gd name="connsiteY1553" fmla="*/ 845375 h 10288588"/>
              <a:gd name="connsiteX1554" fmla="*/ 12833349 w 18288000"/>
              <a:gd name="connsiteY1554" fmla="*/ 835845 h 10288588"/>
              <a:gd name="connsiteX1555" fmla="*/ 12825412 w 18288000"/>
              <a:gd name="connsiteY1555" fmla="*/ 827903 h 10288588"/>
              <a:gd name="connsiteX1556" fmla="*/ 12817475 w 18288000"/>
              <a:gd name="connsiteY1556" fmla="*/ 820755 h 10288588"/>
              <a:gd name="connsiteX1557" fmla="*/ 12808743 w 18288000"/>
              <a:gd name="connsiteY1557" fmla="*/ 813607 h 10288588"/>
              <a:gd name="connsiteX1558" fmla="*/ 12798425 w 18288000"/>
              <a:gd name="connsiteY1558" fmla="*/ 808048 h 10288588"/>
              <a:gd name="connsiteX1559" fmla="*/ 12788106 w 18288000"/>
              <a:gd name="connsiteY1559" fmla="*/ 802488 h 10288588"/>
              <a:gd name="connsiteX1560" fmla="*/ 12776993 w 18288000"/>
              <a:gd name="connsiteY1560" fmla="*/ 799312 h 10288588"/>
              <a:gd name="connsiteX1561" fmla="*/ 12765881 w 18288000"/>
              <a:gd name="connsiteY1561" fmla="*/ 795340 h 10288588"/>
              <a:gd name="connsiteX1562" fmla="*/ 12754768 w 18288000"/>
              <a:gd name="connsiteY1562" fmla="*/ 794546 h 10288588"/>
              <a:gd name="connsiteX1563" fmla="*/ 12742068 w 18288000"/>
              <a:gd name="connsiteY1563" fmla="*/ 793752 h 10288588"/>
              <a:gd name="connsiteX1564" fmla="*/ 10129043 w 18288000"/>
              <a:gd name="connsiteY1564" fmla="*/ 793752 h 10288588"/>
              <a:gd name="connsiteX1565" fmla="*/ 10117137 w 18288000"/>
              <a:gd name="connsiteY1565" fmla="*/ 794546 h 10288588"/>
              <a:gd name="connsiteX1566" fmla="*/ 10106025 w 18288000"/>
              <a:gd name="connsiteY1566" fmla="*/ 795340 h 10288588"/>
              <a:gd name="connsiteX1567" fmla="*/ 10094912 w 18288000"/>
              <a:gd name="connsiteY1567" fmla="*/ 799312 h 10288588"/>
              <a:gd name="connsiteX1568" fmla="*/ 10083006 w 18288000"/>
              <a:gd name="connsiteY1568" fmla="*/ 802488 h 10288588"/>
              <a:gd name="connsiteX1569" fmla="*/ 10073481 w 18288000"/>
              <a:gd name="connsiteY1569" fmla="*/ 808048 h 10288588"/>
              <a:gd name="connsiteX1570" fmla="*/ 10063162 w 18288000"/>
              <a:gd name="connsiteY1570" fmla="*/ 813607 h 10288588"/>
              <a:gd name="connsiteX1571" fmla="*/ 10054431 w 18288000"/>
              <a:gd name="connsiteY1571" fmla="*/ 820755 h 10288588"/>
              <a:gd name="connsiteX1572" fmla="*/ 10046493 w 18288000"/>
              <a:gd name="connsiteY1572" fmla="*/ 827903 h 10288588"/>
              <a:gd name="connsiteX1573" fmla="*/ 10038556 w 18288000"/>
              <a:gd name="connsiteY1573" fmla="*/ 835845 h 10288588"/>
              <a:gd name="connsiteX1574" fmla="*/ 10031412 w 18288000"/>
              <a:gd name="connsiteY1574" fmla="*/ 845375 h 10288588"/>
              <a:gd name="connsiteX1575" fmla="*/ 10025856 w 18288000"/>
              <a:gd name="connsiteY1575" fmla="*/ 854905 h 10288588"/>
              <a:gd name="connsiteX1576" fmla="*/ 10021887 w 18288000"/>
              <a:gd name="connsiteY1576" fmla="*/ 865230 h 10288588"/>
              <a:gd name="connsiteX1577" fmla="*/ 10017125 w 18288000"/>
              <a:gd name="connsiteY1577" fmla="*/ 875555 h 10288588"/>
              <a:gd name="connsiteX1578" fmla="*/ 10014743 w 18288000"/>
              <a:gd name="connsiteY1578" fmla="*/ 886674 h 10288588"/>
              <a:gd name="connsiteX1579" fmla="*/ 10012362 w 18288000"/>
              <a:gd name="connsiteY1579" fmla="*/ 899381 h 10288588"/>
              <a:gd name="connsiteX1580" fmla="*/ 10012362 w 18288000"/>
              <a:gd name="connsiteY1580" fmla="*/ 910500 h 10288588"/>
              <a:gd name="connsiteX1581" fmla="*/ 10012362 w 18288000"/>
              <a:gd name="connsiteY1581" fmla="*/ 2069242 h 10288588"/>
              <a:gd name="connsiteX1582" fmla="*/ 10012362 w 18288000"/>
              <a:gd name="connsiteY1582" fmla="*/ 2080361 h 10288588"/>
              <a:gd name="connsiteX1583" fmla="*/ 10014743 w 18288000"/>
              <a:gd name="connsiteY1583" fmla="*/ 2093068 h 10288588"/>
              <a:gd name="connsiteX1584" fmla="*/ 10017125 w 18288000"/>
              <a:gd name="connsiteY1584" fmla="*/ 2104187 h 10288588"/>
              <a:gd name="connsiteX1585" fmla="*/ 10021887 w 18288000"/>
              <a:gd name="connsiteY1585" fmla="*/ 2114512 h 10288588"/>
              <a:gd name="connsiteX1586" fmla="*/ 10025856 w 18288000"/>
              <a:gd name="connsiteY1586" fmla="*/ 2124042 h 10288588"/>
              <a:gd name="connsiteX1587" fmla="*/ 10031412 w 18288000"/>
              <a:gd name="connsiteY1587" fmla="*/ 2134367 h 10288588"/>
              <a:gd name="connsiteX1588" fmla="*/ 10038556 w 18288000"/>
              <a:gd name="connsiteY1588" fmla="*/ 2143103 h 10288588"/>
              <a:gd name="connsiteX1589" fmla="*/ 10046493 w 18288000"/>
              <a:gd name="connsiteY1589" fmla="*/ 2151045 h 10288588"/>
              <a:gd name="connsiteX1590" fmla="*/ 10054431 w 18288000"/>
              <a:gd name="connsiteY1590" fmla="*/ 2158987 h 10288588"/>
              <a:gd name="connsiteX1591" fmla="*/ 10063162 w 18288000"/>
              <a:gd name="connsiteY1591" fmla="*/ 2166135 h 10288588"/>
              <a:gd name="connsiteX1592" fmla="*/ 10073481 w 18288000"/>
              <a:gd name="connsiteY1592" fmla="*/ 2171694 h 10288588"/>
              <a:gd name="connsiteX1593" fmla="*/ 10083006 w 18288000"/>
              <a:gd name="connsiteY1593" fmla="*/ 2177253 h 10288588"/>
              <a:gd name="connsiteX1594" fmla="*/ 10094912 w 18288000"/>
              <a:gd name="connsiteY1594" fmla="*/ 2180430 h 10288588"/>
              <a:gd name="connsiteX1595" fmla="*/ 10106025 w 18288000"/>
              <a:gd name="connsiteY1595" fmla="*/ 2183608 h 10288588"/>
              <a:gd name="connsiteX1596" fmla="*/ 10117137 w 18288000"/>
              <a:gd name="connsiteY1596" fmla="*/ 2185196 h 10288588"/>
              <a:gd name="connsiteX1597" fmla="*/ 10129043 w 18288000"/>
              <a:gd name="connsiteY1597" fmla="*/ 2185990 h 10288588"/>
              <a:gd name="connsiteX1598" fmla="*/ 11283950 w 18288000"/>
              <a:gd name="connsiteY1598" fmla="*/ 2185990 h 10288588"/>
              <a:gd name="connsiteX1599" fmla="*/ 11295856 w 18288000"/>
              <a:gd name="connsiteY1599" fmla="*/ 2185196 h 10288588"/>
              <a:gd name="connsiteX1600" fmla="*/ 11307763 w 18288000"/>
              <a:gd name="connsiteY1600" fmla="*/ 2183608 h 10288588"/>
              <a:gd name="connsiteX1601" fmla="*/ 11318875 w 18288000"/>
              <a:gd name="connsiteY1601" fmla="*/ 2180430 h 10288588"/>
              <a:gd name="connsiteX1602" fmla="*/ 11329987 w 18288000"/>
              <a:gd name="connsiteY1602" fmla="*/ 2177253 h 10288588"/>
              <a:gd name="connsiteX1603" fmla="*/ 11340306 w 18288000"/>
              <a:gd name="connsiteY1603" fmla="*/ 2171694 h 10288588"/>
              <a:gd name="connsiteX1604" fmla="*/ 11349037 w 18288000"/>
              <a:gd name="connsiteY1604" fmla="*/ 2166135 h 10288588"/>
              <a:gd name="connsiteX1605" fmla="*/ 11357769 w 18288000"/>
              <a:gd name="connsiteY1605" fmla="*/ 2158987 h 10288588"/>
              <a:gd name="connsiteX1606" fmla="*/ 11366500 w 18288000"/>
              <a:gd name="connsiteY1606" fmla="*/ 2151045 h 10288588"/>
              <a:gd name="connsiteX1607" fmla="*/ 11374437 w 18288000"/>
              <a:gd name="connsiteY1607" fmla="*/ 2143103 h 10288588"/>
              <a:gd name="connsiteX1608" fmla="*/ 11381581 w 18288000"/>
              <a:gd name="connsiteY1608" fmla="*/ 2134367 h 10288588"/>
              <a:gd name="connsiteX1609" fmla="*/ 11387137 w 18288000"/>
              <a:gd name="connsiteY1609" fmla="*/ 2124042 h 10288588"/>
              <a:gd name="connsiteX1610" fmla="*/ 11391900 w 18288000"/>
              <a:gd name="connsiteY1610" fmla="*/ 2114512 h 10288588"/>
              <a:gd name="connsiteX1611" fmla="*/ 11395869 w 18288000"/>
              <a:gd name="connsiteY1611" fmla="*/ 2104187 h 10288588"/>
              <a:gd name="connsiteX1612" fmla="*/ 11398250 w 18288000"/>
              <a:gd name="connsiteY1612" fmla="*/ 2093068 h 10288588"/>
              <a:gd name="connsiteX1613" fmla="*/ 11400631 w 18288000"/>
              <a:gd name="connsiteY1613" fmla="*/ 2080361 h 10288588"/>
              <a:gd name="connsiteX1614" fmla="*/ 11401425 w 18288000"/>
              <a:gd name="connsiteY1614" fmla="*/ 2069242 h 10288588"/>
              <a:gd name="connsiteX1615" fmla="*/ 11401425 w 18288000"/>
              <a:gd name="connsiteY1615" fmla="*/ 910500 h 10288588"/>
              <a:gd name="connsiteX1616" fmla="*/ 11400631 w 18288000"/>
              <a:gd name="connsiteY1616" fmla="*/ 899381 h 10288588"/>
              <a:gd name="connsiteX1617" fmla="*/ 11398250 w 18288000"/>
              <a:gd name="connsiteY1617" fmla="*/ 886674 h 10288588"/>
              <a:gd name="connsiteX1618" fmla="*/ 11395869 w 18288000"/>
              <a:gd name="connsiteY1618" fmla="*/ 875555 h 10288588"/>
              <a:gd name="connsiteX1619" fmla="*/ 11391900 w 18288000"/>
              <a:gd name="connsiteY1619" fmla="*/ 865230 h 10288588"/>
              <a:gd name="connsiteX1620" fmla="*/ 11387137 w 18288000"/>
              <a:gd name="connsiteY1620" fmla="*/ 854905 h 10288588"/>
              <a:gd name="connsiteX1621" fmla="*/ 11381581 w 18288000"/>
              <a:gd name="connsiteY1621" fmla="*/ 845375 h 10288588"/>
              <a:gd name="connsiteX1622" fmla="*/ 11374437 w 18288000"/>
              <a:gd name="connsiteY1622" fmla="*/ 835845 h 10288588"/>
              <a:gd name="connsiteX1623" fmla="*/ 11366500 w 18288000"/>
              <a:gd name="connsiteY1623" fmla="*/ 827903 h 10288588"/>
              <a:gd name="connsiteX1624" fmla="*/ 11357769 w 18288000"/>
              <a:gd name="connsiteY1624" fmla="*/ 820755 h 10288588"/>
              <a:gd name="connsiteX1625" fmla="*/ 11349037 w 18288000"/>
              <a:gd name="connsiteY1625" fmla="*/ 813607 h 10288588"/>
              <a:gd name="connsiteX1626" fmla="*/ 11340306 w 18288000"/>
              <a:gd name="connsiteY1626" fmla="*/ 808048 h 10288588"/>
              <a:gd name="connsiteX1627" fmla="*/ 11329987 w 18288000"/>
              <a:gd name="connsiteY1627" fmla="*/ 802488 h 10288588"/>
              <a:gd name="connsiteX1628" fmla="*/ 11318875 w 18288000"/>
              <a:gd name="connsiteY1628" fmla="*/ 799312 h 10288588"/>
              <a:gd name="connsiteX1629" fmla="*/ 11307763 w 18288000"/>
              <a:gd name="connsiteY1629" fmla="*/ 795340 h 10288588"/>
              <a:gd name="connsiteX1630" fmla="*/ 11295856 w 18288000"/>
              <a:gd name="connsiteY1630" fmla="*/ 794546 h 10288588"/>
              <a:gd name="connsiteX1631" fmla="*/ 11283950 w 18288000"/>
              <a:gd name="connsiteY1631" fmla="*/ 793752 h 10288588"/>
              <a:gd name="connsiteX1632" fmla="*/ 0 w 18288000"/>
              <a:gd name="connsiteY1632" fmla="*/ 0 h 10288588"/>
              <a:gd name="connsiteX1633" fmla="*/ 18288000 w 18288000"/>
              <a:gd name="connsiteY1633" fmla="*/ 0 h 10288588"/>
              <a:gd name="connsiteX1634" fmla="*/ 18288000 w 18288000"/>
              <a:gd name="connsiteY1634" fmla="*/ 10288588 h 10288588"/>
              <a:gd name="connsiteX1635" fmla="*/ 0 w 18288000"/>
              <a:gd name="connsiteY1635" fmla="*/ 10288588 h 10288588"/>
            </a:gdLst>
            <a:ahLst/>
            <a:cxnLst/>
            <a:rect l="l" t="t" r="r" b="b"/>
            <a:pathLst>
              <a:path w="18288000" h="10288588">
                <a:moveTo>
                  <a:pt x="15963105" y="8102600"/>
                </a:moveTo>
                <a:lnTo>
                  <a:pt x="15951199" y="8103394"/>
                </a:lnTo>
                <a:lnTo>
                  <a:pt x="15940087" y="8104983"/>
                </a:lnTo>
                <a:lnTo>
                  <a:pt x="15928180" y="8108160"/>
                </a:lnTo>
                <a:lnTo>
                  <a:pt x="15917068" y="8111336"/>
                </a:lnTo>
                <a:lnTo>
                  <a:pt x="15907543" y="8116896"/>
                </a:lnTo>
                <a:lnTo>
                  <a:pt x="15898018" y="8122455"/>
                </a:lnTo>
                <a:lnTo>
                  <a:pt x="15889287" y="8129603"/>
                </a:lnTo>
                <a:lnTo>
                  <a:pt x="15880555" y="8137545"/>
                </a:lnTo>
                <a:lnTo>
                  <a:pt x="15872618" y="8145487"/>
                </a:lnTo>
                <a:lnTo>
                  <a:pt x="15865474" y="8154223"/>
                </a:lnTo>
                <a:lnTo>
                  <a:pt x="15859918" y="8164548"/>
                </a:lnTo>
                <a:lnTo>
                  <a:pt x="15855949" y="8174079"/>
                </a:lnTo>
                <a:lnTo>
                  <a:pt x="15851187" y="8184403"/>
                </a:lnTo>
                <a:lnTo>
                  <a:pt x="15848805" y="8195522"/>
                </a:lnTo>
                <a:lnTo>
                  <a:pt x="15846424" y="8208229"/>
                </a:lnTo>
                <a:lnTo>
                  <a:pt x="15846424" y="8219348"/>
                </a:lnTo>
                <a:lnTo>
                  <a:pt x="15846424" y="9378090"/>
                </a:lnTo>
                <a:lnTo>
                  <a:pt x="15846424" y="9389209"/>
                </a:lnTo>
                <a:lnTo>
                  <a:pt x="15848805" y="9401916"/>
                </a:lnTo>
                <a:lnTo>
                  <a:pt x="15851187" y="9413035"/>
                </a:lnTo>
                <a:lnTo>
                  <a:pt x="15855949" y="9423360"/>
                </a:lnTo>
                <a:lnTo>
                  <a:pt x="15859918" y="9433684"/>
                </a:lnTo>
                <a:lnTo>
                  <a:pt x="15865474" y="9443215"/>
                </a:lnTo>
                <a:lnTo>
                  <a:pt x="15872618" y="9452745"/>
                </a:lnTo>
                <a:lnTo>
                  <a:pt x="15880555" y="9460687"/>
                </a:lnTo>
                <a:lnTo>
                  <a:pt x="15889287" y="9467835"/>
                </a:lnTo>
                <a:lnTo>
                  <a:pt x="15898018" y="9474983"/>
                </a:lnTo>
                <a:lnTo>
                  <a:pt x="15907543" y="9480542"/>
                </a:lnTo>
                <a:lnTo>
                  <a:pt x="15917068" y="9486102"/>
                </a:lnTo>
                <a:lnTo>
                  <a:pt x="15928180" y="9489279"/>
                </a:lnTo>
                <a:lnTo>
                  <a:pt x="15940087" y="9493250"/>
                </a:lnTo>
                <a:lnTo>
                  <a:pt x="15951199" y="9494044"/>
                </a:lnTo>
                <a:lnTo>
                  <a:pt x="15963105" y="9494838"/>
                </a:lnTo>
                <a:lnTo>
                  <a:pt x="17118804" y="9494838"/>
                </a:lnTo>
                <a:lnTo>
                  <a:pt x="17129920" y="9494044"/>
                </a:lnTo>
                <a:lnTo>
                  <a:pt x="17141032" y="9493250"/>
                </a:lnTo>
                <a:lnTo>
                  <a:pt x="17152936" y="9489279"/>
                </a:lnTo>
                <a:lnTo>
                  <a:pt x="17164048" y="9486102"/>
                </a:lnTo>
                <a:lnTo>
                  <a:pt x="17173576" y="9480542"/>
                </a:lnTo>
                <a:lnTo>
                  <a:pt x="17183892" y="9474983"/>
                </a:lnTo>
                <a:lnTo>
                  <a:pt x="17193420" y="9467835"/>
                </a:lnTo>
                <a:lnTo>
                  <a:pt x="17200564" y="9460687"/>
                </a:lnTo>
                <a:lnTo>
                  <a:pt x="17208500" y="9452745"/>
                </a:lnTo>
                <a:lnTo>
                  <a:pt x="17215644" y="9443215"/>
                </a:lnTo>
                <a:lnTo>
                  <a:pt x="17221200" y="9433684"/>
                </a:lnTo>
                <a:lnTo>
                  <a:pt x="17225964" y="9423360"/>
                </a:lnTo>
                <a:lnTo>
                  <a:pt x="17229932" y="9413035"/>
                </a:lnTo>
                <a:lnTo>
                  <a:pt x="17233104" y="9401916"/>
                </a:lnTo>
                <a:lnTo>
                  <a:pt x="17234692" y="9389209"/>
                </a:lnTo>
                <a:lnTo>
                  <a:pt x="17235488" y="9378090"/>
                </a:lnTo>
                <a:lnTo>
                  <a:pt x="17235488" y="8219348"/>
                </a:lnTo>
                <a:lnTo>
                  <a:pt x="17234692" y="8208229"/>
                </a:lnTo>
                <a:lnTo>
                  <a:pt x="17233104" y="8195522"/>
                </a:lnTo>
                <a:lnTo>
                  <a:pt x="17229932" y="8184403"/>
                </a:lnTo>
                <a:lnTo>
                  <a:pt x="17225964" y="8174079"/>
                </a:lnTo>
                <a:lnTo>
                  <a:pt x="17221200" y="8164548"/>
                </a:lnTo>
                <a:lnTo>
                  <a:pt x="17215644" y="8154223"/>
                </a:lnTo>
                <a:lnTo>
                  <a:pt x="17208500" y="8145487"/>
                </a:lnTo>
                <a:lnTo>
                  <a:pt x="17200564" y="8137545"/>
                </a:lnTo>
                <a:lnTo>
                  <a:pt x="17193420" y="8129603"/>
                </a:lnTo>
                <a:lnTo>
                  <a:pt x="17183892" y="8122455"/>
                </a:lnTo>
                <a:lnTo>
                  <a:pt x="17173576" y="8116896"/>
                </a:lnTo>
                <a:lnTo>
                  <a:pt x="17164048" y="8111336"/>
                </a:lnTo>
                <a:lnTo>
                  <a:pt x="17152936" y="8108160"/>
                </a:lnTo>
                <a:lnTo>
                  <a:pt x="17141032" y="8104983"/>
                </a:lnTo>
                <a:lnTo>
                  <a:pt x="17129920" y="8103394"/>
                </a:lnTo>
                <a:lnTo>
                  <a:pt x="17118804" y="8102600"/>
                </a:lnTo>
                <a:close/>
                <a:moveTo>
                  <a:pt x="14504193" y="8102600"/>
                </a:moveTo>
                <a:lnTo>
                  <a:pt x="14491493" y="8103394"/>
                </a:lnTo>
                <a:lnTo>
                  <a:pt x="14480381" y="8104983"/>
                </a:lnTo>
                <a:lnTo>
                  <a:pt x="14469268" y="8108160"/>
                </a:lnTo>
                <a:lnTo>
                  <a:pt x="14458156" y="8111336"/>
                </a:lnTo>
                <a:lnTo>
                  <a:pt x="14447837" y="8116896"/>
                </a:lnTo>
                <a:lnTo>
                  <a:pt x="14439106" y="8122455"/>
                </a:lnTo>
                <a:lnTo>
                  <a:pt x="14430375" y="8129603"/>
                </a:lnTo>
                <a:lnTo>
                  <a:pt x="14420850" y="8137545"/>
                </a:lnTo>
                <a:lnTo>
                  <a:pt x="14412912" y="8145487"/>
                </a:lnTo>
                <a:lnTo>
                  <a:pt x="14406562" y="8154223"/>
                </a:lnTo>
                <a:lnTo>
                  <a:pt x="14401006" y="8164548"/>
                </a:lnTo>
                <a:lnTo>
                  <a:pt x="14396243" y="8174079"/>
                </a:lnTo>
                <a:lnTo>
                  <a:pt x="14391481" y="8184403"/>
                </a:lnTo>
                <a:lnTo>
                  <a:pt x="14389893" y="8195522"/>
                </a:lnTo>
                <a:lnTo>
                  <a:pt x="14387512" y="8208229"/>
                </a:lnTo>
                <a:lnTo>
                  <a:pt x="14387512" y="8219348"/>
                </a:lnTo>
                <a:lnTo>
                  <a:pt x="14387512" y="9378090"/>
                </a:lnTo>
                <a:lnTo>
                  <a:pt x="14387512" y="9389209"/>
                </a:lnTo>
                <a:lnTo>
                  <a:pt x="14389893" y="9401916"/>
                </a:lnTo>
                <a:lnTo>
                  <a:pt x="14391481" y="9413035"/>
                </a:lnTo>
                <a:lnTo>
                  <a:pt x="14396243" y="9423360"/>
                </a:lnTo>
                <a:lnTo>
                  <a:pt x="14401006" y="9433684"/>
                </a:lnTo>
                <a:lnTo>
                  <a:pt x="14406562" y="9443215"/>
                </a:lnTo>
                <a:lnTo>
                  <a:pt x="14412912" y="9452745"/>
                </a:lnTo>
                <a:lnTo>
                  <a:pt x="14420850" y="9460687"/>
                </a:lnTo>
                <a:lnTo>
                  <a:pt x="14430375" y="9467835"/>
                </a:lnTo>
                <a:lnTo>
                  <a:pt x="14439106" y="9474983"/>
                </a:lnTo>
                <a:lnTo>
                  <a:pt x="14447837" y="9480542"/>
                </a:lnTo>
                <a:lnTo>
                  <a:pt x="14458156" y="9486102"/>
                </a:lnTo>
                <a:lnTo>
                  <a:pt x="14469268" y="9489279"/>
                </a:lnTo>
                <a:lnTo>
                  <a:pt x="14480381" y="9493250"/>
                </a:lnTo>
                <a:lnTo>
                  <a:pt x="14491493" y="9494044"/>
                </a:lnTo>
                <a:lnTo>
                  <a:pt x="14504193" y="9494838"/>
                </a:lnTo>
                <a:lnTo>
                  <a:pt x="15659894" y="9494838"/>
                </a:lnTo>
                <a:lnTo>
                  <a:pt x="15671006" y="9494044"/>
                </a:lnTo>
                <a:lnTo>
                  <a:pt x="15682119" y="9493250"/>
                </a:lnTo>
                <a:lnTo>
                  <a:pt x="15693231" y="9489279"/>
                </a:lnTo>
                <a:lnTo>
                  <a:pt x="15704344" y="9486102"/>
                </a:lnTo>
                <a:lnTo>
                  <a:pt x="15714663" y="9480542"/>
                </a:lnTo>
                <a:lnTo>
                  <a:pt x="15724981" y="9474983"/>
                </a:lnTo>
                <a:lnTo>
                  <a:pt x="15733713" y="9467835"/>
                </a:lnTo>
                <a:lnTo>
                  <a:pt x="15741650" y="9460687"/>
                </a:lnTo>
                <a:lnTo>
                  <a:pt x="15749587" y="9452745"/>
                </a:lnTo>
                <a:lnTo>
                  <a:pt x="15755937" y="9443215"/>
                </a:lnTo>
                <a:lnTo>
                  <a:pt x="15761494" y="9433684"/>
                </a:lnTo>
                <a:lnTo>
                  <a:pt x="15766256" y="9423360"/>
                </a:lnTo>
                <a:lnTo>
                  <a:pt x="15771019" y="9413035"/>
                </a:lnTo>
                <a:lnTo>
                  <a:pt x="15772606" y="9401916"/>
                </a:lnTo>
                <a:lnTo>
                  <a:pt x="15774987" y="9389209"/>
                </a:lnTo>
                <a:lnTo>
                  <a:pt x="15776575" y="9378090"/>
                </a:lnTo>
                <a:lnTo>
                  <a:pt x="15776575" y="8219348"/>
                </a:lnTo>
                <a:lnTo>
                  <a:pt x="15774987" y="8208229"/>
                </a:lnTo>
                <a:lnTo>
                  <a:pt x="15772606" y="8195522"/>
                </a:lnTo>
                <a:lnTo>
                  <a:pt x="15771019" y="8184403"/>
                </a:lnTo>
                <a:lnTo>
                  <a:pt x="15766256" y="8174079"/>
                </a:lnTo>
                <a:lnTo>
                  <a:pt x="15761494" y="8164548"/>
                </a:lnTo>
                <a:lnTo>
                  <a:pt x="15755937" y="8154223"/>
                </a:lnTo>
                <a:lnTo>
                  <a:pt x="15749587" y="8145487"/>
                </a:lnTo>
                <a:lnTo>
                  <a:pt x="15741650" y="8137545"/>
                </a:lnTo>
                <a:lnTo>
                  <a:pt x="15733713" y="8129603"/>
                </a:lnTo>
                <a:lnTo>
                  <a:pt x="15724981" y="8122455"/>
                </a:lnTo>
                <a:lnTo>
                  <a:pt x="15714663" y="8116896"/>
                </a:lnTo>
                <a:lnTo>
                  <a:pt x="15704344" y="8111336"/>
                </a:lnTo>
                <a:lnTo>
                  <a:pt x="15693231" y="8108160"/>
                </a:lnTo>
                <a:lnTo>
                  <a:pt x="15682119" y="8104983"/>
                </a:lnTo>
                <a:lnTo>
                  <a:pt x="15671006" y="8103394"/>
                </a:lnTo>
                <a:lnTo>
                  <a:pt x="15659894" y="8102600"/>
                </a:lnTo>
                <a:close/>
                <a:moveTo>
                  <a:pt x="15963105" y="6640513"/>
                </a:moveTo>
                <a:lnTo>
                  <a:pt x="15951199" y="6642101"/>
                </a:lnTo>
                <a:lnTo>
                  <a:pt x="15940087" y="6642895"/>
                </a:lnTo>
                <a:lnTo>
                  <a:pt x="15928180" y="6646070"/>
                </a:lnTo>
                <a:lnTo>
                  <a:pt x="15917068" y="6650038"/>
                </a:lnTo>
                <a:lnTo>
                  <a:pt x="15907543" y="6655595"/>
                </a:lnTo>
                <a:lnTo>
                  <a:pt x="15898018" y="6661151"/>
                </a:lnTo>
                <a:lnTo>
                  <a:pt x="15889287" y="6667501"/>
                </a:lnTo>
                <a:lnTo>
                  <a:pt x="15880555" y="6675438"/>
                </a:lnTo>
                <a:lnTo>
                  <a:pt x="15872618" y="6683376"/>
                </a:lnTo>
                <a:lnTo>
                  <a:pt x="15865474" y="6692107"/>
                </a:lnTo>
                <a:lnTo>
                  <a:pt x="15859918" y="6702426"/>
                </a:lnTo>
                <a:lnTo>
                  <a:pt x="15855949" y="6712745"/>
                </a:lnTo>
                <a:lnTo>
                  <a:pt x="15851187" y="6723063"/>
                </a:lnTo>
                <a:lnTo>
                  <a:pt x="15848805" y="6734176"/>
                </a:lnTo>
                <a:lnTo>
                  <a:pt x="15846424" y="6746082"/>
                </a:lnTo>
                <a:lnTo>
                  <a:pt x="15846424" y="6757988"/>
                </a:lnTo>
                <a:lnTo>
                  <a:pt x="15846424" y="7916070"/>
                </a:lnTo>
                <a:lnTo>
                  <a:pt x="15846424" y="7927976"/>
                </a:lnTo>
                <a:lnTo>
                  <a:pt x="15848805" y="7939089"/>
                </a:lnTo>
                <a:lnTo>
                  <a:pt x="15851187" y="7950995"/>
                </a:lnTo>
                <a:lnTo>
                  <a:pt x="15855949" y="7960520"/>
                </a:lnTo>
                <a:lnTo>
                  <a:pt x="15859918" y="7970839"/>
                </a:lnTo>
                <a:lnTo>
                  <a:pt x="15865474" y="7981157"/>
                </a:lnTo>
                <a:lnTo>
                  <a:pt x="15872618" y="7989889"/>
                </a:lnTo>
                <a:lnTo>
                  <a:pt x="15880555" y="7997826"/>
                </a:lnTo>
                <a:lnTo>
                  <a:pt x="15889287" y="8005764"/>
                </a:lnTo>
                <a:lnTo>
                  <a:pt x="15898018" y="8012907"/>
                </a:lnTo>
                <a:lnTo>
                  <a:pt x="15907543" y="8018464"/>
                </a:lnTo>
                <a:lnTo>
                  <a:pt x="15917068" y="8024020"/>
                </a:lnTo>
                <a:lnTo>
                  <a:pt x="15928180" y="8027195"/>
                </a:lnTo>
                <a:lnTo>
                  <a:pt x="15940087" y="8030370"/>
                </a:lnTo>
                <a:lnTo>
                  <a:pt x="15951199" y="8031957"/>
                </a:lnTo>
                <a:lnTo>
                  <a:pt x="15963105" y="8032751"/>
                </a:lnTo>
                <a:lnTo>
                  <a:pt x="17118804" y="8032751"/>
                </a:lnTo>
                <a:lnTo>
                  <a:pt x="17129920" y="8031957"/>
                </a:lnTo>
                <a:lnTo>
                  <a:pt x="17141032" y="8030370"/>
                </a:lnTo>
                <a:lnTo>
                  <a:pt x="17152936" y="8027195"/>
                </a:lnTo>
                <a:lnTo>
                  <a:pt x="17164048" y="8024020"/>
                </a:lnTo>
                <a:lnTo>
                  <a:pt x="17173576" y="8018464"/>
                </a:lnTo>
                <a:lnTo>
                  <a:pt x="17183892" y="8012907"/>
                </a:lnTo>
                <a:lnTo>
                  <a:pt x="17193420" y="8005764"/>
                </a:lnTo>
                <a:lnTo>
                  <a:pt x="17200564" y="7997826"/>
                </a:lnTo>
                <a:lnTo>
                  <a:pt x="17208500" y="7989889"/>
                </a:lnTo>
                <a:lnTo>
                  <a:pt x="17215644" y="7981157"/>
                </a:lnTo>
                <a:lnTo>
                  <a:pt x="17221200" y="7970839"/>
                </a:lnTo>
                <a:lnTo>
                  <a:pt x="17225964" y="7960520"/>
                </a:lnTo>
                <a:lnTo>
                  <a:pt x="17229932" y="7950995"/>
                </a:lnTo>
                <a:lnTo>
                  <a:pt x="17233104" y="7939089"/>
                </a:lnTo>
                <a:lnTo>
                  <a:pt x="17234692" y="7927976"/>
                </a:lnTo>
                <a:lnTo>
                  <a:pt x="17235488" y="7916070"/>
                </a:lnTo>
                <a:lnTo>
                  <a:pt x="17235488" y="6757988"/>
                </a:lnTo>
                <a:lnTo>
                  <a:pt x="17234692" y="6746082"/>
                </a:lnTo>
                <a:lnTo>
                  <a:pt x="17233104" y="6734176"/>
                </a:lnTo>
                <a:lnTo>
                  <a:pt x="17229932" y="6723063"/>
                </a:lnTo>
                <a:lnTo>
                  <a:pt x="17225964" y="6712745"/>
                </a:lnTo>
                <a:lnTo>
                  <a:pt x="17221200" y="6702426"/>
                </a:lnTo>
                <a:lnTo>
                  <a:pt x="17215644" y="6692107"/>
                </a:lnTo>
                <a:lnTo>
                  <a:pt x="17208500" y="6683376"/>
                </a:lnTo>
                <a:lnTo>
                  <a:pt x="17200564" y="6675438"/>
                </a:lnTo>
                <a:lnTo>
                  <a:pt x="17193420" y="6667501"/>
                </a:lnTo>
                <a:lnTo>
                  <a:pt x="17183892" y="6661151"/>
                </a:lnTo>
                <a:lnTo>
                  <a:pt x="17173576" y="6655595"/>
                </a:lnTo>
                <a:lnTo>
                  <a:pt x="17164048" y="6650038"/>
                </a:lnTo>
                <a:lnTo>
                  <a:pt x="17152936" y="6646070"/>
                </a:lnTo>
                <a:lnTo>
                  <a:pt x="17141032" y="6642895"/>
                </a:lnTo>
                <a:lnTo>
                  <a:pt x="17129920" y="6642101"/>
                </a:lnTo>
                <a:lnTo>
                  <a:pt x="17118804" y="6640513"/>
                </a:lnTo>
                <a:close/>
                <a:moveTo>
                  <a:pt x="14504193" y="6640513"/>
                </a:moveTo>
                <a:lnTo>
                  <a:pt x="14491493" y="6642101"/>
                </a:lnTo>
                <a:lnTo>
                  <a:pt x="14480381" y="6642895"/>
                </a:lnTo>
                <a:lnTo>
                  <a:pt x="14469268" y="6646070"/>
                </a:lnTo>
                <a:lnTo>
                  <a:pt x="14458156" y="6650038"/>
                </a:lnTo>
                <a:lnTo>
                  <a:pt x="14447837" y="6655595"/>
                </a:lnTo>
                <a:lnTo>
                  <a:pt x="14439106" y="6661151"/>
                </a:lnTo>
                <a:lnTo>
                  <a:pt x="14430375" y="6667501"/>
                </a:lnTo>
                <a:lnTo>
                  <a:pt x="14420850" y="6675438"/>
                </a:lnTo>
                <a:lnTo>
                  <a:pt x="14412912" y="6683376"/>
                </a:lnTo>
                <a:lnTo>
                  <a:pt x="14406562" y="6692107"/>
                </a:lnTo>
                <a:lnTo>
                  <a:pt x="14401006" y="6702426"/>
                </a:lnTo>
                <a:lnTo>
                  <a:pt x="14396243" y="6712745"/>
                </a:lnTo>
                <a:lnTo>
                  <a:pt x="14391481" y="6723063"/>
                </a:lnTo>
                <a:lnTo>
                  <a:pt x="14389893" y="6734176"/>
                </a:lnTo>
                <a:lnTo>
                  <a:pt x="14387512" y="6746082"/>
                </a:lnTo>
                <a:lnTo>
                  <a:pt x="14387512" y="6757988"/>
                </a:lnTo>
                <a:lnTo>
                  <a:pt x="14387512" y="7916070"/>
                </a:lnTo>
                <a:lnTo>
                  <a:pt x="14387512" y="7927976"/>
                </a:lnTo>
                <a:lnTo>
                  <a:pt x="14389893" y="7939089"/>
                </a:lnTo>
                <a:lnTo>
                  <a:pt x="14391481" y="7950995"/>
                </a:lnTo>
                <a:lnTo>
                  <a:pt x="14396243" y="7960520"/>
                </a:lnTo>
                <a:lnTo>
                  <a:pt x="14401006" y="7970839"/>
                </a:lnTo>
                <a:lnTo>
                  <a:pt x="14406562" y="7981157"/>
                </a:lnTo>
                <a:lnTo>
                  <a:pt x="14412912" y="7989889"/>
                </a:lnTo>
                <a:lnTo>
                  <a:pt x="14420850" y="7997826"/>
                </a:lnTo>
                <a:lnTo>
                  <a:pt x="14430375" y="8005764"/>
                </a:lnTo>
                <a:lnTo>
                  <a:pt x="14439106" y="8012907"/>
                </a:lnTo>
                <a:lnTo>
                  <a:pt x="14447837" y="8018464"/>
                </a:lnTo>
                <a:lnTo>
                  <a:pt x="14458156" y="8024020"/>
                </a:lnTo>
                <a:lnTo>
                  <a:pt x="14469268" y="8027195"/>
                </a:lnTo>
                <a:lnTo>
                  <a:pt x="14480381" y="8030370"/>
                </a:lnTo>
                <a:lnTo>
                  <a:pt x="14491493" y="8031957"/>
                </a:lnTo>
                <a:lnTo>
                  <a:pt x="14504193" y="8032751"/>
                </a:lnTo>
                <a:lnTo>
                  <a:pt x="15659894" y="8032751"/>
                </a:lnTo>
                <a:lnTo>
                  <a:pt x="15671006" y="8031957"/>
                </a:lnTo>
                <a:lnTo>
                  <a:pt x="15682119" y="8030370"/>
                </a:lnTo>
                <a:lnTo>
                  <a:pt x="15693231" y="8027195"/>
                </a:lnTo>
                <a:lnTo>
                  <a:pt x="15704344" y="8024020"/>
                </a:lnTo>
                <a:lnTo>
                  <a:pt x="15714663" y="8018464"/>
                </a:lnTo>
                <a:lnTo>
                  <a:pt x="15724981" y="8012907"/>
                </a:lnTo>
                <a:lnTo>
                  <a:pt x="15733713" y="8005764"/>
                </a:lnTo>
                <a:lnTo>
                  <a:pt x="15741650" y="7997826"/>
                </a:lnTo>
                <a:lnTo>
                  <a:pt x="15749587" y="7989889"/>
                </a:lnTo>
                <a:lnTo>
                  <a:pt x="15755937" y="7981157"/>
                </a:lnTo>
                <a:lnTo>
                  <a:pt x="15761494" y="7970839"/>
                </a:lnTo>
                <a:lnTo>
                  <a:pt x="15766256" y="7960520"/>
                </a:lnTo>
                <a:lnTo>
                  <a:pt x="15771019" y="7950995"/>
                </a:lnTo>
                <a:lnTo>
                  <a:pt x="15772606" y="7939089"/>
                </a:lnTo>
                <a:lnTo>
                  <a:pt x="15774987" y="7927976"/>
                </a:lnTo>
                <a:lnTo>
                  <a:pt x="15776575" y="7916070"/>
                </a:lnTo>
                <a:lnTo>
                  <a:pt x="15776575" y="6757988"/>
                </a:lnTo>
                <a:lnTo>
                  <a:pt x="15774987" y="6746082"/>
                </a:lnTo>
                <a:lnTo>
                  <a:pt x="15772606" y="6734176"/>
                </a:lnTo>
                <a:lnTo>
                  <a:pt x="15771019" y="6723063"/>
                </a:lnTo>
                <a:lnTo>
                  <a:pt x="15766256" y="6712745"/>
                </a:lnTo>
                <a:lnTo>
                  <a:pt x="15761494" y="6702426"/>
                </a:lnTo>
                <a:lnTo>
                  <a:pt x="15755937" y="6692107"/>
                </a:lnTo>
                <a:lnTo>
                  <a:pt x="15749587" y="6683376"/>
                </a:lnTo>
                <a:lnTo>
                  <a:pt x="15741650" y="6675438"/>
                </a:lnTo>
                <a:lnTo>
                  <a:pt x="15733713" y="6667501"/>
                </a:lnTo>
                <a:lnTo>
                  <a:pt x="15724981" y="6661151"/>
                </a:lnTo>
                <a:lnTo>
                  <a:pt x="15714663" y="6655595"/>
                </a:lnTo>
                <a:lnTo>
                  <a:pt x="15704344" y="6650038"/>
                </a:lnTo>
                <a:lnTo>
                  <a:pt x="15693231" y="6646070"/>
                </a:lnTo>
                <a:lnTo>
                  <a:pt x="15682119" y="6642895"/>
                </a:lnTo>
                <a:lnTo>
                  <a:pt x="15671006" y="6642101"/>
                </a:lnTo>
                <a:lnTo>
                  <a:pt x="15659894" y="6640513"/>
                </a:lnTo>
                <a:close/>
                <a:moveTo>
                  <a:pt x="13046141" y="6640513"/>
                </a:moveTo>
                <a:lnTo>
                  <a:pt x="13034228" y="6642101"/>
                </a:lnTo>
                <a:lnTo>
                  <a:pt x="13023109" y="6642895"/>
                </a:lnTo>
                <a:lnTo>
                  <a:pt x="13011990" y="6646070"/>
                </a:lnTo>
                <a:lnTo>
                  <a:pt x="13000077" y="6650038"/>
                </a:lnTo>
                <a:lnTo>
                  <a:pt x="12990547" y="6655595"/>
                </a:lnTo>
                <a:lnTo>
                  <a:pt x="12981016" y="6661151"/>
                </a:lnTo>
                <a:lnTo>
                  <a:pt x="12972280" y="6667501"/>
                </a:lnTo>
                <a:lnTo>
                  <a:pt x="12963544" y="6675438"/>
                </a:lnTo>
                <a:lnTo>
                  <a:pt x="12955602" y="6683376"/>
                </a:lnTo>
                <a:lnTo>
                  <a:pt x="12948454" y="6692107"/>
                </a:lnTo>
                <a:lnTo>
                  <a:pt x="12942895" y="6702426"/>
                </a:lnTo>
                <a:lnTo>
                  <a:pt x="12938924" y="6712745"/>
                </a:lnTo>
                <a:lnTo>
                  <a:pt x="12934158" y="6723063"/>
                </a:lnTo>
                <a:lnTo>
                  <a:pt x="12931776" y="6734176"/>
                </a:lnTo>
                <a:lnTo>
                  <a:pt x="12929393" y="6746082"/>
                </a:lnTo>
                <a:lnTo>
                  <a:pt x="12928599" y="6757988"/>
                </a:lnTo>
                <a:lnTo>
                  <a:pt x="12928599" y="7916070"/>
                </a:lnTo>
                <a:lnTo>
                  <a:pt x="12929393" y="7927976"/>
                </a:lnTo>
                <a:lnTo>
                  <a:pt x="12931776" y="7939089"/>
                </a:lnTo>
                <a:lnTo>
                  <a:pt x="12934158" y="7950995"/>
                </a:lnTo>
                <a:lnTo>
                  <a:pt x="12938924" y="7960520"/>
                </a:lnTo>
                <a:lnTo>
                  <a:pt x="12942895" y="7970839"/>
                </a:lnTo>
                <a:lnTo>
                  <a:pt x="12948454" y="7981157"/>
                </a:lnTo>
                <a:lnTo>
                  <a:pt x="12955602" y="7989889"/>
                </a:lnTo>
                <a:lnTo>
                  <a:pt x="12963544" y="7997826"/>
                </a:lnTo>
                <a:lnTo>
                  <a:pt x="12972280" y="8005764"/>
                </a:lnTo>
                <a:lnTo>
                  <a:pt x="12981016" y="8012907"/>
                </a:lnTo>
                <a:lnTo>
                  <a:pt x="12990547" y="8018464"/>
                </a:lnTo>
                <a:lnTo>
                  <a:pt x="13000077" y="8024020"/>
                </a:lnTo>
                <a:lnTo>
                  <a:pt x="13011990" y="8027195"/>
                </a:lnTo>
                <a:lnTo>
                  <a:pt x="13023109" y="8030370"/>
                </a:lnTo>
                <a:lnTo>
                  <a:pt x="13034228" y="8031957"/>
                </a:lnTo>
                <a:lnTo>
                  <a:pt x="13046141" y="8032751"/>
                </a:lnTo>
                <a:lnTo>
                  <a:pt x="14201707" y="8032751"/>
                </a:lnTo>
                <a:lnTo>
                  <a:pt x="14213620" y="8031957"/>
                </a:lnTo>
                <a:lnTo>
                  <a:pt x="14225533" y="8030370"/>
                </a:lnTo>
                <a:lnTo>
                  <a:pt x="14236652" y="8027195"/>
                </a:lnTo>
                <a:lnTo>
                  <a:pt x="14247771" y="8024020"/>
                </a:lnTo>
                <a:lnTo>
                  <a:pt x="14258095" y="8018464"/>
                </a:lnTo>
                <a:lnTo>
                  <a:pt x="14267626" y="8012907"/>
                </a:lnTo>
                <a:lnTo>
                  <a:pt x="14277156" y="8005764"/>
                </a:lnTo>
                <a:lnTo>
                  <a:pt x="14284304" y="7997826"/>
                </a:lnTo>
                <a:lnTo>
                  <a:pt x="14292246" y="7989889"/>
                </a:lnTo>
                <a:lnTo>
                  <a:pt x="14299394" y="7981157"/>
                </a:lnTo>
                <a:lnTo>
                  <a:pt x="14304953" y="7970839"/>
                </a:lnTo>
                <a:lnTo>
                  <a:pt x="14309719" y="7960520"/>
                </a:lnTo>
                <a:lnTo>
                  <a:pt x="14313690" y="7950995"/>
                </a:lnTo>
                <a:lnTo>
                  <a:pt x="14316072" y="7939089"/>
                </a:lnTo>
                <a:lnTo>
                  <a:pt x="14318455" y="7927976"/>
                </a:lnTo>
                <a:lnTo>
                  <a:pt x="14319249" y="7916070"/>
                </a:lnTo>
                <a:lnTo>
                  <a:pt x="14319249" y="6757988"/>
                </a:lnTo>
                <a:lnTo>
                  <a:pt x="14318455" y="6746082"/>
                </a:lnTo>
                <a:lnTo>
                  <a:pt x="14316072" y="6734176"/>
                </a:lnTo>
                <a:lnTo>
                  <a:pt x="14313690" y="6723063"/>
                </a:lnTo>
                <a:lnTo>
                  <a:pt x="14309719" y="6712745"/>
                </a:lnTo>
                <a:lnTo>
                  <a:pt x="14304953" y="6702426"/>
                </a:lnTo>
                <a:lnTo>
                  <a:pt x="14299394" y="6692107"/>
                </a:lnTo>
                <a:lnTo>
                  <a:pt x="14292246" y="6683376"/>
                </a:lnTo>
                <a:lnTo>
                  <a:pt x="14284304" y="6675438"/>
                </a:lnTo>
                <a:lnTo>
                  <a:pt x="14277156" y="6667501"/>
                </a:lnTo>
                <a:lnTo>
                  <a:pt x="14267626" y="6661151"/>
                </a:lnTo>
                <a:lnTo>
                  <a:pt x="14258095" y="6655595"/>
                </a:lnTo>
                <a:lnTo>
                  <a:pt x="14247771" y="6650038"/>
                </a:lnTo>
                <a:lnTo>
                  <a:pt x="14236652" y="6646070"/>
                </a:lnTo>
                <a:lnTo>
                  <a:pt x="14225533" y="6642895"/>
                </a:lnTo>
                <a:lnTo>
                  <a:pt x="14213620" y="6642101"/>
                </a:lnTo>
                <a:lnTo>
                  <a:pt x="14201707" y="6640513"/>
                </a:lnTo>
                <a:close/>
                <a:moveTo>
                  <a:pt x="14491493" y="5178425"/>
                </a:moveTo>
                <a:lnTo>
                  <a:pt x="14480381" y="5180807"/>
                </a:lnTo>
                <a:lnTo>
                  <a:pt x="14469268" y="5183982"/>
                </a:lnTo>
                <a:lnTo>
                  <a:pt x="14458156" y="5187157"/>
                </a:lnTo>
                <a:lnTo>
                  <a:pt x="14447837" y="5192713"/>
                </a:lnTo>
                <a:lnTo>
                  <a:pt x="14439106" y="5198269"/>
                </a:lnTo>
                <a:lnTo>
                  <a:pt x="14430375" y="5205413"/>
                </a:lnTo>
                <a:lnTo>
                  <a:pt x="14420850" y="5213350"/>
                </a:lnTo>
                <a:lnTo>
                  <a:pt x="14412912" y="5221288"/>
                </a:lnTo>
                <a:lnTo>
                  <a:pt x="14406562" y="5230019"/>
                </a:lnTo>
                <a:lnTo>
                  <a:pt x="14401006" y="5240338"/>
                </a:lnTo>
                <a:lnTo>
                  <a:pt x="14396243" y="5249863"/>
                </a:lnTo>
                <a:lnTo>
                  <a:pt x="14391481" y="5260182"/>
                </a:lnTo>
                <a:lnTo>
                  <a:pt x="14389893" y="5271294"/>
                </a:lnTo>
                <a:lnTo>
                  <a:pt x="14387512" y="5283994"/>
                </a:lnTo>
                <a:lnTo>
                  <a:pt x="14387512" y="5295107"/>
                </a:lnTo>
                <a:lnTo>
                  <a:pt x="14387512" y="6453188"/>
                </a:lnTo>
                <a:lnTo>
                  <a:pt x="14387512" y="6464301"/>
                </a:lnTo>
                <a:lnTo>
                  <a:pt x="14389893" y="6477001"/>
                </a:lnTo>
                <a:lnTo>
                  <a:pt x="14391481" y="6488113"/>
                </a:lnTo>
                <a:lnTo>
                  <a:pt x="14396243" y="6498432"/>
                </a:lnTo>
                <a:lnTo>
                  <a:pt x="14401006" y="6508751"/>
                </a:lnTo>
                <a:lnTo>
                  <a:pt x="14406562" y="6518276"/>
                </a:lnTo>
                <a:lnTo>
                  <a:pt x="14412912" y="6527801"/>
                </a:lnTo>
                <a:lnTo>
                  <a:pt x="14420850" y="6535738"/>
                </a:lnTo>
                <a:lnTo>
                  <a:pt x="14430375" y="6543676"/>
                </a:lnTo>
                <a:lnTo>
                  <a:pt x="14439106" y="6550026"/>
                </a:lnTo>
                <a:lnTo>
                  <a:pt x="14447837" y="6555582"/>
                </a:lnTo>
                <a:lnTo>
                  <a:pt x="14458156" y="6561138"/>
                </a:lnTo>
                <a:lnTo>
                  <a:pt x="14469268" y="6565107"/>
                </a:lnTo>
                <a:lnTo>
                  <a:pt x="14480381" y="6568282"/>
                </a:lnTo>
                <a:lnTo>
                  <a:pt x="14491493" y="6570663"/>
                </a:lnTo>
                <a:lnTo>
                  <a:pt x="14504193" y="6570663"/>
                </a:lnTo>
                <a:lnTo>
                  <a:pt x="15659894" y="6570663"/>
                </a:lnTo>
                <a:lnTo>
                  <a:pt x="15671006" y="6570663"/>
                </a:lnTo>
                <a:lnTo>
                  <a:pt x="15682119" y="6568282"/>
                </a:lnTo>
                <a:lnTo>
                  <a:pt x="15693231" y="6565107"/>
                </a:lnTo>
                <a:lnTo>
                  <a:pt x="15704344" y="6561138"/>
                </a:lnTo>
                <a:lnTo>
                  <a:pt x="15714663" y="6555582"/>
                </a:lnTo>
                <a:lnTo>
                  <a:pt x="15724981" y="6550026"/>
                </a:lnTo>
                <a:lnTo>
                  <a:pt x="15733713" y="6543676"/>
                </a:lnTo>
                <a:lnTo>
                  <a:pt x="15741650" y="6535738"/>
                </a:lnTo>
                <a:lnTo>
                  <a:pt x="15749587" y="6527801"/>
                </a:lnTo>
                <a:lnTo>
                  <a:pt x="15755937" y="6518276"/>
                </a:lnTo>
                <a:lnTo>
                  <a:pt x="15761494" y="6508751"/>
                </a:lnTo>
                <a:lnTo>
                  <a:pt x="15766256" y="6498432"/>
                </a:lnTo>
                <a:lnTo>
                  <a:pt x="15771019" y="6488113"/>
                </a:lnTo>
                <a:lnTo>
                  <a:pt x="15772606" y="6477001"/>
                </a:lnTo>
                <a:lnTo>
                  <a:pt x="15774987" y="6464301"/>
                </a:lnTo>
                <a:lnTo>
                  <a:pt x="15776575" y="6453188"/>
                </a:lnTo>
                <a:lnTo>
                  <a:pt x="15776575" y="5295107"/>
                </a:lnTo>
                <a:lnTo>
                  <a:pt x="15774987" y="5283994"/>
                </a:lnTo>
                <a:lnTo>
                  <a:pt x="15772606" y="5271294"/>
                </a:lnTo>
                <a:lnTo>
                  <a:pt x="15771019" y="5260182"/>
                </a:lnTo>
                <a:lnTo>
                  <a:pt x="15766256" y="5249863"/>
                </a:lnTo>
                <a:lnTo>
                  <a:pt x="15761494" y="5240338"/>
                </a:lnTo>
                <a:lnTo>
                  <a:pt x="15755937" y="5230019"/>
                </a:lnTo>
                <a:lnTo>
                  <a:pt x="15749587" y="5221288"/>
                </a:lnTo>
                <a:lnTo>
                  <a:pt x="15741650" y="5213350"/>
                </a:lnTo>
                <a:lnTo>
                  <a:pt x="15733713" y="5205413"/>
                </a:lnTo>
                <a:lnTo>
                  <a:pt x="15724981" y="5198269"/>
                </a:lnTo>
                <a:lnTo>
                  <a:pt x="15714663" y="5192713"/>
                </a:lnTo>
                <a:lnTo>
                  <a:pt x="15704344" y="5187157"/>
                </a:lnTo>
                <a:lnTo>
                  <a:pt x="15693231" y="5183982"/>
                </a:lnTo>
                <a:lnTo>
                  <a:pt x="15682119" y="5180807"/>
                </a:lnTo>
                <a:lnTo>
                  <a:pt x="15671006" y="5178425"/>
                </a:lnTo>
                <a:lnTo>
                  <a:pt x="15659894" y="5178425"/>
                </a:lnTo>
                <a:lnTo>
                  <a:pt x="14504193" y="5178425"/>
                </a:lnTo>
                <a:close/>
                <a:moveTo>
                  <a:pt x="13034228" y="5178425"/>
                </a:moveTo>
                <a:lnTo>
                  <a:pt x="13023109" y="5180807"/>
                </a:lnTo>
                <a:lnTo>
                  <a:pt x="13011990" y="5183982"/>
                </a:lnTo>
                <a:lnTo>
                  <a:pt x="13000077" y="5187157"/>
                </a:lnTo>
                <a:lnTo>
                  <a:pt x="12990547" y="5192713"/>
                </a:lnTo>
                <a:lnTo>
                  <a:pt x="12981016" y="5198269"/>
                </a:lnTo>
                <a:lnTo>
                  <a:pt x="12972280" y="5205413"/>
                </a:lnTo>
                <a:lnTo>
                  <a:pt x="12963544" y="5213350"/>
                </a:lnTo>
                <a:lnTo>
                  <a:pt x="12955602" y="5221288"/>
                </a:lnTo>
                <a:lnTo>
                  <a:pt x="12948454" y="5230019"/>
                </a:lnTo>
                <a:lnTo>
                  <a:pt x="12942895" y="5240338"/>
                </a:lnTo>
                <a:lnTo>
                  <a:pt x="12938924" y="5249863"/>
                </a:lnTo>
                <a:lnTo>
                  <a:pt x="12934158" y="5260182"/>
                </a:lnTo>
                <a:lnTo>
                  <a:pt x="12931776" y="5271294"/>
                </a:lnTo>
                <a:lnTo>
                  <a:pt x="12929393" y="5283994"/>
                </a:lnTo>
                <a:lnTo>
                  <a:pt x="12928599" y="5295107"/>
                </a:lnTo>
                <a:lnTo>
                  <a:pt x="12928599" y="6453188"/>
                </a:lnTo>
                <a:lnTo>
                  <a:pt x="12929393" y="6464301"/>
                </a:lnTo>
                <a:lnTo>
                  <a:pt x="12931776" y="6477001"/>
                </a:lnTo>
                <a:lnTo>
                  <a:pt x="12934158" y="6488113"/>
                </a:lnTo>
                <a:lnTo>
                  <a:pt x="12938924" y="6498432"/>
                </a:lnTo>
                <a:lnTo>
                  <a:pt x="12942895" y="6508751"/>
                </a:lnTo>
                <a:lnTo>
                  <a:pt x="12948454" y="6518276"/>
                </a:lnTo>
                <a:lnTo>
                  <a:pt x="12955602" y="6527801"/>
                </a:lnTo>
                <a:lnTo>
                  <a:pt x="12963544" y="6535738"/>
                </a:lnTo>
                <a:lnTo>
                  <a:pt x="12972280" y="6543676"/>
                </a:lnTo>
                <a:lnTo>
                  <a:pt x="12981016" y="6550026"/>
                </a:lnTo>
                <a:lnTo>
                  <a:pt x="12990547" y="6555582"/>
                </a:lnTo>
                <a:lnTo>
                  <a:pt x="13000077" y="6561138"/>
                </a:lnTo>
                <a:lnTo>
                  <a:pt x="13011990" y="6565107"/>
                </a:lnTo>
                <a:lnTo>
                  <a:pt x="13023109" y="6568282"/>
                </a:lnTo>
                <a:lnTo>
                  <a:pt x="13034228" y="6570663"/>
                </a:lnTo>
                <a:lnTo>
                  <a:pt x="13046141" y="6570663"/>
                </a:lnTo>
                <a:lnTo>
                  <a:pt x="14201707" y="6570663"/>
                </a:lnTo>
                <a:lnTo>
                  <a:pt x="14213620" y="6570663"/>
                </a:lnTo>
                <a:lnTo>
                  <a:pt x="14225533" y="6568282"/>
                </a:lnTo>
                <a:lnTo>
                  <a:pt x="14236652" y="6565107"/>
                </a:lnTo>
                <a:lnTo>
                  <a:pt x="14247771" y="6561138"/>
                </a:lnTo>
                <a:lnTo>
                  <a:pt x="14258095" y="6555582"/>
                </a:lnTo>
                <a:lnTo>
                  <a:pt x="14267626" y="6550026"/>
                </a:lnTo>
                <a:lnTo>
                  <a:pt x="14277156" y="6543676"/>
                </a:lnTo>
                <a:lnTo>
                  <a:pt x="14284304" y="6535738"/>
                </a:lnTo>
                <a:lnTo>
                  <a:pt x="14292246" y="6527801"/>
                </a:lnTo>
                <a:lnTo>
                  <a:pt x="14299394" y="6518276"/>
                </a:lnTo>
                <a:lnTo>
                  <a:pt x="14304953" y="6508751"/>
                </a:lnTo>
                <a:lnTo>
                  <a:pt x="14309719" y="6498432"/>
                </a:lnTo>
                <a:lnTo>
                  <a:pt x="14313690" y="6488113"/>
                </a:lnTo>
                <a:lnTo>
                  <a:pt x="14316072" y="6477001"/>
                </a:lnTo>
                <a:lnTo>
                  <a:pt x="14318455" y="6464301"/>
                </a:lnTo>
                <a:lnTo>
                  <a:pt x="14319249" y="6453188"/>
                </a:lnTo>
                <a:lnTo>
                  <a:pt x="14319249" y="5295107"/>
                </a:lnTo>
                <a:lnTo>
                  <a:pt x="14318455" y="5283994"/>
                </a:lnTo>
                <a:lnTo>
                  <a:pt x="14316072" y="5271294"/>
                </a:lnTo>
                <a:lnTo>
                  <a:pt x="14313690" y="5260182"/>
                </a:lnTo>
                <a:lnTo>
                  <a:pt x="14309719" y="5249863"/>
                </a:lnTo>
                <a:lnTo>
                  <a:pt x="14304953" y="5240338"/>
                </a:lnTo>
                <a:lnTo>
                  <a:pt x="14299394" y="5230019"/>
                </a:lnTo>
                <a:lnTo>
                  <a:pt x="14292246" y="5221288"/>
                </a:lnTo>
                <a:lnTo>
                  <a:pt x="14284304" y="5213350"/>
                </a:lnTo>
                <a:lnTo>
                  <a:pt x="14277156" y="5205413"/>
                </a:lnTo>
                <a:lnTo>
                  <a:pt x="14267626" y="5198269"/>
                </a:lnTo>
                <a:lnTo>
                  <a:pt x="14258095" y="5192713"/>
                </a:lnTo>
                <a:lnTo>
                  <a:pt x="14247771" y="5187157"/>
                </a:lnTo>
                <a:lnTo>
                  <a:pt x="14236652" y="5183982"/>
                </a:lnTo>
                <a:lnTo>
                  <a:pt x="14225533" y="5180807"/>
                </a:lnTo>
                <a:lnTo>
                  <a:pt x="14213620" y="5178425"/>
                </a:lnTo>
                <a:lnTo>
                  <a:pt x="14201707" y="5178425"/>
                </a:lnTo>
                <a:lnTo>
                  <a:pt x="13046141" y="5178425"/>
                </a:lnTo>
                <a:close/>
                <a:moveTo>
                  <a:pt x="11575256" y="5178425"/>
                </a:moveTo>
                <a:lnTo>
                  <a:pt x="11564143" y="5180807"/>
                </a:lnTo>
                <a:lnTo>
                  <a:pt x="11553031" y="5183982"/>
                </a:lnTo>
                <a:lnTo>
                  <a:pt x="11541918" y="5187157"/>
                </a:lnTo>
                <a:lnTo>
                  <a:pt x="11531599" y="5192713"/>
                </a:lnTo>
                <a:lnTo>
                  <a:pt x="11522868" y="5198269"/>
                </a:lnTo>
                <a:lnTo>
                  <a:pt x="11512549" y="5205413"/>
                </a:lnTo>
                <a:lnTo>
                  <a:pt x="11504612" y="5213350"/>
                </a:lnTo>
                <a:lnTo>
                  <a:pt x="11496675" y="5221288"/>
                </a:lnTo>
                <a:lnTo>
                  <a:pt x="11490325" y="5230019"/>
                </a:lnTo>
                <a:lnTo>
                  <a:pt x="11484768" y="5240338"/>
                </a:lnTo>
                <a:lnTo>
                  <a:pt x="11480006" y="5249863"/>
                </a:lnTo>
                <a:lnTo>
                  <a:pt x="11475243" y="5260182"/>
                </a:lnTo>
                <a:lnTo>
                  <a:pt x="11473656" y="5271294"/>
                </a:lnTo>
                <a:lnTo>
                  <a:pt x="11471275" y="5283994"/>
                </a:lnTo>
                <a:lnTo>
                  <a:pt x="11469687" y="5295107"/>
                </a:lnTo>
                <a:lnTo>
                  <a:pt x="11469687" y="6453188"/>
                </a:lnTo>
                <a:lnTo>
                  <a:pt x="11471275" y="6464301"/>
                </a:lnTo>
                <a:lnTo>
                  <a:pt x="11473656" y="6477001"/>
                </a:lnTo>
                <a:lnTo>
                  <a:pt x="11475243" y="6488113"/>
                </a:lnTo>
                <a:lnTo>
                  <a:pt x="11480006" y="6498432"/>
                </a:lnTo>
                <a:lnTo>
                  <a:pt x="11484768" y="6508751"/>
                </a:lnTo>
                <a:lnTo>
                  <a:pt x="11490325" y="6518276"/>
                </a:lnTo>
                <a:lnTo>
                  <a:pt x="11496675" y="6527801"/>
                </a:lnTo>
                <a:lnTo>
                  <a:pt x="11504612" y="6535738"/>
                </a:lnTo>
                <a:lnTo>
                  <a:pt x="11512549" y="6543676"/>
                </a:lnTo>
                <a:lnTo>
                  <a:pt x="11522868" y="6550026"/>
                </a:lnTo>
                <a:lnTo>
                  <a:pt x="11531599" y="6555582"/>
                </a:lnTo>
                <a:lnTo>
                  <a:pt x="11541918" y="6561138"/>
                </a:lnTo>
                <a:lnTo>
                  <a:pt x="11553031" y="6565107"/>
                </a:lnTo>
                <a:lnTo>
                  <a:pt x="11564143" y="6568282"/>
                </a:lnTo>
                <a:lnTo>
                  <a:pt x="11575256" y="6570663"/>
                </a:lnTo>
                <a:lnTo>
                  <a:pt x="11587956" y="6570663"/>
                </a:lnTo>
                <a:lnTo>
                  <a:pt x="12742068" y="6570663"/>
                </a:lnTo>
                <a:lnTo>
                  <a:pt x="12754768" y="6570663"/>
                </a:lnTo>
                <a:lnTo>
                  <a:pt x="12765881" y="6568282"/>
                </a:lnTo>
                <a:lnTo>
                  <a:pt x="12776993" y="6565107"/>
                </a:lnTo>
                <a:lnTo>
                  <a:pt x="12788106" y="6561138"/>
                </a:lnTo>
                <a:lnTo>
                  <a:pt x="12798425" y="6555582"/>
                </a:lnTo>
                <a:lnTo>
                  <a:pt x="12808743" y="6550026"/>
                </a:lnTo>
                <a:lnTo>
                  <a:pt x="12817475" y="6543676"/>
                </a:lnTo>
                <a:lnTo>
                  <a:pt x="12825412" y="6535738"/>
                </a:lnTo>
                <a:lnTo>
                  <a:pt x="12833349" y="6527801"/>
                </a:lnTo>
                <a:lnTo>
                  <a:pt x="12839699" y="6518276"/>
                </a:lnTo>
                <a:lnTo>
                  <a:pt x="12845256" y="6508751"/>
                </a:lnTo>
                <a:lnTo>
                  <a:pt x="12850018" y="6498432"/>
                </a:lnTo>
                <a:lnTo>
                  <a:pt x="12854781" y="6488113"/>
                </a:lnTo>
                <a:lnTo>
                  <a:pt x="12857162" y="6477001"/>
                </a:lnTo>
                <a:lnTo>
                  <a:pt x="12858749" y="6464301"/>
                </a:lnTo>
                <a:lnTo>
                  <a:pt x="12860337" y="6453188"/>
                </a:lnTo>
                <a:lnTo>
                  <a:pt x="12860337" y="5295107"/>
                </a:lnTo>
                <a:lnTo>
                  <a:pt x="12858749" y="5283994"/>
                </a:lnTo>
                <a:lnTo>
                  <a:pt x="12857162" y="5271294"/>
                </a:lnTo>
                <a:lnTo>
                  <a:pt x="12854781" y="5260182"/>
                </a:lnTo>
                <a:lnTo>
                  <a:pt x="12850018" y="5249863"/>
                </a:lnTo>
                <a:lnTo>
                  <a:pt x="12845256" y="5240338"/>
                </a:lnTo>
                <a:lnTo>
                  <a:pt x="12839699" y="5230019"/>
                </a:lnTo>
                <a:lnTo>
                  <a:pt x="12833349" y="5221288"/>
                </a:lnTo>
                <a:lnTo>
                  <a:pt x="12825412" y="5213350"/>
                </a:lnTo>
                <a:lnTo>
                  <a:pt x="12817475" y="5205413"/>
                </a:lnTo>
                <a:lnTo>
                  <a:pt x="12808743" y="5198269"/>
                </a:lnTo>
                <a:lnTo>
                  <a:pt x="12798425" y="5192713"/>
                </a:lnTo>
                <a:lnTo>
                  <a:pt x="12788106" y="5187157"/>
                </a:lnTo>
                <a:lnTo>
                  <a:pt x="12776993" y="5183982"/>
                </a:lnTo>
                <a:lnTo>
                  <a:pt x="12765881" y="5180807"/>
                </a:lnTo>
                <a:lnTo>
                  <a:pt x="12754768" y="5178425"/>
                </a:lnTo>
                <a:lnTo>
                  <a:pt x="12742068" y="5178425"/>
                </a:lnTo>
                <a:lnTo>
                  <a:pt x="11587956" y="5178425"/>
                </a:lnTo>
                <a:close/>
                <a:moveTo>
                  <a:pt x="15963105" y="3717927"/>
                </a:moveTo>
                <a:lnTo>
                  <a:pt x="15951199" y="3719514"/>
                </a:lnTo>
                <a:lnTo>
                  <a:pt x="15940087" y="3720308"/>
                </a:lnTo>
                <a:lnTo>
                  <a:pt x="15928180" y="3723483"/>
                </a:lnTo>
                <a:lnTo>
                  <a:pt x="15917068" y="3727452"/>
                </a:lnTo>
                <a:lnTo>
                  <a:pt x="15907543" y="3733008"/>
                </a:lnTo>
                <a:lnTo>
                  <a:pt x="15898018" y="3738564"/>
                </a:lnTo>
                <a:lnTo>
                  <a:pt x="15889287" y="3744914"/>
                </a:lnTo>
                <a:lnTo>
                  <a:pt x="15880555" y="3752852"/>
                </a:lnTo>
                <a:lnTo>
                  <a:pt x="15872618" y="3760789"/>
                </a:lnTo>
                <a:lnTo>
                  <a:pt x="15865474" y="3770314"/>
                </a:lnTo>
                <a:lnTo>
                  <a:pt x="15859918" y="3779839"/>
                </a:lnTo>
                <a:lnTo>
                  <a:pt x="15855949" y="3790158"/>
                </a:lnTo>
                <a:lnTo>
                  <a:pt x="15851187" y="3800477"/>
                </a:lnTo>
                <a:lnTo>
                  <a:pt x="15848805" y="3811590"/>
                </a:lnTo>
                <a:lnTo>
                  <a:pt x="15846424" y="3824289"/>
                </a:lnTo>
                <a:lnTo>
                  <a:pt x="15846424" y="3835402"/>
                </a:lnTo>
                <a:lnTo>
                  <a:pt x="15846424" y="4993482"/>
                </a:lnTo>
                <a:lnTo>
                  <a:pt x="15846424" y="5004594"/>
                </a:lnTo>
                <a:lnTo>
                  <a:pt x="15848805" y="5017294"/>
                </a:lnTo>
                <a:lnTo>
                  <a:pt x="15851187" y="5028407"/>
                </a:lnTo>
                <a:lnTo>
                  <a:pt x="15855949" y="5038726"/>
                </a:lnTo>
                <a:lnTo>
                  <a:pt x="15859918" y="5048251"/>
                </a:lnTo>
                <a:lnTo>
                  <a:pt x="15865474" y="5058569"/>
                </a:lnTo>
                <a:lnTo>
                  <a:pt x="15872618" y="5067301"/>
                </a:lnTo>
                <a:lnTo>
                  <a:pt x="15880555" y="5075238"/>
                </a:lnTo>
                <a:lnTo>
                  <a:pt x="15889287" y="5083176"/>
                </a:lnTo>
                <a:lnTo>
                  <a:pt x="15898018" y="5090319"/>
                </a:lnTo>
                <a:lnTo>
                  <a:pt x="15907543" y="5095876"/>
                </a:lnTo>
                <a:lnTo>
                  <a:pt x="15917068" y="5101432"/>
                </a:lnTo>
                <a:lnTo>
                  <a:pt x="15928180" y="5104607"/>
                </a:lnTo>
                <a:lnTo>
                  <a:pt x="15940087" y="5107782"/>
                </a:lnTo>
                <a:lnTo>
                  <a:pt x="15951199" y="5110163"/>
                </a:lnTo>
                <a:lnTo>
                  <a:pt x="15963105" y="5110163"/>
                </a:lnTo>
                <a:lnTo>
                  <a:pt x="17118804" y="5110163"/>
                </a:lnTo>
                <a:lnTo>
                  <a:pt x="17129920" y="5110163"/>
                </a:lnTo>
                <a:lnTo>
                  <a:pt x="17141032" y="5107782"/>
                </a:lnTo>
                <a:lnTo>
                  <a:pt x="17152936" y="5104607"/>
                </a:lnTo>
                <a:lnTo>
                  <a:pt x="17164048" y="5101432"/>
                </a:lnTo>
                <a:lnTo>
                  <a:pt x="17173576" y="5095876"/>
                </a:lnTo>
                <a:lnTo>
                  <a:pt x="17183892" y="5090319"/>
                </a:lnTo>
                <a:lnTo>
                  <a:pt x="17193420" y="5083176"/>
                </a:lnTo>
                <a:lnTo>
                  <a:pt x="17200564" y="5075238"/>
                </a:lnTo>
                <a:lnTo>
                  <a:pt x="17208500" y="5067301"/>
                </a:lnTo>
                <a:lnTo>
                  <a:pt x="17215644" y="5058569"/>
                </a:lnTo>
                <a:lnTo>
                  <a:pt x="17221200" y="5048251"/>
                </a:lnTo>
                <a:lnTo>
                  <a:pt x="17225964" y="5038726"/>
                </a:lnTo>
                <a:lnTo>
                  <a:pt x="17229932" y="5028407"/>
                </a:lnTo>
                <a:lnTo>
                  <a:pt x="17233104" y="5017294"/>
                </a:lnTo>
                <a:lnTo>
                  <a:pt x="17234692" y="5004594"/>
                </a:lnTo>
                <a:lnTo>
                  <a:pt x="17235488" y="4993482"/>
                </a:lnTo>
                <a:lnTo>
                  <a:pt x="17235488" y="3835402"/>
                </a:lnTo>
                <a:lnTo>
                  <a:pt x="17234692" y="3824289"/>
                </a:lnTo>
                <a:lnTo>
                  <a:pt x="17233104" y="3811590"/>
                </a:lnTo>
                <a:lnTo>
                  <a:pt x="17229932" y="3800477"/>
                </a:lnTo>
                <a:lnTo>
                  <a:pt x="17225964" y="3790158"/>
                </a:lnTo>
                <a:lnTo>
                  <a:pt x="17221200" y="3779839"/>
                </a:lnTo>
                <a:lnTo>
                  <a:pt x="17215644" y="3770314"/>
                </a:lnTo>
                <a:lnTo>
                  <a:pt x="17208500" y="3760789"/>
                </a:lnTo>
                <a:lnTo>
                  <a:pt x="17200564" y="3752852"/>
                </a:lnTo>
                <a:lnTo>
                  <a:pt x="17193420" y="3744914"/>
                </a:lnTo>
                <a:lnTo>
                  <a:pt x="17183892" y="3738564"/>
                </a:lnTo>
                <a:lnTo>
                  <a:pt x="17173576" y="3733008"/>
                </a:lnTo>
                <a:lnTo>
                  <a:pt x="17164048" y="3727452"/>
                </a:lnTo>
                <a:lnTo>
                  <a:pt x="17152936" y="3723483"/>
                </a:lnTo>
                <a:lnTo>
                  <a:pt x="17141032" y="3720308"/>
                </a:lnTo>
                <a:lnTo>
                  <a:pt x="17129920" y="3719514"/>
                </a:lnTo>
                <a:lnTo>
                  <a:pt x="17118804" y="3717927"/>
                </a:lnTo>
                <a:close/>
                <a:moveTo>
                  <a:pt x="14504193" y="3717927"/>
                </a:moveTo>
                <a:lnTo>
                  <a:pt x="14491493" y="3719514"/>
                </a:lnTo>
                <a:lnTo>
                  <a:pt x="14480381" y="3720308"/>
                </a:lnTo>
                <a:lnTo>
                  <a:pt x="14469268" y="3723483"/>
                </a:lnTo>
                <a:lnTo>
                  <a:pt x="14458156" y="3727452"/>
                </a:lnTo>
                <a:lnTo>
                  <a:pt x="14447837" y="3733008"/>
                </a:lnTo>
                <a:lnTo>
                  <a:pt x="14439106" y="3738564"/>
                </a:lnTo>
                <a:lnTo>
                  <a:pt x="14430375" y="3744914"/>
                </a:lnTo>
                <a:lnTo>
                  <a:pt x="14420850" y="3752852"/>
                </a:lnTo>
                <a:lnTo>
                  <a:pt x="14412912" y="3760789"/>
                </a:lnTo>
                <a:lnTo>
                  <a:pt x="14406562" y="3770314"/>
                </a:lnTo>
                <a:lnTo>
                  <a:pt x="14401006" y="3779839"/>
                </a:lnTo>
                <a:lnTo>
                  <a:pt x="14396243" y="3790158"/>
                </a:lnTo>
                <a:lnTo>
                  <a:pt x="14391481" y="3800477"/>
                </a:lnTo>
                <a:lnTo>
                  <a:pt x="14389893" y="3811590"/>
                </a:lnTo>
                <a:lnTo>
                  <a:pt x="14387512" y="3824289"/>
                </a:lnTo>
                <a:lnTo>
                  <a:pt x="14387512" y="3835402"/>
                </a:lnTo>
                <a:lnTo>
                  <a:pt x="14387512" y="4993482"/>
                </a:lnTo>
                <a:lnTo>
                  <a:pt x="14387512" y="5004594"/>
                </a:lnTo>
                <a:lnTo>
                  <a:pt x="14389893" y="5017294"/>
                </a:lnTo>
                <a:lnTo>
                  <a:pt x="14391481" y="5028407"/>
                </a:lnTo>
                <a:lnTo>
                  <a:pt x="14396243" y="5038726"/>
                </a:lnTo>
                <a:lnTo>
                  <a:pt x="14401006" y="5048251"/>
                </a:lnTo>
                <a:lnTo>
                  <a:pt x="14406562" y="5058569"/>
                </a:lnTo>
                <a:lnTo>
                  <a:pt x="14412912" y="5067301"/>
                </a:lnTo>
                <a:lnTo>
                  <a:pt x="14420850" y="5075238"/>
                </a:lnTo>
                <a:lnTo>
                  <a:pt x="14430375" y="5083176"/>
                </a:lnTo>
                <a:lnTo>
                  <a:pt x="14439106" y="5090319"/>
                </a:lnTo>
                <a:lnTo>
                  <a:pt x="14447837" y="5095876"/>
                </a:lnTo>
                <a:lnTo>
                  <a:pt x="14458156" y="5101432"/>
                </a:lnTo>
                <a:lnTo>
                  <a:pt x="14469268" y="5104607"/>
                </a:lnTo>
                <a:lnTo>
                  <a:pt x="14480381" y="5107782"/>
                </a:lnTo>
                <a:lnTo>
                  <a:pt x="14491493" y="5110163"/>
                </a:lnTo>
                <a:lnTo>
                  <a:pt x="14504193" y="5110163"/>
                </a:lnTo>
                <a:lnTo>
                  <a:pt x="15659894" y="5110163"/>
                </a:lnTo>
                <a:lnTo>
                  <a:pt x="15671006" y="5110163"/>
                </a:lnTo>
                <a:lnTo>
                  <a:pt x="15682119" y="5107782"/>
                </a:lnTo>
                <a:lnTo>
                  <a:pt x="15693231" y="5104607"/>
                </a:lnTo>
                <a:lnTo>
                  <a:pt x="15704344" y="5101432"/>
                </a:lnTo>
                <a:lnTo>
                  <a:pt x="15714663" y="5095876"/>
                </a:lnTo>
                <a:lnTo>
                  <a:pt x="15724981" y="5090319"/>
                </a:lnTo>
                <a:lnTo>
                  <a:pt x="15733713" y="5083176"/>
                </a:lnTo>
                <a:lnTo>
                  <a:pt x="15741650" y="5075238"/>
                </a:lnTo>
                <a:lnTo>
                  <a:pt x="15749587" y="5067301"/>
                </a:lnTo>
                <a:lnTo>
                  <a:pt x="15755937" y="5058569"/>
                </a:lnTo>
                <a:lnTo>
                  <a:pt x="15761494" y="5048251"/>
                </a:lnTo>
                <a:lnTo>
                  <a:pt x="15766256" y="5038726"/>
                </a:lnTo>
                <a:lnTo>
                  <a:pt x="15771019" y="5028407"/>
                </a:lnTo>
                <a:lnTo>
                  <a:pt x="15772606" y="5017294"/>
                </a:lnTo>
                <a:lnTo>
                  <a:pt x="15774987" y="5004594"/>
                </a:lnTo>
                <a:lnTo>
                  <a:pt x="15776575" y="4993482"/>
                </a:lnTo>
                <a:lnTo>
                  <a:pt x="15776575" y="3835402"/>
                </a:lnTo>
                <a:lnTo>
                  <a:pt x="15774987" y="3824289"/>
                </a:lnTo>
                <a:lnTo>
                  <a:pt x="15772606" y="3811590"/>
                </a:lnTo>
                <a:lnTo>
                  <a:pt x="15771019" y="3800477"/>
                </a:lnTo>
                <a:lnTo>
                  <a:pt x="15766256" y="3790158"/>
                </a:lnTo>
                <a:lnTo>
                  <a:pt x="15761494" y="3779839"/>
                </a:lnTo>
                <a:lnTo>
                  <a:pt x="15755937" y="3770314"/>
                </a:lnTo>
                <a:lnTo>
                  <a:pt x="15749587" y="3760789"/>
                </a:lnTo>
                <a:lnTo>
                  <a:pt x="15741650" y="3752852"/>
                </a:lnTo>
                <a:lnTo>
                  <a:pt x="15733713" y="3744914"/>
                </a:lnTo>
                <a:lnTo>
                  <a:pt x="15724981" y="3738564"/>
                </a:lnTo>
                <a:lnTo>
                  <a:pt x="15714663" y="3733008"/>
                </a:lnTo>
                <a:lnTo>
                  <a:pt x="15704344" y="3727452"/>
                </a:lnTo>
                <a:lnTo>
                  <a:pt x="15693231" y="3723483"/>
                </a:lnTo>
                <a:lnTo>
                  <a:pt x="15682119" y="3720308"/>
                </a:lnTo>
                <a:lnTo>
                  <a:pt x="15671006" y="3719514"/>
                </a:lnTo>
                <a:lnTo>
                  <a:pt x="15659894" y="3717927"/>
                </a:lnTo>
                <a:close/>
                <a:moveTo>
                  <a:pt x="13046141" y="3717926"/>
                </a:moveTo>
                <a:lnTo>
                  <a:pt x="13034228" y="3719514"/>
                </a:lnTo>
                <a:lnTo>
                  <a:pt x="13023109" y="3720308"/>
                </a:lnTo>
                <a:lnTo>
                  <a:pt x="13011990" y="3723482"/>
                </a:lnTo>
                <a:lnTo>
                  <a:pt x="13000077" y="3727451"/>
                </a:lnTo>
                <a:lnTo>
                  <a:pt x="12990547" y="3733008"/>
                </a:lnTo>
                <a:lnTo>
                  <a:pt x="12981016" y="3738564"/>
                </a:lnTo>
                <a:lnTo>
                  <a:pt x="12972280" y="3744914"/>
                </a:lnTo>
                <a:lnTo>
                  <a:pt x="12963544" y="3752851"/>
                </a:lnTo>
                <a:lnTo>
                  <a:pt x="12955602" y="3760789"/>
                </a:lnTo>
                <a:lnTo>
                  <a:pt x="12948454" y="3770314"/>
                </a:lnTo>
                <a:lnTo>
                  <a:pt x="12942895" y="3779839"/>
                </a:lnTo>
                <a:lnTo>
                  <a:pt x="12938924" y="3790158"/>
                </a:lnTo>
                <a:lnTo>
                  <a:pt x="12934158" y="3800476"/>
                </a:lnTo>
                <a:lnTo>
                  <a:pt x="12931776" y="3811589"/>
                </a:lnTo>
                <a:lnTo>
                  <a:pt x="12929393" y="3824288"/>
                </a:lnTo>
                <a:lnTo>
                  <a:pt x="12928599" y="3835401"/>
                </a:lnTo>
                <a:lnTo>
                  <a:pt x="12928599" y="4993482"/>
                </a:lnTo>
                <a:lnTo>
                  <a:pt x="12929393" y="5004594"/>
                </a:lnTo>
                <a:lnTo>
                  <a:pt x="12931776" y="5017294"/>
                </a:lnTo>
                <a:lnTo>
                  <a:pt x="12934158" y="5028407"/>
                </a:lnTo>
                <a:lnTo>
                  <a:pt x="12938924" y="5038726"/>
                </a:lnTo>
                <a:lnTo>
                  <a:pt x="12942895" y="5048251"/>
                </a:lnTo>
                <a:lnTo>
                  <a:pt x="12948454" y="5058569"/>
                </a:lnTo>
                <a:lnTo>
                  <a:pt x="12955602" y="5067301"/>
                </a:lnTo>
                <a:lnTo>
                  <a:pt x="12963544" y="5075238"/>
                </a:lnTo>
                <a:lnTo>
                  <a:pt x="12972280" y="5083176"/>
                </a:lnTo>
                <a:lnTo>
                  <a:pt x="12981016" y="5090319"/>
                </a:lnTo>
                <a:lnTo>
                  <a:pt x="12990547" y="5095876"/>
                </a:lnTo>
                <a:lnTo>
                  <a:pt x="13000077" y="5101432"/>
                </a:lnTo>
                <a:lnTo>
                  <a:pt x="13011990" y="5104607"/>
                </a:lnTo>
                <a:lnTo>
                  <a:pt x="13023109" y="5107782"/>
                </a:lnTo>
                <a:lnTo>
                  <a:pt x="13034228" y="5110163"/>
                </a:lnTo>
                <a:lnTo>
                  <a:pt x="13046141" y="5110163"/>
                </a:lnTo>
                <a:lnTo>
                  <a:pt x="14201707" y="5110163"/>
                </a:lnTo>
                <a:lnTo>
                  <a:pt x="14213620" y="5110163"/>
                </a:lnTo>
                <a:lnTo>
                  <a:pt x="14225533" y="5107782"/>
                </a:lnTo>
                <a:lnTo>
                  <a:pt x="14236652" y="5104607"/>
                </a:lnTo>
                <a:lnTo>
                  <a:pt x="14247771" y="5101432"/>
                </a:lnTo>
                <a:lnTo>
                  <a:pt x="14258095" y="5095876"/>
                </a:lnTo>
                <a:lnTo>
                  <a:pt x="14267626" y="5090319"/>
                </a:lnTo>
                <a:lnTo>
                  <a:pt x="14277156" y="5083176"/>
                </a:lnTo>
                <a:lnTo>
                  <a:pt x="14284304" y="5075238"/>
                </a:lnTo>
                <a:lnTo>
                  <a:pt x="14292246" y="5067301"/>
                </a:lnTo>
                <a:lnTo>
                  <a:pt x="14299394" y="5058569"/>
                </a:lnTo>
                <a:lnTo>
                  <a:pt x="14304953" y="5048251"/>
                </a:lnTo>
                <a:lnTo>
                  <a:pt x="14309719" y="5038726"/>
                </a:lnTo>
                <a:lnTo>
                  <a:pt x="14313690" y="5028407"/>
                </a:lnTo>
                <a:lnTo>
                  <a:pt x="14316072" y="5017294"/>
                </a:lnTo>
                <a:lnTo>
                  <a:pt x="14318455" y="5004594"/>
                </a:lnTo>
                <a:lnTo>
                  <a:pt x="14319249" y="4993482"/>
                </a:lnTo>
                <a:lnTo>
                  <a:pt x="14319249" y="3835401"/>
                </a:lnTo>
                <a:lnTo>
                  <a:pt x="14318455" y="3824288"/>
                </a:lnTo>
                <a:lnTo>
                  <a:pt x="14316072" y="3811589"/>
                </a:lnTo>
                <a:lnTo>
                  <a:pt x="14313690" y="3800476"/>
                </a:lnTo>
                <a:lnTo>
                  <a:pt x="14309719" y="3790158"/>
                </a:lnTo>
                <a:lnTo>
                  <a:pt x="14304953" y="3779839"/>
                </a:lnTo>
                <a:lnTo>
                  <a:pt x="14299394" y="3770314"/>
                </a:lnTo>
                <a:lnTo>
                  <a:pt x="14292246" y="3760789"/>
                </a:lnTo>
                <a:lnTo>
                  <a:pt x="14284304" y="3752851"/>
                </a:lnTo>
                <a:lnTo>
                  <a:pt x="14277156" y="3744914"/>
                </a:lnTo>
                <a:lnTo>
                  <a:pt x="14267626" y="3738564"/>
                </a:lnTo>
                <a:lnTo>
                  <a:pt x="14258095" y="3733008"/>
                </a:lnTo>
                <a:lnTo>
                  <a:pt x="14247771" y="3727451"/>
                </a:lnTo>
                <a:lnTo>
                  <a:pt x="14236652" y="3723482"/>
                </a:lnTo>
                <a:lnTo>
                  <a:pt x="14225533" y="3720308"/>
                </a:lnTo>
                <a:lnTo>
                  <a:pt x="14213620" y="3719514"/>
                </a:lnTo>
                <a:lnTo>
                  <a:pt x="14201707" y="3717926"/>
                </a:lnTo>
                <a:close/>
                <a:moveTo>
                  <a:pt x="11587956" y="3717926"/>
                </a:moveTo>
                <a:lnTo>
                  <a:pt x="11575256" y="3719513"/>
                </a:lnTo>
                <a:lnTo>
                  <a:pt x="11564143" y="3720307"/>
                </a:lnTo>
                <a:lnTo>
                  <a:pt x="11553031" y="3723482"/>
                </a:lnTo>
                <a:lnTo>
                  <a:pt x="11541918" y="3727451"/>
                </a:lnTo>
                <a:lnTo>
                  <a:pt x="11531599" y="3733007"/>
                </a:lnTo>
                <a:lnTo>
                  <a:pt x="11522868" y="3738563"/>
                </a:lnTo>
                <a:lnTo>
                  <a:pt x="11512549" y="3744913"/>
                </a:lnTo>
                <a:lnTo>
                  <a:pt x="11504612" y="3752851"/>
                </a:lnTo>
                <a:lnTo>
                  <a:pt x="11496675" y="3760788"/>
                </a:lnTo>
                <a:lnTo>
                  <a:pt x="11490325" y="3770313"/>
                </a:lnTo>
                <a:lnTo>
                  <a:pt x="11484768" y="3779838"/>
                </a:lnTo>
                <a:lnTo>
                  <a:pt x="11480006" y="3790157"/>
                </a:lnTo>
                <a:lnTo>
                  <a:pt x="11475243" y="3800476"/>
                </a:lnTo>
                <a:lnTo>
                  <a:pt x="11473656" y="3811588"/>
                </a:lnTo>
                <a:lnTo>
                  <a:pt x="11471275" y="3824288"/>
                </a:lnTo>
                <a:lnTo>
                  <a:pt x="11469687" y="3835401"/>
                </a:lnTo>
                <a:lnTo>
                  <a:pt x="11469687" y="4993482"/>
                </a:lnTo>
                <a:lnTo>
                  <a:pt x="11471275" y="5004594"/>
                </a:lnTo>
                <a:lnTo>
                  <a:pt x="11473656" y="5017294"/>
                </a:lnTo>
                <a:lnTo>
                  <a:pt x="11475243" y="5028407"/>
                </a:lnTo>
                <a:lnTo>
                  <a:pt x="11480006" y="5038726"/>
                </a:lnTo>
                <a:lnTo>
                  <a:pt x="11484768" y="5048251"/>
                </a:lnTo>
                <a:lnTo>
                  <a:pt x="11490325" y="5058569"/>
                </a:lnTo>
                <a:lnTo>
                  <a:pt x="11496675" y="5067301"/>
                </a:lnTo>
                <a:lnTo>
                  <a:pt x="11504612" y="5075238"/>
                </a:lnTo>
                <a:lnTo>
                  <a:pt x="11512549" y="5083176"/>
                </a:lnTo>
                <a:lnTo>
                  <a:pt x="11522868" y="5090319"/>
                </a:lnTo>
                <a:lnTo>
                  <a:pt x="11531599" y="5095876"/>
                </a:lnTo>
                <a:lnTo>
                  <a:pt x="11541918" y="5101432"/>
                </a:lnTo>
                <a:lnTo>
                  <a:pt x="11553031" y="5104607"/>
                </a:lnTo>
                <a:lnTo>
                  <a:pt x="11564143" y="5107782"/>
                </a:lnTo>
                <a:lnTo>
                  <a:pt x="11575256" y="5110163"/>
                </a:lnTo>
                <a:lnTo>
                  <a:pt x="11587956" y="5110163"/>
                </a:lnTo>
                <a:lnTo>
                  <a:pt x="12742068" y="5110163"/>
                </a:lnTo>
                <a:lnTo>
                  <a:pt x="12754768" y="5110163"/>
                </a:lnTo>
                <a:lnTo>
                  <a:pt x="12765881" y="5107782"/>
                </a:lnTo>
                <a:lnTo>
                  <a:pt x="12776993" y="5104607"/>
                </a:lnTo>
                <a:lnTo>
                  <a:pt x="12788106" y="5101432"/>
                </a:lnTo>
                <a:lnTo>
                  <a:pt x="12798425" y="5095876"/>
                </a:lnTo>
                <a:lnTo>
                  <a:pt x="12808743" y="5090319"/>
                </a:lnTo>
                <a:lnTo>
                  <a:pt x="12817475" y="5083176"/>
                </a:lnTo>
                <a:lnTo>
                  <a:pt x="12825412" y="5075238"/>
                </a:lnTo>
                <a:lnTo>
                  <a:pt x="12833349" y="5067301"/>
                </a:lnTo>
                <a:lnTo>
                  <a:pt x="12839699" y="5058569"/>
                </a:lnTo>
                <a:lnTo>
                  <a:pt x="12845256" y="5048251"/>
                </a:lnTo>
                <a:lnTo>
                  <a:pt x="12850018" y="5038726"/>
                </a:lnTo>
                <a:lnTo>
                  <a:pt x="12854781" y="5028407"/>
                </a:lnTo>
                <a:lnTo>
                  <a:pt x="12857162" y="5017294"/>
                </a:lnTo>
                <a:lnTo>
                  <a:pt x="12858749" y="5004594"/>
                </a:lnTo>
                <a:lnTo>
                  <a:pt x="12860337" y="4993482"/>
                </a:lnTo>
                <a:lnTo>
                  <a:pt x="12860337" y="3835401"/>
                </a:lnTo>
                <a:lnTo>
                  <a:pt x="12858749" y="3824288"/>
                </a:lnTo>
                <a:lnTo>
                  <a:pt x="12857162" y="3811588"/>
                </a:lnTo>
                <a:lnTo>
                  <a:pt x="12854781" y="3800476"/>
                </a:lnTo>
                <a:lnTo>
                  <a:pt x="12850018" y="3790157"/>
                </a:lnTo>
                <a:lnTo>
                  <a:pt x="12845256" y="3779838"/>
                </a:lnTo>
                <a:lnTo>
                  <a:pt x="12839699" y="3770313"/>
                </a:lnTo>
                <a:lnTo>
                  <a:pt x="12833349" y="3760788"/>
                </a:lnTo>
                <a:lnTo>
                  <a:pt x="12825412" y="3752851"/>
                </a:lnTo>
                <a:lnTo>
                  <a:pt x="12817475" y="3744913"/>
                </a:lnTo>
                <a:lnTo>
                  <a:pt x="12808743" y="3738563"/>
                </a:lnTo>
                <a:lnTo>
                  <a:pt x="12798425" y="3733007"/>
                </a:lnTo>
                <a:lnTo>
                  <a:pt x="12788106" y="3727451"/>
                </a:lnTo>
                <a:lnTo>
                  <a:pt x="12776993" y="3723482"/>
                </a:lnTo>
                <a:lnTo>
                  <a:pt x="12765881" y="3720307"/>
                </a:lnTo>
                <a:lnTo>
                  <a:pt x="12754768" y="3719513"/>
                </a:lnTo>
                <a:lnTo>
                  <a:pt x="12742068" y="3717926"/>
                </a:lnTo>
                <a:close/>
                <a:moveTo>
                  <a:pt x="10129043" y="3717925"/>
                </a:moveTo>
                <a:lnTo>
                  <a:pt x="10117137" y="3719513"/>
                </a:lnTo>
                <a:lnTo>
                  <a:pt x="10106025" y="3720307"/>
                </a:lnTo>
                <a:lnTo>
                  <a:pt x="10094912" y="3723481"/>
                </a:lnTo>
                <a:lnTo>
                  <a:pt x="10083006" y="3727450"/>
                </a:lnTo>
                <a:lnTo>
                  <a:pt x="10073481" y="3733007"/>
                </a:lnTo>
                <a:lnTo>
                  <a:pt x="10063162" y="3738563"/>
                </a:lnTo>
                <a:lnTo>
                  <a:pt x="10054431" y="3744913"/>
                </a:lnTo>
                <a:lnTo>
                  <a:pt x="10046493" y="3752850"/>
                </a:lnTo>
                <a:lnTo>
                  <a:pt x="10038556" y="3760788"/>
                </a:lnTo>
                <a:lnTo>
                  <a:pt x="10031412" y="3770313"/>
                </a:lnTo>
                <a:lnTo>
                  <a:pt x="10025856" y="3779838"/>
                </a:lnTo>
                <a:lnTo>
                  <a:pt x="10021887" y="3790157"/>
                </a:lnTo>
                <a:lnTo>
                  <a:pt x="10017125" y="3800475"/>
                </a:lnTo>
                <a:lnTo>
                  <a:pt x="10014743" y="3811588"/>
                </a:lnTo>
                <a:lnTo>
                  <a:pt x="10012362" y="3824288"/>
                </a:lnTo>
                <a:lnTo>
                  <a:pt x="10012362" y="3835400"/>
                </a:lnTo>
                <a:lnTo>
                  <a:pt x="10012362" y="4993482"/>
                </a:lnTo>
                <a:lnTo>
                  <a:pt x="10012362" y="5004594"/>
                </a:lnTo>
                <a:lnTo>
                  <a:pt x="10014743" y="5017294"/>
                </a:lnTo>
                <a:lnTo>
                  <a:pt x="10017125" y="5028407"/>
                </a:lnTo>
                <a:lnTo>
                  <a:pt x="10021887" y="5038726"/>
                </a:lnTo>
                <a:lnTo>
                  <a:pt x="10025856" y="5048251"/>
                </a:lnTo>
                <a:lnTo>
                  <a:pt x="10031412" y="5058569"/>
                </a:lnTo>
                <a:lnTo>
                  <a:pt x="10038556" y="5067301"/>
                </a:lnTo>
                <a:lnTo>
                  <a:pt x="10046493" y="5075238"/>
                </a:lnTo>
                <a:lnTo>
                  <a:pt x="10054431" y="5083176"/>
                </a:lnTo>
                <a:lnTo>
                  <a:pt x="10063162" y="5090319"/>
                </a:lnTo>
                <a:lnTo>
                  <a:pt x="10073481" y="5095876"/>
                </a:lnTo>
                <a:lnTo>
                  <a:pt x="10083006" y="5101432"/>
                </a:lnTo>
                <a:lnTo>
                  <a:pt x="10094912" y="5104607"/>
                </a:lnTo>
                <a:lnTo>
                  <a:pt x="10106025" y="5107782"/>
                </a:lnTo>
                <a:lnTo>
                  <a:pt x="10117137" y="5110163"/>
                </a:lnTo>
                <a:lnTo>
                  <a:pt x="10129043" y="5110163"/>
                </a:lnTo>
                <a:lnTo>
                  <a:pt x="11283950" y="5110163"/>
                </a:lnTo>
                <a:lnTo>
                  <a:pt x="11295856" y="5110163"/>
                </a:lnTo>
                <a:lnTo>
                  <a:pt x="11307763" y="5107782"/>
                </a:lnTo>
                <a:lnTo>
                  <a:pt x="11318875" y="5104607"/>
                </a:lnTo>
                <a:lnTo>
                  <a:pt x="11329987" y="5101432"/>
                </a:lnTo>
                <a:lnTo>
                  <a:pt x="11340306" y="5095876"/>
                </a:lnTo>
                <a:lnTo>
                  <a:pt x="11349037" y="5090319"/>
                </a:lnTo>
                <a:lnTo>
                  <a:pt x="11357769" y="5083176"/>
                </a:lnTo>
                <a:lnTo>
                  <a:pt x="11366500" y="5075238"/>
                </a:lnTo>
                <a:lnTo>
                  <a:pt x="11374437" y="5067301"/>
                </a:lnTo>
                <a:lnTo>
                  <a:pt x="11381581" y="5058569"/>
                </a:lnTo>
                <a:lnTo>
                  <a:pt x="11387137" y="5048251"/>
                </a:lnTo>
                <a:lnTo>
                  <a:pt x="11391900" y="5038726"/>
                </a:lnTo>
                <a:lnTo>
                  <a:pt x="11395869" y="5028407"/>
                </a:lnTo>
                <a:lnTo>
                  <a:pt x="11398250" y="5017294"/>
                </a:lnTo>
                <a:lnTo>
                  <a:pt x="11400631" y="5004594"/>
                </a:lnTo>
                <a:lnTo>
                  <a:pt x="11401425" y="4993482"/>
                </a:lnTo>
                <a:lnTo>
                  <a:pt x="11401425" y="3835400"/>
                </a:lnTo>
                <a:lnTo>
                  <a:pt x="11400631" y="3824288"/>
                </a:lnTo>
                <a:lnTo>
                  <a:pt x="11398250" y="3811588"/>
                </a:lnTo>
                <a:lnTo>
                  <a:pt x="11395869" y="3800475"/>
                </a:lnTo>
                <a:lnTo>
                  <a:pt x="11391900" y="3790157"/>
                </a:lnTo>
                <a:lnTo>
                  <a:pt x="11387137" y="3779838"/>
                </a:lnTo>
                <a:lnTo>
                  <a:pt x="11381581" y="3770313"/>
                </a:lnTo>
                <a:lnTo>
                  <a:pt x="11374437" y="3760788"/>
                </a:lnTo>
                <a:lnTo>
                  <a:pt x="11366500" y="3752850"/>
                </a:lnTo>
                <a:lnTo>
                  <a:pt x="11357769" y="3744913"/>
                </a:lnTo>
                <a:lnTo>
                  <a:pt x="11349037" y="3738563"/>
                </a:lnTo>
                <a:lnTo>
                  <a:pt x="11340306" y="3733007"/>
                </a:lnTo>
                <a:lnTo>
                  <a:pt x="11329987" y="3727450"/>
                </a:lnTo>
                <a:lnTo>
                  <a:pt x="11318875" y="3723481"/>
                </a:lnTo>
                <a:lnTo>
                  <a:pt x="11307763" y="3720307"/>
                </a:lnTo>
                <a:lnTo>
                  <a:pt x="11295856" y="3719513"/>
                </a:lnTo>
                <a:lnTo>
                  <a:pt x="11283950" y="3717925"/>
                </a:lnTo>
                <a:close/>
                <a:moveTo>
                  <a:pt x="15963105" y="2255840"/>
                </a:moveTo>
                <a:lnTo>
                  <a:pt x="15951199" y="2256633"/>
                </a:lnTo>
                <a:lnTo>
                  <a:pt x="15940087" y="2258221"/>
                </a:lnTo>
                <a:lnTo>
                  <a:pt x="15928180" y="2261396"/>
                </a:lnTo>
                <a:lnTo>
                  <a:pt x="15917068" y="2264571"/>
                </a:lnTo>
                <a:lnTo>
                  <a:pt x="15907543" y="2270127"/>
                </a:lnTo>
                <a:lnTo>
                  <a:pt x="15898018" y="2275683"/>
                </a:lnTo>
                <a:lnTo>
                  <a:pt x="15889287" y="2282828"/>
                </a:lnTo>
                <a:lnTo>
                  <a:pt x="15880555" y="2290765"/>
                </a:lnTo>
                <a:lnTo>
                  <a:pt x="15872618" y="2298703"/>
                </a:lnTo>
                <a:lnTo>
                  <a:pt x="15865474" y="2307434"/>
                </a:lnTo>
                <a:lnTo>
                  <a:pt x="15859918" y="2317753"/>
                </a:lnTo>
                <a:lnTo>
                  <a:pt x="15855949" y="2328071"/>
                </a:lnTo>
                <a:lnTo>
                  <a:pt x="15851187" y="2337596"/>
                </a:lnTo>
                <a:lnTo>
                  <a:pt x="15848805" y="2349502"/>
                </a:lnTo>
                <a:lnTo>
                  <a:pt x="15846424" y="2361409"/>
                </a:lnTo>
                <a:lnTo>
                  <a:pt x="15846424" y="2372521"/>
                </a:lnTo>
                <a:lnTo>
                  <a:pt x="15846424" y="3530603"/>
                </a:lnTo>
                <a:lnTo>
                  <a:pt x="15846424" y="3542509"/>
                </a:lnTo>
                <a:lnTo>
                  <a:pt x="15848805" y="3554415"/>
                </a:lnTo>
                <a:lnTo>
                  <a:pt x="15851187" y="3565528"/>
                </a:lnTo>
                <a:lnTo>
                  <a:pt x="15855949" y="3575847"/>
                </a:lnTo>
                <a:lnTo>
                  <a:pt x="15859918" y="3586165"/>
                </a:lnTo>
                <a:lnTo>
                  <a:pt x="15865474" y="3596484"/>
                </a:lnTo>
                <a:lnTo>
                  <a:pt x="15872618" y="3605215"/>
                </a:lnTo>
                <a:lnTo>
                  <a:pt x="15880555" y="3613153"/>
                </a:lnTo>
                <a:lnTo>
                  <a:pt x="15889287" y="3621090"/>
                </a:lnTo>
                <a:lnTo>
                  <a:pt x="15898018" y="3627441"/>
                </a:lnTo>
                <a:lnTo>
                  <a:pt x="15907543" y="3632997"/>
                </a:lnTo>
                <a:lnTo>
                  <a:pt x="15917068" y="3638553"/>
                </a:lnTo>
                <a:lnTo>
                  <a:pt x="15928180" y="3642522"/>
                </a:lnTo>
                <a:lnTo>
                  <a:pt x="15940087" y="3645697"/>
                </a:lnTo>
                <a:lnTo>
                  <a:pt x="15951199" y="3648078"/>
                </a:lnTo>
                <a:lnTo>
                  <a:pt x="15963105" y="3648078"/>
                </a:lnTo>
                <a:lnTo>
                  <a:pt x="17118804" y="3648078"/>
                </a:lnTo>
                <a:lnTo>
                  <a:pt x="17129920" y="3648078"/>
                </a:lnTo>
                <a:lnTo>
                  <a:pt x="17141032" y="3645697"/>
                </a:lnTo>
                <a:lnTo>
                  <a:pt x="17152936" y="3642522"/>
                </a:lnTo>
                <a:lnTo>
                  <a:pt x="17164048" y="3638553"/>
                </a:lnTo>
                <a:lnTo>
                  <a:pt x="17173576" y="3632997"/>
                </a:lnTo>
                <a:lnTo>
                  <a:pt x="17183892" y="3627441"/>
                </a:lnTo>
                <a:lnTo>
                  <a:pt x="17193420" y="3621090"/>
                </a:lnTo>
                <a:lnTo>
                  <a:pt x="17200564" y="3613153"/>
                </a:lnTo>
                <a:lnTo>
                  <a:pt x="17208500" y="3605215"/>
                </a:lnTo>
                <a:lnTo>
                  <a:pt x="17215644" y="3596484"/>
                </a:lnTo>
                <a:lnTo>
                  <a:pt x="17221200" y="3586165"/>
                </a:lnTo>
                <a:lnTo>
                  <a:pt x="17225964" y="3575847"/>
                </a:lnTo>
                <a:lnTo>
                  <a:pt x="17229932" y="3565528"/>
                </a:lnTo>
                <a:lnTo>
                  <a:pt x="17233104" y="3554415"/>
                </a:lnTo>
                <a:lnTo>
                  <a:pt x="17234692" y="3542509"/>
                </a:lnTo>
                <a:lnTo>
                  <a:pt x="17235488" y="3530603"/>
                </a:lnTo>
                <a:lnTo>
                  <a:pt x="17235488" y="2372521"/>
                </a:lnTo>
                <a:lnTo>
                  <a:pt x="17234692" y="2361409"/>
                </a:lnTo>
                <a:lnTo>
                  <a:pt x="17233104" y="2349502"/>
                </a:lnTo>
                <a:lnTo>
                  <a:pt x="17229932" y="2337596"/>
                </a:lnTo>
                <a:lnTo>
                  <a:pt x="17225964" y="2328071"/>
                </a:lnTo>
                <a:lnTo>
                  <a:pt x="17221200" y="2317753"/>
                </a:lnTo>
                <a:lnTo>
                  <a:pt x="17215644" y="2307434"/>
                </a:lnTo>
                <a:lnTo>
                  <a:pt x="17208500" y="2298703"/>
                </a:lnTo>
                <a:lnTo>
                  <a:pt x="17200564" y="2290765"/>
                </a:lnTo>
                <a:lnTo>
                  <a:pt x="17193420" y="2282828"/>
                </a:lnTo>
                <a:lnTo>
                  <a:pt x="17183892" y="2275683"/>
                </a:lnTo>
                <a:lnTo>
                  <a:pt x="17173576" y="2270127"/>
                </a:lnTo>
                <a:lnTo>
                  <a:pt x="17164048" y="2264571"/>
                </a:lnTo>
                <a:lnTo>
                  <a:pt x="17152936" y="2261396"/>
                </a:lnTo>
                <a:lnTo>
                  <a:pt x="17141032" y="2258221"/>
                </a:lnTo>
                <a:lnTo>
                  <a:pt x="17129920" y="2256633"/>
                </a:lnTo>
                <a:lnTo>
                  <a:pt x="17118804" y="2255840"/>
                </a:lnTo>
                <a:close/>
                <a:moveTo>
                  <a:pt x="14504193" y="2255840"/>
                </a:moveTo>
                <a:lnTo>
                  <a:pt x="14491493" y="2256633"/>
                </a:lnTo>
                <a:lnTo>
                  <a:pt x="14480381" y="2258221"/>
                </a:lnTo>
                <a:lnTo>
                  <a:pt x="14469268" y="2261396"/>
                </a:lnTo>
                <a:lnTo>
                  <a:pt x="14458156" y="2264571"/>
                </a:lnTo>
                <a:lnTo>
                  <a:pt x="14447837" y="2270127"/>
                </a:lnTo>
                <a:lnTo>
                  <a:pt x="14439106" y="2275683"/>
                </a:lnTo>
                <a:lnTo>
                  <a:pt x="14430375" y="2282828"/>
                </a:lnTo>
                <a:lnTo>
                  <a:pt x="14420850" y="2290765"/>
                </a:lnTo>
                <a:lnTo>
                  <a:pt x="14412912" y="2298703"/>
                </a:lnTo>
                <a:lnTo>
                  <a:pt x="14406562" y="2307434"/>
                </a:lnTo>
                <a:lnTo>
                  <a:pt x="14401006" y="2317753"/>
                </a:lnTo>
                <a:lnTo>
                  <a:pt x="14396243" y="2328071"/>
                </a:lnTo>
                <a:lnTo>
                  <a:pt x="14391481" y="2337596"/>
                </a:lnTo>
                <a:lnTo>
                  <a:pt x="14389893" y="2349502"/>
                </a:lnTo>
                <a:lnTo>
                  <a:pt x="14387512" y="2361409"/>
                </a:lnTo>
                <a:lnTo>
                  <a:pt x="14387512" y="2372521"/>
                </a:lnTo>
                <a:lnTo>
                  <a:pt x="14387512" y="3530603"/>
                </a:lnTo>
                <a:lnTo>
                  <a:pt x="14387512" y="3542509"/>
                </a:lnTo>
                <a:lnTo>
                  <a:pt x="14389893" y="3554415"/>
                </a:lnTo>
                <a:lnTo>
                  <a:pt x="14391481" y="3565528"/>
                </a:lnTo>
                <a:lnTo>
                  <a:pt x="14396243" y="3575847"/>
                </a:lnTo>
                <a:lnTo>
                  <a:pt x="14401006" y="3586165"/>
                </a:lnTo>
                <a:lnTo>
                  <a:pt x="14406562" y="3596484"/>
                </a:lnTo>
                <a:lnTo>
                  <a:pt x="14412912" y="3605215"/>
                </a:lnTo>
                <a:lnTo>
                  <a:pt x="14420850" y="3613153"/>
                </a:lnTo>
                <a:lnTo>
                  <a:pt x="14430375" y="3621090"/>
                </a:lnTo>
                <a:lnTo>
                  <a:pt x="14439106" y="3627441"/>
                </a:lnTo>
                <a:lnTo>
                  <a:pt x="14447837" y="3632997"/>
                </a:lnTo>
                <a:lnTo>
                  <a:pt x="14458156" y="3638553"/>
                </a:lnTo>
                <a:lnTo>
                  <a:pt x="14469268" y="3642522"/>
                </a:lnTo>
                <a:lnTo>
                  <a:pt x="14480381" y="3645697"/>
                </a:lnTo>
                <a:lnTo>
                  <a:pt x="14491493" y="3648078"/>
                </a:lnTo>
                <a:lnTo>
                  <a:pt x="14504193" y="3648078"/>
                </a:lnTo>
                <a:lnTo>
                  <a:pt x="15659894" y="3648078"/>
                </a:lnTo>
                <a:lnTo>
                  <a:pt x="15671006" y="3648078"/>
                </a:lnTo>
                <a:lnTo>
                  <a:pt x="15682119" y="3645697"/>
                </a:lnTo>
                <a:lnTo>
                  <a:pt x="15693231" y="3642522"/>
                </a:lnTo>
                <a:lnTo>
                  <a:pt x="15704344" y="3638553"/>
                </a:lnTo>
                <a:lnTo>
                  <a:pt x="15714663" y="3632997"/>
                </a:lnTo>
                <a:lnTo>
                  <a:pt x="15724981" y="3627441"/>
                </a:lnTo>
                <a:lnTo>
                  <a:pt x="15733713" y="3621090"/>
                </a:lnTo>
                <a:lnTo>
                  <a:pt x="15741650" y="3613153"/>
                </a:lnTo>
                <a:lnTo>
                  <a:pt x="15749587" y="3605215"/>
                </a:lnTo>
                <a:lnTo>
                  <a:pt x="15755937" y="3596484"/>
                </a:lnTo>
                <a:lnTo>
                  <a:pt x="15761494" y="3586165"/>
                </a:lnTo>
                <a:lnTo>
                  <a:pt x="15766256" y="3575847"/>
                </a:lnTo>
                <a:lnTo>
                  <a:pt x="15771019" y="3565528"/>
                </a:lnTo>
                <a:lnTo>
                  <a:pt x="15772606" y="3554415"/>
                </a:lnTo>
                <a:lnTo>
                  <a:pt x="15774987" y="3542509"/>
                </a:lnTo>
                <a:lnTo>
                  <a:pt x="15776575" y="3530603"/>
                </a:lnTo>
                <a:lnTo>
                  <a:pt x="15776575" y="2372521"/>
                </a:lnTo>
                <a:lnTo>
                  <a:pt x="15774987" y="2361409"/>
                </a:lnTo>
                <a:lnTo>
                  <a:pt x="15772606" y="2349502"/>
                </a:lnTo>
                <a:lnTo>
                  <a:pt x="15771019" y="2337596"/>
                </a:lnTo>
                <a:lnTo>
                  <a:pt x="15766256" y="2328071"/>
                </a:lnTo>
                <a:lnTo>
                  <a:pt x="15761494" y="2317753"/>
                </a:lnTo>
                <a:lnTo>
                  <a:pt x="15755937" y="2307434"/>
                </a:lnTo>
                <a:lnTo>
                  <a:pt x="15749587" y="2298703"/>
                </a:lnTo>
                <a:lnTo>
                  <a:pt x="15741650" y="2290765"/>
                </a:lnTo>
                <a:lnTo>
                  <a:pt x="15733713" y="2282828"/>
                </a:lnTo>
                <a:lnTo>
                  <a:pt x="15724981" y="2275683"/>
                </a:lnTo>
                <a:lnTo>
                  <a:pt x="15714663" y="2270127"/>
                </a:lnTo>
                <a:lnTo>
                  <a:pt x="15704344" y="2264571"/>
                </a:lnTo>
                <a:lnTo>
                  <a:pt x="15693231" y="2261396"/>
                </a:lnTo>
                <a:lnTo>
                  <a:pt x="15682119" y="2258221"/>
                </a:lnTo>
                <a:lnTo>
                  <a:pt x="15671006" y="2256633"/>
                </a:lnTo>
                <a:lnTo>
                  <a:pt x="15659894" y="2255840"/>
                </a:lnTo>
                <a:close/>
                <a:moveTo>
                  <a:pt x="8671583" y="2255840"/>
                </a:moveTo>
                <a:lnTo>
                  <a:pt x="8658897" y="2256633"/>
                </a:lnTo>
                <a:lnTo>
                  <a:pt x="8647797" y="2258221"/>
                </a:lnTo>
                <a:lnTo>
                  <a:pt x="8636698" y="2261396"/>
                </a:lnTo>
                <a:lnTo>
                  <a:pt x="8625598" y="2264571"/>
                </a:lnTo>
                <a:lnTo>
                  <a:pt x="8615291" y="2270127"/>
                </a:lnTo>
                <a:lnTo>
                  <a:pt x="8604984" y="2275683"/>
                </a:lnTo>
                <a:lnTo>
                  <a:pt x="8596263" y="2282828"/>
                </a:lnTo>
                <a:lnTo>
                  <a:pt x="8588334" y="2290765"/>
                </a:lnTo>
                <a:lnTo>
                  <a:pt x="8580406" y="2298703"/>
                </a:lnTo>
                <a:lnTo>
                  <a:pt x="8574063" y="2307434"/>
                </a:lnTo>
                <a:lnTo>
                  <a:pt x="8568513" y="2317753"/>
                </a:lnTo>
                <a:lnTo>
                  <a:pt x="8563756" y="2328071"/>
                </a:lnTo>
                <a:lnTo>
                  <a:pt x="8559792" y="2337596"/>
                </a:lnTo>
                <a:lnTo>
                  <a:pt x="8557413" y="2349502"/>
                </a:lnTo>
                <a:lnTo>
                  <a:pt x="8555035" y="2361409"/>
                </a:lnTo>
                <a:lnTo>
                  <a:pt x="8553449" y="2372521"/>
                </a:lnTo>
                <a:lnTo>
                  <a:pt x="8553449" y="3530603"/>
                </a:lnTo>
                <a:lnTo>
                  <a:pt x="8555035" y="3542509"/>
                </a:lnTo>
                <a:lnTo>
                  <a:pt x="8557413" y="3554415"/>
                </a:lnTo>
                <a:lnTo>
                  <a:pt x="8559792" y="3565528"/>
                </a:lnTo>
                <a:lnTo>
                  <a:pt x="8563756" y="3575847"/>
                </a:lnTo>
                <a:lnTo>
                  <a:pt x="8568513" y="3586165"/>
                </a:lnTo>
                <a:lnTo>
                  <a:pt x="8574063" y="3596484"/>
                </a:lnTo>
                <a:lnTo>
                  <a:pt x="8580406" y="3605215"/>
                </a:lnTo>
                <a:lnTo>
                  <a:pt x="8588334" y="3613153"/>
                </a:lnTo>
                <a:lnTo>
                  <a:pt x="8596263" y="3621090"/>
                </a:lnTo>
                <a:lnTo>
                  <a:pt x="8604984" y="3627441"/>
                </a:lnTo>
                <a:lnTo>
                  <a:pt x="8615291" y="3632997"/>
                </a:lnTo>
                <a:lnTo>
                  <a:pt x="8625598" y="3638553"/>
                </a:lnTo>
                <a:lnTo>
                  <a:pt x="8636698" y="3642522"/>
                </a:lnTo>
                <a:lnTo>
                  <a:pt x="8647797" y="3645697"/>
                </a:lnTo>
                <a:lnTo>
                  <a:pt x="8658897" y="3648078"/>
                </a:lnTo>
                <a:lnTo>
                  <a:pt x="8671583" y="3648078"/>
                </a:lnTo>
                <a:lnTo>
                  <a:pt x="9824378" y="3648078"/>
                </a:lnTo>
                <a:lnTo>
                  <a:pt x="9837064" y="3648078"/>
                </a:lnTo>
                <a:lnTo>
                  <a:pt x="9848163" y="3645697"/>
                </a:lnTo>
                <a:lnTo>
                  <a:pt x="9859263" y="3642522"/>
                </a:lnTo>
                <a:lnTo>
                  <a:pt x="9870363" y="3638553"/>
                </a:lnTo>
                <a:lnTo>
                  <a:pt x="9880670" y="3632997"/>
                </a:lnTo>
                <a:lnTo>
                  <a:pt x="9889391" y="3627441"/>
                </a:lnTo>
                <a:lnTo>
                  <a:pt x="9898906" y="3621090"/>
                </a:lnTo>
                <a:lnTo>
                  <a:pt x="9907627" y="3613153"/>
                </a:lnTo>
                <a:lnTo>
                  <a:pt x="9915555" y="3605215"/>
                </a:lnTo>
                <a:lnTo>
                  <a:pt x="9921898" y="3596484"/>
                </a:lnTo>
                <a:lnTo>
                  <a:pt x="9927448" y="3586165"/>
                </a:lnTo>
                <a:lnTo>
                  <a:pt x="9932205" y="3575847"/>
                </a:lnTo>
                <a:lnTo>
                  <a:pt x="9936962" y="3565528"/>
                </a:lnTo>
                <a:lnTo>
                  <a:pt x="9939341" y="3554415"/>
                </a:lnTo>
                <a:lnTo>
                  <a:pt x="9940926" y="3542509"/>
                </a:lnTo>
                <a:lnTo>
                  <a:pt x="9942512" y="3530603"/>
                </a:lnTo>
                <a:lnTo>
                  <a:pt x="9942512" y="2372521"/>
                </a:lnTo>
                <a:lnTo>
                  <a:pt x="9940926" y="2361409"/>
                </a:lnTo>
                <a:lnTo>
                  <a:pt x="9939341" y="2349502"/>
                </a:lnTo>
                <a:lnTo>
                  <a:pt x="9936962" y="2337596"/>
                </a:lnTo>
                <a:lnTo>
                  <a:pt x="9932205" y="2328071"/>
                </a:lnTo>
                <a:lnTo>
                  <a:pt x="9927448" y="2317753"/>
                </a:lnTo>
                <a:lnTo>
                  <a:pt x="9921898" y="2307434"/>
                </a:lnTo>
                <a:lnTo>
                  <a:pt x="9915555" y="2298703"/>
                </a:lnTo>
                <a:lnTo>
                  <a:pt x="9907627" y="2290765"/>
                </a:lnTo>
                <a:lnTo>
                  <a:pt x="9898906" y="2282828"/>
                </a:lnTo>
                <a:lnTo>
                  <a:pt x="9889391" y="2275683"/>
                </a:lnTo>
                <a:lnTo>
                  <a:pt x="9880670" y="2270127"/>
                </a:lnTo>
                <a:lnTo>
                  <a:pt x="9870363" y="2264571"/>
                </a:lnTo>
                <a:lnTo>
                  <a:pt x="9859263" y="2261396"/>
                </a:lnTo>
                <a:lnTo>
                  <a:pt x="9848163" y="2258221"/>
                </a:lnTo>
                <a:lnTo>
                  <a:pt x="9837064" y="2256633"/>
                </a:lnTo>
                <a:lnTo>
                  <a:pt x="9824378" y="2255840"/>
                </a:lnTo>
                <a:close/>
                <a:moveTo>
                  <a:pt x="13046141" y="2255839"/>
                </a:moveTo>
                <a:lnTo>
                  <a:pt x="13034228" y="2256633"/>
                </a:lnTo>
                <a:lnTo>
                  <a:pt x="13023109" y="2258221"/>
                </a:lnTo>
                <a:lnTo>
                  <a:pt x="13011990" y="2261396"/>
                </a:lnTo>
                <a:lnTo>
                  <a:pt x="13000077" y="2264571"/>
                </a:lnTo>
                <a:lnTo>
                  <a:pt x="12990547" y="2270127"/>
                </a:lnTo>
                <a:lnTo>
                  <a:pt x="12981016" y="2275683"/>
                </a:lnTo>
                <a:lnTo>
                  <a:pt x="12972280" y="2282827"/>
                </a:lnTo>
                <a:lnTo>
                  <a:pt x="12963544" y="2290764"/>
                </a:lnTo>
                <a:lnTo>
                  <a:pt x="12955602" y="2298702"/>
                </a:lnTo>
                <a:lnTo>
                  <a:pt x="12948454" y="2307433"/>
                </a:lnTo>
                <a:lnTo>
                  <a:pt x="12942895" y="2317752"/>
                </a:lnTo>
                <a:lnTo>
                  <a:pt x="12938924" y="2328071"/>
                </a:lnTo>
                <a:lnTo>
                  <a:pt x="12934158" y="2337596"/>
                </a:lnTo>
                <a:lnTo>
                  <a:pt x="12931776" y="2349502"/>
                </a:lnTo>
                <a:lnTo>
                  <a:pt x="12929393" y="2361408"/>
                </a:lnTo>
                <a:lnTo>
                  <a:pt x="12928599" y="2372521"/>
                </a:lnTo>
                <a:lnTo>
                  <a:pt x="12928599" y="3530603"/>
                </a:lnTo>
                <a:lnTo>
                  <a:pt x="12929393" y="3542509"/>
                </a:lnTo>
                <a:lnTo>
                  <a:pt x="12931776" y="3554415"/>
                </a:lnTo>
                <a:lnTo>
                  <a:pt x="12934158" y="3565528"/>
                </a:lnTo>
                <a:lnTo>
                  <a:pt x="12938924" y="3575846"/>
                </a:lnTo>
                <a:lnTo>
                  <a:pt x="12942895" y="3586165"/>
                </a:lnTo>
                <a:lnTo>
                  <a:pt x="12948454" y="3596484"/>
                </a:lnTo>
                <a:lnTo>
                  <a:pt x="12955602" y="3605215"/>
                </a:lnTo>
                <a:lnTo>
                  <a:pt x="12963544" y="3613152"/>
                </a:lnTo>
                <a:lnTo>
                  <a:pt x="12972280" y="3621090"/>
                </a:lnTo>
                <a:lnTo>
                  <a:pt x="12981016" y="3627440"/>
                </a:lnTo>
                <a:lnTo>
                  <a:pt x="12990547" y="3632996"/>
                </a:lnTo>
                <a:lnTo>
                  <a:pt x="13000077" y="3638553"/>
                </a:lnTo>
                <a:lnTo>
                  <a:pt x="13011990" y="3642521"/>
                </a:lnTo>
                <a:lnTo>
                  <a:pt x="13023109" y="3645696"/>
                </a:lnTo>
                <a:lnTo>
                  <a:pt x="13034228" y="3648077"/>
                </a:lnTo>
                <a:lnTo>
                  <a:pt x="13046141" y="3648077"/>
                </a:lnTo>
                <a:lnTo>
                  <a:pt x="14201707" y="3648077"/>
                </a:lnTo>
                <a:lnTo>
                  <a:pt x="14213620" y="3648077"/>
                </a:lnTo>
                <a:lnTo>
                  <a:pt x="14225533" y="3645696"/>
                </a:lnTo>
                <a:lnTo>
                  <a:pt x="14236652" y="3642521"/>
                </a:lnTo>
                <a:lnTo>
                  <a:pt x="14247771" y="3638553"/>
                </a:lnTo>
                <a:lnTo>
                  <a:pt x="14258095" y="3632996"/>
                </a:lnTo>
                <a:lnTo>
                  <a:pt x="14267626" y="3627440"/>
                </a:lnTo>
                <a:lnTo>
                  <a:pt x="14277156" y="3621090"/>
                </a:lnTo>
                <a:lnTo>
                  <a:pt x="14284304" y="3613152"/>
                </a:lnTo>
                <a:lnTo>
                  <a:pt x="14292246" y="3605215"/>
                </a:lnTo>
                <a:lnTo>
                  <a:pt x="14299394" y="3596484"/>
                </a:lnTo>
                <a:lnTo>
                  <a:pt x="14304953" y="3586165"/>
                </a:lnTo>
                <a:lnTo>
                  <a:pt x="14309719" y="3575846"/>
                </a:lnTo>
                <a:lnTo>
                  <a:pt x="14313690" y="3565528"/>
                </a:lnTo>
                <a:lnTo>
                  <a:pt x="14316072" y="3554415"/>
                </a:lnTo>
                <a:lnTo>
                  <a:pt x="14318455" y="3542509"/>
                </a:lnTo>
                <a:lnTo>
                  <a:pt x="14319249" y="3530603"/>
                </a:lnTo>
                <a:lnTo>
                  <a:pt x="14319249" y="2372521"/>
                </a:lnTo>
                <a:lnTo>
                  <a:pt x="14318455" y="2361408"/>
                </a:lnTo>
                <a:lnTo>
                  <a:pt x="14316072" y="2349502"/>
                </a:lnTo>
                <a:lnTo>
                  <a:pt x="14313690" y="2337596"/>
                </a:lnTo>
                <a:lnTo>
                  <a:pt x="14309719" y="2328071"/>
                </a:lnTo>
                <a:lnTo>
                  <a:pt x="14304953" y="2317752"/>
                </a:lnTo>
                <a:lnTo>
                  <a:pt x="14299394" y="2307433"/>
                </a:lnTo>
                <a:lnTo>
                  <a:pt x="14292246" y="2298702"/>
                </a:lnTo>
                <a:lnTo>
                  <a:pt x="14284304" y="2290764"/>
                </a:lnTo>
                <a:lnTo>
                  <a:pt x="14277156" y="2282827"/>
                </a:lnTo>
                <a:lnTo>
                  <a:pt x="14267626" y="2275683"/>
                </a:lnTo>
                <a:lnTo>
                  <a:pt x="14258095" y="2270127"/>
                </a:lnTo>
                <a:lnTo>
                  <a:pt x="14247771" y="2264571"/>
                </a:lnTo>
                <a:lnTo>
                  <a:pt x="14236652" y="2261396"/>
                </a:lnTo>
                <a:lnTo>
                  <a:pt x="14225533" y="2258221"/>
                </a:lnTo>
                <a:lnTo>
                  <a:pt x="14213620" y="2256633"/>
                </a:lnTo>
                <a:lnTo>
                  <a:pt x="14201707" y="2255839"/>
                </a:lnTo>
                <a:close/>
                <a:moveTo>
                  <a:pt x="11587956" y="2255839"/>
                </a:moveTo>
                <a:lnTo>
                  <a:pt x="11575256" y="2256633"/>
                </a:lnTo>
                <a:lnTo>
                  <a:pt x="11564143" y="2258220"/>
                </a:lnTo>
                <a:lnTo>
                  <a:pt x="11553031" y="2261395"/>
                </a:lnTo>
                <a:lnTo>
                  <a:pt x="11541918" y="2264570"/>
                </a:lnTo>
                <a:lnTo>
                  <a:pt x="11531599" y="2270126"/>
                </a:lnTo>
                <a:lnTo>
                  <a:pt x="11522868" y="2275683"/>
                </a:lnTo>
                <a:lnTo>
                  <a:pt x="11512549" y="2282826"/>
                </a:lnTo>
                <a:lnTo>
                  <a:pt x="11504612" y="2290764"/>
                </a:lnTo>
                <a:lnTo>
                  <a:pt x="11496675" y="2298701"/>
                </a:lnTo>
                <a:lnTo>
                  <a:pt x="11490325" y="2307433"/>
                </a:lnTo>
                <a:lnTo>
                  <a:pt x="11484768" y="2317751"/>
                </a:lnTo>
                <a:lnTo>
                  <a:pt x="11480006" y="2328070"/>
                </a:lnTo>
                <a:lnTo>
                  <a:pt x="11475243" y="2337595"/>
                </a:lnTo>
                <a:lnTo>
                  <a:pt x="11473656" y="2349501"/>
                </a:lnTo>
                <a:lnTo>
                  <a:pt x="11471275" y="2361408"/>
                </a:lnTo>
                <a:lnTo>
                  <a:pt x="11469687" y="2372520"/>
                </a:lnTo>
                <a:lnTo>
                  <a:pt x="11469687" y="3530602"/>
                </a:lnTo>
                <a:lnTo>
                  <a:pt x="11471275" y="3542508"/>
                </a:lnTo>
                <a:lnTo>
                  <a:pt x="11473656" y="3554414"/>
                </a:lnTo>
                <a:lnTo>
                  <a:pt x="11475243" y="3565527"/>
                </a:lnTo>
                <a:lnTo>
                  <a:pt x="11480006" y="3575846"/>
                </a:lnTo>
                <a:lnTo>
                  <a:pt x="11484768" y="3586164"/>
                </a:lnTo>
                <a:lnTo>
                  <a:pt x="11490325" y="3596483"/>
                </a:lnTo>
                <a:lnTo>
                  <a:pt x="11496675" y="3605214"/>
                </a:lnTo>
                <a:lnTo>
                  <a:pt x="11504612" y="3613152"/>
                </a:lnTo>
                <a:lnTo>
                  <a:pt x="11512549" y="3621089"/>
                </a:lnTo>
                <a:lnTo>
                  <a:pt x="11522868" y="3627439"/>
                </a:lnTo>
                <a:lnTo>
                  <a:pt x="11531599" y="3632996"/>
                </a:lnTo>
                <a:lnTo>
                  <a:pt x="11541918" y="3638552"/>
                </a:lnTo>
                <a:lnTo>
                  <a:pt x="11553031" y="3642520"/>
                </a:lnTo>
                <a:lnTo>
                  <a:pt x="11564143" y="3645696"/>
                </a:lnTo>
                <a:lnTo>
                  <a:pt x="11575256" y="3648077"/>
                </a:lnTo>
                <a:lnTo>
                  <a:pt x="11587956" y="3648077"/>
                </a:lnTo>
                <a:lnTo>
                  <a:pt x="12742068" y="3648077"/>
                </a:lnTo>
                <a:lnTo>
                  <a:pt x="12754768" y="3648077"/>
                </a:lnTo>
                <a:lnTo>
                  <a:pt x="12765881" y="3645696"/>
                </a:lnTo>
                <a:lnTo>
                  <a:pt x="12776993" y="3642520"/>
                </a:lnTo>
                <a:lnTo>
                  <a:pt x="12788106" y="3638552"/>
                </a:lnTo>
                <a:lnTo>
                  <a:pt x="12798425" y="3632996"/>
                </a:lnTo>
                <a:lnTo>
                  <a:pt x="12808743" y="3627439"/>
                </a:lnTo>
                <a:lnTo>
                  <a:pt x="12817475" y="3621089"/>
                </a:lnTo>
                <a:lnTo>
                  <a:pt x="12825412" y="3613152"/>
                </a:lnTo>
                <a:lnTo>
                  <a:pt x="12833349" y="3605214"/>
                </a:lnTo>
                <a:lnTo>
                  <a:pt x="12839699" y="3596483"/>
                </a:lnTo>
                <a:lnTo>
                  <a:pt x="12845256" y="3586164"/>
                </a:lnTo>
                <a:lnTo>
                  <a:pt x="12850018" y="3575846"/>
                </a:lnTo>
                <a:lnTo>
                  <a:pt x="12854781" y="3565527"/>
                </a:lnTo>
                <a:lnTo>
                  <a:pt x="12857162" y="3554414"/>
                </a:lnTo>
                <a:lnTo>
                  <a:pt x="12858749" y="3542508"/>
                </a:lnTo>
                <a:lnTo>
                  <a:pt x="12860337" y="3530602"/>
                </a:lnTo>
                <a:lnTo>
                  <a:pt x="12860337" y="2372520"/>
                </a:lnTo>
                <a:lnTo>
                  <a:pt x="12858749" y="2361408"/>
                </a:lnTo>
                <a:lnTo>
                  <a:pt x="12857162" y="2349501"/>
                </a:lnTo>
                <a:lnTo>
                  <a:pt x="12854781" y="2337595"/>
                </a:lnTo>
                <a:lnTo>
                  <a:pt x="12850018" y="2328070"/>
                </a:lnTo>
                <a:lnTo>
                  <a:pt x="12845256" y="2317751"/>
                </a:lnTo>
                <a:lnTo>
                  <a:pt x="12839699" y="2307433"/>
                </a:lnTo>
                <a:lnTo>
                  <a:pt x="12833349" y="2298701"/>
                </a:lnTo>
                <a:lnTo>
                  <a:pt x="12825412" y="2290764"/>
                </a:lnTo>
                <a:lnTo>
                  <a:pt x="12817475" y="2282826"/>
                </a:lnTo>
                <a:lnTo>
                  <a:pt x="12808743" y="2275683"/>
                </a:lnTo>
                <a:lnTo>
                  <a:pt x="12798425" y="2270126"/>
                </a:lnTo>
                <a:lnTo>
                  <a:pt x="12788106" y="2264570"/>
                </a:lnTo>
                <a:lnTo>
                  <a:pt x="12776993" y="2261395"/>
                </a:lnTo>
                <a:lnTo>
                  <a:pt x="12765881" y="2258220"/>
                </a:lnTo>
                <a:lnTo>
                  <a:pt x="12754768" y="2256633"/>
                </a:lnTo>
                <a:lnTo>
                  <a:pt x="12742068" y="2255839"/>
                </a:lnTo>
                <a:close/>
                <a:moveTo>
                  <a:pt x="10129043" y="2255839"/>
                </a:moveTo>
                <a:lnTo>
                  <a:pt x="10117137" y="2256632"/>
                </a:lnTo>
                <a:lnTo>
                  <a:pt x="10106025" y="2258220"/>
                </a:lnTo>
                <a:lnTo>
                  <a:pt x="10094912" y="2261395"/>
                </a:lnTo>
                <a:lnTo>
                  <a:pt x="10083006" y="2264569"/>
                </a:lnTo>
                <a:lnTo>
                  <a:pt x="10073481" y="2270126"/>
                </a:lnTo>
                <a:lnTo>
                  <a:pt x="10063162" y="2275682"/>
                </a:lnTo>
                <a:lnTo>
                  <a:pt x="10054431" y="2282826"/>
                </a:lnTo>
                <a:lnTo>
                  <a:pt x="10046493" y="2290764"/>
                </a:lnTo>
                <a:lnTo>
                  <a:pt x="10038556" y="2298701"/>
                </a:lnTo>
                <a:lnTo>
                  <a:pt x="10031412" y="2307432"/>
                </a:lnTo>
                <a:lnTo>
                  <a:pt x="10025856" y="2317751"/>
                </a:lnTo>
                <a:lnTo>
                  <a:pt x="10021887" y="2328070"/>
                </a:lnTo>
                <a:lnTo>
                  <a:pt x="10017125" y="2337595"/>
                </a:lnTo>
                <a:lnTo>
                  <a:pt x="10014743" y="2349501"/>
                </a:lnTo>
                <a:lnTo>
                  <a:pt x="10012362" y="2361407"/>
                </a:lnTo>
                <a:lnTo>
                  <a:pt x="10012362" y="2372520"/>
                </a:lnTo>
                <a:lnTo>
                  <a:pt x="10012362" y="3530602"/>
                </a:lnTo>
                <a:lnTo>
                  <a:pt x="10012362" y="3542508"/>
                </a:lnTo>
                <a:lnTo>
                  <a:pt x="10014743" y="3554414"/>
                </a:lnTo>
                <a:lnTo>
                  <a:pt x="10017125" y="3565527"/>
                </a:lnTo>
                <a:lnTo>
                  <a:pt x="10021887" y="3575845"/>
                </a:lnTo>
                <a:lnTo>
                  <a:pt x="10025856" y="3586164"/>
                </a:lnTo>
                <a:lnTo>
                  <a:pt x="10031412" y="3596483"/>
                </a:lnTo>
                <a:lnTo>
                  <a:pt x="10038556" y="3605214"/>
                </a:lnTo>
                <a:lnTo>
                  <a:pt x="10046493" y="3613151"/>
                </a:lnTo>
                <a:lnTo>
                  <a:pt x="10054431" y="3621089"/>
                </a:lnTo>
                <a:lnTo>
                  <a:pt x="10063162" y="3627439"/>
                </a:lnTo>
                <a:lnTo>
                  <a:pt x="10073481" y="3632995"/>
                </a:lnTo>
                <a:lnTo>
                  <a:pt x="10083006" y="3638551"/>
                </a:lnTo>
                <a:lnTo>
                  <a:pt x="10094912" y="3642520"/>
                </a:lnTo>
                <a:lnTo>
                  <a:pt x="10106025" y="3645695"/>
                </a:lnTo>
                <a:lnTo>
                  <a:pt x="10117137" y="3648076"/>
                </a:lnTo>
                <a:lnTo>
                  <a:pt x="10129043" y="3648076"/>
                </a:lnTo>
                <a:lnTo>
                  <a:pt x="11283950" y="3648076"/>
                </a:lnTo>
                <a:lnTo>
                  <a:pt x="11295856" y="3648076"/>
                </a:lnTo>
                <a:lnTo>
                  <a:pt x="11307763" y="3645695"/>
                </a:lnTo>
                <a:lnTo>
                  <a:pt x="11318875" y="3642520"/>
                </a:lnTo>
                <a:lnTo>
                  <a:pt x="11329987" y="3638551"/>
                </a:lnTo>
                <a:lnTo>
                  <a:pt x="11340306" y="3632995"/>
                </a:lnTo>
                <a:lnTo>
                  <a:pt x="11349037" y="3627439"/>
                </a:lnTo>
                <a:lnTo>
                  <a:pt x="11357769" y="3621089"/>
                </a:lnTo>
                <a:lnTo>
                  <a:pt x="11366500" y="3613151"/>
                </a:lnTo>
                <a:lnTo>
                  <a:pt x="11374437" y="3605214"/>
                </a:lnTo>
                <a:lnTo>
                  <a:pt x="11381581" y="3596483"/>
                </a:lnTo>
                <a:lnTo>
                  <a:pt x="11387137" y="3586164"/>
                </a:lnTo>
                <a:lnTo>
                  <a:pt x="11391900" y="3575845"/>
                </a:lnTo>
                <a:lnTo>
                  <a:pt x="11395869" y="3565527"/>
                </a:lnTo>
                <a:lnTo>
                  <a:pt x="11398250" y="3554414"/>
                </a:lnTo>
                <a:lnTo>
                  <a:pt x="11400631" y="3542508"/>
                </a:lnTo>
                <a:lnTo>
                  <a:pt x="11401425" y="3530602"/>
                </a:lnTo>
                <a:lnTo>
                  <a:pt x="11401425" y="2372520"/>
                </a:lnTo>
                <a:lnTo>
                  <a:pt x="11400631" y="2361407"/>
                </a:lnTo>
                <a:lnTo>
                  <a:pt x="11398250" y="2349501"/>
                </a:lnTo>
                <a:lnTo>
                  <a:pt x="11395869" y="2337595"/>
                </a:lnTo>
                <a:lnTo>
                  <a:pt x="11391900" y="2328070"/>
                </a:lnTo>
                <a:lnTo>
                  <a:pt x="11387137" y="2317751"/>
                </a:lnTo>
                <a:lnTo>
                  <a:pt x="11381581" y="2307432"/>
                </a:lnTo>
                <a:lnTo>
                  <a:pt x="11374437" y="2298701"/>
                </a:lnTo>
                <a:lnTo>
                  <a:pt x="11366500" y="2290764"/>
                </a:lnTo>
                <a:lnTo>
                  <a:pt x="11357769" y="2282826"/>
                </a:lnTo>
                <a:lnTo>
                  <a:pt x="11349037" y="2275682"/>
                </a:lnTo>
                <a:lnTo>
                  <a:pt x="11340306" y="2270126"/>
                </a:lnTo>
                <a:lnTo>
                  <a:pt x="11329987" y="2264569"/>
                </a:lnTo>
                <a:lnTo>
                  <a:pt x="11318875" y="2261395"/>
                </a:lnTo>
                <a:lnTo>
                  <a:pt x="11307763" y="2258220"/>
                </a:lnTo>
                <a:lnTo>
                  <a:pt x="11295856" y="2256632"/>
                </a:lnTo>
                <a:lnTo>
                  <a:pt x="11283950" y="2255839"/>
                </a:lnTo>
                <a:close/>
                <a:moveTo>
                  <a:pt x="15963105" y="793752"/>
                </a:moveTo>
                <a:lnTo>
                  <a:pt x="15951199" y="794546"/>
                </a:lnTo>
                <a:lnTo>
                  <a:pt x="15940087" y="795340"/>
                </a:lnTo>
                <a:lnTo>
                  <a:pt x="15928180" y="799311"/>
                </a:lnTo>
                <a:lnTo>
                  <a:pt x="15917068" y="802488"/>
                </a:lnTo>
                <a:lnTo>
                  <a:pt x="15907543" y="808048"/>
                </a:lnTo>
                <a:lnTo>
                  <a:pt x="15898018" y="813607"/>
                </a:lnTo>
                <a:lnTo>
                  <a:pt x="15889287" y="820755"/>
                </a:lnTo>
                <a:lnTo>
                  <a:pt x="15880555" y="827903"/>
                </a:lnTo>
                <a:lnTo>
                  <a:pt x="15872618" y="835845"/>
                </a:lnTo>
                <a:lnTo>
                  <a:pt x="15865474" y="845375"/>
                </a:lnTo>
                <a:lnTo>
                  <a:pt x="15859918" y="854905"/>
                </a:lnTo>
                <a:lnTo>
                  <a:pt x="15855949" y="865230"/>
                </a:lnTo>
                <a:lnTo>
                  <a:pt x="15851187" y="875555"/>
                </a:lnTo>
                <a:lnTo>
                  <a:pt x="15848805" y="886674"/>
                </a:lnTo>
                <a:lnTo>
                  <a:pt x="15846424" y="899381"/>
                </a:lnTo>
                <a:lnTo>
                  <a:pt x="15846424" y="910500"/>
                </a:lnTo>
                <a:lnTo>
                  <a:pt x="15846424" y="2069242"/>
                </a:lnTo>
                <a:lnTo>
                  <a:pt x="15846424" y="2080361"/>
                </a:lnTo>
                <a:lnTo>
                  <a:pt x="15848805" y="2093068"/>
                </a:lnTo>
                <a:lnTo>
                  <a:pt x="15851187" y="2104187"/>
                </a:lnTo>
                <a:lnTo>
                  <a:pt x="15855949" y="2114512"/>
                </a:lnTo>
                <a:lnTo>
                  <a:pt x="15859918" y="2124042"/>
                </a:lnTo>
                <a:lnTo>
                  <a:pt x="15865474" y="2134367"/>
                </a:lnTo>
                <a:lnTo>
                  <a:pt x="15872618" y="2143103"/>
                </a:lnTo>
                <a:lnTo>
                  <a:pt x="15880555" y="2151045"/>
                </a:lnTo>
                <a:lnTo>
                  <a:pt x="15889287" y="2158987"/>
                </a:lnTo>
                <a:lnTo>
                  <a:pt x="15898018" y="2166135"/>
                </a:lnTo>
                <a:lnTo>
                  <a:pt x="15907543" y="2171694"/>
                </a:lnTo>
                <a:lnTo>
                  <a:pt x="15917068" y="2177253"/>
                </a:lnTo>
                <a:lnTo>
                  <a:pt x="15928180" y="2180430"/>
                </a:lnTo>
                <a:lnTo>
                  <a:pt x="15940087" y="2183608"/>
                </a:lnTo>
                <a:lnTo>
                  <a:pt x="15951199" y="2185196"/>
                </a:lnTo>
                <a:lnTo>
                  <a:pt x="15963105" y="2185990"/>
                </a:lnTo>
                <a:lnTo>
                  <a:pt x="17118804" y="2185990"/>
                </a:lnTo>
                <a:lnTo>
                  <a:pt x="17129920" y="2185196"/>
                </a:lnTo>
                <a:lnTo>
                  <a:pt x="17141032" y="2183608"/>
                </a:lnTo>
                <a:lnTo>
                  <a:pt x="17152936" y="2180430"/>
                </a:lnTo>
                <a:lnTo>
                  <a:pt x="17164048" y="2177253"/>
                </a:lnTo>
                <a:lnTo>
                  <a:pt x="17173576" y="2171694"/>
                </a:lnTo>
                <a:lnTo>
                  <a:pt x="17183892" y="2166135"/>
                </a:lnTo>
                <a:lnTo>
                  <a:pt x="17193420" y="2158987"/>
                </a:lnTo>
                <a:lnTo>
                  <a:pt x="17200564" y="2151045"/>
                </a:lnTo>
                <a:lnTo>
                  <a:pt x="17208500" y="2143103"/>
                </a:lnTo>
                <a:lnTo>
                  <a:pt x="17215644" y="2134367"/>
                </a:lnTo>
                <a:lnTo>
                  <a:pt x="17221200" y="2124042"/>
                </a:lnTo>
                <a:lnTo>
                  <a:pt x="17225964" y="2114512"/>
                </a:lnTo>
                <a:lnTo>
                  <a:pt x="17229932" y="2104187"/>
                </a:lnTo>
                <a:lnTo>
                  <a:pt x="17233104" y="2093068"/>
                </a:lnTo>
                <a:lnTo>
                  <a:pt x="17234692" y="2080361"/>
                </a:lnTo>
                <a:lnTo>
                  <a:pt x="17235488" y="2069242"/>
                </a:lnTo>
                <a:lnTo>
                  <a:pt x="17235488" y="910500"/>
                </a:lnTo>
                <a:lnTo>
                  <a:pt x="17234692" y="899381"/>
                </a:lnTo>
                <a:lnTo>
                  <a:pt x="17233104" y="886674"/>
                </a:lnTo>
                <a:lnTo>
                  <a:pt x="17229932" y="875555"/>
                </a:lnTo>
                <a:lnTo>
                  <a:pt x="17225964" y="865230"/>
                </a:lnTo>
                <a:lnTo>
                  <a:pt x="17221200" y="854905"/>
                </a:lnTo>
                <a:lnTo>
                  <a:pt x="17215644" y="845375"/>
                </a:lnTo>
                <a:lnTo>
                  <a:pt x="17208500" y="835845"/>
                </a:lnTo>
                <a:lnTo>
                  <a:pt x="17200564" y="827903"/>
                </a:lnTo>
                <a:lnTo>
                  <a:pt x="17193420" y="820755"/>
                </a:lnTo>
                <a:lnTo>
                  <a:pt x="17183892" y="813607"/>
                </a:lnTo>
                <a:lnTo>
                  <a:pt x="17173576" y="808048"/>
                </a:lnTo>
                <a:lnTo>
                  <a:pt x="17164048" y="802488"/>
                </a:lnTo>
                <a:lnTo>
                  <a:pt x="17152936" y="799311"/>
                </a:lnTo>
                <a:lnTo>
                  <a:pt x="17141032" y="795340"/>
                </a:lnTo>
                <a:lnTo>
                  <a:pt x="17129920" y="794546"/>
                </a:lnTo>
                <a:lnTo>
                  <a:pt x="17118804" y="793752"/>
                </a:lnTo>
                <a:close/>
                <a:moveTo>
                  <a:pt x="14504193" y="793752"/>
                </a:moveTo>
                <a:lnTo>
                  <a:pt x="14491493" y="794546"/>
                </a:lnTo>
                <a:lnTo>
                  <a:pt x="14480381" y="795340"/>
                </a:lnTo>
                <a:lnTo>
                  <a:pt x="14469268" y="799311"/>
                </a:lnTo>
                <a:lnTo>
                  <a:pt x="14458156" y="802488"/>
                </a:lnTo>
                <a:lnTo>
                  <a:pt x="14447837" y="808048"/>
                </a:lnTo>
                <a:lnTo>
                  <a:pt x="14439106" y="813607"/>
                </a:lnTo>
                <a:lnTo>
                  <a:pt x="14430375" y="820755"/>
                </a:lnTo>
                <a:lnTo>
                  <a:pt x="14420850" y="827903"/>
                </a:lnTo>
                <a:lnTo>
                  <a:pt x="14412912" y="835845"/>
                </a:lnTo>
                <a:lnTo>
                  <a:pt x="14406562" y="845375"/>
                </a:lnTo>
                <a:lnTo>
                  <a:pt x="14401006" y="854905"/>
                </a:lnTo>
                <a:lnTo>
                  <a:pt x="14396243" y="865230"/>
                </a:lnTo>
                <a:lnTo>
                  <a:pt x="14391481" y="875555"/>
                </a:lnTo>
                <a:lnTo>
                  <a:pt x="14389893" y="886674"/>
                </a:lnTo>
                <a:lnTo>
                  <a:pt x="14387512" y="899381"/>
                </a:lnTo>
                <a:lnTo>
                  <a:pt x="14387512" y="910500"/>
                </a:lnTo>
                <a:lnTo>
                  <a:pt x="14387512" y="2069242"/>
                </a:lnTo>
                <a:lnTo>
                  <a:pt x="14387512" y="2080361"/>
                </a:lnTo>
                <a:lnTo>
                  <a:pt x="14389893" y="2093068"/>
                </a:lnTo>
                <a:lnTo>
                  <a:pt x="14391481" y="2104187"/>
                </a:lnTo>
                <a:lnTo>
                  <a:pt x="14396243" y="2114512"/>
                </a:lnTo>
                <a:lnTo>
                  <a:pt x="14401006" y="2124042"/>
                </a:lnTo>
                <a:lnTo>
                  <a:pt x="14406562" y="2134367"/>
                </a:lnTo>
                <a:lnTo>
                  <a:pt x="14412912" y="2143103"/>
                </a:lnTo>
                <a:lnTo>
                  <a:pt x="14420850" y="2151045"/>
                </a:lnTo>
                <a:lnTo>
                  <a:pt x="14430375" y="2158987"/>
                </a:lnTo>
                <a:lnTo>
                  <a:pt x="14439106" y="2166135"/>
                </a:lnTo>
                <a:lnTo>
                  <a:pt x="14447837" y="2171694"/>
                </a:lnTo>
                <a:lnTo>
                  <a:pt x="14458156" y="2177253"/>
                </a:lnTo>
                <a:lnTo>
                  <a:pt x="14469268" y="2180430"/>
                </a:lnTo>
                <a:lnTo>
                  <a:pt x="14480381" y="2183608"/>
                </a:lnTo>
                <a:lnTo>
                  <a:pt x="14491493" y="2185196"/>
                </a:lnTo>
                <a:lnTo>
                  <a:pt x="14504193" y="2185990"/>
                </a:lnTo>
                <a:lnTo>
                  <a:pt x="15659894" y="2185990"/>
                </a:lnTo>
                <a:lnTo>
                  <a:pt x="15671006" y="2185196"/>
                </a:lnTo>
                <a:lnTo>
                  <a:pt x="15682119" y="2183608"/>
                </a:lnTo>
                <a:lnTo>
                  <a:pt x="15693231" y="2180430"/>
                </a:lnTo>
                <a:lnTo>
                  <a:pt x="15704344" y="2177253"/>
                </a:lnTo>
                <a:lnTo>
                  <a:pt x="15714663" y="2171694"/>
                </a:lnTo>
                <a:lnTo>
                  <a:pt x="15724981" y="2166135"/>
                </a:lnTo>
                <a:lnTo>
                  <a:pt x="15733713" y="2158987"/>
                </a:lnTo>
                <a:lnTo>
                  <a:pt x="15741650" y="2151045"/>
                </a:lnTo>
                <a:lnTo>
                  <a:pt x="15749587" y="2143103"/>
                </a:lnTo>
                <a:lnTo>
                  <a:pt x="15755937" y="2134367"/>
                </a:lnTo>
                <a:lnTo>
                  <a:pt x="15761494" y="2124042"/>
                </a:lnTo>
                <a:lnTo>
                  <a:pt x="15766256" y="2114512"/>
                </a:lnTo>
                <a:lnTo>
                  <a:pt x="15771019" y="2104187"/>
                </a:lnTo>
                <a:lnTo>
                  <a:pt x="15772606" y="2093068"/>
                </a:lnTo>
                <a:lnTo>
                  <a:pt x="15774987" y="2080361"/>
                </a:lnTo>
                <a:lnTo>
                  <a:pt x="15776575" y="2069242"/>
                </a:lnTo>
                <a:lnTo>
                  <a:pt x="15776575" y="910500"/>
                </a:lnTo>
                <a:lnTo>
                  <a:pt x="15774987" y="899381"/>
                </a:lnTo>
                <a:lnTo>
                  <a:pt x="15772606" y="886674"/>
                </a:lnTo>
                <a:lnTo>
                  <a:pt x="15771019" y="875555"/>
                </a:lnTo>
                <a:lnTo>
                  <a:pt x="15766256" y="865230"/>
                </a:lnTo>
                <a:lnTo>
                  <a:pt x="15761494" y="854905"/>
                </a:lnTo>
                <a:lnTo>
                  <a:pt x="15755937" y="845375"/>
                </a:lnTo>
                <a:lnTo>
                  <a:pt x="15749587" y="835845"/>
                </a:lnTo>
                <a:lnTo>
                  <a:pt x="15741650" y="827903"/>
                </a:lnTo>
                <a:lnTo>
                  <a:pt x="15733713" y="820755"/>
                </a:lnTo>
                <a:lnTo>
                  <a:pt x="15724981" y="813607"/>
                </a:lnTo>
                <a:lnTo>
                  <a:pt x="15714663" y="808048"/>
                </a:lnTo>
                <a:lnTo>
                  <a:pt x="15704344" y="802488"/>
                </a:lnTo>
                <a:lnTo>
                  <a:pt x="15693231" y="799311"/>
                </a:lnTo>
                <a:lnTo>
                  <a:pt x="15682119" y="795340"/>
                </a:lnTo>
                <a:lnTo>
                  <a:pt x="15671006" y="794546"/>
                </a:lnTo>
                <a:lnTo>
                  <a:pt x="15659894" y="793752"/>
                </a:lnTo>
                <a:close/>
                <a:moveTo>
                  <a:pt x="13046141" y="793752"/>
                </a:moveTo>
                <a:lnTo>
                  <a:pt x="13034228" y="794546"/>
                </a:lnTo>
                <a:lnTo>
                  <a:pt x="13023109" y="795340"/>
                </a:lnTo>
                <a:lnTo>
                  <a:pt x="13011990" y="799311"/>
                </a:lnTo>
                <a:lnTo>
                  <a:pt x="13000077" y="802488"/>
                </a:lnTo>
                <a:lnTo>
                  <a:pt x="12990547" y="808048"/>
                </a:lnTo>
                <a:lnTo>
                  <a:pt x="12981016" y="813607"/>
                </a:lnTo>
                <a:lnTo>
                  <a:pt x="12972280" y="820755"/>
                </a:lnTo>
                <a:lnTo>
                  <a:pt x="12963544" y="827903"/>
                </a:lnTo>
                <a:lnTo>
                  <a:pt x="12955602" y="835845"/>
                </a:lnTo>
                <a:lnTo>
                  <a:pt x="12948454" y="845375"/>
                </a:lnTo>
                <a:lnTo>
                  <a:pt x="12942895" y="854905"/>
                </a:lnTo>
                <a:lnTo>
                  <a:pt x="12938924" y="865230"/>
                </a:lnTo>
                <a:lnTo>
                  <a:pt x="12934158" y="875555"/>
                </a:lnTo>
                <a:lnTo>
                  <a:pt x="12931776" y="886674"/>
                </a:lnTo>
                <a:lnTo>
                  <a:pt x="12929393" y="899381"/>
                </a:lnTo>
                <a:lnTo>
                  <a:pt x="12928599" y="910500"/>
                </a:lnTo>
                <a:lnTo>
                  <a:pt x="12928599" y="2069242"/>
                </a:lnTo>
                <a:lnTo>
                  <a:pt x="12929393" y="2080361"/>
                </a:lnTo>
                <a:lnTo>
                  <a:pt x="12931776" y="2093068"/>
                </a:lnTo>
                <a:lnTo>
                  <a:pt x="12934158" y="2104187"/>
                </a:lnTo>
                <a:lnTo>
                  <a:pt x="12938924" y="2114512"/>
                </a:lnTo>
                <a:lnTo>
                  <a:pt x="12942895" y="2124042"/>
                </a:lnTo>
                <a:lnTo>
                  <a:pt x="12948454" y="2134367"/>
                </a:lnTo>
                <a:lnTo>
                  <a:pt x="12955602" y="2143103"/>
                </a:lnTo>
                <a:lnTo>
                  <a:pt x="12963544" y="2151045"/>
                </a:lnTo>
                <a:lnTo>
                  <a:pt x="12972280" y="2158987"/>
                </a:lnTo>
                <a:lnTo>
                  <a:pt x="12981016" y="2166135"/>
                </a:lnTo>
                <a:lnTo>
                  <a:pt x="12990547" y="2171694"/>
                </a:lnTo>
                <a:lnTo>
                  <a:pt x="13000077" y="2177253"/>
                </a:lnTo>
                <a:lnTo>
                  <a:pt x="13011990" y="2180430"/>
                </a:lnTo>
                <a:lnTo>
                  <a:pt x="13023109" y="2183608"/>
                </a:lnTo>
                <a:lnTo>
                  <a:pt x="13034228" y="2185196"/>
                </a:lnTo>
                <a:lnTo>
                  <a:pt x="13046141" y="2185990"/>
                </a:lnTo>
                <a:lnTo>
                  <a:pt x="14201707" y="2185990"/>
                </a:lnTo>
                <a:lnTo>
                  <a:pt x="14213620" y="2185196"/>
                </a:lnTo>
                <a:lnTo>
                  <a:pt x="14225533" y="2183608"/>
                </a:lnTo>
                <a:lnTo>
                  <a:pt x="14236652" y="2180430"/>
                </a:lnTo>
                <a:lnTo>
                  <a:pt x="14247771" y="2177253"/>
                </a:lnTo>
                <a:lnTo>
                  <a:pt x="14258095" y="2171694"/>
                </a:lnTo>
                <a:lnTo>
                  <a:pt x="14267626" y="2166135"/>
                </a:lnTo>
                <a:lnTo>
                  <a:pt x="14277156" y="2158987"/>
                </a:lnTo>
                <a:lnTo>
                  <a:pt x="14284304" y="2151045"/>
                </a:lnTo>
                <a:lnTo>
                  <a:pt x="14292246" y="2143103"/>
                </a:lnTo>
                <a:lnTo>
                  <a:pt x="14299394" y="2134367"/>
                </a:lnTo>
                <a:lnTo>
                  <a:pt x="14304953" y="2124042"/>
                </a:lnTo>
                <a:lnTo>
                  <a:pt x="14309719" y="2114512"/>
                </a:lnTo>
                <a:lnTo>
                  <a:pt x="14313690" y="2104187"/>
                </a:lnTo>
                <a:lnTo>
                  <a:pt x="14316072" y="2093068"/>
                </a:lnTo>
                <a:lnTo>
                  <a:pt x="14318455" y="2080361"/>
                </a:lnTo>
                <a:lnTo>
                  <a:pt x="14319249" y="2069242"/>
                </a:lnTo>
                <a:lnTo>
                  <a:pt x="14319249" y="910500"/>
                </a:lnTo>
                <a:lnTo>
                  <a:pt x="14318455" y="899381"/>
                </a:lnTo>
                <a:lnTo>
                  <a:pt x="14316072" y="886674"/>
                </a:lnTo>
                <a:lnTo>
                  <a:pt x="14313690" y="875555"/>
                </a:lnTo>
                <a:lnTo>
                  <a:pt x="14309719" y="865230"/>
                </a:lnTo>
                <a:lnTo>
                  <a:pt x="14304953" y="854905"/>
                </a:lnTo>
                <a:lnTo>
                  <a:pt x="14299394" y="845375"/>
                </a:lnTo>
                <a:lnTo>
                  <a:pt x="14292246" y="835845"/>
                </a:lnTo>
                <a:lnTo>
                  <a:pt x="14284304" y="827903"/>
                </a:lnTo>
                <a:lnTo>
                  <a:pt x="14277156" y="820755"/>
                </a:lnTo>
                <a:lnTo>
                  <a:pt x="14267626" y="813607"/>
                </a:lnTo>
                <a:lnTo>
                  <a:pt x="14258095" y="808048"/>
                </a:lnTo>
                <a:lnTo>
                  <a:pt x="14247771" y="802488"/>
                </a:lnTo>
                <a:lnTo>
                  <a:pt x="14236652" y="799311"/>
                </a:lnTo>
                <a:lnTo>
                  <a:pt x="14225533" y="795340"/>
                </a:lnTo>
                <a:lnTo>
                  <a:pt x="14213620" y="794546"/>
                </a:lnTo>
                <a:lnTo>
                  <a:pt x="14201707" y="793752"/>
                </a:lnTo>
                <a:close/>
                <a:moveTo>
                  <a:pt x="11587956" y="793752"/>
                </a:moveTo>
                <a:lnTo>
                  <a:pt x="11575256" y="794546"/>
                </a:lnTo>
                <a:lnTo>
                  <a:pt x="11564143" y="795340"/>
                </a:lnTo>
                <a:lnTo>
                  <a:pt x="11553031" y="799312"/>
                </a:lnTo>
                <a:lnTo>
                  <a:pt x="11541918" y="802488"/>
                </a:lnTo>
                <a:lnTo>
                  <a:pt x="11531599" y="808048"/>
                </a:lnTo>
                <a:lnTo>
                  <a:pt x="11522868" y="813607"/>
                </a:lnTo>
                <a:lnTo>
                  <a:pt x="11512549" y="820755"/>
                </a:lnTo>
                <a:lnTo>
                  <a:pt x="11504612" y="827903"/>
                </a:lnTo>
                <a:lnTo>
                  <a:pt x="11496675" y="835845"/>
                </a:lnTo>
                <a:lnTo>
                  <a:pt x="11490325" y="845375"/>
                </a:lnTo>
                <a:lnTo>
                  <a:pt x="11484768" y="854905"/>
                </a:lnTo>
                <a:lnTo>
                  <a:pt x="11480006" y="865230"/>
                </a:lnTo>
                <a:lnTo>
                  <a:pt x="11475243" y="875555"/>
                </a:lnTo>
                <a:lnTo>
                  <a:pt x="11473656" y="886674"/>
                </a:lnTo>
                <a:lnTo>
                  <a:pt x="11471275" y="899381"/>
                </a:lnTo>
                <a:lnTo>
                  <a:pt x="11469687" y="910500"/>
                </a:lnTo>
                <a:lnTo>
                  <a:pt x="11469687" y="2069242"/>
                </a:lnTo>
                <a:lnTo>
                  <a:pt x="11471275" y="2080361"/>
                </a:lnTo>
                <a:lnTo>
                  <a:pt x="11473656" y="2093068"/>
                </a:lnTo>
                <a:lnTo>
                  <a:pt x="11475243" y="2104187"/>
                </a:lnTo>
                <a:lnTo>
                  <a:pt x="11480006" y="2114512"/>
                </a:lnTo>
                <a:lnTo>
                  <a:pt x="11484768" y="2124042"/>
                </a:lnTo>
                <a:lnTo>
                  <a:pt x="11490325" y="2134367"/>
                </a:lnTo>
                <a:lnTo>
                  <a:pt x="11496675" y="2143103"/>
                </a:lnTo>
                <a:lnTo>
                  <a:pt x="11504612" y="2151045"/>
                </a:lnTo>
                <a:lnTo>
                  <a:pt x="11512549" y="2158987"/>
                </a:lnTo>
                <a:lnTo>
                  <a:pt x="11522868" y="2166135"/>
                </a:lnTo>
                <a:lnTo>
                  <a:pt x="11531599" y="2171694"/>
                </a:lnTo>
                <a:lnTo>
                  <a:pt x="11541918" y="2177253"/>
                </a:lnTo>
                <a:lnTo>
                  <a:pt x="11553031" y="2180430"/>
                </a:lnTo>
                <a:lnTo>
                  <a:pt x="11564143" y="2183608"/>
                </a:lnTo>
                <a:lnTo>
                  <a:pt x="11575256" y="2185196"/>
                </a:lnTo>
                <a:lnTo>
                  <a:pt x="11587956" y="2185990"/>
                </a:lnTo>
                <a:lnTo>
                  <a:pt x="12742068" y="2185990"/>
                </a:lnTo>
                <a:lnTo>
                  <a:pt x="12754768" y="2185196"/>
                </a:lnTo>
                <a:lnTo>
                  <a:pt x="12765881" y="2183608"/>
                </a:lnTo>
                <a:lnTo>
                  <a:pt x="12776993" y="2180430"/>
                </a:lnTo>
                <a:lnTo>
                  <a:pt x="12788106" y="2177253"/>
                </a:lnTo>
                <a:lnTo>
                  <a:pt x="12798425" y="2171694"/>
                </a:lnTo>
                <a:lnTo>
                  <a:pt x="12808743" y="2166135"/>
                </a:lnTo>
                <a:lnTo>
                  <a:pt x="12817475" y="2158987"/>
                </a:lnTo>
                <a:lnTo>
                  <a:pt x="12825412" y="2151045"/>
                </a:lnTo>
                <a:lnTo>
                  <a:pt x="12833349" y="2143103"/>
                </a:lnTo>
                <a:lnTo>
                  <a:pt x="12839699" y="2134367"/>
                </a:lnTo>
                <a:lnTo>
                  <a:pt x="12845256" y="2124042"/>
                </a:lnTo>
                <a:lnTo>
                  <a:pt x="12850018" y="2114512"/>
                </a:lnTo>
                <a:lnTo>
                  <a:pt x="12854781" y="2104187"/>
                </a:lnTo>
                <a:lnTo>
                  <a:pt x="12857162" y="2093068"/>
                </a:lnTo>
                <a:lnTo>
                  <a:pt x="12858749" y="2080361"/>
                </a:lnTo>
                <a:lnTo>
                  <a:pt x="12860337" y="2069242"/>
                </a:lnTo>
                <a:lnTo>
                  <a:pt x="12860337" y="910500"/>
                </a:lnTo>
                <a:lnTo>
                  <a:pt x="12858749" y="899381"/>
                </a:lnTo>
                <a:lnTo>
                  <a:pt x="12857162" y="886674"/>
                </a:lnTo>
                <a:lnTo>
                  <a:pt x="12854781" y="875555"/>
                </a:lnTo>
                <a:lnTo>
                  <a:pt x="12850018" y="865230"/>
                </a:lnTo>
                <a:lnTo>
                  <a:pt x="12845256" y="854905"/>
                </a:lnTo>
                <a:lnTo>
                  <a:pt x="12839699" y="845375"/>
                </a:lnTo>
                <a:lnTo>
                  <a:pt x="12833349" y="835845"/>
                </a:lnTo>
                <a:lnTo>
                  <a:pt x="12825412" y="827903"/>
                </a:lnTo>
                <a:lnTo>
                  <a:pt x="12817475" y="820755"/>
                </a:lnTo>
                <a:lnTo>
                  <a:pt x="12808743" y="813607"/>
                </a:lnTo>
                <a:lnTo>
                  <a:pt x="12798425" y="808048"/>
                </a:lnTo>
                <a:lnTo>
                  <a:pt x="12788106" y="802488"/>
                </a:lnTo>
                <a:lnTo>
                  <a:pt x="12776993" y="799312"/>
                </a:lnTo>
                <a:lnTo>
                  <a:pt x="12765881" y="795340"/>
                </a:lnTo>
                <a:lnTo>
                  <a:pt x="12754768" y="794546"/>
                </a:lnTo>
                <a:lnTo>
                  <a:pt x="12742068" y="793752"/>
                </a:lnTo>
                <a:close/>
                <a:moveTo>
                  <a:pt x="10129043" y="793752"/>
                </a:moveTo>
                <a:lnTo>
                  <a:pt x="10117137" y="794546"/>
                </a:lnTo>
                <a:lnTo>
                  <a:pt x="10106025" y="795340"/>
                </a:lnTo>
                <a:lnTo>
                  <a:pt x="10094912" y="799312"/>
                </a:lnTo>
                <a:lnTo>
                  <a:pt x="10083006" y="802488"/>
                </a:lnTo>
                <a:lnTo>
                  <a:pt x="10073481" y="808048"/>
                </a:lnTo>
                <a:lnTo>
                  <a:pt x="10063162" y="813607"/>
                </a:lnTo>
                <a:lnTo>
                  <a:pt x="10054431" y="820755"/>
                </a:lnTo>
                <a:lnTo>
                  <a:pt x="10046493" y="827903"/>
                </a:lnTo>
                <a:lnTo>
                  <a:pt x="10038556" y="835845"/>
                </a:lnTo>
                <a:lnTo>
                  <a:pt x="10031412" y="845375"/>
                </a:lnTo>
                <a:lnTo>
                  <a:pt x="10025856" y="854905"/>
                </a:lnTo>
                <a:lnTo>
                  <a:pt x="10021887" y="865230"/>
                </a:lnTo>
                <a:lnTo>
                  <a:pt x="10017125" y="875555"/>
                </a:lnTo>
                <a:lnTo>
                  <a:pt x="10014743" y="886674"/>
                </a:lnTo>
                <a:lnTo>
                  <a:pt x="10012362" y="899381"/>
                </a:lnTo>
                <a:lnTo>
                  <a:pt x="10012362" y="910500"/>
                </a:lnTo>
                <a:lnTo>
                  <a:pt x="10012362" y="2069242"/>
                </a:lnTo>
                <a:lnTo>
                  <a:pt x="10012362" y="2080361"/>
                </a:lnTo>
                <a:lnTo>
                  <a:pt x="10014743" y="2093068"/>
                </a:lnTo>
                <a:lnTo>
                  <a:pt x="10017125" y="2104187"/>
                </a:lnTo>
                <a:lnTo>
                  <a:pt x="10021887" y="2114512"/>
                </a:lnTo>
                <a:lnTo>
                  <a:pt x="10025856" y="2124042"/>
                </a:lnTo>
                <a:lnTo>
                  <a:pt x="10031412" y="2134367"/>
                </a:lnTo>
                <a:lnTo>
                  <a:pt x="10038556" y="2143103"/>
                </a:lnTo>
                <a:lnTo>
                  <a:pt x="10046493" y="2151045"/>
                </a:lnTo>
                <a:lnTo>
                  <a:pt x="10054431" y="2158987"/>
                </a:lnTo>
                <a:lnTo>
                  <a:pt x="10063162" y="2166135"/>
                </a:lnTo>
                <a:lnTo>
                  <a:pt x="10073481" y="2171694"/>
                </a:lnTo>
                <a:lnTo>
                  <a:pt x="10083006" y="2177253"/>
                </a:lnTo>
                <a:lnTo>
                  <a:pt x="10094912" y="2180430"/>
                </a:lnTo>
                <a:lnTo>
                  <a:pt x="10106025" y="2183608"/>
                </a:lnTo>
                <a:lnTo>
                  <a:pt x="10117137" y="2185196"/>
                </a:lnTo>
                <a:lnTo>
                  <a:pt x="10129043" y="2185990"/>
                </a:lnTo>
                <a:lnTo>
                  <a:pt x="11283950" y="2185990"/>
                </a:lnTo>
                <a:lnTo>
                  <a:pt x="11295856" y="2185196"/>
                </a:lnTo>
                <a:lnTo>
                  <a:pt x="11307763" y="2183608"/>
                </a:lnTo>
                <a:lnTo>
                  <a:pt x="11318875" y="2180430"/>
                </a:lnTo>
                <a:lnTo>
                  <a:pt x="11329987" y="2177253"/>
                </a:lnTo>
                <a:lnTo>
                  <a:pt x="11340306" y="2171694"/>
                </a:lnTo>
                <a:lnTo>
                  <a:pt x="11349037" y="2166135"/>
                </a:lnTo>
                <a:lnTo>
                  <a:pt x="11357769" y="2158987"/>
                </a:lnTo>
                <a:lnTo>
                  <a:pt x="11366500" y="2151045"/>
                </a:lnTo>
                <a:lnTo>
                  <a:pt x="11374437" y="2143103"/>
                </a:lnTo>
                <a:lnTo>
                  <a:pt x="11381581" y="2134367"/>
                </a:lnTo>
                <a:lnTo>
                  <a:pt x="11387137" y="2124042"/>
                </a:lnTo>
                <a:lnTo>
                  <a:pt x="11391900" y="2114512"/>
                </a:lnTo>
                <a:lnTo>
                  <a:pt x="11395869" y="2104187"/>
                </a:lnTo>
                <a:lnTo>
                  <a:pt x="11398250" y="2093068"/>
                </a:lnTo>
                <a:lnTo>
                  <a:pt x="11400631" y="2080361"/>
                </a:lnTo>
                <a:lnTo>
                  <a:pt x="11401425" y="2069242"/>
                </a:lnTo>
                <a:lnTo>
                  <a:pt x="11401425" y="910500"/>
                </a:lnTo>
                <a:lnTo>
                  <a:pt x="11400631" y="899381"/>
                </a:lnTo>
                <a:lnTo>
                  <a:pt x="11398250" y="886674"/>
                </a:lnTo>
                <a:lnTo>
                  <a:pt x="11395869" y="875555"/>
                </a:lnTo>
                <a:lnTo>
                  <a:pt x="11391900" y="865230"/>
                </a:lnTo>
                <a:lnTo>
                  <a:pt x="11387137" y="854905"/>
                </a:lnTo>
                <a:lnTo>
                  <a:pt x="11381581" y="845375"/>
                </a:lnTo>
                <a:lnTo>
                  <a:pt x="11374437" y="835845"/>
                </a:lnTo>
                <a:lnTo>
                  <a:pt x="11366500" y="827903"/>
                </a:lnTo>
                <a:lnTo>
                  <a:pt x="11357769" y="820755"/>
                </a:lnTo>
                <a:lnTo>
                  <a:pt x="11349037" y="813607"/>
                </a:lnTo>
                <a:lnTo>
                  <a:pt x="11340306" y="808048"/>
                </a:lnTo>
                <a:lnTo>
                  <a:pt x="11329987" y="802488"/>
                </a:lnTo>
                <a:lnTo>
                  <a:pt x="11318875" y="799312"/>
                </a:lnTo>
                <a:lnTo>
                  <a:pt x="11307763" y="795340"/>
                </a:lnTo>
                <a:lnTo>
                  <a:pt x="11295856" y="794546"/>
                </a:lnTo>
                <a:lnTo>
                  <a:pt x="11283950" y="793752"/>
                </a:lnTo>
                <a:close/>
                <a:moveTo>
                  <a:pt x="0" y="0"/>
                </a:moveTo>
                <a:lnTo>
                  <a:pt x="18288000" y="0"/>
                </a:lnTo>
                <a:lnTo>
                  <a:pt x="18288000" y="10288588"/>
                </a:lnTo>
                <a:lnTo>
                  <a:pt x="0" y="10288588"/>
                </a:lnTo>
                <a:close/>
              </a:path>
            </a:pathLst>
          </a:custGeom>
          <a:solidFill>
            <a:schemeClr val="bg1">
              <a:alpha val="92000"/>
            </a:schemeClr>
          </a:solidFill>
          <a:ln w="12700" cap="sq">
            <a:noFill/>
            <a:miter/>
          </a:ln>
          <a:effectLst/>
        </p:spPr>
        <p:txBody>
          <a:bodyPr vert="horz" wrap="square" lIns="68580" tIns="34290" rIns="68580" bIns="34290" rtlCol="0" anchor="ctr"/>
          <a:lstStyle/>
          <a:p>
            <a:pPr algn="ctr">
              <a:lnSpc>
                <a:spcPct val="110000"/>
              </a:lnSpc>
            </a:pPr>
            <a:endParaRPr kumimoji="1" lang="zh-CN" altLang="en-US"/>
          </a:p>
        </p:txBody>
      </p:sp>
      <p:sp>
        <p:nvSpPr>
          <p:cNvPr id="4" name="标题 1"/>
          <p:cNvSpPr txBox="1"/>
          <p:nvPr/>
        </p:nvSpPr>
        <p:spPr>
          <a:xfrm>
            <a:off x="0" y="5715000"/>
            <a:ext cx="12192000" cy="1143000"/>
          </a:xfrm>
          <a:custGeom>
            <a:avLst/>
            <a:gdLst>
              <a:gd name="connsiteX0" fmla="*/ 0 w 12192000"/>
              <a:gd name="connsiteY0" fmla="*/ 0 h 1919477"/>
              <a:gd name="connsiteX1" fmla="*/ 35421 w 12192000"/>
              <a:gd name="connsiteY1" fmla="*/ 14901 h 1919477"/>
              <a:gd name="connsiteX2" fmla="*/ 5075117 w 12192000"/>
              <a:gd name="connsiteY2" fmla="*/ 1266015 h 1919477"/>
              <a:gd name="connsiteX3" fmla="*/ 11887275 w 12192000"/>
              <a:gd name="connsiteY3" fmla="*/ 1163896 h 1919477"/>
              <a:gd name="connsiteX4" fmla="*/ 12192000 w 12192000"/>
              <a:gd name="connsiteY4" fmla="*/ 1066663 h 1919477"/>
              <a:gd name="connsiteX5" fmla="*/ 12192000 w 12192000"/>
              <a:gd name="connsiteY5" fmla="*/ 1919477 h 1919477"/>
              <a:gd name="connsiteX6" fmla="*/ 0 w 12192000"/>
              <a:gd name="connsiteY6" fmla="*/ 1919477 h 1919477"/>
            </a:gdLst>
            <a:ahLst/>
            <a:cxnLst/>
            <a:rect l="l" t="t" r="r" b="b"/>
            <a:pathLst>
              <a:path w="12192000" h="1919477">
                <a:moveTo>
                  <a:pt x="0" y="0"/>
                </a:moveTo>
                <a:lnTo>
                  <a:pt x="35421" y="14901"/>
                </a:lnTo>
                <a:cubicBezTo>
                  <a:pt x="1378514" y="544026"/>
                  <a:pt x="3132286" y="994310"/>
                  <a:pt x="5075117" y="1266015"/>
                </a:cubicBezTo>
                <a:cubicBezTo>
                  <a:pt x="7850590" y="1654164"/>
                  <a:pt x="10355012" y="1585998"/>
                  <a:pt x="11887275" y="1163896"/>
                </a:cubicBezTo>
                <a:lnTo>
                  <a:pt x="12192000" y="1066663"/>
                </a:lnTo>
                <a:lnTo>
                  <a:pt x="12192000" y="1919477"/>
                </a:lnTo>
                <a:lnTo>
                  <a:pt x="0" y="1919477"/>
                </a:ln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54232" y="2066756"/>
            <a:ext cx="3362068" cy="1226968"/>
          </a:xfrm>
          <a:prstGeom prst="rect">
            <a:avLst/>
          </a:prstGeom>
          <a:noFill/>
          <a:ln>
            <a:noFill/>
          </a:ln>
        </p:spPr>
        <p:txBody>
          <a:bodyPr vert="horz" wrap="square" lIns="0" tIns="45720" rIns="0" bIns="45720" rtlCol="0" anchor="b"/>
          <a:lstStyle/>
          <a:p>
            <a:pPr algn="r">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PART.</a:t>
            </a:r>
            <a:endParaRPr kumimoji="1" lang="zh-CN" altLang="en-US"/>
          </a:p>
        </p:txBody>
      </p:sp>
      <p:sp>
        <p:nvSpPr>
          <p:cNvPr id="6" name="标题 1"/>
          <p:cNvSpPr txBox="1"/>
          <p:nvPr/>
        </p:nvSpPr>
        <p:spPr>
          <a:xfrm>
            <a:off x="589105" y="704314"/>
            <a:ext cx="2300079" cy="285620"/>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tx1">
              <a:lumMod val="85000"/>
              <a:lumOff val="15000"/>
            </a:schemeClr>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581485" y="4985861"/>
            <a:ext cx="5876465" cy="372411"/>
          </a:xfrm>
          <a:prstGeom prst="roundRect">
            <a:avLst>
              <a:gd name="adj" fmla="val 14109"/>
            </a:avLst>
          </a:prstGeom>
          <a:solidFill>
            <a:schemeClr val="bg1"/>
          </a:solidFill>
          <a:ln w="12700" cap="sq">
            <a:noFill/>
            <a:miter/>
          </a:ln>
          <a:effectLst>
            <a:outerShdw blurRad="139700" dist="38100" dir="2700000" algn="tl" rotWithShape="0">
              <a:schemeClr val="accent1">
                <a:alpha val="2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767751" y="5033567"/>
            <a:ext cx="2905723" cy="276999"/>
          </a:xfrm>
          <a:prstGeom prst="rect">
            <a:avLst/>
          </a:prstGeom>
          <a:noFill/>
          <a:ln>
            <a:noFill/>
          </a:ln>
        </p:spPr>
        <p:txBody>
          <a:bodyPr vert="horz" wrap="square" lIns="0" tIns="45720" rIns="0" bIns="45720" rtlCol="0" anchor="t"/>
          <a:lstStyle/>
          <a:p>
            <a:pPr algn="dist">
              <a:lnSpc>
                <a:spcPct val="110000"/>
              </a:lnSpc>
            </a:pPr>
            <a:r>
              <a:rPr kumimoji="1" lang="en-US" altLang="zh-CN" sz="1400">
                <a:ln w="12700">
                  <a:noFill/>
                </a:ln>
                <a:solidFill>
                  <a:srgbClr val="FF8F40">
                    <a:alpha val="100000"/>
                  </a:srgbClr>
                </a:solidFill>
                <a:latin typeface="Source Han Sans"/>
                <a:ea typeface="Source Han Sans"/>
                <a:cs typeface="Source Han Sans"/>
              </a:rPr>
              <a:t>POWERPOINT DESIGN</a:t>
            </a:r>
            <a:endParaRPr kumimoji="1" lang="zh-CN" altLang="en-US"/>
          </a:p>
        </p:txBody>
      </p:sp>
      <p:sp>
        <p:nvSpPr>
          <p:cNvPr id="9" name="标题 1"/>
          <p:cNvSpPr txBox="1"/>
          <p:nvPr/>
        </p:nvSpPr>
        <p:spPr>
          <a:xfrm>
            <a:off x="5717222" y="643536"/>
            <a:ext cx="398336" cy="398336"/>
          </a:xfrm>
          <a:prstGeom prst="plaque">
            <a:avLst>
              <a:gd name="adj" fmla="val 50000"/>
            </a:avLst>
          </a:prstGeom>
          <a:gradFill>
            <a:gsLst>
              <a:gs pos="0">
                <a:schemeClr val="accent1">
                  <a:lumMod val="60000"/>
                  <a:lumOff val="40000"/>
                </a:schemeClr>
              </a:gs>
              <a:gs pos="100000">
                <a:schemeClr val="accent1"/>
              </a:gs>
            </a:gsLst>
            <a:lin ang="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078440" y="498584"/>
            <a:ext cx="229343" cy="229343"/>
          </a:xfrm>
          <a:prstGeom prst="plaque">
            <a:avLst>
              <a:gd name="adj" fmla="val 50000"/>
            </a:avLst>
          </a:prstGeom>
          <a:solidFill>
            <a:schemeClr val="accent1">
              <a:alpha val="5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5400000">
            <a:off x="10983613" y="-293649"/>
            <a:ext cx="217349" cy="804647"/>
          </a:xfrm>
          <a:custGeom>
            <a:avLst/>
            <a:gdLst>
              <a:gd name="connsiteX0" fmla="*/ 155416 w 217349"/>
              <a:gd name="connsiteY0" fmla="*/ 30967 h 804647"/>
              <a:gd name="connsiteX1" fmla="*/ 186383 w 217349"/>
              <a:gd name="connsiteY1" fmla="*/ 0 h 804647"/>
              <a:gd name="connsiteX2" fmla="*/ 217349 w 217349"/>
              <a:gd name="connsiteY2" fmla="*/ 30967 h 804647"/>
              <a:gd name="connsiteX3" fmla="*/ 186383 w 217349"/>
              <a:gd name="connsiteY3" fmla="*/ 61934 h 804647"/>
              <a:gd name="connsiteX4" fmla="*/ 155416 w 217349"/>
              <a:gd name="connsiteY4" fmla="*/ 30967 h 804647"/>
              <a:gd name="connsiteX5" fmla="*/ 155416 w 217349"/>
              <a:gd name="connsiteY5" fmla="*/ 154753 h 804647"/>
              <a:gd name="connsiteX6" fmla="*/ 186383 w 217349"/>
              <a:gd name="connsiteY6" fmla="*/ 123786 h 804647"/>
              <a:gd name="connsiteX7" fmla="*/ 217349 w 217349"/>
              <a:gd name="connsiteY7" fmla="*/ 154753 h 804647"/>
              <a:gd name="connsiteX8" fmla="*/ 186383 w 217349"/>
              <a:gd name="connsiteY8" fmla="*/ 185719 h 804647"/>
              <a:gd name="connsiteX9" fmla="*/ 155416 w 217349"/>
              <a:gd name="connsiteY9" fmla="*/ 154753 h 804647"/>
              <a:gd name="connsiteX10" fmla="*/ 155416 w 217349"/>
              <a:gd name="connsiteY10" fmla="*/ 278538 h 804647"/>
              <a:gd name="connsiteX11" fmla="*/ 186383 w 217349"/>
              <a:gd name="connsiteY11" fmla="*/ 247572 h 804647"/>
              <a:gd name="connsiteX12" fmla="*/ 217349 w 217349"/>
              <a:gd name="connsiteY12" fmla="*/ 278538 h 804647"/>
              <a:gd name="connsiteX13" fmla="*/ 186383 w 217349"/>
              <a:gd name="connsiteY13" fmla="*/ 309505 h 804647"/>
              <a:gd name="connsiteX14" fmla="*/ 155416 w 217349"/>
              <a:gd name="connsiteY14" fmla="*/ 278538 h 804647"/>
              <a:gd name="connsiteX15" fmla="*/ 155416 w 217349"/>
              <a:gd name="connsiteY15" fmla="*/ 402324 h 804647"/>
              <a:gd name="connsiteX16" fmla="*/ 186383 w 217349"/>
              <a:gd name="connsiteY16" fmla="*/ 371358 h 804647"/>
              <a:gd name="connsiteX17" fmla="*/ 217349 w 217349"/>
              <a:gd name="connsiteY17" fmla="*/ 402324 h 804647"/>
              <a:gd name="connsiteX18" fmla="*/ 186383 w 217349"/>
              <a:gd name="connsiteY18" fmla="*/ 433290 h 804647"/>
              <a:gd name="connsiteX19" fmla="*/ 155416 w 217349"/>
              <a:gd name="connsiteY19" fmla="*/ 402324 h 804647"/>
              <a:gd name="connsiteX20" fmla="*/ 155416 w 217349"/>
              <a:gd name="connsiteY20" fmla="*/ 526110 h 804647"/>
              <a:gd name="connsiteX21" fmla="*/ 186383 w 217349"/>
              <a:gd name="connsiteY21" fmla="*/ 495144 h 804647"/>
              <a:gd name="connsiteX22" fmla="*/ 217349 w 217349"/>
              <a:gd name="connsiteY22" fmla="*/ 526110 h 804647"/>
              <a:gd name="connsiteX23" fmla="*/ 186383 w 217349"/>
              <a:gd name="connsiteY23" fmla="*/ 557076 h 804647"/>
              <a:gd name="connsiteX24" fmla="*/ 155416 w 217349"/>
              <a:gd name="connsiteY24" fmla="*/ 526110 h 804647"/>
              <a:gd name="connsiteX25" fmla="*/ 155416 w 217349"/>
              <a:gd name="connsiteY25" fmla="*/ 649895 h 804647"/>
              <a:gd name="connsiteX26" fmla="*/ 186383 w 217349"/>
              <a:gd name="connsiteY26" fmla="*/ 618929 h 804647"/>
              <a:gd name="connsiteX27" fmla="*/ 217349 w 217349"/>
              <a:gd name="connsiteY27" fmla="*/ 649895 h 804647"/>
              <a:gd name="connsiteX28" fmla="*/ 186383 w 217349"/>
              <a:gd name="connsiteY28" fmla="*/ 680861 h 804647"/>
              <a:gd name="connsiteX29" fmla="*/ 155416 w 217349"/>
              <a:gd name="connsiteY29" fmla="*/ 649895 h 804647"/>
              <a:gd name="connsiteX30" fmla="*/ 155416 w 217349"/>
              <a:gd name="connsiteY30" fmla="*/ 773681 h 804647"/>
              <a:gd name="connsiteX31" fmla="*/ 186383 w 217349"/>
              <a:gd name="connsiteY31" fmla="*/ 742714 h 804647"/>
              <a:gd name="connsiteX32" fmla="*/ 217349 w 217349"/>
              <a:gd name="connsiteY32" fmla="*/ 773681 h 804647"/>
              <a:gd name="connsiteX33" fmla="*/ 186383 w 217349"/>
              <a:gd name="connsiteY33" fmla="*/ 804647 h 804647"/>
              <a:gd name="connsiteX34" fmla="*/ 155416 w 217349"/>
              <a:gd name="connsiteY34" fmla="*/ 773681 h 804647"/>
              <a:gd name="connsiteX35" fmla="*/ 67055 w 217349"/>
              <a:gd name="connsiteY35" fmla="*/ 30967 h 804647"/>
              <a:gd name="connsiteX36" fmla="*/ 98021 w 217349"/>
              <a:gd name="connsiteY36" fmla="*/ 0 h 804647"/>
              <a:gd name="connsiteX37" fmla="*/ 128987 w 217349"/>
              <a:gd name="connsiteY37" fmla="*/ 30967 h 804647"/>
              <a:gd name="connsiteX38" fmla="*/ 98021 w 217349"/>
              <a:gd name="connsiteY38" fmla="*/ 61934 h 804647"/>
              <a:gd name="connsiteX39" fmla="*/ 67055 w 217349"/>
              <a:gd name="connsiteY39" fmla="*/ 30967 h 804647"/>
              <a:gd name="connsiteX40" fmla="*/ 67055 w 217349"/>
              <a:gd name="connsiteY40" fmla="*/ 154753 h 804647"/>
              <a:gd name="connsiteX41" fmla="*/ 98021 w 217349"/>
              <a:gd name="connsiteY41" fmla="*/ 123786 h 804647"/>
              <a:gd name="connsiteX42" fmla="*/ 128987 w 217349"/>
              <a:gd name="connsiteY42" fmla="*/ 154753 h 804647"/>
              <a:gd name="connsiteX43" fmla="*/ 98021 w 217349"/>
              <a:gd name="connsiteY43" fmla="*/ 185719 h 804647"/>
              <a:gd name="connsiteX44" fmla="*/ 67055 w 217349"/>
              <a:gd name="connsiteY44" fmla="*/ 154753 h 804647"/>
              <a:gd name="connsiteX45" fmla="*/ 67055 w 217349"/>
              <a:gd name="connsiteY45" fmla="*/ 278538 h 804647"/>
              <a:gd name="connsiteX46" fmla="*/ 98021 w 217349"/>
              <a:gd name="connsiteY46" fmla="*/ 247572 h 804647"/>
              <a:gd name="connsiteX47" fmla="*/ 128987 w 217349"/>
              <a:gd name="connsiteY47" fmla="*/ 278538 h 804647"/>
              <a:gd name="connsiteX48" fmla="*/ 98021 w 217349"/>
              <a:gd name="connsiteY48" fmla="*/ 309505 h 804647"/>
              <a:gd name="connsiteX49" fmla="*/ 67055 w 217349"/>
              <a:gd name="connsiteY49" fmla="*/ 278538 h 804647"/>
              <a:gd name="connsiteX50" fmla="*/ 67055 w 217349"/>
              <a:gd name="connsiteY50" fmla="*/ 402324 h 804647"/>
              <a:gd name="connsiteX51" fmla="*/ 98021 w 217349"/>
              <a:gd name="connsiteY51" fmla="*/ 371358 h 804647"/>
              <a:gd name="connsiteX52" fmla="*/ 128987 w 217349"/>
              <a:gd name="connsiteY52" fmla="*/ 402324 h 804647"/>
              <a:gd name="connsiteX53" fmla="*/ 98021 w 217349"/>
              <a:gd name="connsiteY53" fmla="*/ 433290 h 804647"/>
              <a:gd name="connsiteX54" fmla="*/ 67055 w 217349"/>
              <a:gd name="connsiteY54" fmla="*/ 402324 h 804647"/>
              <a:gd name="connsiteX55" fmla="*/ 67055 w 217349"/>
              <a:gd name="connsiteY55" fmla="*/ 526110 h 804647"/>
              <a:gd name="connsiteX56" fmla="*/ 98021 w 217349"/>
              <a:gd name="connsiteY56" fmla="*/ 495144 h 804647"/>
              <a:gd name="connsiteX57" fmla="*/ 128987 w 217349"/>
              <a:gd name="connsiteY57" fmla="*/ 526110 h 804647"/>
              <a:gd name="connsiteX58" fmla="*/ 98021 w 217349"/>
              <a:gd name="connsiteY58" fmla="*/ 557076 h 804647"/>
              <a:gd name="connsiteX59" fmla="*/ 67055 w 217349"/>
              <a:gd name="connsiteY59" fmla="*/ 526110 h 804647"/>
              <a:gd name="connsiteX60" fmla="*/ 67055 w 217349"/>
              <a:gd name="connsiteY60" fmla="*/ 649895 h 804647"/>
              <a:gd name="connsiteX61" fmla="*/ 98021 w 217349"/>
              <a:gd name="connsiteY61" fmla="*/ 618929 h 804647"/>
              <a:gd name="connsiteX62" fmla="*/ 128987 w 217349"/>
              <a:gd name="connsiteY62" fmla="*/ 649895 h 804647"/>
              <a:gd name="connsiteX63" fmla="*/ 98021 w 217349"/>
              <a:gd name="connsiteY63" fmla="*/ 680861 h 804647"/>
              <a:gd name="connsiteX64" fmla="*/ 67055 w 217349"/>
              <a:gd name="connsiteY64" fmla="*/ 649895 h 804647"/>
              <a:gd name="connsiteX65" fmla="*/ 67055 w 217349"/>
              <a:gd name="connsiteY65" fmla="*/ 773681 h 804647"/>
              <a:gd name="connsiteX66" fmla="*/ 98021 w 217349"/>
              <a:gd name="connsiteY66" fmla="*/ 742714 h 804647"/>
              <a:gd name="connsiteX67" fmla="*/ 128987 w 217349"/>
              <a:gd name="connsiteY67" fmla="*/ 773681 h 804647"/>
              <a:gd name="connsiteX68" fmla="*/ 98021 w 217349"/>
              <a:gd name="connsiteY68" fmla="*/ 804647 h 804647"/>
              <a:gd name="connsiteX69" fmla="*/ 67055 w 217349"/>
              <a:gd name="connsiteY69" fmla="*/ 773681 h 804647"/>
              <a:gd name="connsiteX70" fmla="*/ 0 w 217349"/>
              <a:gd name="connsiteY70" fmla="*/ 57932 h 804647"/>
              <a:gd name="connsiteX71" fmla="*/ 0 w 217349"/>
              <a:gd name="connsiteY71" fmla="*/ 4002 h 804647"/>
              <a:gd name="connsiteX72" fmla="*/ 9660 w 217349"/>
              <a:gd name="connsiteY72" fmla="*/ 0 h 804647"/>
              <a:gd name="connsiteX73" fmla="*/ 40626 w 217349"/>
              <a:gd name="connsiteY73" fmla="*/ 30967 h 804647"/>
              <a:gd name="connsiteX74" fmla="*/ 9660 w 217349"/>
              <a:gd name="connsiteY74" fmla="*/ 61934 h 804647"/>
              <a:gd name="connsiteX75" fmla="*/ 0 w 217349"/>
              <a:gd name="connsiteY75" fmla="*/ 181718 h 804647"/>
              <a:gd name="connsiteX76" fmla="*/ 0 w 217349"/>
              <a:gd name="connsiteY76" fmla="*/ 127788 h 804647"/>
              <a:gd name="connsiteX77" fmla="*/ 9660 w 217349"/>
              <a:gd name="connsiteY77" fmla="*/ 123786 h 804647"/>
              <a:gd name="connsiteX78" fmla="*/ 40626 w 217349"/>
              <a:gd name="connsiteY78" fmla="*/ 154753 h 804647"/>
              <a:gd name="connsiteX79" fmla="*/ 9660 w 217349"/>
              <a:gd name="connsiteY79" fmla="*/ 185719 h 804647"/>
              <a:gd name="connsiteX80" fmla="*/ 0 w 217349"/>
              <a:gd name="connsiteY80" fmla="*/ 305503 h 804647"/>
              <a:gd name="connsiteX81" fmla="*/ 0 w 217349"/>
              <a:gd name="connsiteY81" fmla="*/ 251573 h 804647"/>
              <a:gd name="connsiteX82" fmla="*/ 9660 w 217349"/>
              <a:gd name="connsiteY82" fmla="*/ 247572 h 804647"/>
              <a:gd name="connsiteX83" fmla="*/ 40626 w 217349"/>
              <a:gd name="connsiteY83" fmla="*/ 278538 h 804647"/>
              <a:gd name="connsiteX84" fmla="*/ 9660 w 217349"/>
              <a:gd name="connsiteY84" fmla="*/ 309505 h 804647"/>
              <a:gd name="connsiteX85" fmla="*/ 0 w 217349"/>
              <a:gd name="connsiteY85" fmla="*/ 429289 h 804647"/>
              <a:gd name="connsiteX86" fmla="*/ 0 w 217349"/>
              <a:gd name="connsiteY86" fmla="*/ 375359 h 804647"/>
              <a:gd name="connsiteX87" fmla="*/ 9660 w 217349"/>
              <a:gd name="connsiteY87" fmla="*/ 371358 h 804647"/>
              <a:gd name="connsiteX88" fmla="*/ 40626 w 217349"/>
              <a:gd name="connsiteY88" fmla="*/ 402324 h 804647"/>
              <a:gd name="connsiteX89" fmla="*/ 9660 w 217349"/>
              <a:gd name="connsiteY89" fmla="*/ 433290 h 804647"/>
              <a:gd name="connsiteX90" fmla="*/ 0 w 217349"/>
              <a:gd name="connsiteY90" fmla="*/ 553075 h 804647"/>
              <a:gd name="connsiteX91" fmla="*/ 0 w 217349"/>
              <a:gd name="connsiteY91" fmla="*/ 499145 h 804647"/>
              <a:gd name="connsiteX92" fmla="*/ 9660 w 217349"/>
              <a:gd name="connsiteY92" fmla="*/ 495144 h 804647"/>
              <a:gd name="connsiteX93" fmla="*/ 40626 w 217349"/>
              <a:gd name="connsiteY93" fmla="*/ 526110 h 804647"/>
              <a:gd name="connsiteX94" fmla="*/ 9660 w 217349"/>
              <a:gd name="connsiteY94" fmla="*/ 557076 h 804647"/>
              <a:gd name="connsiteX95" fmla="*/ 0 w 217349"/>
              <a:gd name="connsiteY95" fmla="*/ 676860 h 804647"/>
              <a:gd name="connsiteX96" fmla="*/ 0 w 217349"/>
              <a:gd name="connsiteY96" fmla="*/ 622930 h 804647"/>
              <a:gd name="connsiteX97" fmla="*/ 9660 w 217349"/>
              <a:gd name="connsiteY97" fmla="*/ 618929 h 804647"/>
              <a:gd name="connsiteX98" fmla="*/ 40626 w 217349"/>
              <a:gd name="connsiteY98" fmla="*/ 649895 h 804647"/>
              <a:gd name="connsiteX99" fmla="*/ 9660 w 217349"/>
              <a:gd name="connsiteY99" fmla="*/ 680861 h 804647"/>
              <a:gd name="connsiteX100" fmla="*/ 0 w 217349"/>
              <a:gd name="connsiteY100" fmla="*/ 800646 h 804647"/>
              <a:gd name="connsiteX101" fmla="*/ 0 w 217349"/>
              <a:gd name="connsiteY101" fmla="*/ 746716 h 804647"/>
              <a:gd name="connsiteX102" fmla="*/ 9660 w 217349"/>
              <a:gd name="connsiteY102" fmla="*/ 742714 h 804647"/>
              <a:gd name="connsiteX103" fmla="*/ 40626 w 217349"/>
              <a:gd name="connsiteY103" fmla="*/ 773681 h 804647"/>
              <a:gd name="connsiteX104" fmla="*/ 9660 w 217349"/>
              <a:gd name="connsiteY104" fmla="*/ 804647 h 804647"/>
            </a:gdLst>
            <a:ahLst/>
            <a:cxnLst/>
            <a:rect l="l" t="t" r="r" b="b"/>
            <a:pathLst>
              <a:path w="217349" h="804647">
                <a:moveTo>
                  <a:pt x="155416" y="30967"/>
                </a:moveTo>
                <a:cubicBezTo>
                  <a:pt x="155416" y="13865"/>
                  <a:pt x="169281" y="0"/>
                  <a:pt x="186383" y="0"/>
                </a:cubicBezTo>
                <a:cubicBezTo>
                  <a:pt x="203485" y="0"/>
                  <a:pt x="217349" y="13865"/>
                  <a:pt x="217349" y="30967"/>
                </a:cubicBezTo>
                <a:cubicBezTo>
                  <a:pt x="217349" y="48070"/>
                  <a:pt x="203485" y="61934"/>
                  <a:pt x="186383" y="61934"/>
                </a:cubicBezTo>
                <a:cubicBezTo>
                  <a:pt x="169281" y="61934"/>
                  <a:pt x="155416" y="48070"/>
                  <a:pt x="155416" y="30967"/>
                </a:cubicBezTo>
                <a:close/>
                <a:moveTo>
                  <a:pt x="155416" y="154753"/>
                </a:moveTo>
                <a:cubicBezTo>
                  <a:pt x="155416" y="137651"/>
                  <a:pt x="169281" y="123786"/>
                  <a:pt x="186383" y="123786"/>
                </a:cubicBezTo>
                <a:cubicBezTo>
                  <a:pt x="203485" y="123786"/>
                  <a:pt x="217349" y="137651"/>
                  <a:pt x="217349" y="154753"/>
                </a:cubicBezTo>
                <a:cubicBezTo>
                  <a:pt x="217349" y="171855"/>
                  <a:pt x="203485" y="185719"/>
                  <a:pt x="186383" y="185719"/>
                </a:cubicBezTo>
                <a:cubicBezTo>
                  <a:pt x="169281" y="185719"/>
                  <a:pt x="155416" y="171855"/>
                  <a:pt x="155416" y="154753"/>
                </a:cubicBezTo>
                <a:close/>
                <a:moveTo>
                  <a:pt x="155416" y="278538"/>
                </a:moveTo>
                <a:cubicBezTo>
                  <a:pt x="155416" y="261436"/>
                  <a:pt x="169281" y="247572"/>
                  <a:pt x="186383" y="247572"/>
                </a:cubicBezTo>
                <a:cubicBezTo>
                  <a:pt x="203485" y="247572"/>
                  <a:pt x="217349" y="261436"/>
                  <a:pt x="217349" y="278538"/>
                </a:cubicBezTo>
                <a:cubicBezTo>
                  <a:pt x="217349" y="295641"/>
                  <a:pt x="203485" y="309505"/>
                  <a:pt x="186383" y="309505"/>
                </a:cubicBezTo>
                <a:cubicBezTo>
                  <a:pt x="169281" y="309505"/>
                  <a:pt x="155416" y="295641"/>
                  <a:pt x="155416" y="278538"/>
                </a:cubicBezTo>
                <a:close/>
                <a:moveTo>
                  <a:pt x="155416" y="402324"/>
                </a:moveTo>
                <a:cubicBezTo>
                  <a:pt x="155416" y="385222"/>
                  <a:pt x="169281" y="371358"/>
                  <a:pt x="186383" y="371358"/>
                </a:cubicBezTo>
                <a:cubicBezTo>
                  <a:pt x="203485" y="371358"/>
                  <a:pt x="217349" y="385222"/>
                  <a:pt x="217349" y="402324"/>
                </a:cubicBezTo>
                <a:cubicBezTo>
                  <a:pt x="217349" y="419426"/>
                  <a:pt x="203485" y="433290"/>
                  <a:pt x="186383" y="433290"/>
                </a:cubicBezTo>
                <a:cubicBezTo>
                  <a:pt x="169281" y="433290"/>
                  <a:pt x="155416" y="419426"/>
                  <a:pt x="155416" y="402324"/>
                </a:cubicBezTo>
                <a:close/>
                <a:moveTo>
                  <a:pt x="155416" y="526110"/>
                </a:moveTo>
                <a:cubicBezTo>
                  <a:pt x="155416" y="509008"/>
                  <a:pt x="169281" y="495144"/>
                  <a:pt x="186383" y="495144"/>
                </a:cubicBezTo>
                <a:cubicBezTo>
                  <a:pt x="203485" y="495144"/>
                  <a:pt x="217349" y="509008"/>
                  <a:pt x="217349" y="526110"/>
                </a:cubicBezTo>
                <a:cubicBezTo>
                  <a:pt x="217349" y="543212"/>
                  <a:pt x="203485" y="557076"/>
                  <a:pt x="186383" y="557076"/>
                </a:cubicBezTo>
                <a:cubicBezTo>
                  <a:pt x="169281" y="557076"/>
                  <a:pt x="155416" y="543212"/>
                  <a:pt x="155416" y="526110"/>
                </a:cubicBezTo>
                <a:close/>
                <a:moveTo>
                  <a:pt x="155416" y="649895"/>
                </a:moveTo>
                <a:cubicBezTo>
                  <a:pt x="155416" y="632793"/>
                  <a:pt x="169281" y="618929"/>
                  <a:pt x="186383" y="618929"/>
                </a:cubicBezTo>
                <a:cubicBezTo>
                  <a:pt x="203485" y="618929"/>
                  <a:pt x="217349" y="632793"/>
                  <a:pt x="217349" y="649895"/>
                </a:cubicBezTo>
                <a:cubicBezTo>
                  <a:pt x="217349" y="666997"/>
                  <a:pt x="203485" y="680861"/>
                  <a:pt x="186383" y="680861"/>
                </a:cubicBezTo>
                <a:cubicBezTo>
                  <a:pt x="169281" y="680861"/>
                  <a:pt x="155416" y="666997"/>
                  <a:pt x="155416" y="649895"/>
                </a:cubicBezTo>
                <a:close/>
                <a:moveTo>
                  <a:pt x="155416" y="773681"/>
                </a:moveTo>
                <a:cubicBezTo>
                  <a:pt x="155416" y="756578"/>
                  <a:pt x="169281" y="742714"/>
                  <a:pt x="186383" y="742714"/>
                </a:cubicBezTo>
                <a:cubicBezTo>
                  <a:pt x="203485" y="742714"/>
                  <a:pt x="217349" y="756578"/>
                  <a:pt x="217349" y="773681"/>
                </a:cubicBezTo>
                <a:cubicBezTo>
                  <a:pt x="217349" y="790783"/>
                  <a:pt x="203485" y="804647"/>
                  <a:pt x="186383" y="804647"/>
                </a:cubicBezTo>
                <a:cubicBezTo>
                  <a:pt x="169281" y="804647"/>
                  <a:pt x="155416" y="790783"/>
                  <a:pt x="155416" y="773681"/>
                </a:cubicBezTo>
                <a:close/>
                <a:moveTo>
                  <a:pt x="67055" y="30967"/>
                </a:moveTo>
                <a:cubicBezTo>
                  <a:pt x="67055" y="13865"/>
                  <a:pt x="80919" y="0"/>
                  <a:pt x="98021" y="0"/>
                </a:cubicBezTo>
                <a:cubicBezTo>
                  <a:pt x="115123" y="0"/>
                  <a:pt x="128987" y="13865"/>
                  <a:pt x="128987" y="30967"/>
                </a:cubicBezTo>
                <a:cubicBezTo>
                  <a:pt x="128987" y="48070"/>
                  <a:pt x="115123" y="61934"/>
                  <a:pt x="98021" y="61934"/>
                </a:cubicBezTo>
                <a:cubicBezTo>
                  <a:pt x="80919" y="61934"/>
                  <a:pt x="67055" y="48070"/>
                  <a:pt x="67055" y="30967"/>
                </a:cubicBezTo>
                <a:close/>
                <a:moveTo>
                  <a:pt x="67055" y="154753"/>
                </a:moveTo>
                <a:cubicBezTo>
                  <a:pt x="67055" y="137651"/>
                  <a:pt x="80919" y="123786"/>
                  <a:pt x="98021" y="123786"/>
                </a:cubicBezTo>
                <a:cubicBezTo>
                  <a:pt x="115123" y="123786"/>
                  <a:pt x="128987" y="137651"/>
                  <a:pt x="128987" y="154753"/>
                </a:cubicBezTo>
                <a:cubicBezTo>
                  <a:pt x="128987" y="171855"/>
                  <a:pt x="115123" y="185719"/>
                  <a:pt x="98021" y="185719"/>
                </a:cubicBezTo>
                <a:cubicBezTo>
                  <a:pt x="80919" y="185719"/>
                  <a:pt x="67055" y="171855"/>
                  <a:pt x="67055" y="154753"/>
                </a:cubicBezTo>
                <a:close/>
                <a:moveTo>
                  <a:pt x="67055" y="278538"/>
                </a:moveTo>
                <a:cubicBezTo>
                  <a:pt x="67055" y="261436"/>
                  <a:pt x="80919" y="247572"/>
                  <a:pt x="98021" y="247572"/>
                </a:cubicBezTo>
                <a:cubicBezTo>
                  <a:pt x="115123" y="247572"/>
                  <a:pt x="128987" y="261436"/>
                  <a:pt x="128987" y="278538"/>
                </a:cubicBezTo>
                <a:cubicBezTo>
                  <a:pt x="128987" y="295641"/>
                  <a:pt x="115123" y="309505"/>
                  <a:pt x="98021" y="309505"/>
                </a:cubicBezTo>
                <a:cubicBezTo>
                  <a:pt x="80919" y="309505"/>
                  <a:pt x="67055" y="295641"/>
                  <a:pt x="67055" y="278538"/>
                </a:cubicBezTo>
                <a:close/>
                <a:moveTo>
                  <a:pt x="67055" y="402324"/>
                </a:moveTo>
                <a:cubicBezTo>
                  <a:pt x="67055" y="385222"/>
                  <a:pt x="80919" y="371358"/>
                  <a:pt x="98021" y="371358"/>
                </a:cubicBezTo>
                <a:cubicBezTo>
                  <a:pt x="115123" y="371358"/>
                  <a:pt x="128987" y="385222"/>
                  <a:pt x="128987" y="402324"/>
                </a:cubicBezTo>
                <a:cubicBezTo>
                  <a:pt x="128987" y="419426"/>
                  <a:pt x="115123" y="433290"/>
                  <a:pt x="98021" y="433290"/>
                </a:cubicBezTo>
                <a:cubicBezTo>
                  <a:pt x="80919" y="433290"/>
                  <a:pt x="67055" y="419426"/>
                  <a:pt x="67055" y="402324"/>
                </a:cubicBezTo>
                <a:close/>
                <a:moveTo>
                  <a:pt x="67055" y="526110"/>
                </a:moveTo>
                <a:cubicBezTo>
                  <a:pt x="67055" y="509008"/>
                  <a:pt x="80919" y="495144"/>
                  <a:pt x="98021" y="495144"/>
                </a:cubicBezTo>
                <a:cubicBezTo>
                  <a:pt x="115123" y="495144"/>
                  <a:pt x="128987" y="509008"/>
                  <a:pt x="128987" y="526110"/>
                </a:cubicBezTo>
                <a:cubicBezTo>
                  <a:pt x="128987" y="543212"/>
                  <a:pt x="115123" y="557076"/>
                  <a:pt x="98021" y="557076"/>
                </a:cubicBezTo>
                <a:cubicBezTo>
                  <a:pt x="80919" y="557076"/>
                  <a:pt x="67055" y="543212"/>
                  <a:pt x="67055" y="526110"/>
                </a:cubicBezTo>
                <a:close/>
                <a:moveTo>
                  <a:pt x="67055" y="649895"/>
                </a:moveTo>
                <a:cubicBezTo>
                  <a:pt x="67055" y="632793"/>
                  <a:pt x="80919" y="618929"/>
                  <a:pt x="98021" y="618929"/>
                </a:cubicBezTo>
                <a:cubicBezTo>
                  <a:pt x="115123" y="618929"/>
                  <a:pt x="128987" y="632793"/>
                  <a:pt x="128987" y="649895"/>
                </a:cubicBezTo>
                <a:cubicBezTo>
                  <a:pt x="128987" y="666997"/>
                  <a:pt x="115123" y="680861"/>
                  <a:pt x="98021" y="680861"/>
                </a:cubicBezTo>
                <a:cubicBezTo>
                  <a:pt x="80919" y="680861"/>
                  <a:pt x="67055" y="666997"/>
                  <a:pt x="67055" y="649895"/>
                </a:cubicBezTo>
                <a:close/>
                <a:moveTo>
                  <a:pt x="67055" y="773681"/>
                </a:moveTo>
                <a:cubicBezTo>
                  <a:pt x="67055" y="756578"/>
                  <a:pt x="80919" y="742714"/>
                  <a:pt x="98021" y="742714"/>
                </a:cubicBezTo>
                <a:cubicBezTo>
                  <a:pt x="115123" y="742714"/>
                  <a:pt x="128987" y="756578"/>
                  <a:pt x="128987" y="773681"/>
                </a:cubicBezTo>
                <a:cubicBezTo>
                  <a:pt x="128987" y="790783"/>
                  <a:pt x="115123" y="804647"/>
                  <a:pt x="98021" y="804647"/>
                </a:cubicBezTo>
                <a:cubicBezTo>
                  <a:pt x="80919" y="804647"/>
                  <a:pt x="67055" y="790783"/>
                  <a:pt x="67055" y="773681"/>
                </a:cubicBezTo>
                <a:close/>
                <a:moveTo>
                  <a:pt x="0" y="57932"/>
                </a:moveTo>
                <a:lnTo>
                  <a:pt x="0" y="4002"/>
                </a:lnTo>
                <a:lnTo>
                  <a:pt x="9660" y="0"/>
                </a:lnTo>
                <a:cubicBezTo>
                  <a:pt x="26762" y="0"/>
                  <a:pt x="40626" y="13865"/>
                  <a:pt x="40626" y="30967"/>
                </a:cubicBezTo>
                <a:cubicBezTo>
                  <a:pt x="40626" y="48070"/>
                  <a:pt x="26762" y="61934"/>
                  <a:pt x="9660" y="61934"/>
                </a:cubicBezTo>
                <a:close/>
                <a:moveTo>
                  <a:pt x="0" y="181718"/>
                </a:moveTo>
                <a:lnTo>
                  <a:pt x="0" y="127788"/>
                </a:lnTo>
                <a:lnTo>
                  <a:pt x="9660" y="123786"/>
                </a:lnTo>
                <a:cubicBezTo>
                  <a:pt x="26762" y="123786"/>
                  <a:pt x="40626" y="137651"/>
                  <a:pt x="40626" y="154753"/>
                </a:cubicBezTo>
                <a:cubicBezTo>
                  <a:pt x="40626" y="171855"/>
                  <a:pt x="26762" y="185719"/>
                  <a:pt x="9660" y="185719"/>
                </a:cubicBezTo>
                <a:close/>
                <a:moveTo>
                  <a:pt x="0" y="305503"/>
                </a:moveTo>
                <a:lnTo>
                  <a:pt x="0" y="251573"/>
                </a:lnTo>
                <a:lnTo>
                  <a:pt x="9660" y="247572"/>
                </a:lnTo>
                <a:cubicBezTo>
                  <a:pt x="26762" y="247572"/>
                  <a:pt x="40626" y="261436"/>
                  <a:pt x="40626" y="278538"/>
                </a:cubicBezTo>
                <a:cubicBezTo>
                  <a:pt x="40626" y="295641"/>
                  <a:pt x="26762" y="309505"/>
                  <a:pt x="9660" y="309505"/>
                </a:cubicBezTo>
                <a:close/>
                <a:moveTo>
                  <a:pt x="0" y="429289"/>
                </a:moveTo>
                <a:lnTo>
                  <a:pt x="0" y="375359"/>
                </a:lnTo>
                <a:lnTo>
                  <a:pt x="9660" y="371358"/>
                </a:lnTo>
                <a:cubicBezTo>
                  <a:pt x="26762" y="371358"/>
                  <a:pt x="40626" y="385222"/>
                  <a:pt x="40626" y="402324"/>
                </a:cubicBezTo>
                <a:cubicBezTo>
                  <a:pt x="40626" y="419426"/>
                  <a:pt x="26762" y="433290"/>
                  <a:pt x="9660" y="433290"/>
                </a:cubicBezTo>
                <a:close/>
                <a:moveTo>
                  <a:pt x="0" y="553075"/>
                </a:moveTo>
                <a:lnTo>
                  <a:pt x="0" y="499145"/>
                </a:lnTo>
                <a:lnTo>
                  <a:pt x="9660" y="495144"/>
                </a:lnTo>
                <a:cubicBezTo>
                  <a:pt x="26762" y="495144"/>
                  <a:pt x="40626" y="509008"/>
                  <a:pt x="40626" y="526110"/>
                </a:cubicBezTo>
                <a:cubicBezTo>
                  <a:pt x="40626" y="543212"/>
                  <a:pt x="26762" y="557076"/>
                  <a:pt x="9660" y="557076"/>
                </a:cubicBezTo>
                <a:close/>
                <a:moveTo>
                  <a:pt x="0" y="676860"/>
                </a:moveTo>
                <a:lnTo>
                  <a:pt x="0" y="622930"/>
                </a:lnTo>
                <a:lnTo>
                  <a:pt x="9660" y="618929"/>
                </a:lnTo>
                <a:cubicBezTo>
                  <a:pt x="26762" y="618929"/>
                  <a:pt x="40626" y="632793"/>
                  <a:pt x="40626" y="649895"/>
                </a:cubicBezTo>
                <a:cubicBezTo>
                  <a:pt x="40626" y="666997"/>
                  <a:pt x="26762" y="680861"/>
                  <a:pt x="9660" y="680861"/>
                </a:cubicBezTo>
                <a:close/>
                <a:moveTo>
                  <a:pt x="0" y="800646"/>
                </a:moveTo>
                <a:lnTo>
                  <a:pt x="0" y="746716"/>
                </a:lnTo>
                <a:lnTo>
                  <a:pt x="9660" y="742714"/>
                </a:lnTo>
                <a:cubicBezTo>
                  <a:pt x="26762" y="742714"/>
                  <a:pt x="40626" y="756578"/>
                  <a:pt x="40626" y="773681"/>
                </a:cubicBezTo>
                <a:cubicBezTo>
                  <a:pt x="40626" y="790783"/>
                  <a:pt x="26762" y="804647"/>
                  <a:pt x="9660" y="804647"/>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0" y="3508719"/>
            <a:ext cx="314738" cy="804646"/>
          </a:xfrm>
          <a:custGeom>
            <a:avLst/>
            <a:gdLst>
              <a:gd name="connsiteX0" fmla="*/ 30966 w 314738"/>
              <a:gd name="connsiteY0" fmla="*/ 61933 h 804646"/>
              <a:gd name="connsiteX1" fmla="*/ 0 w 314738"/>
              <a:gd name="connsiteY1" fmla="*/ 30967 h 804646"/>
              <a:gd name="connsiteX2" fmla="*/ 30966 w 314738"/>
              <a:gd name="connsiteY2" fmla="*/ 0 h 804646"/>
              <a:gd name="connsiteX3" fmla="*/ 61932 w 314738"/>
              <a:gd name="connsiteY3" fmla="*/ 30967 h 804646"/>
              <a:gd name="connsiteX4" fmla="*/ 30966 w 314738"/>
              <a:gd name="connsiteY4" fmla="*/ 61933 h 804646"/>
              <a:gd name="connsiteX5" fmla="*/ 119327 w 314738"/>
              <a:gd name="connsiteY5" fmla="*/ 61933 h 804646"/>
              <a:gd name="connsiteX6" fmla="*/ 88361 w 314738"/>
              <a:gd name="connsiteY6" fmla="*/ 30967 h 804646"/>
              <a:gd name="connsiteX7" fmla="*/ 119327 w 314738"/>
              <a:gd name="connsiteY7" fmla="*/ 0 h 804646"/>
              <a:gd name="connsiteX8" fmla="*/ 150293 w 314738"/>
              <a:gd name="connsiteY8" fmla="*/ 30967 h 804646"/>
              <a:gd name="connsiteX9" fmla="*/ 119327 w 314738"/>
              <a:gd name="connsiteY9" fmla="*/ 61933 h 804646"/>
              <a:gd name="connsiteX10" fmla="*/ 207688 w 314738"/>
              <a:gd name="connsiteY10" fmla="*/ 61933 h 804646"/>
              <a:gd name="connsiteX11" fmla="*/ 176722 w 314738"/>
              <a:gd name="connsiteY11" fmla="*/ 30967 h 804646"/>
              <a:gd name="connsiteX12" fmla="*/ 207688 w 314738"/>
              <a:gd name="connsiteY12" fmla="*/ 0 h 804646"/>
              <a:gd name="connsiteX13" fmla="*/ 238654 w 314738"/>
              <a:gd name="connsiteY13" fmla="*/ 30967 h 804646"/>
              <a:gd name="connsiteX14" fmla="*/ 207688 w 314738"/>
              <a:gd name="connsiteY14" fmla="*/ 61933 h 804646"/>
              <a:gd name="connsiteX15" fmla="*/ 296049 w 314738"/>
              <a:gd name="connsiteY15" fmla="*/ 61933 h 804646"/>
              <a:gd name="connsiteX16" fmla="*/ 265082 w 314738"/>
              <a:gd name="connsiteY16" fmla="*/ 30967 h 804646"/>
              <a:gd name="connsiteX17" fmla="*/ 296049 w 314738"/>
              <a:gd name="connsiteY17" fmla="*/ 0 h 804646"/>
              <a:gd name="connsiteX18" fmla="*/ 314738 w 314738"/>
              <a:gd name="connsiteY18" fmla="*/ 7741 h 804646"/>
              <a:gd name="connsiteX19" fmla="*/ 314738 w 314738"/>
              <a:gd name="connsiteY19" fmla="*/ 54192 h 804646"/>
              <a:gd name="connsiteX20" fmla="*/ 30966 w 314738"/>
              <a:gd name="connsiteY20" fmla="*/ 185718 h 804646"/>
              <a:gd name="connsiteX21" fmla="*/ 0 w 314738"/>
              <a:gd name="connsiteY21" fmla="*/ 154752 h 804646"/>
              <a:gd name="connsiteX22" fmla="*/ 30966 w 314738"/>
              <a:gd name="connsiteY22" fmla="*/ 123786 h 804646"/>
              <a:gd name="connsiteX23" fmla="*/ 61932 w 314738"/>
              <a:gd name="connsiteY23" fmla="*/ 154752 h 804646"/>
              <a:gd name="connsiteX24" fmla="*/ 30966 w 314738"/>
              <a:gd name="connsiteY24" fmla="*/ 185718 h 804646"/>
              <a:gd name="connsiteX25" fmla="*/ 119327 w 314738"/>
              <a:gd name="connsiteY25" fmla="*/ 185718 h 804646"/>
              <a:gd name="connsiteX26" fmla="*/ 88361 w 314738"/>
              <a:gd name="connsiteY26" fmla="*/ 154752 h 804646"/>
              <a:gd name="connsiteX27" fmla="*/ 119327 w 314738"/>
              <a:gd name="connsiteY27" fmla="*/ 123786 h 804646"/>
              <a:gd name="connsiteX28" fmla="*/ 150293 w 314738"/>
              <a:gd name="connsiteY28" fmla="*/ 154752 h 804646"/>
              <a:gd name="connsiteX29" fmla="*/ 119327 w 314738"/>
              <a:gd name="connsiteY29" fmla="*/ 185718 h 804646"/>
              <a:gd name="connsiteX30" fmla="*/ 207688 w 314738"/>
              <a:gd name="connsiteY30" fmla="*/ 185718 h 804646"/>
              <a:gd name="connsiteX31" fmla="*/ 176722 w 314738"/>
              <a:gd name="connsiteY31" fmla="*/ 154752 h 804646"/>
              <a:gd name="connsiteX32" fmla="*/ 207688 w 314738"/>
              <a:gd name="connsiteY32" fmla="*/ 123786 h 804646"/>
              <a:gd name="connsiteX33" fmla="*/ 238654 w 314738"/>
              <a:gd name="connsiteY33" fmla="*/ 154752 h 804646"/>
              <a:gd name="connsiteX34" fmla="*/ 207688 w 314738"/>
              <a:gd name="connsiteY34" fmla="*/ 185718 h 804646"/>
              <a:gd name="connsiteX35" fmla="*/ 296049 w 314738"/>
              <a:gd name="connsiteY35" fmla="*/ 185718 h 804646"/>
              <a:gd name="connsiteX36" fmla="*/ 265082 w 314738"/>
              <a:gd name="connsiteY36" fmla="*/ 154752 h 804646"/>
              <a:gd name="connsiteX37" fmla="*/ 296049 w 314738"/>
              <a:gd name="connsiteY37" fmla="*/ 123786 h 804646"/>
              <a:gd name="connsiteX38" fmla="*/ 314738 w 314738"/>
              <a:gd name="connsiteY38" fmla="*/ 131527 h 804646"/>
              <a:gd name="connsiteX39" fmla="*/ 314738 w 314738"/>
              <a:gd name="connsiteY39" fmla="*/ 177977 h 804646"/>
              <a:gd name="connsiteX40" fmla="*/ 30966 w 314738"/>
              <a:gd name="connsiteY40" fmla="*/ 309504 h 804646"/>
              <a:gd name="connsiteX41" fmla="*/ 0 w 314738"/>
              <a:gd name="connsiteY41" fmla="*/ 278538 h 804646"/>
              <a:gd name="connsiteX42" fmla="*/ 30966 w 314738"/>
              <a:gd name="connsiteY42" fmla="*/ 247571 h 804646"/>
              <a:gd name="connsiteX43" fmla="*/ 61932 w 314738"/>
              <a:gd name="connsiteY43" fmla="*/ 278538 h 804646"/>
              <a:gd name="connsiteX44" fmla="*/ 30966 w 314738"/>
              <a:gd name="connsiteY44" fmla="*/ 309504 h 804646"/>
              <a:gd name="connsiteX45" fmla="*/ 119327 w 314738"/>
              <a:gd name="connsiteY45" fmla="*/ 309504 h 804646"/>
              <a:gd name="connsiteX46" fmla="*/ 88361 w 314738"/>
              <a:gd name="connsiteY46" fmla="*/ 278538 h 804646"/>
              <a:gd name="connsiteX47" fmla="*/ 119327 w 314738"/>
              <a:gd name="connsiteY47" fmla="*/ 247571 h 804646"/>
              <a:gd name="connsiteX48" fmla="*/ 150293 w 314738"/>
              <a:gd name="connsiteY48" fmla="*/ 278538 h 804646"/>
              <a:gd name="connsiteX49" fmla="*/ 119327 w 314738"/>
              <a:gd name="connsiteY49" fmla="*/ 309504 h 804646"/>
              <a:gd name="connsiteX50" fmla="*/ 207688 w 314738"/>
              <a:gd name="connsiteY50" fmla="*/ 309504 h 804646"/>
              <a:gd name="connsiteX51" fmla="*/ 176722 w 314738"/>
              <a:gd name="connsiteY51" fmla="*/ 278538 h 804646"/>
              <a:gd name="connsiteX52" fmla="*/ 207688 w 314738"/>
              <a:gd name="connsiteY52" fmla="*/ 247571 h 804646"/>
              <a:gd name="connsiteX53" fmla="*/ 238654 w 314738"/>
              <a:gd name="connsiteY53" fmla="*/ 278538 h 804646"/>
              <a:gd name="connsiteX54" fmla="*/ 207688 w 314738"/>
              <a:gd name="connsiteY54" fmla="*/ 309504 h 804646"/>
              <a:gd name="connsiteX55" fmla="*/ 296049 w 314738"/>
              <a:gd name="connsiteY55" fmla="*/ 309504 h 804646"/>
              <a:gd name="connsiteX56" fmla="*/ 265082 w 314738"/>
              <a:gd name="connsiteY56" fmla="*/ 278538 h 804646"/>
              <a:gd name="connsiteX57" fmla="*/ 296049 w 314738"/>
              <a:gd name="connsiteY57" fmla="*/ 247571 h 804646"/>
              <a:gd name="connsiteX58" fmla="*/ 314738 w 314738"/>
              <a:gd name="connsiteY58" fmla="*/ 255313 h 804646"/>
              <a:gd name="connsiteX59" fmla="*/ 314738 w 314738"/>
              <a:gd name="connsiteY59" fmla="*/ 301763 h 804646"/>
              <a:gd name="connsiteX60" fmla="*/ 30966 w 314738"/>
              <a:gd name="connsiteY60" fmla="*/ 433289 h 804646"/>
              <a:gd name="connsiteX61" fmla="*/ 0 w 314738"/>
              <a:gd name="connsiteY61" fmla="*/ 402323 h 804646"/>
              <a:gd name="connsiteX62" fmla="*/ 30966 w 314738"/>
              <a:gd name="connsiteY62" fmla="*/ 371357 h 804646"/>
              <a:gd name="connsiteX63" fmla="*/ 61932 w 314738"/>
              <a:gd name="connsiteY63" fmla="*/ 402323 h 804646"/>
              <a:gd name="connsiteX64" fmla="*/ 30966 w 314738"/>
              <a:gd name="connsiteY64" fmla="*/ 433289 h 804646"/>
              <a:gd name="connsiteX65" fmla="*/ 119327 w 314738"/>
              <a:gd name="connsiteY65" fmla="*/ 433289 h 804646"/>
              <a:gd name="connsiteX66" fmla="*/ 88361 w 314738"/>
              <a:gd name="connsiteY66" fmla="*/ 402323 h 804646"/>
              <a:gd name="connsiteX67" fmla="*/ 119327 w 314738"/>
              <a:gd name="connsiteY67" fmla="*/ 371357 h 804646"/>
              <a:gd name="connsiteX68" fmla="*/ 150293 w 314738"/>
              <a:gd name="connsiteY68" fmla="*/ 402323 h 804646"/>
              <a:gd name="connsiteX69" fmla="*/ 119327 w 314738"/>
              <a:gd name="connsiteY69" fmla="*/ 433289 h 804646"/>
              <a:gd name="connsiteX70" fmla="*/ 207688 w 314738"/>
              <a:gd name="connsiteY70" fmla="*/ 433289 h 804646"/>
              <a:gd name="connsiteX71" fmla="*/ 176722 w 314738"/>
              <a:gd name="connsiteY71" fmla="*/ 402323 h 804646"/>
              <a:gd name="connsiteX72" fmla="*/ 207688 w 314738"/>
              <a:gd name="connsiteY72" fmla="*/ 371357 h 804646"/>
              <a:gd name="connsiteX73" fmla="*/ 238654 w 314738"/>
              <a:gd name="connsiteY73" fmla="*/ 402323 h 804646"/>
              <a:gd name="connsiteX74" fmla="*/ 207688 w 314738"/>
              <a:gd name="connsiteY74" fmla="*/ 433289 h 804646"/>
              <a:gd name="connsiteX75" fmla="*/ 296049 w 314738"/>
              <a:gd name="connsiteY75" fmla="*/ 433289 h 804646"/>
              <a:gd name="connsiteX76" fmla="*/ 265082 w 314738"/>
              <a:gd name="connsiteY76" fmla="*/ 402323 h 804646"/>
              <a:gd name="connsiteX77" fmla="*/ 296049 w 314738"/>
              <a:gd name="connsiteY77" fmla="*/ 371357 h 804646"/>
              <a:gd name="connsiteX78" fmla="*/ 314738 w 314738"/>
              <a:gd name="connsiteY78" fmla="*/ 379098 h 804646"/>
              <a:gd name="connsiteX79" fmla="*/ 314738 w 314738"/>
              <a:gd name="connsiteY79" fmla="*/ 425548 h 804646"/>
              <a:gd name="connsiteX80" fmla="*/ 30966 w 314738"/>
              <a:gd name="connsiteY80" fmla="*/ 557075 h 804646"/>
              <a:gd name="connsiteX81" fmla="*/ 0 w 314738"/>
              <a:gd name="connsiteY81" fmla="*/ 526109 h 804646"/>
              <a:gd name="connsiteX82" fmla="*/ 30966 w 314738"/>
              <a:gd name="connsiteY82" fmla="*/ 495142 h 804646"/>
              <a:gd name="connsiteX83" fmla="*/ 61932 w 314738"/>
              <a:gd name="connsiteY83" fmla="*/ 526109 h 804646"/>
              <a:gd name="connsiteX84" fmla="*/ 30966 w 314738"/>
              <a:gd name="connsiteY84" fmla="*/ 557075 h 804646"/>
              <a:gd name="connsiteX85" fmla="*/ 119327 w 314738"/>
              <a:gd name="connsiteY85" fmla="*/ 557075 h 804646"/>
              <a:gd name="connsiteX86" fmla="*/ 88361 w 314738"/>
              <a:gd name="connsiteY86" fmla="*/ 526109 h 804646"/>
              <a:gd name="connsiteX87" fmla="*/ 119327 w 314738"/>
              <a:gd name="connsiteY87" fmla="*/ 495142 h 804646"/>
              <a:gd name="connsiteX88" fmla="*/ 150293 w 314738"/>
              <a:gd name="connsiteY88" fmla="*/ 526109 h 804646"/>
              <a:gd name="connsiteX89" fmla="*/ 119327 w 314738"/>
              <a:gd name="connsiteY89" fmla="*/ 557075 h 804646"/>
              <a:gd name="connsiteX90" fmla="*/ 207688 w 314738"/>
              <a:gd name="connsiteY90" fmla="*/ 557075 h 804646"/>
              <a:gd name="connsiteX91" fmla="*/ 176722 w 314738"/>
              <a:gd name="connsiteY91" fmla="*/ 526109 h 804646"/>
              <a:gd name="connsiteX92" fmla="*/ 207688 w 314738"/>
              <a:gd name="connsiteY92" fmla="*/ 495142 h 804646"/>
              <a:gd name="connsiteX93" fmla="*/ 238654 w 314738"/>
              <a:gd name="connsiteY93" fmla="*/ 526109 h 804646"/>
              <a:gd name="connsiteX94" fmla="*/ 207688 w 314738"/>
              <a:gd name="connsiteY94" fmla="*/ 557075 h 804646"/>
              <a:gd name="connsiteX95" fmla="*/ 296049 w 314738"/>
              <a:gd name="connsiteY95" fmla="*/ 557075 h 804646"/>
              <a:gd name="connsiteX96" fmla="*/ 265082 w 314738"/>
              <a:gd name="connsiteY96" fmla="*/ 526109 h 804646"/>
              <a:gd name="connsiteX97" fmla="*/ 296049 w 314738"/>
              <a:gd name="connsiteY97" fmla="*/ 495142 h 804646"/>
              <a:gd name="connsiteX98" fmla="*/ 314738 w 314738"/>
              <a:gd name="connsiteY98" fmla="*/ 502884 h 804646"/>
              <a:gd name="connsiteX99" fmla="*/ 314738 w 314738"/>
              <a:gd name="connsiteY99" fmla="*/ 549334 h 804646"/>
              <a:gd name="connsiteX100" fmla="*/ 30966 w 314738"/>
              <a:gd name="connsiteY100" fmla="*/ 680861 h 804646"/>
              <a:gd name="connsiteX101" fmla="*/ 0 w 314738"/>
              <a:gd name="connsiteY101" fmla="*/ 649894 h 804646"/>
              <a:gd name="connsiteX102" fmla="*/ 30966 w 314738"/>
              <a:gd name="connsiteY102" fmla="*/ 618928 h 804646"/>
              <a:gd name="connsiteX103" fmla="*/ 61932 w 314738"/>
              <a:gd name="connsiteY103" fmla="*/ 649894 h 804646"/>
              <a:gd name="connsiteX104" fmla="*/ 30966 w 314738"/>
              <a:gd name="connsiteY104" fmla="*/ 680861 h 804646"/>
              <a:gd name="connsiteX105" fmla="*/ 119327 w 314738"/>
              <a:gd name="connsiteY105" fmla="*/ 680861 h 804646"/>
              <a:gd name="connsiteX106" fmla="*/ 88361 w 314738"/>
              <a:gd name="connsiteY106" fmla="*/ 649894 h 804646"/>
              <a:gd name="connsiteX107" fmla="*/ 119327 w 314738"/>
              <a:gd name="connsiteY107" fmla="*/ 618928 h 804646"/>
              <a:gd name="connsiteX108" fmla="*/ 150293 w 314738"/>
              <a:gd name="connsiteY108" fmla="*/ 649894 h 804646"/>
              <a:gd name="connsiteX109" fmla="*/ 119327 w 314738"/>
              <a:gd name="connsiteY109" fmla="*/ 680861 h 804646"/>
              <a:gd name="connsiteX110" fmla="*/ 207688 w 314738"/>
              <a:gd name="connsiteY110" fmla="*/ 680861 h 804646"/>
              <a:gd name="connsiteX111" fmla="*/ 176722 w 314738"/>
              <a:gd name="connsiteY111" fmla="*/ 649894 h 804646"/>
              <a:gd name="connsiteX112" fmla="*/ 207688 w 314738"/>
              <a:gd name="connsiteY112" fmla="*/ 618928 h 804646"/>
              <a:gd name="connsiteX113" fmla="*/ 238654 w 314738"/>
              <a:gd name="connsiteY113" fmla="*/ 649894 h 804646"/>
              <a:gd name="connsiteX114" fmla="*/ 207688 w 314738"/>
              <a:gd name="connsiteY114" fmla="*/ 680861 h 804646"/>
              <a:gd name="connsiteX115" fmla="*/ 296049 w 314738"/>
              <a:gd name="connsiteY115" fmla="*/ 680861 h 804646"/>
              <a:gd name="connsiteX116" fmla="*/ 265082 w 314738"/>
              <a:gd name="connsiteY116" fmla="*/ 649894 h 804646"/>
              <a:gd name="connsiteX117" fmla="*/ 296049 w 314738"/>
              <a:gd name="connsiteY117" fmla="*/ 618928 h 804646"/>
              <a:gd name="connsiteX118" fmla="*/ 314738 w 314738"/>
              <a:gd name="connsiteY118" fmla="*/ 626669 h 804646"/>
              <a:gd name="connsiteX119" fmla="*/ 314738 w 314738"/>
              <a:gd name="connsiteY119" fmla="*/ 673119 h 804646"/>
              <a:gd name="connsiteX120" fmla="*/ 30966 w 314738"/>
              <a:gd name="connsiteY120" fmla="*/ 804646 h 804646"/>
              <a:gd name="connsiteX121" fmla="*/ 0 w 314738"/>
              <a:gd name="connsiteY121" fmla="*/ 773680 h 804646"/>
              <a:gd name="connsiteX122" fmla="*/ 30966 w 314738"/>
              <a:gd name="connsiteY122" fmla="*/ 742714 h 804646"/>
              <a:gd name="connsiteX123" fmla="*/ 61932 w 314738"/>
              <a:gd name="connsiteY123" fmla="*/ 773680 h 804646"/>
              <a:gd name="connsiteX124" fmla="*/ 30966 w 314738"/>
              <a:gd name="connsiteY124" fmla="*/ 804646 h 804646"/>
              <a:gd name="connsiteX125" fmla="*/ 119327 w 314738"/>
              <a:gd name="connsiteY125" fmla="*/ 804646 h 804646"/>
              <a:gd name="connsiteX126" fmla="*/ 88361 w 314738"/>
              <a:gd name="connsiteY126" fmla="*/ 773680 h 804646"/>
              <a:gd name="connsiteX127" fmla="*/ 119327 w 314738"/>
              <a:gd name="connsiteY127" fmla="*/ 742714 h 804646"/>
              <a:gd name="connsiteX128" fmla="*/ 150293 w 314738"/>
              <a:gd name="connsiteY128" fmla="*/ 773680 h 804646"/>
              <a:gd name="connsiteX129" fmla="*/ 119327 w 314738"/>
              <a:gd name="connsiteY129" fmla="*/ 804646 h 804646"/>
              <a:gd name="connsiteX130" fmla="*/ 207688 w 314738"/>
              <a:gd name="connsiteY130" fmla="*/ 804646 h 804646"/>
              <a:gd name="connsiteX131" fmla="*/ 176722 w 314738"/>
              <a:gd name="connsiteY131" fmla="*/ 773680 h 804646"/>
              <a:gd name="connsiteX132" fmla="*/ 207688 w 314738"/>
              <a:gd name="connsiteY132" fmla="*/ 742714 h 804646"/>
              <a:gd name="connsiteX133" fmla="*/ 238654 w 314738"/>
              <a:gd name="connsiteY133" fmla="*/ 773680 h 804646"/>
              <a:gd name="connsiteX134" fmla="*/ 207688 w 314738"/>
              <a:gd name="connsiteY134" fmla="*/ 804646 h 804646"/>
              <a:gd name="connsiteX135" fmla="*/ 296049 w 314738"/>
              <a:gd name="connsiteY135" fmla="*/ 804646 h 804646"/>
              <a:gd name="connsiteX136" fmla="*/ 265082 w 314738"/>
              <a:gd name="connsiteY136" fmla="*/ 773680 h 804646"/>
              <a:gd name="connsiteX137" fmla="*/ 296049 w 314738"/>
              <a:gd name="connsiteY137" fmla="*/ 742714 h 804646"/>
              <a:gd name="connsiteX138" fmla="*/ 314738 w 314738"/>
              <a:gd name="connsiteY138" fmla="*/ 750455 h 804646"/>
              <a:gd name="connsiteX139" fmla="*/ 314738 w 314738"/>
              <a:gd name="connsiteY139" fmla="*/ 796905 h 804646"/>
            </a:gdLst>
            <a:ahLst/>
            <a:cxnLst/>
            <a:rect l="l" t="t" r="r" b="b"/>
            <a:pathLst>
              <a:path w="314738" h="804646">
                <a:moveTo>
                  <a:pt x="30966" y="61933"/>
                </a:moveTo>
                <a:cubicBezTo>
                  <a:pt x="13864" y="61933"/>
                  <a:pt x="0" y="48069"/>
                  <a:pt x="0" y="30967"/>
                </a:cubicBezTo>
                <a:cubicBezTo>
                  <a:pt x="0" y="13864"/>
                  <a:pt x="13864" y="0"/>
                  <a:pt x="30966" y="0"/>
                </a:cubicBezTo>
                <a:cubicBezTo>
                  <a:pt x="48068" y="0"/>
                  <a:pt x="61932" y="13864"/>
                  <a:pt x="61932" y="30967"/>
                </a:cubicBezTo>
                <a:cubicBezTo>
                  <a:pt x="61932" y="48069"/>
                  <a:pt x="48068" y="61933"/>
                  <a:pt x="30966" y="61933"/>
                </a:cubicBezTo>
                <a:close/>
                <a:moveTo>
                  <a:pt x="119327" y="61933"/>
                </a:moveTo>
                <a:cubicBezTo>
                  <a:pt x="102225" y="61933"/>
                  <a:pt x="88361" y="48069"/>
                  <a:pt x="88361" y="30967"/>
                </a:cubicBezTo>
                <a:cubicBezTo>
                  <a:pt x="88361" y="13864"/>
                  <a:pt x="102225" y="0"/>
                  <a:pt x="119327" y="0"/>
                </a:cubicBezTo>
                <a:cubicBezTo>
                  <a:pt x="136429" y="0"/>
                  <a:pt x="150293" y="13864"/>
                  <a:pt x="150293" y="30967"/>
                </a:cubicBezTo>
                <a:cubicBezTo>
                  <a:pt x="150293" y="48069"/>
                  <a:pt x="136429" y="61933"/>
                  <a:pt x="119327" y="61933"/>
                </a:cubicBezTo>
                <a:close/>
                <a:moveTo>
                  <a:pt x="207688" y="61933"/>
                </a:moveTo>
                <a:cubicBezTo>
                  <a:pt x="190586" y="61933"/>
                  <a:pt x="176722" y="48069"/>
                  <a:pt x="176722" y="30967"/>
                </a:cubicBezTo>
                <a:cubicBezTo>
                  <a:pt x="176722" y="13864"/>
                  <a:pt x="190586" y="0"/>
                  <a:pt x="207688" y="0"/>
                </a:cubicBezTo>
                <a:cubicBezTo>
                  <a:pt x="224790" y="0"/>
                  <a:pt x="238654" y="13864"/>
                  <a:pt x="238654" y="30967"/>
                </a:cubicBezTo>
                <a:cubicBezTo>
                  <a:pt x="238654" y="48069"/>
                  <a:pt x="224790" y="61933"/>
                  <a:pt x="207688" y="61933"/>
                </a:cubicBezTo>
                <a:close/>
                <a:moveTo>
                  <a:pt x="296049" y="61933"/>
                </a:moveTo>
                <a:cubicBezTo>
                  <a:pt x="278947" y="61933"/>
                  <a:pt x="265082" y="48069"/>
                  <a:pt x="265082" y="30967"/>
                </a:cubicBezTo>
                <a:cubicBezTo>
                  <a:pt x="265082" y="13864"/>
                  <a:pt x="278947" y="0"/>
                  <a:pt x="296049" y="0"/>
                </a:cubicBezTo>
                <a:lnTo>
                  <a:pt x="314738" y="7741"/>
                </a:lnTo>
                <a:lnTo>
                  <a:pt x="314738" y="54192"/>
                </a:lnTo>
                <a:close/>
                <a:moveTo>
                  <a:pt x="30966" y="185718"/>
                </a:moveTo>
                <a:cubicBezTo>
                  <a:pt x="13864" y="185718"/>
                  <a:pt x="0" y="171854"/>
                  <a:pt x="0" y="154752"/>
                </a:cubicBezTo>
                <a:cubicBezTo>
                  <a:pt x="0" y="137650"/>
                  <a:pt x="13864" y="123786"/>
                  <a:pt x="30966" y="123786"/>
                </a:cubicBezTo>
                <a:cubicBezTo>
                  <a:pt x="48068" y="123786"/>
                  <a:pt x="61932" y="137650"/>
                  <a:pt x="61932" y="154752"/>
                </a:cubicBezTo>
                <a:cubicBezTo>
                  <a:pt x="61932" y="171854"/>
                  <a:pt x="48068" y="185718"/>
                  <a:pt x="30966" y="185718"/>
                </a:cubicBezTo>
                <a:close/>
                <a:moveTo>
                  <a:pt x="119327" y="185718"/>
                </a:moveTo>
                <a:cubicBezTo>
                  <a:pt x="102225" y="185718"/>
                  <a:pt x="88361" y="171854"/>
                  <a:pt x="88361" y="154752"/>
                </a:cubicBezTo>
                <a:cubicBezTo>
                  <a:pt x="88361" y="137650"/>
                  <a:pt x="102225" y="123786"/>
                  <a:pt x="119327" y="123786"/>
                </a:cubicBezTo>
                <a:cubicBezTo>
                  <a:pt x="136429" y="123786"/>
                  <a:pt x="150293" y="137650"/>
                  <a:pt x="150293" y="154752"/>
                </a:cubicBezTo>
                <a:cubicBezTo>
                  <a:pt x="150293" y="171854"/>
                  <a:pt x="136429" y="185718"/>
                  <a:pt x="119327" y="185718"/>
                </a:cubicBezTo>
                <a:close/>
                <a:moveTo>
                  <a:pt x="207688" y="185718"/>
                </a:moveTo>
                <a:cubicBezTo>
                  <a:pt x="190586" y="185718"/>
                  <a:pt x="176722" y="171854"/>
                  <a:pt x="176722" y="154752"/>
                </a:cubicBezTo>
                <a:cubicBezTo>
                  <a:pt x="176722" y="137650"/>
                  <a:pt x="190586" y="123786"/>
                  <a:pt x="207688" y="123786"/>
                </a:cubicBezTo>
                <a:cubicBezTo>
                  <a:pt x="224790" y="123786"/>
                  <a:pt x="238654" y="137650"/>
                  <a:pt x="238654" y="154752"/>
                </a:cubicBezTo>
                <a:cubicBezTo>
                  <a:pt x="238654" y="171854"/>
                  <a:pt x="224790" y="185718"/>
                  <a:pt x="207688" y="185718"/>
                </a:cubicBezTo>
                <a:close/>
                <a:moveTo>
                  <a:pt x="296049" y="185718"/>
                </a:moveTo>
                <a:cubicBezTo>
                  <a:pt x="278947" y="185718"/>
                  <a:pt x="265082" y="171854"/>
                  <a:pt x="265082" y="154752"/>
                </a:cubicBezTo>
                <a:cubicBezTo>
                  <a:pt x="265082" y="137650"/>
                  <a:pt x="278947" y="123786"/>
                  <a:pt x="296049" y="123786"/>
                </a:cubicBezTo>
                <a:lnTo>
                  <a:pt x="314738" y="131527"/>
                </a:lnTo>
                <a:lnTo>
                  <a:pt x="314738" y="177977"/>
                </a:lnTo>
                <a:close/>
                <a:moveTo>
                  <a:pt x="30966" y="309504"/>
                </a:moveTo>
                <a:cubicBezTo>
                  <a:pt x="13864" y="309504"/>
                  <a:pt x="0" y="295640"/>
                  <a:pt x="0" y="278538"/>
                </a:cubicBezTo>
                <a:cubicBezTo>
                  <a:pt x="0" y="261435"/>
                  <a:pt x="13864" y="247571"/>
                  <a:pt x="30966" y="247571"/>
                </a:cubicBezTo>
                <a:cubicBezTo>
                  <a:pt x="48068" y="247571"/>
                  <a:pt x="61932" y="261435"/>
                  <a:pt x="61932" y="278538"/>
                </a:cubicBezTo>
                <a:cubicBezTo>
                  <a:pt x="61932" y="295640"/>
                  <a:pt x="48068" y="309504"/>
                  <a:pt x="30966" y="309504"/>
                </a:cubicBezTo>
                <a:close/>
                <a:moveTo>
                  <a:pt x="119327" y="309504"/>
                </a:moveTo>
                <a:cubicBezTo>
                  <a:pt x="102225" y="309504"/>
                  <a:pt x="88361" y="295640"/>
                  <a:pt x="88361" y="278538"/>
                </a:cubicBezTo>
                <a:cubicBezTo>
                  <a:pt x="88361" y="261435"/>
                  <a:pt x="102225" y="247571"/>
                  <a:pt x="119327" y="247571"/>
                </a:cubicBezTo>
                <a:cubicBezTo>
                  <a:pt x="136429" y="247571"/>
                  <a:pt x="150293" y="261435"/>
                  <a:pt x="150293" y="278538"/>
                </a:cubicBezTo>
                <a:cubicBezTo>
                  <a:pt x="150293" y="295640"/>
                  <a:pt x="136429" y="309504"/>
                  <a:pt x="119327" y="309504"/>
                </a:cubicBezTo>
                <a:close/>
                <a:moveTo>
                  <a:pt x="207688" y="309504"/>
                </a:moveTo>
                <a:cubicBezTo>
                  <a:pt x="190586" y="309504"/>
                  <a:pt x="176722" y="295640"/>
                  <a:pt x="176722" y="278538"/>
                </a:cubicBezTo>
                <a:cubicBezTo>
                  <a:pt x="176722" y="261435"/>
                  <a:pt x="190586" y="247571"/>
                  <a:pt x="207688" y="247571"/>
                </a:cubicBezTo>
                <a:cubicBezTo>
                  <a:pt x="224790" y="247571"/>
                  <a:pt x="238654" y="261435"/>
                  <a:pt x="238654" y="278538"/>
                </a:cubicBezTo>
                <a:cubicBezTo>
                  <a:pt x="238654" y="295640"/>
                  <a:pt x="224790" y="309504"/>
                  <a:pt x="207688" y="309504"/>
                </a:cubicBezTo>
                <a:close/>
                <a:moveTo>
                  <a:pt x="296049" y="309504"/>
                </a:moveTo>
                <a:cubicBezTo>
                  <a:pt x="278947" y="309504"/>
                  <a:pt x="265082" y="295640"/>
                  <a:pt x="265082" y="278538"/>
                </a:cubicBezTo>
                <a:cubicBezTo>
                  <a:pt x="265082" y="261435"/>
                  <a:pt x="278947" y="247571"/>
                  <a:pt x="296049" y="247571"/>
                </a:cubicBezTo>
                <a:lnTo>
                  <a:pt x="314738" y="255313"/>
                </a:lnTo>
                <a:lnTo>
                  <a:pt x="314738" y="301763"/>
                </a:lnTo>
                <a:close/>
                <a:moveTo>
                  <a:pt x="30966" y="433289"/>
                </a:moveTo>
                <a:cubicBezTo>
                  <a:pt x="13864" y="433289"/>
                  <a:pt x="0" y="419425"/>
                  <a:pt x="0" y="402323"/>
                </a:cubicBezTo>
                <a:cubicBezTo>
                  <a:pt x="0" y="385221"/>
                  <a:pt x="13864" y="371357"/>
                  <a:pt x="30966" y="371357"/>
                </a:cubicBezTo>
                <a:cubicBezTo>
                  <a:pt x="48068" y="371357"/>
                  <a:pt x="61932" y="385221"/>
                  <a:pt x="61932" y="402323"/>
                </a:cubicBezTo>
                <a:cubicBezTo>
                  <a:pt x="61932" y="419425"/>
                  <a:pt x="48068" y="433289"/>
                  <a:pt x="30966" y="433289"/>
                </a:cubicBezTo>
                <a:close/>
                <a:moveTo>
                  <a:pt x="119327" y="433289"/>
                </a:moveTo>
                <a:cubicBezTo>
                  <a:pt x="102225" y="433289"/>
                  <a:pt x="88361" y="419425"/>
                  <a:pt x="88361" y="402323"/>
                </a:cubicBezTo>
                <a:cubicBezTo>
                  <a:pt x="88361" y="385221"/>
                  <a:pt x="102225" y="371357"/>
                  <a:pt x="119327" y="371357"/>
                </a:cubicBezTo>
                <a:cubicBezTo>
                  <a:pt x="136429" y="371357"/>
                  <a:pt x="150293" y="385221"/>
                  <a:pt x="150293" y="402323"/>
                </a:cubicBezTo>
                <a:cubicBezTo>
                  <a:pt x="150293" y="419425"/>
                  <a:pt x="136429" y="433289"/>
                  <a:pt x="119327" y="433289"/>
                </a:cubicBezTo>
                <a:close/>
                <a:moveTo>
                  <a:pt x="207688" y="433289"/>
                </a:moveTo>
                <a:cubicBezTo>
                  <a:pt x="190586" y="433289"/>
                  <a:pt x="176722" y="419425"/>
                  <a:pt x="176722" y="402323"/>
                </a:cubicBezTo>
                <a:cubicBezTo>
                  <a:pt x="176722" y="385221"/>
                  <a:pt x="190586" y="371357"/>
                  <a:pt x="207688" y="371357"/>
                </a:cubicBezTo>
                <a:cubicBezTo>
                  <a:pt x="224790" y="371357"/>
                  <a:pt x="238654" y="385221"/>
                  <a:pt x="238654" y="402323"/>
                </a:cubicBezTo>
                <a:cubicBezTo>
                  <a:pt x="238654" y="419425"/>
                  <a:pt x="224790" y="433289"/>
                  <a:pt x="207688" y="433289"/>
                </a:cubicBezTo>
                <a:close/>
                <a:moveTo>
                  <a:pt x="296049" y="433289"/>
                </a:moveTo>
                <a:cubicBezTo>
                  <a:pt x="278947" y="433289"/>
                  <a:pt x="265082" y="419425"/>
                  <a:pt x="265082" y="402323"/>
                </a:cubicBezTo>
                <a:cubicBezTo>
                  <a:pt x="265082" y="385221"/>
                  <a:pt x="278947" y="371357"/>
                  <a:pt x="296049" y="371357"/>
                </a:cubicBezTo>
                <a:lnTo>
                  <a:pt x="314738" y="379098"/>
                </a:lnTo>
                <a:lnTo>
                  <a:pt x="314738" y="425548"/>
                </a:lnTo>
                <a:close/>
                <a:moveTo>
                  <a:pt x="30966" y="557075"/>
                </a:moveTo>
                <a:cubicBezTo>
                  <a:pt x="13864" y="557075"/>
                  <a:pt x="0" y="543211"/>
                  <a:pt x="0" y="526109"/>
                </a:cubicBezTo>
                <a:cubicBezTo>
                  <a:pt x="0" y="509007"/>
                  <a:pt x="13864" y="495142"/>
                  <a:pt x="30966" y="495142"/>
                </a:cubicBezTo>
                <a:cubicBezTo>
                  <a:pt x="48068" y="495142"/>
                  <a:pt x="61932" y="509007"/>
                  <a:pt x="61932" y="526109"/>
                </a:cubicBezTo>
                <a:cubicBezTo>
                  <a:pt x="61932" y="543211"/>
                  <a:pt x="48068" y="557075"/>
                  <a:pt x="30966" y="557075"/>
                </a:cubicBezTo>
                <a:close/>
                <a:moveTo>
                  <a:pt x="119327" y="557075"/>
                </a:moveTo>
                <a:cubicBezTo>
                  <a:pt x="102225" y="557075"/>
                  <a:pt x="88361" y="543211"/>
                  <a:pt x="88361" y="526109"/>
                </a:cubicBezTo>
                <a:cubicBezTo>
                  <a:pt x="88361" y="509007"/>
                  <a:pt x="102225" y="495142"/>
                  <a:pt x="119327" y="495142"/>
                </a:cubicBezTo>
                <a:cubicBezTo>
                  <a:pt x="136429" y="495142"/>
                  <a:pt x="150293" y="509007"/>
                  <a:pt x="150293" y="526109"/>
                </a:cubicBezTo>
                <a:cubicBezTo>
                  <a:pt x="150293" y="543211"/>
                  <a:pt x="136429" y="557075"/>
                  <a:pt x="119327" y="557075"/>
                </a:cubicBezTo>
                <a:close/>
                <a:moveTo>
                  <a:pt x="207688" y="557075"/>
                </a:moveTo>
                <a:cubicBezTo>
                  <a:pt x="190586" y="557075"/>
                  <a:pt x="176722" y="543211"/>
                  <a:pt x="176722" y="526109"/>
                </a:cubicBezTo>
                <a:cubicBezTo>
                  <a:pt x="176722" y="509007"/>
                  <a:pt x="190586" y="495142"/>
                  <a:pt x="207688" y="495142"/>
                </a:cubicBezTo>
                <a:cubicBezTo>
                  <a:pt x="224790" y="495142"/>
                  <a:pt x="238654" y="509007"/>
                  <a:pt x="238654" y="526109"/>
                </a:cubicBezTo>
                <a:cubicBezTo>
                  <a:pt x="238654" y="543211"/>
                  <a:pt x="224790" y="557075"/>
                  <a:pt x="207688" y="557075"/>
                </a:cubicBezTo>
                <a:close/>
                <a:moveTo>
                  <a:pt x="296049" y="557075"/>
                </a:moveTo>
                <a:cubicBezTo>
                  <a:pt x="278947" y="557075"/>
                  <a:pt x="265082" y="543211"/>
                  <a:pt x="265082" y="526109"/>
                </a:cubicBezTo>
                <a:cubicBezTo>
                  <a:pt x="265082" y="509007"/>
                  <a:pt x="278947" y="495142"/>
                  <a:pt x="296049" y="495142"/>
                </a:cubicBezTo>
                <a:lnTo>
                  <a:pt x="314738" y="502884"/>
                </a:lnTo>
                <a:lnTo>
                  <a:pt x="314738" y="549334"/>
                </a:lnTo>
                <a:close/>
                <a:moveTo>
                  <a:pt x="30966" y="680861"/>
                </a:moveTo>
                <a:cubicBezTo>
                  <a:pt x="13864" y="680861"/>
                  <a:pt x="0" y="666996"/>
                  <a:pt x="0" y="649894"/>
                </a:cubicBezTo>
                <a:cubicBezTo>
                  <a:pt x="0" y="632792"/>
                  <a:pt x="13864" y="618928"/>
                  <a:pt x="30966" y="618928"/>
                </a:cubicBezTo>
                <a:cubicBezTo>
                  <a:pt x="48068" y="618928"/>
                  <a:pt x="61932" y="632792"/>
                  <a:pt x="61932" y="649894"/>
                </a:cubicBezTo>
                <a:cubicBezTo>
                  <a:pt x="61932" y="666996"/>
                  <a:pt x="48068" y="680861"/>
                  <a:pt x="30966" y="680861"/>
                </a:cubicBezTo>
                <a:close/>
                <a:moveTo>
                  <a:pt x="119327" y="680861"/>
                </a:moveTo>
                <a:cubicBezTo>
                  <a:pt x="102225" y="680861"/>
                  <a:pt x="88361" y="666996"/>
                  <a:pt x="88361" y="649894"/>
                </a:cubicBezTo>
                <a:cubicBezTo>
                  <a:pt x="88361" y="632792"/>
                  <a:pt x="102225" y="618928"/>
                  <a:pt x="119327" y="618928"/>
                </a:cubicBezTo>
                <a:cubicBezTo>
                  <a:pt x="136429" y="618928"/>
                  <a:pt x="150293" y="632792"/>
                  <a:pt x="150293" y="649894"/>
                </a:cubicBezTo>
                <a:cubicBezTo>
                  <a:pt x="150293" y="666996"/>
                  <a:pt x="136429" y="680861"/>
                  <a:pt x="119327" y="680861"/>
                </a:cubicBezTo>
                <a:close/>
                <a:moveTo>
                  <a:pt x="207688" y="680861"/>
                </a:moveTo>
                <a:cubicBezTo>
                  <a:pt x="190586" y="680861"/>
                  <a:pt x="176722" y="666996"/>
                  <a:pt x="176722" y="649894"/>
                </a:cubicBezTo>
                <a:cubicBezTo>
                  <a:pt x="176722" y="632792"/>
                  <a:pt x="190586" y="618928"/>
                  <a:pt x="207688" y="618928"/>
                </a:cubicBezTo>
                <a:cubicBezTo>
                  <a:pt x="224790" y="618928"/>
                  <a:pt x="238654" y="632792"/>
                  <a:pt x="238654" y="649894"/>
                </a:cubicBezTo>
                <a:cubicBezTo>
                  <a:pt x="238654" y="666996"/>
                  <a:pt x="224790" y="680861"/>
                  <a:pt x="207688" y="680861"/>
                </a:cubicBezTo>
                <a:close/>
                <a:moveTo>
                  <a:pt x="296049" y="680861"/>
                </a:moveTo>
                <a:cubicBezTo>
                  <a:pt x="278947" y="680861"/>
                  <a:pt x="265082" y="666996"/>
                  <a:pt x="265082" y="649894"/>
                </a:cubicBezTo>
                <a:cubicBezTo>
                  <a:pt x="265082" y="632792"/>
                  <a:pt x="278947" y="618928"/>
                  <a:pt x="296049" y="618928"/>
                </a:cubicBezTo>
                <a:lnTo>
                  <a:pt x="314738" y="626669"/>
                </a:lnTo>
                <a:lnTo>
                  <a:pt x="314738" y="673119"/>
                </a:lnTo>
                <a:close/>
                <a:moveTo>
                  <a:pt x="30966" y="804646"/>
                </a:moveTo>
                <a:cubicBezTo>
                  <a:pt x="13864" y="804646"/>
                  <a:pt x="0" y="790782"/>
                  <a:pt x="0" y="773680"/>
                </a:cubicBezTo>
                <a:cubicBezTo>
                  <a:pt x="0" y="756578"/>
                  <a:pt x="13864" y="742714"/>
                  <a:pt x="30966" y="742714"/>
                </a:cubicBezTo>
                <a:cubicBezTo>
                  <a:pt x="48068" y="742714"/>
                  <a:pt x="61932" y="756578"/>
                  <a:pt x="61932" y="773680"/>
                </a:cubicBezTo>
                <a:cubicBezTo>
                  <a:pt x="61932" y="790782"/>
                  <a:pt x="48068" y="804646"/>
                  <a:pt x="30966" y="804646"/>
                </a:cubicBezTo>
                <a:close/>
                <a:moveTo>
                  <a:pt x="119327" y="804646"/>
                </a:moveTo>
                <a:cubicBezTo>
                  <a:pt x="102225" y="804646"/>
                  <a:pt x="88361" y="790782"/>
                  <a:pt x="88361" y="773680"/>
                </a:cubicBezTo>
                <a:cubicBezTo>
                  <a:pt x="88361" y="756578"/>
                  <a:pt x="102225" y="742714"/>
                  <a:pt x="119327" y="742714"/>
                </a:cubicBezTo>
                <a:cubicBezTo>
                  <a:pt x="136429" y="742714"/>
                  <a:pt x="150293" y="756578"/>
                  <a:pt x="150293" y="773680"/>
                </a:cubicBezTo>
                <a:cubicBezTo>
                  <a:pt x="150293" y="790782"/>
                  <a:pt x="136429" y="804646"/>
                  <a:pt x="119327" y="804646"/>
                </a:cubicBezTo>
                <a:close/>
                <a:moveTo>
                  <a:pt x="207688" y="804646"/>
                </a:moveTo>
                <a:cubicBezTo>
                  <a:pt x="190586" y="804646"/>
                  <a:pt x="176722" y="790782"/>
                  <a:pt x="176722" y="773680"/>
                </a:cubicBezTo>
                <a:cubicBezTo>
                  <a:pt x="176722" y="756578"/>
                  <a:pt x="190586" y="742714"/>
                  <a:pt x="207688" y="742714"/>
                </a:cubicBezTo>
                <a:cubicBezTo>
                  <a:pt x="224790" y="742714"/>
                  <a:pt x="238654" y="756578"/>
                  <a:pt x="238654" y="773680"/>
                </a:cubicBezTo>
                <a:cubicBezTo>
                  <a:pt x="238654" y="790782"/>
                  <a:pt x="224790" y="804646"/>
                  <a:pt x="207688" y="804646"/>
                </a:cubicBezTo>
                <a:close/>
                <a:moveTo>
                  <a:pt x="296049" y="804646"/>
                </a:moveTo>
                <a:cubicBezTo>
                  <a:pt x="278947" y="804646"/>
                  <a:pt x="265082" y="790782"/>
                  <a:pt x="265082" y="773680"/>
                </a:cubicBezTo>
                <a:cubicBezTo>
                  <a:pt x="265082" y="756578"/>
                  <a:pt x="278947" y="742714"/>
                  <a:pt x="296049" y="742714"/>
                </a:cubicBezTo>
                <a:lnTo>
                  <a:pt x="314738" y="750455"/>
                </a:lnTo>
                <a:lnTo>
                  <a:pt x="314738" y="796905"/>
                </a:ln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563705" y="3112903"/>
            <a:ext cx="5939497" cy="1834858"/>
          </a:xfrm>
          <a:prstGeom prst="rect">
            <a:avLst/>
          </a:prstGeom>
          <a:noFill/>
          <a:ln>
            <a:noFill/>
          </a:ln>
        </p:spPr>
        <p:txBody>
          <a:bodyPr vert="horz" wrap="square" lIns="0" tIns="45720" rIns="0" bIns="45720" rtlCol="0" anchor="ctr"/>
          <a:lstStyle/>
          <a:p>
            <a:pPr algn="l">
              <a:lnSpc>
                <a:spcPct val="130000"/>
              </a:lnSpc>
            </a:pPr>
            <a:r>
              <a:rPr kumimoji="1" lang="en-US" altLang="zh-CN" sz="4800">
                <a:ln w="12700">
                  <a:noFill/>
                </a:ln>
                <a:solidFill>
                  <a:srgbClr val="000000">
                    <a:alpha val="100000"/>
                  </a:srgbClr>
                </a:solidFill>
                <a:latin typeface="Source Han Sans CN Bold"/>
                <a:ea typeface="Source Han Sans CN Bold"/>
                <a:cs typeface="Source Han Sans CN Bold"/>
              </a:rPr>
              <a:t>深入农村，开启服务征程</a:t>
            </a:r>
            <a:endParaRPr kumimoji="1" lang="zh-CN" altLang="en-US"/>
          </a:p>
        </p:txBody>
      </p:sp>
      <p:sp>
        <p:nvSpPr>
          <p:cNvPr id="14" name="标题 1"/>
          <p:cNvSpPr txBox="1"/>
          <p:nvPr/>
        </p:nvSpPr>
        <p:spPr>
          <a:xfrm>
            <a:off x="581485"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1018728" y="6457267"/>
            <a:ext cx="332921" cy="70757"/>
          </a:xfrm>
          <a:prstGeom prst="roundRect">
            <a:avLst>
              <a:gd name="adj" fmla="val 50000"/>
            </a:avLst>
          </a:prstGeom>
          <a:noFill/>
          <a:ln w="12700" cap="sq">
            <a:solidFill>
              <a:schemeClr val="bg1">
                <a:alpha val="70000"/>
              </a:schemeClr>
            </a:solid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1455971"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875231" y="1165056"/>
            <a:ext cx="2004069" cy="2128668"/>
          </a:xfrm>
          <a:prstGeom prst="rect">
            <a:avLst/>
          </a:prstGeom>
          <a:noFill/>
          <a:ln>
            <a:noFill/>
          </a:ln>
        </p:spPr>
        <p:txBody>
          <a:bodyPr vert="horz" wrap="square" lIns="0" tIns="45720" rIns="0" bIns="45720" rtlCol="0" anchor="b"/>
          <a:lstStyle/>
          <a:p>
            <a:pPr algn="l">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01</a:t>
            </a:r>
            <a:endParaRPr kumimoji="1" lang="zh-CN" altLang="en-US"/>
          </a:p>
        </p:txBody>
      </p:sp>
      <p:pic>
        <p:nvPicPr>
          <p:cNvPr id="18" name="图片 17"/>
          <p:cNvPicPr>
            <a:picLocks noChangeAspect="1"/>
          </p:cNvPicPr>
          <p:nvPr/>
        </p:nvPicPr>
        <p:blipFill>
          <a:blip r:embed="rId3">
            <a:alphaModFix/>
          </a:blip>
          <a:srcRect/>
          <a:stretch>
            <a:fillRect/>
          </a:stretch>
        </p:blipFill>
        <p:spPr>
          <a:xfrm>
            <a:off x="445902" y="1557076"/>
            <a:ext cx="1893137" cy="476504"/>
          </a:xfrm>
          <a:prstGeom prst="rect">
            <a:avLst/>
          </a:prstGeom>
          <a:noFill/>
          <a:ln>
            <a:noFill/>
          </a:ln>
        </p:spPr>
      </p:pic>
      <p:pic>
        <p:nvPicPr>
          <p:cNvPr id="19" name="图片 18"/>
          <p:cNvPicPr>
            <a:picLocks noChangeAspect="1"/>
          </p:cNvPicPr>
          <p:nvPr/>
        </p:nvPicPr>
        <p:blipFill>
          <a:blip r:embed="rId3">
            <a:alphaModFix/>
          </a:blip>
          <a:srcRect/>
          <a:stretch>
            <a:fillRect/>
          </a:stretch>
        </p:blipFill>
        <p:spPr>
          <a:xfrm>
            <a:off x="4971128" y="5027581"/>
            <a:ext cx="1221983" cy="3075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2891356" y="4437218"/>
            <a:ext cx="540000" cy="997091"/>
          </a:xfrm>
          <a:prstGeom prst="roundRect">
            <a:avLst>
              <a:gd name="adj" fmla="val 50000"/>
            </a:avLst>
          </a:prstGeom>
          <a:solidFill>
            <a:schemeClr val="tx2">
              <a:alpha val="20000"/>
            </a:schemeClr>
          </a:solidFill>
          <a:ln>
            <a:noFill/>
          </a:ln>
        </p:spPr>
        <p:txBody>
          <a:bodyPr vert="horz" wrap="none" lIns="108000" tIns="108000" rIns="108000" bIns="108000" rtlCol="0" anchor="ctr"/>
          <a:lstStyle/>
          <a:p>
            <a:pPr algn="ctr">
              <a:lnSpc>
                <a:spcPct val="110000"/>
              </a:lnSpc>
            </a:pPr>
            <a:endParaRPr kumimoji="1" lang="zh-CN" altLang="en-US"/>
          </a:p>
        </p:txBody>
      </p:sp>
      <p:sp>
        <p:nvSpPr>
          <p:cNvPr id="4" name="标题 1"/>
          <p:cNvSpPr txBox="1"/>
          <p:nvPr/>
        </p:nvSpPr>
        <p:spPr>
          <a:xfrm>
            <a:off x="2891356" y="4437218"/>
            <a:ext cx="540000" cy="498546"/>
          </a:xfrm>
          <a:prstGeom prst="roundRect">
            <a:avLst>
              <a:gd name="adj" fmla="val 50000"/>
            </a:avLst>
          </a:prstGeom>
          <a:solidFill>
            <a:schemeClr val="accent1"/>
          </a:solidFill>
          <a:ln>
            <a:noFill/>
          </a:ln>
        </p:spPr>
        <p:txBody>
          <a:bodyPr vert="horz" wrap="none" lIns="108000" tIns="108000" rIns="108000" bIns="108000" rtlCol="0" anchor="ctr"/>
          <a:lstStyle/>
          <a:p>
            <a:pPr algn="ctr">
              <a:lnSpc>
                <a:spcPct val="110000"/>
              </a:lnSpc>
            </a:pPr>
            <a:r>
              <a:rPr kumimoji="1" lang="en-US" altLang="zh-CN" sz="2000">
                <a:ln w="12700">
                  <a:noFill/>
                </a:ln>
                <a:solidFill>
                  <a:srgbClr val="FFFFFF">
                    <a:alpha val="100000"/>
                  </a:srgbClr>
                </a:solidFill>
                <a:latin typeface="OPPOSans H"/>
                <a:ea typeface="OPPOSans H"/>
                <a:cs typeface="OPPOSans H"/>
              </a:rPr>
              <a:t>02</a:t>
            </a:r>
            <a:endParaRPr kumimoji="1" lang="zh-CN" altLang="en-US"/>
          </a:p>
        </p:txBody>
      </p:sp>
      <p:sp>
        <p:nvSpPr>
          <p:cNvPr id="5" name="标题 1"/>
          <p:cNvSpPr txBox="1"/>
          <p:nvPr/>
        </p:nvSpPr>
        <p:spPr>
          <a:xfrm>
            <a:off x="3540245" y="4432300"/>
            <a:ext cx="6099055" cy="1051994"/>
          </a:xfrm>
          <a:prstGeom prst="rect">
            <a:avLst/>
          </a:prstGeom>
          <a:noFill/>
          <a:ln w="12700" cap="sq">
            <a:noFill/>
            <a:miter/>
          </a:ln>
        </p:spPr>
        <p:txBody>
          <a:bodyPr vert="horz" wrap="square" lIns="108000" tIns="108000" rIns="108000" bIns="108000" rtlCol="0" anchor="t"/>
          <a:lstStyle/>
          <a:p>
            <a:pPr algn="l">
              <a:lnSpc>
                <a:spcPct val="150000"/>
              </a:lnSpc>
            </a:pPr>
            <a:r>
              <a:rPr kumimoji="1" lang="en-US" altLang="zh-CN" sz="1400">
                <a:ln w="12700">
                  <a:noFill/>
                </a:ln>
                <a:solidFill>
                  <a:srgbClr val="404040">
                    <a:alpha val="100000"/>
                  </a:srgbClr>
                </a:solidFill>
                <a:latin typeface="Source Han Sans"/>
                <a:ea typeface="Source Han Sans"/>
                <a:cs typeface="Source Han Sans"/>
              </a:rPr>
              <a:t>乡村是农业的根基，是国家粮食安全的保障。我深知三农工作的重要性，希望通过自己的努力，为乡村振兴添砖加瓦。</a:t>
            </a:r>
            <a:endParaRPr kumimoji="1" lang="zh-CN" altLang="en-US"/>
          </a:p>
        </p:txBody>
      </p:sp>
      <p:sp>
        <p:nvSpPr>
          <p:cNvPr id="6" name="标题 1"/>
          <p:cNvSpPr txBox="1"/>
          <p:nvPr/>
        </p:nvSpPr>
        <p:spPr>
          <a:xfrm>
            <a:off x="2891356" y="3051625"/>
            <a:ext cx="540000" cy="997091"/>
          </a:xfrm>
          <a:prstGeom prst="roundRect">
            <a:avLst>
              <a:gd name="adj" fmla="val 50000"/>
            </a:avLst>
          </a:prstGeom>
          <a:solidFill>
            <a:schemeClr val="tx2">
              <a:alpha val="20000"/>
            </a:schemeClr>
          </a:solidFill>
          <a:ln>
            <a:noFill/>
          </a:ln>
        </p:spPr>
        <p:txBody>
          <a:bodyPr vert="horz" wrap="none" lIns="108000" tIns="108000" rIns="108000" bIns="108000" rtlCol="0" anchor="ctr"/>
          <a:lstStyle/>
          <a:p>
            <a:pPr algn="ctr">
              <a:lnSpc>
                <a:spcPct val="110000"/>
              </a:lnSpc>
            </a:pPr>
            <a:endParaRPr kumimoji="1" lang="zh-CN" altLang="en-US"/>
          </a:p>
        </p:txBody>
      </p:sp>
      <p:sp>
        <p:nvSpPr>
          <p:cNvPr id="7" name="标题 1"/>
          <p:cNvSpPr txBox="1"/>
          <p:nvPr/>
        </p:nvSpPr>
        <p:spPr>
          <a:xfrm>
            <a:off x="2891356" y="3051625"/>
            <a:ext cx="540000" cy="498546"/>
          </a:xfrm>
          <a:prstGeom prst="roundRect">
            <a:avLst>
              <a:gd name="adj" fmla="val 50000"/>
            </a:avLst>
          </a:prstGeom>
          <a:solidFill>
            <a:schemeClr val="accent1"/>
          </a:solidFill>
          <a:ln>
            <a:noFill/>
          </a:ln>
        </p:spPr>
        <p:txBody>
          <a:bodyPr vert="horz" wrap="none" lIns="108000" tIns="108000" rIns="108000" bIns="108000" rtlCol="0" anchor="ctr"/>
          <a:lstStyle/>
          <a:p>
            <a:pPr algn="ctr">
              <a:lnSpc>
                <a:spcPct val="110000"/>
              </a:lnSpc>
            </a:pPr>
            <a:r>
              <a:rPr kumimoji="1" lang="en-US" altLang="zh-CN" sz="2000">
                <a:ln w="12700">
                  <a:noFill/>
                </a:ln>
                <a:solidFill>
                  <a:srgbClr val="FFFFFF">
                    <a:alpha val="100000"/>
                  </a:srgbClr>
                </a:solidFill>
                <a:latin typeface="OPPOSans H"/>
                <a:ea typeface="OPPOSans H"/>
                <a:cs typeface="OPPOSans H"/>
              </a:rPr>
              <a:t>01</a:t>
            </a:r>
            <a:endParaRPr kumimoji="1" lang="zh-CN" altLang="en-US"/>
          </a:p>
        </p:txBody>
      </p:sp>
      <p:sp>
        <p:nvSpPr>
          <p:cNvPr id="8" name="标题 1"/>
          <p:cNvSpPr txBox="1"/>
          <p:nvPr/>
        </p:nvSpPr>
        <p:spPr>
          <a:xfrm>
            <a:off x="3540245" y="3048000"/>
            <a:ext cx="6103300" cy="1050702"/>
          </a:xfrm>
          <a:prstGeom prst="rect">
            <a:avLst/>
          </a:prstGeom>
          <a:noFill/>
          <a:ln w="12700" cap="sq">
            <a:noFill/>
            <a:miter/>
          </a:ln>
        </p:spPr>
        <p:txBody>
          <a:bodyPr vert="horz" wrap="square" lIns="108000" tIns="108000" rIns="108000" bIns="108000" rtlCol="0" anchor="t"/>
          <a:lstStyle/>
          <a:p>
            <a:pPr algn="l">
              <a:lnSpc>
                <a:spcPct val="150000"/>
              </a:lnSpc>
            </a:pPr>
            <a:r>
              <a:rPr kumimoji="1" lang="en-US" altLang="zh-CN" sz="1400">
                <a:ln w="12700">
                  <a:noFill/>
                </a:ln>
                <a:solidFill>
                  <a:srgbClr val="404040">
                    <a:alpha val="100000"/>
                  </a:srgbClr>
                </a:solidFill>
                <a:latin typeface="Source Han Sans"/>
                <a:ea typeface="Source Han Sans"/>
                <a:cs typeface="Source Han Sans"/>
              </a:rPr>
              <a:t>我从小在城市长大，对乡村充满好奇，渴望探索乡村的宁静与质朴，了解农民的真实生活，为乡村发展贡献一份力量。</a:t>
            </a:r>
            <a:endParaRPr kumimoji="1" lang="zh-CN" altLang="en-US"/>
          </a:p>
        </p:txBody>
      </p:sp>
      <p:sp>
        <p:nvSpPr>
          <p:cNvPr id="9" name="标题 1"/>
          <p:cNvSpPr txBox="1"/>
          <p:nvPr/>
        </p:nvSpPr>
        <p:spPr>
          <a:xfrm rot="10800000" flipV="1">
            <a:off x="1579880" y="1380657"/>
            <a:ext cx="9032240" cy="1272941"/>
          </a:xfrm>
          <a:prstGeom prst="roundRect">
            <a:avLst>
              <a:gd name="adj" fmla="val 5338"/>
            </a:avLst>
          </a:prstGeom>
          <a:solidFill>
            <a:schemeClr val="bg1"/>
          </a:solidFill>
          <a:ln w="6350" cap="sq">
            <a:solidFill>
              <a:schemeClr val="bg1">
                <a:lumMod val="85000"/>
              </a:schemeClr>
            </a:solidFill>
            <a:miter/>
          </a:ln>
          <a:effectLst/>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1754034" y="1498671"/>
            <a:ext cx="8683931" cy="1049614"/>
          </a:xfrm>
          <a:prstGeom prst="rect">
            <a:avLst/>
          </a:prstGeom>
          <a:noFill/>
          <a:ln>
            <a:noFill/>
          </a:ln>
        </p:spPr>
        <p:txBody>
          <a:bodyPr vert="horz" wrap="square" lIns="0" tIns="0" rIns="0" bIns="0" rtlCol="0" anchor="ctr"/>
          <a:lstStyle/>
          <a:p>
            <a:pPr algn="l">
              <a:lnSpc>
                <a:spcPct val="140000"/>
              </a:lnSpc>
            </a:pPr>
            <a:r>
              <a:rPr kumimoji="1" lang="en-US" altLang="zh-CN" sz="1600">
                <a:ln w="12700">
                  <a:noFill/>
                </a:ln>
                <a:solidFill>
                  <a:srgbClr val="262626">
                    <a:alpha val="100000"/>
                  </a:srgbClr>
                </a:solidFill>
                <a:latin typeface="Source Han Sans CN Bold"/>
                <a:ea typeface="Source Han Sans CN Bold"/>
                <a:cs typeface="Source Han Sans CN Bold"/>
              </a:rPr>
              <a:t>服务初心</a:t>
            </a:r>
            <a:endParaRPr kumimoji="1" lang="zh-CN" altLang="en-US"/>
          </a:p>
        </p:txBody>
      </p:sp>
      <p:sp>
        <p:nvSpPr>
          <p:cNvPr id="11"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踏入乡村，怀揣梦想</a:t>
            </a:r>
            <a:endParaRPr kumimoji="1" lang="zh-CN" altLang="en-US"/>
          </a:p>
        </p:txBody>
      </p:sp>
      <p:sp>
        <p:nvSpPr>
          <p:cNvPr id="12"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666749" y="2051051"/>
            <a:ext cx="10858499" cy="3829050"/>
          </a:xfrm>
          <a:prstGeom prst="roundRect">
            <a:avLst>
              <a:gd name="adj" fmla="val 3845"/>
            </a:avLst>
          </a:prstGeom>
          <a:gradFill>
            <a:gsLst>
              <a:gs pos="29000">
                <a:schemeClr val="bg1"/>
              </a:gs>
              <a:gs pos="100000">
                <a:schemeClr val="accent1">
                  <a:lumMod val="40000"/>
                  <a:lumOff val="60000"/>
                  <a:alpha val="40000"/>
                </a:schemeClr>
              </a:gs>
            </a:gsLst>
            <a:lin ang="5400000" scaled="0"/>
          </a:gradFill>
          <a:ln w="12700" cap="sq">
            <a:noFill/>
            <a:miter/>
          </a:ln>
          <a:effectLst>
            <a:outerShdw blurRad="190500" algn="ctr" rotWithShape="0">
              <a:schemeClr val="accent1">
                <a:alpha val="8000"/>
              </a:schemeClr>
            </a:outerShdw>
          </a:effectLst>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a:off x="1657351" y="2994025"/>
            <a:ext cx="3600000" cy="2261361"/>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a:ea typeface="Source Han Sans"/>
                <a:cs typeface="Source Han Sans"/>
              </a:rPr>
              <a:t>为了更好地服务三农，我提前查阅了大量资料，学习农业种植技术、农村政策法规，了解当地风土人情，为服务做好充分准备。
我还参加了农业技术培训课程，向专家请教种植、养殖技术，掌握了一些实用的农业知识，以便在服务中更好地指导农民。</a:t>
            </a:r>
            <a:endParaRPr kumimoji="1" lang="zh-CN" altLang="en-US"/>
          </a:p>
        </p:txBody>
      </p:sp>
      <p:sp>
        <p:nvSpPr>
          <p:cNvPr id="5" name="标题 1"/>
          <p:cNvSpPr txBox="1"/>
          <p:nvPr/>
        </p:nvSpPr>
        <p:spPr>
          <a:xfrm>
            <a:off x="7136328" y="2994025"/>
            <a:ext cx="3600000" cy="2261361"/>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a:ea typeface="Source Han Sans"/>
                <a:cs typeface="Source Han Sans"/>
              </a:rPr>
              <a:t>我期望能为当地农业增效、农民增收贡献一份力量，让乡村焕发新的生机与活力，提升农民的生活质量。
希望通过自己的努力，帮助农民掌握先进的农业技术，提高农业生产效率，增加农产品的附加值，促进农村经济发展。</a:t>
            </a:r>
            <a:endParaRPr kumimoji="1" lang="zh-CN" altLang="en-US"/>
          </a:p>
        </p:txBody>
      </p:sp>
      <p:sp>
        <p:nvSpPr>
          <p:cNvPr id="6" name="标题 1"/>
          <p:cNvSpPr txBox="1"/>
          <p:nvPr/>
        </p:nvSpPr>
        <p:spPr>
          <a:xfrm>
            <a:off x="1657351" y="2640498"/>
            <a:ext cx="3600000" cy="369332"/>
          </a:xfrm>
          <a:prstGeom prst="rect">
            <a:avLst/>
          </a:prstGeom>
          <a:noFill/>
          <a:ln>
            <a:noFill/>
          </a:ln>
        </p:spPr>
        <p:txBody>
          <a:bodyPr vert="horz" wrap="square" lIns="91440" tIns="45720" rIns="91440" bIns="45720" rtlCol="0" anchor="t"/>
          <a:lstStyle/>
          <a:p>
            <a:pPr algn="l">
              <a:lnSpc>
                <a:spcPct val="110000"/>
              </a:lnSpc>
            </a:pPr>
            <a:r>
              <a:rPr kumimoji="1" lang="en-US" altLang="zh-CN" sz="1600">
                <a:ln w="12700">
                  <a:noFill/>
                </a:ln>
                <a:solidFill>
                  <a:srgbClr val="BF4F00">
                    <a:alpha val="100000"/>
                  </a:srgbClr>
                </a:solidFill>
                <a:latin typeface="Source Han Sans CN Bold"/>
                <a:ea typeface="Source Han Sans CN Bold"/>
                <a:cs typeface="Source Han Sans CN Bold"/>
              </a:rPr>
              <a:t>知识储备</a:t>
            </a:r>
            <a:endParaRPr kumimoji="1" lang="zh-CN" altLang="en-US"/>
          </a:p>
        </p:txBody>
      </p:sp>
      <p:sp>
        <p:nvSpPr>
          <p:cNvPr id="7" name="标题 1"/>
          <p:cNvSpPr txBox="1"/>
          <p:nvPr/>
        </p:nvSpPr>
        <p:spPr>
          <a:xfrm>
            <a:off x="7136328" y="2640498"/>
            <a:ext cx="3600000" cy="369332"/>
          </a:xfrm>
          <a:prstGeom prst="rect">
            <a:avLst/>
          </a:prstGeom>
          <a:noFill/>
          <a:ln>
            <a:noFill/>
          </a:ln>
        </p:spPr>
        <p:txBody>
          <a:bodyPr vert="horz" wrap="square" lIns="91440" tIns="45720" rIns="91440" bIns="45720" rtlCol="0" anchor="t"/>
          <a:lstStyle/>
          <a:p>
            <a:pPr algn="l">
              <a:lnSpc>
                <a:spcPct val="110000"/>
              </a:lnSpc>
            </a:pPr>
            <a:r>
              <a:rPr kumimoji="1" lang="en-US" altLang="zh-CN" sz="1600">
                <a:ln w="12700">
                  <a:noFill/>
                </a:ln>
                <a:solidFill>
                  <a:srgbClr val="BF4F00">
                    <a:alpha val="100000"/>
                  </a:srgbClr>
                </a:solidFill>
                <a:latin typeface="Source Han Sans CN Bold"/>
                <a:ea typeface="Source Han Sans CN Bold"/>
                <a:cs typeface="Source Han Sans CN Bold"/>
              </a:rPr>
              <a:t>初期期望</a:t>
            </a:r>
            <a:endParaRPr kumimoji="1" lang="zh-CN" altLang="en-US"/>
          </a:p>
        </p:txBody>
      </p:sp>
      <p:sp>
        <p:nvSpPr>
          <p:cNvPr id="8" name="标题 1"/>
          <p:cNvSpPr txBox="1"/>
          <p:nvPr/>
        </p:nvSpPr>
        <p:spPr>
          <a:xfrm>
            <a:off x="1043195" y="5327386"/>
            <a:ext cx="4320000" cy="36000"/>
          </a:xfrm>
          <a:prstGeom prst="rect">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a:off x="6525248" y="5327386"/>
            <a:ext cx="4320000" cy="36000"/>
          </a:xfrm>
          <a:prstGeom prst="rect">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1043195" y="2712358"/>
            <a:ext cx="537956" cy="537956"/>
          </a:xfrm>
          <a:prstGeom prst="flowChartConnector">
            <a:avLst/>
          </a:prstGeom>
          <a:gradFill>
            <a:gsLst>
              <a:gs pos="0">
                <a:schemeClr val="accent1"/>
              </a:gs>
              <a:gs pos="100000">
                <a:schemeClr val="accent1">
                  <a:lumMod val="60000"/>
                  <a:lumOff val="40000"/>
                </a:schemeClr>
              </a:gs>
            </a:gsLst>
            <a:lin ang="16200000" scaled="0"/>
          </a:gradFill>
          <a:ln w="34925" cap="sq">
            <a:solidFill>
              <a:schemeClr val="bg1"/>
            </a:solidFill>
            <a:miter/>
          </a:ln>
          <a:effectLst>
            <a:outerShdw blurRad="63500" sx="102000" sy="102000" algn="ctr" rotWithShape="0">
              <a:schemeClr val="accent1">
                <a:lumMod val="60000"/>
                <a:lumOff val="40000"/>
                <a:alpha val="4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a:off x="1162242" y="2842639"/>
            <a:ext cx="299863" cy="277395"/>
          </a:xfrm>
          <a:custGeom>
            <a:avLst/>
            <a:gdLst>
              <a:gd name="connsiteX0" fmla="*/ 56258 w 778320"/>
              <a:gd name="connsiteY0" fmla="*/ 333700 h 720001"/>
              <a:gd name="connsiteX1" fmla="*/ 56258 w 778320"/>
              <a:gd name="connsiteY1" fmla="*/ 627457 h 720001"/>
              <a:gd name="connsiteX2" fmla="*/ 66946 w 778320"/>
              <a:gd name="connsiteY2" fmla="*/ 653054 h 720001"/>
              <a:gd name="connsiteX3" fmla="*/ 92544 w 778320"/>
              <a:gd name="connsiteY3" fmla="*/ 663743 h 720001"/>
              <a:gd name="connsiteX4" fmla="*/ 685683 w 778320"/>
              <a:gd name="connsiteY4" fmla="*/ 663743 h 720001"/>
              <a:gd name="connsiteX5" fmla="*/ 711281 w 778320"/>
              <a:gd name="connsiteY5" fmla="*/ 653054 h 720001"/>
              <a:gd name="connsiteX6" fmla="*/ 721969 w 778320"/>
              <a:gd name="connsiteY6" fmla="*/ 627457 h 720001"/>
              <a:gd name="connsiteX7" fmla="*/ 721969 w 778320"/>
              <a:gd name="connsiteY7" fmla="*/ 333700 h 720001"/>
              <a:gd name="connsiteX8" fmla="*/ 92544 w 778320"/>
              <a:gd name="connsiteY8" fmla="*/ 142049 h 720001"/>
              <a:gd name="connsiteX9" fmla="*/ 56258 w 778320"/>
              <a:gd name="connsiteY9" fmla="*/ 178336 h 720001"/>
              <a:gd name="connsiteX10" fmla="*/ 56258 w 778320"/>
              <a:gd name="connsiteY10" fmla="*/ 277443 h 720001"/>
              <a:gd name="connsiteX11" fmla="*/ 721969 w 778320"/>
              <a:gd name="connsiteY11" fmla="*/ 277443 h 720001"/>
              <a:gd name="connsiteX12" fmla="*/ 721969 w 778320"/>
              <a:gd name="connsiteY12" fmla="*/ 178336 h 720001"/>
              <a:gd name="connsiteX13" fmla="*/ 685683 w 778320"/>
              <a:gd name="connsiteY13" fmla="*/ 142049 h 720001"/>
              <a:gd name="connsiteX14" fmla="*/ 561355 w 778320"/>
              <a:gd name="connsiteY14" fmla="*/ 142049 h 720001"/>
              <a:gd name="connsiteX15" fmla="*/ 561355 w 778320"/>
              <a:gd name="connsiteY15" fmla="*/ 201026 h 720001"/>
              <a:gd name="connsiteX16" fmla="*/ 533226 w 778320"/>
              <a:gd name="connsiteY16" fmla="*/ 229249 h 720001"/>
              <a:gd name="connsiteX17" fmla="*/ 505097 w 778320"/>
              <a:gd name="connsiteY17" fmla="*/ 201120 h 720001"/>
              <a:gd name="connsiteX18" fmla="*/ 505097 w 778320"/>
              <a:gd name="connsiteY18" fmla="*/ 142049 h 720001"/>
              <a:gd name="connsiteX19" fmla="*/ 273129 w 778320"/>
              <a:gd name="connsiteY19" fmla="*/ 142049 h 720001"/>
              <a:gd name="connsiteX20" fmla="*/ 273129 w 778320"/>
              <a:gd name="connsiteY20" fmla="*/ 201026 h 720001"/>
              <a:gd name="connsiteX21" fmla="*/ 245001 w 778320"/>
              <a:gd name="connsiteY21" fmla="*/ 229249 h 720001"/>
              <a:gd name="connsiteX22" fmla="*/ 216872 w 778320"/>
              <a:gd name="connsiteY22" fmla="*/ 201120 h 720001"/>
              <a:gd name="connsiteX23" fmla="*/ 216872 w 778320"/>
              <a:gd name="connsiteY23" fmla="*/ 142049 h 720001"/>
              <a:gd name="connsiteX24" fmla="*/ 245001 w 778320"/>
              <a:gd name="connsiteY24" fmla="*/ 0 h 720001"/>
              <a:gd name="connsiteX25" fmla="*/ 273129 w 778320"/>
              <a:gd name="connsiteY25" fmla="*/ 28129 h 720001"/>
              <a:gd name="connsiteX26" fmla="*/ 273129 w 778320"/>
              <a:gd name="connsiteY26" fmla="*/ 85792 h 720001"/>
              <a:gd name="connsiteX27" fmla="*/ 505097 w 778320"/>
              <a:gd name="connsiteY27" fmla="*/ 85792 h 720001"/>
              <a:gd name="connsiteX28" fmla="*/ 505097 w 778320"/>
              <a:gd name="connsiteY28" fmla="*/ 28129 h 720001"/>
              <a:gd name="connsiteX29" fmla="*/ 533226 w 778320"/>
              <a:gd name="connsiteY29" fmla="*/ 0 h 720001"/>
              <a:gd name="connsiteX30" fmla="*/ 561355 w 778320"/>
              <a:gd name="connsiteY30" fmla="*/ 28129 h 720001"/>
              <a:gd name="connsiteX31" fmla="*/ 561355 w 778320"/>
              <a:gd name="connsiteY31" fmla="*/ 85792 h 720001"/>
              <a:gd name="connsiteX32" fmla="*/ 685683 w 778320"/>
              <a:gd name="connsiteY32" fmla="*/ 85792 h 720001"/>
              <a:gd name="connsiteX33" fmla="*/ 778320 w 778320"/>
              <a:gd name="connsiteY33" fmla="*/ 178336 h 720001"/>
              <a:gd name="connsiteX34" fmla="*/ 778320 w 778320"/>
              <a:gd name="connsiteY34" fmla="*/ 627457 h 720001"/>
              <a:gd name="connsiteX35" fmla="*/ 685777 w 778320"/>
              <a:gd name="connsiteY35" fmla="*/ 720001 h 720001"/>
              <a:gd name="connsiteX36" fmla="*/ 92544 w 778320"/>
              <a:gd name="connsiteY36" fmla="*/ 720001 h 720001"/>
              <a:gd name="connsiteX37" fmla="*/ 0 w 778320"/>
              <a:gd name="connsiteY37" fmla="*/ 627457 h 720001"/>
              <a:gd name="connsiteX38" fmla="*/ 0 w 778320"/>
              <a:gd name="connsiteY38" fmla="*/ 333700 h 720001"/>
              <a:gd name="connsiteX39" fmla="*/ 0 w 778320"/>
              <a:gd name="connsiteY39" fmla="*/ 277443 h 720001"/>
              <a:gd name="connsiteX40" fmla="*/ 0 w 778320"/>
              <a:gd name="connsiteY40" fmla="*/ 178336 h 720001"/>
              <a:gd name="connsiteX41" fmla="*/ 92544 w 778320"/>
              <a:gd name="connsiteY41" fmla="*/ 85792 h 720001"/>
              <a:gd name="connsiteX42" fmla="*/ 216872 w 778320"/>
              <a:gd name="connsiteY42" fmla="*/ 85792 h 720001"/>
              <a:gd name="connsiteX43" fmla="*/ 216872 w 778320"/>
              <a:gd name="connsiteY43" fmla="*/ 28129 h 720001"/>
              <a:gd name="connsiteX44" fmla="*/ 245001 w 778320"/>
              <a:gd name="connsiteY44" fmla="*/ 0 h 720001"/>
            </a:gdLst>
            <a:ahLst/>
            <a:cxnLst/>
            <a:rect l="l" t="t" r="r" b="b"/>
            <a:pathLst>
              <a:path w="778320" h="720001">
                <a:moveTo>
                  <a:pt x="56258" y="333700"/>
                </a:moveTo>
                <a:lnTo>
                  <a:pt x="56258" y="627457"/>
                </a:lnTo>
                <a:cubicBezTo>
                  <a:pt x="56258" y="637115"/>
                  <a:pt x="60008" y="646116"/>
                  <a:pt x="66946" y="653054"/>
                </a:cubicBezTo>
                <a:cubicBezTo>
                  <a:pt x="73885" y="659899"/>
                  <a:pt x="82980" y="663743"/>
                  <a:pt x="92544" y="663743"/>
                </a:cubicBezTo>
                <a:lnTo>
                  <a:pt x="685683" y="663743"/>
                </a:lnTo>
                <a:cubicBezTo>
                  <a:pt x="695341" y="663743"/>
                  <a:pt x="704342" y="659993"/>
                  <a:pt x="711281" y="653054"/>
                </a:cubicBezTo>
                <a:cubicBezTo>
                  <a:pt x="718125" y="646116"/>
                  <a:pt x="721969" y="637021"/>
                  <a:pt x="721969" y="627457"/>
                </a:cubicBezTo>
                <a:lnTo>
                  <a:pt x="721969" y="333700"/>
                </a:lnTo>
                <a:close/>
                <a:moveTo>
                  <a:pt x="92544" y="142049"/>
                </a:moveTo>
                <a:cubicBezTo>
                  <a:pt x="72478" y="142049"/>
                  <a:pt x="56258" y="158364"/>
                  <a:pt x="56258" y="178336"/>
                </a:cubicBezTo>
                <a:lnTo>
                  <a:pt x="56258" y="277443"/>
                </a:lnTo>
                <a:lnTo>
                  <a:pt x="721969" y="277443"/>
                </a:lnTo>
                <a:lnTo>
                  <a:pt x="721969" y="178336"/>
                </a:lnTo>
                <a:cubicBezTo>
                  <a:pt x="721969" y="158270"/>
                  <a:pt x="705655" y="142049"/>
                  <a:pt x="685683" y="142049"/>
                </a:cubicBezTo>
                <a:lnTo>
                  <a:pt x="561355" y="142049"/>
                </a:lnTo>
                <a:lnTo>
                  <a:pt x="561355" y="201026"/>
                </a:lnTo>
                <a:cubicBezTo>
                  <a:pt x="561355" y="216591"/>
                  <a:pt x="548790" y="229249"/>
                  <a:pt x="533226" y="229249"/>
                </a:cubicBezTo>
                <a:cubicBezTo>
                  <a:pt x="517661" y="229249"/>
                  <a:pt x="505097" y="216685"/>
                  <a:pt x="505097" y="201120"/>
                </a:cubicBezTo>
                <a:lnTo>
                  <a:pt x="505097" y="142049"/>
                </a:lnTo>
                <a:lnTo>
                  <a:pt x="273129" y="142049"/>
                </a:lnTo>
                <a:lnTo>
                  <a:pt x="273129" y="201026"/>
                </a:lnTo>
                <a:cubicBezTo>
                  <a:pt x="273129" y="216591"/>
                  <a:pt x="260565" y="229249"/>
                  <a:pt x="245001" y="229249"/>
                </a:cubicBezTo>
                <a:cubicBezTo>
                  <a:pt x="229436" y="229249"/>
                  <a:pt x="216872" y="216685"/>
                  <a:pt x="216872" y="201120"/>
                </a:cubicBezTo>
                <a:lnTo>
                  <a:pt x="216872" y="142049"/>
                </a:lnTo>
                <a:close/>
                <a:moveTo>
                  <a:pt x="245001" y="0"/>
                </a:moveTo>
                <a:cubicBezTo>
                  <a:pt x="260565" y="0"/>
                  <a:pt x="273129" y="12564"/>
                  <a:pt x="273129" y="28129"/>
                </a:cubicBezTo>
                <a:lnTo>
                  <a:pt x="273129" y="85792"/>
                </a:lnTo>
                <a:lnTo>
                  <a:pt x="505097" y="85792"/>
                </a:lnTo>
                <a:lnTo>
                  <a:pt x="505097" y="28129"/>
                </a:lnTo>
                <a:cubicBezTo>
                  <a:pt x="505097" y="12564"/>
                  <a:pt x="517661" y="0"/>
                  <a:pt x="533226" y="0"/>
                </a:cubicBezTo>
                <a:cubicBezTo>
                  <a:pt x="548790" y="0"/>
                  <a:pt x="561355" y="12564"/>
                  <a:pt x="561355" y="28129"/>
                </a:cubicBezTo>
                <a:lnTo>
                  <a:pt x="561355" y="85792"/>
                </a:lnTo>
                <a:lnTo>
                  <a:pt x="685683" y="85792"/>
                </a:lnTo>
                <a:cubicBezTo>
                  <a:pt x="736784" y="85792"/>
                  <a:pt x="778227" y="127235"/>
                  <a:pt x="778320" y="178336"/>
                </a:cubicBezTo>
                <a:lnTo>
                  <a:pt x="778320" y="627457"/>
                </a:lnTo>
                <a:cubicBezTo>
                  <a:pt x="778320" y="678370"/>
                  <a:pt x="736690" y="720001"/>
                  <a:pt x="685777" y="720001"/>
                </a:cubicBezTo>
                <a:lnTo>
                  <a:pt x="92544" y="720001"/>
                </a:lnTo>
                <a:cubicBezTo>
                  <a:pt x="41631" y="720001"/>
                  <a:pt x="0" y="678370"/>
                  <a:pt x="0" y="627457"/>
                </a:cubicBezTo>
                <a:lnTo>
                  <a:pt x="0" y="333700"/>
                </a:lnTo>
                <a:lnTo>
                  <a:pt x="0" y="277443"/>
                </a:lnTo>
                <a:lnTo>
                  <a:pt x="0" y="178336"/>
                </a:lnTo>
                <a:cubicBezTo>
                  <a:pt x="0" y="127235"/>
                  <a:pt x="41443" y="85792"/>
                  <a:pt x="92544" y="85792"/>
                </a:cubicBezTo>
                <a:lnTo>
                  <a:pt x="216872" y="85792"/>
                </a:lnTo>
                <a:lnTo>
                  <a:pt x="216872" y="28129"/>
                </a:lnTo>
                <a:cubicBezTo>
                  <a:pt x="216872" y="12564"/>
                  <a:pt x="229436" y="0"/>
                  <a:pt x="245001"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2" name="标题 1"/>
          <p:cNvSpPr txBox="1"/>
          <p:nvPr/>
        </p:nvSpPr>
        <p:spPr>
          <a:xfrm>
            <a:off x="6525248" y="2712358"/>
            <a:ext cx="537956" cy="537956"/>
          </a:xfrm>
          <a:prstGeom prst="flowChartConnector">
            <a:avLst/>
          </a:prstGeom>
          <a:gradFill>
            <a:gsLst>
              <a:gs pos="0">
                <a:schemeClr val="accent1"/>
              </a:gs>
              <a:gs pos="100000">
                <a:schemeClr val="accent1">
                  <a:lumMod val="60000"/>
                  <a:lumOff val="40000"/>
                </a:schemeClr>
              </a:gs>
            </a:gsLst>
            <a:lin ang="16200000" scaled="0"/>
          </a:gradFill>
          <a:ln w="34925" cap="sq">
            <a:solidFill>
              <a:schemeClr val="bg1"/>
            </a:solidFill>
            <a:miter/>
          </a:ln>
          <a:effectLst>
            <a:outerShdw blurRad="63500" sx="102000" sy="102000" algn="ctr" rotWithShape="0">
              <a:schemeClr val="accent1">
                <a:lumMod val="60000"/>
                <a:lumOff val="40000"/>
                <a:alpha val="4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6646899" y="2842477"/>
            <a:ext cx="294655" cy="277719"/>
          </a:xfrm>
          <a:custGeom>
            <a:avLst/>
            <a:gdLst>
              <a:gd name="connsiteX0" fmla="*/ 1110072 w 1498885"/>
              <a:gd name="connsiteY0" fmla="*/ 1039039 h 1412736"/>
              <a:gd name="connsiteX1" fmla="*/ 1149511 w 1498885"/>
              <a:gd name="connsiteY1" fmla="*/ 1055363 h 1412736"/>
              <a:gd name="connsiteX2" fmla="*/ 1371451 w 1498885"/>
              <a:gd name="connsiteY2" fmla="*/ 1277303 h 1412736"/>
              <a:gd name="connsiteX3" fmla="*/ 1371451 w 1498885"/>
              <a:gd name="connsiteY3" fmla="*/ 1356182 h 1412736"/>
              <a:gd name="connsiteX4" fmla="*/ 1332012 w 1498885"/>
              <a:gd name="connsiteY4" fmla="*/ 1372553 h 1412736"/>
              <a:gd name="connsiteX5" fmla="*/ 1292572 w 1498885"/>
              <a:gd name="connsiteY5" fmla="*/ 1356182 h 1412736"/>
              <a:gd name="connsiteX6" fmla="*/ 1070632 w 1498885"/>
              <a:gd name="connsiteY6" fmla="*/ 1134242 h 1412736"/>
              <a:gd name="connsiteX7" fmla="*/ 1070632 w 1498885"/>
              <a:gd name="connsiteY7" fmla="*/ 1055363 h 1412736"/>
              <a:gd name="connsiteX8" fmla="*/ 1110072 w 1498885"/>
              <a:gd name="connsiteY8" fmla="*/ 1039039 h 1412736"/>
              <a:gd name="connsiteX9" fmla="*/ 1110072 w 1498885"/>
              <a:gd name="connsiteY9" fmla="*/ 705989 h 1412736"/>
              <a:gd name="connsiteX10" fmla="*/ 1443075 w 1498885"/>
              <a:gd name="connsiteY10" fmla="*/ 705989 h 1412736"/>
              <a:gd name="connsiteX11" fmla="*/ 1498885 w 1498885"/>
              <a:gd name="connsiteY11" fmla="*/ 761800 h 1412736"/>
              <a:gd name="connsiteX12" fmla="*/ 1443075 w 1498885"/>
              <a:gd name="connsiteY12" fmla="*/ 817611 h 1412736"/>
              <a:gd name="connsiteX13" fmla="*/ 1110072 w 1498885"/>
              <a:gd name="connsiteY13" fmla="*/ 817611 h 1412736"/>
              <a:gd name="connsiteX14" fmla="*/ 1054261 w 1498885"/>
              <a:gd name="connsiteY14" fmla="*/ 761800 h 1412736"/>
              <a:gd name="connsiteX15" fmla="*/ 1110072 w 1498885"/>
              <a:gd name="connsiteY15" fmla="*/ 705989 h 1412736"/>
              <a:gd name="connsiteX16" fmla="*/ 1332012 w 1498885"/>
              <a:gd name="connsiteY16" fmla="*/ 151093 h 1412736"/>
              <a:gd name="connsiteX17" fmla="*/ 1371451 w 1498885"/>
              <a:gd name="connsiteY17" fmla="*/ 167418 h 1412736"/>
              <a:gd name="connsiteX18" fmla="*/ 1371451 w 1498885"/>
              <a:gd name="connsiteY18" fmla="*/ 246297 h 1412736"/>
              <a:gd name="connsiteX19" fmla="*/ 1149511 w 1498885"/>
              <a:gd name="connsiteY19" fmla="*/ 468236 h 1412736"/>
              <a:gd name="connsiteX20" fmla="*/ 1110072 w 1498885"/>
              <a:gd name="connsiteY20" fmla="*/ 484608 h 1412736"/>
              <a:gd name="connsiteX21" fmla="*/ 1070632 w 1498885"/>
              <a:gd name="connsiteY21" fmla="*/ 468236 h 1412736"/>
              <a:gd name="connsiteX22" fmla="*/ 1070632 w 1498885"/>
              <a:gd name="connsiteY22" fmla="*/ 389358 h 1412736"/>
              <a:gd name="connsiteX23" fmla="*/ 1292572 w 1498885"/>
              <a:gd name="connsiteY23" fmla="*/ 167418 h 1412736"/>
              <a:gd name="connsiteX24" fmla="*/ 1332012 w 1498885"/>
              <a:gd name="connsiteY24" fmla="*/ 151093 h 1412736"/>
              <a:gd name="connsiteX25" fmla="*/ 709724 w 1498885"/>
              <a:gd name="connsiteY25" fmla="*/ 111607 h 1412736"/>
              <a:gd name="connsiteX26" fmla="*/ 649635 w 1498885"/>
              <a:gd name="connsiteY26" fmla="*/ 127420 h 1412736"/>
              <a:gd name="connsiteX27" fmla="*/ 174129 w 1498885"/>
              <a:gd name="connsiteY27" fmla="*/ 394752 h 1412736"/>
              <a:gd name="connsiteX28" fmla="*/ 111621 w 1498885"/>
              <a:gd name="connsiteY28" fmla="*/ 501536 h 1412736"/>
              <a:gd name="connsiteX29" fmla="*/ 111621 w 1498885"/>
              <a:gd name="connsiteY29" fmla="*/ 910814 h 1412736"/>
              <a:gd name="connsiteX30" fmla="*/ 174129 w 1498885"/>
              <a:gd name="connsiteY30" fmla="*/ 1017598 h 1412736"/>
              <a:gd name="connsiteX31" fmla="*/ 649821 w 1498885"/>
              <a:gd name="connsiteY31" fmla="*/ 1284930 h 1412736"/>
              <a:gd name="connsiteX32" fmla="*/ 771674 w 1498885"/>
              <a:gd name="connsiteY32" fmla="*/ 1283814 h 1412736"/>
              <a:gd name="connsiteX33" fmla="*/ 832321 w 1498885"/>
              <a:gd name="connsiteY33" fmla="*/ 1178146 h 1412736"/>
              <a:gd name="connsiteX34" fmla="*/ 832321 w 1498885"/>
              <a:gd name="connsiteY34" fmla="*/ 234204 h 1412736"/>
              <a:gd name="connsiteX35" fmla="*/ 771674 w 1498885"/>
              <a:gd name="connsiteY35" fmla="*/ 128536 h 1412736"/>
              <a:gd name="connsiteX36" fmla="*/ 709724 w 1498885"/>
              <a:gd name="connsiteY36" fmla="*/ 111607 h 1412736"/>
              <a:gd name="connsiteX37" fmla="*/ 711864 w 1498885"/>
              <a:gd name="connsiteY37" fmla="*/ 9 h 1412736"/>
              <a:gd name="connsiteX38" fmla="*/ 828043 w 1498885"/>
              <a:gd name="connsiteY38" fmla="*/ 32356 h 1412736"/>
              <a:gd name="connsiteX39" fmla="*/ 943942 w 1498885"/>
              <a:gd name="connsiteY39" fmla="*/ 234390 h 1412736"/>
              <a:gd name="connsiteX40" fmla="*/ 943942 w 1498885"/>
              <a:gd name="connsiteY40" fmla="*/ 1178518 h 1412736"/>
              <a:gd name="connsiteX41" fmla="*/ 828043 w 1498885"/>
              <a:gd name="connsiteY41" fmla="*/ 1380552 h 1412736"/>
              <a:gd name="connsiteX42" fmla="*/ 709910 w 1498885"/>
              <a:gd name="connsiteY42" fmla="*/ 1412736 h 1412736"/>
              <a:gd name="connsiteX43" fmla="*/ 595126 w 1498885"/>
              <a:gd name="connsiteY43" fmla="*/ 1382413 h 1412736"/>
              <a:gd name="connsiteX44" fmla="*/ 119435 w 1498885"/>
              <a:gd name="connsiteY44" fmla="*/ 1115080 h 1412736"/>
              <a:gd name="connsiteX45" fmla="*/ 0 w 1498885"/>
              <a:gd name="connsiteY45" fmla="*/ 911000 h 1412736"/>
              <a:gd name="connsiteX46" fmla="*/ 0 w 1498885"/>
              <a:gd name="connsiteY46" fmla="*/ 501722 h 1412736"/>
              <a:gd name="connsiteX47" fmla="*/ 119435 w 1498885"/>
              <a:gd name="connsiteY47" fmla="*/ 297642 h 1412736"/>
              <a:gd name="connsiteX48" fmla="*/ 595126 w 1498885"/>
              <a:gd name="connsiteY48" fmla="*/ 30309 h 1412736"/>
              <a:gd name="connsiteX49" fmla="*/ 711864 w 1498885"/>
              <a:gd name="connsiteY49" fmla="*/ 9 h 1412736"/>
            </a:gdLst>
            <a:ahLst/>
            <a:cxnLst/>
            <a:rect l="l" t="t" r="r" b="b"/>
            <a:pathLst>
              <a:path w="1498885" h="1412736">
                <a:moveTo>
                  <a:pt x="1110072" y="1039039"/>
                </a:moveTo>
                <a:cubicBezTo>
                  <a:pt x="1124350" y="1039039"/>
                  <a:pt x="1138628" y="1044480"/>
                  <a:pt x="1149511" y="1055363"/>
                </a:cubicBezTo>
                <a:lnTo>
                  <a:pt x="1371451" y="1277303"/>
                </a:lnTo>
                <a:cubicBezTo>
                  <a:pt x="1393217" y="1299070"/>
                  <a:pt x="1393217" y="1334416"/>
                  <a:pt x="1371451" y="1356182"/>
                </a:cubicBezTo>
                <a:cubicBezTo>
                  <a:pt x="1360661" y="1366972"/>
                  <a:pt x="1346336" y="1372553"/>
                  <a:pt x="1332012" y="1372553"/>
                </a:cubicBezTo>
                <a:cubicBezTo>
                  <a:pt x="1317687" y="1372553"/>
                  <a:pt x="1303362" y="1367158"/>
                  <a:pt x="1292572" y="1356182"/>
                </a:cubicBezTo>
                <a:lnTo>
                  <a:pt x="1070632" y="1134242"/>
                </a:lnTo>
                <a:cubicBezTo>
                  <a:pt x="1048866" y="1112476"/>
                  <a:pt x="1048866" y="1077130"/>
                  <a:pt x="1070632" y="1055363"/>
                </a:cubicBezTo>
                <a:cubicBezTo>
                  <a:pt x="1081515" y="1044480"/>
                  <a:pt x="1095793" y="1039039"/>
                  <a:pt x="1110072" y="1039039"/>
                </a:cubicBezTo>
                <a:close/>
                <a:moveTo>
                  <a:pt x="1110072" y="705989"/>
                </a:moveTo>
                <a:lnTo>
                  <a:pt x="1443075" y="705989"/>
                </a:lnTo>
                <a:cubicBezTo>
                  <a:pt x="1473956" y="705989"/>
                  <a:pt x="1498885" y="730918"/>
                  <a:pt x="1498885" y="761800"/>
                </a:cubicBezTo>
                <a:cubicBezTo>
                  <a:pt x="1498885" y="792682"/>
                  <a:pt x="1473770" y="817611"/>
                  <a:pt x="1443075" y="817611"/>
                </a:cubicBezTo>
                <a:lnTo>
                  <a:pt x="1110072" y="817611"/>
                </a:lnTo>
                <a:cubicBezTo>
                  <a:pt x="1079190" y="817611"/>
                  <a:pt x="1054261" y="792682"/>
                  <a:pt x="1054261" y="761800"/>
                </a:cubicBezTo>
                <a:cubicBezTo>
                  <a:pt x="1054261" y="730918"/>
                  <a:pt x="1079190" y="705989"/>
                  <a:pt x="1110072" y="705989"/>
                </a:cubicBezTo>
                <a:close/>
                <a:moveTo>
                  <a:pt x="1332012" y="151093"/>
                </a:moveTo>
                <a:cubicBezTo>
                  <a:pt x="1346290" y="151093"/>
                  <a:pt x="1360568" y="156535"/>
                  <a:pt x="1371451" y="167418"/>
                </a:cubicBezTo>
                <a:cubicBezTo>
                  <a:pt x="1393217" y="189184"/>
                  <a:pt x="1393217" y="224530"/>
                  <a:pt x="1371451" y="246297"/>
                </a:cubicBezTo>
                <a:lnTo>
                  <a:pt x="1149511" y="468236"/>
                </a:lnTo>
                <a:cubicBezTo>
                  <a:pt x="1138721" y="479213"/>
                  <a:pt x="1124396" y="484608"/>
                  <a:pt x="1110072" y="484608"/>
                </a:cubicBezTo>
                <a:cubicBezTo>
                  <a:pt x="1095747" y="484608"/>
                  <a:pt x="1081422" y="479213"/>
                  <a:pt x="1070632" y="468236"/>
                </a:cubicBezTo>
                <a:cubicBezTo>
                  <a:pt x="1048866" y="446470"/>
                  <a:pt x="1048866" y="411124"/>
                  <a:pt x="1070632" y="389358"/>
                </a:cubicBezTo>
                <a:lnTo>
                  <a:pt x="1292572" y="167418"/>
                </a:lnTo>
                <a:cubicBezTo>
                  <a:pt x="1303455" y="156535"/>
                  <a:pt x="1317733" y="151093"/>
                  <a:pt x="1332012" y="151093"/>
                </a:cubicBezTo>
                <a:close/>
                <a:moveTo>
                  <a:pt x="709724" y="111607"/>
                </a:moveTo>
                <a:cubicBezTo>
                  <a:pt x="689074" y="111607"/>
                  <a:pt x="668610" y="116816"/>
                  <a:pt x="649635" y="127420"/>
                </a:cubicBezTo>
                <a:lnTo>
                  <a:pt x="174129" y="394752"/>
                </a:lnTo>
                <a:cubicBezTo>
                  <a:pt x="135620" y="416332"/>
                  <a:pt x="111621" y="457260"/>
                  <a:pt x="111621" y="501536"/>
                </a:cubicBezTo>
                <a:lnTo>
                  <a:pt x="111621" y="910814"/>
                </a:lnTo>
                <a:cubicBezTo>
                  <a:pt x="111621" y="955090"/>
                  <a:pt x="135620" y="996018"/>
                  <a:pt x="174129" y="1017598"/>
                </a:cubicBezTo>
                <a:lnTo>
                  <a:pt x="649821" y="1284930"/>
                </a:lnTo>
                <a:cubicBezTo>
                  <a:pt x="688144" y="1306510"/>
                  <a:pt x="733723" y="1306138"/>
                  <a:pt x="771674" y="1283814"/>
                </a:cubicBezTo>
                <a:cubicBezTo>
                  <a:pt x="809625" y="1261676"/>
                  <a:pt x="832321" y="1222050"/>
                  <a:pt x="832321" y="1178146"/>
                </a:cubicBezTo>
                <a:lnTo>
                  <a:pt x="832321" y="234204"/>
                </a:lnTo>
                <a:cubicBezTo>
                  <a:pt x="832321" y="190113"/>
                  <a:pt x="809625" y="150674"/>
                  <a:pt x="771674" y="128536"/>
                </a:cubicBezTo>
                <a:cubicBezTo>
                  <a:pt x="752326" y="117188"/>
                  <a:pt x="731118" y="111607"/>
                  <a:pt x="709724" y="111607"/>
                </a:cubicBezTo>
                <a:close/>
                <a:moveTo>
                  <a:pt x="711864" y="9"/>
                </a:moveTo>
                <a:cubicBezTo>
                  <a:pt x="751861" y="358"/>
                  <a:pt x="791766" y="11148"/>
                  <a:pt x="828043" y="32356"/>
                </a:cubicBezTo>
                <a:cubicBezTo>
                  <a:pt x="900596" y="74772"/>
                  <a:pt x="943942" y="150302"/>
                  <a:pt x="943942" y="234390"/>
                </a:cubicBezTo>
                <a:lnTo>
                  <a:pt x="943942" y="1178518"/>
                </a:lnTo>
                <a:cubicBezTo>
                  <a:pt x="943942" y="1262606"/>
                  <a:pt x="900596" y="1338136"/>
                  <a:pt x="828043" y="1380552"/>
                </a:cubicBezTo>
                <a:cubicBezTo>
                  <a:pt x="791208" y="1401946"/>
                  <a:pt x="750466" y="1412736"/>
                  <a:pt x="709910" y="1412736"/>
                </a:cubicBezTo>
                <a:cubicBezTo>
                  <a:pt x="670471" y="1412736"/>
                  <a:pt x="631217" y="1402691"/>
                  <a:pt x="595126" y="1382413"/>
                </a:cubicBezTo>
                <a:lnTo>
                  <a:pt x="119435" y="1115080"/>
                </a:lnTo>
                <a:cubicBezTo>
                  <a:pt x="45765" y="1073594"/>
                  <a:pt x="0" y="995460"/>
                  <a:pt x="0" y="911000"/>
                </a:cubicBezTo>
                <a:lnTo>
                  <a:pt x="0" y="501722"/>
                </a:lnTo>
                <a:cubicBezTo>
                  <a:pt x="0" y="417262"/>
                  <a:pt x="45765" y="338942"/>
                  <a:pt x="119435" y="297642"/>
                </a:cubicBezTo>
                <a:lnTo>
                  <a:pt x="595126" y="30309"/>
                </a:lnTo>
                <a:cubicBezTo>
                  <a:pt x="631775" y="9752"/>
                  <a:pt x="671866" y="-340"/>
                  <a:pt x="711864" y="9"/>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4"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服务前的准备与期望</a:t>
            </a:r>
            <a:endParaRPr kumimoji="1" lang="zh-CN" altLang="en-US"/>
          </a:p>
        </p:txBody>
      </p:sp>
      <p:sp>
        <p:nvSpPr>
          <p:cNvPr id="15"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2380" y="0"/>
            <a:ext cx="12196761" cy="6858000"/>
          </a:xfrm>
          <a:prstGeom prst="rect">
            <a:avLst/>
          </a:prstGeom>
          <a:blipFill>
            <a:blip r:embed="rId2"/>
            <a:srcRect/>
            <a:stretch>
              <a:fillRect l="-164" r="-164"/>
            </a:stretch>
          </a:blip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0" y="0"/>
            <a:ext cx="12192000" cy="6858000"/>
          </a:xfrm>
          <a:custGeom>
            <a:avLst/>
            <a:gdLst>
              <a:gd name="connsiteX0" fmla="*/ 15963105 w 18288000"/>
              <a:gd name="connsiteY0" fmla="*/ 8102600 h 10288588"/>
              <a:gd name="connsiteX1" fmla="*/ 15951199 w 18288000"/>
              <a:gd name="connsiteY1" fmla="*/ 8103394 h 10288588"/>
              <a:gd name="connsiteX2" fmla="*/ 15940087 w 18288000"/>
              <a:gd name="connsiteY2" fmla="*/ 8104983 h 10288588"/>
              <a:gd name="connsiteX3" fmla="*/ 15928180 w 18288000"/>
              <a:gd name="connsiteY3" fmla="*/ 8108160 h 10288588"/>
              <a:gd name="connsiteX4" fmla="*/ 15917068 w 18288000"/>
              <a:gd name="connsiteY4" fmla="*/ 8111336 h 10288588"/>
              <a:gd name="connsiteX5" fmla="*/ 15907543 w 18288000"/>
              <a:gd name="connsiteY5" fmla="*/ 8116896 h 10288588"/>
              <a:gd name="connsiteX6" fmla="*/ 15898018 w 18288000"/>
              <a:gd name="connsiteY6" fmla="*/ 8122455 h 10288588"/>
              <a:gd name="connsiteX7" fmla="*/ 15889287 w 18288000"/>
              <a:gd name="connsiteY7" fmla="*/ 8129603 h 10288588"/>
              <a:gd name="connsiteX8" fmla="*/ 15880555 w 18288000"/>
              <a:gd name="connsiteY8" fmla="*/ 8137545 h 10288588"/>
              <a:gd name="connsiteX9" fmla="*/ 15872618 w 18288000"/>
              <a:gd name="connsiteY9" fmla="*/ 8145487 h 10288588"/>
              <a:gd name="connsiteX10" fmla="*/ 15865474 w 18288000"/>
              <a:gd name="connsiteY10" fmla="*/ 8154223 h 10288588"/>
              <a:gd name="connsiteX11" fmla="*/ 15859918 w 18288000"/>
              <a:gd name="connsiteY11" fmla="*/ 8164548 h 10288588"/>
              <a:gd name="connsiteX12" fmla="*/ 15855949 w 18288000"/>
              <a:gd name="connsiteY12" fmla="*/ 8174079 h 10288588"/>
              <a:gd name="connsiteX13" fmla="*/ 15851187 w 18288000"/>
              <a:gd name="connsiteY13" fmla="*/ 8184403 h 10288588"/>
              <a:gd name="connsiteX14" fmla="*/ 15848805 w 18288000"/>
              <a:gd name="connsiteY14" fmla="*/ 8195522 h 10288588"/>
              <a:gd name="connsiteX15" fmla="*/ 15846424 w 18288000"/>
              <a:gd name="connsiteY15" fmla="*/ 8208229 h 10288588"/>
              <a:gd name="connsiteX16" fmla="*/ 15846424 w 18288000"/>
              <a:gd name="connsiteY16" fmla="*/ 8219348 h 10288588"/>
              <a:gd name="connsiteX17" fmla="*/ 15846424 w 18288000"/>
              <a:gd name="connsiteY17" fmla="*/ 9378090 h 10288588"/>
              <a:gd name="connsiteX18" fmla="*/ 15846424 w 18288000"/>
              <a:gd name="connsiteY18" fmla="*/ 9389209 h 10288588"/>
              <a:gd name="connsiteX19" fmla="*/ 15848805 w 18288000"/>
              <a:gd name="connsiteY19" fmla="*/ 9401916 h 10288588"/>
              <a:gd name="connsiteX20" fmla="*/ 15851187 w 18288000"/>
              <a:gd name="connsiteY20" fmla="*/ 9413035 h 10288588"/>
              <a:gd name="connsiteX21" fmla="*/ 15855949 w 18288000"/>
              <a:gd name="connsiteY21" fmla="*/ 9423360 h 10288588"/>
              <a:gd name="connsiteX22" fmla="*/ 15859918 w 18288000"/>
              <a:gd name="connsiteY22" fmla="*/ 9433684 h 10288588"/>
              <a:gd name="connsiteX23" fmla="*/ 15865474 w 18288000"/>
              <a:gd name="connsiteY23" fmla="*/ 9443215 h 10288588"/>
              <a:gd name="connsiteX24" fmla="*/ 15872618 w 18288000"/>
              <a:gd name="connsiteY24" fmla="*/ 9452745 h 10288588"/>
              <a:gd name="connsiteX25" fmla="*/ 15880555 w 18288000"/>
              <a:gd name="connsiteY25" fmla="*/ 9460687 h 10288588"/>
              <a:gd name="connsiteX26" fmla="*/ 15889287 w 18288000"/>
              <a:gd name="connsiteY26" fmla="*/ 9467835 h 10288588"/>
              <a:gd name="connsiteX27" fmla="*/ 15898018 w 18288000"/>
              <a:gd name="connsiteY27" fmla="*/ 9474983 h 10288588"/>
              <a:gd name="connsiteX28" fmla="*/ 15907543 w 18288000"/>
              <a:gd name="connsiteY28" fmla="*/ 9480542 h 10288588"/>
              <a:gd name="connsiteX29" fmla="*/ 15917068 w 18288000"/>
              <a:gd name="connsiteY29" fmla="*/ 9486102 h 10288588"/>
              <a:gd name="connsiteX30" fmla="*/ 15928180 w 18288000"/>
              <a:gd name="connsiteY30" fmla="*/ 9489279 h 10288588"/>
              <a:gd name="connsiteX31" fmla="*/ 15940087 w 18288000"/>
              <a:gd name="connsiteY31" fmla="*/ 9493250 h 10288588"/>
              <a:gd name="connsiteX32" fmla="*/ 15951199 w 18288000"/>
              <a:gd name="connsiteY32" fmla="*/ 9494044 h 10288588"/>
              <a:gd name="connsiteX33" fmla="*/ 15963105 w 18288000"/>
              <a:gd name="connsiteY33" fmla="*/ 9494838 h 10288588"/>
              <a:gd name="connsiteX34" fmla="*/ 17118804 w 18288000"/>
              <a:gd name="connsiteY34" fmla="*/ 9494838 h 10288588"/>
              <a:gd name="connsiteX35" fmla="*/ 17129920 w 18288000"/>
              <a:gd name="connsiteY35" fmla="*/ 9494044 h 10288588"/>
              <a:gd name="connsiteX36" fmla="*/ 17141032 w 18288000"/>
              <a:gd name="connsiteY36" fmla="*/ 9493250 h 10288588"/>
              <a:gd name="connsiteX37" fmla="*/ 17152936 w 18288000"/>
              <a:gd name="connsiteY37" fmla="*/ 9489279 h 10288588"/>
              <a:gd name="connsiteX38" fmla="*/ 17164048 w 18288000"/>
              <a:gd name="connsiteY38" fmla="*/ 9486102 h 10288588"/>
              <a:gd name="connsiteX39" fmla="*/ 17173576 w 18288000"/>
              <a:gd name="connsiteY39" fmla="*/ 9480542 h 10288588"/>
              <a:gd name="connsiteX40" fmla="*/ 17183892 w 18288000"/>
              <a:gd name="connsiteY40" fmla="*/ 9474983 h 10288588"/>
              <a:gd name="connsiteX41" fmla="*/ 17193420 w 18288000"/>
              <a:gd name="connsiteY41" fmla="*/ 9467835 h 10288588"/>
              <a:gd name="connsiteX42" fmla="*/ 17200564 w 18288000"/>
              <a:gd name="connsiteY42" fmla="*/ 9460687 h 10288588"/>
              <a:gd name="connsiteX43" fmla="*/ 17208500 w 18288000"/>
              <a:gd name="connsiteY43" fmla="*/ 9452745 h 10288588"/>
              <a:gd name="connsiteX44" fmla="*/ 17215644 w 18288000"/>
              <a:gd name="connsiteY44" fmla="*/ 9443215 h 10288588"/>
              <a:gd name="connsiteX45" fmla="*/ 17221200 w 18288000"/>
              <a:gd name="connsiteY45" fmla="*/ 9433684 h 10288588"/>
              <a:gd name="connsiteX46" fmla="*/ 17225964 w 18288000"/>
              <a:gd name="connsiteY46" fmla="*/ 9423360 h 10288588"/>
              <a:gd name="connsiteX47" fmla="*/ 17229932 w 18288000"/>
              <a:gd name="connsiteY47" fmla="*/ 9413035 h 10288588"/>
              <a:gd name="connsiteX48" fmla="*/ 17233104 w 18288000"/>
              <a:gd name="connsiteY48" fmla="*/ 9401916 h 10288588"/>
              <a:gd name="connsiteX49" fmla="*/ 17234692 w 18288000"/>
              <a:gd name="connsiteY49" fmla="*/ 9389209 h 10288588"/>
              <a:gd name="connsiteX50" fmla="*/ 17235488 w 18288000"/>
              <a:gd name="connsiteY50" fmla="*/ 9378090 h 10288588"/>
              <a:gd name="connsiteX51" fmla="*/ 17235488 w 18288000"/>
              <a:gd name="connsiteY51" fmla="*/ 8219348 h 10288588"/>
              <a:gd name="connsiteX52" fmla="*/ 17234692 w 18288000"/>
              <a:gd name="connsiteY52" fmla="*/ 8208229 h 10288588"/>
              <a:gd name="connsiteX53" fmla="*/ 17233104 w 18288000"/>
              <a:gd name="connsiteY53" fmla="*/ 8195522 h 10288588"/>
              <a:gd name="connsiteX54" fmla="*/ 17229932 w 18288000"/>
              <a:gd name="connsiteY54" fmla="*/ 8184403 h 10288588"/>
              <a:gd name="connsiteX55" fmla="*/ 17225964 w 18288000"/>
              <a:gd name="connsiteY55" fmla="*/ 8174079 h 10288588"/>
              <a:gd name="connsiteX56" fmla="*/ 17221200 w 18288000"/>
              <a:gd name="connsiteY56" fmla="*/ 8164548 h 10288588"/>
              <a:gd name="connsiteX57" fmla="*/ 17215644 w 18288000"/>
              <a:gd name="connsiteY57" fmla="*/ 8154223 h 10288588"/>
              <a:gd name="connsiteX58" fmla="*/ 17208500 w 18288000"/>
              <a:gd name="connsiteY58" fmla="*/ 8145487 h 10288588"/>
              <a:gd name="connsiteX59" fmla="*/ 17200564 w 18288000"/>
              <a:gd name="connsiteY59" fmla="*/ 8137545 h 10288588"/>
              <a:gd name="connsiteX60" fmla="*/ 17193420 w 18288000"/>
              <a:gd name="connsiteY60" fmla="*/ 8129603 h 10288588"/>
              <a:gd name="connsiteX61" fmla="*/ 17183892 w 18288000"/>
              <a:gd name="connsiteY61" fmla="*/ 8122455 h 10288588"/>
              <a:gd name="connsiteX62" fmla="*/ 17173576 w 18288000"/>
              <a:gd name="connsiteY62" fmla="*/ 8116896 h 10288588"/>
              <a:gd name="connsiteX63" fmla="*/ 17164048 w 18288000"/>
              <a:gd name="connsiteY63" fmla="*/ 8111336 h 10288588"/>
              <a:gd name="connsiteX64" fmla="*/ 17152936 w 18288000"/>
              <a:gd name="connsiteY64" fmla="*/ 8108160 h 10288588"/>
              <a:gd name="connsiteX65" fmla="*/ 17141032 w 18288000"/>
              <a:gd name="connsiteY65" fmla="*/ 8104983 h 10288588"/>
              <a:gd name="connsiteX66" fmla="*/ 17129920 w 18288000"/>
              <a:gd name="connsiteY66" fmla="*/ 8103394 h 10288588"/>
              <a:gd name="connsiteX67" fmla="*/ 17118804 w 18288000"/>
              <a:gd name="connsiteY67" fmla="*/ 8102600 h 10288588"/>
              <a:gd name="connsiteX68" fmla="*/ 14504193 w 18288000"/>
              <a:gd name="connsiteY68" fmla="*/ 8102600 h 10288588"/>
              <a:gd name="connsiteX69" fmla="*/ 14491493 w 18288000"/>
              <a:gd name="connsiteY69" fmla="*/ 8103394 h 10288588"/>
              <a:gd name="connsiteX70" fmla="*/ 14480381 w 18288000"/>
              <a:gd name="connsiteY70" fmla="*/ 8104983 h 10288588"/>
              <a:gd name="connsiteX71" fmla="*/ 14469268 w 18288000"/>
              <a:gd name="connsiteY71" fmla="*/ 8108160 h 10288588"/>
              <a:gd name="connsiteX72" fmla="*/ 14458156 w 18288000"/>
              <a:gd name="connsiteY72" fmla="*/ 8111336 h 10288588"/>
              <a:gd name="connsiteX73" fmla="*/ 14447837 w 18288000"/>
              <a:gd name="connsiteY73" fmla="*/ 8116896 h 10288588"/>
              <a:gd name="connsiteX74" fmla="*/ 14439106 w 18288000"/>
              <a:gd name="connsiteY74" fmla="*/ 8122455 h 10288588"/>
              <a:gd name="connsiteX75" fmla="*/ 14430375 w 18288000"/>
              <a:gd name="connsiteY75" fmla="*/ 8129603 h 10288588"/>
              <a:gd name="connsiteX76" fmla="*/ 14420850 w 18288000"/>
              <a:gd name="connsiteY76" fmla="*/ 8137545 h 10288588"/>
              <a:gd name="connsiteX77" fmla="*/ 14412912 w 18288000"/>
              <a:gd name="connsiteY77" fmla="*/ 8145487 h 10288588"/>
              <a:gd name="connsiteX78" fmla="*/ 14406562 w 18288000"/>
              <a:gd name="connsiteY78" fmla="*/ 8154223 h 10288588"/>
              <a:gd name="connsiteX79" fmla="*/ 14401006 w 18288000"/>
              <a:gd name="connsiteY79" fmla="*/ 8164548 h 10288588"/>
              <a:gd name="connsiteX80" fmla="*/ 14396243 w 18288000"/>
              <a:gd name="connsiteY80" fmla="*/ 8174079 h 10288588"/>
              <a:gd name="connsiteX81" fmla="*/ 14391481 w 18288000"/>
              <a:gd name="connsiteY81" fmla="*/ 8184403 h 10288588"/>
              <a:gd name="connsiteX82" fmla="*/ 14389893 w 18288000"/>
              <a:gd name="connsiteY82" fmla="*/ 8195522 h 10288588"/>
              <a:gd name="connsiteX83" fmla="*/ 14387512 w 18288000"/>
              <a:gd name="connsiteY83" fmla="*/ 8208229 h 10288588"/>
              <a:gd name="connsiteX84" fmla="*/ 14387512 w 18288000"/>
              <a:gd name="connsiteY84" fmla="*/ 8219348 h 10288588"/>
              <a:gd name="connsiteX85" fmla="*/ 14387512 w 18288000"/>
              <a:gd name="connsiteY85" fmla="*/ 9378090 h 10288588"/>
              <a:gd name="connsiteX86" fmla="*/ 14387512 w 18288000"/>
              <a:gd name="connsiteY86" fmla="*/ 9389209 h 10288588"/>
              <a:gd name="connsiteX87" fmla="*/ 14389893 w 18288000"/>
              <a:gd name="connsiteY87" fmla="*/ 9401916 h 10288588"/>
              <a:gd name="connsiteX88" fmla="*/ 14391481 w 18288000"/>
              <a:gd name="connsiteY88" fmla="*/ 9413035 h 10288588"/>
              <a:gd name="connsiteX89" fmla="*/ 14396243 w 18288000"/>
              <a:gd name="connsiteY89" fmla="*/ 9423360 h 10288588"/>
              <a:gd name="connsiteX90" fmla="*/ 14401006 w 18288000"/>
              <a:gd name="connsiteY90" fmla="*/ 9433684 h 10288588"/>
              <a:gd name="connsiteX91" fmla="*/ 14406562 w 18288000"/>
              <a:gd name="connsiteY91" fmla="*/ 9443215 h 10288588"/>
              <a:gd name="connsiteX92" fmla="*/ 14412912 w 18288000"/>
              <a:gd name="connsiteY92" fmla="*/ 9452745 h 10288588"/>
              <a:gd name="connsiteX93" fmla="*/ 14420850 w 18288000"/>
              <a:gd name="connsiteY93" fmla="*/ 9460687 h 10288588"/>
              <a:gd name="connsiteX94" fmla="*/ 14430375 w 18288000"/>
              <a:gd name="connsiteY94" fmla="*/ 9467835 h 10288588"/>
              <a:gd name="connsiteX95" fmla="*/ 14439106 w 18288000"/>
              <a:gd name="connsiteY95" fmla="*/ 9474983 h 10288588"/>
              <a:gd name="connsiteX96" fmla="*/ 14447837 w 18288000"/>
              <a:gd name="connsiteY96" fmla="*/ 9480542 h 10288588"/>
              <a:gd name="connsiteX97" fmla="*/ 14458156 w 18288000"/>
              <a:gd name="connsiteY97" fmla="*/ 9486102 h 10288588"/>
              <a:gd name="connsiteX98" fmla="*/ 14469268 w 18288000"/>
              <a:gd name="connsiteY98" fmla="*/ 9489279 h 10288588"/>
              <a:gd name="connsiteX99" fmla="*/ 14480381 w 18288000"/>
              <a:gd name="connsiteY99" fmla="*/ 9493250 h 10288588"/>
              <a:gd name="connsiteX100" fmla="*/ 14491493 w 18288000"/>
              <a:gd name="connsiteY100" fmla="*/ 9494044 h 10288588"/>
              <a:gd name="connsiteX101" fmla="*/ 14504193 w 18288000"/>
              <a:gd name="connsiteY101" fmla="*/ 9494838 h 10288588"/>
              <a:gd name="connsiteX102" fmla="*/ 15659894 w 18288000"/>
              <a:gd name="connsiteY102" fmla="*/ 9494838 h 10288588"/>
              <a:gd name="connsiteX103" fmla="*/ 15671006 w 18288000"/>
              <a:gd name="connsiteY103" fmla="*/ 9494044 h 10288588"/>
              <a:gd name="connsiteX104" fmla="*/ 15682119 w 18288000"/>
              <a:gd name="connsiteY104" fmla="*/ 9493250 h 10288588"/>
              <a:gd name="connsiteX105" fmla="*/ 15693231 w 18288000"/>
              <a:gd name="connsiteY105" fmla="*/ 9489279 h 10288588"/>
              <a:gd name="connsiteX106" fmla="*/ 15704344 w 18288000"/>
              <a:gd name="connsiteY106" fmla="*/ 9486102 h 10288588"/>
              <a:gd name="connsiteX107" fmla="*/ 15714663 w 18288000"/>
              <a:gd name="connsiteY107" fmla="*/ 9480542 h 10288588"/>
              <a:gd name="connsiteX108" fmla="*/ 15724981 w 18288000"/>
              <a:gd name="connsiteY108" fmla="*/ 9474983 h 10288588"/>
              <a:gd name="connsiteX109" fmla="*/ 15733713 w 18288000"/>
              <a:gd name="connsiteY109" fmla="*/ 9467835 h 10288588"/>
              <a:gd name="connsiteX110" fmla="*/ 15741650 w 18288000"/>
              <a:gd name="connsiteY110" fmla="*/ 9460687 h 10288588"/>
              <a:gd name="connsiteX111" fmla="*/ 15749587 w 18288000"/>
              <a:gd name="connsiteY111" fmla="*/ 9452745 h 10288588"/>
              <a:gd name="connsiteX112" fmla="*/ 15755937 w 18288000"/>
              <a:gd name="connsiteY112" fmla="*/ 9443215 h 10288588"/>
              <a:gd name="connsiteX113" fmla="*/ 15761494 w 18288000"/>
              <a:gd name="connsiteY113" fmla="*/ 9433684 h 10288588"/>
              <a:gd name="connsiteX114" fmla="*/ 15766256 w 18288000"/>
              <a:gd name="connsiteY114" fmla="*/ 9423360 h 10288588"/>
              <a:gd name="connsiteX115" fmla="*/ 15771019 w 18288000"/>
              <a:gd name="connsiteY115" fmla="*/ 9413035 h 10288588"/>
              <a:gd name="connsiteX116" fmla="*/ 15772606 w 18288000"/>
              <a:gd name="connsiteY116" fmla="*/ 9401916 h 10288588"/>
              <a:gd name="connsiteX117" fmla="*/ 15774987 w 18288000"/>
              <a:gd name="connsiteY117" fmla="*/ 9389209 h 10288588"/>
              <a:gd name="connsiteX118" fmla="*/ 15776575 w 18288000"/>
              <a:gd name="connsiteY118" fmla="*/ 9378090 h 10288588"/>
              <a:gd name="connsiteX119" fmla="*/ 15776575 w 18288000"/>
              <a:gd name="connsiteY119" fmla="*/ 8219348 h 10288588"/>
              <a:gd name="connsiteX120" fmla="*/ 15774987 w 18288000"/>
              <a:gd name="connsiteY120" fmla="*/ 8208229 h 10288588"/>
              <a:gd name="connsiteX121" fmla="*/ 15772606 w 18288000"/>
              <a:gd name="connsiteY121" fmla="*/ 8195522 h 10288588"/>
              <a:gd name="connsiteX122" fmla="*/ 15771019 w 18288000"/>
              <a:gd name="connsiteY122" fmla="*/ 8184403 h 10288588"/>
              <a:gd name="connsiteX123" fmla="*/ 15766256 w 18288000"/>
              <a:gd name="connsiteY123" fmla="*/ 8174079 h 10288588"/>
              <a:gd name="connsiteX124" fmla="*/ 15761494 w 18288000"/>
              <a:gd name="connsiteY124" fmla="*/ 8164548 h 10288588"/>
              <a:gd name="connsiteX125" fmla="*/ 15755937 w 18288000"/>
              <a:gd name="connsiteY125" fmla="*/ 8154223 h 10288588"/>
              <a:gd name="connsiteX126" fmla="*/ 15749587 w 18288000"/>
              <a:gd name="connsiteY126" fmla="*/ 8145487 h 10288588"/>
              <a:gd name="connsiteX127" fmla="*/ 15741650 w 18288000"/>
              <a:gd name="connsiteY127" fmla="*/ 8137545 h 10288588"/>
              <a:gd name="connsiteX128" fmla="*/ 15733713 w 18288000"/>
              <a:gd name="connsiteY128" fmla="*/ 8129603 h 10288588"/>
              <a:gd name="connsiteX129" fmla="*/ 15724981 w 18288000"/>
              <a:gd name="connsiteY129" fmla="*/ 8122455 h 10288588"/>
              <a:gd name="connsiteX130" fmla="*/ 15714663 w 18288000"/>
              <a:gd name="connsiteY130" fmla="*/ 8116896 h 10288588"/>
              <a:gd name="connsiteX131" fmla="*/ 15704344 w 18288000"/>
              <a:gd name="connsiteY131" fmla="*/ 8111336 h 10288588"/>
              <a:gd name="connsiteX132" fmla="*/ 15693231 w 18288000"/>
              <a:gd name="connsiteY132" fmla="*/ 8108160 h 10288588"/>
              <a:gd name="connsiteX133" fmla="*/ 15682119 w 18288000"/>
              <a:gd name="connsiteY133" fmla="*/ 8104983 h 10288588"/>
              <a:gd name="connsiteX134" fmla="*/ 15671006 w 18288000"/>
              <a:gd name="connsiteY134" fmla="*/ 8103394 h 10288588"/>
              <a:gd name="connsiteX135" fmla="*/ 15659894 w 18288000"/>
              <a:gd name="connsiteY135" fmla="*/ 8102600 h 10288588"/>
              <a:gd name="connsiteX136" fmla="*/ 15963105 w 18288000"/>
              <a:gd name="connsiteY136" fmla="*/ 6640513 h 10288588"/>
              <a:gd name="connsiteX137" fmla="*/ 15951199 w 18288000"/>
              <a:gd name="connsiteY137" fmla="*/ 6642101 h 10288588"/>
              <a:gd name="connsiteX138" fmla="*/ 15940087 w 18288000"/>
              <a:gd name="connsiteY138" fmla="*/ 6642895 h 10288588"/>
              <a:gd name="connsiteX139" fmla="*/ 15928180 w 18288000"/>
              <a:gd name="connsiteY139" fmla="*/ 6646070 h 10288588"/>
              <a:gd name="connsiteX140" fmla="*/ 15917068 w 18288000"/>
              <a:gd name="connsiteY140" fmla="*/ 6650038 h 10288588"/>
              <a:gd name="connsiteX141" fmla="*/ 15907543 w 18288000"/>
              <a:gd name="connsiteY141" fmla="*/ 6655595 h 10288588"/>
              <a:gd name="connsiteX142" fmla="*/ 15898018 w 18288000"/>
              <a:gd name="connsiteY142" fmla="*/ 6661151 h 10288588"/>
              <a:gd name="connsiteX143" fmla="*/ 15889287 w 18288000"/>
              <a:gd name="connsiteY143" fmla="*/ 6667501 h 10288588"/>
              <a:gd name="connsiteX144" fmla="*/ 15880555 w 18288000"/>
              <a:gd name="connsiteY144" fmla="*/ 6675438 h 10288588"/>
              <a:gd name="connsiteX145" fmla="*/ 15872618 w 18288000"/>
              <a:gd name="connsiteY145" fmla="*/ 6683376 h 10288588"/>
              <a:gd name="connsiteX146" fmla="*/ 15865474 w 18288000"/>
              <a:gd name="connsiteY146" fmla="*/ 6692107 h 10288588"/>
              <a:gd name="connsiteX147" fmla="*/ 15859918 w 18288000"/>
              <a:gd name="connsiteY147" fmla="*/ 6702426 h 10288588"/>
              <a:gd name="connsiteX148" fmla="*/ 15855949 w 18288000"/>
              <a:gd name="connsiteY148" fmla="*/ 6712745 h 10288588"/>
              <a:gd name="connsiteX149" fmla="*/ 15851187 w 18288000"/>
              <a:gd name="connsiteY149" fmla="*/ 6723063 h 10288588"/>
              <a:gd name="connsiteX150" fmla="*/ 15848805 w 18288000"/>
              <a:gd name="connsiteY150" fmla="*/ 6734176 h 10288588"/>
              <a:gd name="connsiteX151" fmla="*/ 15846424 w 18288000"/>
              <a:gd name="connsiteY151" fmla="*/ 6746082 h 10288588"/>
              <a:gd name="connsiteX152" fmla="*/ 15846424 w 18288000"/>
              <a:gd name="connsiteY152" fmla="*/ 6757988 h 10288588"/>
              <a:gd name="connsiteX153" fmla="*/ 15846424 w 18288000"/>
              <a:gd name="connsiteY153" fmla="*/ 7916070 h 10288588"/>
              <a:gd name="connsiteX154" fmla="*/ 15846424 w 18288000"/>
              <a:gd name="connsiteY154" fmla="*/ 7927976 h 10288588"/>
              <a:gd name="connsiteX155" fmla="*/ 15848805 w 18288000"/>
              <a:gd name="connsiteY155" fmla="*/ 7939089 h 10288588"/>
              <a:gd name="connsiteX156" fmla="*/ 15851187 w 18288000"/>
              <a:gd name="connsiteY156" fmla="*/ 7950995 h 10288588"/>
              <a:gd name="connsiteX157" fmla="*/ 15855949 w 18288000"/>
              <a:gd name="connsiteY157" fmla="*/ 7960520 h 10288588"/>
              <a:gd name="connsiteX158" fmla="*/ 15859918 w 18288000"/>
              <a:gd name="connsiteY158" fmla="*/ 7970839 h 10288588"/>
              <a:gd name="connsiteX159" fmla="*/ 15865474 w 18288000"/>
              <a:gd name="connsiteY159" fmla="*/ 7981157 h 10288588"/>
              <a:gd name="connsiteX160" fmla="*/ 15872618 w 18288000"/>
              <a:gd name="connsiteY160" fmla="*/ 7989889 h 10288588"/>
              <a:gd name="connsiteX161" fmla="*/ 15880555 w 18288000"/>
              <a:gd name="connsiteY161" fmla="*/ 7997826 h 10288588"/>
              <a:gd name="connsiteX162" fmla="*/ 15889287 w 18288000"/>
              <a:gd name="connsiteY162" fmla="*/ 8005764 h 10288588"/>
              <a:gd name="connsiteX163" fmla="*/ 15898018 w 18288000"/>
              <a:gd name="connsiteY163" fmla="*/ 8012907 h 10288588"/>
              <a:gd name="connsiteX164" fmla="*/ 15907543 w 18288000"/>
              <a:gd name="connsiteY164" fmla="*/ 8018464 h 10288588"/>
              <a:gd name="connsiteX165" fmla="*/ 15917068 w 18288000"/>
              <a:gd name="connsiteY165" fmla="*/ 8024020 h 10288588"/>
              <a:gd name="connsiteX166" fmla="*/ 15928180 w 18288000"/>
              <a:gd name="connsiteY166" fmla="*/ 8027195 h 10288588"/>
              <a:gd name="connsiteX167" fmla="*/ 15940087 w 18288000"/>
              <a:gd name="connsiteY167" fmla="*/ 8030370 h 10288588"/>
              <a:gd name="connsiteX168" fmla="*/ 15951199 w 18288000"/>
              <a:gd name="connsiteY168" fmla="*/ 8031957 h 10288588"/>
              <a:gd name="connsiteX169" fmla="*/ 15963105 w 18288000"/>
              <a:gd name="connsiteY169" fmla="*/ 8032751 h 10288588"/>
              <a:gd name="connsiteX170" fmla="*/ 17118804 w 18288000"/>
              <a:gd name="connsiteY170" fmla="*/ 8032751 h 10288588"/>
              <a:gd name="connsiteX171" fmla="*/ 17129920 w 18288000"/>
              <a:gd name="connsiteY171" fmla="*/ 8031957 h 10288588"/>
              <a:gd name="connsiteX172" fmla="*/ 17141032 w 18288000"/>
              <a:gd name="connsiteY172" fmla="*/ 8030370 h 10288588"/>
              <a:gd name="connsiteX173" fmla="*/ 17152936 w 18288000"/>
              <a:gd name="connsiteY173" fmla="*/ 8027195 h 10288588"/>
              <a:gd name="connsiteX174" fmla="*/ 17164048 w 18288000"/>
              <a:gd name="connsiteY174" fmla="*/ 8024020 h 10288588"/>
              <a:gd name="connsiteX175" fmla="*/ 17173576 w 18288000"/>
              <a:gd name="connsiteY175" fmla="*/ 8018464 h 10288588"/>
              <a:gd name="connsiteX176" fmla="*/ 17183892 w 18288000"/>
              <a:gd name="connsiteY176" fmla="*/ 8012907 h 10288588"/>
              <a:gd name="connsiteX177" fmla="*/ 17193420 w 18288000"/>
              <a:gd name="connsiteY177" fmla="*/ 8005764 h 10288588"/>
              <a:gd name="connsiteX178" fmla="*/ 17200564 w 18288000"/>
              <a:gd name="connsiteY178" fmla="*/ 7997826 h 10288588"/>
              <a:gd name="connsiteX179" fmla="*/ 17208500 w 18288000"/>
              <a:gd name="connsiteY179" fmla="*/ 7989889 h 10288588"/>
              <a:gd name="connsiteX180" fmla="*/ 17215644 w 18288000"/>
              <a:gd name="connsiteY180" fmla="*/ 7981157 h 10288588"/>
              <a:gd name="connsiteX181" fmla="*/ 17221200 w 18288000"/>
              <a:gd name="connsiteY181" fmla="*/ 7970839 h 10288588"/>
              <a:gd name="connsiteX182" fmla="*/ 17225964 w 18288000"/>
              <a:gd name="connsiteY182" fmla="*/ 7960520 h 10288588"/>
              <a:gd name="connsiteX183" fmla="*/ 17229932 w 18288000"/>
              <a:gd name="connsiteY183" fmla="*/ 7950995 h 10288588"/>
              <a:gd name="connsiteX184" fmla="*/ 17233104 w 18288000"/>
              <a:gd name="connsiteY184" fmla="*/ 7939089 h 10288588"/>
              <a:gd name="connsiteX185" fmla="*/ 17234692 w 18288000"/>
              <a:gd name="connsiteY185" fmla="*/ 7927976 h 10288588"/>
              <a:gd name="connsiteX186" fmla="*/ 17235488 w 18288000"/>
              <a:gd name="connsiteY186" fmla="*/ 7916070 h 10288588"/>
              <a:gd name="connsiteX187" fmla="*/ 17235488 w 18288000"/>
              <a:gd name="connsiteY187" fmla="*/ 6757988 h 10288588"/>
              <a:gd name="connsiteX188" fmla="*/ 17234692 w 18288000"/>
              <a:gd name="connsiteY188" fmla="*/ 6746082 h 10288588"/>
              <a:gd name="connsiteX189" fmla="*/ 17233104 w 18288000"/>
              <a:gd name="connsiteY189" fmla="*/ 6734176 h 10288588"/>
              <a:gd name="connsiteX190" fmla="*/ 17229932 w 18288000"/>
              <a:gd name="connsiteY190" fmla="*/ 6723063 h 10288588"/>
              <a:gd name="connsiteX191" fmla="*/ 17225964 w 18288000"/>
              <a:gd name="connsiteY191" fmla="*/ 6712745 h 10288588"/>
              <a:gd name="connsiteX192" fmla="*/ 17221200 w 18288000"/>
              <a:gd name="connsiteY192" fmla="*/ 6702426 h 10288588"/>
              <a:gd name="connsiteX193" fmla="*/ 17215644 w 18288000"/>
              <a:gd name="connsiteY193" fmla="*/ 6692107 h 10288588"/>
              <a:gd name="connsiteX194" fmla="*/ 17208500 w 18288000"/>
              <a:gd name="connsiteY194" fmla="*/ 6683376 h 10288588"/>
              <a:gd name="connsiteX195" fmla="*/ 17200564 w 18288000"/>
              <a:gd name="connsiteY195" fmla="*/ 6675438 h 10288588"/>
              <a:gd name="connsiteX196" fmla="*/ 17193420 w 18288000"/>
              <a:gd name="connsiteY196" fmla="*/ 6667501 h 10288588"/>
              <a:gd name="connsiteX197" fmla="*/ 17183892 w 18288000"/>
              <a:gd name="connsiteY197" fmla="*/ 6661151 h 10288588"/>
              <a:gd name="connsiteX198" fmla="*/ 17173576 w 18288000"/>
              <a:gd name="connsiteY198" fmla="*/ 6655595 h 10288588"/>
              <a:gd name="connsiteX199" fmla="*/ 17164048 w 18288000"/>
              <a:gd name="connsiteY199" fmla="*/ 6650038 h 10288588"/>
              <a:gd name="connsiteX200" fmla="*/ 17152936 w 18288000"/>
              <a:gd name="connsiteY200" fmla="*/ 6646070 h 10288588"/>
              <a:gd name="connsiteX201" fmla="*/ 17141032 w 18288000"/>
              <a:gd name="connsiteY201" fmla="*/ 6642895 h 10288588"/>
              <a:gd name="connsiteX202" fmla="*/ 17129920 w 18288000"/>
              <a:gd name="connsiteY202" fmla="*/ 6642101 h 10288588"/>
              <a:gd name="connsiteX203" fmla="*/ 17118804 w 18288000"/>
              <a:gd name="connsiteY203" fmla="*/ 6640513 h 10288588"/>
              <a:gd name="connsiteX204" fmla="*/ 14504193 w 18288000"/>
              <a:gd name="connsiteY204" fmla="*/ 6640513 h 10288588"/>
              <a:gd name="connsiteX205" fmla="*/ 14491493 w 18288000"/>
              <a:gd name="connsiteY205" fmla="*/ 6642101 h 10288588"/>
              <a:gd name="connsiteX206" fmla="*/ 14480381 w 18288000"/>
              <a:gd name="connsiteY206" fmla="*/ 6642895 h 10288588"/>
              <a:gd name="connsiteX207" fmla="*/ 14469268 w 18288000"/>
              <a:gd name="connsiteY207" fmla="*/ 6646070 h 10288588"/>
              <a:gd name="connsiteX208" fmla="*/ 14458156 w 18288000"/>
              <a:gd name="connsiteY208" fmla="*/ 6650038 h 10288588"/>
              <a:gd name="connsiteX209" fmla="*/ 14447837 w 18288000"/>
              <a:gd name="connsiteY209" fmla="*/ 6655595 h 10288588"/>
              <a:gd name="connsiteX210" fmla="*/ 14439106 w 18288000"/>
              <a:gd name="connsiteY210" fmla="*/ 6661151 h 10288588"/>
              <a:gd name="connsiteX211" fmla="*/ 14430375 w 18288000"/>
              <a:gd name="connsiteY211" fmla="*/ 6667501 h 10288588"/>
              <a:gd name="connsiteX212" fmla="*/ 14420850 w 18288000"/>
              <a:gd name="connsiteY212" fmla="*/ 6675438 h 10288588"/>
              <a:gd name="connsiteX213" fmla="*/ 14412912 w 18288000"/>
              <a:gd name="connsiteY213" fmla="*/ 6683376 h 10288588"/>
              <a:gd name="connsiteX214" fmla="*/ 14406562 w 18288000"/>
              <a:gd name="connsiteY214" fmla="*/ 6692107 h 10288588"/>
              <a:gd name="connsiteX215" fmla="*/ 14401006 w 18288000"/>
              <a:gd name="connsiteY215" fmla="*/ 6702426 h 10288588"/>
              <a:gd name="connsiteX216" fmla="*/ 14396243 w 18288000"/>
              <a:gd name="connsiteY216" fmla="*/ 6712745 h 10288588"/>
              <a:gd name="connsiteX217" fmla="*/ 14391481 w 18288000"/>
              <a:gd name="connsiteY217" fmla="*/ 6723063 h 10288588"/>
              <a:gd name="connsiteX218" fmla="*/ 14389893 w 18288000"/>
              <a:gd name="connsiteY218" fmla="*/ 6734176 h 10288588"/>
              <a:gd name="connsiteX219" fmla="*/ 14387512 w 18288000"/>
              <a:gd name="connsiteY219" fmla="*/ 6746082 h 10288588"/>
              <a:gd name="connsiteX220" fmla="*/ 14387512 w 18288000"/>
              <a:gd name="connsiteY220" fmla="*/ 6757988 h 10288588"/>
              <a:gd name="connsiteX221" fmla="*/ 14387512 w 18288000"/>
              <a:gd name="connsiteY221" fmla="*/ 7916070 h 10288588"/>
              <a:gd name="connsiteX222" fmla="*/ 14387512 w 18288000"/>
              <a:gd name="connsiteY222" fmla="*/ 7927976 h 10288588"/>
              <a:gd name="connsiteX223" fmla="*/ 14389893 w 18288000"/>
              <a:gd name="connsiteY223" fmla="*/ 7939089 h 10288588"/>
              <a:gd name="connsiteX224" fmla="*/ 14391481 w 18288000"/>
              <a:gd name="connsiteY224" fmla="*/ 7950995 h 10288588"/>
              <a:gd name="connsiteX225" fmla="*/ 14396243 w 18288000"/>
              <a:gd name="connsiteY225" fmla="*/ 7960520 h 10288588"/>
              <a:gd name="connsiteX226" fmla="*/ 14401006 w 18288000"/>
              <a:gd name="connsiteY226" fmla="*/ 7970839 h 10288588"/>
              <a:gd name="connsiteX227" fmla="*/ 14406562 w 18288000"/>
              <a:gd name="connsiteY227" fmla="*/ 7981157 h 10288588"/>
              <a:gd name="connsiteX228" fmla="*/ 14412912 w 18288000"/>
              <a:gd name="connsiteY228" fmla="*/ 7989889 h 10288588"/>
              <a:gd name="connsiteX229" fmla="*/ 14420850 w 18288000"/>
              <a:gd name="connsiteY229" fmla="*/ 7997826 h 10288588"/>
              <a:gd name="connsiteX230" fmla="*/ 14430375 w 18288000"/>
              <a:gd name="connsiteY230" fmla="*/ 8005764 h 10288588"/>
              <a:gd name="connsiteX231" fmla="*/ 14439106 w 18288000"/>
              <a:gd name="connsiteY231" fmla="*/ 8012907 h 10288588"/>
              <a:gd name="connsiteX232" fmla="*/ 14447837 w 18288000"/>
              <a:gd name="connsiteY232" fmla="*/ 8018464 h 10288588"/>
              <a:gd name="connsiteX233" fmla="*/ 14458156 w 18288000"/>
              <a:gd name="connsiteY233" fmla="*/ 8024020 h 10288588"/>
              <a:gd name="connsiteX234" fmla="*/ 14469268 w 18288000"/>
              <a:gd name="connsiteY234" fmla="*/ 8027195 h 10288588"/>
              <a:gd name="connsiteX235" fmla="*/ 14480381 w 18288000"/>
              <a:gd name="connsiteY235" fmla="*/ 8030370 h 10288588"/>
              <a:gd name="connsiteX236" fmla="*/ 14491493 w 18288000"/>
              <a:gd name="connsiteY236" fmla="*/ 8031957 h 10288588"/>
              <a:gd name="connsiteX237" fmla="*/ 14504193 w 18288000"/>
              <a:gd name="connsiteY237" fmla="*/ 8032751 h 10288588"/>
              <a:gd name="connsiteX238" fmla="*/ 15659894 w 18288000"/>
              <a:gd name="connsiteY238" fmla="*/ 8032751 h 10288588"/>
              <a:gd name="connsiteX239" fmla="*/ 15671006 w 18288000"/>
              <a:gd name="connsiteY239" fmla="*/ 8031957 h 10288588"/>
              <a:gd name="connsiteX240" fmla="*/ 15682119 w 18288000"/>
              <a:gd name="connsiteY240" fmla="*/ 8030370 h 10288588"/>
              <a:gd name="connsiteX241" fmla="*/ 15693231 w 18288000"/>
              <a:gd name="connsiteY241" fmla="*/ 8027195 h 10288588"/>
              <a:gd name="connsiteX242" fmla="*/ 15704344 w 18288000"/>
              <a:gd name="connsiteY242" fmla="*/ 8024020 h 10288588"/>
              <a:gd name="connsiteX243" fmla="*/ 15714663 w 18288000"/>
              <a:gd name="connsiteY243" fmla="*/ 8018464 h 10288588"/>
              <a:gd name="connsiteX244" fmla="*/ 15724981 w 18288000"/>
              <a:gd name="connsiteY244" fmla="*/ 8012907 h 10288588"/>
              <a:gd name="connsiteX245" fmla="*/ 15733713 w 18288000"/>
              <a:gd name="connsiteY245" fmla="*/ 8005764 h 10288588"/>
              <a:gd name="connsiteX246" fmla="*/ 15741650 w 18288000"/>
              <a:gd name="connsiteY246" fmla="*/ 7997826 h 10288588"/>
              <a:gd name="connsiteX247" fmla="*/ 15749587 w 18288000"/>
              <a:gd name="connsiteY247" fmla="*/ 7989889 h 10288588"/>
              <a:gd name="connsiteX248" fmla="*/ 15755937 w 18288000"/>
              <a:gd name="connsiteY248" fmla="*/ 7981157 h 10288588"/>
              <a:gd name="connsiteX249" fmla="*/ 15761494 w 18288000"/>
              <a:gd name="connsiteY249" fmla="*/ 7970839 h 10288588"/>
              <a:gd name="connsiteX250" fmla="*/ 15766256 w 18288000"/>
              <a:gd name="connsiteY250" fmla="*/ 7960520 h 10288588"/>
              <a:gd name="connsiteX251" fmla="*/ 15771019 w 18288000"/>
              <a:gd name="connsiteY251" fmla="*/ 7950995 h 10288588"/>
              <a:gd name="connsiteX252" fmla="*/ 15772606 w 18288000"/>
              <a:gd name="connsiteY252" fmla="*/ 7939089 h 10288588"/>
              <a:gd name="connsiteX253" fmla="*/ 15774987 w 18288000"/>
              <a:gd name="connsiteY253" fmla="*/ 7927976 h 10288588"/>
              <a:gd name="connsiteX254" fmla="*/ 15776575 w 18288000"/>
              <a:gd name="connsiteY254" fmla="*/ 7916070 h 10288588"/>
              <a:gd name="connsiteX255" fmla="*/ 15776575 w 18288000"/>
              <a:gd name="connsiteY255" fmla="*/ 6757988 h 10288588"/>
              <a:gd name="connsiteX256" fmla="*/ 15774987 w 18288000"/>
              <a:gd name="connsiteY256" fmla="*/ 6746082 h 10288588"/>
              <a:gd name="connsiteX257" fmla="*/ 15772606 w 18288000"/>
              <a:gd name="connsiteY257" fmla="*/ 6734176 h 10288588"/>
              <a:gd name="connsiteX258" fmla="*/ 15771019 w 18288000"/>
              <a:gd name="connsiteY258" fmla="*/ 6723063 h 10288588"/>
              <a:gd name="connsiteX259" fmla="*/ 15766256 w 18288000"/>
              <a:gd name="connsiteY259" fmla="*/ 6712745 h 10288588"/>
              <a:gd name="connsiteX260" fmla="*/ 15761494 w 18288000"/>
              <a:gd name="connsiteY260" fmla="*/ 6702426 h 10288588"/>
              <a:gd name="connsiteX261" fmla="*/ 15755937 w 18288000"/>
              <a:gd name="connsiteY261" fmla="*/ 6692107 h 10288588"/>
              <a:gd name="connsiteX262" fmla="*/ 15749587 w 18288000"/>
              <a:gd name="connsiteY262" fmla="*/ 6683376 h 10288588"/>
              <a:gd name="connsiteX263" fmla="*/ 15741650 w 18288000"/>
              <a:gd name="connsiteY263" fmla="*/ 6675438 h 10288588"/>
              <a:gd name="connsiteX264" fmla="*/ 15733713 w 18288000"/>
              <a:gd name="connsiteY264" fmla="*/ 6667501 h 10288588"/>
              <a:gd name="connsiteX265" fmla="*/ 15724981 w 18288000"/>
              <a:gd name="connsiteY265" fmla="*/ 6661151 h 10288588"/>
              <a:gd name="connsiteX266" fmla="*/ 15714663 w 18288000"/>
              <a:gd name="connsiteY266" fmla="*/ 6655595 h 10288588"/>
              <a:gd name="connsiteX267" fmla="*/ 15704344 w 18288000"/>
              <a:gd name="connsiteY267" fmla="*/ 6650038 h 10288588"/>
              <a:gd name="connsiteX268" fmla="*/ 15693231 w 18288000"/>
              <a:gd name="connsiteY268" fmla="*/ 6646070 h 10288588"/>
              <a:gd name="connsiteX269" fmla="*/ 15682119 w 18288000"/>
              <a:gd name="connsiteY269" fmla="*/ 6642895 h 10288588"/>
              <a:gd name="connsiteX270" fmla="*/ 15671006 w 18288000"/>
              <a:gd name="connsiteY270" fmla="*/ 6642101 h 10288588"/>
              <a:gd name="connsiteX271" fmla="*/ 15659894 w 18288000"/>
              <a:gd name="connsiteY271" fmla="*/ 6640513 h 10288588"/>
              <a:gd name="connsiteX272" fmla="*/ 13046141 w 18288000"/>
              <a:gd name="connsiteY272" fmla="*/ 6640513 h 10288588"/>
              <a:gd name="connsiteX273" fmla="*/ 13034228 w 18288000"/>
              <a:gd name="connsiteY273" fmla="*/ 6642101 h 10288588"/>
              <a:gd name="connsiteX274" fmla="*/ 13023109 w 18288000"/>
              <a:gd name="connsiteY274" fmla="*/ 6642895 h 10288588"/>
              <a:gd name="connsiteX275" fmla="*/ 13011990 w 18288000"/>
              <a:gd name="connsiteY275" fmla="*/ 6646070 h 10288588"/>
              <a:gd name="connsiteX276" fmla="*/ 13000077 w 18288000"/>
              <a:gd name="connsiteY276" fmla="*/ 6650038 h 10288588"/>
              <a:gd name="connsiteX277" fmla="*/ 12990547 w 18288000"/>
              <a:gd name="connsiteY277" fmla="*/ 6655595 h 10288588"/>
              <a:gd name="connsiteX278" fmla="*/ 12981016 w 18288000"/>
              <a:gd name="connsiteY278" fmla="*/ 6661151 h 10288588"/>
              <a:gd name="connsiteX279" fmla="*/ 12972280 w 18288000"/>
              <a:gd name="connsiteY279" fmla="*/ 6667501 h 10288588"/>
              <a:gd name="connsiteX280" fmla="*/ 12963544 w 18288000"/>
              <a:gd name="connsiteY280" fmla="*/ 6675438 h 10288588"/>
              <a:gd name="connsiteX281" fmla="*/ 12955602 w 18288000"/>
              <a:gd name="connsiteY281" fmla="*/ 6683376 h 10288588"/>
              <a:gd name="connsiteX282" fmla="*/ 12948454 w 18288000"/>
              <a:gd name="connsiteY282" fmla="*/ 6692107 h 10288588"/>
              <a:gd name="connsiteX283" fmla="*/ 12942895 w 18288000"/>
              <a:gd name="connsiteY283" fmla="*/ 6702426 h 10288588"/>
              <a:gd name="connsiteX284" fmla="*/ 12938924 w 18288000"/>
              <a:gd name="connsiteY284" fmla="*/ 6712745 h 10288588"/>
              <a:gd name="connsiteX285" fmla="*/ 12934158 w 18288000"/>
              <a:gd name="connsiteY285" fmla="*/ 6723063 h 10288588"/>
              <a:gd name="connsiteX286" fmla="*/ 12931776 w 18288000"/>
              <a:gd name="connsiteY286" fmla="*/ 6734176 h 10288588"/>
              <a:gd name="connsiteX287" fmla="*/ 12929393 w 18288000"/>
              <a:gd name="connsiteY287" fmla="*/ 6746082 h 10288588"/>
              <a:gd name="connsiteX288" fmla="*/ 12928599 w 18288000"/>
              <a:gd name="connsiteY288" fmla="*/ 6757988 h 10288588"/>
              <a:gd name="connsiteX289" fmla="*/ 12928599 w 18288000"/>
              <a:gd name="connsiteY289" fmla="*/ 7916070 h 10288588"/>
              <a:gd name="connsiteX290" fmla="*/ 12929393 w 18288000"/>
              <a:gd name="connsiteY290" fmla="*/ 7927976 h 10288588"/>
              <a:gd name="connsiteX291" fmla="*/ 12931776 w 18288000"/>
              <a:gd name="connsiteY291" fmla="*/ 7939089 h 10288588"/>
              <a:gd name="connsiteX292" fmla="*/ 12934158 w 18288000"/>
              <a:gd name="connsiteY292" fmla="*/ 7950995 h 10288588"/>
              <a:gd name="connsiteX293" fmla="*/ 12938924 w 18288000"/>
              <a:gd name="connsiteY293" fmla="*/ 7960520 h 10288588"/>
              <a:gd name="connsiteX294" fmla="*/ 12942895 w 18288000"/>
              <a:gd name="connsiteY294" fmla="*/ 7970839 h 10288588"/>
              <a:gd name="connsiteX295" fmla="*/ 12948454 w 18288000"/>
              <a:gd name="connsiteY295" fmla="*/ 7981157 h 10288588"/>
              <a:gd name="connsiteX296" fmla="*/ 12955602 w 18288000"/>
              <a:gd name="connsiteY296" fmla="*/ 7989889 h 10288588"/>
              <a:gd name="connsiteX297" fmla="*/ 12963544 w 18288000"/>
              <a:gd name="connsiteY297" fmla="*/ 7997826 h 10288588"/>
              <a:gd name="connsiteX298" fmla="*/ 12972280 w 18288000"/>
              <a:gd name="connsiteY298" fmla="*/ 8005764 h 10288588"/>
              <a:gd name="connsiteX299" fmla="*/ 12981016 w 18288000"/>
              <a:gd name="connsiteY299" fmla="*/ 8012907 h 10288588"/>
              <a:gd name="connsiteX300" fmla="*/ 12990547 w 18288000"/>
              <a:gd name="connsiteY300" fmla="*/ 8018464 h 10288588"/>
              <a:gd name="connsiteX301" fmla="*/ 13000077 w 18288000"/>
              <a:gd name="connsiteY301" fmla="*/ 8024020 h 10288588"/>
              <a:gd name="connsiteX302" fmla="*/ 13011990 w 18288000"/>
              <a:gd name="connsiteY302" fmla="*/ 8027195 h 10288588"/>
              <a:gd name="connsiteX303" fmla="*/ 13023109 w 18288000"/>
              <a:gd name="connsiteY303" fmla="*/ 8030370 h 10288588"/>
              <a:gd name="connsiteX304" fmla="*/ 13034228 w 18288000"/>
              <a:gd name="connsiteY304" fmla="*/ 8031957 h 10288588"/>
              <a:gd name="connsiteX305" fmla="*/ 13046141 w 18288000"/>
              <a:gd name="connsiteY305" fmla="*/ 8032751 h 10288588"/>
              <a:gd name="connsiteX306" fmla="*/ 14201707 w 18288000"/>
              <a:gd name="connsiteY306" fmla="*/ 8032751 h 10288588"/>
              <a:gd name="connsiteX307" fmla="*/ 14213620 w 18288000"/>
              <a:gd name="connsiteY307" fmla="*/ 8031957 h 10288588"/>
              <a:gd name="connsiteX308" fmla="*/ 14225533 w 18288000"/>
              <a:gd name="connsiteY308" fmla="*/ 8030370 h 10288588"/>
              <a:gd name="connsiteX309" fmla="*/ 14236652 w 18288000"/>
              <a:gd name="connsiteY309" fmla="*/ 8027195 h 10288588"/>
              <a:gd name="connsiteX310" fmla="*/ 14247771 w 18288000"/>
              <a:gd name="connsiteY310" fmla="*/ 8024020 h 10288588"/>
              <a:gd name="connsiteX311" fmla="*/ 14258095 w 18288000"/>
              <a:gd name="connsiteY311" fmla="*/ 8018464 h 10288588"/>
              <a:gd name="connsiteX312" fmla="*/ 14267626 w 18288000"/>
              <a:gd name="connsiteY312" fmla="*/ 8012907 h 10288588"/>
              <a:gd name="connsiteX313" fmla="*/ 14277156 w 18288000"/>
              <a:gd name="connsiteY313" fmla="*/ 8005764 h 10288588"/>
              <a:gd name="connsiteX314" fmla="*/ 14284304 w 18288000"/>
              <a:gd name="connsiteY314" fmla="*/ 7997826 h 10288588"/>
              <a:gd name="connsiteX315" fmla="*/ 14292246 w 18288000"/>
              <a:gd name="connsiteY315" fmla="*/ 7989889 h 10288588"/>
              <a:gd name="connsiteX316" fmla="*/ 14299394 w 18288000"/>
              <a:gd name="connsiteY316" fmla="*/ 7981157 h 10288588"/>
              <a:gd name="connsiteX317" fmla="*/ 14304953 w 18288000"/>
              <a:gd name="connsiteY317" fmla="*/ 7970839 h 10288588"/>
              <a:gd name="connsiteX318" fmla="*/ 14309719 w 18288000"/>
              <a:gd name="connsiteY318" fmla="*/ 7960520 h 10288588"/>
              <a:gd name="connsiteX319" fmla="*/ 14313690 w 18288000"/>
              <a:gd name="connsiteY319" fmla="*/ 7950995 h 10288588"/>
              <a:gd name="connsiteX320" fmla="*/ 14316072 w 18288000"/>
              <a:gd name="connsiteY320" fmla="*/ 7939089 h 10288588"/>
              <a:gd name="connsiteX321" fmla="*/ 14318455 w 18288000"/>
              <a:gd name="connsiteY321" fmla="*/ 7927976 h 10288588"/>
              <a:gd name="connsiteX322" fmla="*/ 14319249 w 18288000"/>
              <a:gd name="connsiteY322" fmla="*/ 7916070 h 10288588"/>
              <a:gd name="connsiteX323" fmla="*/ 14319249 w 18288000"/>
              <a:gd name="connsiteY323" fmla="*/ 6757988 h 10288588"/>
              <a:gd name="connsiteX324" fmla="*/ 14318455 w 18288000"/>
              <a:gd name="connsiteY324" fmla="*/ 6746082 h 10288588"/>
              <a:gd name="connsiteX325" fmla="*/ 14316072 w 18288000"/>
              <a:gd name="connsiteY325" fmla="*/ 6734176 h 10288588"/>
              <a:gd name="connsiteX326" fmla="*/ 14313690 w 18288000"/>
              <a:gd name="connsiteY326" fmla="*/ 6723063 h 10288588"/>
              <a:gd name="connsiteX327" fmla="*/ 14309719 w 18288000"/>
              <a:gd name="connsiteY327" fmla="*/ 6712745 h 10288588"/>
              <a:gd name="connsiteX328" fmla="*/ 14304953 w 18288000"/>
              <a:gd name="connsiteY328" fmla="*/ 6702426 h 10288588"/>
              <a:gd name="connsiteX329" fmla="*/ 14299394 w 18288000"/>
              <a:gd name="connsiteY329" fmla="*/ 6692107 h 10288588"/>
              <a:gd name="connsiteX330" fmla="*/ 14292246 w 18288000"/>
              <a:gd name="connsiteY330" fmla="*/ 6683376 h 10288588"/>
              <a:gd name="connsiteX331" fmla="*/ 14284304 w 18288000"/>
              <a:gd name="connsiteY331" fmla="*/ 6675438 h 10288588"/>
              <a:gd name="connsiteX332" fmla="*/ 14277156 w 18288000"/>
              <a:gd name="connsiteY332" fmla="*/ 6667501 h 10288588"/>
              <a:gd name="connsiteX333" fmla="*/ 14267626 w 18288000"/>
              <a:gd name="connsiteY333" fmla="*/ 6661151 h 10288588"/>
              <a:gd name="connsiteX334" fmla="*/ 14258095 w 18288000"/>
              <a:gd name="connsiteY334" fmla="*/ 6655595 h 10288588"/>
              <a:gd name="connsiteX335" fmla="*/ 14247771 w 18288000"/>
              <a:gd name="connsiteY335" fmla="*/ 6650038 h 10288588"/>
              <a:gd name="connsiteX336" fmla="*/ 14236652 w 18288000"/>
              <a:gd name="connsiteY336" fmla="*/ 6646070 h 10288588"/>
              <a:gd name="connsiteX337" fmla="*/ 14225533 w 18288000"/>
              <a:gd name="connsiteY337" fmla="*/ 6642895 h 10288588"/>
              <a:gd name="connsiteX338" fmla="*/ 14213620 w 18288000"/>
              <a:gd name="connsiteY338" fmla="*/ 6642101 h 10288588"/>
              <a:gd name="connsiteX339" fmla="*/ 14201707 w 18288000"/>
              <a:gd name="connsiteY339" fmla="*/ 6640513 h 10288588"/>
              <a:gd name="connsiteX340" fmla="*/ 14491493 w 18288000"/>
              <a:gd name="connsiteY340" fmla="*/ 5178425 h 10288588"/>
              <a:gd name="connsiteX341" fmla="*/ 14480381 w 18288000"/>
              <a:gd name="connsiteY341" fmla="*/ 5180807 h 10288588"/>
              <a:gd name="connsiteX342" fmla="*/ 14469268 w 18288000"/>
              <a:gd name="connsiteY342" fmla="*/ 5183982 h 10288588"/>
              <a:gd name="connsiteX343" fmla="*/ 14458156 w 18288000"/>
              <a:gd name="connsiteY343" fmla="*/ 5187157 h 10288588"/>
              <a:gd name="connsiteX344" fmla="*/ 14447837 w 18288000"/>
              <a:gd name="connsiteY344" fmla="*/ 5192713 h 10288588"/>
              <a:gd name="connsiteX345" fmla="*/ 14439106 w 18288000"/>
              <a:gd name="connsiteY345" fmla="*/ 5198269 h 10288588"/>
              <a:gd name="connsiteX346" fmla="*/ 14430375 w 18288000"/>
              <a:gd name="connsiteY346" fmla="*/ 5205413 h 10288588"/>
              <a:gd name="connsiteX347" fmla="*/ 14420850 w 18288000"/>
              <a:gd name="connsiteY347" fmla="*/ 5213350 h 10288588"/>
              <a:gd name="connsiteX348" fmla="*/ 14412912 w 18288000"/>
              <a:gd name="connsiteY348" fmla="*/ 5221288 h 10288588"/>
              <a:gd name="connsiteX349" fmla="*/ 14406562 w 18288000"/>
              <a:gd name="connsiteY349" fmla="*/ 5230019 h 10288588"/>
              <a:gd name="connsiteX350" fmla="*/ 14401006 w 18288000"/>
              <a:gd name="connsiteY350" fmla="*/ 5240338 h 10288588"/>
              <a:gd name="connsiteX351" fmla="*/ 14396243 w 18288000"/>
              <a:gd name="connsiteY351" fmla="*/ 5249863 h 10288588"/>
              <a:gd name="connsiteX352" fmla="*/ 14391481 w 18288000"/>
              <a:gd name="connsiteY352" fmla="*/ 5260182 h 10288588"/>
              <a:gd name="connsiteX353" fmla="*/ 14389893 w 18288000"/>
              <a:gd name="connsiteY353" fmla="*/ 5271294 h 10288588"/>
              <a:gd name="connsiteX354" fmla="*/ 14387512 w 18288000"/>
              <a:gd name="connsiteY354" fmla="*/ 5283994 h 10288588"/>
              <a:gd name="connsiteX355" fmla="*/ 14387512 w 18288000"/>
              <a:gd name="connsiteY355" fmla="*/ 5295107 h 10288588"/>
              <a:gd name="connsiteX356" fmla="*/ 14387512 w 18288000"/>
              <a:gd name="connsiteY356" fmla="*/ 6453188 h 10288588"/>
              <a:gd name="connsiteX357" fmla="*/ 14387512 w 18288000"/>
              <a:gd name="connsiteY357" fmla="*/ 6464301 h 10288588"/>
              <a:gd name="connsiteX358" fmla="*/ 14389893 w 18288000"/>
              <a:gd name="connsiteY358" fmla="*/ 6477001 h 10288588"/>
              <a:gd name="connsiteX359" fmla="*/ 14391481 w 18288000"/>
              <a:gd name="connsiteY359" fmla="*/ 6488113 h 10288588"/>
              <a:gd name="connsiteX360" fmla="*/ 14396243 w 18288000"/>
              <a:gd name="connsiteY360" fmla="*/ 6498432 h 10288588"/>
              <a:gd name="connsiteX361" fmla="*/ 14401006 w 18288000"/>
              <a:gd name="connsiteY361" fmla="*/ 6508751 h 10288588"/>
              <a:gd name="connsiteX362" fmla="*/ 14406562 w 18288000"/>
              <a:gd name="connsiteY362" fmla="*/ 6518276 h 10288588"/>
              <a:gd name="connsiteX363" fmla="*/ 14412912 w 18288000"/>
              <a:gd name="connsiteY363" fmla="*/ 6527801 h 10288588"/>
              <a:gd name="connsiteX364" fmla="*/ 14420850 w 18288000"/>
              <a:gd name="connsiteY364" fmla="*/ 6535738 h 10288588"/>
              <a:gd name="connsiteX365" fmla="*/ 14430375 w 18288000"/>
              <a:gd name="connsiteY365" fmla="*/ 6543676 h 10288588"/>
              <a:gd name="connsiteX366" fmla="*/ 14439106 w 18288000"/>
              <a:gd name="connsiteY366" fmla="*/ 6550026 h 10288588"/>
              <a:gd name="connsiteX367" fmla="*/ 14447837 w 18288000"/>
              <a:gd name="connsiteY367" fmla="*/ 6555582 h 10288588"/>
              <a:gd name="connsiteX368" fmla="*/ 14458156 w 18288000"/>
              <a:gd name="connsiteY368" fmla="*/ 6561138 h 10288588"/>
              <a:gd name="connsiteX369" fmla="*/ 14469268 w 18288000"/>
              <a:gd name="connsiteY369" fmla="*/ 6565107 h 10288588"/>
              <a:gd name="connsiteX370" fmla="*/ 14480381 w 18288000"/>
              <a:gd name="connsiteY370" fmla="*/ 6568282 h 10288588"/>
              <a:gd name="connsiteX371" fmla="*/ 14491493 w 18288000"/>
              <a:gd name="connsiteY371" fmla="*/ 6570663 h 10288588"/>
              <a:gd name="connsiteX372" fmla="*/ 14504193 w 18288000"/>
              <a:gd name="connsiteY372" fmla="*/ 6570663 h 10288588"/>
              <a:gd name="connsiteX373" fmla="*/ 15659894 w 18288000"/>
              <a:gd name="connsiteY373" fmla="*/ 6570663 h 10288588"/>
              <a:gd name="connsiteX374" fmla="*/ 15671006 w 18288000"/>
              <a:gd name="connsiteY374" fmla="*/ 6570663 h 10288588"/>
              <a:gd name="connsiteX375" fmla="*/ 15682119 w 18288000"/>
              <a:gd name="connsiteY375" fmla="*/ 6568282 h 10288588"/>
              <a:gd name="connsiteX376" fmla="*/ 15693231 w 18288000"/>
              <a:gd name="connsiteY376" fmla="*/ 6565107 h 10288588"/>
              <a:gd name="connsiteX377" fmla="*/ 15704344 w 18288000"/>
              <a:gd name="connsiteY377" fmla="*/ 6561138 h 10288588"/>
              <a:gd name="connsiteX378" fmla="*/ 15714663 w 18288000"/>
              <a:gd name="connsiteY378" fmla="*/ 6555582 h 10288588"/>
              <a:gd name="connsiteX379" fmla="*/ 15724981 w 18288000"/>
              <a:gd name="connsiteY379" fmla="*/ 6550026 h 10288588"/>
              <a:gd name="connsiteX380" fmla="*/ 15733713 w 18288000"/>
              <a:gd name="connsiteY380" fmla="*/ 6543676 h 10288588"/>
              <a:gd name="connsiteX381" fmla="*/ 15741650 w 18288000"/>
              <a:gd name="connsiteY381" fmla="*/ 6535738 h 10288588"/>
              <a:gd name="connsiteX382" fmla="*/ 15749587 w 18288000"/>
              <a:gd name="connsiteY382" fmla="*/ 6527801 h 10288588"/>
              <a:gd name="connsiteX383" fmla="*/ 15755937 w 18288000"/>
              <a:gd name="connsiteY383" fmla="*/ 6518276 h 10288588"/>
              <a:gd name="connsiteX384" fmla="*/ 15761494 w 18288000"/>
              <a:gd name="connsiteY384" fmla="*/ 6508751 h 10288588"/>
              <a:gd name="connsiteX385" fmla="*/ 15766256 w 18288000"/>
              <a:gd name="connsiteY385" fmla="*/ 6498432 h 10288588"/>
              <a:gd name="connsiteX386" fmla="*/ 15771019 w 18288000"/>
              <a:gd name="connsiteY386" fmla="*/ 6488113 h 10288588"/>
              <a:gd name="connsiteX387" fmla="*/ 15772606 w 18288000"/>
              <a:gd name="connsiteY387" fmla="*/ 6477001 h 10288588"/>
              <a:gd name="connsiteX388" fmla="*/ 15774987 w 18288000"/>
              <a:gd name="connsiteY388" fmla="*/ 6464301 h 10288588"/>
              <a:gd name="connsiteX389" fmla="*/ 15776575 w 18288000"/>
              <a:gd name="connsiteY389" fmla="*/ 6453188 h 10288588"/>
              <a:gd name="connsiteX390" fmla="*/ 15776575 w 18288000"/>
              <a:gd name="connsiteY390" fmla="*/ 5295107 h 10288588"/>
              <a:gd name="connsiteX391" fmla="*/ 15774987 w 18288000"/>
              <a:gd name="connsiteY391" fmla="*/ 5283994 h 10288588"/>
              <a:gd name="connsiteX392" fmla="*/ 15772606 w 18288000"/>
              <a:gd name="connsiteY392" fmla="*/ 5271294 h 10288588"/>
              <a:gd name="connsiteX393" fmla="*/ 15771019 w 18288000"/>
              <a:gd name="connsiteY393" fmla="*/ 5260182 h 10288588"/>
              <a:gd name="connsiteX394" fmla="*/ 15766256 w 18288000"/>
              <a:gd name="connsiteY394" fmla="*/ 5249863 h 10288588"/>
              <a:gd name="connsiteX395" fmla="*/ 15761494 w 18288000"/>
              <a:gd name="connsiteY395" fmla="*/ 5240338 h 10288588"/>
              <a:gd name="connsiteX396" fmla="*/ 15755937 w 18288000"/>
              <a:gd name="connsiteY396" fmla="*/ 5230019 h 10288588"/>
              <a:gd name="connsiteX397" fmla="*/ 15749587 w 18288000"/>
              <a:gd name="connsiteY397" fmla="*/ 5221288 h 10288588"/>
              <a:gd name="connsiteX398" fmla="*/ 15741650 w 18288000"/>
              <a:gd name="connsiteY398" fmla="*/ 5213350 h 10288588"/>
              <a:gd name="connsiteX399" fmla="*/ 15733713 w 18288000"/>
              <a:gd name="connsiteY399" fmla="*/ 5205413 h 10288588"/>
              <a:gd name="connsiteX400" fmla="*/ 15724981 w 18288000"/>
              <a:gd name="connsiteY400" fmla="*/ 5198269 h 10288588"/>
              <a:gd name="connsiteX401" fmla="*/ 15714663 w 18288000"/>
              <a:gd name="connsiteY401" fmla="*/ 5192713 h 10288588"/>
              <a:gd name="connsiteX402" fmla="*/ 15704344 w 18288000"/>
              <a:gd name="connsiteY402" fmla="*/ 5187157 h 10288588"/>
              <a:gd name="connsiteX403" fmla="*/ 15693231 w 18288000"/>
              <a:gd name="connsiteY403" fmla="*/ 5183982 h 10288588"/>
              <a:gd name="connsiteX404" fmla="*/ 15682119 w 18288000"/>
              <a:gd name="connsiteY404" fmla="*/ 5180807 h 10288588"/>
              <a:gd name="connsiteX405" fmla="*/ 15671006 w 18288000"/>
              <a:gd name="connsiteY405" fmla="*/ 5178425 h 10288588"/>
              <a:gd name="connsiteX406" fmla="*/ 15659894 w 18288000"/>
              <a:gd name="connsiteY406" fmla="*/ 5178425 h 10288588"/>
              <a:gd name="connsiteX407" fmla="*/ 14504193 w 18288000"/>
              <a:gd name="connsiteY407" fmla="*/ 5178425 h 10288588"/>
              <a:gd name="connsiteX408" fmla="*/ 13034228 w 18288000"/>
              <a:gd name="connsiteY408" fmla="*/ 5178425 h 10288588"/>
              <a:gd name="connsiteX409" fmla="*/ 13023109 w 18288000"/>
              <a:gd name="connsiteY409" fmla="*/ 5180807 h 10288588"/>
              <a:gd name="connsiteX410" fmla="*/ 13011990 w 18288000"/>
              <a:gd name="connsiteY410" fmla="*/ 5183982 h 10288588"/>
              <a:gd name="connsiteX411" fmla="*/ 13000077 w 18288000"/>
              <a:gd name="connsiteY411" fmla="*/ 5187157 h 10288588"/>
              <a:gd name="connsiteX412" fmla="*/ 12990547 w 18288000"/>
              <a:gd name="connsiteY412" fmla="*/ 5192713 h 10288588"/>
              <a:gd name="connsiteX413" fmla="*/ 12981016 w 18288000"/>
              <a:gd name="connsiteY413" fmla="*/ 5198269 h 10288588"/>
              <a:gd name="connsiteX414" fmla="*/ 12972280 w 18288000"/>
              <a:gd name="connsiteY414" fmla="*/ 5205413 h 10288588"/>
              <a:gd name="connsiteX415" fmla="*/ 12963544 w 18288000"/>
              <a:gd name="connsiteY415" fmla="*/ 5213350 h 10288588"/>
              <a:gd name="connsiteX416" fmla="*/ 12955602 w 18288000"/>
              <a:gd name="connsiteY416" fmla="*/ 5221288 h 10288588"/>
              <a:gd name="connsiteX417" fmla="*/ 12948454 w 18288000"/>
              <a:gd name="connsiteY417" fmla="*/ 5230019 h 10288588"/>
              <a:gd name="connsiteX418" fmla="*/ 12942895 w 18288000"/>
              <a:gd name="connsiteY418" fmla="*/ 5240338 h 10288588"/>
              <a:gd name="connsiteX419" fmla="*/ 12938924 w 18288000"/>
              <a:gd name="connsiteY419" fmla="*/ 5249863 h 10288588"/>
              <a:gd name="connsiteX420" fmla="*/ 12934158 w 18288000"/>
              <a:gd name="connsiteY420" fmla="*/ 5260182 h 10288588"/>
              <a:gd name="connsiteX421" fmla="*/ 12931776 w 18288000"/>
              <a:gd name="connsiteY421" fmla="*/ 5271294 h 10288588"/>
              <a:gd name="connsiteX422" fmla="*/ 12929393 w 18288000"/>
              <a:gd name="connsiteY422" fmla="*/ 5283994 h 10288588"/>
              <a:gd name="connsiteX423" fmla="*/ 12928599 w 18288000"/>
              <a:gd name="connsiteY423" fmla="*/ 5295107 h 10288588"/>
              <a:gd name="connsiteX424" fmla="*/ 12928599 w 18288000"/>
              <a:gd name="connsiteY424" fmla="*/ 6453188 h 10288588"/>
              <a:gd name="connsiteX425" fmla="*/ 12929393 w 18288000"/>
              <a:gd name="connsiteY425" fmla="*/ 6464301 h 10288588"/>
              <a:gd name="connsiteX426" fmla="*/ 12931776 w 18288000"/>
              <a:gd name="connsiteY426" fmla="*/ 6477001 h 10288588"/>
              <a:gd name="connsiteX427" fmla="*/ 12934158 w 18288000"/>
              <a:gd name="connsiteY427" fmla="*/ 6488113 h 10288588"/>
              <a:gd name="connsiteX428" fmla="*/ 12938924 w 18288000"/>
              <a:gd name="connsiteY428" fmla="*/ 6498432 h 10288588"/>
              <a:gd name="connsiteX429" fmla="*/ 12942895 w 18288000"/>
              <a:gd name="connsiteY429" fmla="*/ 6508751 h 10288588"/>
              <a:gd name="connsiteX430" fmla="*/ 12948454 w 18288000"/>
              <a:gd name="connsiteY430" fmla="*/ 6518276 h 10288588"/>
              <a:gd name="connsiteX431" fmla="*/ 12955602 w 18288000"/>
              <a:gd name="connsiteY431" fmla="*/ 6527801 h 10288588"/>
              <a:gd name="connsiteX432" fmla="*/ 12963544 w 18288000"/>
              <a:gd name="connsiteY432" fmla="*/ 6535738 h 10288588"/>
              <a:gd name="connsiteX433" fmla="*/ 12972280 w 18288000"/>
              <a:gd name="connsiteY433" fmla="*/ 6543676 h 10288588"/>
              <a:gd name="connsiteX434" fmla="*/ 12981016 w 18288000"/>
              <a:gd name="connsiteY434" fmla="*/ 6550026 h 10288588"/>
              <a:gd name="connsiteX435" fmla="*/ 12990547 w 18288000"/>
              <a:gd name="connsiteY435" fmla="*/ 6555582 h 10288588"/>
              <a:gd name="connsiteX436" fmla="*/ 13000077 w 18288000"/>
              <a:gd name="connsiteY436" fmla="*/ 6561138 h 10288588"/>
              <a:gd name="connsiteX437" fmla="*/ 13011990 w 18288000"/>
              <a:gd name="connsiteY437" fmla="*/ 6565107 h 10288588"/>
              <a:gd name="connsiteX438" fmla="*/ 13023109 w 18288000"/>
              <a:gd name="connsiteY438" fmla="*/ 6568282 h 10288588"/>
              <a:gd name="connsiteX439" fmla="*/ 13034228 w 18288000"/>
              <a:gd name="connsiteY439" fmla="*/ 6570663 h 10288588"/>
              <a:gd name="connsiteX440" fmla="*/ 13046141 w 18288000"/>
              <a:gd name="connsiteY440" fmla="*/ 6570663 h 10288588"/>
              <a:gd name="connsiteX441" fmla="*/ 14201707 w 18288000"/>
              <a:gd name="connsiteY441" fmla="*/ 6570663 h 10288588"/>
              <a:gd name="connsiteX442" fmla="*/ 14213620 w 18288000"/>
              <a:gd name="connsiteY442" fmla="*/ 6570663 h 10288588"/>
              <a:gd name="connsiteX443" fmla="*/ 14225533 w 18288000"/>
              <a:gd name="connsiteY443" fmla="*/ 6568282 h 10288588"/>
              <a:gd name="connsiteX444" fmla="*/ 14236652 w 18288000"/>
              <a:gd name="connsiteY444" fmla="*/ 6565107 h 10288588"/>
              <a:gd name="connsiteX445" fmla="*/ 14247771 w 18288000"/>
              <a:gd name="connsiteY445" fmla="*/ 6561138 h 10288588"/>
              <a:gd name="connsiteX446" fmla="*/ 14258095 w 18288000"/>
              <a:gd name="connsiteY446" fmla="*/ 6555582 h 10288588"/>
              <a:gd name="connsiteX447" fmla="*/ 14267626 w 18288000"/>
              <a:gd name="connsiteY447" fmla="*/ 6550026 h 10288588"/>
              <a:gd name="connsiteX448" fmla="*/ 14277156 w 18288000"/>
              <a:gd name="connsiteY448" fmla="*/ 6543676 h 10288588"/>
              <a:gd name="connsiteX449" fmla="*/ 14284304 w 18288000"/>
              <a:gd name="connsiteY449" fmla="*/ 6535738 h 10288588"/>
              <a:gd name="connsiteX450" fmla="*/ 14292246 w 18288000"/>
              <a:gd name="connsiteY450" fmla="*/ 6527801 h 10288588"/>
              <a:gd name="connsiteX451" fmla="*/ 14299394 w 18288000"/>
              <a:gd name="connsiteY451" fmla="*/ 6518276 h 10288588"/>
              <a:gd name="connsiteX452" fmla="*/ 14304953 w 18288000"/>
              <a:gd name="connsiteY452" fmla="*/ 6508751 h 10288588"/>
              <a:gd name="connsiteX453" fmla="*/ 14309719 w 18288000"/>
              <a:gd name="connsiteY453" fmla="*/ 6498432 h 10288588"/>
              <a:gd name="connsiteX454" fmla="*/ 14313690 w 18288000"/>
              <a:gd name="connsiteY454" fmla="*/ 6488113 h 10288588"/>
              <a:gd name="connsiteX455" fmla="*/ 14316072 w 18288000"/>
              <a:gd name="connsiteY455" fmla="*/ 6477001 h 10288588"/>
              <a:gd name="connsiteX456" fmla="*/ 14318455 w 18288000"/>
              <a:gd name="connsiteY456" fmla="*/ 6464301 h 10288588"/>
              <a:gd name="connsiteX457" fmla="*/ 14319249 w 18288000"/>
              <a:gd name="connsiteY457" fmla="*/ 6453188 h 10288588"/>
              <a:gd name="connsiteX458" fmla="*/ 14319249 w 18288000"/>
              <a:gd name="connsiteY458" fmla="*/ 5295107 h 10288588"/>
              <a:gd name="connsiteX459" fmla="*/ 14318455 w 18288000"/>
              <a:gd name="connsiteY459" fmla="*/ 5283994 h 10288588"/>
              <a:gd name="connsiteX460" fmla="*/ 14316072 w 18288000"/>
              <a:gd name="connsiteY460" fmla="*/ 5271294 h 10288588"/>
              <a:gd name="connsiteX461" fmla="*/ 14313690 w 18288000"/>
              <a:gd name="connsiteY461" fmla="*/ 5260182 h 10288588"/>
              <a:gd name="connsiteX462" fmla="*/ 14309719 w 18288000"/>
              <a:gd name="connsiteY462" fmla="*/ 5249863 h 10288588"/>
              <a:gd name="connsiteX463" fmla="*/ 14304953 w 18288000"/>
              <a:gd name="connsiteY463" fmla="*/ 5240338 h 10288588"/>
              <a:gd name="connsiteX464" fmla="*/ 14299394 w 18288000"/>
              <a:gd name="connsiteY464" fmla="*/ 5230019 h 10288588"/>
              <a:gd name="connsiteX465" fmla="*/ 14292246 w 18288000"/>
              <a:gd name="connsiteY465" fmla="*/ 5221288 h 10288588"/>
              <a:gd name="connsiteX466" fmla="*/ 14284304 w 18288000"/>
              <a:gd name="connsiteY466" fmla="*/ 5213350 h 10288588"/>
              <a:gd name="connsiteX467" fmla="*/ 14277156 w 18288000"/>
              <a:gd name="connsiteY467" fmla="*/ 5205413 h 10288588"/>
              <a:gd name="connsiteX468" fmla="*/ 14267626 w 18288000"/>
              <a:gd name="connsiteY468" fmla="*/ 5198269 h 10288588"/>
              <a:gd name="connsiteX469" fmla="*/ 14258095 w 18288000"/>
              <a:gd name="connsiteY469" fmla="*/ 5192713 h 10288588"/>
              <a:gd name="connsiteX470" fmla="*/ 14247771 w 18288000"/>
              <a:gd name="connsiteY470" fmla="*/ 5187157 h 10288588"/>
              <a:gd name="connsiteX471" fmla="*/ 14236652 w 18288000"/>
              <a:gd name="connsiteY471" fmla="*/ 5183982 h 10288588"/>
              <a:gd name="connsiteX472" fmla="*/ 14225533 w 18288000"/>
              <a:gd name="connsiteY472" fmla="*/ 5180807 h 10288588"/>
              <a:gd name="connsiteX473" fmla="*/ 14213620 w 18288000"/>
              <a:gd name="connsiteY473" fmla="*/ 5178425 h 10288588"/>
              <a:gd name="connsiteX474" fmla="*/ 14201707 w 18288000"/>
              <a:gd name="connsiteY474" fmla="*/ 5178425 h 10288588"/>
              <a:gd name="connsiteX475" fmla="*/ 13046141 w 18288000"/>
              <a:gd name="connsiteY475" fmla="*/ 5178425 h 10288588"/>
              <a:gd name="connsiteX476" fmla="*/ 11575256 w 18288000"/>
              <a:gd name="connsiteY476" fmla="*/ 5178425 h 10288588"/>
              <a:gd name="connsiteX477" fmla="*/ 11564143 w 18288000"/>
              <a:gd name="connsiteY477" fmla="*/ 5180807 h 10288588"/>
              <a:gd name="connsiteX478" fmla="*/ 11553031 w 18288000"/>
              <a:gd name="connsiteY478" fmla="*/ 5183982 h 10288588"/>
              <a:gd name="connsiteX479" fmla="*/ 11541918 w 18288000"/>
              <a:gd name="connsiteY479" fmla="*/ 5187157 h 10288588"/>
              <a:gd name="connsiteX480" fmla="*/ 11531599 w 18288000"/>
              <a:gd name="connsiteY480" fmla="*/ 5192713 h 10288588"/>
              <a:gd name="connsiteX481" fmla="*/ 11522868 w 18288000"/>
              <a:gd name="connsiteY481" fmla="*/ 5198269 h 10288588"/>
              <a:gd name="connsiteX482" fmla="*/ 11512549 w 18288000"/>
              <a:gd name="connsiteY482" fmla="*/ 5205413 h 10288588"/>
              <a:gd name="connsiteX483" fmla="*/ 11504612 w 18288000"/>
              <a:gd name="connsiteY483" fmla="*/ 5213350 h 10288588"/>
              <a:gd name="connsiteX484" fmla="*/ 11496675 w 18288000"/>
              <a:gd name="connsiteY484" fmla="*/ 5221288 h 10288588"/>
              <a:gd name="connsiteX485" fmla="*/ 11490325 w 18288000"/>
              <a:gd name="connsiteY485" fmla="*/ 5230019 h 10288588"/>
              <a:gd name="connsiteX486" fmla="*/ 11484768 w 18288000"/>
              <a:gd name="connsiteY486" fmla="*/ 5240338 h 10288588"/>
              <a:gd name="connsiteX487" fmla="*/ 11480006 w 18288000"/>
              <a:gd name="connsiteY487" fmla="*/ 5249863 h 10288588"/>
              <a:gd name="connsiteX488" fmla="*/ 11475243 w 18288000"/>
              <a:gd name="connsiteY488" fmla="*/ 5260182 h 10288588"/>
              <a:gd name="connsiteX489" fmla="*/ 11473656 w 18288000"/>
              <a:gd name="connsiteY489" fmla="*/ 5271294 h 10288588"/>
              <a:gd name="connsiteX490" fmla="*/ 11471275 w 18288000"/>
              <a:gd name="connsiteY490" fmla="*/ 5283994 h 10288588"/>
              <a:gd name="connsiteX491" fmla="*/ 11469687 w 18288000"/>
              <a:gd name="connsiteY491" fmla="*/ 5295107 h 10288588"/>
              <a:gd name="connsiteX492" fmla="*/ 11469687 w 18288000"/>
              <a:gd name="connsiteY492" fmla="*/ 6453188 h 10288588"/>
              <a:gd name="connsiteX493" fmla="*/ 11471275 w 18288000"/>
              <a:gd name="connsiteY493" fmla="*/ 6464301 h 10288588"/>
              <a:gd name="connsiteX494" fmla="*/ 11473656 w 18288000"/>
              <a:gd name="connsiteY494" fmla="*/ 6477001 h 10288588"/>
              <a:gd name="connsiteX495" fmla="*/ 11475243 w 18288000"/>
              <a:gd name="connsiteY495" fmla="*/ 6488113 h 10288588"/>
              <a:gd name="connsiteX496" fmla="*/ 11480006 w 18288000"/>
              <a:gd name="connsiteY496" fmla="*/ 6498432 h 10288588"/>
              <a:gd name="connsiteX497" fmla="*/ 11484768 w 18288000"/>
              <a:gd name="connsiteY497" fmla="*/ 6508751 h 10288588"/>
              <a:gd name="connsiteX498" fmla="*/ 11490325 w 18288000"/>
              <a:gd name="connsiteY498" fmla="*/ 6518276 h 10288588"/>
              <a:gd name="connsiteX499" fmla="*/ 11496675 w 18288000"/>
              <a:gd name="connsiteY499" fmla="*/ 6527801 h 10288588"/>
              <a:gd name="connsiteX500" fmla="*/ 11504612 w 18288000"/>
              <a:gd name="connsiteY500" fmla="*/ 6535738 h 10288588"/>
              <a:gd name="connsiteX501" fmla="*/ 11512549 w 18288000"/>
              <a:gd name="connsiteY501" fmla="*/ 6543676 h 10288588"/>
              <a:gd name="connsiteX502" fmla="*/ 11522868 w 18288000"/>
              <a:gd name="connsiteY502" fmla="*/ 6550026 h 10288588"/>
              <a:gd name="connsiteX503" fmla="*/ 11531599 w 18288000"/>
              <a:gd name="connsiteY503" fmla="*/ 6555582 h 10288588"/>
              <a:gd name="connsiteX504" fmla="*/ 11541918 w 18288000"/>
              <a:gd name="connsiteY504" fmla="*/ 6561138 h 10288588"/>
              <a:gd name="connsiteX505" fmla="*/ 11553031 w 18288000"/>
              <a:gd name="connsiteY505" fmla="*/ 6565107 h 10288588"/>
              <a:gd name="connsiteX506" fmla="*/ 11564143 w 18288000"/>
              <a:gd name="connsiteY506" fmla="*/ 6568282 h 10288588"/>
              <a:gd name="connsiteX507" fmla="*/ 11575256 w 18288000"/>
              <a:gd name="connsiteY507" fmla="*/ 6570663 h 10288588"/>
              <a:gd name="connsiteX508" fmla="*/ 11587956 w 18288000"/>
              <a:gd name="connsiteY508" fmla="*/ 6570663 h 10288588"/>
              <a:gd name="connsiteX509" fmla="*/ 12742068 w 18288000"/>
              <a:gd name="connsiteY509" fmla="*/ 6570663 h 10288588"/>
              <a:gd name="connsiteX510" fmla="*/ 12754768 w 18288000"/>
              <a:gd name="connsiteY510" fmla="*/ 6570663 h 10288588"/>
              <a:gd name="connsiteX511" fmla="*/ 12765881 w 18288000"/>
              <a:gd name="connsiteY511" fmla="*/ 6568282 h 10288588"/>
              <a:gd name="connsiteX512" fmla="*/ 12776993 w 18288000"/>
              <a:gd name="connsiteY512" fmla="*/ 6565107 h 10288588"/>
              <a:gd name="connsiteX513" fmla="*/ 12788106 w 18288000"/>
              <a:gd name="connsiteY513" fmla="*/ 6561138 h 10288588"/>
              <a:gd name="connsiteX514" fmla="*/ 12798425 w 18288000"/>
              <a:gd name="connsiteY514" fmla="*/ 6555582 h 10288588"/>
              <a:gd name="connsiteX515" fmla="*/ 12808743 w 18288000"/>
              <a:gd name="connsiteY515" fmla="*/ 6550026 h 10288588"/>
              <a:gd name="connsiteX516" fmla="*/ 12817475 w 18288000"/>
              <a:gd name="connsiteY516" fmla="*/ 6543676 h 10288588"/>
              <a:gd name="connsiteX517" fmla="*/ 12825412 w 18288000"/>
              <a:gd name="connsiteY517" fmla="*/ 6535738 h 10288588"/>
              <a:gd name="connsiteX518" fmla="*/ 12833349 w 18288000"/>
              <a:gd name="connsiteY518" fmla="*/ 6527801 h 10288588"/>
              <a:gd name="connsiteX519" fmla="*/ 12839699 w 18288000"/>
              <a:gd name="connsiteY519" fmla="*/ 6518276 h 10288588"/>
              <a:gd name="connsiteX520" fmla="*/ 12845256 w 18288000"/>
              <a:gd name="connsiteY520" fmla="*/ 6508751 h 10288588"/>
              <a:gd name="connsiteX521" fmla="*/ 12850018 w 18288000"/>
              <a:gd name="connsiteY521" fmla="*/ 6498432 h 10288588"/>
              <a:gd name="connsiteX522" fmla="*/ 12854781 w 18288000"/>
              <a:gd name="connsiteY522" fmla="*/ 6488113 h 10288588"/>
              <a:gd name="connsiteX523" fmla="*/ 12857162 w 18288000"/>
              <a:gd name="connsiteY523" fmla="*/ 6477001 h 10288588"/>
              <a:gd name="connsiteX524" fmla="*/ 12858749 w 18288000"/>
              <a:gd name="connsiteY524" fmla="*/ 6464301 h 10288588"/>
              <a:gd name="connsiteX525" fmla="*/ 12860337 w 18288000"/>
              <a:gd name="connsiteY525" fmla="*/ 6453188 h 10288588"/>
              <a:gd name="connsiteX526" fmla="*/ 12860337 w 18288000"/>
              <a:gd name="connsiteY526" fmla="*/ 5295107 h 10288588"/>
              <a:gd name="connsiteX527" fmla="*/ 12858749 w 18288000"/>
              <a:gd name="connsiteY527" fmla="*/ 5283994 h 10288588"/>
              <a:gd name="connsiteX528" fmla="*/ 12857162 w 18288000"/>
              <a:gd name="connsiteY528" fmla="*/ 5271294 h 10288588"/>
              <a:gd name="connsiteX529" fmla="*/ 12854781 w 18288000"/>
              <a:gd name="connsiteY529" fmla="*/ 5260182 h 10288588"/>
              <a:gd name="connsiteX530" fmla="*/ 12850018 w 18288000"/>
              <a:gd name="connsiteY530" fmla="*/ 5249863 h 10288588"/>
              <a:gd name="connsiteX531" fmla="*/ 12845256 w 18288000"/>
              <a:gd name="connsiteY531" fmla="*/ 5240338 h 10288588"/>
              <a:gd name="connsiteX532" fmla="*/ 12839699 w 18288000"/>
              <a:gd name="connsiteY532" fmla="*/ 5230019 h 10288588"/>
              <a:gd name="connsiteX533" fmla="*/ 12833349 w 18288000"/>
              <a:gd name="connsiteY533" fmla="*/ 5221288 h 10288588"/>
              <a:gd name="connsiteX534" fmla="*/ 12825412 w 18288000"/>
              <a:gd name="connsiteY534" fmla="*/ 5213350 h 10288588"/>
              <a:gd name="connsiteX535" fmla="*/ 12817475 w 18288000"/>
              <a:gd name="connsiteY535" fmla="*/ 5205413 h 10288588"/>
              <a:gd name="connsiteX536" fmla="*/ 12808743 w 18288000"/>
              <a:gd name="connsiteY536" fmla="*/ 5198269 h 10288588"/>
              <a:gd name="connsiteX537" fmla="*/ 12798425 w 18288000"/>
              <a:gd name="connsiteY537" fmla="*/ 5192713 h 10288588"/>
              <a:gd name="connsiteX538" fmla="*/ 12788106 w 18288000"/>
              <a:gd name="connsiteY538" fmla="*/ 5187157 h 10288588"/>
              <a:gd name="connsiteX539" fmla="*/ 12776993 w 18288000"/>
              <a:gd name="connsiteY539" fmla="*/ 5183982 h 10288588"/>
              <a:gd name="connsiteX540" fmla="*/ 12765881 w 18288000"/>
              <a:gd name="connsiteY540" fmla="*/ 5180807 h 10288588"/>
              <a:gd name="connsiteX541" fmla="*/ 12754768 w 18288000"/>
              <a:gd name="connsiteY541" fmla="*/ 5178425 h 10288588"/>
              <a:gd name="connsiteX542" fmla="*/ 12742068 w 18288000"/>
              <a:gd name="connsiteY542" fmla="*/ 5178425 h 10288588"/>
              <a:gd name="connsiteX543" fmla="*/ 11587956 w 18288000"/>
              <a:gd name="connsiteY543" fmla="*/ 5178425 h 10288588"/>
              <a:gd name="connsiteX544" fmla="*/ 15963105 w 18288000"/>
              <a:gd name="connsiteY544" fmla="*/ 3717927 h 10288588"/>
              <a:gd name="connsiteX545" fmla="*/ 15951199 w 18288000"/>
              <a:gd name="connsiteY545" fmla="*/ 3719514 h 10288588"/>
              <a:gd name="connsiteX546" fmla="*/ 15940087 w 18288000"/>
              <a:gd name="connsiteY546" fmla="*/ 3720308 h 10288588"/>
              <a:gd name="connsiteX547" fmla="*/ 15928180 w 18288000"/>
              <a:gd name="connsiteY547" fmla="*/ 3723483 h 10288588"/>
              <a:gd name="connsiteX548" fmla="*/ 15917068 w 18288000"/>
              <a:gd name="connsiteY548" fmla="*/ 3727452 h 10288588"/>
              <a:gd name="connsiteX549" fmla="*/ 15907543 w 18288000"/>
              <a:gd name="connsiteY549" fmla="*/ 3733008 h 10288588"/>
              <a:gd name="connsiteX550" fmla="*/ 15898018 w 18288000"/>
              <a:gd name="connsiteY550" fmla="*/ 3738564 h 10288588"/>
              <a:gd name="connsiteX551" fmla="*/ 15889287 w 18288000"/>
              <a:gd name="connsiteY551" fmla="*/ 3744914 h 10288588"/>
              <a:gd name="connsiteX552" fmla="*/ 15880555 w 18288000"/>
              <a:gd name="connsiteY552" fmla="*/ 3752852 h 10288588"/>
              <a:gd name="connsiteX553" fmla="*/ 15872618 w 18288000"/>
              <a:gd name="connsiteY553" fmla="*/ 3760789 h 10288588"/>
              <a:gd name="connsiteX554" fmla="*/ 15865474 w 18288000"/>
              <a:gd name="connsiteY554" fmla="*/ 3770314 h 10288588"/>
              <a:gd name="connsiteX555" fmla="*/ 15859918 w 18288000"/>
              <a:gd name="connsiteY555" fmla="*/ 3779839 h 10288588"/>
              <a:gd name="connsiteX556" fmla="*/ 15855949 w 18288000"/>
              <a:gd name="connsiteY556" fmla="*/ 3790158 h 10288588"/>
              <a:gd name="connsiteX557" fmla="*/ 15851187 w 18288000"/>
              <a:gd name="connsiteY557" fmla="*/ 3800477 h 10288588"/>
              <a:gd name="connsiteX558" fmla="*/ 15848805 w 18288000"/>
              <a:gd name="connsiteY558" fmla="*/ 3811590 h 10288588"/>
              <a:gd name="connsiteX559" fmla="*/ 15846424 w 18288000"/>
              <a:gd name="connsiteY559" fmla="*/ 3824289 h 10288588"/>
              <a:gd name="connsiteX560" fmla="*/ 15846424 w 18288000"/>
              <a:gd name="connsiteY560" fmla="*/ 3835402 h 10288588"/>
              <a:gd name="connsiteX561" fmla="*/ 15846424 w 18288000"/>
              <a:gd name="connsiteY561" fmla="*/ 4993482 h 10288588"/>
              <a:gd name="connsiteX562" fmla="*/ 15846424 w 18288000"/>
              <a:gd name="connsiteY562" fmla="*/ 5004594 h 10288588"/>
              <a:gd name="connsiteX563" fmla="*/ 15848805 w 18288000"/>
              <a:gd name="connsiteY563" fmla="*/ 5017294 h 10288588"/>
              <a:gd name="connsiteX564" fmla="*/ 15851187 w 18288000"/>
              <a:gd name="connsiteY564" fmla="*/ 5028407 h 10288588"/>
              <a:gd name="connsiteX565" fmla="*/ 15855949 w 18288000"/>
              <a:gd name="connsiteY565" fmla="*/ 5038726 h 10288588"/>
              <a:gd name="connsiteX566" fmla="*/ 15859918 w 18288000"/>
              <a:gd name="connsiteY566" fmla="*/ 5048251 h 10288588"/>
              <a:gd name="connsiteX567" fmla="*/ 15865474 w 18288000"/>
              <a:gd name="connsiteY567" fmla="*/ 5058569 h 10288588"/>
              <a:gd name="connsiteX568" fmla="*/ 15872618 w 18288000"/>
              <a:gd name="connsiteY568" fmla="*/ 5067301 h 10288588"/>
              <a:gd name="connsiteX569" fmla="*/ 15880555 w 18288000"/>
              <a:gd name="connsiteY569" fmla="*/ 5075238 h 10288588"/>
              <a:gd name="connsiteX570" fmla="*/ 15889287 w 18288000"/>
              <a:gd name="connsiteY570" fmla="*/ 5083176 h 10288588"/>
              <a:gd name="connsiteX571" fmla="*/ 15898018 w 18288000"/>
              <a:gd name="connsiteY571" fmla="*/ 5090319 h 10288588"/>
              <a:gd name="connsiteX572" fmla="*/ 15907543 w 18288000"/>
              <a:gd name="connsiteY572" fmla="*/ 5095876 h 10288588"/>
              <a:gd name="connsiteX573" fmla="*/ 15917068 w 18288000"/>
              <a:gd name="connsiteY573" fmla="*/ 5101432 h 10288588"/>
              <a:gd name="connsiteX574" fmla="*/ 15928180 w 18288000"/>
              <a:gd name="connsiteY574" fmla="*/ 5104607 h 10288588"/>
              <a:gd name="connsiteX575" fmla="*/ 15940087 w 18288000"/>
              <a:gd name="connsiteY575" fmla="*/ 5107782 h 10288588"/>
              <a:gd name="connsiteX576" fmla="*/ 15951199 w 18288000"/>
              <a:gd name="connsiteY576" fmla="*/ 5110163 h 10288588"/>
              <a:gd name="connsiteX577" fmla="*/ 15963105 w 18288000"/>
              <a:gd name="connsiteY577" fmla="*/ 5110163 h 10288588"/>
              <a:gd name="connsiteX578" fmla="*/ 17118804 w 18288000"/>
              <a:gd name="connsiteY578" fmla="*/ 5110163 h 10288588"/>
              <a:gd name="connsiteX579" fmla="*/ 17129920 w 18288000"/>
              <a:gd name="connsiteY579" fmla="*/ 5110163 h 10288588"/>
              <a:gd name="connsiteX580" fmla="*/ 17141032 w 18288000"/>
              <a:gd name="connsiteY580" fmla="*/ 5107782 h 10288588"/>
              <a:gd name="connsiteX581" fmla="*/ 17152936 w 18288000"/>
              <a:gd name="connsiteY581" fmla="*/ 5104607 h 10288588"/>
              <a:gd name="connsiteX582" fmla="*/ 17164048 w 18288000"/>
              <a:gd name="connsiteY582" fmla="*/ 5101432 h 10288588"/>
              <a:gd name="connsiteX583" fmla="*/ 17173576 w 18288000"/>
              <a:gd name="connsiteY583" fmla="*/ 5095876 h 10288588"/>
              <a:gd name="connsiteX584" fmla="*/ 17183892 w 18288000"/>
              <a:gd name="connsiteY584" fmla="*/ 5090319 h 10288588"/>
              <a:gd name="connsiteX585" fmla="*/ 17193420 w 18288000"/>
              <a:gd name="connsiteY585" fmla="*/ 5083176 h 10288588"/>
              <a:gd name="connsiteX586" fmla="*/ 17200564 w 18288000"/>
              <a:gd name="connsiteY586" fmla="*/ 5075238 h 10288588"/>
              <a:gd name="connsiteX587" fmla="*/ 17208500 w 18288000"/>
              <a:gd name="connsiteY587" fmla="*/ 5067301 h 10288588"/>
              <a:gd name="connsiteX588" fmla="*/ 17215644 w 18288000"/>
              <a:gd name="connsiteY588" fmla="*/ 5058569 h 10288588"/>
              <a:gd name="connsiteX589" fmla="*/ 17221200 w 18288000"/>
              <a:gd name="connsiteY589" fmla="*/ 5048251 h 10288588"/>
              <a:gd name="connsiteX590" fmla="*/ 17225964 w 18288000"/>
              <a:gd name="connsiteY590" fmla="*/ 5038726 h 10288588"/>
              <a:gd name="connsiteX591" fmla="*/ 17229932 w 18288000"/>
              <a:gd name="connsiteY591" fmla="*/ 5028407 h 10288588"/>
              <a:gd name="connsiteX592" fmla="*/ 17233104 w 18288000"/>
              <a:gd name="connsiteY592" fmla="*/ 5017294 h 10288588"/>
              <a:gd name="connsiteX593" fmla="*/ 17234692 w 18288000"/>
              <a:gd name="connsiteY593" fmla="*/ 5004594 h 10288588"/>
              <a:gd name="connsiteX594" fmla="*/ 17235488 w 18288000"/>
              <a:gd name="connsiteY594" fmla="*/ 4993482 h 10288588"/>
              <a:gd name="connsiteX595" fmla="*/ 17235488 w 18288000"/>
              <a:gd name="connsiteY595" fmla="*/ 3835402 h 10288588"/>
              <a:gd name="connsiteX596" fmla="*/ 17234692 w 18288000"/>
              <a:gd name="connsiteY596" fmla="*/ 3824289 h 10288588"/>
              <a:gd name="connsiteX597" fmla="*/ 17233104 w 18288000"/>
              <a:gd name="connsiteY597" fmla="*/ 3811590 h 10288588"/>
              <a:gd name="connsiteX598" fmla="*/ 17229932 w 18288000"/>
              <a:gd name="connsiteY598" fmla="*/ 3800477 h 10288588"/>
              <a:gd name="connsiteX599" fmla="*/ 17225964 w 18288000"/>
              <a:gd name="connsiteY599" fmla="*/ 3790158 h 10288588"/>
              <a:gd name="connsiteX600" fmla="*/ 17221200 w 18288000"/>
              <a:gd name="connsiteY600" fmla="*/ 3779839 h 10288588"/>
              <a:gd name="connsiteX601" fmla="*/ 17215644 w 18288000"/>
              <a:gd name="connsiteY601" fmla="*/ 3770314 h 10288588"/>
              <a:gd name="connsiteX602" fmla="*/ 17208500 w 18288000"/>
              <a:gd name="connsiteY602" fmla="*/ 3760789 h 10288588"/>
              <a:gd name="connsiteX603" fmla="*/ 17200564 w 18288000"/>
              <a:gd name="connsiteY603" fmla="*/ 3752852 h 10288588"/>
              <a:gd name="connsiteX604" fmla="*/ 17193420 w 18288000"/>
              <a:gd name="connsiteY604" fmla="*/ 3744914 h 10288588"/>
              <a:gd name="connsiteX605" fmla="*/ 17183892 w 18288000"/>
              <a:gd name="connsiteY605" fmla="*/ 3738564 h 10288588"/>
              <a:gd name="connsiteX606" fmla="*/ 17173576 w 18288000"/>
              <a:gd name="connsiteY606" fmla="*/ 3733008 h 10288588"/>
              <a:gd name="connsiteX607" fmla="*/ 17164048 w 18288000"/>
              <a:gd name="connsiteY607" fmla="*/ 3727452 h 10288588"/>
              <a:gd name="connsiteX608" fmla="*/ 17152936 w 18288000"/>
              <a:gd name="connsiteY608" fmla="*/ 3723483 h 10288588"/>
              <a:gd name="connsiteX609" fmla="*/ 17141032 w 18288000"/>
              <a:gd name="connsiteY609" fmla="*/ 3720308 h 10288588"/>
              <a:gd name="connsiteX610" fmla="*/ 17129920 w 18288000"/>
              <a:gd name="connsiteY610" fmla="*/ 3719514 h 10288588"/>
              <a:gd name="connsiteX611" fmla="*/ 17118804 w 18288000"/>
              <a:gd name="connsiteY611" fmla="*/ 3717927 h 10288588"/>
              <a:gd name="connsiteX612" fmla="*/ 14504193 w 18288000"/>
              <a:gd name="connsiteY612" fmla="*/ 3717927 h 10288588"/>
              <a:gd name="connsiteX613" fmla="*/ 14491493 w 18288000"/>
              <a:gd name="connsiteY613" fmla="*/ 3719514 h 10288588"/>
              <a:gd name="connsiteX614" fmla="*/ 14480381 w 18288000"/>
              <a:gd name="connsiteY614" fmla="*/ 3720308 h 10288588"/>
              <a:gd name="connsiteX615" fmla="*/ 14469268 w 18288000"/>
              <a:gd name="connsiteY615" fmla="*/ 3723483 h 10288588"/>
              <a:gd name="connsiteX616" fmla="*/ 14458156 w 18288000"/>
              <a:gd name="connsiteY616" fmla="*/ 3727452 h 10288588"/>
              <a:gd name="connsiteX617" fmla="*/ 14447837 w 18288000"/>
              <a:gd name="connsiteY617" fmla="*/ 3733008 h 10288588"/>
              <a:gd name="connsiteX618" fmla="*/ 14439106 w 18288000"/>
              <a:gd name="connsiteY618" fmla="*/ 3738564 h 10288588"/>
              <a:gd name="connsiteX619" fmla="*/ 14430375 w 18288000"/>
              <a:gd name="connsiteY619" fmla="*/ 3744914 h 10288588"/>
              <a:gd name="connsiteX620" fmla="*/ 14420850 w 18288000"/>
              <a:gd name="connsiteY620" fmla="*/ 3752852 h 10288588"/>
              <a:gd name="connsiteX621" fmla="*/ 14412912 w 18288000"/>
              <a:gd name="connsiteY621" fmla="*/ 3760789 h 10288588"/>
              <a:gd name="connsiteX622" fmla="*/ 14406562 w 18288000"/>
              <a:gd name="connsiteY622" fmla="*/ 3770314 h 10288588"/>
              <a:gd name="connsiteX623" fmla="*/ 14401006 w 18288000"/>
              <a:gd name="connsiteY623" fmla="*/ 3779839 h 10288588"/>
              <a:gd name="connsiteX624" fmla="*/ 14396243 w 18288000"/>
              <a:gd name="connsiteY624" fmla="*/ 3790158 h 10288588"/>
              <a:gd name="connsiteX625" fmla="*/ 14391481 w 18288000"/>
              <a:gd name="connsiteY625" fmla="*/ 3800477 h 10288588"/>
              <a:gd name="connsiteX626" fmla="*/ 14389893 w 18288000"/>
              <a:gd name="connsiteY626" fmla="*/ 3811590 h 10288588"/>
              <a:gd name="connsiteX627" fmla="*/ 14387512 w 18288000"/>
              <a:gd name="connsiteY627" fmla="*/ 3824289 h 10288588"/>
              <a:gd name="connsiteX628" fmla="*/ 14387512 w 18288000"/>
              <a:gd name="connsiteY628" fmla="*/ 3835402 h 10288588"/>
              <a:gd name="connsiteX629" fmla="*/ 14387512 w 18288000"/>
              <a:gd name="connsiteY629" fmla="*/ 4993482 h 10288588"/>
              <a:gd name="connsiteX630" fmla="*/ 14387512 w 18288000"/>
              <a:gd name="connsiteY630" fmla="*/ 5004594 h 10288588"/>
              <a:gd name="connsiteX631" fmla="*/ 14389893 w 18288000"/>
              <a:gd name="connsiteY631" fmla="*/ 5017294 h 10288588"/>
              <a:gd name="connsiteX632" fmla="*/ 14391481 w 18288000"/>
              <a:gd name="connsiteY632" fmla="*/ 5028407 h 10288588"/>
              <a:gd name="connsiteX633" fmla="*/ 14396243 w 18288000"/>
              <a:gd name="connsiteY633" fmla="*/ 5038726 h 10288588"/>
              <a:gd name="connsiteX634" fmla="*/ 14401006 w 18288000"/>
              <a:gd name="connsiteY634" fmla="*/ 5048251 h 10288588"/>
              <a:gd name="connsiteX635" fmla="*/ 14406562 w 18288000"/>
              <a:gd name="connsiteY635" fmla="*/ 5058569 h 10288588"/>
              <a:gd name="connsiteX636" fmla="*/ 14412912 w 18288000"/>
              <a:gd name="connsiteY636" fmla="*/ 5067301 h 10288588"/>
              <a:gd name="connsiteX637" fmla="*/ 14420850 w 18288000"/>
              <a:gd name="connsiteY637" fmla="*/ 5075238 h 10288588"/>
              <a:gd name="connsiteX638" fmla="*/ 14430375 w 18288000"/>
              <a:gd name="connsiteY638" fmla="*/ 5083176 h 10288588"/>
              <a:gd name="connsiteX639" fmla="*/ 14439106 w 18288000"/>
              <a:gd name="connsiteY639" fmla="*/ 5090319 h 10288588"/>
              <a:gd name="connsiteX640" fmla="*/ 14447837 w 18288000"/>
              <a:gd name="connsiteY640" fmla="*/ 5095876 h 10288588"/>
              <a:gd name="connsiteX641" fmla="*/ 14458156 w 18288000"/>
              <a:gd name="connsiteY641" fmla="*/ 5101432 h 10288588"/>
              <a:gd name="connsiteX642" fmla="*/ 14469268 w 18288000"/>
              <a:gd name="connsiteY642" fmla="*/ 5104607 h 10288588"/>
              <a:gd name="connsiteX643" fmla="*/ 14480381 w 18288000"/>
              <a:gd name="connsiteY643" fmla="*/ 5107782 h 10288588"/>
              <a:gd name="connsiteX644" fmla="*/ 14491493 w 18288000"/>
              <a:gd name="connsiteY644" fmla="*/ 5110163 h 10288588"/>
              <a:gd name="connsiteX645" fmla="*/ 14504193 w 18288000"/>
              <a:gd name="connsiteY645" fmla="*/ 5110163 h 10288588"/>
              <a:gd name="connsiteX646" fmla="*/ 15659894 w 18288000"/>
              <a:gd name="connsiteY646" fmla="*/ 5110163 h 10288588"/>
              <a:gd name="connsiteX647" fmla="*/ 15671006 w 18288000"/>
              <a:gd name="connsiteY647" fmla="*/ 5110163 h 10288588"/>
              <a:gd name="connsiteX648" fmla="*/ 15682119 w 18288000"/>
              <a:gd name="connsiteY648" fmla="*/ 5107782 h 10288588"/>
              <a:gd name="connsiteX649" fmla="*/ 15693231 w 18288000"/>
              <a:gd name="connsiteY649" fmla="*/ 5104607 h 10288588"/>
              <a:gd name="connsiteX650" fmla="*/ 15704344 w 18288000"/>
              <a:gd name="connsiteY650" fmla="*/ 5101432 h 10288588"/>
              <a:gd name="connsiteX651" fmla="*/ 15714663 w 18288000"/>
              <a:gd name="connsiteY651" fmla="*/ 5095876 h 10288588"/>
              <a:gd name="connsiteX652" fmla="*/ 15724981 w 18288000"/>
              <a:gd name="connsiteY652" fmla="*/ 5090319 h 10288588"/>
              <a:gd name="connsiteX653" fmla="*/ 15733713 w 18288000"/>
              <a:gd name="connsiteY653" fmla="*/ 5083176 h 10288588"/>
              <a:gd name="connsiteX654" fmla="*/ 15741650 w 18288000"/>
              <a:gd name="connsiteY654" fmla="*/ 5075238 h 10288588"/>
              <a:gd name="connsiteX655" fmla="*/ 15749587 w 18288000"/>
              <a:gd name="connsiteY655" fmla="*/ 5067301 h 10288588"/>
              <a:gd name="connsiteX656" fmla="*/ 15755937 w 18288000"/>
              <a:gd name="connsiteY656" fmla="*/ 5058569 h 10288588"/>
              <a:gd name="connsiteX657" fmla="*/ 15761494 w 18288000"/>
              <a:gd name="connsiteY657" fmla="*/ 5048251 h 10288588"/>
              <a:gd name="connsiteX658" fmla="*/ 15766256 w 18288000"/>
              <a:gd name="connsiteY658" fmla="*/ 5038726 h 10288588"/>
              <a:gd name="connsiteX659" fmla="*/ 15771019 w 18288000"/>
              <a:gd name="connsiteY659" fmla="*/ 5028407 h 10288588"/>
              <a:gd name="connsiteX660" fmla="*/ 15772606 w 18288000"/>
              <a:gd name="connsiteY660" fmla="*/ 5017294 h 10288588"/>
              <a:gd name="connsiteX661" fmla="*/ 15774987 w 18288000"/>
              <a:gd name="connsiteY661" fmla="*/ 5004594 h 10288588"/>
              <a:gd name="connsiteX662" fmla="*/ 15776575 w 18288000"/>
              <a:gd name="connsiteY662" fmla="*/ 4993482 h 10288588"/>
              <a:gd name="connsiteX663" fmla="*/ 15776575 w 18288000"/>
              <a:gd name="connsiteY663" fmla="*/ 3835402 h 10288588"/>
              <a:gd name="connsiteX664" fmla="*/ 15774987 w 18288000"/>
              <a:gd name="connsiteY664" fmla="*/ 3824289 h 10288588"/>
              <a:gd name="connsiteX665" fmla="*/ 15772606 w 18288000"/>
              <a:gd name="connsiteY665" fmla="*/ 3811590 h 10288588"/>
              <a:gd name="connsiteX666" fmla="*/ 15771019 w 18288000"/>
              <a:gd name="connsiteY666" fmla="*/ 3800477 h 10288588"/>
              <a:gd name="connsiteX667" fmla="*/ 15766256 w 18288000"/>
              <a:gd name="connsiteY667" fmla="*/ 3790158 h 10288588"/>
              <a:gd name="connsiteX668" fmla="*/ 15761494 w 18288000"/>
              <a:gd name="connsiteY668" fmla="*/ 3779839 h 10288588"/>
              <a:gd name="connsiteX669" fmla="*/ 15755937 w 18288000"/>
              <a:gd name="connsiteY669" fmla="*/ 3770314 h 10288588"/>
              <a:gd name="connsiteX670" fmla="*/ 15749587 w 18288000"/>
              <a:gd name="connsiteY670" fmla="*/ 3760789 h 10288588"/>
              <a:gd name="connsiteX671" fmla="*/ 15741650 w 18288000"/>
              <a:gd name="connsiteY671" fmla="*/ 3752852 h 10288588"/>
              <a:gd name="connsiteX672" fmla="*/ 15733713 w 18288000"/>
              <a:gd name="connsiteY672" fmla="*/ 3744914 h 10288588"/>
              <a:gd name="connsiteX673" fmla="*/ 15724981 w 18288000"/>
              <a:gd name="connsiteY673" fmla="*/ 3738564 h 10288588"/>
              <a:gd name="connsiteX674" fmla="*/ 15714663 w 18288000"/>
              <a:gd name="connsiteY674" fmla="*/ 3733008 h 10288588"/>
              <a:gd name="connsiteX675" fmla="*/ 15704344 w 18288000"/>
              <a:gd name="connsiteY675" fmla="*/ 3727452 h 10288588"/>
              <a:gd name="connsiteX676" fmla="*/ 15693231 w 18288000"/>
              <a:gd name="connsiteY676" fmla="*/ 3723483 h 10288588"/>
              <a:gd name="connsiteX677" fmla="*/ 15682119 w 18288000"/>
              <a:gd name="connsiteY677" fmla="*/ 3720308 h 10288588"/>
              <a:gd name="connsiteX678" fmla="*/ 15671006 w 18288000"/>
              <a:gd name="connsiteY678" fmla="*/ 3719514 h 10288588"/>
              <a:gd name="connsiteX679" fmla="*/ 15659894 w 18288000"/>
              <a:gd name="connsiteY679" fmla="*/ 3717927 h 10288588"/>
              <a:gd name="connsiteX680" fmla="*/ 13046141 w 18288000"/>
              <a:gd name="connsiteY680" fmla="*/ 3717926 h 10288588"/>
              <a:gd name="connsiteX681" fmla="*/ 13034228 w 18288000"/>
              <a:gd name="connsiteY681" fmla="*/ 3719514 h 10288588"/>
              <a:gd name="connsiteX682" fmla="*/ 13023109 w 18288000"/>
              <a:gd name="connsiteY682" fmla="*/ 3720308 h 10288588"/>
              <a:gd name="connsiteX683" fmla="*/ 13011990 w 18288000"/>
              <a:gd name="connsiteY683" fmla="*/ 3723482 h 10288588"/>
              <a:gd name="connsiteX684" fmla="*/ 13000077 w 18288000"/>
              <a:gd name="connsiteY684" fmla="*/ 3727451 h 10288588"/>
              <a:gd name="connsiteX685" fmla="*/ 12990547 w 18288000"/>
              <a:gd name="connsiteY685" fmla="*/ 3733008 h 10288588"/>
              <a:gd name="connsiteX686" fmla="*/ 12981016 w 18288000"/>
              <a:gd name="connsiteY686" fmla="*/ 3738564 h 10288588"/>
              <a:gd name="connsiteX687" fmla="*/ 12972280 w 18288000"/>
              <a:gd name="connsiteY687" fmla="*/ 3744914 h 10288588"/>
              <a:gd name="connsiteX688" fmla="*/ 12963544 w 18288000"/>
              <a:gd name="connsiteY688" fmla="*/ 3752851 h 10288588"/>
              <a:gd name="connsiteX689" fmla="*/ 12955602 w 18288000"/>
              <a:gd name="connsiteY689" fmla="*/ 3760789 h 10288588"/>
              <a:gd name="connsiteX690" fmla="*/ 12948454 w 18288000"/>
              <a:gd name="connsiteY690" fmla="*/ 3770314 h 10288588"/>
              <a:gd name="connsiteX691" fmla="*/ 12942895 w 18288000"/>
              <a:gd name="connsiteY691" fmla="*/ 3779839 h 10288588"/>
              <a:gd name="connsiteX692" fmla="*/ 12938924 w 18288000"/>
              <a:gd name="connsiteY692" fmla="*/ 3790158 h 10288588"/>
              <a:gd name="connsiteX693" fmla="*/ 12934158 w 18288000"/>
              <a:gd name="connsiteY693" fmla="*/ 3800476 h 10288588"/>
              <a:gd name="connsiteX694" fmla="*/ 12931776 w 18288000"/>
              <a:gd name="connsiteY694" fmla="*/ 3811589 h 10288588"/>
              <a:gd name="connsiteX695" fmla="*/ 12929393 w 18288000"/>
              <a:gd name="connsiteY695" fmla="*/ 3824288 h 10288588"/>
              <a:gd name="connsiteX696" fmla="*/ 12928599 w 18288000"/>
              <a:gd name="connsiteY696" fmla="*/ 3835401 h 10288588"/>
              <a:gd name="connsiteX697" fmla="*/ 12928599 w 18288000"/>
              <a:gd name="connsiteY697" fmla="*/ 4993482 h 10288588"/>
              <a:gd name="connsiteX698" fmla="*/ 12929393 w 18288000"/>
              <a:gd name="connsiteY698" fmla="*/ 5004594 h 10288588"/>
              <a:gd name="connsiteX699" fmla="*/ 12931776 w 18288000"/>
              <a:gd name="connsiteY699" fmla="*/ 5017294 h 10288588"/>
              <a:gd name="connsiteX700" fmla="*/ 12934158 w 18288000"/>
              <a:gd name="connsiteY700" fmla="*/ 5028407 h 10288588"/>
              <a:gd name="connsiteX701" fmla="*/ 12938924 w 18288000"/>
              <a:gd name="connsiteY701" fmla="*/ 5038726 h 10288588"/>
              <a:gd name="connsiteX702" fmla="*/ 12942895 w 18288000"/>
              <a:gd name="connsiteY702" fmla="*/ 5048251 h 10288588"/>
              <a:gd name="connsiteX703" fmla="*/ 12948454 w 18288000"/>
              <a:gd name="connsiteY703" fmla="*/ 5058569 h 10288588"/>
              <a:gd name="connsiteX704" fmla="*/ 12955602 w 18288000"/>
              <a:gd name="connsiteY704" fmla="*/ 5067301 h 10288588"/>
              <a:gd name="connsiteX705" fmla="*/ 12963544 w 18288000"/>
              <a:gd name="connsiteY705" fmla="*/ 5075238 h 10288588"/>
              <a:gd name="connsiteX706" fmla="*/ 12972280 w 18288000"/>
              <a:gd name="connsiteY706" fmla="*/ 5083176 h 10288588"/>
              <a:gd name="connsiteX707" fmla="*/ 12981016 w 18288000"/>
              <a:gd name="connsiteY707" fmla="*/ 5090319 h 10288588"/>
              <a:gd name="connsiteX708" fmla="*/ 12990547 w 18288000"/>
              <a:gd name="connsiteY708" fmla="*/ 5095876 h 10288588"/>
              <a:gd name="connsiteX709" fmla="*/ 13000077 w 18288000"/>
              <a:gd name="connsiteY709" fmla="*/ 5101432 h 10288588"/>
              <a:gd name="connsiteX710" fmla="*/ 13011990 w 18288000"/>
              <a:gd name="connsiteY710" fmla="*/ 5104607 h 10288588"/>
              <a:gd name="connsiteX711" fmla="*/ 13023109 w 18288000"/>
              <a:gd name="connsiteY711" fmla="*/ 5107782 h 10288588"/>
              <a:gd name="connsiteX712" fmla="*/ 13034228 w 18288000"/>
              <a:gd name="connsiteY712" fmla="*/ 5110163 h 10288588"/>
              <a:gd name="connsiteX713" fmla="*/ 13046141 w 18288000"/>
              <a:gd name="connsiteY713" fmla="*/ 5110163 h 10288588"/>
              <a:gd name="connsiteX714" fmla="*/ 14201707 w 18288000"/>
              <a:gd name="connsiteY714" fmla="*/ 5110163 h 10288588"/>
              <a:gd name="connsiteX715" fmla="*/ 14213620 w 18288000"/>
              <a:gd name="connsiteY715" fmla="*/ 5110163 h 10288588"/>
              <a:gd name="connsiteX716" fmla="*/ 14225533 w 18288000"/>
              <a:gd name="connsiteY716" fmla="*/ 5107782 h 10288588"/>
              <a:gd name="connsiteX717" fmla="*/ 14236652 w 18288000"/>
              <a:gd name="connsiteY717" fmla="*/ 5104607 h 10288588"/>
              <a:gd name="connsiteX718" fmla="*/ 14247771 w 18288000"/>
              <a:gd name="connsiteY718" fmla="*/ 5101432 h 10288588"/>
              <a:gd name="connsiteX719" fmla="*/ 14258095 w 18288000"/>
              <a:gd name="connsiteY719" fmla="*/ 5095876 h 10288588"/>
              <a:gd name="connsiteX720" fmla="*/ 14267626 w 18288000"/>
              <a:gd name="connsiteY720" fmla="*/ 5090319 h 10288588"/>
              <a:gd name="connsiteX721" fmla="*/ 14277156 w 18288000"/>
              <a:gd name="connsiteY721" fmla="*/ 5083176 h 10288588"/>
              <a:gd name="connsiteX722" fmla="*/ 14284304 w 18288000"/>
              <a:gd name="connsiteY722" fmla="*/ 5075238 h 10288588"/>
              <a:gd name="connsiteX723" fmla="*/ 14292246 w 18288000"/>
              <a:gd name="connsiteY723" fmla="*/ 5067301 h 10288588"/>
              <a:gd name="connsiteX724" fmla="*/ 14299394 w 18288000"/>
              <a:gd name="connsiteY724" fmla="*/ 5058569 h 10288588"/>
              <a:gd name="connsiteX725" fmla="*/ 14304953 w 18288000"/>
              <a:gd name="connsiteY725" fmla="*/ 5048251 h 10288588"/>
              <a:gd name="connsiteX726" fmla="*/ 14309719 w 18288000"/>
              <a:gd name="connsiteY726" fmla="*/ 5038726 h 10288588"/>
              <a:gd name="connsiteX727" fmla="*/ 14313690 w 18288000"/>
              <a:gd name="connsiteY727" fmla="*/ 5028407 h 10288588"/>
              <a:gd name="connsiteX728" fmla="*/ 14316072 w 18288000"/>
              <a:gd name="connsiteY728" fmla="*/ 5017294 h 10288588"/>
              <a:gd name="connsiteX729" fmla="*/ 14318455 w 18288000"/>
              <a:gd name="connsiteY729" fmla="*/ 5004594 h 10288588"/>
              <a:gd name="connsiteX730" fmla="*/ 14319249 w 18288000"/>
              <a:gd name="connsiteY730" fmla="*/ 4993482 h 10288588"/>
              <a:gd name="connsiteX731" fmla="*/ 14319249 w 18288000"/>
              <a:gd name="connsiteY731" fmla="*/ 3835401 h 10288588"/>
              <a:gd name="connsiteX732" fmla="*/ 14318455 w 18288000"/>
              <a:gd name="connsiteY732" fmla="*/ 3824288 h 10288588"/>
              <a:gd name="connsiteX733" fmla="*/ 14316072 w 18288000"/>
              <a:gd name="connsiteY733" fmla="*/ 3811589 h 10288588"/>
              <a:gd name="connsiteX734" fmla="*/ 14313690 w 18288000"/>
              <a:gd name="connsiteY734" fmla="*/ 3800476 h 10288588"/>
              <a:gd name="connsiteX735" fmla="*/ 14309719 w 18288000"/>
              <a:gd name="connsiteY735" fmla="*/ 3790158 h 10288588"/>
              <a:gd name="connsiteX736" fmla="*/ 14304953 w 18288000"/>
              <a:gd name="connsiteY736" fmla="*/ 3779839 h 10288588"/>
              <a:gd name="connsiteX737" fmla="*/ 14299394 w 18288000"/>
              <a:gd name="connsiteY737" fmla="*/ 3770314 h 10288588"/>
              <a:gd name="connsiteX738" fmla="*/ 14292246 w 18288000"/>
              <a:gd name="connsiteY738" fmla="*/ 3760789 h 10288588"/>
              <a:gd name="connsiteX739" fmla="*/ 14284304 w 18288000"/>
              <a:gd name="connsiteY739" fmla="*/ 3752851 h 10288588"/>
              <a:gd name="connsiteX740" fmla="*/ 14277156 w 18288000"/>
              <a:gd name="connsiteY740" fmla="*/ 3744914 h 10288588"/>
              <a:gd name="connsiteX741" fmla="*/ 14267626 w 18288000"/>
              <a:gd name="connsiteY741" fmla="*/ 3738564 h 10288588"/>
              <a:gd name="connsiteX742" fmla="*/ 14258095 w 18288000"/>
              <a:gd name="connsiteY742" fmla="*/ 3733008 h 10288588"/>
              <a:gd name="connsiteX743" fmla="*/ 14247771 w 18288000"/>
              <a:gd name="connsiteY743" fmla="*/ 3727451 h 10288588"/>
              <a:gd name="connsiteX744" fmla="*/ 14236652 w 18288000"/>
              <a:gd name="connsiteY744" fmla="*/ 3723482 h 10288588"/>
              <a:gd name="connsiteX745" fmla="*/ 14225533 w 18288000"/>
              <a:gd name="connsiteY745" fmla="*/ 3720308 h 10288588"/>
              <a:gd name="connsiteX746" fmla="*/ 14213620 w 18288000"/>
              <a:gd name="connsiteY746" fmla="*/ 3719514 h 10288588"/>
              <a:gd name="connsiteX747" fmla="*/ 14201707 w 18288000"/>
              <a:gd name="connsiteY747" fmla="*/ 3717926 h 10288588"/>
              <a:gd name="connsiteX748" fmla="*/ 11587956 w 18288000"/>
              <a:gd name="connsiteY748" fmla="*/ 3717926 h 10288588"/>
              <a:gd name="connsiteX749" fmla="*/ 11575256 w 18288000"/>
              <a:gd name="connsiteY749" fmla="*/ 3719513 h 10288588"/>
              <a:gd name="connsiteX750" fmla="*/ 11564143 w 18288000"/>
              <a:gd name="connsiteY750" fmla="*/ 3720307 h 10288588"/>
              <a:gd name="connsiteX751" fmla="*/ 11553031 w 18288000"/>
              <a:gd name="connsiteY751" fmla="*/ 3723482 h 10288588"/>
              <a:gd name="connsiteX752" fmla="*/ 11541918 w 18288000"/>
              <a:gd name="connsiteY752" fmla="*/ 3727451 h 10288588"/>
              <a:gd name="connsiteX753" fmla="*/ 11531599 w 18288000"/>
              <a:gd name="connsiteY753" fmla="*/ 3733007 h 10288588"/>
              <a:gd name="connsiteX754" fmla="*/ 11522868 w 18288000"/>
              <a:gd name="connsiteY754" fmla="*/ 3738563 h 10288588"/>
              <a:gd name="connsiteX755" fmla="*/ 11512549 w 18288000"/>
              <a:gd name="connsiteY755" fmla="*/ 3744913 h 10288588"/>
              <a:gd name="connsiteX756" fmla="*/ 11504612 w 18288000"/>
              <a:gd name="connsiteY756" fmla="*/ 3752851 h 10288588"/>
              <a:gd name="connsiteX757" fmla="*/ 11496675 w 18288000"/>
              <a:gd name="connsiteY757" fmla="*/ 3760788 h 10288588"/>
              <a:gd name="connsiteX758" fmla="*/ 11490325 w 18288000"/>
              <a:gd name="connsiteY758" fmla="*/ 3770313 h 10288588"/>
              <a:gd name="connsiteX759" fmla="*/ 11484768 w 18288000"/>
              <a:gd name="connsiteY759" fmla="*/ 3779838 h 10288588"/>
              <a:gd name="connsiteX760" fmla="*/ 11480006 w 18288000"/>
              <a:gd name="connsiteY760" fmla="*/ 3790157 h 10288588"/>
              <a:gd name="connsiteX761" fmla="*/ 11475243 w 18288000"/>
              <a:gd name="connsiteY761" fmla="*/ 3800476 h 10288588"/>
              <a:gd name="connsiteX762" fmla="*/ 11473656 w 18288000"/>
              <a:gd name="connsiteY762" fmla="*/ 3811588 h 10288588"/>
              <a:gd name="connsiteX763" fmla="*/ 11471275 w 18288000"/>
              <a:gd name="connsiteY763" fmla="*/ 3824288 h 10288588"/>
              <a:gd name="connsiteX764" fmla="*/ 11469687 w 18288000"/>
              <a:gd name="connsiteY764" fmla="*/ 3835401 h 10288588"/>
              <a:gd name="connsiteX765" fmla="*/ 11469687 w 18288000"/>
              <a:gd name="connsiteY765" fmla="*/ 4993482 h 10288588"/>
              <a:gd name="connsiteX766" fmla="*/ 11471275 w 18288000"/>
              <a:gd name="connsiteY766" fmla="*/ 5004594 h 10288588"/>
              <a:gd name="connsiteX767" fmla="*/ 11473656 w 18288000"/>
              <a:gd name="connsiteY767" fmla="*/ 5017294 h 10288588"/>
              <a:gd name="connsiteX768" fmla="*/ 11475243 w 18288000"/>
              <a:gd name="connsiteY768" fmla="*/ 5028407 h 10288588"/>
              <a:gd name="connsiteX769" fmla="*/ 11480006 w 18288000"/>
              <a:gd name="connsiteY769" fmla="*/ 5038726 h 10288588"/>
              <a:gd name="connsiteX770" fmla="*/ 11484768 w 18288000"/>
              <a:gd name="connsiteY770" fmla="*/ 5048251 h 10288588"/>
              <a:gd name="connsiteX771" fmla="*/ 11490325 w 18288000"/>
              <a:gd name="connsiteY771" fmla="*/ 5058569 h 10288588"/>
              <a:gd name="connsiteX772" fmla="*/ 11496675 w 18288000"/>
              <a:gd name="connsiteY772" fmla="*/ 5067301 h 10288588"/>
              <a:gd name="connsiteX773" fmla="*/ 11504612 w 18288000"/>
              <a:gd name="connsiteY773" fmla="*/ 5075238 h 10288588"/>
              <a:gd name="connsiteX774" fmla="*/ 11512549 w 18288000"/>
              <a:gd name="connsiteY774" fmla="*/ 5083176 h 10288588"/>
              <a:gd name="connsiteX775" fmla="*/ 11522868 w 18288000"/>
              <a:gd name="connsiteY775" fmla="*/ 5090319 h 10288588"/>
              <a:gd name="connsiteX776" fmla="*/ 11531599 w 18288000"/>
              <a:gd name="connsiteY776" fmla="*/ 5095876 h 10288588"/>
              <a:gd name="connsiteX777" fmla="*/ 11541918 w 18288000"/>
              <a:gd name="connsiteY777" fmla="*/ 5101432 h 10288588"/>
              <a:gd name="connsiteX778" fmla="*/ 11553031 w 18288000"/>
              <a:gd name="connsiteY778" fmla="*/ 5104607 h 10288588"/>
              <a:gd name="connsiteX779" fmla="*/ 11564143 w 18288000"/>
              <a:gd name="connsiteY779" fmla="*/ 5107782 h 10288588"/>
              <a:gd name="connsiteX780" fmla="*/ 11575256 w 18288000"/>
              <a:gd name="connsiteY780" fmla="*/ 5110163 h 10288588"/>
              <a:gd name="connsiteX781" fmla="*/ 11587956 w 18288000"/>
              <a:gd name="connsiteY781" fmla="*/ 5110163 h 10288588"/>
              <a:gd name="connsiteX782" fmla="*/ 12742068 w 18288000"/>
              <a:gd name="connsiteY782" fmla="*/ 5110163 h 10288588"/>
              <a:gd name="connsiteX783" fmla="*/ 12754768 w 18288000"/>
              <a:gd name="connsiteY783" fmla="*/ 5110163 h 10288588"/>
              <a:gd name="connsiteX784" fmla="*/ 12765881 w 18288000"/>
              <a:gd name="connsiteY784" fmla="*/ 5107782 h 10288588"/>
              <a:gd name="connsiteX785" fmla="*/ 12776993 w 18288000"/>
              <a:gd name="connsiteY785" fmla="*/ 5104607 h 10288588"/>
              <a:gd name="connsiteX786" fmla="*/ 12788106 w 18288000"/>
              <a:gd name="connsiteY786" fmla="*/ 5101432 h 10288588"/>
              <a:gd name="connsiteX787" fmla="*/ 12798425 w 18288000"/>
              <a:gd name="connsiteY787" fmla="*/ 5095876 h 10288588"/>
              <a:gd name="connsiteX788" fmla="*/ 12808743 w 18288000"/>
              <a:gd name="connsiteY788" fmla="*/ 5090319 h 10288588"/>
              <a:gd name="connsiteX789" fmla="*/ 12817475 w 18288000"/>
              <a:gd name="connsiteY789" fmla="*/ 5083176 h 10288588"/>
              <a:gd name="connsiteX790" fmla="*/ 12825412 w 18288000"/>
              <a:gd name="connsiteY790" fmla="*/ 5075238 h 10288588"/>
              <a:gd name="connsiteX791" fmla="*/ 12833349 w 18288000"/>
              <a:gd name="connsiteY791" fmla="*/ 5067301 h 10288588"/>
              <a:gd name="connsiteX792" fmla="*/ 12839699 w 18288000"/>
              <a:gd name="connsiteY792" fmla="*/ 5058569 h 10288588"/>
              <a:gd name="connsiteX793" fmla="*/ 12845256 w 18288000"/>
              <a:gd name="connsiteY793" fmla="*/ 5048251 h 10288588"/>
              <a:gd name="connsiteX794" fmla="*/ 12850018 w 18288000"/>
              <a:gd name="connsiteY794" fmla="*/ 5038726 h 10288588"/>
              <a:gd name="connsiteX795" fmla="*/ 12854781 w 18288000"/>
              <a:gd name="connsiteY795" fmla="*/ 5028407 h 10288588"/>
              <a:gd name="connsiteX796" fmla="*/ 12857162 w 18288000"/>
              <a:gd name="connsiteY796" fmla="*/ 5017294 h 10288588"/>
              <a:gd name="connsiteX797" fmla="*/ 12858749 w 18288000"/>
              <a:gd name="connsiteY797" fmla="*/ 5004594 h 10288588"/>
              <a:gd name="connsiteX798" fmla="*/ 12860337 w 18288000"/>
              <a:gd name="connsiteY798" fmla="*/ 4993482 h 10288588"/>
              <a:gd name="connsiteX799" fmla="*/ 12860337 w 18288000"/>
              <a:gd name="connsiteY799" fmla="*/ 3835401 h 10288588"/>
              <a:gd name="connsiteX800" fmla="*/ 12858749 w 18288000"/>
              <a:gd name="connsiteY800" fmla="*/ 3824288 h 10288588"/>
              <a:gd name="connsiteX801" fmla="*/ 12857162 w 18288000"/>
              <a:gd name="connsiteY801" fmla="*/ 3811588 h 10288588"/>
              <a:gd name="connsiteX802" fmla="*/ 12854781 w 18288000"/>
              <a:gd name="connsiteY802" fmla="*/ 3800476 h 10288588"/>
              <a:gd name="connsiteX803" fmla="*/ 12850018 w 18288000"/>
              <a:gd name="connsiteY803" fmla="*/ 3790157 h 10288588"/>
              <a:gd name="connsiteX804" fmla="*/ 12845256 w 18288000"/>
              <a:gd name="connsiteY804" fmla="*/ 3779838 h 10288588"/>
              <a:gd name="connsiteX805" fmla="*/ 12839699 w 18288000"/>
              <a:gd name="connsiteY805" fmla="*/ 3770313 h 10288588"/>
              <a:gd name="connsiteX806" fmla="*/ 12833349 w 18288000"/>
              <a:gd name="connsiteY806" fmla="*/ 3760788 h 10288588"/>
              <a:gd name="connsiteX807" fmla="*/ 12825412 w 18288000"/>
              <a:gd name="connsiteY807" fmla="*/ 3752851 h 10288588"/>
              <a:gd name="connsiteX808" fmla="*/ 12817475 w 18288000"/>
              <a:gd name="connsiteY808" fmla="*/ 3744913 h 10288588"/>
              <a:gd name="connsiteX809" fmla="*/ 12808743 w 18288000"/>
              <a:gd name="connsiteY809" fmla="*/ 3738563 h 10288588"/>
              <a:gd name="connsiteX810" fmla="*/ 12798425 w 18288000"/>
              <a:gd name="connsiteY810" fmla="*/ 3733007 h 10288588"/>
              <a:gd name="connsiteX811" fmla="*/ 12788106 w 18288000"/>
              <a:gd name="connsiteY811" fmla="*/ 3727451 h 10288588"/>
              <a:gd name="connsiteX812" fmla="*/ 12776993 w 18288000"/>
              <a:gd name="connsiteY812" fmla="*/ 3723482 h 10288588"/>
              <a:gd name="connsiteX813" fmla="*/ 12765881 w 18288000"/>
              <a:gd name="connsiteY813" fmla="*/ 3720307 h 10288588"/>
              <a:gd name="connsiteX814" fmla="*/ 12754768 w 18288000"/>
              <a:gd name="connsiteY814" fmla="*/ 3719513 h 10288588"/>
              <a:gd name="connsiteX815" fmla="*/ 12742068 w 18288000"/>
              <a:gd name="connsiteY815" fmla="*/ 3717926 h 10288588"/>
              <a:gd name="connsiteX816" fmla="*/ 10129043 w 18288000"/>
              <a:gd name="connsiteY816" fmla="*/ 3717925 h 10288588"/>
              <a:gd name="connsiteX817" fmla="*/ 10117137 w 18288000"/>
              <a:gd name="connsiteY817" fmla="*/ 3719513 h 10288588"/>
              <a:gd name="connsiteX818" fmla="*/ 10106025 w 18288000"/>
              <a:gd name="connsiteY818" fmla="*/ 3720307 h 10288588"/>
              <a:gd name="connsiteX819" fmla="*/ 10094912 w 18288000"/>
              <a:gd name="connsiteY819" fmla="*/ 3723481 h 10288588"/>
              <a:gd name="connsiteX820" fmla="*/ 10083006 w 18288000"/>
              <a:gd name="connsiteY820" fmla="*/ 3727450 h 10288588"/>
              <a:gd name="connsiteX821" fmla="*/ 10073481 w 18288000"/>
              <a:gd name="connsiteY821" fmla="*/ 3733007 h 10288588"/>
              <a:gd name="connsiteX822" fmla="*/ 10063162 w 18288000"/>
              <a:gd name="connsiteY822" fmla="*/ 3738563 h 10288588"/>
              <a:gd name="connsiteX823" fmla="*/ 10054431 w 18288000"/>
              <a:gd name="connsiteY823" fmla="*/ 3744913 h 10288588"/>
              <a:gd name="connsiteX824" fmla="*/ 10046493 w 18288000"/>
              <a:gd name="connsiteY824" fmla="*/ 3752850 h 10288588"/>
              <a:gd name="connsiteX825" fmla="*/ 10038556 w 18288000"/>
              <a:gd name="connsiteY825" fmla="*/ 3760788 h 10288588"/>
              <a:gd name="connsiteX826" fmla="*/ 10031412 w 18288000"/>
              <a:gd name="connsiteY826" fmla="*/ 3770313 h 10288588"/>
              <a:gd name="connsiteX827" fmla="*/ 10025856 w 18288000"/>
              <a:gd name="connsiteY827" fmla="*/ 3779838 h 10288588"/>
              <a:gd name="connsiteX828" fmla="*/ 10021887 w 18288000"/>
              <a:gd name="connsiteY828" fmla="*/ 3790157 h 10288588"/>
              <a:gd name="connsiteX829" fmla="*/ 10017125 w 18288000"/>
              <a:gd name="connsiteY829" fmla="*/ 3800475 h 10288588"/>
              <a:gd name="connsiteX830" fmla="*/ 10014743 w 18288000"/>
              <a:gd name="connsiteY830" fmla="*/ 3811588 h 10288588"/>
              <a:gd name="connsiteX831" fmla="*/ 10012362 w 18288000"/>
              <a:gd name="connsiteY831" fmla="*/ 3824288 h 10288588"/>
              <a:gd name="connsiteX832" fmla="*/ 10012362 w 18288000"/>
              <a:gd name="connsiteY832" fmla="*/ 3835400 h 10288588"/>
              <a:gd name="connsiteX833" fmla="*/ 10012362 w 18288000"/>
              <a:gd name="connsiteY833" fmla="*/ 4993482 h 10288588"/>
              <a:gd name="connsiteX834" fmla="*/ 10012362 w 18288000"/>
              <a:gd name="connsiteY834" fmla="*/ 5004594 h 10288588"/>
              <a:gd name="connsiteX835" fmla="*/ 10014743 w 18288000"/>
              <a:gd name="connsiteY835" fmla="*/ 5017294 h 10288588"/>
              <a:gd name="connsiteX836" fmla="*/ 10017125 w 18288000"/>
              <a:gd name="connsiteY836" fmla="*/ 5028407 h 10288588"/>
              <a:gd name="connsiteX837" fmla="*/ 10021887 w 18288000"/>
              <a:gd name="connsiteY837" fmla="*/ 5038726 h 10288588"/>
              <a:gd name="connsiteX838" fmla="*/ 10025856 w 18288000"/>
              <a:gd name="connsiteY838" fmla="*/ 5048251 h 10288588"/>
              <a:gd name="connsiteX839" fmla="*/ 10031412 w 18288000"/>
              <a:gd name="connsiteY839" fmla="*/ 5058569 h 10288588"/>
              <a:gd name="connsiteX840" fmla="*/ 10038556 w 18288000"/>
              <a:gd name="connsiteY840" fmla="*/ 5067301 h 10288588"/>
              <a:gd name="connsiteX841" fmla="*/ 10046493 w 18288000"/>
              <a:gd name="connsiteY841" fmla="*/ 5075238 h 10288588"/>
              <a:gd name="connsiteX842" fmla="*/ 10054431 w 18288000"/>
              <a:gd name="connsiteY842" fmla="*/ 5083176 h 10288588"/>
              <a:gd name="connsiteX843" fmla="*/ 10063162 w 18288000"/>
              <a:gd name="connsiteY843" fmla="*/ 5090319 h 10288588"/>
              <a:gd name="connsiteX844" fmla="*/ 10073481 w 18288000"/>
              <a:gd name="connsiteY844" fmla="*/ 5095876 h 10288588"/>
              <a:gd name="connsiteX845" fmla="*/ 10083006 w 18288000"/>
              <a:gd name="connsiteY845" fmla="*/ 5101432 h 10288588"/>
              <a:gd name="connsiteX846" fmla="*/ 10094912 w 18288000"/>
              <a:gd name="connsiteY846" fmla="*/ 5104607 h 10288588"/>
              <a:gd name="connsiteX847" fmla="*/ 10106025 w 18288000"/>
              <a:gd name="connsiteY847" fmla="*/ 5107782 h 10288588"/>
              <a:gd name="connsiteX848" fmla="*/ 10117137 w 18288000"/>
              <a:gd name="connsiteY848" fmla="*/ 5110163 h 10288588"/>
              <a:gd name="connsiteX849" fmla="*/ 10129043 w 18288000"/>
              <a:gd name="connsiteY849" fmla="*/ 5110163 h 10288588"/>
              <a:gd name="connsiteX850" fmla="*/ 11283950 w 18288000"/>
              <a:gd name="connsiteY850" fmla="*/ 5110163 h 10288588"/>
              <a:gd name="connsiteX851" fmla="*/ 11295856 w 18288000"/>
              <a:gd name="connsiteY851" fmla="*/ 5110163 h 10288588"/>
              <a:gd name="connsiteX852" fmla="*/ 11307763 w 18288000"/>
              <a:gd name="connsiteY852" fmla="*/ 5107782 h 10288588"/>
              <a:gd name="connsiteX853" fmla="*/ 11318875 w 18288000"/>
              <a:gd name="connsiteY853" fmla="*/ 5104607 h 10288588"/>
              <a:gd name="connsiteX854" fmla="*/ 11329987 w 18288000"/>
              <a:gd name="connsiteY854" fmla="*/ 5101432 h 10288588"/>
              <a:gd name="connsiteX855" fmla="*/ 11340306 w 18288000"/>
              <a:gd name="connsiteY855" fmla="*/ 5095876 h 10288588"/>
              <a:gd name="connsiteX856" fmla="*/ 11349037 w 18288000"/>
              <a:gd name="connsiteY856" fmla="*/ 5090319 h 10288588"/>
              <a:gd name="connsiteX857" fmla="*/ 11357769 w 18288000"/>
              <a:gd name="connsiteY857" fmla="*/ 5083176 h 10288588"/>
              <a:gd name="connsiteX858" fmla="*/ 11366500 w 18288000"/>
              <a:gd name="connsiteY858" fmla="*/ 5075238 h 10288588"/>
              <a:gd name="connsiteX859" fmla="*/ 11374437 w 18288000"/>
              <a:gd name="connsiteY859" fmla="*/ 5067301 h 10288588"/>
              <a:gd name="connsiteX860" fmla="*/ 11381581 w 18288000"/>
              <a:gd name="connsiteY860" fmla="*/ 5058569 h 10288588"/>
              <a:gd name="connsiteX861" fmla="*/ 11387137 w 18288000"/>
              <a:gd name="connsiteY861" fmla="*/ 5048251 h 10288588"/>
              <a:gd name="connsiteX862" fmla="*/ 11391900 w 18288000"/>
              <a:gd name="connsiteY862" fmla="*/ 5038726 h 10288588"/>
              <a:gd name="connsiteX863" fmla="*/ 11395869 w 18288000"/>
              <a:gd name="connsiteY863" fmla="*/ 5028407 h 10288588"/>
              <a:gd name="connsiteX864" fmla="*/ 11398250 w 18288000"/>
              <a:gd name="connsiteY864" fmla="*/ 5017294 h 10288588"/>
              <a:gd name="connsiteX865" fmla="*/ 11400631 w 18288000"/>
              <a:gd name="connsiteY865" fmla="*/ 5004594 h 10288588"/>
              <a:gd name="connsiteX866" fmla="*/ 11401425 w 18288000"/>
              <a:gd name="connsiteY866" fmla="*/ 4993482 h 10288588"/>
              <a:gd name="connsiteX867" fmla="*/ 11401425 w 18288000"/>
              <a:gd name="connsiteY867" fmla="*/ 3835400 h 10288588"/>
              <a:gd name="connsiteX868" fmla="*/ 11400631 w 18288000"/>
              <a:gd name="connsiteY868" fmla="*/ 3824288 h 10288588"/>
              <a:gd name="connsiteX869" fmla="*/ 11398250 w 18288000"/>
              <a:gd name="connsiteY869" fmla="*/ 3811588 h 10288588"/>
              <a:gd name="connsiteX870" fmla="*/ 11395869 w 18288000"/>
              <a:gd name="connsiteY870" fmla="*/ 3800475 h 10288588"/>
              <a:gd name="connsiteX871" fmla="*/ 11391900 w 18288000"/>
              <a:gd name="connsiteY871" fmla="*/ 3790157 h 10288588"/>
              <a:gd name="connsiteX872" fmla="*/ 11387137 w 18288000"/>
              <a:gd name="connsiteY872" fmla="*/ 3779838 h 10288588"/>
              <a:gd name="connsiteX873" fmla="*/ 11381581 w 18288000"/>
              <a:gd name="connsiteY873" fmla="*/ 3770313 h 10288588"/>
              <a:gd name="connsiteX874" fmla="*/ 11374437 w 18288000"/>
              <a:gd name="connsiteY874" fmla="*/ 3760788 h 10288588"/>
              <a:gd name="connsiteX875" fmla="*/ 11366500 w 18288000"/>
              <a:gd name="connsiteY875" fmla="*/ 3752850 h 10288588"/>
              <a:gd name="connsiteX876" fmla="*/ 11357769 w 18288000"/>
              <a:gd name="connsiteY876" fmla="*/ 3744913 h 10288588"/>
              <a:gd name="connsiteX877" fmla="*/ 11349037 w 18288000"/>
              <a:gd name="connsiteY877" fmla="*/ 3738563 h 10288588"/>
              <a:gd name="connsiteX878" fmla="*/ 11340306 w 18288000"/>
              <a:gd name="connsiteY878" fmla="*/ 3733007 h 10288588"/>
              <a:gd name="connsiteX879" fmla="*/ 11329987 w 18288000"/>
              <a:gd name="connsiteY879" fmla="*/ 3727450 h 10288588"/>
              <a:gd name="connsiteX880" fmla="*/ 11318875 w 18288000"/>
              <a:gd name="connsiteY880" fmla="*/ 3723481 h 10288588"/>
              <a:gd name="connsiteX881" fmla="*/ 11307763 w 18288000"/>
              <a:gd name="connsiteY881" fmla="*/ 3720307 h 10288588"/>
              <a:gd name="connsiteX882" fmla="*/ 11295856 w 18288000"/>
              <a:gd name="connsiteY882" fmla="*/ 3719513 h 10288588"/>
              <a:gd name="connsiteX883" fmla="*/ 11283950 w 18288000"/>
              <a:gd name="connsiteY883" fmla="*/ 3717925 h 10288588"/>
              <a:gd name="connsiteX884" fmla="*/ 15963105 w 18288000"/>
              <a:gd name="connsiteY884" fmla="*/ 2255840 h 10288588"/>
              <a:gd name="connsiteX885" fmla="*/ 15951199 w 18288000"/>
              <a:gd name="connsiteY885" fmla="*/ 2256633 h 10288588"/>
              <a:gd name="connsiteX886" fmla="*/ 15940087 w 18288000"/>
              <a:gd name="connsiteY886" fmla="*/ 2258221 h 10288588"/>
              <a:gd name="connsiteX887" fmla="*/ 15928180 w 18288000"/>
              <a:gd name="connsiteY887" fmla="*/ 2261396 h 10288588"/>
              <a:gd name="connsiteX888" fmla="*/ 15917068 w 18288000"/>
              <a:gd name="connsiteY888" fmla="*/ 2264571 h 10288588"/>
              <a:gd name="connsiteX889" fmla="*/ 15907543 w 18288000"/>
              <a:gd name="connsiteY889" fmla="*/ 2270127 h 10288588"/>
              <a:gd name="connsiteX890" fmla="*/ 15898018 w 18288000"/>
              <a:gd name="connsiteY890" fmla="*/ 2275683 h 10288588"/>
              <a:gd name="connsiteX891" fmla="*/ 15889287 w 18288000"/>
              <a:gd name="connsiteY891" fmla="*/ 2282828 h 10288588"/>
              <a:gd name="connsiteX892" fmla="*/ 15880555 w 18288000"/>
              <a:gd name="connsiteY892" fmla="*/ 2290765 h 10288588"/>
              <a:gd name="connsiteX893" fmla="*/ 15872618 w 18288000"/>
              <a:gd name="connsiteY893" fmla="*/ 2298703 h 10288588"/>
              <a:gd name="connsiteX894" fmla="*/ 15865474 w 18288000"/>
              <a:gd name="connsiteY894" fmla="*/ 2307434 h 10288588"/>
              <a:gd name="connsiteX895" fmla="*/ 15859918 w 18288000"/>
              <a:gd name="connsiteY895" fmla="*/ 2317753 h 10288588"/>
              <a:gd name="connsiteX896" fmla="*/ 15855949 w 18288000"/>
              <a:gd name="connsiteY896" fmla="*/ 2328071 h 10288588"/>
              <a:gd name="connsiteX897" fmla="*/ 15851187 w 18288000"/>
              <a:gd name="connsiteY897" fmla="*/ 2337596 h 10288588"/>
              <a:gd name="connsiteX898" fmla="*/ 15848805 w 18288000"/>
              <a:gd name="connsiteY898" fmla="*/ 2349502 h 10288588"/>
              <a:gd name="connsiteX899" fmla="*/ 15846424 w 18288000"/>
              <a:gd name="connsiteY899" fmla="*/ 2361409 h 10288588"/>
              <a:gd name="connsiteX900" fmla="*/ 15846424 w 18288000"/>
              <a:gd name="connsiteY900" fmla="*/ 2372521 h 10288588"/>
              <a:gd name="connsiteX901" fmla="*/ 15846424 w 18288000"/>
              <a:gd name="connsiteY901" fmla="*/ 3530603 h 10288588"/>
              <a:gd name="connsiteX902" fmla="*/ 15846424 w 18288000"/>
              <a:gd name="connsiteY902" fmla="*/ 3542509 h 10288588"/>
              <a:gd name="connsiteX903" fmla="*/ 15848805 w 18288000"/>
              <a:gd name="connsiteY903" fmla="*/ 3554415 h 10288588"/>
              <a:gd name="connsiteX904" fmla="*/ 15851187 w 18288000"/>
              <a:gd name="connsiteY904" fmla="*/ 3565528 h 10288588"/>
              <a:gd name="connsiteX905" fmla="*/ 15855949 w 18288000"/>
              <a:gd name="connsiteY905" fmla="*/ 3575847 h 10288588"/>
              <a:gd name="connsiteX906" fmla="*/ 15859918 w 18288000"/>
              <a:gd name="connsiteY906" fmla="*/ 3586165 h 10288588"/>
              <a:gd name="connsiteX907" fmla="*/ 15865474 w 18288000"/>
              <a:gd name="connsiteY907" fmla="*/ 3596484 h 10288588"/>
              <a:gd name="connsiteX908" fmla="*/ 15872618 w 18288000"/>
              <a:gd name="connsiteY908" fmla="*/ 3605215 h 10288588"/>
              <a:gd name="connsiteX909" fmla="*/ 15880555 w 18288000"/>
              <a:gd name="connsiteY909" fmla="*/ 3613153 h 10288588"/>
              <a:gd name="connsiteX910" fmla="*/ 15889287 w 18288000"/>
              <a:gd name="connsiteY910" fmla="*/ 3621090 h 10288588"/>
              <a:gd name="connsiteX911" fmla="*/ 15898018 w 18288000"/>
              <a:gd name="connsiteY911" fmla="*/ 3627441 h 10288588"/>
              <a:gd name="connsiteX912" fmla="*/ 15907543 w 18288000"/>
              <a:gd name="connsiteY912" fmla="*/ 3632997 h 10288588"/>
              <a:gd name="connsiteX913" fmla="*/ 15917068 w 18288000"/>
              <a:gd name="connsiteY913" fmla="*/ 3638553 h 10288588"/>
              <a:gd name="connsiteX914" fmla="*/ 15928180 w 18288000"/>
              <a:gd name="connsiteY914" fmla="*/ 3642522 h 10288588"/>
              <a:gd name="connsiteX915" fmla="*/ 15940087 w 18288000"/>
              <a:gd name="connsiteY915" fmla="*/ 3645697 h 10288588"/>
              <a:gd name="connsiteX916" fmla="*/ 15951199 w 18288000"/>
              <a:gd name="connsiteY916" fmla="*/ 3648078 h 10288588"/>
              <a:gd name="connsiteX917" fmla="*/ 15963105 w 18288000"/>
              <a:gd name="connsiteY917" fmla="*/ 3648078 h 10288588"/>
              <a:gd name="connsiteX918" fmla="*/ 17118804 w 18288000"/>
              <a:gd name="connsiteY918" fmla="*/ 3648078 h 10288588"/>
              <a:gd name="connsiteX919" fmla="*/ 17129920 w 18288000"/>
              <a:gd name="connsiteY919" fmla="*/ 3648078 h 10288588"/>
              <a:gd name="connsiteX920" fmla="*/ 17141032 w 18288000"/>
              <a:gd name="connsiteY920" fmla="*/ 3645697 h 10288588"/>
              <a:gd name="connsiteX921" fmla="*/ 17152936 w 18288000"/>
              <a:gd name="connsiteY921" fmla="*/ 3642522 h 10288588"/>
              <a:gd name="connsiteX922" fmla="*/ 17164048 w 18288000"/>
              <a:gd name="connsiteY922" fmla="*/ 3638553 h 10288588"/>
              <a:gd name="connsiteX923" fmla="*/ 17173576 w 18288000"/>
              <a:gd name="connsiteY923" fmla="*/ 3632997 h 10288588"/>
              <a:gd name="connsiteX924" fmla="*/ 17183892 w 18288000"/>
              <a:gd name="connsiteY924" fmla="*/ 3627441 h 10288588"/>
              <a:gd name="connsiteX925" fmla="*/ 17193420 w 18288000"/>
              <a:gd name="connsiteY925" fmla="*/ 3621090 h 10288588"/>
              <a:gd name="connsiteX926" fmla="*/ 17200564 w 18288000"/>
              <a:gd name="connsiteY926" fmla="*/ 3613153 h 10288588"/>
              <a:gd name="connsiteX927" fmla="*/ 17208500 w 18288000"/>
              <a:gd name="connsiteY927" fmla="*/ 3605215 h 10288588"/>
              <a:gd name="connsiteX928" fmla="*/ 17215644 w 18288000"/>
              <a:gd name="connsiteY928" fmla="*/ 3596484 h 10288588"/>
              <a:gd name="connsiteX929" fmla="*/ 17221200 w 18288000"/>
              <a:gd name="connsiteY929" fmla="*/ 3586165 h 10288588"/>
              <a:gd name="connsiteX930" fmla="*/ 17225964 w 18288000"/>
              <a:gd name="connsiteY930" fmla="*/ 3575847 h 10288588"/>
              <a:gd name="connsiteX931" fmla="*/ 17229932 w 18288000"/>
              <a:gd name="connsiteY931" fmla="*/ 3565528 h 10288588"/>
              <a:gd name="connsiteX932" fmla="*/ 17233104 w 18288000"/>
              <a:gd name="connsiteY932" fmla="*/ 3554415 h 10288588"/>
              <a:gd name="connsiteX933" fmla="*/ 17234692 w 18288000"/>
              <a:gd name="connsiteY933" fmla="*/ 3542509 h 10288588"/>
              <a:gd name="connsiteX934" fmla="*/ 17235488 w 18288000"/>
              <a:gd name="connsiteY934" fmla="*/ 3530603 h 10288588"/>
              <a:gd name="connsiteX935" fmla="*/ 17235488 w 18288000"/>
              <a:gd name="connsiteY935" fmla="*/ 2372521 h 10288588"/>
              <a:gd name="connsiteX936" fmla="*/ 17234692 w 18288000"/>
              <a:gd name="connsiteY936" fmla="*/ 2361409 h 10288588"/>
              <a:gd name="connsiteX937" fmla="*/ 17233104 w 18288000"/>
              <a:gd name="connsiteY937" fmla="*/ 2349502 h 10288588"/>
              <a:gd name="connsiteX938" fmla="*/ 17229932 w 18288000"/>
              <a:gd name="connsiteY938" fmla="*/ 2337596 h 10288588"/>
              <a:gd name="connsiteX939" fmla="*/ 17225964 w 18288000"/>
              <a:gd name="connsiteY939" fmla="*/ 2328071 h 10288588"/>
              <a:gd name="connsiteX940" fmla="*/ 17221200 w 18288000"/>
              <a:gd name="connsiteY940" fmla="*/ 2317753 h 10288588"/>
              <a:gd name="connsiteX941" fmla="*/ 17215644 w 18288000"/>
              <a:gd name="connsiteY941" fmla="*/ 2307434 h 10288588"/>
              <a:gd name="connsiteX942" fmla="*/ 17208500 w 18288000"/>
              <a:gd name="connsiteY942" fmla="*/ 2298703 h 10288588"/>
              <a:gd name="connsiteX943" fmla="*/ 17200564 w 18288000"/>
              <a:gd name="connsiteY943" fmla="*/ 2290765 h 10288588"/>
              <a:gd name="connsiteX944" fmla="*/ 17193420 w 18288000"/>
              <a:gd name="connsiteY944" fmla="*/ 2282828 h 10288588"/>
              <a:gd name="connsiteX945" fmla="*/ 17183892 w 18288000"/>
              <a:gd name="connsiteY945" fmla="*/ 2275683 h 10288588"/>
              <a:gd name="connsiteX946" fmla="*/ 17173576 w 18288000"/>
              <a:gd name="connsiteY946" fmla="*/ 2270127 h 10288588"/>
              <a:gd name="connsiteX947" fmla="*/ 17164048 w 18288000"/>
              <a:gd name="connsiteY947" fmla="*/ 2264571 h 10288588"/>
              <a:gd name="connsiteX948" fmla="*/ 17152936 w 18288000"/>
              <a:gd name="connsiteY948" fmla="*/ 2261396 h 10288588"/>
              <a:gd name="connsiteX949" fmla="*/ 17141032 w 18288000"/>
              <a:gd name="connsiteY949" fmla="*/ 2258221 h 10288588"/>
              <a:gd name="connsiteX950" fmla="*/ 17129920 w 18288000"/>
              <a:gd name="connsiteY950" fmla="*/ 2256633 h 10288588"/>
              <a:gd name="connsiteX951" fmla="*/ 17118804 w 18288000"/>
              <a:gd name="connsiteY951" fmla="*/ 2255840 h 10288588"/>
              <a:gd name="connsiteX952" fmla="*/ 14504193 w 18288000"/>
              <a:gd name="connsiteY952" fmla="*/ 2255840 h 10288588"/>
              <a:gd name="connsiteX953" fmla="*/ 14491493 w 18288000"/>
              <a:gd name="connsiteY953" fmla="*/ 2256633 h 10288588"/>
              <a:gd name="connsiteX954" fmla="*/ 14480381 w 18288000"/>
              <a:gd name="connsiteY954" fmla="*/ 2258221 h 10288588"/>
              <a:gd name="connsiteX955" fmla="*/ 14469268 w 18288000"/>
              <a:gd name="connsiteY955" fmla="*/ 2261396 h 10288588"/>
              <a:gd name="connsiteX956" fmla="*/ 14458156 w 18288000"/>
              <a:gd name="connsiteY956" fmla="*/ 2264571 h 10288588"/>
              <a:gd name="connsiteX957" fmla="*/ 14447837 w 18288000"/>
              <a:gd name="connsiteY957" fmla="*/ 2270127 h 10288588"/>
              <a:gd name="connsiteX958" fmla="*/ 14439106 w 18288000"/>
              <a:gd name="connsiteY958" fmla="*/ 2275683 h 10288588"/>
              <a:gd name="connsiteX959" fmla="*/ 14430375 w 18288000"/>
              <a:gd name="connsiteY959" fmla="*/ 2282828 h 10288588"/>
              <a:gd name="connsiteX960" fmla="*/ 14420850 w 18288000"/>
              <a:gd name="connsiteY960" fmla="*/ 2290765 h 10288588"/>
              <a:gd name="connsiteX961" fmla="*/ 14412912 w 18288000"/>
              <a:gd name="connsiteY961" fmla="*/ 2298703 h 10288588"/>
              <a:gd name="connsiteX962" fmla="*/ 14406562 w 18288000"/>
              <a:gd name="connsiteY962" fmla="*/ 2307434 h 10288588"/>
              <a:gd name="connsiteX963" fmla="*/ 14401006 w 18288000"/>
              <a:gd name="connsiteY963" fmla="*/ 2317753 h 10288588"/>
              <a:gd name="connsiteX964" fmla="*/ 14396243 w 18288000"/>
              <a:gd name="connsiteY964" fmla="*/ 2328071 h 10288588"/>
              <a:gd name="connsiteX965" fmla="*/ 14391481 w 18288000"/>
              <a:gd name="connsiteY965" fmla="*/ 2337596 h 10288588"/>
              <a:gd name="connsiteX966" fmla="*/ 14389893 w 18288000"/>
              <a:gd name="connsiteY966" fmla="*/ 2349502 h 10288588"/>
              <a:gd name="connsiteX967" fmla="*/ 14387512 w 18288000"/>
              <a:gd name="connsiteY967" fmla="*/ 2361409 h 10288588"/>
              <a:gd name="connsiteX968" fmla="*/ 14387512 w 18288000"/>
              <a:gd name="connsiteY968" fmla="*/ 2372521 h 10288588"/>
              <a:gd name="connsiteX969" fmla="*/ 14387512 w 18288000"/>
              <a:gd name="connsiteY969" fmla="*/ 3530603 h 10288588"/>
              <a:gd name="connsiteX970" fmla="*/ 14387512 w 18288000"/>
              <a:gd name="connsiteY970" fmla="*/ 3542509 h 10288588"/>
              <a:gd name="connsiteX971" fmla="*/ 14389893 w 18288000"/>
              <a:gd name="connsiteY971" fmla="*/ 3554415 h 10288588"/>
              <a:gd name="connsiteX972" fmla="*/ 14391481 w 18288000"/>
              <a:gd name="connsiteY972" fmla="*/ 3565528 h 10288588"/>
              <a:gd name="connsiteX973" fmla="*/ 14396243 w 18288000"/>
              <a:gd name="connsiteY973" fmla="*/ 3575847 h 10288588"/>
              <a:gd name="connsiteX974" fmla="*/ 14401006 w 18288000"/>
              <a:gd name="connsiteY974" fmla="*/ 3586165 h 10288588"/>
              <a:gd name="connsiteX975" fmla="*/ 14406562 w 18288000"/>
              <a:gd name="connsiteY975" fmla="*/ 3596484 h 10288588"/>
              <a:gd name="connsiteX976" fmla="*/ 14412912 w 18288000"/>
              <a:gd name="connsiteY976" fmla="*/ 3605215 h 10288588"/>
              <a:gd name="connsiteX977" fmla="*/ 14420850 w 18288000"/>
              <a:gd name="connsiteY977" fmla="*/ 3613153 h 10288588"/>
              <a:gd name="connsiteX978" fmla="*/ 14430375 w 18288000"/>
              <a:gd name="connsiteY978" fmla="*/ 3621090 h 10288588"/>
              <a:gd name="connsiteX979" fmla="*/ 14439106 w 18288000"/>
              <a:gd name="connsiteY979" fmla="*/ 3627441 h 10288588"/>
              <a:gd name="connsiteX980" fmla="*/ 14447837 w 18288000"/>
              <a:gd name="connsiteY980" fmla="*/ 3632997 h 10288588"/>
              <a:gd name="connsiteX981" fmla="*/ 14458156 w 18288000"/>
              <a:gd name="connsiteY981" fmla="*/ 3638553 h 10288588"/>
              <a:gd name="connsiteX982" fmla="*/ 14469268 w 18288000"/>
              <a:gd name="connsiteY982" fmla="*/ 3642522 h 10288588"/>
              <a:gd name="connsiteX983" fmla="*/ 14480381 w 18288000"/>
              <a:gd name="connsiteY983" fmla="*/ 3645697 h 10288588"/>
              <a:gd name="connsiteX984" fmla="*/ 14491493 w 18288000"/>
              <a:gd name="connsiteY984" fmla="*/ 3648078 h 10288588"/>
              <a:gd name="connsiteX985" fmla="*/ 14504193 w 18288000"/>
              <a:gd name="connsiteY985" fmla="*/ 3648078 h 10288588"/>
              <a:gd name="connsiteX986" fmla="*/ 15659894 w 18288000"/>
              <a:gd name="connsiteY986" fmla="*/ 3648078 h 10288588"/>
              <a:gd name="connsiteX987" fmla="*/ 15671006 w 18288000"/>
              <a:gd name="connsiteY987" fmla="*/ 3648078 h 10288588"/>
              <a:gd name="connsiteX988" fmla="*/ 15682119 w 18288000"/>
              <a:gd name="connsiteY988" fmla="*/ 3645697 h 10288588"/>
              <a:gd name="connsiteX989" fmla="*/ 15693231 w 18288000"/>
              <a:gd name="connsiteY989" fmla="*/ 3642522 h 10288588"/>
              <a:gd name="connsiteX990" fmla="*/ 15704344 w 18288000"/>
              <a:gd name="connsiteY990" fmla="*/ 3638553 h 10288588"/>
              <a:gd name="connsiteX991" fmla="*/ 15714663 w 18288000"/>
              <a:gd name="connsiteY991" fmla="*/ 3632997 h 10288588"/>
              <a:gd name="connsiteX992" fmla="*/ 15724981 w 18288000"/>
              <a:gd name="connsiteY992" fmla="*/ 3627441 h 10288588"/>
              <a:gd name="connsiteX993" fmla="*/ 15733713 w 18288000"/>
              <a:gd name="connsiteY993" fmla="*/ 3621090 h 10288588"/>
              <a:gd name="connsiteX994" fmla="*/ 15741650 w 18288000"/>
              <a:gd name="connsiteY994" fmla="*/ 3613153 h 10288588"/>
              <a:gd name="connsiteX995" fmla="*/ 15749587 w 18288000"/>
              <a:gd name="connsiteY995" fmla="*/ 3605215 h 10288588"/>
              <a:gd name="connsiteX996" fmla="*/ 15755937 w 18288000"/>
              <a:gd name="connsiteY996" fmla="*/ 3596484 h 10288588"/>
              <a:gd name="connsiteX997" fmla="*/ 15761494 w 18288000"/>
              <a:gd name="connsiteY997" fmla="*/ 3586165 h 10288588"/>
              <a:gd name="connsiteX998" fmla="*/ 15766256 w 18288000"/>
              <a:gd name="connsiteY998" fmla="*/ 3575847 h 10288588"/>
              <a:gd name="connsiteX999" fmla="*/ 15771019 w 18288000"/>
              <a:gd name="connsiteY999" fmla="*/ 3565528 h 10288588"/>
              <a:gd name="connsiteX1000" fmla="*/ 15772606 w 18288000"/>
              <a:gd name="connsiteY1000" fmla="*/ 3554415 h 10288588"/>
              <a:gd name="connsiteX1001" fmla="*/ 15774987 w 18288000"/>
              <a:gd name="connsiteY1001" fmla="*/ 3542509 h 10288588"/>
              <a:gd name="connsiteX1002" fmla="*/ 15776575 w 18288000"/>
              <a:gd name="connsiteY1002" fmla="*/ 3530603 h 10288588"/>
              <a:gd name="connsiteX1003" fmla="*/ 15776575 w 18288000"/>
              <a:gd name="connsiteY1003" fmla="*/ 2372521 h 10288588"/>
              <a:gd name="connsiteX1004" fmla="*/ 15774987 w 18288000"/>
              <a:gd name="connsiteY1004" fmla="*/ 2361409 h 10288588"/>
              <a:gd name="connsiteX1005" fmla="*/ 15772606 w 18288000"/>
              <a:gd name="connsiteY1005" fmla="*/ 2349502 h 10288588"/>
              <a:gd name="connsiteX1006" fmla="*/ 15771019 w 18288000"/>
              <a:gd name="connsiteY1006" fmla="*/ 2337596 h 10288588"/>
              <a:gd name="connsiteX1007" fmla="*/ 15766256 w 18288000"/>
              <a:gd name="connsiteY1007" fmla="*/ 2328071 h 10288588"/>
              <a:gd name="connsiteX1008" fmla="*/ 15761494 w 18288000"/>
              <a:gd name="connsiteY1008" fmla="*/ 2317753 h 10288588"/>
              <a:gd name="connsiteX1009" fmla="*/ 15755937 w 18288000"/>
              <a:gd name="connsiteY1009" fmla="*/ 2307434 h 10288588"/>
              <a:gd name="connsiteX1010" fmla="*/ 15749587 w 18288000"/>
              <a:gd name="connsiteY1010" fmla="*/ 2298703 h 10288588"/>
              <a:gd name="connsiteX1011" fmla="*/ 15741650 w 18288000"/>
              <a:gd name="connsiteY1011" fmla="*/ 2290765 h 10288588"/>
              <a:gd name="connsiteX1012" fmla="*/ 15733713 w 18288000"/>
              <a:gd name="connsiteY1012" fmla="*/ 2282828 h 10288588"/>
              <a:gd name="connsiteX1013" fmla="*/ 15724981 w 18288000"/>
              <a:gd name="connsiteY1013" fmla="*/ 2275683 h 10288588"/>
              <a:gd name="connsiteX1014" fmla="*/ 15714663 w 18288000"/>
              <a:gd name="connsiteY1014" fmla="*/ 2270127 h 10288588"/>
              <a:gd name="connsiteX1015" fmla="*/ 15704344 w 18288000"/>
              <a:gd name="connsiteY1015" fmla="*/ 2264571 h 10288588"/>
              <a:gd name="connsiteX1016" fmla="*/ 15693231 w 18288000"/>
              <a:gd name="connsiteY1016" fmla="*/ 2261396 h 10288588"/>
              <a:gd name="connsiteX1017" fmla="*/ 15682119 w 18288000"/>
              <a:gd name="connsiteY1017" fmla="*/ 2258221 h 10288588"/>
              <a:gd name="connsiteX1018" fmla="*/ 15671006 w 18288000"/>
              <a:gd name="connsiteY1018" fmla="*/ 2256633 h 10288588"/>
              <a:gd name="connsiteX1019" fmla="*/ 15659894 w 18288000"/>
              <a:gd name="connsiteY1019" fmla="*/ 2255840 h 10288588"/>
              <a:gd name="connsiteX1020" fmla="*/ 8671583 w 18288000"/>
              <a:gd name="connsiteY1020" fmla="*/ 2255840 h 10288588"/>
              <a:gd name="connsiteX1021" fmla="*/ 8658897 w 18288000"/>
              <a:gd name="connsiteY1021" fmla="*/ 2256633 h 10288588"/>
              <a:gd name="connsiteX1022" fmla="*/ 8647797 w 18288000"/>
              <a:gd name="connsiteY1022" fmla="*/ 2258221 h 10288588"/>
              <a:gd name="connsiteX1023" fmla="*/ 8636698 w 18288000"/>
              <a:gd name="connsiteY1023" fmla="*/ 2261396 h 10288588"/>
              <a:gd name="connsiteX1024" fmla="*/ 8625598 w 18288000"/>
              <a:gd name="connsiteY1024" fmla="*/ 2264571 h 10288588"/>
              <a:gd name="connsiteX1025" fmla="*/ 8615291 w 18288000"/>
              <a:gd name="connsiteY1025" fmla="*/ 2270127 h 10288588"/>
              <a:gd name="connsiteX1026" fmla="*/ 8604984 w 18288000"/>
              <a:gd name="connsiteY1026" fmla="*/ 2275683 h 10288588"/>
              <a:gd name="connsiteX1027" fmla="*/ 8596263 w 18288000"/>
              <a:gd name="connsiteY1027" fmla="*/ 2282828 h 10288588"/>
              <a:gd name="connsiteX1028" fmla="*/ 8588334 w 18288000"/>
              <a:gd name="connsiteY1028" fmla="*/ 2290765 h 10288588"/>
              <a:gd name="connsiteX1029" fmla="*/ 8580406 w 18288000"/>
              <a:gd name="connsiteY1029" fmla="*/ 2298703 h 10288588"/>
              <a:gd name="connsiteX1030" fmla="*/ 8574063 w 18288000"/>
              <a:gd name="connsiteY1030" fmla="*/ 2307434 h 10288588"/>
              <a:gd name="connsiteX1031" fmla="*/ 8568513 w 18288000"/>
              <a:gd name="connsiteY1031" fmla="*/ 2317753 h 10288588"/>
              <a:gd name="connsiteX1032" fmla="*/ 8563756 w 18288000"/>
              <a:gd name="connsiteY1032" fmla="*/ 2328071 h 10288588"/>
              <a:gd name="connsiteX1033" fmla="*/ 8559792 w 18288000"/>
              <a:gd name="connsiteY1033" fmla="*/ 2337596 h 10288588"/>
              <a:gd name="connsiteX1034" fmla="*/ 8557413 w 18288000"/>
              <a:gd name="connsiteY1034" fmla="*/ 2349502 h 10288588"/>
              <a:gd name="connsiteX1035" fmla="*/ 8555035 w 18288000"/>
              <a:gd name="connsiteY1035" fmla="*/ 2361409 h 10288588"/>
              <a:gd name="connsiteX1036" fmla="*/ 8553449 w 18288000"/>
              <a:gd name="connsiteY1036" fmla="*/ 2372521 h 10288588"/>
              <a:gd name="connsiteX1037" fmla="*/ 8553449 w 18288000"/>
              <a:gd name="connsiteY1037" fmla="*/ 3530603 h 10288588"/>
              <a:gd name="connsiteX1038" fmla="*/ 8555035 w 18288000"/>
              <a:gd name="connsiteY1038" fmla="*/ 3542509 h 10288588"/>
              <a:gd name="connsiteX1039" fmla="*/ 8557413 w 18288000"/>
              <a:gd name="connsiteY1039" fmla="*/ 3554415 h 10288588"/>
              <a:gd name="connsiteX1040" fmla="*/ 8559792 w 18288000"/>
              <a:gd name="connsiteY1040" fmla="*/ 3565528 h 10288588"/>
              <a:gd name="connsiteX1041" fmla="*/ 8563756 w 18288000"/>
              <a:gd name="connsiteY1041" fmla="*/ 3575847 h 10288588"/>
              <a:gd name="connsiteX1042" fmla="*/ 8568513 w 18288000"/>
              <a:gd name="connsiteY1042" fmla="*/ 3586165 h 10288588"/>
              <a:gd name="connsiteX1043" fmla="*/ 8574063 w 18288000"/>
              <a:gd name="connsiteY1043" fmla="*/ 3596484 h 10288588"/>
              <a:gd name="connsiteX1044" fmla="*/ 8580406 w 18288000"/>
              <a:gd name="connsiteY1044" fmla="*/ 3605215 h 10288588"/>
              <a:gd name="connsiteX1045" fmla="*/ 8588334 w 18288000"/>
              <a:gd name="connsiteY1045" fmla="*/ 3613153 h 10288588"/>
              <a:gd name="connsiteX1046" fmla="*/ 8596263 w 18288000"/>
              <a:gd name="connsiteY1046" fmla="*/ 3621090 h 10288588"/>
              <a:gd name="connsiteX1047" fmla="*/ 8604984 w 18288000"/>
              <a:gd name="connsiteY1047" fmla="*/ 3627441 h 10288588"/>
              <a:gd name="connsiteX1048" fmla="*/ 8615291 w 18288000"/>
              <a:gd name="connsiteY1048" fmla="*/ 3632997 h 10288588"/>
              <a:gd name="connsiteX1049" fmla="*/ 8625598 w 18288000"/>
              <a:gd name="connsiteY1049" fmla="*/ 3638553 h 10288588"/>
              <a:gd name="connsiteX1050" fmla="*/ 8636698 w 18288000"/>
              <a:gd name="connsiteY1050" fmla="*/ 3642522 h 10288588"/>
              <a:gd name="connsiteX1051" fmla="*/ 8647797 w 18288000"/>
              <a:gd name="connsiteY1051" fmla="*/ 3645697 h 10288588"/>
              <a:gd name="connsiteX1052" fmla="*/ 8658897 w 18288000"/>
              <a:gd name="connsiteY1052" fmla="*/ 3648078 h 10288588"/>
              <a:gd name="connsiteX1053" fmla="*/ 8671583 w 18288000"/>
              <a:gd name="connsiteY1053" fmla="*/ 3648078 h 10288588"/>
              <a:gd name="connsiteX1054" fmla="*/ 9824378 w 18288000"/>
              <a:gd name="connsiteY1054" fmla="*/ 3648078 h 10288588"/>
              <a:gd name="connsiteX1055" fmla="*/ 9837064 w 18288000"/>
              <a:gd name="connsiteY1055" fmla="*/ 3648078 h 10288588"/>
              <a:gd name="connsiteX1056" fmla="*/ 9848163 w 18288000"/>
              <a:gd name="connsiteY1056" fmla="*/ 3645697 h 10288588"/>
              <a:gd name="connsiteX1057" fmla="*/ 9859263 w 18288000"/>
              <a:gd name="connsiteY1057" fmla="*/ 3642522 h 10288588"/>
              <a:gd name="connsiteX1058" fmla="*/ 9870363 w 18288000"/>
              <a:gd name="connsiteY1058" fmla="*/ 3638553 h 10288588"/>
              <a:gd name="connsiteX1059" fmla="*/ 9880670 w 18288000"/>
              <a:gd name="connsiteY1059" fmla="*/ 3632997 h 10288588"/>
              <a:gd name="connsiteX1060" fmla="*/ 9889391 w 18288000"/>
              <a:gd name="connsiteY1060" fmla="*/ 3627441 h 10288588"/>
              <a:gd name="connsiteX1061" fmla="*/ 9898906 w 18288000"/>
              <a:gd name="connsiteY1061" fmla="*/ 3621090 h 10288588"/>
              <a:gd name="connsiteX1062" fmla="*/ 9907627 w 18288000"/>
              <a:gd name="connsiteY1062" fmla="*/ 3613153 h 10288588"/>
              <a:gd name="connsiteX1063" fmla="*/ 9915555 w 18288000"/>
              <a:gd name="connsiteY1063" fmla="*/ 3605215 h 10288588"/>
              <a:gd name="connsiteX1064" fmla="*/ 9921898 w 18288000"/>
              <a:gd name="connsiteY1064" fmla="*/ 3596484 h 10288588"/>
              <a:gd name="connsiteX1065" fmla="*/ 9927448 w 18288000"/>
              <a:gd name="connsiteY1065" fmla="*/ 3586165 h 10288588"/>
              <a:gd name="connsiteX1066" fmla="*/ 9932205 w 18288000"/>
              <a:gd name="connsiteY1066" fmla="*/ 3575847 h 10288588"/>
              <a:gd name="connsiteX1067" fmla="*/ 9936962 w 18288000"/>
              <a:gd name="connsiteY1067" fmla="*/ 3565528 h 10288588"/>
              <a:gd name="connsiteX1068" fmla="*/ 9939341 w 18288000"/>
              <a:gd name="connsiteY1068" fmla="*/ 3554415 h 10288588"/>
              <a:gd name="connsiteX1069" fmla="*/ 9940926 w 18288000"/>
              <a:gd name="connsiteY1069" fmla="*/ 3542509 h 10288588"/>
              <a:gd name="connsiteX1070" fmla="*/ 9942512 w 18288000"/>
              <a:gd name="connsiteY1070" fmla="*/ 3530603 h 10288588"/>
              <a:gd name="connsiteX1071" fmla="*/ 9942512 w 18288000"/>
              <a:gd name="connsiteY1071" fmla="*/ 2372521 h 10288588"/>
              <a:gd name="connsiteX1072" fmla="*/ 9940926 w 18288000"/>
              <a:gd name="connsiteY1072" fmla="*/ 2361409 h 10288588"/>
              <a:gd name="connsiteX1073" fmla="*/ 9939341 w 18288000"/>
              <a:gd name="connsiteY1073" fmla="*/ 2349502 h 10288588"/>
              <a:gd name="connsiteX1074" fmla="*/ 9936962 w 18288000"/>
              <a:gd name="connsiteY1074" fmla="*/ 2337596 h 10288588"/>
              <a:gd name="connsiteX1075" fmla="*/ 9932205 w 18288000"/>
              <a:gd name="connsiteY1075" fmla="*/ 2328071 h 10288588"/>
              <a:gd name="connsiteX1076" fmla="*/ 9927448 w 18288000"/>
              <a:gd name="connsiteY1076" fmla="*/ 2317753 h 10288588"/>
              <a:gd name="connsiteX1077" fmla="*/ 9921898 w 18288000"/>
              <a:gd name="connsiteY1077" fmla="*/ 2307434 h 10288588"/>
              <a:gd name="connsiteX1078" fmla="*/ 9915555 w 18288000"/>
              <a:gd name="connsiteY1078" fmla="*/ 2298703 h 10288588"/>
              <a:gd name="connsiteX1079" fmla="*/ 9907627 w 18288000"/>
              <a:gd name="connsiteY1079" fmla="*/ 2290765 h 10288588"/>
              <a:gd name="connsiteX1080" fmla="*/ 9898906 w 18288000"/>
              <a:gd name="connsiteY1080" fmla="*/ 2282828 h 10288588"/>
              <a:gd name="connsiteX1081" fmla="*/ 9889391 w 18288000"/>
              <a:gd name="connsiteY1081" fmla="*/ 2275683 h 10288588"/>
              <a:gd name="connsiteX1082" fmla="*/ 9880670 w 18288000"/>
              <a:gd name="connsiteY1082" fmla="*/ 2270127 h 10288588"/>
              <a:gd name="connsiteX1083" fmla="*/ 9870363 w 18288000"/>
              <a:gd name="connsiteY1083" fmla="*/ 2264571 h 10288588"/>
              <a:gd name="connsiteX1084" fmla="*/ 9859263 w 18288000"/>
              <a:gd name="connsiteY1084" fmla="*/ 2261396 h 10288588"/>
              <a:gd name="connsiteX1085" fmla="*/ 9848163 w 18288000"/>
              <a:gd name="connsiteY1085" fmla="*/ 2258221 h 10288588"/>
              <a:gd name="connsiteX1086" fmla="*/ 9837064 w 18288000"/>
              <a:gd name="connsiteY1086" fmla="*/ 2256633 h 10288588"/>
              <a:gd name="connsiteX1087" fmla="*/ 9824378 w 18288000"/>
              <a:gd name="connsiteY1087" fmla="*/ 2255840 h 10288588"/>
              <a:gd name="connsiteX1088" fmla="*/ 13046141 w 18288000"/>
              <a:gd name="connsiteY1088" fmla="*/ 2255839 h 10288588"/>
              <a:gd name="connsiteX1089" fmla="*/ 13034228 w 18288000"/>
              <a:gd name="connsiteY1089" fmla="*/ 2256633 h 10288588"/>
              <a:gd name="connsiteX1090" fmla="*/ 13023109 w 18288000"/>
              <a:gd name="connsiteY1090" fmla="*/ 2258221 h 10288588"/>
              <a:gd name="connsiteX1091" fmla="*/ 13011990 w 18288000"/>
              <a:gd name="connsiteY1091" fmla="*/ 2261396 h 10288588"/>
              <a:gd name="connsiteX1092" fmla="*/ 13000077 w 18288000"/>
              <a:gd name="connsiteY1092" fmla="*/ 2264571 h 10288588"/>
              <a:gd name="connsiteX1093" fmla="*/ 12990547 w 18288000"/>
              <a:gd name="connsiteY1093" fmla="*/ 2270127 h 10288588"/>
              <a:gd name="connsiteX1094" fmla="*/ 12981016 w 18288000"/>
              <a:gd name="connsiteY1094" fmla="*/ 2275683 h 10288588"/>
              <a:gd name="connsiteX1095" fmla="*/ 12972280 w 18288000"/>
              <a:gd name="connsiteY1095" fmla="*/ 2282827 h 10288588"/>
              <a:gd name="connsiteX1096" fmla="*/ 12963544 w 18288000"/>
              <a:gd name="connsiteY1096" fmla="*/ 2290764 h 10288588"/>
              <a:gd name="connsiteX1097" fmla="*/ 12955602 w 18288000"/>
              <a:gd name="connsiteY1097" fmla="*/ 2298702 h 10288588"/>
              <a:gd name="connsiteX1098" fmla="*/ 12948454 w 18288000"/>
              <a:gd name="connsiteY1098" fmla="*/ 2307433 h 10288588"/>
              <a:gd name="connsiteX1099" fmla="*/ 12942895 w 18288000"/>
              <a:gd name="connsiteY1099" fmla="*/ 2317752 h 10288588"/>
              <a:gd name="connsiteX1100" fmla="*/ 12938924 w 18288000"/>
              <a:gd name="connsiteY1100" fmla="*/ 2328071 h 10288588"/>
              <a:gd name="connsiteX1101" fmla="*/ 12934158 w 18288000"/>
              <a:gd name="connsiteY1101" fmla="*/ 2337596 h 10288588"/>
              <a:gd name="connsiteX1102" fmla="*/ 12931776 w 18288000"/>
              <a:gd name="connsiteY1102" fmla="*/ 2349502 h 10288588"/>
              <a:gd name="connsiteX1103" fmla="*/ 12929393 w 18288000"/>
              <a:gd name="connsiteY1103" fmla="*/ 2361408 h 10288588"/>
              <a:gd name="connsiteX1104" fmla="*/ 12928599 w 18288000"/>
              <a:gd name="connsiteY1104" fmla="*/ 2372521 h 10288588"/>
              <a:gd name="connsiteX1105" fmla="*/ 12928599 w 18288000"/>
              <a:gd name="connsiteY1105" fmla="*/ 3530603 h 10288588"/>
              <a:gd name="connsiteX1106" fmla="*/ 12929393 w 18288000"/>
              <a:gd name="connsiteY1106" fmla="*/ 3542509 h 10288588"/>
              <a:gd name="connsiteX1107" fmla="*/ 12931776 w 18288000"/>
              <a:gd name="connsiteY1107" fmla="*/ 3554415 h 10288588"/>
              <a:gd name="connsiteX1108" fmla="*/ 12934158 w 18288000"/>
              <a:gd name="connsiteY1108" fmla="*/ 3565528 h 10288588"/>
              <a:gd name="connsiteX1109" fmla="*/ 12938924 w 18288000"/>
              <a:gd name="connsiteY1109" fmla="*/ 3575846 h 10288588"/>
              <a:gd name="connsiteX1110" fmla="*/ 12942895 w 18288000"/>
              <a:gd name="connsiteY1110" fmla="*/ 3586165 h 10288588"/>
              <a:gd name="connsiteX1111" fmla="*/ 12948454 w 18288000"/>
              <a:gd name="connsiteY1111" fmla="*/ 3596484 h 10288588"/>
              <a:gd name="connsiteX1112" fmla="*/ 12955602 w 18288000"/>
              <a:gd name="connsiteY1112" fmla="*/ 3605215 h 10288588"/>
              <a:gd name="connsiteX1113" fmla="*/ 12963544 w 18288000"/>
              <a:gd name="connsiteY1113" fmla="*/ 3613152 h 10288588"/>
              <a:gd name="connsiteX1114" fmla="*/ 12972280 w 18288000"/>
              <a:gd name="connsiteY1114" fmla="*/ 3621090 h 10288588"/>
              <a:gd name="connsiteX1115" fmla="*/ 12981016 w 18288000"/>
              <a:gd name="connsiteY1115" fmla="*/ 3627440 h 10288588"/>
              <a:gd name="connsiteX1116" fmla="*/ 12990547 w 18288000"/>
              <a:gd name="connsiteY1116" fmla="*/ 3632996 h 10288588"/>
              <a:gd name="connsiteX1117" fmla="*/ 13000077 w 18288000"/>
              <a:gd name="connsiteY1117" fmla="*/ 3638553 h 10288588"/>
              <a:gd name="connsiteX1118" fmla="*/ 13011990 w 18288000"/>
              <a:gd name="connsiteY1118" fmla="*/ 3642521 h 10288588"/>
              <a:gd name="connsiteX1119" fmla="*/ 13023109 w 18288000"/>
              <a:gd name="connsiteY1119" fmla="*/ 3645696 h 10288588"/>
              <a:gd name="connsiteX1120" fmla="*/ 13034228 w 18288000"/>
              <a:gd name="connsiteY1120" fmla="*/ 3648077 h 10288588"/>
              <a:gd name="connsiteX1121" fmla="*/ 13046141 w 18288000"/>
              <a:gd name="connsiteY1121" fmla="*/ 3648077 h 10288588"/>
              <a:gd name="connsiteX1122" fmla="*/ 14201707 w 18288000"/>
              <a:gd name="connsiteY1122" fmla="*/ 3648077 h 10288588"/>
              <a:gd name="connsiteX1123" fmla="*/ 14213620 w 18288000"/>
              <a:gd name="connsiteY1123" fmla="*/ 3648077 h 10288588"/>
              <a:gd name="connsiteX1124" fmla="*/ 14225533 w 18288000"/>
              <a:gd name="connsiteY1124" fmla="*/ 3645696 h 10288588"/>
              <a:gd name="connsiteX1125" fmla="*/ 14236652 w 18288000"/>
              <a:gd name="connsiteY1125" fmla="*/ 3642521 h 10288588"/>
              <a:gd name="connsiteX1126" fmla="*/ 14247771 w 18288000"/>
              <a:gd name="connsiteY1126" fmla="*/ 3638553 h 10288588"/>
              <a:gd name="connsiteX1127" fmla="*/ 14258095 w 18288000"/>
              <a:gd name="connsiteY1127" fmla="*/ 3632996 h 10288588"/>
              <a:gd name="connsiteX1128" fmla="*/ 14267626 w 18288000"/>
              <a:gd name="connsiteY1128" fmla="*/ 3627440 h 10288588"/>
              <a:gd name="connsiteX1129" fmla="*/ 14277156 w 18288000"/>
              <a:gd name="connsiteY1129" fmla="*/ 3621090 h 10288588"/>
              <a:gd name="connsiteX1130" fmla="*/ 14284304 w 18288000"/>
              <a:gd name="connsiteY1130" fmla="*/ 3613152 h 10288588"/>
              <a:gd name="connsiteX1131" fmla="*/ 14292246 w 18288000"/>
              <a:gd name="connsiteY1131" fmla="*/ 3605215 h 10288588"/>
              <a:gd name="connsiteX1132" fmla="*/ 14299394 w 18288000"/>
              <a:gd name="connsiteY1132" fmla="*/ 3596484 h 10288588"/>
              <a:gd name="connsiteX1133" fmla="*/ 14304953 w 18288000"/>
              <a:gd name="connsiteY1133" fmla="*/ 3586165 h 10288588"/>
              <a:gd name="connsiteX1134" fmla="*/ 14309719 w 18288000"/>
              <a:gd name="connsiteY1134" fmla="*/ 3575846 h 10288588"/>
              <a:gd name="connsiteX1135" fmla="*/ 14313690 w 18288000"/>
              <a:gd name="connsiteY1135" fmla="*/ 3565528 h 10288588"/>
              <a:gd name="connsiteX1136" fmla="*/ 14316072 w 18288000"/>
              <a:gd name="connsiteY1136" fmla="*/ 3554415 h 10288588"/>
              <a:gd name="connsiteX1137" fmla="*/ 14318455 w 18288000"/>
              <a:gd name="connsiteY1137" fmla="*/ 3542509 h 10288588"/>
              <a:gd name="connsiteX1138" fmla="*/ 14319249 w 18288000"/>
              <a:gd name="connsiteY1138" fmla="*/ 3530603 h 10288588"/>
              <a:gd name="connsiteX1139" fmla="*/ 14319249 w 18288000"/>
              <a:gd name="connsiteY1139" fmla="*/ 2372521 h 10288588"/>
              <a:gd name="connsiteX1140" fmla="*/ 14318455 w 18288000"/>
              <a:gd name="connsiteY1140" fmla="*/ 2361408 h 10288588"/>
              <a:gd name="connsiteX1141" fmla="*/ 14316072 w 18288000"/>
              <a:gd name="connsiteY1141" fmla="*/ 2349502 h 10288588"/>
              <a:gd name="connsiteX1142" fmla="*/ 14313690 w 18288000"/>
              <a:gd name="connsiteY1142" fmla="*/ 2337596 h 10288588"/>
              <a:gd name="connsiteX1143" fmla="*/ 14309719 w 18288000"/>
              <a:gd name="connsiteY1143" fmla="*/ 2328071 h 10288588"/>
              <a:gd name="connsiteX1144" fmla="*/ 14304953 w 18288000"/>
              <a:gd name="connsiteY1144" fmla="*/ 2317752 h 10288588"/>
              <a:gd name="connsiteX1145" fmla="*/ 14299394 w 18288000"/>
              <a:gd name="connsiteY1145" fmla="*/ 2307433 h 10288588"/>
              <a:gd name="connsiteX1146" fmla="*/ 14292246 w 18288000"/>
              <a:gd name="connsiteY1146" fmla="*/ 2298702 h 10288588"/>
              <a:gd name="connsiteX1147" fmla="*/ 14284304 w 18288000"/>
              <a:gd name="connsiteY1147" fmla="*/ 2290764 h 10288588"/>
              <a:gd name="connsiteX1148" fmla="*/ 14277156 w 18288000"/>
              <a:gd name="connsiteY1148" fmla="*/ 2282827 h 10288588"/>
              <a:gd name="connsiteX1149" fmla="*/ 14267626 w 18288000"/>
              <a:gd name="connsiteY1149" fmla="*/ 2275683 h 10288588"/>
              <a:gd name="connsiteX1150" fmla="*/ 14258095 w 18288000"/>
              <a:gd name="connsiteY1150" fmla="*/ 2270127 h 10288588"/>
              <a:gd name="connsiteX1151" fmla="*/ 14247771 w 18288000"/>
              <a:gd name="connsiteY1151" fmla="*/ 2264571 h 10288588"/>
              <a:gd name="connsiteX1152" fmla="*/ 14236652 w 18288000"/>
              <a:gd name="connsiteY1152" fmla="*/ 2261396 h 10288588"/>
              <a:gd name="connsiteX1153" fmla="*/ 14225533 w 18288000"/>
              <a:gd name="connsiteY1153" fmla="*/ 2258221 h 10288588"/>
              <a:gd name="connsiteX1154" fmla="*/ 14213620 w 18288000"/>
              <a:gd name="connsiteY1154" fmla="*/ 2256633 h 10288588"/>
              <a:gd name="connsiteX1155" fmla="*/ 14201707 w 18288000"/>
              <a:gd name="connsiteY1155" fmla="*/ 2255839 h 10288588"/>
              <a:gd name="connsiteX1156" fmla="*/ 11587956 w 18288000"/>
              <a:gd name="connsiteY1156" fmla="*/ 2255839 h 10288588"/>
              <a:gd name="connsiteX1157" fmla="*/ 11575256 w 18288000"/>
              <a:gd name="connsiteY1157" fmla="*/ 2256633 h 10288588"/>
              <a:gd name="connsiteX1158" fmla="*/ 11564143 w 18288000"/>
              <a:gd name="connsiteY1158" fmla="*/ 2258220 h 10288588"/>
              <a:gd name="connsiteX1159" fmla="*/ 11553031 w 18288000"/>
              <a:gd name="connsiteY1159" fmla="*/ 2261395 h 10288588"/>
              <a:gd name="connsiteX1160" fmla="*/ 11541918 w 18288000"/>
              <a:gd name="connsiteY1160" fmla="*/ 2264570 h 10288588"/>
              <a:gd name="connsiteX1161" fmla="*/ 11531599 w 18288000"/>
              <a:gd name="connsiteY1161" fmla="*/ 2270126 h 10288588"/>
              <a:gd name="connsiteX1162" fmla="*/ 11522868 w 18288000"/>
              <a:gd name="connsiteY1162" fmla="*/ 2275683 h 10288588"/>
              <a:gd name="connsiteX1163" fmla="*/ 11512549 w 18288000"/>
              <a:gd name="connsiteY1163" fmla="*/ 2282826 h 10288588"/>
              <a:gd name="connsiteX1164" fmla="*/ 11504612 w 18288000"/>
              <a:gd name="connsiteY1164" fmla="*/ 2290764 h 10288588"/>
              <a:gd name="connsiteX1165" fmla="*/ 11496675 w 18288000"/>
              <a:gd name="connsiteY1165" fmla="*/ 2298701 h 10288588"/>
              <a:gd name="connsiteX1166" fmla="*/ 11490325 w 18288000"/>
              <a:gd name="connsiteY1166" fmla="*/ 2307433 h 10288588"/>
              <a:gd name="connsiteX1167" fmla="*/ 11484768 w 18288000"/>
              <a:gd name="connsiteY1167" fmla="*/ 2317751 h 10288588"/>
              <a:gd name="connsiteX1168" fmla="*/ 11480006 w 18288000"/>
              <a:gd name="connsiteY1168" fmla="*/ 2328070 h 10288588"/>
              <a:gd name="connsiteX1169" fmla="*/ 11475243 w 18288000"/>
              <a:gd name="connsiteY1169" fmla="*/ 2337595 h 10288588"/>
              <a:gd name="connsiteX1170" fmla="*/ 11473656 w 18288000"/>
              <a:gd name="connsiteY1170" fmla="*/ 2349501 h 10288588"/>
              <a:gd name="connsiteX1171" fmla="*/ 11471275 w 18288000"/>
              <a:gd name="connsiteY1171" fmla="*/ 2361408 h 10288588"/>
              <a:gd name="connsiteX1172" fmla="*/ 11469687 w 18288000"/>
              <a:gd name="connsiteY1172" fmla="*/ 2372520 h 10288588"/>
              <a:gd name="connsiteX1173" fmla="*/ 11469687 w 18288000"/>
              <a:gd name="connsiteY1173" fmla="*/ 3530602 h 10288588"/>
              <a:gd name="connsiteX1174" fmla="*/ 11471275 w 18288000"/>
              <a:gd name="connsiteY1174" fmla="*/ 3542508 h 10288588"/>
              <a:gd name="connsiteX1175" fmla="*/ 11473656 w 18288000"/>
              <a:gd name="connsiteY1175" fmla="*/ 3554414 h 10288588"/>
              <a:gd name="connsiteX1176" fmla="*/ 11475243 w 18288000"/>
              <a:gd name="connsiteY1176" fmla="*/ 3565527 h 10288588"/>
              <a:gd name="connsiteX1177" fmla="*/ 11480006 w 18288000"/>
              <a:gd name="connsiteY1177" fmla="*/ 3575846 h 10288588"/>
              <a:gd name="connsiteX1178" fmla="*/ 11484768 w 18288000"/>
              <a:gd name="connsiteY1178" fmla="*/ 3586164 h 10288588"/>
              <a:gd name="connsiteX1179" fmla="*/ 11490325 w 18288000"/>
              <a:gd name="connsiteY1179" fmla="*/ 3596483 h 10288588"/>
              <a:gd name="connsiteX1180" fmla="*/ 11496675 w 18288000"/>
              <a:gd name="connsiteY1180" fmla="*/ 3605214 h 10288588"/>
              <a:gd name="connsiteX1181" fmla="*/ 11504612 w 18288000"/>
              <a:gd name="connsiteY1181" fmla="*/ 3613152 h 10288588"/>
              <a:gd name="connsiteX1182" fmla="*/ 11512549 w 18288000"/>
              <a:gd name="connsiteY1182" fmla="*/ 3621089 h 10288588"/>
              <a:gd name="connsiteX1183" fmla="*/ 11522868 w 18288000"/>
              <a:gd name="connsiteY1183" fmla="*/ 3627439 h 10288588"/>
              <a:gd name="connsiteX1184" fmla="*/ 11531599 w 18288000"/>
              <a:gd name="connsiteY1184" fmla="*/ 3632996 h 10288588"/>
              <a:gd name="connsiteX1185" fmla="*/ 11541918 w 18288000"/>
              <a:gd name="connsiteY1185" fmla="*/ 3638552 h 10288588"/>
              <a:gd name="connsiteX1186" fmla="*/ 11553031 w 18288000"/>
              <a:gd name="connsiteY1186" fmla="*/ 3642520 h 10288588"/>
              <a:gd name="connsiteX1187" fmla="*/ 11564143 w 18288000"/>
              <a:gd name="connsiteY1187" fmla="*/ 3645696 h 10288588"/>
              <a:gd name="connsiteX1188" fmla="*/ 11575256 w 18288000"/>
              <a:gd name="connsiteY1188" fmla="*/ 3648077 h 10288588"/>
              <a:gd name="connsiteX1189" fmla="*/ 11587956 w 18288000"/>
              <a:gd name="connsiteY1189" fmla="*/ 3648077 h 10288588"/>
              <a:gd name="connsiteX1190" fmla="*/ 12742068 w 18288000"/>
              <a:gd name="connsiteY1190" fmla="*/ 3648077 h 10288588"/>
              <a:gd name="connsiteX1191" fmla="*/ 12754768 w 18288000"/>
              <a:gd name="connsiteY1191" fmla="*/ 3648077 h 10288588"/>
              <a:gd name="connsiteX1192" fmla="*/ 12765881 w 18288000"/>
              <a:gd name="connsiteY1192" fmla="*/ 3645696 h 10288588"/>
              <a:gd name="connsiteX1193" fmla="*/ 12776993 w 18288000"/>
              <a:gd name="connsiteY1193" fmla="*/ 3642520 h 10288588"/>
              <a:gd name="connsiteX1194" fmla="*/ 12788106 w 18288000"/>
              <a:gd name="connsiteY1194" fmla="*/ 3638552 h 10288588"/>
              <a:gd name="connsiteX1195" fmla="*/ 12798425 w 18288000"/>
              <a:gd name="connsiteY1195" fmla="*/ 3632996 h 10288588"/>
              <a:gd name="connsiteX1196" fmla="*/ 12808743 w 18288000"/>
              <a:gd name="connsiteY1196" fmla="*/ 3627439 h 10288588"/>
              <a:gd name="connsiteX1197" fmla="*/ 12817475 w 18288000"/>
              <a:gd name="connsiteY1197" fmla="*/ 3621089 h 10288588"/>
              <a:gd name="connsiteX1198" fmla="*/ 12825412 w 18288000"/>
              <a:gd name="connsiteY1198" fmla="*/ 3613152 h 10288588"/>
              <a:gd name="connsiteX1199" fmla="*/ 12833349 w 18288000"/>
              <a:gd name="connsiteY1199" fmla="*/ 3605214 h 10288588"/>
              <a:gd name="connsiteX1200" fmla="*/ 12839699 w 18288000"/>
              <a:gd name="connsiteY1200" fmla="*/ 3596483 h 10288588"/>
              <a:gd name="connsiteX1201" fmla="*/ 12845256 w 18288000"/>
              <a:gd name="connsiteY1201" fmla="*/ 3586164 h 10288588"/>
              <a:gd name="connsiteX1202" fmla="*/ 12850018 w 18288000"/>
              <a:gd name="connsiteY1202" fmla="*/ 3575846 h 10288588"/>
              <a:gd name="connsiteX1203" fmla="*/ 12854781 w 18288000"/>
              <a:gd name="connsiteY1203" fmla="*/ 3565527 h 10288588"/>
              <a:gd name="connsiteX1204" fmla="*/ 12857162 w 18288000"/>
              <a:gd name="connsiteY1204" fmla="*/ 3554414 h 10288588"/>
              <a:gd name="connsiteX1205" fmla="*/ 12858749 w 18288000"/>
              <a:gd name="connsiteY1205" fmla="*/ 3542508 h 10288588"/>
              <a:gd name="connsiteX1206" fmla="*/ 12860337 w 18288000"/>
              <a:gd name="connsiteY1206" fmla="*/ 3530602 h 10288588"/>
              <a:gd name="connsiteX1207" fmla="*/ 12860337 w 18288000"/>
              <a:gd name="connsiteY1207" fmla="*/ 2372520 h 10288588"/>
              <a:gd name="connsiteX1208" fmla="*/ 12858749 w 18288000"/>
              <a:gd name="connsiteY1208" fmla="*/ 2361408 h 10288588"/>
              <a:gd name="connsiteX1209" fmla="*/ 12857162 w 18288000"/>
              <a:gd name="connsiteY1209" fmla="*/ 2349501 h 10288588"/>
              <a:gd name="connsiteX1210" fmla="*/ 12854781 w 18288000"/>
              <a:gd name="connsiteY1210" fmla="*/ 2337595 h 10288588"/>
              <a:gd name="connsiteX1211" fmla="*/ 12850018 w 18288000"/>
              <a:gd name="connsiteY1211" fmla="*/ 2328070 h 10288588"/>
              <a:gd name="connsiteX1212" fmla="*/ 12845256 w 18288000"/>
              <a:gd name="connsiteY1212" fmla="*/ 2317751 h 10288588"/>
              <a:gd name="connsiteX1213" fmla="*/ 12839699 w 18288000"/>
              <a:gd name="connsiteY1213" fmla="*/ 2307433 h 10288588"/>
              <a:gd name="connsiteX1214" fmla="*/ 12833349 w 18288000"/>
              <a:gd name="connsiteY1214" fmla="*/ 2298701 h 10288588"/>
              <a:gd name="connsiteX1215" fmla="*/ 12825412 w 18288000"/>
              <a:gd name="connsiteY1215" fmla="*/ 2290764 h 10288588"/>
              <a:gd name="connsiteX1216" fmla="*/ 12817475 w 18288000"/>
              <a:gd name="connsiteY1216" fmla="*/ 2282826 h 10288588"/>
              <a:gd name="connsiteX1217" fmla="*/ 12808743 w 18288000"/>
              <a:gd name="connsiteY1217" fmla="*/ 2275683 h 10288588"/>
              <a:gd name="connsiteX1218" fmla="*/ 12798425 w 18288000"/>
              <a:gd name="connsiteY1218" fmla="*/ 2270126 h 10288588"/>
              <a:gd name="connsiteX1219" fmla="*/ 12788106 w 18288000"/>
              <a:gd name="connsiteY1219" fmla="*/ 2264570 h 10288588"/>
              <a:gd name="connsiteX1220" fmla="*/ 12776993 w 18288000"/>
              <a:gd name="connsiteY1220" fmla="*/ 2261395 h 10288588"/>
              <a:gd name="connsiteX1221" fmla="*/ 12765881 w 18288000"/>
              <a:gd name="connsiteY1221" fmla="*/ 2258220 h 10288588"/>
              <a:gd name="connsiteX1222" fmla="*/ 12754768 w 18288000"/>
              <a:gd name="connsiteY1222" fmla="*/ 2256633 h 10288588"/>
              <a:gd name="connsiteX1223" fmla="*/ 12742068 w 18288000"/>
              <a:gd name="connsiteY1223" fmla="*/ 2255839 h 10288588"/>
              <a:gd name="connsiteX1224" fmla="*/ 10129043 w 18288000"/>
              <a:gd name="connsiteY1224" fmla="*/ 2255839 h 10288588"/>
              <a:gd name="connsiteX1225" fmla="*/ 10117137 w 18288000"/>
              <a:gd name="connsiteY1225" fmla="*/ 2256632 h 10288588"/>
              <a:gd name="connsiteX1226" fmla="*/ 10106025 w 18288000"/>
              <a:gd name="connsiteY1226" fmla="*/ 2258220 h 10288588"/>
              <a:gd name="connsiteX1227" fmla="*/ 10094912 w 18288000"/>
              <a:gd name="connsiteY1227" fmla="*/ 2261395 h 10288588"/>
              <a:gd name="connsiteX1228" fmla="*/ 10083006 w 18288000"/>
              <a:gd name="connsiteY1228" fmla="*/ 2264569 h 10288588"/>
              <a:gd name="connsiteX1229" fmla="*/ 10073481 w 18288000"/>
              <a:gd name="connsiteY1229" fmla="*/ 2270126 h 10288588"/>
              <a:gd name="connsiteX1230" fmla="*/ 10063162 w 18288000"/>
              <a:gd name="connsiteY1230" fmla="*/ 2275682 h 10288588"/>
              <a:gd name="connsiteX1231" fmla="*/ 10054431 w 18288000"/>
              <a:gd name="connsiteY1231" fmla="*/ 2282826 h 10288588"/>
              <a:gd name="connsiteX1232" fmla="*/ 10046493 w 18288000"/>
              <a:gd name="connsiteY1232" fmla="*/ 2290764 h 10288588"/>
              <a:gd name="connsiteX1233" fmla="*/ 10038556 w 18288000"/>
              <a:gd name="connsiteY1233" fmla="*/ 2298701 h 10288588"/>
              <a:gd name="connsiteX1234" fmla="*/ 10031412 w 18288000"/>
              <a:gd name="connsiteY1234" fmla="*/ 2307432 h 10288588"/>
              <a:gd name="connsiteX1235" fmla="*/ 10025856 w 18288000"/>
              <a:gd name="connsiteY1235" fmla="*/ 2317751 h 10288588"/>
              <a:gd name="connsiteX1236" fmla="*/ 10021887 w 18288000"/>
              <a:gd name="connsiteY1236" fmla="*/ 2328070 h 10288588"/>
              <a:gd name="connsiteX1237" fmla="*/ 10017125 w 18288000"/>
              <a:gd name="connsiteY1237" fmla="*/ 2337595 h 10288588"/>
              <a:gd name="connsiteX1238" fmla="*/ 10014743 w 18288000"/>
              <a:gd name="connsiteY1238" fmla="*/ 2349501 h 10288588"/>
              <a:gd name="connsiteX1239" fmla="*/ 10012362 w 18288000"/>
              <a:gd name="connsiteY1239" fmla="*/ 2361407 h 10288588"/>
              <a:gd name="connsiteX1240" fmla="*/ 10012362 w 18288000"/>
              <a:gd name="connsiteY1240" fmla="*/ 2372520 h 10288588"/>
              <a:gd name="connsiteX1241" fmla="*/ 10012362 w 18288000"/>
              <a:gd name="connsiteY1241" fmla="*/ 3530602 h 10288588"/>
              <a:gd name="connsiteX1242" fmla="*/ 10012362 w 18288000"/>
              <a:gd name="connsiteY1242" fmla="*/ 3542508 h 10288588"/>
              <a:gd name="connsiteX1243" fmla="*/ 10014743 w 18288000"/>
              <a:gd name="connsiteY1243" fmla="*/ 3554414 h 10288588"/>
              <a:gd name="connsiteX1244" fmla="*/ 10017125 w 18288000"/>
              <a:gd name="connsiteY1244" fmla="*/ 3565527 h 10288588"/>
              <a:gd name="connsiteX1245" fmla="*/ 10021887 w 18288000"/>
              <a:gd name="connsiteY1245" fmla="*/ 3575845 h 10288588"/>
              <a:gd name="connsiteX1246" fmla="*/ 10025856 w 18288000"/>
              <a:gd name="connsiteY1246" fmla="*/ 3586164 h 10288588"/>
              <a:gd name="connsiteX1247" fmla="*/ 10031412 w 18288000"/>
              <a:gd name="connsiteY1247" fmla="*/ 3596483 h 10288588"/>
              <a:gd name="connsiteX1248" fmla="*/ 10038556 w 18288000"/>
              <a:gd name="connsiteY1248" fmla="*/ 3605214 h 10288588"/>
              <a:gd name="connsiteX1249" fmla="*/ 10046493 w 18288000"/>
              <a:gd name="connsiteY1249" fmla="*/ 3613151 h 10288588"/>
              <a:gd name="connsiteX1250" fmla="*/ 10054431 w 18288000"/>
              <a:gd name="connsiteY1250" fmla="*/ 3621089 h 10288588"/>
              <a:gd name="connsiteX1251" fmla="*/ 10063162 w 18288000"/>
              <a:gd name="connsiteY1251" fmla="*/ 3627439 h 10288588"/>
              <a:gd name="connsiteX1252" fmla="*/ 10073481 w 18288000"/>
              <a:gd name="connsiteY1252" fmla="*/ 3632995 h 10288588"/>
              <a:gd name="connsiteX1253" fmla="*/ 10083006 w 18288000"/>
              <a:gd name="connsiteY1253" fmla="*/ 3638551 h 10288588"/>
              <a:gd name="connsiteX1254" fmla="*/ 10094912 w 18288000"/>
              <a:gd name="connsiteY1254" fmla="*/ 3642520 h 10288588"/>
              <a:gd name="connsiteX1255" fmla="*/ 10106025 w 18288000"/>
              <a:gd name="connsiteY1255" fmla="*/ 3645695 h 10288588"/>
              <a:gd name="connsiteX1256" fmla="*/ 10117137 w 18288000"/>
              <a:gd name="connsiteY1256" fmla="*/ 3648076 h 10288588"/>
              <a:gd name="connsiteX1257" fmla="*/ 10129043 w 18288000"/>
              <a:gd name="connsiteY1257" fmla="*/ 3648076 h 10288588"/>
              <a:gd name="connsiteX1258" fmla="*/ 11283950 w 18288000"/>
              <a:gd name="connsiteY1258" fmla="*/ 3648076 h 10288588"/>
              <a:gd name="connsiteX1259" fmla="*/ 11295856 w 18288000"/>
              <a:gd name="connsiteY1259" fmla="*/ 3648076 h 10288588"/>
              <a:gd name="connsiteX1260" fmla="*/ 11307763 w 18288000"/>
              <a:gd name="connsiteY1260" fmla="*/ 3645695 h 10288588"/>
              <a:gd name="connsiteX1261" fmla="*/ 11318875 w 18288000"/>
              <a:gd name="connsiteY1261" fmla="*/ 3642520 h 10288588"/>
              <a:gd name="connsiteX1262" fmla="*/ 11329987 w 18288000"/>
              <a:gd name="connsiteY1262" fmla="*/ 3638551 h 10288588"/>
              <a:gd name="connsiteX1263" fmla="*/ 11340306 w 18288000"/>
              <a:gd name="connsiteY1263" fmla="*/ 3632995 h 10288588"/>
              <a:gd name="connsiteX1264" fmla="*/ 11349037 w 18288000"/>
              <a:gd name="connsiteY1264" fmla="*/ 3627439 h 10288588"/>
              <a:gd name="connsiteX1265" fmla="*/ 11357769 w 18288000"/>
              <a:gd name="connsiteY1265" fmla="*/ 3621089 h 10288588"/>
              <a:gd name="connsiteX1266" fmla="*/ 11366500 w 18288000"/>
              <a:gd name="connsiteY1266" fmla="*/ 3613151 h 10288588"/>
              <a:gd name="connsiteX1267" fmla="*/ 11374437 w 18288000"/>
              <a:gd name="connsiteY1267" fmla="*/ 3605214 h 10288588"/>
              <a:gd name="connsiteX1268" fmla="*/ 11381581 w 18288000"/>
              <a:gd name="connsiteY1268" fmla="*/ 3596483 h 10288588"/>
              <a:gd name="connsiteX1269" fmla="*/ 11387137 w 18288000"/>
              <a:gd name="connsiteY1269" fmla="*/ 3586164 h 10288588"/>
              <a:gd name="connsiteX1270" fmla="*/ 11391900 w 18288000"/>
              <a:gd name="connsiteY1270" fmla="*/ 3575845 h 10288588"/>
              <a:gd name="connsiteX1271" fmla="*/ 11395869 w 18288000"/>
              <a:gd name="connsiteY1271" fmla="*/ 3565527 h 10288588"/>
              <a:gd name="connsiteX1272" fmla="*/ 11398250 w 18288000"/>
              <a:gd name="connsiteY1272" fmla="*/ 3554414 h 10288588"/>
              <a:gd name="connsiteX1273" fmla="*/ 11400631 w 18288000"/>
              <a:gd name="connsiteY1273" fmla="*/ 3542508 h 10288588"/>
              <a:gd name="connsiteX1274" fmla="*/ 11401425 w 18288000"/>
              <a:gd name="connsiteY1274" fmla="*/ 3530602 h 10288588"/>
              <a:gd name="connsiteX1275" fmla="*/ 11401425 w 18288000"/>
              <a:gd name="connsiteY1275" fmla="*/ 2372520 h 10288588"/>
              <a:gd name="connsiteX1276" fmla="*/ 11400631 w 18288000"/>
              <a:gd name="connsiteY1276" fmla="*/ 2361407 h 10288588"/>
              <a:gd name="connsiteX1277" fmla="*/ 11398250 w 18288000"/>
              <a:gd name="connsiteY1277" fmla="*/ 2349501 h 10288588"/>
              <a:gd name="connsiteX1278" fmla="*/ 11395869 w 18288000"/>
              <a:gd name="connsiteY1278" fmla="*/ 2337595 h 10288588"/>
              <a:gd name="connsiteX1279" fmla="*/ 11391900 w 18288000"/>
              <a:gd name="connsiteY1279" fmla="*/ 2328070 h 10288588"/>
              <a:gd name="connsiteX1280" fmla="*/ 11387137 w 18288000"/>
              <a:gd name="connsiteY1280" fmla="*/ 2317751 h 10288588"/>
              <a:gd name="connsiteX1281" fmla="*/ 11381581 w 18288000"/>
              <a:gd name="connsiteY1281" fmla="*/ 2307432 h 10288588"/>
              <a:gd name="connsiteX1282" fmla="*/ 11374437 w 18288000"/>
              <a:gd name="connsiteY1282" fmla="*/ 2298701 h 10288588"/>
              <a:gd name="connsiteX1283" fmla="*/ 11366500 w 18288000"/>
              <a:gd name="connsiteY1283" fmla="*/ 2290764 h 10288588"/>
              <a:gd name="connsiteX1284" fmla="*/ 11357769 w 18288000"/>
              <a:gd name="connsiteY1284" fmla="*/ 2282826 h 10288588"/>
              <a:gd name="connsiteX1285" fmla="*/ 11349037 w 18288000"/>
              <a:gd name="connsiteY1285" fmla="*/ 2275682 h 10288588"/>
              <a:gd name="connsiteX1286" fmla="*/ 11340306 w 18288000"/>
              <a:gd name="connsiteY1286" fmla="*/ 2270126 h 10288588"/>
              <a:gd name="connsiteX1287" fmla="*/ 11329987 w 18288000"/>
              <a:gd name="connsiteY1287" fmla="*/ 2264569 h 10288588"/>
              <a:gd name="connsiteX1288" fmla="*/ 11318875 w 18288000"/>
              <a:gd name="connsiteY1288" fmla="*/ 2261395 h 10288588"/>
              <a:gd name="connsiteX1289" fmla="*/ 11307763 w 18288000"/>
              <a:gd name="connsiteY1289" fmla="*/ 2258220 h 10288588"/>
              <a:gd name="connsiteX1290" fmla="*/ 11295856 w 18288000"/>
              <a:gd name="connsiteY1290" fmla="*/ 2256632 h 10288588"/>
              <a:gd name="connsiteX1291" fmla="*/ 11283950 w 18288000"/>
              <a:gd name="connsiteY1291" fmla="*/ 2255839 h 10288588"/>
              <a:gd name="connsiteX1292" fmla="*/ 15963105 w 18288000"/>
              <a:gd name="connsiteY1292" fmla="*/ 793752 h 10288588"/>
              <a:gd name="connsiteX1293" fmla="*/ 15951199 w 18288000"/>
              <a:gd name="connsiteY1293" fmla="*/ 794546 h 10288588"/>
              <a:gd name="connsiteX1294" fmla="*/ 15940087 w 18288000"/>
              <a:gd name="connsiteY1294" fmla="*/ 795340 h 10288588"/>
              <a:gd name="connsiteX1295" fmla="*/ 15928180 w 18288000"/>
              <a:gd name="connsiteY1295" fmla="*/ 799311 h 10288588"/>
              <a:gd name="connsiteX1296" fmla="*/ 15917068 w 18288000"/>
              <a:gd name="connsiteY1296" fmla="*/ 802488 h 10288588"/>
              <a:gd name="connsiteX1297" fmla="*/ 15907543 w 18288000"/>
              <a:gd name="connsiteY1297" fmla="*/ 808048 h 10288588"/>
              <a:gd name="connsiteX1298" fmla="*/ 15898018 w 18288000"/>
              <a:gd name="connsiteY1298" fmla="*/ 813607 h 10288588"/>
              <a:gd name="connsiteX1299" fmla="*/ 15889287 w 18288000"/>
              <a:gd name="connsiteY1299" fmla="*/ 820755 h 10288588"/>
              <a:gd name="connsiteX1300" fmla="*/ 15880555 w 18288000"/>
              <a:gd name="connsiteY1300" fmla="*/ 827903 h 10288588"/>
              <a:gd name="connsiteX1301" fmla="*/ 15872618 w 18288000"/>
              <a:gd name="connsiteY1301" fmla="*/ 835845 h 10288588"/>
              <a:gd name="connsiteX1302" fmla="*/ 15865474 w 18288000"/>
              <a:gd name="connsiteY1302" fmla="*/ 845375 h 10288588"/>
              <a:gd name="connsiteX1303" fmla="*/ 15859918 w 18288000"/>
              <a:gd name="connsiteY1303" fmla="*/ 854905 h 10288588"/>
              <a:gd name="connsiteX1304" fmla="*/ 15855949 w 18288000"/>
              <a:gd name="connsiteY1304" fmla="*/ 865230 h 10288588"/>
              <a:gd name="connsiteX1305" fmla="*/ 15851187 w 18288000"/>
              <a:gd name="connsiteY1305" fmla="*/ 875555 h 10288588"/>
              <a:gd name="connsiteX1306" fmla="*/ 15848805 w 18288000"/>
              <a:gd name="connsiteY1306" fmla="*/ 886674 h 10288588"/>
              <a:gd name="connsiteX1307" fmla="*/ 15846424 w 18288000"/>
              <a:gd name="connsiteY1307" fmla="*/ 899381 h 10288588"/>
              <a:gd name="connsiteX1308" fmla="*/ 15846424 w 18288000"/>
              <a:gd name="connsiteY1308" fmla="*/ 910500 h 10288588"/>
              <a:gd name="connsiteX1309" fmla="*/ 15846424 w 18288000"/>
              <a:gd name="connsiteY1309" fmla="*/ 2069242 h 10288588"/>
              <a:gd name="connsiteX1310" fmla="*/ 15846424 w 18288000"/>
              <a:gd name="connsiteY1310" fmla="*/ 2080361 h 10288588"/>
              <a:gd name="connsiteX1311" fmla="*/ 15848805 w 18288000"/>
              <a:gd name="connsiteY1311" fmla="*/ 2093068 h 10288588"/>
              <a:gd name="connsiteX1312" fmla="*/ 15851187 w 18288000"/>
              <a:gd name="connsiteY1312" fmla="*/ 2104187 h 10288588"/>
              <a:gd name="connsiteX1313" fmla="*/ 15855949 w 18288000"/>
              <a:gd name="connsiteY1313" fmla="*/ 2114512 h 10288588"/>
              <a:gd name="connsiteX1314" fmla="*/ 15859918 w 18288000"/>
              <a:gd name="connsiteY1314" fmla="*/ 2124042 h 10288588"/>
              <a:gd name="connsiteX1315" fmla="*/ 15865474 w 18288000"/>
              <a:gd name="connsiteY1315" fmla="*/ 2134367 h 10288588"/>
              <a:gd name="connsiteX1316" fmla="*/ 15872618 w 18288000"/>
              <a:gd name="connsiteY1316" fmla="*/ 2143103 h 10288588"/>
              <a:gd name="connsiteX1317" fmla="*/ 15880555 w 18288000"/>
              <a:gd name="connsiteY1317" fmla="*/ 2151045 h 10288588"/>
              <a:gd name="connsiteX1318" fmla="*/ 15889287 w 18288000"/>
              <a:gd name="connsiteY1318" fmla="*/ 2158987 h 10288588"/>
              <a:gd name="connsiteX1319" fmla="*/ 15898018 w 18288000"/>
              <a:gd name="connsiteY1319" fmla="*/ 2166135 h 10288588"/>
              <a:gd name="connsiteX1320" fmla="*/ 15907543 w 18288000"/>
              <a:gd name="connsiteY1320" fmla="*/ 2171694 h 10288588"/>
              <a:gd name="connsiteX1321" fmla="*/ 15917068 w 18288000"/>
              <a:gd name="connsiteY1321" fmla="*/ 2177253 h 10288588"/>
              <a:gd name="connsiteX1322" fmla="*/ 15928180 w 18288000"/>
              <a:gd name="connsiteY1322" fmla="*/ 2180430 h 10288588"/>
              <a:gd name="connsiteX1323" fmla="*/ 15940087 w 18288000"/>
              <a:gd name="connsiteY1323" fmla="*/ 2183608 h 10288588"/>
              <a:gd name="connsiteX1324" fmla="*/ 15951199 w 18288000"/>
              <a:gd name="connsiteY1324" fmla="*/ 2185196 h 10288588"/>
              <a:gd name="connsiteX1325" fmla="*/ 15963105 w 18288000"/>
              <a:gd name="connsiteY1325" fmla="*/ 2185990 h 10288588"/>
              <a:gd name="connsiteX1326" fmla="*/ 17118804 w 18288000"/>
              <a:gd name="connsiteY1326" fmla="*/ 2185990 h 10288588"/>
              <a:gd name="connsiteX1327" fmla="*/ 17129920 w 18288000"/>
              <a:gd name="connsiteY1327" fmla="*/ 2185196 h 10288588"/>
              <a:gd name="connsiteX1328" fmla="*/ 17141032 w 18288000"/>
              <a:gd name="connsiteY1328" fmla="*/ 2183608 h 10288588"/>
              <a:gd name="connsiteX1329" fmla="*/ 17152936 w 18288000"/>
              <a:gd name="connsiteY1329" fmla="*/ 2180430 h 10288588"/>
              <a:gd name="connsiteX1330" fmla="*/ 17164048 w 18288000"/>
              <a:gd name="connsiteY1330" fmla="*/ 2177253 h 10288588"/>
              <a:gd name="connsiteX1331" fmla="*/ 17173576 w 18288000"/>
              <a:gd name="connsiteY1331" fmla="*/ 2171694 h 10288588"/>
              <a:gd name="connsiteX1332" fmla="*/ 17183892 w 18288000"/>
              <a:gd name="connsiteY1332" fmla="*/ 2166135 h 10288588"/>
              <a:gd name="connsiteX1333" fmla="*/ 17193420 w 18288000"/>
              <a:gd name="connsiteY1333" fmla="*/ 2158987 h 10288588"/>
              <a:gd name="connsiteX1334" fmla="*/ 17200564 w 18288000"/>
              <a:gd name="connsiteY1334" fmla="*/ 2151045 h 10288588"/>
              <a:gd name="connsiteX1335" fmla="*/ 17208500 w 18288000"/>
              <a:gd name="connsiteY1335" fmla="*/ 2143103 h 10288588"/>
              <a:gd name="connsiteX1336" fmla="*/ 17215644 w 18288000"/>
              <a:gd name="connsiteY1336" fmla="*/ 2134367 h 10288588"/>
              <a:gd name="connsiteX1337" fmla="*/ 17221200 w 18288000"/>
              <a:gd name="connsiteY1337" fmla="*/ 2124042 h 10288588"/>
              <a:gd name="connsiteX1338" fmla="*/ 17225964 w 18288000"/>
              <a:gd name="connsiteY1338" fmla="*/ 2114512 h 10288588"/>
              <a:gd name="connsiteX1339" fmla="*/ 17229932 w 18288000"/>
              <a:gd name="connsiteY1339" fmla="*/ 2104187 h 10288588"/>
              <a:gd name="connsiteX1340" fmla="*/ 17233104 w 18288000"/>
              <a:gd name="connsiteY1340" fmla="*/ 2093068 h 10288588"/>
              <a:gd name="connsiteX1341" fmla="*/ 17234692 w 18288000"/>
              <a:gd name="connsiteY1341" fmla="*/ 2080361 h 10288588"/>
              <a:gd name="connsiteX1342" fmla="*/ 17235488 w 18288000"/>
              <a:gd name="connsiteY1342" fmla="*/ 2069242 h 10288588"/>
              <a:gd name="connsiteX1343" fmla="*/ 17235488 w 18288000"/>
              <a:gd name="connsiteY1343" fmla="*/ 910500 h 10288588"/>
              <a:gd name="connsiteX1344" fmla="*/ 17234692 w 18288000"/>
              <a:gd name="connsiteY1344" fmla="*/ 899381 h 10288588"/>
              <a:gd name="connsiteX1345" fmla="*/ 17233104 w 18288000"/>
              <a:gd name="connsiteY1345" fmla="*/ 886674 h 10288588"/>
              <a:gd name="connsiteX1346" fmla="*/ 17229932 w 18288000"/>
              <a:gd name="connsiteY1346" fmla="*/ 875555 h 10288588"/>
              <a:gd name="connsiteX1347" fmla="*/ 17225964 w 18288000"/>
              <a:gd name="connsiteY1347" fmla="*/ 865230 h 10288588"/>
              <a:gd name="connsiteX1348" fmla="*/ 17221200 w 18288000"/>
              <a:gd name="connsiteY1348" fmla="*/ 854905 h 10288588"/>
              <a:gd name="connsiteX1349" fmla="*/ 17215644 w 18288000"/>
              <a:gd name="connsiteY1349" fmla="*/ 845375 h 10288588"/>
              <a:gd name="connsiteX1350" fmla="*/ 17208500 w 18288000"/>
              <a:gd name="connsiteY1350" fmla="*/ 835845 h 10288588"/>
              <a:gd name="connsiteX1351" fmla="*/ 17200564 w 18288000"/>
              <a:gd name="connsiteY1351" fmla="*/ 827903 h 10288588"/>
              <a:gd name="connsiteX1352" fmla="*/ 17193420 w 18288000"/>
              <a:gd name="connsiteY1352" fmla="*/ 820755 h 10288588"/>
              <a:gd name="connsiteX1353" fmla="*/ 17183892 w 18288000"/>
              <a:gd name="connsiteY1353" fmla="*/ 813607 h 10288588"/>
              <a:gd name="connsiteX1354" fmla="*/ 17173576 w 18288000"/>
              <a:gd name="connsiteY1354" fmla="*/ 808048 h 10288588"/>
              <a:gd name="connsiteX1355" fmla="*/ 17164048 w 18288000"/>
              <a:gd name="connsiteY1355" fmla="*/ 802488 h 10288588"/>
              <a:gd name="connsiteX1356" fmla="*/ 17152936 w 18288000"/>
              <a:gd name="connsiteY1356" fmla="*/ 799311 h 10288588"/>
              <a:gd name="connsiteX1357" fmla="*/ 17141032 w 18288000"/>
              <a:gd name="connsiteY1357" fmla="*/ 795340 h 10288588"/>
              <a:gd name="connsiteX1358" fmla="*/ 17129920 w 18288000"/>
              <a:gd name="connsiteY1358" fmla="*/ 794546 h 10288588"/>
              <a:gd name="connsiteX1359" fmla="*/ 17118804 w 18288000"/>
              <a:gd name="connsiteY1359" fmla="*/ 793752 h 10288588"/>
              <a:gd name="connsiteX1360" fmla="*/ 14504193 w 18288000"/>
              <a:gd name="connsiteY1360" fmla="*/ 793752 h 10288588"/>
              <a:gd name="connsiteX1361" fmla="*/ 14491493 w 18288000"/>
              <a:gd name="connsiteY1361" fmla="*/ 794546 h 10288588"/>
              <a:gd name="connsiteX1362" fmla="*/ 14480381 w 18288000"/>
              <a:gd name="connsiteY1362" fmla="*/ 795340 h 10288588"/>
              <a:gd name="connsiteX1363" fmla="*/ 14469268 w 18288000"/>
              <a:gd name="connsiteY1363" fmla="*/ 799311 h 10288588"/>
              <a:gd name="connsiteX1364" fmla="*/ 14458156 w 18288000"/>
              <a:gd name="connsiteY1364" fmla="*/ 802488 h 10288588"/>
              <a:gd name="connsiteX1365" fmla="*/ 14447837 w 18288000"/>
              <a:gd name="connsiteY1365" fmla="*/ 808048 h 10288588"/>
              <a:gd name="connsiteX1366" fmla="*/ 14439106 w 18288000"/>
              <a:gd name="connsiteY1366" fmla="*/ 813607 h 10288588"/>
              <a:gd name="connsiteX1367" fmla="*/ 14430375 w 18288000"/>
              <a:gd name="connsiteY1367" fmla="*/ 820755 h 10288588"/>
              <a:gd name="connsiteX1368" fmla="*/ 14420850 w 18288000"/>
              <a:gd name="connsiteY1368" fmla="*/ 827903 h 10288588"/>
              <a:gd name="connsiteX1369" fmla="*/ 14412912 w 18288000"/>
              <a:gd name="connsiteY1369" fmla="*/ 835845 h 10288588"/>
              <a:gd name="connsiteX1370" fmla="*/ 14406562 w 18288000"/>
              <a:gd name="connsiteY1370" fmla="*/ 845375 h 10288588"/>
              <a:gd name="connsiteX1371" fmla="*/ 14401006 w 18288000"/>
              <a:gd name="connsiteY1371" fmla="*/ 854905 h 10288588"/>
              <a:gd name="connsiteX1372" fmla="*/ 14396243 w 18288000"/>
              <a:gd name="connsiteY1372" fmla="*/ 865230 h 10288588"/>
              <a:gd name="connsiteX1373" fmla="*/ 14391481 w 18288000"/>
              <a:gd name="connsiteY1373" fmla="*/ 875555 h 10288588"/>
              <a:gd name="connsiteX1374" fmla="*/ 14389893 w 18288000"/>
              <a:gd name="connsiteY1374" fmla="*/ 886674 h 10288588"/>
              <a:gd name="connsiteX1375" fmla="*/ 14387512 w 18288000"/>
              <a:gd name="connsiteY1375" fmla="*/ 899381 h 10288588"/>
              <a:gd name="connsiteX1376" fmla="*/ 14387512 w 18288000"/>
              <a:gd name="connsiteY1376" fmla="*/ 910500 h 10288588"/>
              <a:gd name="connsiteX1377" fmla="*/ 14387512 w 18288000"/>
              <a:gd name="connsiteY1377" fmla="*/ 2069242 h 10288588"/>
              <a:gd name="connsiteX1378" fmla="*/ 14387512 w 18288000"/>
              <a:gd name="connsiteY1378" fmla="*/ 2080361 h 10288588"/>
              <a:gd name="connsiteX1379" fmla="*/ 14389893 w 18288000"/>
              <a:gd name="connsiteY1379" fmla="*/ 2093068 h 10288588"/>
              <a:gd name="connsiteX1380" fmla="*/ 14391481 w 18288000"/>
              <a:gd name="connsiteY1380" fmla="*/ 2104187 h 10288588"/>
              <a:gd name="connsiteX1381" fmla="*/ 14396243 w 18288000"/>
              <a:gd name="connsiteY1381" fmla="*/ 2114512 h 10288588"/>
              <a:gd name="connsiteX1382" fmla="*/ 14401006 w 18288000"/>
              <a:gd name="connsiteY1382" fmla="*/ 2124042 h 10288588"/>
              <a:gd name="connsiteX1383" fmla="*/ 14406562 w 18288000"/>
              <a:gd name="connsiteY1383" fmla="*/ 2134367 h 10288588"/>
              <a:gd name="connsiteX1384" fmla="*/ 14412912 w 18288000"/>
              <a:gd name="connsiteY1384" fmla="*/ 2143103 h 10288588"/>
              <a:gd name="connsiteX1385" fmla="*/ 14420850 w 18288000"/>
              <a:gd name="connsiteY1385" fmla="*/ 2151045 h 10288588"/>
              <a:gd name="connsiteX1386" fmla="*/ 14430375 w 18288000"/>
              <a:gd name="connsiteY1386" fmla="*/ 2158987 h 10288588"/>
              <a:gd name="connsiteX1387" fmla="*/ 14439106 w 18288000"/>
              <a:gd name="connsiteY1387" fmla="*/ 2166135 h 10288588"/>
              <a:gd name="connsiteX1388" fmla="*/ 14447837 w 18288000"/>
              <a:gd name="connsiteY1388" fmla="*/ 2171694 h 10288588"/>
              <a:gd name="connsiteX1389" fmla="*/ 14458156 w 18288000"/>
              <a:gd name="connsiteY1389" fmla="*/ 2177253 h 10288588"/>
              <a:gd name="connsiteX1390" fmla="*/ 14469268 w 18288000"/>
              <a:gd name="connsiteY1390" fmla="*/ 2180430 h 10288588"/>
              <a:gd name="connsiteX1391" fmla="*/ 14480381 w 18288000"/>
              <a:gd name="connsiteY1391" fmla="*/ 2183608 h 10288588"/>
              <a:gd name="connsiteX1392" fmla="*/ 14491493 w 18288000"/>
              <a:gd name="connsiteY1392" fmla="*/ 2185196 h 10288588"/>
              <a:gd name="connsiteX1393" fmla="*/ 14504193 w 18288000"/>
              <a:gd name="connsiteY1393" fmla="*/ 2185990 h 10288588"/>
              <a:gd name="connsiteX1394" fmla="*/ 15659894 w 18288000"/>
              <a:gd name="connsiteY1394" fmla="*/ 2185990 h 10288588"/>
              <a:gd name="connsiteX1395" fmla="*/ 15671006 w 18288000"/>
              <a:gd name="connsiteY1395" fmla="*/ 2185196 h 10288588"/>
              <a:gd name="connsiteX1396" fmla="*/ 15682119 w 18288000"/>
              <a:gd name="connsiteY1396" fmla="*/ 2183608 h 10288588"/>
              <a:gd name="connsiteX1397" fmla="*/ 15693231 w 18288000"/>
              <a:gd name="connsiteY1397" fmla="*/ 2180430 h 10288588"/>
              <a:gd name="connsiteX1398" fmla="*/ 15704344 w 18288000"/>
              <a:gd name="connsiteY1398" fmla="*/ 2177253 h 10288588"/>
              <a:gd name="connsiteX1399" fmla="*/ 15714663 w 18288000"/>
              <a:gd name="connsiteY1399" fmla="*/ 2171694 h 10288588"/>
              <a:gd name="connsiteX1400" fmla="*/ 15724981 w 18288000"/>
              <a:gd name="connsiteY1400" fmla="*/ 2166135 h 10288588"/>
              <a:gd name="connsiteX1401" fmla="*/ 15733713 w 18288000"/>
              <a:gd name="connsiteY1401" fmla="*/ 2158987 h 10288588"/>
              <a:gd name="connsiteX1402" fmla="*/ 15741650 w 18288000"/>
              <a:gd name="connsiteY1402" fmla="*/ 2151045 h 10288588"/>
              <a:gd name="connsiteX1403" fmla="*/ 15749587 w 18288000"/>
              <a:gd name="connsiteY1403" fmla="*/ 2143103 h 10288588"/>
              <a:gd name="connsiteX1404" fmla="*/ 15755937 w 18288000"/>
              <a:gd name="connsiteY1404" fmla="*/ 2134367 h 10288588"/>
              <a:gd name="connsiteX1405" fmla="*/ 15761494 w 18288000"/>
              <a:gd name="connsiteY1405" fmla="*/ 2124042 h 10288588"/>
              <a:gd name="connsiteX1406" fmla="*/ 15766256 w 18288000"/>
              <a:gd name="connsiteY1406" fmla="*/ 2114512 h 10288588"/>
              <a:gd name="connsiteX1407" fmla="*/ 15771019 w 18288000"/>
              <a:gd name="connsiteY1407" fmla="*/ 2104187 h 10288588"/>
              <a:gd name="connsiteX1408" fmla="*/ 15772606 w 18288000"/>
              <a:gd name="connsiteY1408" fmla="*/ 2093068 h 10288588"/>
              <a:gd name="connsiteX1409" fmla="*/ 15774987 w 18288000"/>
              <a:gd name="connsiteY1409" fmla="*/ 2080361 h 10288588"/>
              <a:gd name="connsiteX1410" fmla="*/ 15776575 w 18288000"/>
              <a:gd name="connsiteY1410" fmla="*/ 2069242 h 10288588"/>
              <a:gd name="connsiteX1411" fmla="*/ 15776575 w 18288000"/>
              <a:gd name="connsiteY1411" fmla="*/ 910500 h 10288588"/>
              <a:gd name="connsiteX1412" fmla="*/ 15774987 w 18288000"/>
              <a:gd name="connsiteY1412" fmla="*/ 899381 h 10288588"/>
              <a:gd name="connsiteX1413" fmla="*/ 15772606 w 18288000"/>
              <a:gd name="connsiteY1413" fmla="*/ 886674 h 10288588"/>
              <a:gd name="connsiteX1414" fmla="*/ 15771019 w 18288000"/>
              <a:gd name="connsiteY1414" fmla="*/ 875555 h 10288588"/>
              <a:gd name="connsiteX1415" fmla="*/ 15766256 w 18288000"/>
              <a:gd name="connsiteY1415" fmla="*/ 865230 h 10288588"/>
              <a:gd name="connsiteX1416" fmla="*/ 15761494 w 18288000"/>
              <a:gd name="connsiteY1416" fmla="*/ 854905 h 10288588"/>
              <a:gd name="connsiteX1417" fmla="*/ 15755937 w 18288000"/>
              <a:gd name="connsiteY1417" fmla="*/ 845375 h 10288588"/>
              <a:gd name="connsiteX1418" fmla="*/ 15749587 w 18288000"/>
              <a:gd name="connsiteY1418" fmla="*/ 835845 h 10288588"/>
              <a:gd name="connsiteX1419" fmla="*/ 15741650 w 18288000"/>
              <a:gd name="connsiteY1419" fmla="*/ 827903 h 10288588"/>
              <a:gd name="connsiteX1420" fmla="*/ 15733713 w 18288000"/>
              <a:gd name="connsiteY1420" fmla="*/ 820755 h 10288588"/>
              <a:gd name="connsiteX1421" fmla="*/ 15724981 w 18288000"/>
              <a:gd name="connsiteY1421" fmla="*/ 813607 h 10288588"/>
              <a:gd name="connsiteX1422" fmla="*/ 15714663 w 18288000"/>
              <a:gd name="connsiteY1422" fmla="*/ 808048 h 10288588"/>
              <a:gd name="connsiteX1423" fmla="*/ 15704344 w 18288000"/>
              <a:gd name="connsiteY1423" fmla="*/ 802488 h 10288588"/>
              <a:gd name="connsiteX1424" fmla="*/ 15693231 w 18288000"/>
              <a:gd name="connsiteY1424" fmla="*/ 799311 h 10288588"/>
              <a:gd name="connsiteX1425" fmla="*/ 15682119 w 18288000"/>
              <a:gd name="connsiteY1425" fmla="*/ 795340 h 10288588"/>
              <a:gd name="connsiteX1426" fmla="*/ 15671006 w 18288000"/>
              <a:gd name="connsiteY1426" fmla="*/ 794546 h 10288588"/>
              <a:gd name="connsiteX1427" fmla="*/ 15659894 w 18288000"/>
              <a:gd name="connsiteY1427" fmla="*/ 793752 h 10288588"/>
              <a:gd name="connsiteX1428" fmla="*/ 13046141 w 18288000"/>
              <a:gd name="connsiteY1428" fmla="*/ 793752 h 10288588"/>
              <a:gd name="connsiteX1429" fmla="*/ 13034228 w 18288000"/>
              <a:gd name="connsiteY1429" fmla="*/ 794546 h 10288588"/>
              <a:gd name="connsiteX1430" fmla="*/ 13023109 w 18288000"/>
              <a:gd name="connsiteY1430" fmla="*/ 795340 h 10288588"/>
              <a:gd name="connsiteX1431" fmla="*/ 13011990 w 18288000"/>
              <a:gd name="connsiteY1431" fmla="*/ 799311 h 10288588"/>
              <a:gd name="connsiteX1432" fmla="*/ 13000077 w 18288000"/>
              <a:gd name="connsiteY1432" fmla="*/ 802488 h 10288588"/>
              <a:gd name="connsiteX1433" fmla="*/ 12990547 w 18288000"/>
              <a:gd name="connsiteY1433" fmla="*/ 808048 h 10288588"/>
              <a:gd name="connsiteX1434" fmla="*/ 12981016 w 18288000"/>
              <a:gd name="connsiteY1434" fmla="*/ 813607 h 10288588"/>
              <a:gd name="connsiteX1435" fmla="*/ 12972280 w 18288000"/>
              <a:gd name="connsiteY1435" fmla="*/ 820755 h 10288588"/>
              <a:gd name="connsiteX1436" fmla="*/ 12963544 w 18288000"/>
              <a:gd name="connsiteY1436" fmla="*/ 827903 h 10288588"/>
              <a:gd name="connsiteX1437" fmla="*/ 12955602 w 18288000"/>
              <a:gd name="connsiteY1437" fmla="*/ 835845 h 10288588"/>
              <a:gd name="connsiteX1438" fmla="*/ 12948454 w 18288000"/>
              <a:gd name="connsiteY1438" fmla="*/ 845375 h 10288588"/>
              <a:gd name="connsiteX1439" fmla="*/ 12942895 w 18288000"/>
              <a:gd name="connsiteY1439" fmla="*/ 854905 h 10288588"/>
              <a:gd name="connsiteX1440" fmla="*/ 12938924 w 18288000"/>
              <a:gd name="connsiteY1440" fmla="*/ 865230 h 10288588"/>
              <a:gd name="connsiteX1441" fmla="*/ 12934158 w 18288000"/>
              <a:gd name="connsiteY1441" fmla="*/ 875555 h 10288588"/>
              <a:gd name="connsiteX1442" fmla="*/ 12931776 w 18288000"/>
              <a:gd name="connsiteY1442" fmla="*/ 886674 h 10288588"/>
              <a:gd name="connsiteX1443" fmla="*/ 12929393 w 18288000"/>
              <a:gd name="connsiteY1443" fmla="*/ 899381 h 10288588"/>
              <a:gd name="connsiteX1444" fmla="*/ 12928599 w 18288000"/>
              <a:gd name="connsiteY1444" fmla="*/ 910500 h 10288588"/>
              <a:gd name="connsiteX1445" fmla="*/ 12928599 w 18288000"/>
              <a:gd name="connsiteY1445" fmla="*/ 2069242 h 10288588"/>
              <a:gd name="connsiteX1446" fmla="*/ 12929393 w 18288000"/>
              <a:gd name="connsiteY1446" fmla="*/ 2080361 h 10288588"/>
              <a:gd name="connsiteX1447" fmla="*/ 12931776 w 18288000"/>
              <a:gd name="connsiteY1447" fmla="*/ 2093068 h 10288588"/>
              <a:gd name="connsiteX1448" fmla="*/ 12934158 w 18288000"/>
              <a:gd name="connsiteY1448" fmla="*/ 2104187 h 10288588"/>
              <a:gd name="connsiteX1449" fmla="*/ 12938924 w 18288000"/>
              <a:gd name="connsiteY1449" fmla="*/ 2114512 h 10288588"/>
              <a:gd name="connsiteX1450" fmla="*/ 12942895 w 18288000"/>
              <a:gd name="connsiteY1450" fmla="*/ 2124042 h 10288588"/>
              <a:gd name="connsiteX1451" fmla="*/ 12948454 w 18288000"/>
              <a:gd name="connsiteY1451" fmla="*/ 2134367 h 10288588"/>
              <a:gd name="connsiteX1452" fmla="*/ 12955602 w 18288000"/>
              <a:gd name="connsiteY1452" fmla="*/ 2143103 h 10288588"/>
              <a:gd name="connsiteX1453" fmla="*/ 12963544 w 18288000"/>
              <a:gd name="connsiteY1453" fmla="*/ 2151045 h 10288588"/>
              <a:gd name="connsiteX1454" fmla="*/ 12972280 w 18288000"/>
              <a:gd name="connsiteY1454" fmla="*/ 2158987 h 10288588"/>
              <a:gd name="connsiteX1455" fmla="*/ 12981016 w 18288000"/>
              <a:gd name="connsiteY1455" fmla="*/ 2166135 h 10288588"/>
              <a:gd name="connsiteX1456" fmla="*/ 12990547 w 18288000"/>
              <a:gd name="connsiteY1456" fmla="*/ 2171694 h 10288588"/>
              <a:gd name="connsiteX1457" fmla="*/ 13000077 w 18288000"/>
              <a:gd name="connsiteY1457" fmla="*/ 2177253 h 10288588"/>
              <a:gd name="connsiteX1458" fmla="*/ 13011990 w 18288000"/>
              <a:gd name="connsiteY1458" fmla="*/ 2180430 h 10288588"/>
              <a:gd name="connsiteX1459" fmla="*/ 13023109 w 18288000"/>
              <a:gd name="connsiteY1459" fmla="*/ 2183608 h 10288588"/>
              <a:gd name="connsiteX1460" fmla="*/ 13034228 w 18288000"/>
              <a:gd name="connsiteY1460" fmla="*/ 2185196 h 10288588"/>
              <a:gd name="connsiteX1461" fmla="*/ 13046141 w 18288000"/>
              <a:gd name="connsiteY1461" fmla="*/ 2185990 h 10288588"/>
              <a:gd name="connsiteX1462" fmla="*/ 14201707 w 18288000"/>
              <a:gd name="connsiteY1462" fmla="*/ 2185990 h 10288588"/>
              <a:gd name="connsiteX1463" fmla="*/ 14213620 w 18288000"/>
              <a:gd name="connsiteY1463" fmla="*/ 2185196 h 10288588"/>
              <a:gd name="connsiteX1464" fmla="*/ 14225533 w 18288000"/>
              <a:gd name="connsiteY1464" fmla="*/ 2183608 h 10288588"/>
              <a:gd name="connsiteX1465" fmla="*/ 14236652 w 18288000"/>
              <a:gd name="connsiteY1465" fmla="*/ 2180430 h 10288588"/>
              <a:gd name="connsiteX1466" fmla="*/ 14247771 w 18288000"/>
              <a:gd name="connsiteY1466" fmla="*/ 2177253 h 10288588"/>
              <a:gd name="connsiteX1467" fmla="*/ 14258095 w 18288000"/>
              <a:gd name="connsiteY1467" fmla="*/ 2171694 h 10288588"/>
              <a:gd name="connsiteX1468" fmla="*/ 14267626 w 18288000"/>
              <a:gd name="connsiteY1468" fmla="*/ 2166135 h 10288588"/>
              <a:gd name="connsiteX1469" fmla="*/ 14277156 w 18288000"/>
              <a:gd name="connsiteY1469" fmla="*/ 2158987 h 10288588"/>
              <a:gd name="connsiteX1470" fmla="*/ 14284304 w 18288000"/>
              <a:gd name="connsiteY1470" fmla="*/ 2151045 h 10288588"/>
              <a:gd name="connsiteX1471" fmla="*/ 14292246 w 18288000"/>
              <a:gd name="connsiteY1471" fmla="*/ 2143103 h 10288588"/>
              <a:gd name="connsiteX1472" fmla="*/ 14299394 w 18288000"/>
              <a:gd name="connsiteY1472" fmla="*/ 2134367 h 10288588"/>
              <a:gd name="connsiteX1473" fmla="*/ 14304953 w 18288000"/>
              <a:gd name="connsiteY1473" fmla="*/ 2124042 h 10288588"/>
              <a:gd name="connsiteX1474" fmla="*/ 14309719 w 18288000"/>
              <a:gd name="connsiteY1474" fmla="*/ 2114512 h 10288588"/>
              <a:gd name="connsiteX1475" fmla="*/ 14313690 w 18288000"/>
              <a:gd name="connsiteY1475" fmla="*/ 2104187 h 10288588"/>
              <a:gd name="connsiteX1476" fmla="*/ 14316072 w 18288000"/>
              <a:gd name="connsiteY1476" fmla="*/ 2093068 h 10288588"/>
              <a:gd name="connsiteX1477" fmla="*/ 14318455 w 18288000"/>
              <a:gd name="connsiteY1477" fmla="*/ 2080361 h 10288588"/>
              <a:gd name="connsiteX1478" fmla="*/ 14319249 w 18288000"/>
              <a:gd name="connsiteY1478" fmla="*/ 2069242 h 10288588"/>
              <a:gd name="connsiteX1479" fmla="*/ 14319249 w 18288000"/>
              <a:gd name="connsiteY1479" fmla="*/ 910500 h 10288588"/>
              <a:gd name="connsiteX1480" fmla="*/ 14318455 w 18288000"/>
              <a:gd name="connsiteY1480" fmla="*/ 899381 h 10288588"/>
              <a:gd name="connsiteX1481" fmla="*/ 14316072 w 18288000"/>
              <a:gd name="connsiteY1481" fmla="*/ 886674 h 10288588"/>
              <a:gd name="connsiteX1482" fmla="*/ 14313690 w 18288000"/>
              <a:gd name="connsiteY1482" fmla="*/ 875555 h 10288588"/>
              <a:gd name="connsiteX1483" fmla="*/ 14309719 w 18288000"/>
              <a:gd name="connsiteY1483" fmla="*/ 865230 h 10288588"/>
              <a:gd name="connsiteX1484" fmla="*/ 14304953 w 18288000"/>
              <a:gd name="connsiteY1484" fmla="*/ 854905 h 10288588"/>
              <a:gd name="connsiteX1485" fmla="*/ 14299394 w 18288000"/>
              <a:gd name="connsiteY1485" fmla="*/ 845375 h 10288588"/>
              <a:gd name="connsiteX1486" fmla="*/ 14292246 w 18288000"/>
              <a:gd name="connsiteY1486" fmla="*/ 835845 h 10288588"/>
              <a:gd name="connsiteX1487" fmla="*/ 14284304 w 18288000"/>
              <a:gd name="connsiteY1487" fmla="*/ 827903 h 10288588"/>
              <a:gd name="connsiteX1488" fmla="*/ 14277156 w 18288000"/>
              <a:gd name="connsiteY1488" fmla="*/ 820755 h 10288588"/>
              <a:gd name="connsiteX1489" fmla="*/ 14267626 w 18288000"/>
              <a:gd name="connsiteY1489" fmla="*/ 813607 h 10288588"/>
              <a:gd name="connsiteX1490" fmla="*/ 14258095 w 18288000"/>
              <a:gd name="connsiteY1490" fmla="*/ 808048 h 10288588"/>
              <a:gd name="connsiteX1491" fmla="*/ 14247771 w 18288000"/>
              <a:gd name="connsiteY1491" fmla="*/ 802488 h 10288588"/>
              <a:gd name="connsiteX1492" fmla="*/ 14236652 w 18288000"/>
              <a:gd name="connsiteY1492" fmla="*/ 799311 h 10288588"/>
              <a:gd name="connsiteX1493" fmla="*/ 14225533 w 18288000"/>
              <a:gd name="connsiteY1493" fmla="*/ 795340 h 10288588"/>
              <a:gd name="connsiteX1494" fmla="*/ 14213620 w 18288000"/>
              <a:gd name="connsiteY1494" fmla="*/ 794546 h 10288588"/>
              <a:gd name="connsiteX1495" fmla="*/ 14201707 w 18288000"/>
              <a:gd name="connsiteY1495" fmla="*/ 793752 h 10288588"/>
              <a:gd name="connsiteX1496" fmla="*/ 11587956 w 18288000"/>
              <a:gd name="connsiteY1496" fmla="*/ 793752 h 10288588"/>
              <a:gd name="connsiteX1497" fmla="*/ 11575256 w 18288000"/>
              <a:gd name="connsiteY1497" fmla="*/ 794546 h 10288588"/>
              <a:gd name="connsiteX1498" fmla="*/ 11564143 w 18288000"/>
              <a:gd name="connsiteY1498" fmla="*/ 795340 h 10288588"/>
              <a:gd name="connsiteX1499" fmla="*/ 11553031 w 18288000"/>
              <a:gd name="connsiteY1499" fmla="*/ 799312 h 10288588"/>
              <a:gd name="connsiteX1500" fmla="*/ 11541918 w 18288000"/>
              <a:gd name="connsiteY1500" fmla="*/ 802488 h 10288588"/>
              <a:gd name="connsiteX1501" fmla="*/ 11531599 w 18288000"/>
              <a:gd name="connsiteY1501" fmla="*/ 808048 h 10288588"/>
              <a:gd name="connsiteX1502" fmla="*/ 11522868 w 18288000"/>
              <a:gd name="connsiteY1502" fmla="*/ 813607 h 10288588"/>
              <a:gd name="connsiteX1503" fmla="*/ 11512549 w 18288000"/>
              <a:gd name="connsiteY1503" fmla="*/ 820755 h 10288588"/>
              <a:gd name="connsiteX1504" fmla="*/ 11504612 w 18288000"/>
              <a:gd name="connsiteY1504" fmla="*/ 827903 h 10288588"/>
              <a:gd name="connsiteX1505" fmla="*/ 11496675 w 18288000"/>
              <a:gd name="connsiteY1505" fmla="*/ 835845 h 10288588"/>
              <a:gd name="connsiteX1506" fmla="*/ 11490325 w 18288000"/>
              <a:gd name="connsiteY1506" fmla="*/ 845375 h 10288588"/>
              <a:gd name="connsiteX1507" fmla="*/ 11484768 w 18288000"/>
              <a:gd name="connsiteY1507" fmla="*/ 854905 h 10288588"/>
              <a:gd name="connsiteX1508" fmla="*/ 11480006 w 18288000"/>
              <a:gd name="connsiteY1508" fmla="*/ 865230 h 10288588"/>
              <a:gd name="connsiteX1509" fmla="*/ 11475243 w 18288000"/>
              <a:gd name="connsiteY1509" fmla="*/ 875555 h 10288588"/>
              <a:gd name="connsiteX1510" fmla="*/ 11473656 w 18288000"/>
              <a:gd name="connsiteY1510" fmla="*/ 886674 h 10288588"/>
              <a:gd name="connsiteX1511" fmla="*/ 11471275 w 18288000"/>
              <a:gd name="connsiteY1511" fmla="*/ 899381 h 10288588"/>
              <a:gd name="connsiteX1512" fmla="*/ 11469687 w 18288000"/>
              <a:gd name="connsiteY1512" fmla="*/ 910500 h 10288588"/>
              <a:gd name="connsiteX1513" fmla="*/ 11469687 w 18288000"/>
              <a:gd name="connsiteY1513" fmla="*/ 2069242 h 10288588"/>
              <a:gd name="connsiteX1514" fmla="*/ 11471275 w 18288000"/>
              <a:gd name="connsiteY1514" fmla="*/ 2080361 h 10288588"/>
              <a:gd name="connsiteX1515" fmla="*/ 11473656 w 18288000"/>
              <a:gd name="connsiteY1515" fmla="*/ 2093068 h 10288588"/>
              <a:gd name="connsiteX1516" fmla="*/ 11475243 w 18288000"/>
              <a:gd name="connsiteY1516" fmla="*/ 2104187 h 10288588"/>
              <a:gd name="connsiteX1517" fmla="*/ 11480006 w 18288000"/>
              <a:gd name="connsiteY1517" fmla="*/ 2114512 h 10288588"/>
              <a:gd name="connsiteX1518" fmla="*/ 11484768 w 18288000"/>
              <a:gd name="connsiteY1518" fmla="*/ 2124042 h 10288588"/>
              <a:gd name="connsiteX1519" fmla="*/ 11490325 w 18288000"/>
              <a:gd name="connsiteY1519" fmla="*/ 2134367 h 10288588"/>
              <a:gd name="connsiteX1520" fmla="*/ 11496675 w 18288000"/>
              <a:gd name="connsiteY1520" fmla="*/ 2143103 h 10288588"/>
              <a:gd name="connsiteX1521" fmla="*/ 11504612 w 18288000"/>
              <a:gd name="connsiteY1521" fmla="*/ 2151045 h 10288588"/>
              <a:gd name="connsiteX1522" fmla="*/ 11512549 w 18288000"/>
              <a:gd name="connsiteY1522" fmla="*/ 2158987 h 10288588"/>
              <a:gd name="connsiteX1523" fmla="*/ 11522868 w 18288000"/>
              <a:gd name="connsiteY1523" fmla="*/ 2166135 h 10288588"/>
              <a:gd name="connsiteX1524" fmla="*/ 11531599 w 18288000"/>
              <a:gd name="connsiteY1524" fmla="*/ 2171694 h 10288588"/>
              <a:gd name="connsiteX1525" fmla="*/ 11541918 w 18288000"/>
              <a:gd name="connsiteY1525" fmla="*/ 2177253 h 10288588"/>
              <a:gd name="connsiteX1526" fmla="*/ 11553031 w 18288000"/>
              <a:gd name="connsiteY1526" fmla="*/ 2180430 h 10288588"/>
              <a:gd name="connsiteX1527" fmla="*/ 11564143 w 18288000"/>
              <a:gd name="connsiteY1527" fmla="*/ 2183608 h 10288588"/>
              <a:gd name="connsiteX1528" fmla="*/ 11575256 w 18288000"/>
              <a:gd name="connsiteY1528" fmla="*/ 2185196 h 10288588"/>
              <a:gd name="connsiteX1529" fmla="*/ 11587956 w 18288000"/>
              <a:gd name="connsiteY1529" fmla="*/ 2185990 h 10288588"/>
              <a:gd name="connsiteX1530" fmla="*/ 12742068 w 18288000"/>
              <a:gd name="connsiteY1530" fmla="*/ 2185990 h 10288588"/>
              <a:gd name="connsiteX1531" fmla="*/ 12754768 w 18288000"/>
              <a:gd name="connsiteY1531" fmla="*/ 2185196 h 10288588"/>
              <a:gd name="connsiteX1532" fmla="*/ 12765881 w 18288000"/>
              <a:gd name="connsiteY1532" fmla="*/ 2183608 h 10288588"/>
              <a:gd name="connsiteX1533" fmla="*/ 12776993 w 18288000"/>
              <a:gd name="connsiteY1533" fmla="*/ 2180430 h 10288588"/>
              <a:gd name="connsiteX1534" fmla="*/ 12788106 w 18288000"/>
              <a:gd name="connsiteY1534" fmla="*/ 2177253 h 10288588"/>
              <a:gd name="connsiteX1535" fmla="*/ 12798425 w 18288000"/>
              <a:gd name="connsiteY1535" fmla="*/ 2171694 h 10288588"/>
              <a:gd name="connsiteX1536" fmla="*/ 12808743 w 18288000"/>
              <a:gd name="connsiteY1536" fmla="*/ 2166135 h 10288588"/>
              <a:gd name="connsiteX1537" fmla="*/ 12817475 w 18288000"/>
              <a:gd name="connsiteY1537" fmla="*/ 2158987 h 10288588"/>
              <a:gd name="connsiteX1538" fmla="*/ 12825412 w 18288000"/>
              <a:gd name="connsiteY1538" fmla="*/ 2151045 h 10288588"/>
              <a:gd name="connsiteX1539" fmla="*/ 12833349 w 18288000"/>
              <a:gd name="connsiteY1539" fmla="*/ 2143103 h 10288588"/>
              <a:gd name="connsiteX1540" fmla="*/ 12839699 w 18288000"/>
              <a:gd name="connsiteY1540" fmla="*/ 2134367 h 10288588"/>
              <a:gd name="connsiteX1541" fmla="*/ 12845256 w 18288000"/>
              <a:gd name="connsiteY1541" fmla="*/ 2124042 h 10288588"/>
              <a:gd name="connsiteX1542" fmla="*/ 12850018 w 18288000"/>
              <a:gd name="connsiteY1542" fmla="*/ 2114512 h 10288588"/>
              <a:gd name="connsiteX1543" fmla="*/ 12854781 w 18288000"/>
              <a:gd name="connsiteY1543" fmla="*/ 2104187 h 10288588"/>
              <a:gd name="connsiteX1544" fmla="*/ 12857162 w 18288000"/>
              <a:gd name="connsiteY1544" fmla="*/ 2093068 h 10288588"/>
              <a:gd name="connsiteX1545" fmla="*/ 12858749 w 18288000"/>
              <a:gd name="connsiteY1545" fmla="*/ 2080361 h 10288588"/>
              <a:gd name="connsiteX1546" fmla="*/ 12860337 w 18288000"/>
              <a:gd name="connsiteY1546" fmla="*/ 2069242 h 10288588"/>
              <a:gd name="connsiteX1547" fmla="*/ 12860337 w 18288000"/>
              <a:gd name="connsiteY1547" fmla="*/ 910500 h 10288588"/>
              <a:gd name="connsiteX1548" fmla="*/ 12858749 w 18288000"/>
              <a:gd name="connsiteY1548" fmla="*/ 899381 h 10288588"/>
              <a:gd name="connsiteX1549" fmla="*/ 12857162 w 18288000"/>
              <a:gd name="connsiteY1549" fmla="*/ 886674 h 10288588"/>
              <a:gd name="connsiteX1550" fmla="*/ 12854781 w 18288000"/>
              <a:gd name="connsiteY1550" fmla="*/ 875555 h 10288588"/>
              <a:gd name="connsiteX1551" fmla="*/ 12850018 w 18288000"/>
              <a:gd name="connsiteY1551" fmla="*/ 865230 h 10288588"/>
              <a:gd name="connsiteX1552" fmla="*/ 12845256 w 18288000"/>
              <a:gd name="connsiteY1552" fmla="*/ 854905 h 10288588"/>
              <a:gd name="connsiteX1553" fmla="*/ 12839699 w 18288000"/>
              <a:gd name="connsiteY1553" fmla="*/ 845375 h 10288588"/>
              <a:gd name="connsiteX1554" fmla="*/ 12833349 w 18288000"/>
              <a:gd name="connsiteY1554" fmla="*/ 835845 h 10288588"/>
              <a:gd name="connsiteX1555" fmla="*/ 12825412 w 18288000"/>
              <a:gd name="connsiteY1555" fmla="*/ 827903 h 10288588"/>
              <a:gd name="connsiteX1556" fmla="*/ 12817475 w 18288000"/>
              <a:gd name="connsiteY1556" fmla="*/ 820755 h 10288588"/>
              <a:gd name="connsiteX1557" fmla="*/ 12808743 w 18288000"/>
              <a:gd name="connsiteY1557" fmla="*/ 813607 h 10288588"/>
              <a:gd name="connsiteX1558" fmla="*/ 12798425 w 18288000"/>
              <a:gd name="connsiteY1558" fmla="*/ 808048 h 10288588"/>
              <a:gd name="connsiteX1559" fmla="*/ 12788106 w 18288000"/>
              <a:gd name="connsiteY1559" fmla="*/ 802488 h 10288588"/>
              <a:gd name="connsiteX1560" fmla="*/ 12776993 w 18288000"/>
              <a:gd name="connsiteY1560" fmla="*/ 799312 h 10288588"/>
              <a:gd name="connsiteX1561" fmla="*/ 12765881 w 18288000"/>
              <a:gd name="connsiteY1561" fmla="*/ 795340 h 10288588"/>
              <a:gd name="connsiteX1562" fmla="*/ 12754768 w 18288000"/>
              <a:gd name="connsiteY1562" fmla="*/ 794546 h 10288588"/>
              <a:gd name="connsiteX1563" fmla="*/ 12742068 w 18288000"/>
              <a:gd name="connsiteY1563" fmla="*/ 793752 h 10288588"/>
              <a:gd name="connsiteX1564" fmla="*/ 10129043 w 18288000"/>
              <a:gd name="connsiteY1564" fmla="*/ 793752 h 10288588"/>
              <a:gd name="connsiteX1565" fmla="*/ 10117137 w 18288000"/>
              <a:gd name="connsiteY1565" fmla="*/ 794546 h 10288588"/>
              <a:gd name="connsiteX1566" fmla="*/ 10106025 w 18288000"/>
              <a:gd name="connsiteY1566" fmla="*/ 795340 h 10288588"/>
              <a:gd name="connsiteX1567" fmla="*/ 10094912 w 18288000"/>
              <a:gd name="connsiteY1567" fmla="*/ 799312 h 10288588"/>
              <a:gd name="connsiteX1568" fmla="*/ 10083006 w 18288000"/>
              <a:gd name="connsiteY1568" fmla="*/ 802488 h 10288588"/>
              <a:gd name="connsiteX1569" fmla="*/ 10073481 w 18288000"/>
              <a:gd name="connsiteY1569" fmla="*/ 808048 h 10288588"/>
              <a:gd name="connsiteX1570" fmla="*/ 10063162 w 18288000"/>
              <a:gd name="connsiteY1570" fmla="*/ 813607 h 10288588"/>
              <a:gd name="connsiteX1571" fmla="*/ 10054431 w 18288000"/>
              <a:gd name="connsiteY1571" fmla="*/ 820755 h 10288588"/>
              <a:gd name="connsiteX1572" fmla="*/ 10046493 w 18288000"/>
              <a:gd name="connsiteY1572" fmla="*/ 827903 h 10288588"/>
              <a:gd name="connsiteX1573" fmla="*/ 10038556 w 18288000"/>
              <a:gd name="connsiteY1573" fmla="*/ 835845 h 10288588"/>
              <a:gd name="connsiteX1574" fmla="*/ 10031412 w 18288000"/>
              <a:gd name="connsiteY1574" fmla="*/ 845375 h 10288588"/>
              <a:gd name="connsiteX1575" fmla="*/ 10025856 w 18288000"/>
              <a:gd name="connsiteY1575" fmla="*/ 854905 h 10288588"/>
              <a:gd name="connsiteX1576" fmla="*/ 10021887 w 18288000"/>
              <a:gd name="connsiteY1576" fmla="*/ 865230 h 10288588"/>
              <a:gd name="connsiteX1577" fmla="*/ 10017125 w 18288000"/>
              <a:gd name="connsiteY1577" fmla="*/ 875555 h 10288588"/>
              <a:gd name="connsiteX1578" fmla="*/ 10014743 w 18288000"/>
              <a:gd name="connsiteY1578" fmla="*/ 886674 h 10288588"/>
              <a:gd name="connsiteX1579" fmla="*/ 10012362 w 18288000"/>
              <a:gd name="connsiteY1579" fmla="*/ 899381 h 10288588"/>
              <a:gd name="connsiteX1580" fmla="*/ 10012362 w 18288000"/>
              <a:gd name="connsiteY1580" fmla="*/ 910500 h 10288588"/>
              <a:gd name="connsiteX1581" fmla="*/ 10012362 w 18288000"/>
              <a:gd name="connsiteY1581" fmla="*/ 2069242 h 10288588"/>
              <a:gd name="connsiteX1582" fmla="*/ 10012362 w 18288000"/>
              <a:gd name="connsiteY1582" fmla="*/ 2080361 h 10288588"/>
              <a:gd name="connsiteX1583" fmla="*/ 10014743 w 18288000"/>
              <a:gd name="connsiteY1583" fmla="*/ 2093068 h 10288588"/>
              <a:gd name="connsiteX1584" fmla="*/ 10017125 w 18288000"/>
              <a:gd name="connsiteY1584" fmla="*/ 2104187 h 10288588"/>
              <a:gd name="connsiteX1585" fmla="*/ 10021887 w 18288000"/>
              <a:gd name="connsiteY1585" fmla="*/ 2114512 h 10288588"/>
              <a:gd name="connsiteX1586" fmla="*/ 10025856 w 18288000"/>
              <a:gd name="connsiteY1586" fmla="*/ 2124042 h 10288588"/>
              <a:gd name="connsiteX1587" fmla="*/ 10031412 w 18288000"/>
              <a:gd name="connsiteY1587" fmla="*/ 2134367 h 10288588"/>
              <a:gd name="connsiteX1588" fmla="*/ 10038556 w 18288000"/>
              <a:gd name="connsiteY1588" fmla="*/ 2143103 h 10288588"/>
              <a:gd name="connsiteX1589" fmla="*/ 10046493 w 18288000"/>
              <a:gd name="connsiteY1589" fmla="*/ 2151045 h 10288588"/>
              <a:gd name="connsiteX1590" fmla="*/ 10054431 w 18288000"/>
              <a:gd name="connsiteY1590" fmla="*/ 2158987 h 10288588"/>
              <a:gd name="connsiteX1591" fmla="*/ 10063162 w 18288000"/>
              <a:gd name="connsiteY1591" fmla="*/ 2166135 h 10288588"/>
              <a:gd name="connsiteX1592" fmla="*/ 10073481 w 18288000"/>
              <a:gd name="connsiteY1592" fmla="*/ 2171694 h 10288588"/>
              <a:gd name="connsiteX1593" fmla="*/ 10083006 w 18288000"/>
              <a:gd name="connsiteY1593" fmla="*/ 2177253 h 10288588"/>
              <a:gd name="connsiteX1594" fmla="*/ 10094912 w 18288000"/>
              <a:gd name="connsiteY1594" fmla="*/ 2180430 h 10288588"/>
              <a:gd name="connsiteX1595" fmla="*/ 10106025 w 18288000"/>
              <a:gd name="connsiteY1595" fmla="*/ 2183608 h 10288588"/>
              <a:gd name="connsiteX1596" fmla="*/ 10117137 w 18288000"/>
              <a:gd name="connsiteY1596" fmla="*/ 2185196 h 10288588"/>
              <a:gd name="connsiteX1597" fmla="*/ 10129043 w 18288000"/>
              <a:gd name="connsiteY1597" fmla="*/ 2185990 h 10288588"/>
              <a:gd name="connsiteX1598" fmla="*/ 11283950 w 18288000"/>
              <a:gd name="connsiteY1598" fmla="*/ 2185990 h 10288588"/>
              <a:gd name="connsiteX1599" fmla="*/ 11295856 w 18288000"/>
              <a:gd name="connsiteY1599" fmla="*/ 2185196 h 10288588"/>
              <a:gd name="connsiteX1600" fmla="*/ 11307763 w 18288000"/>
              <a:gd name="connsiteY1600" fmla="*/ 2183608 h 10288588"/>
              <a:gd name="connsiteX1601" fmla="*/ 11318875 w 18288000"/>
              <a:gd name="connsiteY1601" fmla="*/ 2180430 h 10288588"/>
              <a:gd name="connsiteX1602" fmla="*/ 11329987 w 18288000"/>
              <a:gd name="connsiteY1602" fmla="*/ 2177253 h 10288588"/>
              <a:gd name="connsiteX1603" fmla="*/ 11340306 w 18288000"/>
              <a:gd name="connsiteY1603" fmla="*/ 2171694 h 10288588"/>
              <a:gd name="connsiteX1604" fmla="*/ 11349037 w 18288000"/>
              <a:gd name="connsiteY1604" fmla="*/ 2166135 h 10288588"/>
              <a:gd name="connsiteX1605" fmla="*/ 11357769 w 18288000"/>
              <a:gd name="connsiteY1605" fmla="*/ 2158987 h 10288588"/>
              <a:gd name="connsiteX1606" fmla="*/ 11366500 w 18288000"/>
              <a:gd name="connsiteY1606" fmla="*/ 2151045 h 10288588"/>
              <a:gd name="connsiteX1607" fmla="*/ 11374437 w 18288000"/>
              <a:gd name="connsiteY1607" fmla="*/ 2143103 h 10288588"/>
              <a:gd name="connsiteX1608" fmla="*/ 11381581 w 18288000"/>
              <a:gd name="connsiteY1608" fmla="*/ 2134367 h 10288588"/>
              <a:gd name="connsiteX1609" fmla="*/ 11387137 w 18288000"/>
              <a:gd name="connsiteY1609" fmla="*/ 2124042 h 10288588"/>
              <a:gd name="connsiteX1610" fmla="*/ 11391900 w 18288000"/>
              <a:gd name="connsiteY1610" fmla="*/ 2114512 h 10288588"/>
              <a:gd name="connsiteX1611" fmla="*/ 11395869 w 18288000"/>
              <a:gd name="connsiteY1611" fmla="*/ 2104187 h 10288588"/>
              <a:gd name="connsiteX1612" fmla="*/ 11398250 w 18288000"/>
              <a:gd name="connsiteY1612" fmla="*/ 2093068 h 10288588"/>
              <a:gd name="connsiteX1613" fmla="*/ 11400631 w 18288000"/>
              <a:gd name="connsiteY1613" fmla="*/ 2080361 h 10288588"/>
              <a:gd name="connsiteX1614" fmla="*/ 11401425 w 18288000"/>
              <a:gd name="connsiteY1614" fmla="*/ 2069242 h 10288588"/>
              <a:gd name="connsiteX1615" fmla="*/ 11401425 w 18288000"/>
              <a:gd name="connsiteY1615" fmla="*/ 910500 h 10288588"/>
              <a:gd name="connsiteX1616" fmla="*/ 11400631 w 18288000"/>
              <a:gd name="connsiteY1616" fmla="*/ 899381 h 10288588"/>
              <a:gd name="connsiteX1617" fmla="*/ 11398250 w 18288000"/>
              <a:gd name="connsiteY1617" fmla="*/ 886674 h 10288588"/>
              <a:gd name="connsiteX1618" fmla="*/ 11395869 w 18288000"/>
              <a:gd name="connsiteY1618" fmla="*/ 875555 h 10288588"/>
              <a:gd name="connsiteX1619" fmla="*/ 11391900 w 18288000"/>
              <a:gd name="connsiteY1619" fmla="*/ 865230 h 10288588"/>
              <a:gd name="connsiteX1620" fmla="*/ 11387137 w 18288000"/>
              <a:gd name="connsiteY1620" fmla="*/ 854905 h 10288588"/>
              <a:gd name="connsiteX1621" fmla="*/ 11381581 w 18288000"/>
              <a:gd name="connsiteY1621" fmla="*/ 845375 h 10288588"/>
              <a:gd name="connsiteX1622" fmla="*/ 11374437 w 18288000"/>
              <a:gd name="connsiteY1622" fmla="*/ 835845 h 10288588"/>
              <a:gd name="connsiteX1623" fmla="*/ 11366500 w 18288000"/>
              <a:gd name="connsiteY1623" fmla="*/ 827903 h 10288588"/>
              <a:gd name="connsiteX1624" fmla="*/ 11357769 w 18288000"/>
              <a:gd name="connsiteY1624" fmla="*/ 820755 h 10288588"/>
              <a:gd name="connsiteX1625" fmla="*/ 11349037 w 18288000"/>
              <a:gd name="connsiteY1625" fmla="*/ 813607 h 10288588"/>
              <a:gd name="connsiteX1626" fmla="*/ 11340306 w 18288000"/>
              <a:gd name="connsiteY1626" fmla="*/ 808048 h 10288588"/>
              <a:gd name="connsiteX1627" fmla="*/ 11329987 w 18288000"/>
              <a:gd name="connsiteY1627" fmla="*/ 802488 h 10288588"/>
              <a:gd name="connsiteX1628" fmla="*/ 11318875 w 18288000"/>
              <a:gd name="connsiteY1628" fmla="*/ 799312 h 10288588"/>
              <a:gd name="connsiteX1629" fmla="*/ 11307763 w 18288000"/>
              <a:gd name="connsiteY1629" fmla="*/ 795340 h 10288588"/>
              <a:gd name="connsiteX1630" fmla="*/ 11295856 w 18288000"/>
              <a:gd name="connsiteY1630" fmla="*/ 794546 h 10288588"/>
              <a:gd name="connsiteX1631" fmla="*/ 11283950 w 18288000"/>
              <a:gd name="connsiteY1631" fmla="*/ 793752 h 10288588"/>
              <a:gd name="connsiteX1632" fmla="*/ 0 w 18288000"/>
              <a:gd name="connsiteY1632" fmla="*/ 0 h 10288588"/>
              <a:gd name="connsiteX1633" fmla="*/ 18288000 w 18288000"/>
              <a:gd name="connsiteY1633" fmla="*/ 0 h 10288588"/>
              <a:gd name="connsiteX1634" fmla="*/ 18288000 w 18288000"/>
              <a:gd name="connsiteY1634" fmla="*/ 10288588 h 10288588"/>
              <a:gd name="connsiteX1635" fmla="*/ 0 w 18288000"/>
              <a:gd name="connsiteY1635" fmla="*/ 10288588 h 10288588"/>
            </a:gdLst>
            <a:ahLst/>
            <a:cxnLst/>
            <a:rect l="l" t="t" r="r" b="b"/>
            <a:pathLst>
              <a:path w="18288000" h="10288588">
                <a:moveTo>
                  <a:pt x="15963105" y="8102600"/>
                </a:moveTo>
                <a:lnTo>
                  <a:pt x="15951199" y="8103394"/>
                </a:lnTo>
                <a:lnTo>
                  <a:pt x="15940087" y="8104983"/>
                </a:lnTo>
                <a:lnTo>
                  <a:pt x="15928180" y="8108160"/>
                </a:lnTo>
                <a:lnTo>
                  <a:pt x="15917068" y="8111336"/>
                </a:lnTo>
                <a:lnTo>
                  <a:pt x="15907543" y="8116896"/>
                </a:lnTo>
                <a:lnTo>
                  <a:pt x="15898018" y="8122455"/>
                </a:lnTo>
                <a:lnTo>
                  <a:pt x="15889287" y="8129603"/>
                </a:lnTo>
                <a:lnTo>
                  <a:pt x="15880555" y="8137545"/>
                </a:lnTo>
                <a:lnTo>
                  <a:pt x="15872618" y="8145487"/>
                </a:lnTo>
                <a:lnTo>
                  <a:pt x="15865474" y="8154223"/>
                </a:lnTo>
                <a:lnTo>
                  <a:pt x="15859918" y="8164548"/>
                </a:lnTo>
                <a:lnTo>
                  <a:pt x="15855949" y="8174079"/>
                </a:lnTo>
                <a:lnTo>
                  <a:pt x="15851187" y="8184403"/>
                </a:lnTo>
                <a:lnTo>
                  <a:pt x="15848805" y="8195522"/>
                </a:lnTo>
                <a:lnTo>
                  <a:pt x="15846424" y="8208229"/>
                </a:lnTo>
                <a:lnTo>
                  <a:pt x="15846424" y="8219348"/>
                </a:lnTo>
                <a:lnTo>
                  <a:pt x="15846424" y="9378090"/>
                </a:lnTo>
                <a:lnTo>
                  <a:pt x="15846424" y="9389209"/>
                </a:lnTo>
                <a:lnTo>
                  <a:pt x="15848805" y="9401916"/>
                </a:lnTo>
                <a:lnTo>
                  <a:pt x="15851187" y="9413035"/>
                </a:lnTo>
                <a:lnTo>
                  <a:pt x="15855949" y="9423360"/>
                </a:lnTo>
                <a:lnTo>
                  <a:pt x="15859918" y="9433684"/>
                </a:lnTo>
                <a:lnTo>
                  <a:pt x="15865474" y="9443215"/>
                </a:lnTo>
                <a:lnTo>
                  <a:pt x="15872618" y="9452745"/>
                </a:lnTo>
                <a:lnTo>
                  <a:pt x="15880555" y="9460687"/>
                </a:lnTo>
                <a:lnTo>
                  <a:pt x="15889287" y="9467835"/>
                </a:lnTo>
                <a:lnTo>
                  <a:pt x="15898018" y="9474983"/>
                </a:lnTo>
                <a:lnTo>
                  <a:pt x="15907543" y="9480542"/>
                </a:lnTo>
                <a:lnTo>
                  <a:pt x="15917068" y="9486102"/>
                </a:lnTo>
                <a:lnTo>
                  <a:pt x="15928180" y="9489279"/>
                </a:lnTo>
                <a:lnTo>
                  <a:pt x="15940087" y="9493250"/>
                </a:lnTo>
                <a:lnTo>
                  <a:pt x="15951199" y="9494044"/>
                </a:lnTo>
                <a:lnTo>
                  <a:pt x="15963105" y="9494838"/>
                </a:lnTo>
                <a:lnTo>
                  <a:pt x="17118804" y="9494838"/>
                </a:lnTo>
                <a:lnTo>
                  <a:pt x="17129920" y="9494044"/>
                </a:lnTo>
                <a:lnTo>
                  <a:pt x="17141032" y="9493250"/>
                </a:lnTo>
                <a:lnTo>
                  <a:pt x="17152936" y="9489279"/>
                </a:lnTo>
                <a:lnTo>
                  <a:pt x="17164048" y="9486102"/>
                </a:lnTo>
                <a:lnTo>
                  <a:pt x="17173576" y="9480542"/>
                </a:lnTo>
                <a:lnTo>
                  <a:pt x="17183892" y="9474983"/>
                </a:lnTo>
                <a:lnTo>
                  <a:pt x="17193420" y="9467835"/>
                </a:lnTo>
                <a:lnTo>
                  <a:pt x="17200564" y="9460687"/>
                </a:lnTo>
                <a:lnTo>
                  <a:pt x="17208500" y="9452745"/>
                </a:lnTo>
                <a:lnTo>
                  <a:pt x="17215644" y="9443215"/>
                </a:lnTo>
                <a:lnTo>
                  <a:pt x="17221200" y="9433684"/>
                </a:lnTo>
                <a:lnTo>
                  <a:pt x="17225964" y="9423360"/>
                </a:lnTo>
                <a:lnTo>
                  <a:pt x="17229932" y="9413035"/>
                </a:lnTo>
                <a:lnTo>
                  <a:pt x="17233104" y="9401916"/>
                </a:lnTo>
                <a:lnTo>
                  <a:pt x="17234692" y="9389209"/>
                </a:lnTo>
                <a:lnTo>
                  <a:pt x="17235488" y="9378090"/>
                </a:lnTo>
                <a:lnTo>
                  <a:pt x="17235488" y="8219348"/>
                </a:lnTo>
                <a:lnTo>
                  <a:pt x="17234692" y="8208229"/>
                </a:lnTo>
                <a:lnTo>
                  <a:pt x="17233104" y="8195522"/>
                </a:lnTo>
                <a:lnTo>
                  <a:pt x="17229932" y="8184403"/>
                </a:lnTo>
                <a:lnTo>
                  <a:pt x="17225964" y="8174079"/>
                </a:lnTo>
                <a:lnTo>
                  <a:pt x="17221200" y="8164548"/>
                </a:lnTo>
                <a:lnTo>
                  <a:pt x="17215644" y="8154223"/>
                </a:lnTo>
                <a:lnTo>
                  <a:pt x="17208500" y="8145487"/>
                </a:lnTo>
                <a:lnTo>
                  <a:pt x="17200564" y="8137545"/>
                </a:lnTo>
                <a:lnTo>
                  <a:pt x="17193420" y="8129603"/>
                </a:lnTo>
                <a:lnTo>
                  <a:pt x="17183892" y="8122455"/>
                </a:lnTo>
                <a:lnTo>
                  <a:pt x="17173576" y="8116896"/>
                </a:lnTo>
                <a:lnTo>
                  <a:pt x="17164048" y="8111336"/>
                </a:lnTo>
                <a:lnTo>
                  <a:pt x="17152936" y="8108160"/>
                </a:lnTo>
                <a:lnTo>
                  <a:pt x="17141032" y="8104983"/>
                </a:lnTo>
                <a:lnTo>
                  <a:pt x="17129920" y="8103394"/>
                </a:lnTo>
                <a:lnTo>
                  <a:pt x="17118804" y="8102600"/>
                </a:lnTo>
                <a:close/>
                <a:moveTo>
                  <a:pt x="14504193" y="8102600"/>
                </a:moveTo>
                <a:lnTo>
                  <a:pt x="14491493" y="8103394"/>
                </a:lnTo>
                <a:lnTo>
                  <a:pt x="14480381" y="8104983"/>
                </a:lnTo>
                <a:lnTo>
                  <a:pt x="14469268" y="8108160"/>
                </a:lnTo>
                <a:lnTo>
                  <a:pt x="14458156" y="8111336"/>
                </a:lnTo>
                <a:lnTo>
                  <a:pt x="14447837" y="8116896"/>
                </a:lnTo>
                <a:lnTo>
                  <a:pt x="14439106" y="8122455"/>
                </a:lnTo>
                <a:lnTo>
                  <a:pt x="14430375" y="8129603"/>
                </a:lnTo>
                <a:lnTo>
                  <a:pt x="14420850" y="8137545"/>
                </a:lnTo>
                <a:lnTo>
                  <a:pt x="14412912" y="8145487"/>
                </a:lnTo>
                <a:lnTo>
                  <a:pt x="14406562" y="8154223"/>
                </a:lnTo>
                <a:lnTo>
                  <a:pt x="14401006" y="8164548"/>
                </a:lnTo>
                <a:lnTo>
                  <a:pt x="14396243" y="8174079"/>
                </a:lnTo>
                <a:lnTo>
                  <a:pt x="14391481" y="8184403"/>
                </a:lnTo>
                <a:lnTo>
                  <a:pt x="14389893" y="8195522"/>
                </a:lnTo>
                <a:lnTo>
                  <a:pt x="14387512" y="8208229"/>
                </a:lnTo>
                <a:lnTo>
                  <a:pt x="14387512" y="8219348"/>
                </a:lnTo>
                <a:lnTo>
                  <a:pt x="14387512" y="9378090"/>
                </a:lnTo>
                <a:lnTo>
                  <a:pt x="14387512" y="9389209"/>
                </a:lnTo>
                <a:lnTo>
                  <a:pt x="14389893" y="9401916"/>
                </a:lnTo>
                <a:lnTo>
                  <a:pt x="14391481" y="9413035"/>
                </a:lnTo>
                <a:lnTo>
                  <a:pt x="14396243" y="9423360"/>
                </a:lnTo>
                <a:lnTo>
                  <a:pt x="14401006" y="9433684"/>
                </a:lnTo>
                <a:lnTo>
                  <a:pt x="14406562" y="9443215"/>
                </a:lnTo>
                <a:lnTo>
                  <a:pt x="14412912" y="9452745"/>
                </a:lnTo>
                <a:lnTo>
                  <a:pt x="14420850" y="9460687"/>
                </a:lnTo>
                <a:lnTo>
                  <a:pt x="14430375" y="9467835"/>
                </a:lnTo>
                <a:lnTo>
                  <a:pt x="14439106" y="9474983"/>
                </a:lnTo>
                <a:lnTo>
                  <a:pt x="14447837" y="9480542"/>
                </a:lnTo>
                <a:lnTo>
                  <a:pt x="14458156" y="9486102"/>
                </a:lnTo>
                <a:lnTo>
                  <a:pt x="14469268" y="9489279"/>
                </a:lnTo>
                <a:lnTo>
                  <a:pt x="14480381" y="9493250"/>
                </a:lnTo>
                <a:lnTo>
                  <a:pt x="14491493" y="9494044"/>
                </a:lnTo>
                <a:lnTo>
                  <a:pt x="14504193" y="9494838"/>
                </a:lnTo>
                <a:lnTo>
                  <a:pt x="15659894" y="9494838"/>
                </a:lnTo>
                <a:lnTo>
                  <a:pt x="15671006" y="9494044"/>
                </a:lnTo>
                <a:lnTo>
                  <a:pt x="15682119" y="9493250"/>
                </a:lnTo>
                <a:lnTo>
                  <a:pt x="15693231" y="9489279"/>
                </a:lnTo>
                <a:lnTo>
                  <a:pt x="15704344" y="9486102"/>
                </a:lnTo>
                <a:lnTo>
                  <a:pt x="15714663" y="9480542"/>
                </a:lnTo>
                <a:lnTo>
                  <a:pt x="15724981" y="9474983"/>
                </a:lnTo>
                <a:lnTo>
                  <a:pt x="15733713" y="9467835"/>
                </a:lnTo>
                <a:lnTo>
                  <a:pt x="15741650" y="9460687"/>
                </a:lnTo>
                <a:lnTo>
                  <a:pt x="15749587" y="9452745"/>
                </a:lnTo>
                <a:lnTo>
                  <a:pt x="15755937" y="9443215"/>
                </a:lnTo>
                <a:lnTo>
                  <a:pt x="15761494" y="9433684"/>
                </a:lnTo>
                <a:lnTo>
                  <a:pt x="15766256" y="9423360"/>
                </a:lnTo>
                <a:lnTo>
                  <a:pt x="15771019" y="9413035"/>
                </a:lnTo>
                <a:lnTo>
                  <a:pt x="15772606" y="9401916"/>
                </a:lnTo>
                <a:lnTo>
                  <a:pt x="15774987" y="9389209"/>
                </a:lnTo>
                <a:lnTo>
                  <a:pt x="15776575" y="9378090"/>
                </a:lnTo>
                <a:lnTo>
                  <a:pt x="15776575" y="8219348"/>
                </a:lnTo>
                <a:lnTo>
                  <a:pt x="15774987" y="8208229"/>
                </a:lnTo>
                <a:lnTo>
                  <a:pt x="15772606" y="8195522"/>
                </a:lnTo>
                <a:lnTo>
                  <a:pt x="15771019" y="8184403"/>
                </a:lnTo>
                <a:lnTo>
                  <a:pt x="15766256" y="8174079"/>
                </a:lnTo>
                <a:lnTo>
                  <a:pt x="15761494" y="8164548"/>
                </a:lnTo>
                <a:lnTo>
                  <a:pt x="15755937" y="8154223"/>
                </a:lnTo>
                <a:lnTo>
                  <a:pt x="15749587" y="8145487"/>
                </a:lnTo>
                <a:lnTo>
                  <a:pt x="15741650" y="8137545"/>
                </a:lnTo>
                <a:lnTo>
                  <a:pt x="15733713" y="8129603"/>
                </a:lnTo>
                <a:lnTo>
                  <a:pt x="15724981" y="8122455"/>
                </a:lnTo>
                <a:lnTo>
                  <a:pt x="15714663" y="8116896"/>
                </a:lnTo>
                <a:lnTo>
                  <a:pt x="15704344" y="8111336"/>
                </a:lnTo>
                <a:lnTo>
                  <a:pt x="15693231" y="8108160"/>
                </a:lnTo>
                <a:lnTo>
                  <a:pt x="15682119" y="8104983"/>
                </a:lnTo>
                <a:lnTo>
                  <a:pt x="15671006" y="8103394"/>
                </a:lnTo>
                <a:lnTo>
                  <a:pt x="15659894" y="8102600"/>
                </a:lnTo>
                <a:close/>
                <a:moveTo>
                  <a:pt x="15963105" y="6640513"/>
                </a:moveTo>
                <a:lnTo>
                  <a:pt x="15951199" y="6642101"/>
                </a:lnTo>
                <a:lnTo>
                  <a:pt x="15940087" y="6642895"/>
                </a:lnTo>
                <a:lnTo>
                  <a:pt x="15928180" y="6646070"/>
                </a:lnTo>
                <a:lnTo>
                  <a:pt x="15917068" y="6650038"/>
                </a:lnTo>
                <a:lnTo>
                  <a:pt x="15907543" y="6655595"/>
                </a:lnTo>
                <a:lnTo>
                  <a:pt x="15898018" y="6661151"/>
                </a:lnTo>
                <a:lnTo>
                  <a:pt x="15889287" y="6667501"/>
                </a:lnTo>
                <a:lnTo>
                  <a:pt x="15880555" y="6675438"/>
                </a:lnTo>
                <a:lnTo>
                  <a:pt x="15872618" y="6683376"/>
                </a:lnTo>
                <a:lnTo>
                  <a:pt x="15865474" y="6692107"/>
                </a:lnTo>
                <a:lnTo>
                  <a:pt x="15859918" y="6702426"/>
                </a:lnTo>
                <a:lnTo>
                  <a:pt x="15855949" y="6712745"/>
                </a:lnTo>
                <a:lnTo>
                  <a:pt x="15851187" y="6723063"/>
                </a:lnTo>
                <a:lnTo>
                  <a:pt x="15848805" y="6734176"/>
                </a:lnTo>
                <a:lnTo>
                  <a:pt x="15846424" y="6746082"/>
                </a:lnTo>
                <a:lnTo>
                  <a:pt x="15846424" y="6757988"/>
                </a:lnTo>
                <a:lnTo>
                  <a:pt x="15846424" y="7916070"/>
                </a:lnTo>
                <a:lnTo>
                  <a:pt x="15846424" y="7927976"/>
                </a:lnTo>
                <a:lnTo>
                  <a:pt x="15848805" y="7939089"/>
                </a:lnTo>
                <a:lnTo>
                  <a:pt x="15851187" y="7950995"/>
                </a:lnTo>
                <a:lnTo>
                  <a:pt x="15855949" y="7960520"/>
                </a:lnTo>
                <a:lnTo>
                  <a:pt x="15859918" y="7970839"/>
                </a:lnTo>
                <a:lnTo>
                  <a:pt x="15865474" y="7981157"/>
                </a:lnTo>
                <a:lnTo>
                  <a:pt x="15872618" y="7989889"/>
                </a:lnTo>
                <a:lnTo>
                  <a:pt x="15880555" y="7997826"/>
                </a:lnTo>
                <a:lnTo>
                  <a:pt x="15889287" y="8005764"/>
                </a:lnTo>
                <a:lnTo>
                  <a:pt x="15898018" y="8012907"/>
                </a:lnTo>
                <a:lnTo>
                  <a:pt x="15907543" y="8018464"/>
                </a:lnTo>
                <a:lnTo>
                  <a:pt x="15917068" y="8024020"/>
                </a:lnTo>
                <a:lnTo>
                  <a:pt x="15928180" y="8027195"/>
                </a:lnTo>
                <a:lnTo>
                  <a:pt x="15940087" y="8030370"/>
                </a:lnTo>
                <a:lnTo>
                  <a:pt x="15951199" y="8031957"/>
                </a:lnTo>
                <a:lnTo>
                  <a:pt x="15963105" y="8032751"/>
                </a:lnTo>
                <a:lnTo>
                  <a:pt x="17118804" y="8032751"/>
                </a:lnTo>
                <a:lnTo>
                  <a:pt x="17129920" y="8031957"/>
                </a:lnTo>
                <a:lnTo>
                  <a:pt x="17141032" y="8030370"/>
                </a:lnTo>
                <a:lnTo>
                  <a:pt x="17152936" y="8027195"/>
                </a:lnTo>
                <a:lnTo>
                  <a:pt x="17164048" y="8024020"/>
                </a:lnTo>
                <a:lnTo>
                  <a:pt x="17173576" y="8018464"/>
                </a:lnTo>
                <a:lnTo>
                  <a:pt x="17183892" y="8012907"/>
                </a:lnTo>
                <a:lnTo>
                  <a:pt x="17193420" y="8005764"/>
                </a:lnTo>
                <a:lnTo>
                  <a:pt x="17200564" y="7997826"/>
                </a:lnTo>
                <a:lnTo>
                  <a:pt x="17208500" y="7989889"/>
                </a:lnTo>
                <a:lnTo>
                  <a:pt x="17215644" y="7981157"/>
                </a:lnTo>
                <a:lnTo>
                  <a:pt x="17221200" y="7970839"/>
                </a:lnTo>
                <a:lnTo>
                  <a:pt x="17225964" y="7960520"/>
                </a:lnTo>
                <a:lnTo>
                  <a:pt x="17229932" y="7950995"/>
                </a:lnTo>
                <a:lnTo>
                  <a:pt x="17233104" y="7939089"/>
                </a:lnTo>
                <a:lnTo>
                  <a:pt x="17234692" y="7927976"/>
                </a:lnTo>
                <a:lnTo>
                  <a:pt x="17235488" y="7916070"/>
                </a:lnTo>
                <a:lnTo>
                  <a:pt x="17235488" y="6757988"/>
                </a:lnTo>
                <a:lnTo>
                  <a:pt x="17234692" y="6746082"/>
                </a:lnTo>
                <a:lnTo>
                  <a:pt x="17233104" y="6734176"/>
                </a:lnTo>
                <a:lnTo>
                  <a:pt x="17229932" y="6723063"/>
                </a:lnTo>
                <a:lnTo>
                  <a:pt x="17225964" y="6712745"/>
                </a:lnTo>
                <a:lnTo>
                  <a:pt x="17221200" y="6702426"/>
                </a:lnTo>
                <a:lnTo>
                  <a:pt x="17215644" y="6692107"/>
                </a:lnTo>
                <a:lnTo>
                  <a:pt x="17208500" y="6683376"/>
                </a:lnTo>
                <a:lnTo>
                  <a:pt x="17200564" y="6675438"/>
                </a:lnTo>
                <a:lnTo>
                  <a:pt x="17193420" y="6667501"/>
                </a:lnTo>
                <a:lnTo>
                  <a:pt x="17183892" y="6661151"/>
                </a:lnTo>
                <a:lnTo>
                  <a:pt x="17173576" y="6655595"/>
                </a:lnTo>
                <a:lnTo>
                  <a:pt x="17164048" y="6650038"/>
                </a:lnTo>
                <a:lnTo>
                  <a:pt x="17152936" y="6646070"/>
                </a:lnTo>
                <a:lnTo>
                  <a:pt x="17141032" y="6642895"/>
                </a:lnTo>
                <a:lnTo>
                  <a:pt x="17129920" y="6642101"/>
                </a:lnTo>
                <a:lnTo>
                  <a:pt x="17118804" y="6640513"/>
                </a:lnTo>
                <a:close/>
                <a:moveTo>
                  <a:pt x="14504193" y="6640513"/>
                </a:moveTo>
                <a:lnTo>
                  <a:pt x="14491493" y="6642101"/>
                </a:lnTo>
                <a:lnTo>
                  <a:pt x="14480381" y="6642895"/>
                </a:lnTo>
                <a:lnTo>
                  <a:pt x="14469268" y="6646070"/>
                </a:lnTo>
                <a:lnTo>
                  <a:pt x="14458156" y="6650038"/>
                </a:lnTo>
                <a:lnTo>
                  <a:pt x="14447837" y="6655595"/>
                </a:lnTo>
                <a:lnTo>
                  <a:pt x="14439106" y="6661151"/>
                </a:lnTo>
                <a:lnTo>
                  <a:pt x="14430375" y="6667501"/>
                </a:lnTo>
                <a:lnTo>
                  <a:pt x="14420850" y="6675438"/>
                </a:lnTo>
                <a:lnTo>
                  <a:pt x="14412912" y="6683376"/>
                </a:lnTo>
                <a:lnTo>
                  <a:pt x="14406562" y="6692107"/>
                </a:lnTo>
                <a:lnTo>
                  <a:pt x="14401006" y="6702426"/>
                </a:lnTo>
                <a:lnTo>
                  <a:pt x="14396243" y="6712745"/>
                </a:lnTo>
                <a:lnTo>
                  <a:pt x="14391481" y="6723063"/>
                </a:lnTo>
                <a:lnTo>
                  <a:pt x="14389893" y="6734176"/>
                </a:lnTo>
                <a:lnTo>
                  <a:pt x="14387512" y="6746082"/>
                </a:lnTo>
                <a:lnTo>
                  <a:pt x="14387512" y="6757988"/>
                </a:lnTo>
                <a:lnTo>
                  <a:pt x="14387512" y="7916070"/>
                </a:lnTo>
                <a:lnTo>
                  <a:pt x="14387512" y="7927976"/>
                </a:lnTo>
                <a:lnTo>
                  <a:pt x="14389893" y="7939089"/>
                </a:lnTo>
                <a:lnTo>
                  <a:pt x="14391481" y="7950995"/>
                </a:lnTo>
                <a:lnTo>
                  <a:pt x="14396243" y="7960520"/>
                </a:lnTo>
                <a:lnTo>
                  <a:pt x="14401006" y="7970839"/>
                </a:lnTo>
                <a:lnTo>
                  <a:pt x="14406562" y="7981157"/>
                </a:lnTo>
                <a:lnTo>
                  <a:pt x="14412912" y="7989889"/>
                </a:lnTo>
                <a:lnTo>
                  <a:pt x="14420850" y="7997826"/>
                </a:lnTo>
                <a:lnTo>
                  <a:pt x="14430375" y="8005764"/>
                </a:lnTo>
                <a:lnTo>
                  <a:pt x="14439106" y="8012907"/>
                </a:lnTo>
                <a:lnTo>
                  <a:pt x="14447837" y="8018464"/>
                </a:lnTo>
                <a:lnTo>
                  <a:pt x="14458156" y="8024020"/>
                </a:lnTo>
                <a:lnTo>
                  <a:pt x="14469268" y="8027195"/>
                </a:lnTo>
                <a:lnTo>
                  <a:pt x="14480381" y="8030370"/>
                </a:lnTo>
                <a:lnTo>
                  <a:pt x="14491493" y="8031957"/>
                </a:lnTo>
                <a:lnTo>
                  <a:pt x="14504193" y="8032751"/>
                </a:lnTo>
                <a:lnTo>
                  <a:pt x="15659894" y="8032751"/>
                </a:lnTo>
                <a:lnTo>
                  <a:pt x="15671006" y="8031957"/>
                </a:lnTo>
                <a:lnTo>
                  <a:pt x="15682119" y="8030370"/>
                </a:lnTo>
                <a:lnTo>
                  <a:pt x="15693231" y="8027195"/>
                </a:lnTo>
                <a:lnTo>
                  <a:pt x="15704344" y="8024020"/>
                </a:lnTo>
                <a:lnTo>
                  <a:pt x="15714663" y="8018464"/>
                </a:lnTo>
                <a:lnTo>
                  <a:pt x="15724981" y="8012907"/>
                </a:lnTo>
                <a:lnTo>
                  <a:pt x="15733713" y="8005764"/>
                </a:lnTo>
                <a:lnTo>
                  <a:pt x="15741650" y="7997826"/>
                </a:lnTo>
                <a:lnTo>
                  <a:pt x="15749587" y="7989889"/>
                </a:lnTo>
                <a:lnTo>
                  <a:pt x="15755937" y="7981157"/>
                </a:lnTo>
                <a:lnTo>
                  <a:pt x="15761494" y="7970839"/>
                </a:lnTo>
                <a:lnTo>
                  <a:pt x="15766256" y="7960520"/>
                </a:lnTo>
                <a:lnTo>
                  <a:pt x="15771019" y="7950995"/>
                </a:lnTo>
                <a:lnTo>
                  <a:pt x="15772606" y="7939089"/>
                </a:lnTo>
                <a:lnTo>
                  <a:pt x="15774987" y="7927976"/>
                </a:lnTo>
                <a:lnTo>
                  <a:pt x="15776575" y="7916070"/>
                </a:lnTo>
                <a:lnTo>
                  <a:pt x="15776575" y="6757988"/>
                </a:lnTo>
                <a:lnTo>
                  <a:pt x="15774987" y="6746082"/>
                </a:lnTo>
                <a:lnTo>
                  <a:pt x="15772606" y="6734176"/>
                </a:lnTo>
                <a:lnTo>
                  <a:pt x="15771019" y="6723063"/>
                </a:lnTo>
                <a:lnTo>
                  <a:pt x="15766256" y="6712745"/>
                </a:lnTo>
                <a:lnTo>
                  <a:pt x="15761494" y="6702426"/>
                </a:lnTo>
                <a:lnTo>
                  <a:pt x="15755937" y="6692107"/>
                </a:lnTo>
                <a:lnTo>
                  <a:pt x="15749587" y="6683376"/>
                </a:lnTo>
                <a:lnTo>
                  <a:pt x="15741650" y="6675438"/>
                </a:lnTo>
                <a:lnTo>
                  <a:pt x="15733713" y="6667501"/>
                </a:lnTo>
                <a:lnTo>
                  <a:pt x="15724981" y="6661151"/>
                </a:lnTo>
                <a:lnTo>
                  <a:pt x="15714663" y="6655595"/>
                </a:lnTo>
                <a:lnTo>
                  <a:pt x="15704344" y="6650038"/>
                </a:lnTo>
                <a:lnTo>
                  <a:pt x="15693231" y="6646070"/>
                </a:lnTo>
                <a:lnTo>
                  <a:pt x="15682119" y="6642895"/>
                </a:lnTo>
                <a:lnTo>
                  <a:pt x="15671006" y="6642101"/>
                </a:lnTo>
                <a:lnTo>
                  <a:pt x="15659894" y="6640513"/>
                </a:lnTo>
                <a:close/>
                <a:moveTo>
                  <a:pt x="13046141" y="6640513"/>
                </a:moveTo>
                <a:lnTo>
                  <a:pt x="13034228" y="6642101"/>
                </a:lnTo>
                <a:lnTo>
                  <a:pt x="13023109" y="6642895"/>
                </a:lnTo>
                <a:lnTo>
                  <a:pt x="13011990" y="6646070"/>
                </a:lnTo>
                <a:lnTo>
                  <a:pt x="13000077" y="6650038"/>
                </a:lnTo>
                <a:lnTo>
                  <a:pt x="12990547" y="6655595"/>
                </a:lnTo>
                <a:lnTo>
                  <a:pt x="12981016" y="6661151"/>
                </a:lnTo>
                <a:lnTo>
                  <a:pt x="12972280" y="6667501"/>
                </a:lnTo>
                <a:lnTo>
                  <a:pt x="12963544" y="6675438"/>
                </a:lnTo>
                <a:lnTo>
                  <a:pt x="12955602" y="6683376"/>
                </a:lnTo>
                <a:lnTo>
                  <a:pt x="12948454" y="6692107"/>
                </a:lnTo>
                <a:lnTo>
                  <a:pt x="12942895" y="6702426"/>
                </a:lnTo>
                <a:lnTo>
                  <a:pt x="12938924" y="6712745"/>
                </a:lnTo>
                <a:lnTo>
                  <a:pt x="12934158" y="6723063"/>
                </a:lnTo>
                <a:lnTo>
                  <a:pt x="12931776" y="6734176"/>
                </a:lnTo>
                <a:lnTo>
                  <a:pt x="12929393" y="6746082"/>
                </a:lnTo>
                <a:lnTo>
                  <a:pt x="12928599" y="6757988"/>
                </a:lnTo>
                <a:lnTo>
                  <a:pt x="12928599" y="7916070"/>
                </a:lnTo>
                <a:lnTo>
                  <a:pt x="12929393" y="7927976"/>
                </a:lnTo>
                <a:lnTo>
                  <a:pt x="12931776" y="7939089"/>
                </a:lnTo>
                <a:lnTo>
                  <a:pt x="12934158" y="7950995"/>
                </a:lnTo>
                <a:lnTo>
                  <a:pt x="12938924" y="7960520"/>
                </a:lnTo>
                <a:lnTo>
                  <a:pt x="12942895" y="7970839"/>
                </a:lnTo>
                <a:lnTo>
                  <a:pt x="12948454" y="7981157"/>
                </a:lnTo>
                <a:lnTo>
                  <a:pt x="12955602" y="7989889"/>
                </a:lnTo>
                <a:lnTo>
                  <a:pt x="12963544" y="7997826"/>
                </a:lnTo>
                <a:lnTo>
                  <a:pt x="12972280" y="8005764"/>
                </a:lnTo>
                <a:lnTo>
                  <a:pt x="12981016" y="8012907"/>
                </a:lnTo>
                <a:lnTo>
                  <a:pt x="12990547" y="8018464"/>
                </a:lnTo>
                <a:lnTo>
                  <a:pt x="13000077" y="8024020"/>
                </a:lnTo>
                <a:lnTo>
                  <a:pt x="13011990" y="8027195"/>
                </a:lnTo>
                <a:lnTo>
                  <a:pt x="13023109" y="8030370"/>
                </a:lnTo>
                <a:lnTo>
                  <a:pt x="13034228" y="8031957"/>
                </a:lnTo>
                <a:lnTo>
                  <a:pt x="13046141" y="8032751"/>
                </a:lnTo>
                <a:lnTo>
                  <a:pt x="14201707" y="8032751"/>
                </a:lnTo>
                <a:lnTo>
                  <a:pt x="14213620" y="8031957"/>
                </a:lnTo>
                <a:lnTo>
                  <a:pt x="14225533" y="8030370"/>
                </a:lnTo>
                <a:lnTo>
                  <a:pt x="14236652" y="8027195"/>
                </a:lnTo>
                <a:lnTo>
                  <a:pt x="14247771" y="8024020"/>
                </a:lnTo>
                <a:lnTo>
                  <a:pt x="14258095" y="8018464"/>
                </a:lnTo>
                <a:lnTo>
                  <a:pt x="14267626" y="8012907"/>
                </a:lnTo>
                <a:lnTo>
                  <a:pt x="14277156" y="8005764"/>
                </a:lnTo>
                <a:lnTo>
                  <a:pt x="14284304" y="7997826"/>
                </a:lnTo>
                <a:lnTo>
                  <a:pt x="14292246" y="7989889"/>
                </a:lnTo>
                <a:lnTo>
                  <a:pt x="14299394" y="7981157"/>
                </a:lnTo>
                <a:lnTo>
                  <a:pt x="14304953" y="7970839"/>
                </a:lnTo>
                <a:lnTo>
                  <a:pt x="14309719" y="7960520"/>
                </a:lnTo>
                <a:lnTo>
                  <a:pt x="14313690" y="7950995"/>
                </a:lnTo>
                <a:lnTo>
                  <a:pt x="14316072" y="7939089"/>
                </a:lnTo>
                <a:lnTo>
                  <a:pt x="14318455" y="7927976"/>
                </a:lnTo>
                <a:lnTo>
                  <a:pt x="14319249" y="7916070"/>
                </a:lnTo>
                <a:lnTo>
                  <a:pt x="14319249" y="6757988"/>
                </a:lnTo>
                <a:lnTo>
                  <a:pt x="14318455" y="6746082"/>
                </a:lnTo>
                <a:lnTo>
                  <a:pt x="14316072" y="6734176"/>
                </a:lnTo>
                <a:lnTo>
                  <a:pt x="14313690" y="6723063"/>
                </a:lnTo>
                <a:lnTo>
                  <a:pt x="14309719" y="6712745"/>
                </a:lnTo>
                <a:lnTo>
                  <a:pt x="14304953" y="6702426"/>
                </a:lnTo>
                <a:lnTo>
                  <a:pt x="14299394" y="6692107"/>
                </a:lnTo>
                <a:lnTo>
                  <a:pt x="14292246" y="6683376"/>
                </a:lnTo>
                <a:lnTo>
                  <a:pt x="14284304" y="6675438"/>
                </a:lnTo>
                <a:lnTo>
                  <a:pt x="14277156" y="6667501"/>
                </a:lnTo>
                <a:lnTo>
                  <a:pt x="14267626" y="6661151"/>
                </a:lnTo>
                <a:lnTo>
                  <a:pt x="14258095" y="6655595"/>
                </a:lnTo>
                <a:lnTo>
                  <a:pt x="14247771" y="6650038"/>
                </a:lnTo>
                <a:lnTo>
                  <a:pt x="14236652" y="6646070"/>
                </a:lnTo>
                <a:lnTo>
                  <a:pt x="14225533" y="6642895"/>
                </a:lnTo>
                <a:lnTo>
                  <a:pt x="14213620" y="6642101"/>
                </a:lnTo>
                <a:lnTo>
                  <a:pt x="14201707" y="6640513"/>
                </a:lnTo>
                <a:close/>
                <a:moveTo>
                  <a:pt x="14491493" y="5178425"/>
                </a:moveTo>
                <a:lnTo>
                  <a:pt x="14480381" y="5180807"/>
                </a:lnTo>
                <a:lnTo>
                  <a:pt x="14469268" y="5183982"/>
                </a:lnTo>
                <a:lnTo>
                  <a:pt x="14458156" y="5187157"/>
                </a:lnTo>
                <a:lnTo>
                  <a:pt x="14447837" y="5192713"/>
                </a:lnTo>
                <a:lnTo>
                  <a:pt x="14439106" y="5198269"/>
                </a:lnTo>
                <a:lnTo>
                  <a:pt x="14430375" y="5205413"/>
                </a:lnTo>
                <a:lnTo>
                  <a:pt x="14420850" y="5213350"/>
                </a:lnTo>
                <a:lnTo>
                  <a:pt x="14412912" y="5221288"/>
                </a:lnTo>
                <a:lnTo>
                  <a:pt x="14406562" y="5230019"/>
                </a:lnTo>
                <a:lnTo>
                  <a:pt x="14401006" y="5240338"/>
                </a:lnTo>
                <a:lnTo>
                  <a:pt x="14396243" y="5249863"/>
                </a:lnTo>
                <a:lnTo>
                  <a:pt x="14391481" y="5260182"/>
                </a:lnTo>
                <a:lnTo>
                  <a:pt x="14389893" y="5271294"/>
                </a:lnTo>
                <a:lnTo>
                  <a:pt x="14387512" y="5283994"/>
                </a:lnTo>
                <a:lnTo>
                  <a:pt x="14387512" y="5295107"/>
                </a:lnTo>
                <a:lnTo>
                  <a:pt x="14387512" y="6453188"/>
                </a:lnTo>
                <a:lnTo>
                  <a:pt x="14387512" y="6464301"/>
                </a:lnTo>
                <a:lnTo>
                  <a:pt x="14389893" y="6477001"/>
                </a:lnTo>
                <a:lnTo>
                  <a:pt x="14391481" y="6488113"/>
                </a:lnTo>
                <a:lnTo>
                  <a:pt x="14396243" y="6498432"/>
                </a:lnTo>
                <a:lnTo>
                  <a:pt x="14401006" y="6508751"/>
                </a:lnTo>
                <a:lnTo>
                  <a:pt x="14406562" y="6518276"/>
                </a:lnTo>
                <a:lnTo>
                  <a:pt x="14412912" y="6527801"/>
                </a:lnTo>
                <a:lnTo>
                  <a:pt x="14420850" y="6535738"/>
                </a:lnTo>
                <a:lnTo>
                  <a:pt x="14430375" y="6543676"/>
                </a:lnTo>
                <a:lnTo>
                  <a:pt x="14439106" y="6550026"/>
                </a:lnTo>
                <a:lnTo>
                  <a:pt x="14447837" y="6555582"/>
                </a:lnTo>
                <a:lnTo>
                  <a:pt x="14458156" y="6561138"/>
                </a:lnTo>
                <a:lnTo>
                  <a:pt x="14469268" y="6565107"/>
                </a:lnTo>
                <a:lnTo>
                  <a:pt x="14480381" y="6568282"/>
                </a:lnTo>
                <a:lnTo>
                  <a:pt x="14491493" y="6570663"/>
                </a:lnTo>
                <a:lnTo>
                  <a:pt x="14504193" y="6570663"/>
                </a:lnTo>
                <a:lnTo>
                  <a:pt x="15659894" y="6570663"/>
                </a:lnTo>
                <a:lnTo>
                  <a:pt x="15671006" y="6570663"/>
                </a:lnTo>
                <a:lnTo>
                  <a:pt x="15682119" y="6568282"/>
                </a:lnTo>
                <a:lnTo>
                  <a:pt x="15693231" y="6565107"/>
                </a:lnTo>
                <a:lnTo>
                  <a:pt x="15704344" y="6561138"/>
                </a:lnTo>
                <a:lnTo>
                  <a:pt x="15714663" y="6555582"/>
                </a:lnTo>
                <a:lnTo>
                  <a:pt x="15724981" y="6550026"/>
                </a:lnTo>
                <a:lnTo>
                  <a:pt x="15733713" y="6543676"/>
                </a:lnTo>
                <a:lnTo>
                  <a:pt x="15741650" y="6535738"/>
                </a:lnTo>
                <a:lnTo>
                  <a:pt x="15749587" y="6527801"/>
                </a:lnTo>
                <a:lnTo>
                  <a:pt x="15755937" y="6518276"/>
                </a:lnTo>
                <a:lnTo>
                  <a:pt x="15761494" y="6508751"/>
                </a:lnTo>
                <a:lnTo>
                  <a:pt x="15766256" y="6498432"/>
                </a:lnTo>
                <a:lnTo>
                  <a:pt x="15771019" y="6488113"/>
                </a:lnTo>
                <a:lnTo>
                  <a:pt x="15772606" y="6477001"/>
                </a:lnTo>
                <a:lnTo>
                  <a:pt x="15774987" y="6464301"/>
                </a:lnTo>
                <a:lnTo>
                  <a:pt x="15776575" y="6453188"/>
                </a:lnTo>
                <a:lnTo>
                  <a:pt x="15776575" y="5295107"/>
                </a:lnTo>
                <a:lnTo>
                  <a:pt x="15774987" y="5283994"/>
                </a:lnTo>
                <a:lnTo>
                  <a:pt x="15772606" y="5271294"/>
                </a:lnTo>
                <a:lnTo>
                  <a:pt x="15771019" y="5260182"/>
                </a:lnTo>
                <a:lnTo>
                  <a:pt x="15766256" y="5249863"/>
                </a:lnTo>
                <a:lnTo>
                  <a:pt x="15761494" y="5240338"/>
                </a:lnTo>
                <a:lnTo>
                  <a:pt x="15755937" y="5230019"/>
                </a:lnTo>
                <a:lnTo>
                  <a:pt x="15749587" y="5221288"/>
                </a:lnTo>
                <a:lnTo>
                  <a:pt x="15741650" y="5213350"/>
                </a:lnTo>
                <a:lnTo>
                  <a:pt x="15733713" y="5205413"/>
                </a:lnTo>
                <a:lnTo>
                  <a:pt x="15724981" y="5198269"/>
                </a:lnTo>
                <a:lnTo>
                  <a:pt x="15714663" y="5192713"/>
                </a:lnTo>
                <a:lnTo>
                  <a:pt x="15704344" y="5187157"/>
                </a:lnTo>
                <a:lnTo>
                  <a:pt x="15693231" y="5183982"/>
                </a:lnTo>
                <a:lnTo>
                  <a:pt x="15682119" y="5180807"/>
                </a:lnTo>
                <a:lnTo>
                  <a:pt x="15671006" y="5178425"/>
                </a:lnTo>
                <a:lnTo>
                  <a:pt x="15659894" y="5178425"/>
                </a:lnTo>
                <a:lnTo>
                  <a:pt x="14504193" y="5178425"/>
                </a:lnTo>
                <a:close/>
                <a:moveTo>
                  <a:pt x="13034228" y="5178425"/>
                </a:moveTo>
                <a:lnTo>
                  <a:pt x="13023109" y="5180807"/>
                </a:lnTo>
                <a:lnTo>
                  <a:pt x="13011990" y="5183982"/>
                </a:lnTo>
                <a:lnTo>
                  <a:pt x="13000077" y="5187157"/>
                </a:lnTo>
                <a:lnTo>
                  <a:pt x="12990547" y="5192713"/>
                </a:lnTo>
                <a:lnTo>
                  <a:pt x="12981016" y="5198269"/>
                </a:lnTo>
                <a:lnTo>
                  <a:pt x="12972280" y="5205413"/>
                </a:lnTo>
                <a:lnTo>
                  <a:pt x="12963544" y="5213350"/>
                </a:lnTo>
                <a:lnTo>
                  <a:pt x="12955602" y="5221288"/>
                </a:lnTo>
                <a:lnTo>
                  <a:pt x="12948454" y="5230019"/>
                </a:lnTo>
                <a:lnTo>
                  <a:pt x="12942895" y="5240338"/>
                </a:lnTo>
                <a:lnTo>
                  <a:pt x="12938924" y="5249863"/>
                </a:lnTo>
                <a:lnTo>
                  <a:pt x="12934158" y="5260182"/>
                </a:lnTo>
                <a:lnTo>
                  <a:pt x="12931776" y="5271294"/>
                </a:lnTo>
                <a:lnTo>
                  <a:pt x="12929393" y="5283994"/>
                </a:lnTo>
                <a:lnTo>
                  <a:pt x="12928599" y="5295107"/>
                </a:lnTo>
                <a:lnTo>
                  <a:pt x="12928599" y="6453188"/>
                </a:lnTo>
                <a:lnTo>
                  <a:pt x="12929393" y="6464301"/>
                </a:lnTo>
                <a:lnTo>
                  <a:pt x="12931776" y="6477001"/>
                </a:lnTo>
                <a:lnTo>
                  <a:pt x="12934158" y="6488113"/>
                </a:lnTo>
                <a:lnTo>
                  <a:pt x="12938924" y="6498432"/>
                </a:lnTo>
                <a:lnTo>
                  <a:pt x="12942895" y="6508751"/>
                </a:lnTo>
                <a:lnTo>
                  <a:pt x="12948454" y="6518276"/>
                </a:lnTo>
                <a:lnTo>
                  <a:pt x="12955602" y="6527801"/>
                </a:lnTo>
                <a:lnTo>
                  <a:pt x="12963544" y="6535738"/>
                </a:lnTo>
                <a:lnTo>
                  <a:pt x="12972280" y="6543676"/>
                </a:lnTo>
                <a:lnTo>
                  <a:pt x="12981016" y="6550026"/>
                </a:lnTo>
                <a:lnTo>
                  <a:pt x="12990547" y="6555582"/>
                </a:lnTo>
                <a:lnTo>
                  <a:pt x="13000077" y="6561138"/>
                </a:lnTo>
                <a:lnTo>
                  <a:pt x="13011990" y="6565107"/>
                </a:lnTo>
                <a:lnTo>
                  <a:pt x="13023109" y="6568282"/>
                </a:lnTo>
                <a:lnTo>
                  <a:pt x="13034228" y="6570663"/>
                </a:lnTo>
                <a:lnTo>
                  <a:pt x="13046141" y="6570663"/>
                </a:lnTo>
                <a:lnTo>
                  <a:pt x="14201707" y="6570663"/>
                </a:lnTo>
                <a:lnTo>
                  <a:pt x="14213620" y="6570663"/>
                </a:lnTo>
                <a:lnTo>
                  <a:pt x="14225533" y="6568282"/>
                </a:lnTo>
                <a:lnTo>
                  <a:pt x="14236652" y="6565107"/>
                </a:lnTo>
                <a:lnTo>
                  <a:pt x="14247771" y="6561138"/>
                </a:lnTo>
                <a:lnTo>
                  <a:pt x="14258095" y="6555582"/>
                </a:lnTo>
                <a:lnTo>
                  <a:pt x="14267626" y="6550026"/>
                </a:lnTo>
                <a:lnTo>
                  <a:pt x="14277156" y="6543676"/>
                </a:lnTo>
                <a:lnTo>
                  <a:pt x="14284304" y="6535738"/>
                </a:lnTo>
                <a:lnTo>
                  <a:pt x="14292246" y="6527801"/>
                </a:lnTo>
                <a:lnTo>
                  <a:pt x="14299394" y="6518276"/>
                </a:lnTo>
                <a:lnTo>
                  <a:pt x="14304953" y="6508751"/>
                </a:lnTo>
                <a:lnTo>
                  <a:pt x="14309719" y="6498432"/>
                </a:lnTo>
                <a:lnTo>
                  <a:pt x="14313690" y="6488113"/>
                </a:lnTo>
                <a:lnTo>
                  <a:pt x="14316072" y="6477001"/>
                </a:lnTo>
                <a:lnTo>
                  <a:pt x="14318455" y="6464301"/>
                </a:lnTo>
                <a:lnTo>
                  <a:pt x="14319249" y="6453188"/>
                </a:lnTo>
                <a:lnTo>
                  <a:pt x="14319249" y="5295107"/>
                </a:lnTo>
                <a:lnTo>
                  <a:pt x="14318455" y="5283994"/>
                </a:lnTo>
                <a:lnTo>
                  <a:pt x="14316072" y="5271294"/>
                </a:lnTo>
                <a:lnTo>
                  <a:pt x="14313690" y="5260182"/>
                </a:lnTo>
                <a:lnTo>
                  <a:pt x="14309719" y="5249863"/>
                </a:lnTo>
                <a:lnTo>
                  <a:pt x="14304953" y="5240338"/>
                </a:lnTo>
                <a:lnTo>
                  <a:pt x="14299394" y="5230019"/>
                </a:lnTo>
                <a:lnTo>
                  <a:pt x="14292246" y="5221288"/>
                </a:lnTo>
                <a:lnTo>
                  <a:pt x="14284304" y="5213350"/>
                </a:lnTo>
                <a:lnTo>
                  <a:pt x="14277156" y="5205413"/>
                </a:lnTo>
                <a:lnTo>
                  <a:pt x="14267626" y="5198269"/>
                </a:lnTo>
                <a:lnTo>
                  <a:pt x="14258095" y="5192713"/>
                </a:lnTo>
                <a:lnTo>
                  <a:pt x="14247771" y="5187157"/>
                </a:lnTo>
                <a:lnTo>
                  <a:pt x="14236652" y="5183982"/>
                </a:lnTo>
                <a:lnTo>
                  <a:pt x="14225533" y="5180807"/>
                </a:lnTo>
                <a:lnTo>
                  <a:pt x="14213620" y="5178425"/>
                </a:lnTo>
                <a:lnTo>
                  <a:pt x="14201707" y="5178425"/>
                </a:lnTo>
                <a:lnTo>
                  <a:pt x="13046141" y="5178425"/>
                </a:lnTo>
                <a:close/>
                <a:moveTo>
                  <a:pt x="11575256" y="5178425"/>
                </a:moveTo>
                <a:lnTo>
                  <a:pt x="11564143" y="5180807"/>
                </a:lnTo>
                <a:lnTo>
                  <a:pt x="11553031" y="5183982"/>
                </a:lnTo>
                <a:lnTo>
                  <a:pt x="11541918" y="5187157"/>
                </a:lnTo>
                <a:lnTo>
                  <a:pt x="11531599" y="5192713"/>
                </a:lnTo>
                <a:lnTo>
                  <a:pt x="11522868" y="5198269"/>
                </a:lnTo>
                <a:lnTo>
                  <a:pt x="11512549" y="5205413"/>
                </a:lnTo>
                <a:lnTo>
                  <a:pt x="11504612" y="5213350"/>
                </a:lnTo>
                <a:lnTo>
                  <a:pt x="11496675" y="5221288"/>
                </a:lnTo>
                <a:lnTo>
                  <a:pt x="11490325" y="5230019"/>
                </a:lnTo>
                <a:lnTo>
                  <a:pt x="11484768" y="5240338"/>
                </a:lnTo>
                <a:lnTo>
                  <a:pt x="11480006" y="5249863"/>
                </a:lnTo>
                <a:lnTo>
                  <a:pt x="11475243" y="5260182"/>
                </a:lnTo>
                <a:lnTo>
                  <a:pt x="11473656" y="5271294"/>
                </a:lnTo>
                <a:lnTo>
                  <a:pt x="11471275" y="5283994"/>
                </a:lnTo>
                <a:lnTo>
                  <a:pt x="11469687" y="5295107"/>
                </a:lnTo>
                <a:lnTo>
                  <a:pt x="11469687" y="6453188"/>
                </a:lnTo>
                <a:lnTo>
                  <a:pt x="11471275" y="6464301"/>
                </a:lnTo>
                <a:lnTo>
                  <a:pt x="11473656" y="6477001"/>
                </a:lnTo>
                <a:lnTo>
                  <a:pt x="11475243" y="6488113"/>
                </a:lnTo>
                <a:lnTo>
                  <a:pt x="11480006" y="6498432"/>
                </a:lnTo>
                <a:lnTo>
                  <a:pt x="11484768" y="6508751"/>
                </a:lnTo>
                <a:lnTo>
                  <a:pt x="11490325" y="6518276"/>
                </a:lnTo>
                <a:lnTo>
                  <a:pt x="11496675" y="6527801"/>
                </a:lnTo>
                <a:lnTo>
                  <a:pt x="11504612" y="6535738"/>
                </a:lnTo>
                <a:lnTo>
                  <a:pt x="11512549" y="6543676"/>
                </a:lnTo>
                <a:lnTo>
                  <a:pt x="11522868" y="6550026"/>
                </a:lnTo>
                <a:lnTo>
                  <a:pt x="11531599" y="6555582"/>
                </a:lnTo>
                <a:lnTo>
                  <a:pt x="11541918" y="6561138"/>
                </a:lnTo>
                <a:lnTo>
                  <a:pt x="11553031" y="6565107"/>
                </a:lnTo>
                <a:lnTo>
                  <a:pt x="11564143" y="6568282"/>
                </a:lnTo>
                <a:lnTo>
                  <a:pt x="11575256" y="6570663"/>
                </a:lnTo>
                <a:lnTo>
                  <a:pt x="11587956" y="6570663"/>
                </a:lnTo>
                <a:lnTo>
                  <a:pt x="12742068" y="6570663"/>
                </a:lnTo>
                <a:lnTo>
                  <a:pt x="12754768" y="6570663"/>
                </a:lnTo>
                <a:lnTo>
                  <a:pt x="12765881" y="6568282"/>
                </a:lnTo>
                <a:lnTo>
                  <a:pt x="12776993" y="6565107"/>
                </a:lnTo>
                <a:lnTo>
                  <a:pt x="12788106" y="6561138"/>
                </a:lnTo>
                <a:lnTo>
                  <a:pt x="12798425" y="6555582"/>
                </a:lnTo>
                <a:lnTo>
                  <a:pt x="12808743" y="6550026"/>
                </a:lnTo>
                <a:lnTo>
                  <a:pt x="12817475" y="6543676"/>
                </a:lnTo>
                <a:lnTo>
                  <a:pt x="12825412" y="6535738"/>
                </a:lnTo>
                <a:lnTo>
                  <a:pt x="12833349" y="6527801"/>
                </a:lnTo>
                <a:lnTo>
                  <a:pt x="12839699" y="6518276"/>
                </a:lnTo>
                <a:lnTo>
                  <a:pt x="12845256" y="6508751"/>
                </a:lnTo>
                <a:lnTo>
                  <a:pt x="12850018" y="6498432"/>
                </a:lnTo>
                <a:lnTo>
                  <a:pt x="12854781" y="6488113"/>
                </a:lnTo>
                <a:lnTo>
                  <a:pt x="12857162" y="6477001"/>
                </a:lnTo>
                <a:lnTo>
                  <a:pt x="12858749" y="6464301"/>
                </a:lnTo>
                <a:lnTo>
                  <a:pt x="12860337" y="6453188"/>
                </a:lnTo>
                <a:lnTo>
                  <a:pt x="12860337" y="5295107"/>
                </a:lnTo>
                <a:lnTo>
                  <a:pt x="12858749" y="5283994"/>
                </a:lnTo>
                <a:lnTo>
                  <a:pt x="12857162" y="5271294"/>
                </a:lnTo>
                <a:lnTo>
                  <a:pt x="12854781" y="5260182"/>
                </a:lnTo>
                <a:lnTo>
                  <a:pt x="12850018" y="5249863"/>
                </a:lnTo>
                <a:lnTo>
                  <a:pt x="12845256" y="5240338"/>
                </a:lnTo>
                <a:lnTo>
                  <a:pt x="12839699" y="5230019"/>
                </a:lnTo>
                <a:lnTo>
                  <a:pt x="12833349" y="5221288"/>
                </a:lnTo>
                <a:lnTo>
                  <a:pt x="12825412" y="5213350"/>
                </a:lnTo>
                <a:lnTo>
                  <a:pt x="12817475" y="5205413"/>
                </a:lnTo>
                <a:lnTo>
                  <a:pt x="12808743" y="5198269"/>
                </a:lnTo>
                <a:lnTo>
                  <a:pt x="12798425" y="5192713"/>
                </a:lnTo>
                <a:lnTo>
                  <a:pt x="12788106" y="5187157"/>
                </a:lnTo>
                <a:lnTo>
                  <a:pt x="12776993" y="5183982"/>
                </a:lnTo>
                <a:lnTo>
                  <a:pt x="12765881" y="5180807"/>
                </a:lnTo>
                <a:lnTo>
                  <a:pt x="12754768" y="5178425"/>
                </a:lnTo>
                <a:lnTo>
                  <a:pt x="12742068" y="5178425"/>
                </a:lnTo>
                <a:lnTo>
                  <a:pt x="11587956" y="5178425"/>
                </a:lnTo>
                <a:close/>
                <a:moveTo>
                  <a:pt x="15963105" y="3717927"/>
                </a:moveTo>
                <a:lnTo>
                  <a:pt x="15951199" y="3719514"/>
                </a:lnTo>
                <a:lnTo>
                  <a:pt x="15940087" y="3720308"/>
                </a:lnTo>
                <a:lnTo>
                  <a:pt x="15928180" y="3723483"/>
                </a:lnTo>
                <a:lnTo>
                  <a:pt x="15917068" y="3727452"/>
                </a:lnTo>
                <a:lnTo>
                  <a:pt x="15907543" y="3733008"/>
                </a:lnTo>
                <a:lnTo>
                  <a:pt x="15898018" y="3738564"/>
                </a:lnTo>
                <a:lnTo>
                  <a:pt x="15889287" y="3744914"/>
                </a:lnTo>
                <a:lnTo>
                  <a:pt x="15880555" y="3752852"/>
                </a:lnTo>
                <a:lnTo>
                  <a:pt x="15872618" y="3760789"/>
                </a:lnTo>
                <a:lnTo>
                  <a:pt x="15865474" y="3770314"/>
                </a:lnTo>
                <a:lnTo>
                  <a:pt x="15859918" y="3779839"/>
                </a:lnTo>
                <a:lnTo>
                  <a:pt x="15855949" y="3790158"/>
                </a:lnTo>
                <a:lnTo>
                  <a:pt x="15851187" y="3800477"/>
                </a:lnTo>
                <a:lnTo>
                  <a:pt x="15848805" y="3811590"/>
                </a:lnTo>
                <a:lnTo>
                  <a:pt x="15846424" y="3824289"/>
                </a:lnTo>
                <a:lnTo>
                  <a:pt x="15846424" y="3835402"/>
                </a:lnTo>
                <a:lnTo>
                  <a:pt x="15846424" y="4993482"/>
                </a:lnTo>
                <a:lnTo>
                  <a:pt x="15846424" y="5004594"/>
                </a:lnTo>
                <a:lnTo>
                  <a:pt x="15848805" y="5017294"/>
                </a:lnTo>
                <a:lnTo>
                  <a:pt x="15851187" y="5028407"/>
                </a:lnTo>
                <a:lnTo>
                  <a:pt x="15855949" y="5038726"/>
                </a:lnTo>
                <a:lnTo>
                  <a:pt x="15859918" y="5048251"/>
                </a:lnTo>
                <a:lnTo>
                  <a:pt x="15865474" y="5058569"/>
                </a:lnTo>
                <a:lnTo>
                  <a:pt x="15872618" y="5067301"/>
                </a:lnTo>
                <a:lnTo>
                  <a:pt x="15880555" y="5075238"/>
                </a:lnTo>
                <a:lnTo>
                  <a:pt x="15889287" y="5083176"/>
                </a:lnTo>
                <a:lnTo>
                  <a:pt x="15898018" y="5090319"/>
                </a:lnTo>
                <a:lnTo>
                  <a:pt x="15907543" y="5095876"/>
                </a:lnTo>
                <a:lnTo>
                  <a:pt x="15917068" y="5101432"/>
                </a:lnTo>
                <a:lnTo>
                  <a:pt x="15928180" y="5104607"/>
                </a:lnTo>
                <a:lnTo>
                  <a:pt x="15940087" y="5107782"/>
                </a:lnTo>
                <a:lnTo>
                  <a:pt x="15951199" y="5110163"/>
                </a:lnTo>
                <a:lnTo>
                  <a:pt x="15963105" y="5110163"/>
                </a:lnTo>
                <a:lnTo>
                  <a:pt x="17118804" y="5110163"/>
                </a:lnTo>
                <a:lnTo>
                  <a:pt x="17129920" y="5110163"/>
                </a:lnTo>
                <a:lnTo>
                  <a:pt x="17141032" y="5107782"/>
                </a:lnTo>
                <a:lnTo>
                  <a:pt x="17152936" y="5104607"/>
                </a:lnTo>
                <a:lnTo>
                  <a:pt x="17164048" y="5101432"/>
                </a:lnTo>
                <a:lnTo>
                  <a:pt x="17173576" y="5095876"/>
                </a:lnTo>
                <a:lnTo>
                  <a:pt x="17183892" y="5090319"/>
                </a:lnTo>
                <a:lnTo>
                  <a:pt x="17193420" y="5083176"/>
                </a:lnTo>
                <a:lnTo>
                  <a:pt x="17200564" y="5075238"/>
                </a:lnTo>
                <a:lnTo>
                  <a:pt x="17208500" y="5067301"/>
                </a:lnTo>
                <a:lnTo>
                  <a:pt x="17215644" y="5058569"/>
                </a:lnTo>
                <a:lnTo>
                  <a:pt x="17221200" y="5048251"/>
                </a:lnTo>
                <a:lnTo>
                  <a:pt x="17225964" y="5038726"/>
                </a:lnTo>
                <a:lnTo>
                  <a:pt x="17229932" y="5028407"/>
                </a:lnTo>
                <a:lnTo>
                  <a:pt x="17233104" y="5017294"/>
                </a:lnTo>
                <a:lnTo>
                  <a:pt x="17234692" y="5004594"/>
                </a:lnTo>
                <a:lnTo>
                  <a:pt x="17235488" y="4993482"/>
                </a:lnTo>
                <a:lnTo>
                  <a:pt x="17235488" y="3835402"/>
                </a:lnTo>
                <a:lnTo>
                  <a:pt x="17234692" y="3824289"/>
                </a:lnTo>
                <a:lnTo>
                  <a:pt x="17233104" y="3811590"/>
                </a:lnTo>
                <a:lnTo>
                  <a:pt x="17229932" y="3800477"/>
                </a:lnTo>
                <a:lnTo>
                  <a:pt x="17225964" y="3790158"/>
                </a:lnTo>
                <a:lnTo>
                  <a:pt x="17221200" y="3779839"/>
                </a:lnTo>
                <a:lnTo>
                  <a:pt x="17215644" y="3770314"/>
                </a:lnTo>
                <a:lnTo>
                  <a:pt x="17208500" y="3760789"/>
                </a:lnTo>
                <a:lnTo>
                  <a:pt x="17200564" y="3752852"/>
                </a:lnTo>
                <a:lnTo>
                  <a:pt x="17193420" y="3744914"/>
                </a:lnTo>
                <a:lnTo>
                  <a:pt x="17183892" y="3738564"/>
                </a:lnTo>
                <a:lnTo>
                  <a:pt x="17173576" y="3733008"/>
                </a:lnTo>
                <a:lnTo>
                  <a:pt x="17164048" y="3727452"/>
                </a:lnTo>
                <a:lnTo>
                  <a:pt x="17152936" y="3723483"/>
                </a:lnTo>
                <a:lnTo>
                  <a:pt x="17141032" y="3720308"/>
                </a:lnTo>
                <a:lnTo>
                  <a:pt x="17129920" y="3719514"/>
                </a:lnTo>
                <a:lnTo>
                  <a:pt x="17118804" y="3717927"/>
                </a:lnTo>
                <a:close/>
                <a:moveTo>
                  <a:pt x="14504193" y="3717927"/>
                </a:moveTo>
                <a:lnTo>
                  <a:pt x="14491493" y="3719514"/>
                </a:lnTo>
                <a:lnTo>
                  <a:pt x="14480381" y="3720308"/>
                </a:lnTo>
                <a:lnTo>
                  <a:pt x="14469268" y="3723483"/>
                </a:lnTo>
                <a:lnTo>
                  <a:pt x="14458156" y="3727452"/>
                </a:lnTo>
                <a:lnTo>
                  <a:pt x="14447837" y="3733008"/>
                </a:lnTo>
                <a:lnTo>
                  <a:pt x="14439106" y="3738564"/>
                </a:lnTo>
                <a:lnTo>
                  <a:pt x="14430375" y="3744914"/>
                </a:lnTo>
                <a:lnTo>
                  <a:pt x="14420850" y="3752852"/>
                </a:lnTo>
                <a:lnTo>
                  <a:pt x="14412912" y="3760789"/>
                </a:lnTo>
                <a:lnTo>
                  <a:pt x="14406562" y="3770314"/>
                </a:lnTo>
                <a:lnTo>
                  <a:pt x="14401006" y="3779839"/>
                </a:lnTo>
                <a:lnTo>
                  <a:pt x="14396243" y="3790158"/>
                </a:lnTo>
                <a:lnTo>
                  <a:pt x="14391481" y="3800477"/>
                </a:lnTo>
                <a:lnTo>
                  <a:pt x="14389893" y="3811590"/>
                </a:lnTo>
                <a:lnTo>
                  <a:pt x="14387512" y="3824289"/>
                </a:lnTo>
                <a:lnTo>
                  <a:pt x="14387512" y="3835402"/>
                </a:lnTo>
                <a:lnTo>
                  <a:pt x="14387512" y="4993482"/>
                </a:lnTo>
                <a:lnTo>
                  <a:pt x="14387512" y="5004594"/>
                </a:lnTo>
                <a:lnTo>
                  <a:pt x="14389893" y="5017294"/>
                </a:lnTo>
                <a:lnTo>
                  <a:pt x="14391481" y="5028407"/>
                </a:lnTo>
                <a:lnTo>
                  <a:pt x="14396243" y="5038726"/>
                </a:lnTo>
                <a:lnTo>
                  <a:pt x="14401006" y="5048251"/>
                </a:lnTo>
                <a:lnTo>
                  <a:pt x="14406562" y="5058569"/>
                </a:lnTo>
                <a:lnTo>
                  <a:pt x="14412912" y="5067301"/>
                </a:lnTo>
                <a:lnTo>
                  <a:pt x="14420850" y="5075238"/>
                </a:lnTo>
                <a:lnTo>
                  <a:pt x="14430375" y="5083176"/>
                </a:lnTo>
                <a:lnTo>
                  <a:pt x="14439106" y="5090319"/>
                </a:lnTo>
                <a:lnTo>
                  <a:pt x="14447837" y="5095876"/>
                </a:lnTo>
                <a:lnTo>
                  <a:pt x="14458156" y="5101432"/>
                </a:lnTo>
                <a:lnTo>
                  <a:pt x="14469268" y="5104607"/>
                </a:lnTo>
                <a:lnTo>
                  <a:pt x="14480381" y="5107782"/>
                </a:lnTo>
                <a:lnTo>
                  <a:pt x="14491493" y="5110163"/>
                </a:lnTo>
                <a:lnTo>
                  <a:pt x="14504193" y="5110163"/>
                </a:lnTo>
                <a:lnTo>
                  <a:pt x="15659894" y="5110163"/>
                </a:lnTo>
                <a:lnTo>
                  <a:pt x="15671006" y="5110163"/>
                </a:lnTo>
                <a:lnTo>
                  <a:pt x="15682119" y="5107782"/>
                </a:lnTo>
                <a:lnTo>
                  <a:pt x="15693231" y="5104607"/>
                </a:lnTo>
                <a:lnTo>
                  <a:pt x="15704344" y="5101432"/>
                </a:lnTo>
                <a:lnTo>
                  <a:pt x="15714663" y="5095876"/>
                </a:lnTo>
                <a:lnTo>
                  <a:pt x="15724981" y="5090319"/>
                </a:lnTo>
                <a:lnTo>
                  <a:pt x="15733713" y="5083176"/>
                </a:lnTo>
                <a:lnTo>
                  <a:pt x="15741650" y="5075238"/>
                </a:lnTo>
                <a:lnTo>
                  <a:pt x="15749587" y="5067301"/>
                </a:lnTo>
                <a:lnTo>
                  <a:pt x="15755937" y="5058569"/>
                </a:lnTo>
                <a:lnTo>
                  <a:pt x="15761494" y="5048251"/>
                </a:lnTo>
                <a:lnTo>
                  <a:pt x="15766256" y="5038726"/>
                </a:lnTo>
                <a:lnTo>
                  <a:pt x="15771019" y="5028407"/>
                </a:lnTo>
                <a:lnTo>
                  <a:pt x="15772606" y="5017294"/>
                </a:lnTo>
                <a:lnTo>
                  <a:pt x="15774987" y="5004594"/>
                </a:lnTo>
                <a:lnTo>
                  <a:pt x="15776575" y="4993482"/>
                </a:lnTo>
                <a:lnTo>
                  <a:pt x="15776575" y="3835402"/>
                </a:lnTo>
                <a:lnTo>
                  <a:pt x="15774987" y="3824289"/>
                </a:lnTo>
                <a:lnTo>
                  <a:pt x="15772606" y="3811590"/>
                </a:lnTo>
                <a:lnTo>
                  <a:pt x="15771019" y="3800477"/>
                </a:lnTo>
                <a:lnTo>
                  <a:pt x="15766256" y="3790158"/>
                </a:lnTo>
                <a:lnTo>
                  <a:pt x="15761494" y="3779839"/>
                </a:lnTo>
                <a:lnTo>
                  <a:pt x="15755937" y="3770314"/>
                </a:lnTo>
                <a:lnTo>
                  <a:pt x="15749587" y="3760789"/>
                </a:lnTo>
                <a:lnTo>
                  <a:pt x="15741650" y="3752852"/>
                </a:lnTo>
                <a:lnTo>
                  <a:pt x="15733713" y="3744914"/>
                </a:lnTo>
                <a:lnTo>
                  <a:pt x="15724981" y="3738564"/>
                </a:lnTo>
                <a:lnTo>
                  <a:pt x="15714663" y="3733008"/>
                </a:lnTo>
                <a:lnTo>
                  <a:pt x="15704344" y="3727452"/>
                </a:lnTo>
                <a:lnTo>
                  <a:pt x="15693231" y="3723483"/>
                </a:lnTo>
                <a:lnTo>
                  <a:pt x="15682119" y="3720308"/>
                </a:lnTo>
                <a:lnTo>
                  <a:pt x="15671006" y="3719514"/>
                </a:lnTo>
                <a:lnTo>
                  <a:pt x="15659894" y="3717927"/>
                </a:lnTo>
                <a:close/>
                <a:moveTo>
                  <a:pt x="13046141" y="3717926"/>
                </a:moveTo>
                <a:lnTo>
                  <a:pt x="13034228" y="3719514"/>
                </a:lnTo>
                <a:lnTo>
                  <a:pt x="13023109" y="3720308"/>
                </a:lnTo>
                <a:lnTo>
                  <a:pt x="13011990" y="3723482"/>
                </a:lnTo>
                <a:lnTo>
                  <a:pt x="13000077" y="3727451"/>
                </a:lnTo>
                <a:lnTo>
                  <a:pt x="12990547" y="3733008"/>
                </a:lnTo>
                <a:lnTo>
                  <a:pt x="12981016" y="3738564"/>
                </a:lnTo>
                <a:lnTo>
                  <a:pt x="12972280" y="3744914"/>
                </a:lnTo>
                <a:lnTo>
                  <a:pt x="12963544" y="3752851"/>
                </a:lnTo>
                <a:lnTo>
                  <a:pt x="12955602" y="3760789"/>
                </a:lnTo>
                <a:lnTo>
                  <a:pt x="12948454" y="3770314"/>
                </a:lnTo>
                <a:lnTo>
                  <a:pt x="12942895" y="3779839"/>
                </a:lnTo>
                <a:lnTo>
                  <a:pt x="12938924" y="3790158"/>
                </a:lnTo>
                <a:lnTo>
                  <a:pt x="12934158" y="3800476"/>
                </a:lnTo>
                <a:lnTo>
                  <a:pt x="12931776" y="3811589"/>
                </a:lnTo>
                <a:lnTo>
                  <a:pt x="12929393" y="3824288"/>
                </a:lnTo>
                <a:lnTo>
                  <a:pt x="12928599" y="3835401"/>
                </a:lnTo>
                <a:lnTo>
                  <a:pt x="12928599" y="4993482"/>
                </a:lnTo>
                <a:lnTo>
                  <a:pt x="12929393" y="5004594"/>
                </a:lnTo>
                <a:lnTo>
                  <a:pt x="12931776" y="5017294"/>
                </a:lnTo>
                <a:lnTo>
                  <a:pt x="12934158" y="5028407"/>
                </a:lnTo>
                <a:lnTo>
                  <a:pt x="12938924" y="5038726"/>
                </a:lnTo>
                <a:lnTo>
                  <a:pt x="12942895" y="5048251"/>
                </a:lnTo>
                <a:lnTo>
                  <a:pt x="12948454" y="5058569"/>
                </a:lnTo>
                <a:lnTo>
                  <a:pt x="12955602" y="5067301"/>
                </a:lnTo>
                <a:lnTo>
                  <a:pt x="12963544" y="5075238"/>
                </a:lnTo>
                <a:lnTo>
                  <a:pt x="12972280" y="5083176"/>
                </a:lnTo>
                <a:lnTo>
                  <a:pt x="12981016" y="5090319"/>
                </a:lnTo>
                <a:lnTo>
                  <a:pt x="12990547" y="5095876"/>
                </a:lnTo>
                <a:lnTo>
                  <a:pt x="13000077" y="5101432"/>
                </a:lnTo>
                <a:lnTo>
                  <a:pt x="13011990" y="5104607"/>
                </a:lnTo>
                <a:lnTo>
                  <a:pt x="13023109" y="5107782"/>
                </a:lnTo>
                <a:lnTo>
                  <a:pt x="13034228" y="5110163"/>
                </a:lnTo>
                <a:lnTo>
                  <a:pt x="13046141" y="5110163"/>
                </a:lnTo>
                <a:lnTo>
                  <a:pt x="14201707" y="5110163"/>
                </a:lnTo>
                <a:lnTo>
                  <a:pt x="14213620" y="5110163"/>
                </a:lnTo>
                <a:lnTo>
                  <a:pt x="14225533" y="5107782"/>
                </a:lnTo>
                <a:lnTo>
                  <a:pt x="14236652" y="5104607"/>
                </a:lnTo>
                <a:lnTo>
                  <a:pt x="14247771" y="5101432"/>
                </a:lnTo>
                <a:lnTo>
                  <a:pt x="14258095" y="5095876"/>
                </a:lnTo>
                <a:lnTo>
                  <a:pt x="14267626" y="5090319"/>
                </a:lnTo>
                <a:lnTo>
                  <a:pt x="14277156" y="5083176"/>
                </a:lnTo>
                <a:lnTo>
                  <a:pt x="14284304" y="5075238"/>
                </a:lnTo>
                <a:lnTo>
                  <a:pt x="14292246" y="5067301"/>
                </a:lnTo>
                <a:lnTo>
                  <a:pt x="14299394" y="5058569"/>
                </a:lnTo>
                <a:lnTo>
                  <a:pt x="14304953" y="5048251"/>
                </a:lnTo>
                <a:lnTo>
                  <a:pt x="14309719" y="5038726"/>
                </a:lnTo>
                <a:lnTo>
                  <a:pt x="14313690" y="5028407"/>
                </a:lnTo>
                <a:lnTo>
                  <a:pt x="14316072" y="5017294"/>
                </a:lnTo>
                <a:lnTo>
                  <a:pt x="14318455" y="5004594"/>
                </a:lnTo>
                <a:lnTo>
                  <a:pt x="14319249" y="4993482"/>
                </a:lnTo>
                <a:lnTo>
                  <a:pt x="14319249" y="3835401"/>
                </a:lnTo>
                <a:lnTo>
                  <a:pt x="14318455" y="3824288"/>
                </a:lnTo>
                <a:lnTo>
                  <a:pt x="14316072" y="3811589"/>
                </a:lnTo>
                <a:lnTo>
                  <a:pt x="14313690" y="3800476"/>
                </a:lnTo>
                <a:lnTo>
                  <a:pt x="14309719" y="3790158"/>
                </a:lnTo>
                <a:lnTo>
                  <a:pt x="14304953" y="3779839"/>
                </a:lnTo>
                <a:lnTo>
                  <a:pt x="14299394" y="3770314"/>
                </a:lnTo>
                <a:lnTo>
                  <a:pt x="14292246" y="3760789"/>
                </a:lnTo>
                <a:lnTo>
                  <a:pt x="14284304" y="3752851"/>
                </a:lnTo>
                <a:lnTo>
                  <a:pt x="14277156" y="3744914"/>
                </a:lnTo>
                <a:lnTo>
                  <a:pt x="14267626" y="3738564"/>
                </a:lnTo>
                <a:lnTo>
                  <a:pt x="14258095" y="3733008"/>
                </a:lnTo>
                <a:lnTo>
                  <a:pt x="14247771" y="3727451"/>
                </a:lnTo>
                <a:lnTo>
                  <a:pt x="14236652" y="3723482"/>
                </a:lnTo>
                <a:lnTo>
                  <a:pt x="14225533" y="3720308"/>
                </a:lnTo>
                <a:lnTo>
                  <a:pt x="14213620" y="3719514"/>
                </a:lnTo>
                <a:lnTo>
                  <a:pt x="14201707" y="3717926"/>
                </a:lnTo>
                <a:close/>
                <a:moveTo>
                  <a:pt x="11587956" y="3717926"/>
                </a:moveTo>
                <a:lnTo>
                  <a:pt x="11575256" y="3719513"/>
                </a:lnTo>
                <a:lnTo>
                  <a:pt x="11564143" y="3720307"/>
                </a:lnTo>
                <a:lnTo>
                  <a:pt x="11553031" y="3723482"/>
                </a:lnTo>
                <a:lnTo>
                  <a:pt x="11541918" y="3727451"/>
                </a:lnTo>
                <a:lnTo>
                  <a:pt x="11531599" y="3733007"/>
                </a:lnTo>
                <a:lnTo>
                  <a:pt x="11522868" y="3738563"/>
                </a:lnTo>
                <a:lnTo>
                  <a:pt x="11512549" y="3744913"/>
                </a:lnTo>
                <a:lnTo>
                  <a:pt x="11504612" y="3752851"/>
                </a:lnTo>
                <a:lnTo>
                  <a:pt x="11496675" y="3760788"/>
                </a:lnTo>
                <a:lnTo>
                  <a:pt x="11490325" y="3770313"/>
                </a:lnTo>
                <a:lnTo>
                  <a:pt x="11484768" y="3779838"/>
                </a:lnTo>
                <a:lnTo>
                  <a:pt x="11480006" y="3790157"/>
                </a:lnTo>
                <a:lnTo>
                  <a:pt x="11475243" y="3800476"/>
                </a:lnTo>
                <a:lnTo>
                  <a:pt x="11473656" y="3811588"/>
                </a:lnTo>
                <a:lnTo>
                  <a:pt x="11471275" y="3824288"/>
                </a:lnTo>
                <a:lnTo>
                  <a:pt x="11469687" y="3835401"/>
                </a:lnTo>
                <a:lnTo>
                  <a:pt x="11469687" y="4993482"/>
                </a:lnTo>
                <a:lnTo>
                  <a:pt x="11471275" y="5004594"/>
                </a:lnTo>
                <a:lnTo>
                  <a:pt x="11473656" y="5017294"/>
                </a:lnTo>
                <a:lnTo>
                  <a:pt x="11475243" y="5028407"/>
                </a:lnTo>
                <a:lnTo>
                  <a:pt x="11480006" y="5038726"/>
                </a:lnTo>
                <a:lnTo>
                  <a:pt x="11484768" y="5048251"/>
                </a:lnTo>
                <a:lnTo>
                  <a:pt x="11490325" y="5058569"/>
                </a:lnTo>
                <a:lnTo>
                  <a:pt x="11496675" y="5067301"/>
                </a:lnTo>
                <a:lnTo>
                  <a:pt x="11504612" y="5075238"/>
                </a:lnTo>
                <a:lnTo>
                  <a:pt x="11512549" y="5083176"/>
                </a:lnTo>
                <a:lnTo>
                  <a:pt x="11522868" y="5090319"/>
                </a:lnTo>
                <a:lnTo>
                  <a:pt x="11531599" y="5095876"/>
                </a:lnTo>
                <a:lnTo>
                  <a:pt x="11541918" y="5101432"/>
                </a:lnTo>
                <a:lnTo>
                  <a:pt x="11553031" y="5104607"/>
                </a:lnTo>
                <a:lnTo>
                  <a:pt x="11564143" y="5107782"/>
                </a:lnTo>
                <a:lnTo>
                  <a:pt x="11575256" y="5110163"/>
                </a:lnTo>
                <a:lnTo>
                  <a:pt x="11587956" y="5110163"/>
                </a:lnTo>
                <a:lnTo>
                  <a:pt x="12742068" y="5110163"/>
                </a:lnTo>
                <a:lnTo>
                  <a:pt x="12754768" y="5110163"/>
                </a:lnTo>
                <a:lnTo>
                  <a:pt x="12765881" y="5107782"/>
                </a:lnTo>
                <a:lnTo>
                  <a:pt x="12776993" y="5104607"/>
                </a:lnTo>
                <a:lnTo>
                  <a:pt x="12788106" y="5101432"/>
                </a:lnTo>
                <a:lnTo>
                  <a:pt x="12798425" y="5095876"/>
                </a:lnTo>
                <a:lnTo>
                  <a:pt x="12808743" y="5090319"/>
                </a:lnTo>
                <a:lnTo>
                  <a:pt x="12817475" y="5083176"/>
                </a:lnTo>
                <a:lnTo>
                  <a:pt x="12825412" y="5075238"/>
                </a:lnTo>
                <a:lnTo>
                  <a:pt x="12833349" y="5067301"/>
                </a:lnTo>
                <a:lnTo>
                  <a:pt x="12839699" y="5058569"/>
                </a:lnTo>
                <a:lnTo>
                  <a:pt x="12845256" y="5048251"/>
                </a:lnTo>
                <a:lnTo>
                  <a:pt x="12850018" y="5038726"/>
                </a:lnTo>
                <a:lnTo>
                  <a:pt x="12854781" y="5028407"/>
                </a:lnTo>
                <a:lnTo>
                  <a:pt x="12857162" y="5017294"/>
                </a:lnTo>
                <a:lnTo>
                  <a:pt x="12858749" y="5004594"/>
                </a:lnTo>
                <a:lnTo>
                  <a:pt x="12860337" y="4993482"/>
                </a:lnTo>
                <a:lnTo>
                  <a:pt x="12860337" y="3835401"/>
                </a:lnTo>
                <a:lnTo>
                  <a:pt x="12858749" y="3824288"/>
                </a:lnTo>
                <a:lnTo>
                  <a:pt x="12857162" y="3811588"/>
                </a:lnTo>
                <a:lnTo>
                  <a:pt x="12854781" y="3800476"/>
                </a:lnTo>
                <a:lnTo>
                  <a:pt x="12850018" y="3790157"/>
                </a:lnTo>
                <a:lnTo>
                  <a:pt x="12845256" y="3779838"/>
                </a:lnTo>
                <a:lnTo>
                  <a:pt x="12839699" y="3770313"/>
                </a:lnTo>
                <a:lnTo>
                  <a:pt x="12833349" y="3760788"/>
                </a:lnTo>
                <a:lnTo>
                  <a:pt x="12825412" y="3752851"/>
                </a:lnTo>
                <a:lnTo>
                  <a:pt x="12817475" y="3744913"/>
                </a:lnTo>
                <a:lnTo>
                  <a:pt x="12808743" y="3738563"/>
                </a:lnTo>
                <a:lnTo>
                  <a:pt x="12798425" y="3733007"/>
                </a:lnTo>
                <a:lnTo>
                  <a:pt x="12788106" y="3727451"/>
                </a:lnTo>
                <a:lnTo>
                  <a:pt x="12776993" y="3723482"/>
                </a:lnTo>
                <a:lnTo>
                  <a:pt x="12765881" y="3720307"/>
                </a:lnTo>
                <a:lnTo>
                  <a:pt x="12754768" y="3719513"/>
                </a:lnTo>
                <a:lnTo>
                  <a:pt x="12742068" y="3717926"/>
                </a:lnTo>
                <a:close/>
                <a:moveTo>
                  <a:pt x="10129043" y="3717925"/>
                </a:moveTo>
                <a:lnTo>
                  <a:pt x="10117137" y="3719513"/>
                </a:lnTo>
                <a:lnTo>
                  <a:pt x="10106025" y="3720307"/>
                </a:lnTo>
                <a:lnTo>
                  <a:pt x="10094912" y="3723481"/>
                </a:lnTo>
                <a:lnTo>
                  <a:pt x="10083006" y="3727450"/>
                </a:lnTo>
                <a:lnTo>
                  <a:pt x="10073481" y="3733007"/>
                </a:lnTo>
                <a:lnTo>
                  <a:pt x="10063162" y="3738563"/>
                </a:lnTo>
                <a:lnTo>
                  <a:pt x="10054431" y="3744913"/>
                </a:lnTo>
                <a:lnTo>
                  <a:pt x="10046493" y="3752850"/>
                </a:lnTo>
                <a:lnTo>
                  <a:pt x="10038556" y="3760788"/>
                </a:lnTo>
                <a:lnTo>
                  <a:pt x="10031412" y="3770313"/>
                </a:lnTo>
                <a:lnTo>
                  <a:pt x="10025856" y="3779838"/>
                </a:lnTo>
                <a:lnTo>
                  <a:pt x="10021887" y="3790157"/>
                </a:lnTo>
                <a:lnTo>
                  <a:pt x="10017125" y="3800475"/>
                </a:lnTo>
                <a:lnTo>
                  <a:pt x="10014743" y="3811588"/>
                </a:lnTo>
                <a:lnTo>
                  <a:pt x="10012362" y="3824288"/>
                </a:lnTo>
                <a:lnTo>
                  <a:pt x="10012362" y="3835400"/>
                </a:lnTo>
                <a:lnTo>
                  <a:pt x="10012362" y="4993482"/>
                </a:lnTo>
                <a:lnTo>
                  <a:pt x="10012362" y="5004594"/>
                </a:lnTo>
                <a:lnTo>
                  <a:pt x="10014743" y="5017294"/>
                </a:lnTo>
                <a:lnTo>
                  <a:pt x="10017125" y="5028407"/>
                </a:lnTo>
                <a:lnTo>
                  <a:pt x="10021887" y="5038726"/>
                </a:lnTo>
                <a:lnTo>
                  <a:pt x="10025856" y="5048251"/>
                </a:lnTo>
                <a:lnTo>
                  <a:pt x="10031412" y="5058569"/>
                </a:lnTo>
                <a:lnTo>
                  <a:pt x="10038556" y="5067301"/>
                </a:lnTo>
                <a:lnTo>
                  <a:pt x="10046493" y="5075238"/>
                </a:lnTo>
                <a:lnTo>
                  <a:pt x="10054431" y="5083176"/>
                </a:lnTo>
                <a:lnTo>
                  <a:pt x="10063162" y="5090319"/>
                </a:lnTo>
                <a:lnTo>
                  <a:pt x="10073481" y="5095876"/>
                </a:lnTo>
                <a:lnTo>
                  <a:pt x="10083006" y="5101432"/>
                </a:lnTo>
                <a:lnTo>
                  <a:pt x="10094912" y="5104607"/>
                </a:lnTo>
                <a:lnTo>
                  <a:pt x="10106025" y="5107782"/>
                </a:lnTo>
                <a:lnTo>
                  <a:pt x="10117137" y="5110163"/>
                </a:lnTo>
                <a:lnTo>
                  <a:pt x="10129043" y="5110163"/>
                </a:lnTo>
                <a:lnTo>
                  <a:pt x="11283950" y="5110163"/>
                </a:lnTo>
                <a:lnTo>
                  <a:pt x="11295856" y="5110163"/>
                </a:lnTo>
                <a:lnTo>
                  <a:pt x="11307763" y="5107782"/>
                </a:lnTo>
                <a:lnTo>
                  <a:pt x="11318875" y="5104607"/>
                </a:lnTo>
                <a:lnTo>
                  <a:pt x="11329987" y="5101432"/>
                </a:lnTo>
                <a:lnTo>
                  <a:pt x="11340306" y="5095876"/>
                </a:lnTo>
                <a:lnTo>
                  <a:pt x="11349037" y="5090319"/>
                </a:lnTo>
                <a:lnTo>
                  <a:pt x="11357769" y="5083176"/>
                </a:lnTo>
                <a:lnTo>
                  <a:pt x="11366500" y="5075238"/>
                </a:lnTo>
                <a:lnTo>
                  <a:pt x="11374437" y="5067301"/>
                </a:lnTo>
                <a:lnTo>
                  <a:pt x="11381581" y="5058569"/>
                </a:lnTo>
                <a:lnTo>
                  <a:pt x="11387137" y="5048251"/>
                </a:lnTo>
                <a:lnTo>
                  <a:pt x="11391900" y="5038726"/>
                </a:lnTo>
                <a:lnTo>
                  <a:pt x="11395869" y="5028407"/>
                </a:lnTo>
                <a:lnTo>
                  <a:pt x="11398250" y="5017294"/>
                </a:lnTo>
                <a:lnTo>
                  <a:pt x="11400631" y="5004594"/>
                </a:lnTo>
                <a:lnTo>
                  <a:pt x="11401425" y="4993482"/>
                </a:lnTo>
                <a:lnTo>
                  <a:pt x="11401425" y="3835400"/>
                </a:lnTo>
                <a:lnTo>
                  <a:pt x="11400631" y="3824288"/>
                </a:lnTo>
                <a:lnTo>
                  <a:pt x="11398250" y="3811588"/>
                </a:lnTo>
                <a:lnTo>
                  <a:pt x="11395869" y="3800475"/>
                </a:lnTo>
                <a:lnTo>
                  <a:pt x="11391900" y="3790157"/>
                </a:lnTo>
                <a:lnTo>
                  <a:pt x="11387137" y="3779838"/>
                </a:lnTo>
                <a:lnTo>
                  <a:pt x="11381581" y="3770313"/>
                </a:lnTo>
                <a:lnTo>
                  <a:pt x="11374437" y="3760788"/>
                </a:lnTo>
                <a:lnTo>
                  <a:pt x="11366500" y="3752850"/>
                </a:lnTo>
                <a:lnTo>
                  <a:pt x="11357769" y="3744913"/>
                </a:lnTo>
                <a:lnTo>
                  <a:pt x="11349037" y="3738563"/>
                </a:lnTo>
                <a:lnTo>
                  <a:pt x="11340306" y="3733007"/>
                </a:lnTo>
                <a:lnTo>
                  <a:pt x="11329987" y="3727450"/>
                </a:lnTo>
                <a:lnTo>
                  <a:pt x="11318875" y="3723481"/>
                </a:lnTo>
                <a:lnTo>
                  <a:pt x="11307763" y="3720307"/>
                </a:lnTo>
                <a:lnTo>
                  <a:pt x="11295856" y="3719513"/>
                </a:lnTo>
                <a:lnTo>
                  <a:pt x="11283950" y="3717925"/>
                </a:lnTo>
                <a:close/>
                <a:moveTo>
                  <a:pt x="15963105" y="2255840"/>
                </a:moveTo>
                <a:lnTo>
                  <a:pt x="15951199" y="2256633"/>
                </a:lnTo>
                <a:lnTo>
                  <a:pt x="15940087" y="2258221"/>
                </a:lnTo>
                <a:lnTo>
                  <a:pt x="15928180" y="2261396"/>
                </a:lnTo>
                <a:lnTo>
                  <a:pt x="15917068" y="2264571"/>
                </a:lnTo>
                <a:lnTo>
                  <a:pt x="15907543" y="2270127"/>
                </a:lnTo>
                <a:lnTo>
                  <a:pt x="15898018" y="2275683"/>
                </a:lnTo>
                <a:lnTo>
                  <a:pt x="15889287" y="2282828"/>
                </a:lnTo>
                <a:lnTo>
                  <a:pt x="15880555" y="2290765"/>
                </a:lnTo>
                <a:lnTo>
                  <a:pt x="15872618" y="2298703"/>
                </a:lnTo>
                <a:lnTo>
                  <a:pt x="15865474" y="2307434"/>
                </a:lnTo>
                <a:lnTo>
                  <a:pt x="15859918" y="2317753"/>
                </a:lnTo>
                <a:lnTo>
                  <a:pt x="15855949" y="2328071"/>
                </a:lnTo>
                <a:lnTo>
                  <a:pt x="15851187" y="2337596"/>
                </a:lnTo>
                <a:lnTo>
                  <a:pt x="15848805" y="2349502"/>
                </a:lnTo>
                <a:lnTo>
                  <a:pt x="15846424" y="2361409"/>
                </a:lnTo>
                <a:lnTo>
                  <a:pt x="15846424" y="2372521"/>
                </a:lnTo>
                <a:lnTo>
                  <a:pt x="15846424" y="3530603"/>
                </a:lnTo>
                <a:lnTo>
                  <a:pt x="15846424" y="3542509"/>
                </a:lnTo>
                <a:lnTo>
                  <a:pt x="15848805" y="3554415"/>
                </a:lnTo>
                <a:lnTo>
                  <a:pt x="15851187" y="3565528"/>
                </a:lnTo>
                <a:lnTo>
                  <a:pt x="15855949" y="3575847"/>
                </a:lnTo>
                <a:lnTo>
                  <a:pt x="15859918" y="3586165"/>
                </a:lnTo>
                <a:lnTo>
                  <a:pt x="15865474" y="3596484"/>
                </a:lnTo>
                <a:lnTo>
                  <a:pt x="15872618" y="3605215"/>
                </a:lnTo>
                <a:lnTo>
                  <a:pt x="15880555" y="3613153"/>
                </a:lnTo>
                <a:lnTo>
                  <a:pt x="15889287" y="3621090"/>
                </a:lnTo>
                <a:lnTo>
                  <a:pt x="15898018" y="3627441"/>
                </a:lnTo>
                <a:lnTo>
                  <a:pt x="15907543" y="3632997"/>
                </a:lnTo>
                <a:lnTo>
                  <a:pt x="15917068" y="3638553"/>
                </a:lnTo>
                <a:lnTo>
                  <a:pt x="15928180" y="3642522"/>
                </a:lnTo>
                <a:lnTo>
                  <a:pt x="15940087" y="3645697"/>
                </a:lnTo>
                <a:lnTo>
                  <a:pt x="15951199" y="3648078"/>
                </a:lnTo>
                <a:lnTo>
                  <a:pt x="15963105" y="3648078"/>
                </a:lnTo>
                <a:lnTo>
                  <a:pt x="17118804" y="3648078"/>
                </a:lnTo>
                <a:lnTo>
                  <a:pt x="17129920" y="3648078"/>
                </a:lnTo>
                <a:lnTo>
                  <a:pt x="17141032" y="3645697"/>
                </a:lnTo>
                <a:lnTo>
                  <a:pt x="17152936" y="3642522"/>
                </a:lnTo>
                <a:lnTo>
                  <a:pt x="17164048" y="3638553"/>
                </a:lnTo>
                <a:lnTo>
                  <a:pt x="17173576" y="3632997"/>
                </a:lnTo>
                <a:lnTo>
                  <a:pt x="17183892" y="3627441"/>
                </a:lnTo>
                <a:lnTo>
                  <a:pt x="17193420" y="3621090"/>
                </a:lnTo>
                <a:lnTo>
                  <a:pt x="17200564" y="3613153"/>
                </a:lnTo>
                <a:lnTo>
                  <a:pt x="17208500" y="3605215"/>
                </a:lnTo>
                <a:lnTo>
                  <a:pt x="17215644" y="3596484"/>
                </a:lnTo>
                <a:lnTo>
                  <a:pt x="17221200" y="3586165"/>
                </a:lnTo>
                <a:lnTo>
                  <a:pt x="17225964" y="3575847"/>
                </a:lnTo>
                <a:lnTo>
                  <a:pt x="17229932" y="3565528"/>
                </a:lnTo>
                <a:lnTo>
                  <a:pt x="17233104" y="3554415"/>
                </a:lnTo>
                <a:lnTo>
                  <a:pt x="17234692" y="3542509"/>
                </a:lnTo>
                <a:lnTo>
                  <a:pt x="17235488" y="3530603"/>
                </a:lnTo>
                <a:lnTo>
                  <a:pt x="17235488" y="2372521"/>
                </a:lnTo>
                <a:lnTo>
                  <a:pt x="17234692" y="2361409"/>
                </a:lnTo>
                <a:lnTo>
                  <a:pt x="17233104" y="2349502"/>
                </a:lnTo>
                <a:lnTo>
                  <a:pt x="17229932" y="2337596"/>
                </a:lnTo>
                <a:lnTo>
                  <a:pt x="17225964" y="2328071"/>
                </a:lnTo>
                <a:lnTo>
                  <a:pt x="17221200" y="2317753"/>
                </a:lnTo>
                <a:lnTo>
                  <a:pt x="17215644" y="2307434"/>
                </a:lnTo>
                <a:lnTo>
                  <a:pt x="17208500" y="2298703"/>
                </a:lnTo>
                <a:lnTo>
                  <a:pt x="17200564" y="2290765"/>
                </a:lnTo>
                <a:lnTo>
                  <a:pt x="17193420" y="2282828"/>
                </a:lnTo>
                <a:lnTo>
                  <a:pt x="17183892" y="2275683"/>
                </a:lnTo>
                <a:lnTo>
                  <a:pt x="17173576" y="2270127"/>
                </a:lnTo>
                <a:lnTo>
                  <a:pt x="17164048" y="2264571"/>
                </a:lnTo>
                <a:lnTo>
                  <a:pt x="17152936" y="2261396"/>
                </a:lnTo>
                <a:lnTo>
                  <a:pt x="17141032" y="2258221"/>
                </a:lnTo>
                <a:lnTo>
                  <a:pt x="17129920" y="2256633"/>
                </a:lnTo>
                <a:lnTo>
                  <a:pt x="17118804" y="2255840"/>
                </a:lnTo>
                <a:close/>
                <a:moveTo>
                  <a:pt x="14504193" y="2255840"/>
                </a:moveTo>
                <a:lnTo>
                  <a:pt x="14491493" y="2256633"/>
                </a:lnTo>
                <a:lnTo>
                  <a:pt x="14480381" y="2258221"/>
                </a:lnTo>
                <a:lnTo>
                  <a:pt x="14469268" y="2261396"/>
                </a:lnTo>
                <a:lnTo>
                  <a:pt x="14458156" y="2264571"/>
                </a:lnTo>
                <a:lnTo>
                  <a:pt x="14447837" y="2270127"/>
                </a:lnTo>
                <a:lnTo>
                  <a:pt x="14439106" y="2275683"/>
                </a:lnTo>
                <a:lnTo>
                  <a:pt x="14430375" y="2282828"/>
                </a:lnTo>
                <a:lnTo>
                  <a:pt x="14420850" y="2290765"/>
                </a:lnTo>
                <a:lnTo>
                  <a:pt x="14412912" y="2298703"/>
                </a:lnTo>
                <a:lnTo>
                  <a:pt x="14406562" y="2307434"/>
                </a:lnTo>
                <a:lnTo>
                  <a:pt x="14401006" y="2317753"/>
                </a:lnTo>
                <a:lnTo>
                  <a:pt x="14396243" y="2328071"/>
                </a:lnTo>
                <a:lnTo>
                  <a:pt x="14391481" y="2337596"/>
                </a:lnTo>
                <a:lnTo>
                  <a:pt x="14389893" y="2349502"/>
                </a:lnTo>
                <a:lnTo>
                  <a:pt x="14387512" y="2361409"/>
                </a:lnTo>
                <a:lnTo>
                  <a:pt x="14387512" y="2372521"/>
                </a:lnTo>
                <a:lnTo>
                  <a:pt x="14387512" y="3530603"/>
                </a:lnTo>
                <a:lnTo>
                  <a:pt x="14387512" y="3542509"/>
                </a:lnTo>
                <a:lnTo>
                  <a:pt x="14389893" y="3554415"/>
                </a:lnTo>
                <a:lnTo>
                  <a:pt x="14391481" y="3565528"/>
                </a:lnTo>
                <a:lnTo>
                  <a:pt x="14396243" y="3575847"/>
                </a:lnTo>
                <a:lnTo>
                  <a:pt x="14401006" y="3586165"/>
                </a:lnTo>
                <a:lnTo>
                  <a:pt x="14406562" y="3596484"/>
                </a:lnTo>
                <a:lnTo>
                  <a:pt x="14412912" y="3605215"/>
                </a:lnTo>
                <a:lnTo>
                  <a:pt x="14420850" y="3613153"/>
                </a:lnTo>
                <a:lnTo>
                  <a:pt x="14430375" y="3621090"/>
                </a:lnTo>
                <a:lnTo>
                  <a:pt x="14439106" y="3627441"/>
                </a:lnTo>
                <a:lnTo>
                  <a:pt x="14447837" y="3632997"/>
                </a:lnTo>
                <a:lnTo>
                  <a:pt x="14458156" y="3638553"/>
                </a:lnTo>
                <a:lnTo>
                  <a:pt x="14469268" y="3642522"/>
                </a:lnTo>
                <a:lnTo>
                  <a:pt x="14480381" y="3645697"/>
                </a:lnTo>
                <a:lnTo>
                  <a:pt x="14491493" y="3648078"/>
                </a:lnTo>
                <a:lnTo>
                  <a:pt x="14504193" y="3648078"/>
                </a:lnTo>
                <a:lnTo>
                  <a:pt x="15659894" y="3648078"/>
                </a:lnTo>
                <a:lnTo>
                  <a:pt x="15671006" y="3648078"/>
                </a:lnTo>
                <a:lnTo>
                  <a:pt x="15682119" y="3645697"/>
                </a:lnTo>
                <a:lnTo>
                  <a:pt x="15693231" y="3642522"/>
                </a:lnTo>
                <a:lnTo>
                  <a:pt x="15704344" y="3638553"/>
                </a:lnTo>
                <a:lnTo>
                  <a:pt x="15714663" y="3632997"/>
                </a:lnTo>
                <a:lnTo>
                  <a:pt x="15724981" y="3627441"/>
                </a:lnTo>
                <a:lnTo>
                  <a:pt x="15733713" y="3621090"/>
                </a:lnTo>
                <a:lnTo>
                  <a:pt x="15741650" y="3613153"/>
                </a:lnTo>
                <a:lnTo>
                  <a:pt x="15749587" y="3605215"/>
                </a:lnTo>
                <a:lnTo>
                  <a:pt x="15755937" y="3596484"/>
                </a:lnTo>
                <a:lnTo>
                  <a:pt x="15761494" y="3586165"/>
                </a:lnTo>
                <a:lnTo>
                  <a:pt x="15766256" y="3575847"/>
                </a:lnTo>
                <a:lnTo>
                  <a:pt x="15771019" y="3565528"/>
                </a:lnTo>
                <a:lnTo>
                  <a:pt x="15772606" y="3554415"/>
                </a:lnTo>
                <a:lnTo>
                  <a:pt x="15774987" y="3542509"/>
                </a:lnTo>
                <a:lnTo>
                  <a:pt x="15776575" y="3530603"/>
                </a:lnTo>
                <a:lnTo>
                  <a:pt x="15776575" y="2372521"/>
                </a:lnTo>
                <a:lnTo>
                  <a:pt x="15774987" y="2361409"/>
                </a:lnTo>
                <a:lnTo>
                  <a:pt x="15772606" y="2349502"/>
                </a:lnTo>
                <a:lnTo>
                  <a:pt x="15771019" y="2337596"/>
                </a:lnTo>
                <a:lnTo>
                  <a:pt x="15766256" y="2328071"/>
                </a:lnTo>
                <a:lnTo>
                  <a:pt x="15761494" y="2317753"/>
                </a:lnTo>
                <a:lnTo>
                  <a:pt x="15755937" y="2307434"/>
                </a:lnTo>
                <a:lnTo>
                  <a:pt x="15749587" y="2298703"/>
                </a:lnTo>
                <a:lnTo>
                  <a:pt x="15741650" y="2290765"/>
                </a:lnTo>
                <a:lnTo>
                  <a:pt x="15733713" y="2282828"/>
                </a:lnTo>
                <a:lnTo>
                  <a:pt x="15724981" y="2275683"/>
                </a:lnTo>
                <a:lnTo>
                  <a:pt x="15714663" y="2270127"/>
                </a:lnTo>
                <a:lnTo>
                  <a:pt x="15704344" y="2264571"/>
                </a:lnTo>
                <a:lnTo>
                  <a:pt x="15693231" y="2261396"/>
                </a:lnTo>
                <a:lnTo>
                  <a:pt x="15682119" y="2258221"/>
                </a:lnTo>
                <a:lnTo>
                  <a:pt x="15671006" y="2256633"/>
                </a:lnTo>
                <a:lnTo>
                  <a:pt x="15659894" y="2255840"/>
                </a:lnTo>
                <a:close/>
                <a:moveTo>
                  <a:pt x="8671583" y="2255840"/>
                </a:moveTo>
                <a:lnTo>
                  <a:pt x="8658897" y="2256633"/>
                </a:lnTo>
                <a:lnTo>
                  <a:pt x="8647797" y="2258221"/>
                </a:lnTo>
                <a:lnTo>
                  <a:pt x="8636698" y="2261396"/>
                </a:lnTo>
                <a:lnTo>
                  <a:pt x="8625598" y="2264571"/>
                </a:lnTo>
                <a:lnTo>
                  <a:pt x="8615291" y="2270127"/>
                </a:lnTo>
                <a:lnTo>
                  <a:pt x="8604984" y="2275683"/>
                </a:lnTo>
                <a:lnTo>
                  <a:pt x="8596263" y="2282828"/>
                </a:lnTo>
                <a:lnTo>
                  <a:pt x="8588334" y="2290765"/>
                </a:lnTo>
                <a:lnTo>
                  <a:pt x="8580406" y="2298703"/>
                </a:lnTo>
                <a:lnTo>
                  <a:pt x="8574063" y="2307434"/>
                </a:lnTo>
                <a:lnTo>
                  <a:pt x="8568513" y="2317753"/>
                </a:lnTo>
                <a:lnTo>
                  <a:pt x="8563756" y="2328071"/>
                </a:lnTo>
                <a:lnTo>
                  <a:pt x="8559792" y="2337596"/>
                </a:lnTo>
                <a:lnTo>
                  <a:pt x="8557413" y="2349502"/>
                </a:lnTo>
                <a:lnTo>
                  <a:pt x="8555035" y="2361409"/>
                </a:lnTo>
                <a:lnTo>
                  <a:pt x="8553449" y="2372521"/>
                </a:lnTo>
                <a:lnTo>
                  <a:pt x="8553449" y="3530603"/>
                </a:lnTo>
                <a:lnTo>
                  <a:pt x="8555035" y="3542509"/>
                </a:lnTo>
                <a:lnTo>
                  <a:pt x="8557413" y="3554415"/>
                </a:lnTo>
                <a:lnTo>
                  <a:pt x="8559792" y="3565528"/>
                </a:lnTo>
                <a:lnTo>
                  <a:pt x="8563756" y="3575847"/>
                </a:lnTo>
                <a:lnTo>
                  <a:pt x="8568513" y="3586165"/>
                </a:lnTo>
                <a:lnTo>
                  <a:pt x="8574063" y="3596484"/>
                </a:lnTo>
                <a:lnTo>
                  <a:pt x="8580406" y="3605215"/>
                </a:lnTo>
                <a:lnTo>
                  <a:pt x="8588334" y="3613153"/>
                </a:lnTo>
                <a:lnTo>
                  <a:pt x="8596263" y="3621090"/>
                </a:lnTo>
                <a:lnTo>
                  <a:pt x="8604984" y="3627441"/>
                </a:lnTo>
                <a:lnTo>
                  <a:pt x="8615291" y="3632997"/>
                </a:lnTo>
                <a:lnTo>
                  <a:pt x="8625598" y="3638553"/>
                </a:lnTo>
                <a:lnTo>
                  <a:pt x="8636698" y="3642522"/>
                </a:lnTo>
                <a:lnTo>
                  <a:pt x="8647797" y="3645697"/>
                </a:lnTo>
                <a:lnTo>
                  <a:pt x="8658897" y="3648078"/>
                </a:lnTo>
                <a:lnTo>
                  <a:pt x="8671583" y="3648078"/>
                </a:lnTo>
                <a:lnTo>
                  <a:pt x="9824378" y="3648078"/>
                </a:lnTo>
                <a:lnTo>
                  <a:pt x="9837064" y="3648078"/>
                </a:lnTo>
                <a:lnTo>
                  <a:pt x="9848163" y="3645697"/>
                </a:lnTo>
                <a:lnTo>
                  <a:pt x="9859263" y="3642522"/>
                </a:lnTo>
                <a:lnTo>
                  <a:pt x="9870363" y="3638553"/>
                </a:lnTo>
                <a:lnTo>
                  <a:pt x="9880670" y="3632997"/>
                </a:lnTo>
                <a:lnTo>
                  <a:pt x="9889391" y="3627441"/>
                </a:lnTo>
                <a:lnTo>
                  <a:pt x="9898906" y="3621090"/>
                </a:lnTo>
                <a:lnTo>
                  <a:pt x="9907627" y="3613153"/>
                </a:lnTo>
                <a:lnTo>
                  <a:pt x="9915555" y="3605215"/>
                </a:lnTo>
                <a:lnTo>
                  <a:pt x="9921898" y="3596484"/>
                </a:lnTo>
                <a:lnTo>
                  <a:pt x="9927448" y="3586165"/>
                </a:lnTo>
                <a:lnTo>
                  <a:pt x="9932205" y="3575847"/>
                </a:lnTo>
                <a:lnTo>
                  <a:pt x="9936962" y="3565528"/>
                </a:lnTo>
                <a:lnTo>
                  <a:pt x="9939341" y="3554415"/>
                </a:lnTo>
                <a:lnTo>
                  <a:pt x="9940926" y="3542509"/>
                </a:lnTo>
                <a:lnTo>
                  <a:pt x="9942512" y="3530603"/>
                </a:lnTo>
                <a:lnTo>
                  <a:pt x="9942512" y="2372521"/>
                </a:lnTo>
                <a:lnTo>
                  <a:pt x="9940926" y="2361409"/>
                </a:lnTo>
                <a:lnTo>
                  <a:pt x="9939341" y="2349502"/>
                </a:lnTo>
                <a:lnTo>
                  <a:pt x="9936962" y="2337596"/>
                </a:lnTo>
                <a:lnTo>
                  <a:pt x="9932205" y="2328071"/>
                </a:lnTo>
                <a:lnTo>
                  <a:pt x="9927448" y="2317753"/>
                </a:lnTo>
                <a:lnTo>
                  <a:pt x="9921898" y="2307434"/>
                </a:lnTo>
                <a:lnTo>
                  <a:pt x="9915555" y="2298703"/>
                </a:lnTo>
                <a:lnTo>
                  <a:pt x="9907627" y="2290765"/>
                </a:lnTo>
                <a:lnTo>
                  <a:pt x="9898906" y="2282828"/>
                </a:lnTo>
                <a:lnTo>
                  <a:pt x="9889391" y="2275683"/>
                </a:lnTo>
                <a:lnTo>
                  <a:pt x="9880670" y="2270127"/>
                </a:lnTo>
                <a:lnTo>
                  <a:pt x="9870363" y="2264571"/>
                </a:lnTo>
                <a:lnTo>
                  <a:pt x="9859263" y="2261396"/>
                </a:lnTo>
                <a:lnTo>
                  <a:pt x="9848163" y="2258221"/>
                </a:lnTo>
                <a:lnTo>
                  <a:pt x="9837064" y="2256633"/>
                </a:lnTo>
                <a:lnTo>
                  <a:pt x="9824378" y="2255840"/>
                </a:lnTo>
                <a:close/>
                <a:moveTo>
                  <a:pt x="13046141" y="2255839"/>
                </a:moveTo>
                <a:lnTo>
                  <a:pt x="13034228" y="2256633"/>
                </a:lnTo>
                <a:lnTo>
                  <a:pt x="13023109" y="2258221"/>
                </a:lnTo>
                <a:lnTo>
                  <a:pt x="13011990" y="2261396"/>
                </a:lnTo>
                <a:lnTo>
                  <a:pt x="13000077" y="2264571"/>
                </a:lnTo>
                <a:lnTo>
                  <a:pt x="12990547" y="2270127"/>
                </a:lnTo>
                <a:lnTo>
                  <a:pt x="12981016" y="2275683"/>
                </a:lnTo>
                <a:lnTo>
                  <a:pt x="12972280" y="2282827"/>
                </a:lnTo>
                <a:lnTo>
                  <a:pt x="12963544" y="2290764"/>
                </a:lnTo>
                <a:lnTo>
                  <a:pt x="12955602" y="2298702"/>
                </a:lnTo>
                <a:lnTo>
                  <a:pt x="12948454" y="2307433"/>
                </a:lnTo>
                <a:lnTo>
                  <a:pt x="12942895" y="2317752"/>
                </a:lnTo>
                <a:lnTo>
                  <a:pt x="12938924" y="2328071"/>
                </a:lnTo>
                <a:lnTo>
                  <a:pt x="12934158" y="2337596"/>
                </a:lnTo>
                <a:lnTo>
                  <a:pt x="12931776" y="2349502"/>
                </a:lnTo>
                <a:lnTo>
                  <a:pt x="12929393" y="2361408"/>
                </a:lnTo>
                <a:lnTo>
                  <a:pt x="12928599" y="2372521"/>
                </a:lnTo>
                <a:lnTo>
                  <a:pt x="12928599" y="3530603"/>
                </a:lnTo>
                <a:lnTo>
                  <a:pt x="12929393" y="3542509"/>
                </a:lnTo>
                <a:lnTo>
                  <a:pt x="12931776" y="3554415"/>
                </a:lnTo>
                <a:lnTo>
                  <a:pt x="12934158" y="3565528"/>
                </a:lnTo>
                <a:lnTo>
                  <a:pt x="12938924" y="3575846"/>
                </a:lnTo>
                <a:lnTo>
                  <a:pt x="12942895" y="3586165"/>
                </a:lnTo>
                <a:lnTo>
                  <a:pt x="12948454" y="3596484"/>
                </a:lnTo>
                <a:lnTo>
                  <a:pt x="12955602" y="3605215"/>
                </a:lnTo>
                <a:lnTo>
                  <a:pt x="12963544" y="3613152"/>
                </a:lnTo>
                <a:lnTo>
                  <a:pt x="12972280" y="3621090"/>
                </a:lnTo>
                <a:lnTo>
                  <a:pt x="12981016" y="3627440"/>
                </a:lnTo>
                <a:lnTo>
                  <a:pt x="12990547" y="3632996"/>
                </a:lnTo>
                <a:lnTo>
                  <a:pt x="13000077" y="3638553"/>
                </a:lnTo>
                <a:lnTo>
                  <a:pt x="13011990" y="3642521"/>
                </a:lnTo>
                <a:lnTo>
                  <a:pt x="13023109" y="3645696"/>
                </a:lnTo>
                <a:lnTo>
                  <a:pt x="13034228" y="3648077"/>
                </a:lnTo>
                <a:lnTo>
                  <a:pt x="13046141" y="3648077"/>
                </a:lnTo>
                <a:lnTo>
                  <a:pt x="14201707" y="3648077"/>
                </a:lnTo>
                <a:lnTo>
                  <a:pt x="14213620" y="3648077"/>
                </a:lnTo>
                <a:lnTo>
                  <a:pt x="14225533" y="3645696"/>
                </a:lnTo>
                <a:lnTo>
                  <a:pt x="14236652" y="3642521"/>
                </a:lnTo>
                <a:lnTo>
                  <a:pt x="14247771" y="3638553"/>
                </a:lnTo>
                <a:lnTo>
                  <a:pt x="14258095" y="3632996"/>
                </a:lnTo>
                <a:lnTo>
                  <a:pt x="14267626" y="3627440"/>
                </a:lnTo>
                <a:lnTo>
                  <a:pt x="14277156" y="3621090"/>
                </a:lnTo>
                <a:lnTo>
                  <a:pt x="14284304" y="3613152"/>
                </a:lnTo>
                <a:lnTo>
                  <a:pt x="14292246" y="3605215"/>
                </a:lnTo>
                <a:lnTo>
                  <a:pt x="14299394" y="3596484"/>
                </a:lnTo>
                <a:lnTo>
                  <a:pt x="14304953" y="3586165"/>
                </a:lnTo>
                <a:lnTo>
                  <a:pt x="14309719" y="3575846"/>
                </a:lnTo>
                <a:lnTo>
                  <a:pt x="14313690" y="3565528"/>
                </a:lnTo>
                <a:lnTo>
                  <a:pt x="14316072" y="3554415"/>
                </a:lnTo>
                <a:lnTo>
                  <a:pt x="14318455" y="3542509"/>
                </a:lnTo>
                <a:lnTo>
                  <a:pt x="14319249" y="3530603"/>
                </a:lnTo>
                <a:lnTo>
                  <a:pt x="14319249" y="2372521"/>
                </a:lnTo>
                <a:lnTo>
                  <a:pt x="14318455" y="2361408"/>
                </a:lnTo>
                <a:lnTo>
                  <a:pt x="14316072" y="2349502"/>
                </a:lnTo>
                <a:lnTo>
                  <a:pt x="14313690" y="2337596"/>
                </a:lnTo>
                <a:lnTo>
                  <a:pt x="14309719" y="2328071"/>
                </a:lnTo>
                <a:lnTo>
                  <a:pt x="14304953" y="2317752"/>
                </a:lnTo>
                <a:lnTo>
                  <a:pt x="14299394" y="2307433"/>
                </a:lnTo>
                <a:lnTo>
                  <a:pt x="14292246" y="2298702"/>
                </a:lnTo>
                <a:lnTo>
                  <a:pt x="14284304" y="2290764"/>
                </a:lnTo>
                <a:lnTo>
                  <a:pt x="14277156" y="2282827"/>
                </a:lnTo>
                <a:lnTo>
                  <a:pt x="14267626" y="2275683"/>
                </a:lnTo>
                <a:lnTo>
                  <a:pt x="14258095" y="2270127"/>
                </a:lnTo>
                <a:lnTo>
                  <a:pt x="14247771" y="2264571"/>
                </a:lnTo>
                <a:lnTo>
                  <a:pt x="14236652" y="2261396"/>
                </a:lnTo>
                <a:lnTo>
                  <a:pt x="14225533" y="2258221"/>
                </a:lnTo>
                <a:lnTo>
                  <a:pt x="14213620" y="2256633"/>
                </a:lnTo>
                <a:lnTo>
                  <a:pt x="14201707" y="2255839"/>
                </a:lnTo>
                <a:close/>
                <a:moveTo>
                  <a:pt x="11587956" y="2255839"/>
                </a:moveTo>
                <a:lnTo>
                  <a:pt x="11575256" y="2256633"/>
                </a:lnTo>
                <a:lnTo>
                  <a:pt x="11564143" y="2258220"/>
                </a:lnTo>
                <a:lnTo>
                  <a:pt x="11553031" y="2261395"/>
                </a:lnTo>
                <a:lnTo>
                  <a:pt x="11541918" y="2264570"/>
                </a:lnTo>
                <a:lnTo>
                  <a:pt x="11531599" y="2270126"/>
                </a:lnTo>
                <a:lnTo>
                  <a:pt x="11522868" y="2275683"/>
                </a:lnTo>
                <a:lnTo>
                  <a:pt x="11512549" y="2282826"/>
                </a:lnTo>
                <a:lnTo>
                  <a:pt x="11504612" y="2290764"/>
                </a:lnTo>
                <a:lnTo>
                  <a:pt x="11496675" y="2298701"/>
                </a:lnTo>
                <a:lnTo>
                  <a:pt x="11490325" y="2307433"/>
                </a:lnTo>
                <a:lnTo>
                  <a:pt x="11484768" y="2317751"/>
                </a:lnTo>
                <a:lnTo>
                  <a:pt x="11480006" y="2328070"/>
                </a:lnTo>
                <a:lnTo>
                  <a:pt x="11475243" y="2337595"/>
                </a:lnTo>
                <a:lnTo>
                  <a:pt x="11473656" y="2349501"/>
                </a:lnTo>
                <a:lnTo>
                  <a:pt x="11471275" y="2361408"/>
                </a:lnTo>
                <a:lnTo>
                  <a:pt x="11469687" y="2372520"/>
                </a:lnTo>
                <a:lnTo>
                  <a:pt x="11469687" y="3530602"/>
                </a:lnTo>
                <a:lnTo>
                  <a:pt x="11471275" y="3542508"/>
                </a:lnTo>
                <a:lnTo>
                  <a:pt x="11473656" y="3554414"/>
                </a:lnTo>
                <a:lnTo>
                  <a:pt x="11475243" y="3565527"/>
                </a:lnTo>
                <a:lnTo>
                  <a:pt x="11480006" y="3575846"/>
                </a:lnTo>
                <a:lnTo>
                  <a:pt x="11484768" y="3586164"/>
                </a:lnTo>
                <a:lnTo>
                  <a:pt x="11490325" y="3596483"/>
                </a:lnTo>
                <a:lnTo>
                  <a:pt x="11496675" y="3605214"/>
                </a:lnTo>
                <a:lnTo>
                  <a:pt x="11504612" y="3613152"/>
                </a:lnTo>
                <a:lnTo>
                  <a:pt x="11512549" y="3621089"/>
                </a:lnTo>
                <a:lnTo>
                  <a:pt x="11522868" y="3627439"/>
                </a:lnTo>
                <a:lnTo>
                  <a:pt x="11531599" y="3632996"/>
                </a:lnTo>
                <a:lnTo>
                  <a:pt x="11541918" y="3638552"/>
                </a:lnTo>
                <a:lnTo>
                  <a:pt x="11553031" y="3642520"/>
                </a:lnTo>
                <a:lnTo>
                  <a:pt x="11564143" y="3645696"/>
                </a:lnTo>
                <a:lnTo>
                  <a:pt x="11575256" y="3648077"/>
                </a:lnTo>
                <a:lnTo>
                  <a:pt x="11587956" y="3648077"/>
                </a:lnTo>
                <a:lnTo>
                  <a:pt x="12742068" y="3648077"/>
                </a:lnTo>
                <a:lnTo>
                  <a:pt x="12754768" y="3648077"/>
                </a:lnTo>
                <a:lnTo>
                  <a:pt x="12765881" y="3645696"/>
                </a:lnTo>
                <a:lnTo>
                  <a:pt x="12776993" y="3642520"/>
                </a:lnTo>
                <a:lnTo>
                  <a:pt x="12788106" y="3638552"/>
                </a:lnTo>
                <a:lnTo>
                  <a:pt x="12798425" y="3632996"/>
                </a:lnTo>
                <a:lnTo>
                  <a:pt x="12808743" y="3627439"/>
                </a:lnTo>
                <a:lnTo>
                  <a:pt x="12817475" y="3621089"/>
                </a:lnTo>
                <a:lnTo>
                  <a:pt x="12825412" y="3613152"/>
                </a:lnTo>
                <a:lnTo>
                  <a:pt x="12833349" y="3605214"/>
                </a:lnTo>
                <a:lnTo>
                  <a:pt x="12839699" y="3596483"/>
                </a:lnTo>
                <a:lnTo>
                  <a:pt x="12845256" y="3586164"/>
                </a:lnTo>
                <a:lnTo>
                  <a:pt x="12850018" y="3575846"/>
                </a:lnTo>
                <a:lnTo>
                  <a:pt x="12854781" y="3565527"/>
                </a:lnTo>
                <a:lnTo>
                  <a:pt x="12857162" y="3554414"/>
                </a:lnTo>
                <a:lnTo>
                  <a:pt x="12858749" y="3542508"/>
                </a:lnTo>
                <a:lnTo>
                  <a:pt x="12860337" y="3530602"/>
                </a:lnTo>
                <a:lnTo>
                  <a:pt x="12860337" y="2372520"/>
                </a:lnTo>
                <a:lnTo>
                  <a:pt x="12858749" y="2361408"/>
                </a:lnTo>
                <a:lnTo>
                  <a:pt x="12857162" y="2349501"/>
                </a:lnTo>
                <a:lnTo>
                  <a:pt x="12854781" y="2337595"/>
                </a:lnTo>
                <a:lnTo>
                  <a:pt x="12850018" y="2328070"/>
                </a:lnTo>
                <a:lnTo>
                  <a:pt x="12845256" y="2317751"/>
                </a:lnTo>
                <a:lnTo>
                  <a:pt x="12839699" y="2307433"/>
                </a:lnTo>
                <a:lnTo>
                  <a:pt x="12833349" y="2298701"/>
                </a:lnTo>
                <a:lnTo>
                  <a:pt x="12825412" y="2290764"/>
                </a:lnTo>
                <a:lnTo>
                  <a:pt x="12817475" y="2282826"/>
                </a:lnTo>
                <a:lnTo>
                  <a:pt x="12808743" y="2275683"/>
                </a:lnTo>
                <a:lnTo>
                  <a:pt x="12798425" y="2270126"/>
                </a:lnTo>
                <a:lnTo>
                  <a:pt x="12788106" y="2264570"/>
                </a:lnTo>
                <a:lnTo>
                  <a:pt x="12776993" y="2261395"/>
                </a:lnTo>
                <a:lnTo>
                  <a:pt x="12765881" y="2258220"/>
                </a:lnTo>
                <a:lnTo>
                  <a:pt x="12754768" y="2256633"/>
                </a:lnTo>
                <a:lnTo>
                  <a:pt x="12742068" y="2255839"/>
                </a:lnTo>
                <a:close/>
                <a:moveTo>
                  <a:pt x="10129043" y="2255839"/>
                </a:moveTo>
                <a:lnTo>
                  <a:pt x="10117137" y="2256632"/>
                </a:lnTo>
                <a:lnTo>
                  <a:pt x="10106025" y="2258220"/>
                </a:lnTo>
                <a:lnTo>
                  <a:pt x="10094912" y="2261395"/>
                </a:lnTo>
                <a:lnTo>
                  <a:pt x="10083006" y="2264569"/>
                </a:lnTo>
                <a:lnTo>
                  <a:pt x="10073481" y="2270126"/>
                </a:lnTo>
                <a:lnTo>
                  <a:pt x="10063162" y="2275682"/>
                </a:lnTo>
                <a:lnTo>
                  <a:pt x="10054431" y="2282826"/>
                </a:lnTo>
                <a:lnTo>
                  <a:pt x="10046493" y="2290764"/>
                </a:lnTo>
                <a:lnTo>
                  <a:pt x="10038556" y="2298701"/>
                </a:lnTo>
                <a:lnTo>
                  <a:pt x="10031412" y="2307432"/>
                </a:lnTo>
                <a:lnTo>
                  <a:pt x="10025856" y="2317751"/>
                </a:lnTo>
                <a:lnTo>
                  <a:pt x="10021887" y="2328070"/>
                </a:lnTo>
                <a:lnTo>
                  <a:pt x="10017125" y="2337595"/>
                </a:lnTo>
                <a:lnTo>
                  <a:pt x="10014743" y="2349501"/>
                </a:lnTo>
                <a:lnTo>
                  <a:pt x="10012362" y="2361407"/>
                </a:lnTo>
                <a:lnTo>
                  <a:pt x="10012362" y="2372520"/>
                </a:lnTo>
                <a:lnTo>
                  <a:pt x="10012362" y="3530602"/>
                </a:lnTo>
                <a:lnTo>
                  <a:pt x="10012362" y="3542508"/>
                </a:lnTo>
                <a:lnTo>
                  <a:pt x="10014743" y="3554414"/>
                </a:lnTo>
                <a:lnTo>
                  <a:pt x="10017125" y="3565527"/>
                </a:lnTo>
                <a:lnTo>
                  <a:pt x="10021887" y="3575845"/>
                </a:lnTo>
                <a:lnTo>
                  <a:pt x="10025856" y="3586164"/>
                </a:lnTo>
                <a:lnTo>
                  <a:pt x="10031412" y="3596483"/>
                </a:lnTo>
                <a:lnTo>
                  <a:pt x="10038556" y="3605214"/>
                </a:lnTo>
                <a:lnTo>
                  <a:pt x="10046493" y="3613151"/>
                </a:lnTo>
                <a:lnTo>
                  <a:pt x="10054431" y="3621089"/>
                </a:lnTo>
                <a:lnTo>
                  <a:pt x="10063162" y="3627439"/>
                </a:lnTo>
                <a:lnTo>
                  <a:pt x="10073481" y="3632995"/>
                </a:lnTo>
                <a:lnTo>
                  <a:pt x="10083006" y="3638551"/>
                </a:lnTo>
                <a:lnTo>
                  <a:pt x="10094912" y="3642520"/>
                </a:lnTo>
                <a:lnTo>
                  <a:pt x="10106025" y="3645695"/>
                </a:lnTo>
                <a:lnTo>
                  <a:pt x="10117137" y="3648076"/>
                </a:lnTo>
                <a:lnTo>
                  <a:pt x="10129043" y="3648076"/>
                </a:lnTo>
                <a:lnTo>
                  <a:pt x="11283950" y="3648076"/>
                </a:lnTo>
                <a:lnTo>
                  <a:pt x="11295856" y="3648076"/>
                </a:lnTo>
                <a:lnTo>
                  <a:pt x="11307763" y="3645695"/>
                </a:lnTo>
                <a:lnTo>
                  <a:pt x="11318875" y="3642520"/>
                </a:lnTo>
                <a:lnTo>
                  <a:pt x="11329987" y="3638551"/>
                </a:lnTo>
                <a:lnTo>
                  <a:pt x="11340306" y="3632995"/>
                </a:lnTo>
                <a:lnTo>
                  <a:pt x="11349037" y="3627439"/>
                </a:lnTo>
                <a:lnTo>
                  <a:pt x="11357769" y="3621089"/>
                </a:lnTo>
                <a:lnTo>
                  <a:pt x="11366500" y="3613151"/>
                </a:lnTo>
                <a:lnTo>
                  <a:pt x="11374437" y="3605214"/>
                </a:lnTo>
                <a:lnTo>
                  <a:pt x="11381581" y="3596483"/>
                </a:lnTo>
                <a:lnTo>
                  <a:pt x="11387137" y="3586164"/>
                </a:lnTo>
                <a:lnTo>
                  <a:pt x="11391900" y="3575845"/>
                </a:lnTo>
                <a:lnTo>
                  <a:pt x="11395869" y="3565527"/>
                </a:lnTo>
                <a:lnTo>
                  <a:pt x="11398250" y="3554414"/>
                </a:lnTo>
                <a:lnTo>
                  <a:pt x="11400631" y="3542508"/>
                </a:lnTo>
                <a:lnTo>
                  <a:pt x="11401425" y="3530602"/>
                </a:lnTo>
                <a:lnTo>
                  <a:pt x="11401425" y="2372520"/>
                </a:lnTo>
                <a:lnTo>
                  <a:pt x="11400631" y="2361407"/>
                </a:lnTo>
                <a:lnTo>
                  <a:pt x="11398250" y="2349501"/>
                </a:lnTo>
                <a:lnTo>
                  <a:pt x="11395869" y="2337595"/>
                </a:lnTo>
                <a:lnTo>
                  <a:pt x="11391900" y="2328070"/>
                </a:lnTo>
                <a:lnTo>
                  <a:pt x="11387137" y="2317751"/>
                </a:lnTo>
                <a:lnTo>
                  <a:pt x="11381581" y="2307432"/>
                </a:lnTo>
                <a:lnTo>
                  <a:pt x="11374437" y="2298701"/>
                </a:lnTo>
                <a:lnTo>
                  <a:pt x="11366500" y="2290764"/>
                </a:lnTo>
                <a:lnTo>
                  <a:pt x="11357769" y="2282826"/>
                </a:lnTo>
                <a:lnTo>
                  <a:pt x="11349037" y="2275682"/>
                </a:lnTo>
                <a:lnTo>
                  <a:pt x="11340306" y="2270126"/>
                </a:lnTo>
                <a:lnTo>
                  <a:pt x="11329987" y="2264569"/>
                </a:lnTo>
                <a:lnTo>
                  <a:pt x="11318875" y="2261395"/>
                </a:lnTo>
                <a:lnTo>
                  <a:pt x="11307763" y="2258220"/>
                </a:lnTo>
                <a:lnTo>
                  <a:pt x="11295856" y="2256632"/>
                </a:lnTo>
                <a:lnTo>
                  <a:pt x="11283950" y="2255839"/>
                </a:lnTo>
                <a:close/>
                <a:moveTo>
                  <a:pt x="15963105" y="793752"/>
                </a:moveTo>
                <a:lnTo>
                  <a:pt x="15951199" y="794546"/>
                </a:lnTo>
                <a:lnTo>
                  <a:pt x="15940087" y="795340"/>
                </a:lnTo>
                <a:lnTo>
                  <a:pt x="15928180" y="799311"/>
                </a:lnTo>
                <a:lnTo>
                  <a:pt x="15917068" y="802488"/>
                </a:lnTo>
                <a:lnTo>
                  <a:pt x="15907543" y="808048"/>
                </a:lnTo>
                <a:lnTo>
                  <a:pt x="15898018" y="813607"/>
                </a:lnTo>
                <a:lnTo>
                  <a:pt x="15889287" y="820755"/>
                </a:lnTo>
                <a:lnTo>
                  <a:pt x="15880555" y="827903"/>
                </a:lnTo>
                <a:lnTo>
                  <a:pt x="15872618" y="835845"/>
                </a:lnTo>
                <a:lnTo>
                  <a:pt x="15865474" y="845375"/>
                </a:lnTo>
                <a:lnTo>
                  <a:pt x="15859918" y="854905"/>
                </a:lnTo>
                <a:lnTo>
                  <a:pt x="15855949" y="865230"/>
                </a:lnTo>
                <a:lnTo>
                  <a:pt x="15851187" y="875555"/>
                </a:lnTo>
                <a:lnTo>
                  <a:pt x="15848805" y="886674"/>
                </a:lnTo>
                <a:lnTo>
                  <a:pt x="15846424" y="899381"/>
                </a:lnTo>
                <a:lnTo>
                  <a:pt x="15846424" y="910500"/>
                </a:lnTo>
                <a:lnTo>
                  <a:pt x="15846424" y="2069242"/>
                </a:lnTo>
                <a:lnTo>
                  <a:pt x="15846424" y="2080361"/>
                </a:lnTo>
                <a:lnTo>
                  <a:pt x="15848805" y="2093068"/>
                </a:lnTo>
                <a:lnTo>
                  <a:pt x="15851187" y="2104187"/>
                </a:lnTo>
                <a:lnTo>
                  <a:pt x="15855949" y="2114512"/>
                </a:lnTo>
                <a:lnTo>
                  <a:pt x="15859918" y="2124042"/>
                </a:lnTo>
                <a:lnTo>
                  <a:pt x="15865474" y="2134367"/>
                </a:lnTo>
                <a:lnTo>
                  <a:pt x="15872618" y="2143103"/>
                </a:lnTo>
                <a:lnTo>
                  <a:pt x="15880555" y="2151045"/>
                </a:lnTo>
                <a:lnTo>
                  <a:pt x="15889287" y="2158987"/>
                </a:lnTo>
                <a:lnTo>
                  <a:pt x="15898018" y="2166135"/>
                </a:lnTo>
                <a:lnTo>
                  <a:pt x="15907543" y="2171694"/>
                </a:lnTo>
                <a:lnTo>
                  <a:pt x="15917068" y="2177253"/>
                </a:lnTo>
                <a:lnTo>
                  <a:pt x="15928180" y="2180430"/>
                </a:lnTo>
                <a:lnTo>
                  <a:pt x="15940087" y="2183608"/>
                </a:lnTo>
                <a:lnTo>
                  <a:pt x="15951199" y="2185196"/>
                </a:lnTo>
                <a:lnTo>
                  <a:pt x="15963105" y="2185990"/>
                </a:lnTo>
                <a:lnTo>
                  <a:pt x="17118804" y="2185990"/>
                </a:lnTo>
                <a:lnTo>
                  <a:pt x="17129920" y="2185196"/>
                </a:lnTo>
                <a:lnTo>
                  <a:pt x="17141032" y="2183608"/>
                </a:lnTo>
                <a:lnTo>
                  <a:pt x="17152936" y="2180430"/>
                </a:lnTo>
                <a:lnTo>
                  <a:pt x="17164048" y="2177253"/>
                </a:lnTo>
                <a:lnTo>
                  <a:pt x="17173576" y="2171694"/>
                </a:lnTo>
                <a:lnTo>
                  <a:pt x="17183892" y="2166135"/>
                </a:lnTo>
                <a:lnTo>
                  <a:pt x="17193420" y="2158987"/>
                </a:lnTo>
                <a:lnTo>
                  <a:pt x="17200564" y="2151045"/>
                </a:lnTo>
                <a:lnTo>
                  <a:pt x="17208500" y="2143103"/>
                </a:lnTo>
                <a:lnTo>
                  <a:pt x="17215644" y="2134367"/>
                </a:lnTo>
                <a:lnTo>
                  <a:pt x="17221200" y="2124042"/>
                </a:lnTo>
                <a:lnTo>
                  <a:pt x="17225964" y="2114512"/>
                </a:lnTo>
                <a:lnTo>
                  <a:pt x="17229932" y="2104187"/>
                </a:lnTo>
                <a:lnTo>
                  <a:pt x="17233104" y="2093068"/>
                </a:lnTo>
                <a:lnTo>
                  <a:pt x="17234692" y="2080361"/>
                </a:lnTo>
                <a:lnTo>
                  <a:pt x="17235488" y="2069242"/>
                </a:lnTo>
                <a:lnTo>
                  <a:pt x="17235488" y="910500"/>
                </a:lnTo>
                <a:lnTo>
                  <a:pt x="17234692" y="899381"/>
                </a:lnTo>
                <a:lnTo>
                  <a:pt x="17233104" y="886674"/>
                </a:lnTo>
                <a:lnTo>
                  <a:pt x="17229932" y="875555"/>
                </a:lnTo>
                <a:lnTo>
                  <a:pt x="17225964" y="865230"/>
                </a:lnTo>
                <a:lnTo>
                  <a:pt x="17221200" y="854905"/>
                </a:lnTo>
                <a:lnTo>
                  <a:pt x="17215644" y="845375"/>
                </a:lnTo>
                <a:lnTo>
                  <a:pt x="17208500" y="835845"/>
                </a:lnTo>
                <a:lnTo>
                  <a:pt x="17200564" y="827903"/>
                </a:lnTo>
                <a:lnTo>
                  <a:pt x="17193420" y="820755"/>
                </a:lnTo>
                <a:lnTo>
                  <a:pt x="17183892" y="813607"/>
                </a:lnTo>
                <a:lnTo>
                  <a:pt x="17173576" y="808048"/>
                </a:lnTo>
                <a:lnTo>
                  <a:pt x="17164048" y="802488"/>
                </a:lnTo>
                <a:lnTo>
                  <a:pt x="17152936" y="799311"/>
                </a:lnTo>
                <a:lnTo>
                  <a:pt x="17141032" y="795340"/>
                </a:lnTo>
                <a:lnTo>
                  <a:pt x="17129920" y="794546"/>
                </a:lnTo>
                <a:lnTo>
                  <a:pt x="17118804" y="793752"/>
                </a:lnTo>
                <a:close/>
                <a:moveTo>
                  <a:pt x="14504193" y="793752"/>
                </a:moveTo>
                <a:lnTo>
                  <a:pt x="14491493" y="794546"/>
                </a:lnTo>
                <a:lnTo>
                  <a:pt x="14480381" y="795340"/>
                </a:lnTo>
                <a:lnTo>
                  <a:pt x="14469268" y="799311"/>
                </a:lnTo>
                <a:lnTo>
                  <a:pt x="14458156" y="802488"/>
                </a:lnTo>
                <a:lnTo>
                  <a:pt x="14447837" y="808048"/>
                </a:lnTo>
                <a:lnTo>
                  <a:pt x="14439106" y="813607"/>
                </a:lnTo>
                <a:lnTo>
                  <a:pt x="14430375" y="820755"/>
                </a:lnTo>
                <a:lnTo>
                  <a:pt x="14420850" y="827903"/>
                </a:lnTo>
                <a:lnTo>
                  <a:pt x="14412912" y="835845"/>
                </a:lnTo>
                <a:lnTo>
                  <a:pt x="14406562" y="845375"/>
                </a:lnTo>
                <a:lnTo>
                  <a:pt x="14401006" y="854905"/>
                </a:lnTo>
                <a:lnTo>
                  <a:pt x="14396243" y="865230"/>
                </a:lnTo>
                <a:lnTo>
                  <a:pt x="14391481" y="875555"/>
                </a:lnTo>
                <a:lnTo>
                  <a:pt x="14389893" y="886674"/>
                </a:lnTo>
                <a:lnTo>
                  <a:pt x="14387512" y="899381"/>
                </a:lnTo>
                <a:lnTo>
                  <a:pt x="14387512" y="910500"/>
                </a:lnTo>
                <a:lnTo>
                  <a:pt x="14387512" y="2069242"/>
                </a:lnTo>
                <a:lnTo>
                  <a:pt x="14387512" y="2080361"/>
                </a:lnTo>
                <a:lnTo>
                  <a:pt x="14389893" y="2093068"/>
                </a:lnTo>
                <a:lnTo>
                  <a:pt x="14391481" y="2104187"/>
                </a:lnTo>
                <a:lnTo>
                  <a:pt x="14396243" y="2114512"/>
                </a:lnTo>
                <a:lnTo>
                  <a:pt x="14401006" y="2124042"/>
                </a:lnTo>
                <a:lnTo>
                  <a:pt x="14406562" y="2134367"/>
                </a:lnTo>
                <a:lnTo>
                  <a:pt x="14412912" y="2143103"/>
                </a:lnTo>
                <a:lnTo>
                  <a:pt x="14420850" y="2151045"/>
                </a:lnTo>
                <a:lnTo>
                  <a:pt x="14430375" y="2158987"/>
                </a:lnTo>
                <a:lnTo>
                  <a:pt x="14439106" y="2166135"/>
                </a:lnTo>
                <a:lnTo>
                  <a:pt x="14447837" y="2171694"/>
                </a:lnTo>
                <a:lnTo>
                  <a:pt x="14458156" y="2177253"/>
                </a:lnTo>
                <a:lnTo>
                  <a:pt x="14469268" y="2180430"/>
                </a:lnTo>
                <a:lnTo>
                  <a:pt x="14480381" y="2183608"/>
                </a:lnTo>
                <a:lnTo>
                  <a:pt x="14491493" y="2185196"/>
                </a:lnTo>
                <a:lnTo>
                  <a:pt x="14504193" y="2185990"/>
                </a:lnTo>
                <a:lnTo>
                  <a:pt x="15659894" y="2185990"/>
                </a:lnTo>
                <a:lnTo>
                  <a:pt x="15671006" y="2185196"/>
                </a:lnTo>
                <a:lnTo>
                  <a:pt x="15682119" y="2183608"/>
                </a:lnTo>
                <a:lnTo>
                  <a:pt x="15693231" y="2180430"/>
                </a:lnTo>
                <a:lnTo>
                  <a:pt x="15704344" y="2177253"/>
                </a:lnTo>
                <a:lnTo>
                  <a:pt x="15714663" y="2171694"/>
                </a:lnTo>
                <a:lnTo>
                  <a:pt x="15724981" y="2166135"/>
                </a:lnTo>
                <a:lnTo>
                  <a:pt x="15733713" y="2158987"/>
                </a:lnTo>
                <a:lnTo>
                  <a:pt x="15741650" y="2151045"/>
                </a:lnTo>
                <a:lnTo>
                  <a:pt x="15749587" y="2143103"/>
                </a:lnTo>
                <a:lnTo>
                  <a:pt x="15755937" y="2134367"/>
                </a:lnTo>
                <a:lnTo>
                  <a:pt x="15761494" y="2124042"/>
                </a:lnTo>
                <a:lnTo>
                  <a:pt x="15766256" y="2114512"/>
                </a:lnTo>
                <a:lnTo>
                  <a:pt x="15771019" y="2104187"/>
                </a:lnTo>
                <a:lnTo>
                  <a:pt x="15772606" y="2093068"/>
                </a:lnTo>
                <a:lnTo>
                  <a:pt x="15774987" y="2080361"/>
                </a:lnTo>
                <a:lnTo>
                  <a:pt x="15776575" y="2069242"/>
                </a:lnTo>
                <a:lnTo>
                  <a:pt x="15776575" y="910500"/>
                </a:lnTo>
                <a:lnTo>
                  <a:pt x="15774987" y="899381"/>
                </a:lnTo>
                <a:lnTo>
                  <a:pt x="15772606" y="886674"/>
                </a:lnTo>
                <a:lnTo>
                  <a:pt x="15771019" y="875555"/>
                </a:lnTo>
                <a:lnTo>
                  <a:pt x="15766256" y="865230"/>
                </a:lnTo>
                <a:lnTo>
                  <a:pt x="15761494" y="854905"/>
                </a:lnTo>
                <a:lnTo>
                  <a:pt x="15755937" y="845375"/>
                </a:lnTo>
                <a:lnTo>
                  <a:pt x="15749587" y="835845"/>
                </a:lnTo>
                <a:lnTo>
                  <a:pt x="15741650" y="827903"/>
                </a:lnTo>
                <a:lnTo>
                  <a:pt x="15733713" y="820755"/>
                </a:lnTo>
                <a:lnTo>
                  <a:pt x="15724981" y="813607"/>
                </a:lnTo>
                <a:lnTo>
                  <a:pt x="15714663" y="808048"/>
                </a:lnTo>
                <a:lnTo>
                  <a:pt x="15704344" y="802488"/>
                </a:lnTo>
                <a:lnTo>
                  <a:pt x="15693231" y="799311"/>
                </a:lnTo>
                <a:lnTo>
                  <a:pt x="15682119" y="795340"/>
                </a:lnTo>
                <a:lnTo>
                  <a:pt x="15671006" y="794546"/>
                </a:lnTo>
                <a:lnTo>
                  <a:pt x="15659894" y="793752"/>
                </a:lnTo>
                <a:close/>
                <a:moveTo>
                  <a:pt x="13046141" y="793752"/>
                </a:moveTo>
                <a:lnTo>
                  <a:pt x="13034228" y="794546"/>
                </a:lnTo>
                <a:lnTo>
                  <a:pt x="13023109" y="795340"/>
                </a:lnTo>
                <a:lnTo>
                  <a:pt x="13011990" y="799311"/>
                </a:lnTo>
                <a:lnTo>
                  <a:pt x="13000077" y="802488"/>
                </a:lnTo>
                <a:lnTo>
                  <a:pt x="12990547" y="808048"/>
                </a:lnTo>
                <a:lnTo>
                  <a:pt x="12981016" y="813607"/>
                </a:lnTo>
                <a:lnTo>
                  <a:pt x="12972280" y="820755"/>
                </a:lnTo>
                <a:lnTo>
                  <a:pt x="12963544" y="827903"/>
                </a:lnTo>
                <a:lnTo>
                  <a:pt x="12955602" y="835845"/>
                </a:lnTo>
                <a:lnTo>
                  <a:pt x="12948454" y="845375"/>
                </a:lnTo>
                <a:lnTo>
                  <a:pt x="12942895" y="854905"/>
                </a:lnTo>
                <a:lnTo>
                  <a:pt x="12938924" y="865230"/>
                </a:lnTo>
                <a:lnTo>
                  <a:pt x="12934158" y="875555"/>
                </a:lnTo>
                <a:lnTo>
                  <a:pt x="12931776" y="886674"/>
                </a:lnTo>
                <a:lnTo>
                  <a:pt x="12929393" y="899381"/>
                </a:lnTo>
                <a:lnTo>
                  <a:pt x="12928599" y="910500"/>
                </a:lnTo>
                <a:lnTo>
                  <a:pt x="12928599" y="2069242"/>
                </a:lnTo>
                <a:lnTo>
                  <a:pt x="12929393" y="2080361"/>
                </a:lnTo>
                <a:lnTo>
                  <a:pt x="12931776" y="2093068"/>
                </a:lnTo>
                <a:lnTo>
                  <a:pt x="12934158" y="2104187"/>
                </a:lnTo>
                <a:lnTo>
                  <a:pt x="12938924" y="2114512"/>
                </a:lnTo>
                <a:lnTo>
                  <a:pt x="12942895" y="2124042"/>
                </a:lnTo>
                <a:lnTo>
                  <a:pt x="12948454" y="2134367"/>
                </a:lnTo>
                <a:lnTo>
                  <a:pt x="12955602" y="2143103"/>
                </a:lnTo>
                <a:lnTo>
                  <a:pt x="12963544" y="2151045"/>
                </a:lnTo>
                <a:lnTo>
                  <a:pt x="12972280" y="2158987"/>
                </a:lnTo>
                <a:lnTo>
                  <a:pt x="12981016" y="2166135"/>
                </a:lnTo>
                <a:lnTo>
                  <a:pt x="12990547" y="2171694"/>
                </a:lnTo>
                <a:lnTo>
                  <a:pt x="13000077" y="2177253"/>
                </a:lnTo>
                <a:lnTo>
                  <a:pt x="13011990" y="2180430"/>
                </a:lnTo>
                <a:lnTo>
                  <a:pt x="13023109" y="2183608"/>
                </a:lnTo>
                <a:lnTo>
                  <a:pt x="13034228" y="2185196"/>
                </a:lnTo>
                <a:lnTo>
                  <a:pt x="13046141" y="2185990"/>
                </a:lnTo>
                <a:lnTo>
                  <a:pt x="14201707" y="2185990"/>
                </a:lnTo>
                <a:lnTo>
                  <a:pt x="14213620" y="2185196"/>
                </a:lnTo>
                <a:lnTo>
                  <a:pt x="14225533" y="2183608"/>
                </a:lnTo>
                <a:lnTo>
                  <a:pt x="14236652" y="2180430"/>
                </a:lnTo>
                <a:lnTo>
                  <a:pt x="14247771" y="2177253"/>
                </a:lnTo>
                <a:lnTo>
                  <a:pt x="14258095" y="2171694"/>
                </a:lnTo>
                <a:lnTo>
                  <a:pt x="14267626" y="2166135"/>
                </a:lnTo>
                <a:lnTo>
                  <a:pt x="14277156" y="2158987"/>
                </a:lnTo>
                <a:lnTo>
                  <a:pt x="14284304" y="2151045"/>
                </a:lnTo>
                <a:lnTo>
                  <a:pt x="14292246" y="2143103"/>
                </a:lnTo>
                <a:lnTo>
                  <a:pt x="14299394" y="2134367"/>
                </a:lnTo>
                <a:lnTo>
                  <a:pt x="14304953" y="2124042"/>
                </a:lnTo>
                <a:lnTo>
                  <a:pt x="14309719" y="2114512"/>
                </a:lnTo>
                <a:lnTo>
                  <a:pt x="14313690" y="2104187"/>
                </a:lnTo>
                <a:lnTo>
                  <a:pt x="14316072" y="2093068"/>
                </a:lnTo>
                <a:lnTo>
                  <a:pt x="14318455" y="2080361"/>
                </a:lnTo>
                <a:lnTo>
                  <a:pt x="14319249" y="2069242"/>
                </a:lnTo>
                <a:lnTo>
                  <a:pt x="14319249" y="910500"/>
                </a:lnTo>
                <a:lnTo>
                  <a:pt x="14318455" y="899381"/>
                </a:lnTo>
                <a:lnTo>
                  <a:pt x="14316072" y="886674"/>
                </a:lnTo>
                <a:lnTo>
                  <a:pt x="14313690" y="875555"/>
                </a:lnTo>
                <a:lnTo>
                  <a:pt x="14309719" y="865230"/>
                </a:lnTo>
                <a:lnTo>
                  <a:pt x="14304953" y="854905"/>
                </a:lnTo>
                <a:lnTo>
                  <a:pt x="14299394" y="845375"/>
                </a:lnTo>
                <a:lnTo>
                  <a:pt x="14292246" y="835845"/>
                </a:lnTo>
                <a:lnTo>
                  <a:pt x="14284304" y="827903"/>
                </a:lnTo>
                <a:lnTo>
                  <a:pt x="14277156" y="820755"/>
                </a:lnTo>
                <a:lnTo>
                  <a:pt x="14267626" y="813607"/>
                </a:lnTo>
                <a:lnTo>
                  <a:pt x="14258095" y="808048"/>
                </a:lnTo>
                <a:lnTo>
                  <a:pt x="14247771" y="802488"/>
                </a:lnTo>
                <a:lnTo>
                  <a:pt x="14236652" y="799311"/>
                </a:lnTo>
                <a:lnTo>
                  <a:pt x="14225533" y="795340"/>
                </a:lnTo>
                <a:lnTo>
                  <a:pt x="14213620" y="794546"/>
                </a:lnTo>
                <a:lnTo>
                  <a:pt x="14201707" y="793752"/>
                </a:lnTo>
                <a:close/>
                <a:moveTo>
                  <a:pt x="11587956" y="793752"/>
                </a:moveTo>
                <a:lnTo>
                  <a:pt x="11575256" y="794546"/>
                </a:lnTo>
                <a:lnTo>
                  <a:pt x="11564143" y="795340"/>
                </a:lnTo>
                <a:lnTo>
                  <a:pt x="11553031" y="799312"/>
                </a:lnTo>
                <a:lnTo>
                  <a:pt x="11541918" y="802488"/>
                </a:lnTo>
                <a:lnTo>
                  <a:pt x="11531599" y="808048"/>
                </a:lnTo>
                <a:lnTo>
                  <a:pt x="11522868" y="813607"/>
                </a:lnTo>
                <a:lnTo>
                  <a:pt x="11512549" y="820755"/>
                </a:lnTo>
                <a:lnTo>
                  <a:pt x="11504612" y="827903"/>
                </a:lnTo>
                <a:lnTo>
                  <a:pt x="11496675" y="835845"/>
                </a:lnTo>
                <a:lnTo>
                  <a:pt x="11490325" y="845375"/>
                </a:lnTo>
                <a:lnTo>
                  <a:pt x="11484768" y="854905"/>
                </a:lnTo>
                <a:lnTo>
                  <a:pt x="11480006" y="865230"/>
                </a:lnTo>
                <a:lnTo>
                  <a:pt x="11475243" y="875555"/>
                </a:lnTo>
                <a:lnTo>
                  <a:pt x="11473656" y="886674"/>
                </a:lnTo>
                <a:lnTo>
                  <a:pt x="11471275" y="899381"/>
                </a:lnTo>
                <a:lnTo>
                  <a:pt x="11469687" y="910500"/>
                </a:lnTo>
                <a:lnTo>
                  <a:pt x="11469687" y="2069242"/>
                </a:lnTo>
                <a:lnTo>
                  <a:pt x="11471275" y="2080361"/>
                </a:lnTo>
                <a:lnTo>
                  <a:pt x="11473656" y="2093068"/>
                </a:lnTo>
                <a:lnTo>
                  <a:pt x="11475243" y="2104187"/>
                </a:lnTo>
                <a:lnTo>
                  <a:pt x="11480006" y="2114512"/>
                </a:lnTo>
                <a:lnTo>
                  <a:pt x="11484768" y="2124042"/>
                </a:lnTo>
                <a:lnTo>
                  <a:pt x="11490325" y="2134367"/>
                </a:lnTo>
                <a:lnTo>
                  <a:pt x="11496675" y="2143103"/>
                </a:lnTo>
                <a:lnTo>
                  <a:pt x="11504612" y="2151045"/>
                </a:lnTo>
                <a:lnTo>
                  <a:pt x="11512549" y="2158987"/>
                </a:lnTo>
                <a:lnTo>
                  <a:pt x="11522868" y="2166135"/>
                </a:lnTo>
                <a:lnTo>
                  <a:pt x="11531599" y="2171694"/>
                </a:lnTo>
                <a:lnTo>
                  <a:pt x="11541918" y="2177253"/>
                </a:lnTo>
                <a:lnTo>
                  <a:pt x="11553031" y="2180430"/>
                </a:lnTo>
                <a:lnTo>
                  <a:pt x="11564143" y="2183608"/>
                </a:lnTo>
                <a:lnTo>
                  <a:pt x="11575256" y="2185196"/>
                </a:lnTo>
                <a:lnTo>
                  <a:pt x="11587956" y="2185990"/>
                </a:lnTo>
                <a:lnTo>
                  <a:pt x="12742068" y="2185990"/>
                </a:lnTo>
                <a:lnTo>
                  <a:pt x="12754768" y="2185196"/>
                </a:lnTo>
                <a:lnTo>
                  <a:pt x="12765881" y="2183608"/>
                </a:lnTo>
                <a:lnTo>
                  <a:pt x="12776993" y="2180430"/>
                </a:lnTo>
                <a:lnTo>
                  <a:pt x="12788106" y="2177253"/>
                </a:lnTo>
                <a:lnTo>
                  <a:pt x="12798425" y="2171694"/>
                </a:lnTo>
                <a:lnTo>
                  <a:pt x="12808743" y="2166135"/>
                </a:lnTo>
                <a:lnTo>
                  <a:pt x="12817475" y="2158987"/>
                </a:lnTo>
                <a:lnTo>
                  <a:pt x="12825412" y="2151045"/>
                </a:lnTo>
                <a:lnTo>
                  <a:pt x="12833349" y="2143103"/>
                </a:lnTo>
                <a:lnTo>
                  <a:pt x="12839699" y="2134367"/>
                </a:lnTo>
                <a:lnTo>
                  <a:pt x="12845256" y="2124042"/>
                </a:lnTo>
                <a:lnTo>
                  <a:pt x="12850018" y="2114512"/>
                </a:lnTo>
                <a:lnTo>
                  <a:pt x="12854781" y="2104187"/>
                </a:lnTo>
                <a:lnTo>
                  <a:pt x="12857162" y="2093068"/>
                </a:lnTo>
                <a:lnTo>
                  <a:pt x="12858749" y="2080361"/>
                </a:lnTo>
                <a:lnTo>
                  <a:pt x="12860337" y="2069242"/>
                </a:lnTo>
                <a:lnTo>
                  <a:pt x="12860337" y="910500"/>
                </a:lnTo>
                <a:lnTo>
                  <a:pt x="12858749" y="899381"/>
                </a:lnTo>
                <a:lnTo>
                  <a:pt x="12857162" y="886674"/>
                </a:lnTo>
                <a:lnTo>
                  <a:pt x="12854781" y="875555"/>
                </a:lnTo>
                <a:lnTo>
                  <a:pt x="12850018" y="865230"/>
                </a:lnTo>
                <a:lnTo>
                  <a:pt x="12845256" y="854905"/>
                </a:lnTo>
                <a:lnTo>
                  <a:pt x="12839699" y="845375"/>
                </a:lnTo>
                <a:lnTo>
                  <a:pt x="12833349" y="835845"/>
                </a:lnTo>
                <a:lnTo>
                  <a:pt x="12825412" y="827903"/>
                </a:lnTo>
                <a:lnTo>
                  <a:pt x="12817475" y="820755"/>
                </a:lnTo>
                <a:lnTo>
                  <a:pt x="12808743" y="813607"/>
                </a:lnTo>
                <a:lnTo>
                  <a:pt x="12798425" y="808048"/>
                </a:lnTo>
                <a:lnTo>
                  <a:pt x="12788106" y="802488"/>
                </a:lnTo>
                <a:lnTo>
                  <a:pt x="12776993" y="799312"/>
                </a:lnTo>
                <a:lnTo>
                  <a:pt x="12765881" y="795340"/>
                </a:lnTo>
                <a:lnTo>
                  <a:pt x="12754768" y="794546"/>
                </a:lnTo>
                <a:lnTo>
                  <a:pt x="12742068" y="793752"/>
                </a:lnTo>
                <a:close/>
                <a:moveTo>
                  <a:pt x="10129043" y="793752"/>
                </a:moveTo>
                <a:lnTo>
                  <a:pt x="10117137" y="794546"/>
                </a:lnTo>
                <a:lnTo>
                  <a:pt x="10106025" y="795340"/>
                </a:lnTo>
                <a:lnTo>
                  <a:pt x="10094912" y="799312"/>
                </a:lnTo>
                <a:lnTo>
                  <a:pt x="10083006" y="802488"/>
                </a:lnTo>
                <a:lnTo>
                  <a:pt x="10073481" y="808048"/>
                </a:lnTo>
                <a:lnTo>
                  <a:pt x="10063162" y="813607"/>
                </a:lnTo>
                <a:lnTo>
                  <a:pt x="10054431" y="820755"/>
                </a:lnTo>
                <a:lnTo>
                  <a:pt x="10046493" y="827903"/>
                </a:lnTo>
                <a:lnTo>
                  <a:pt x="10038556" y="835845"/>
                </a:lnTo>
                <a:lnTo>
                  <a:pt x="10031412" y="845375"/>
                </a:lnTo>
                <a:lnTo>
                  <a:pt x="10025856" y="854905"/>
                </a:lnTo>
                <a:lnTo>
                  <a:pt x="10021887" y="865230"/>
                </a:lnTo>
                <a:lnTo>
                  <a:pt x="10017125" y="875555"/>
                </a:lnTo>
                <a:lnTo>
                  <a:pt x="10014743" y="886674"/>
                </a:lnTo>
                <a:lnTo>
                  <a:pt x="10012362" y="899381"/>
                </a:lnTo>
                <a:lnTo>
                  <a:pt x="10012362" y="910500"/>
                </a:lnTo>
                <a:lnTo>
                  <a:pt x="10012362" y="2069242"/>
                </a:lnTo>
                <a:lnTo>
                  <a:pt x="10012362" y="2080361"/>
                </a:lnTo>
                <a:lnTo>
                  <a:pt x="10014743" y="2093068"/>
                </a:lnTo>
                <a:lnTo>
                  <a:pt x="10017125" y="2104187"/>
                </a:lnTo>
                <a:lnTo>
                  <a:pt x="10021887" y="2114512"/>
                </a:lnTo>
                <a:lnTo>
                  <a:pt x="10025856" y="2124042"/>
                </a:lnTo>
                <a:lnTo>
                  <a:pt x="10031412" y="2134367"/>
                </a:lnTo>
                <a:lnTo>
                  <a:pt x="10038556" y="2143103"/>
                </a:lnTo>
                <a:lnTo>
                  <a:pt x="10046493" y="2151045"/>
                </a:lnTo>
                <a:lnTo>
                  <a:pt x="10054431" y="2158987"/>
                </a:lnTo>
                <a:lnTo>
                  <a:pt x="10063162" y="2166135"/>
                </a:lnTo>
                <a:lnTo>
                  <a:pt x="10073481" y="2171694"/>
                </a:lnTo>
                <a:lnTo>
                  <a:pt x="10083006" y="2177253"/>
                </a:lnTo>
                <a:lnTo>
                  <a:pt x="10094912" y="2180430"/>
                </a:lnTo>
                <a:lnTo>
                  <a:pt x="10106025" y="2183608"/>
                </a:lnTo>
                <a:lnTo>
                  <a:pt x="10117137" y="2185196"/>
                </a:lnTo>
                <a:lnTo>
                  <a:pt x="10129043" y="2185990"/>
                </a:lnTo>
                <a:lnTo>
                  <a:pt x="11283950" y="2185990"/>
                </a:lnTo>
                <a:lnTo>
                  <a:pt x="11295856" y="2185196"/>
                </a:lnTo>
                <a:lnTo>
                  <a:pt x="11307763" y="2183608"/>
                </a:lnTo>
                <a:lnTo>
                  <a:pt x="11318875" y="2180430"/>
                </a:lnTo>
                <a:lnTo>
                  <a:pt x="11329987" y="2177253"/>
                </a:lnTo>
                <a:lnTo>
                  <a:pt x="11340306" y="2171694"/>
                </a:lnTo>
                <a:lnTo>
                  <a:pt x="11349037" y="2166135"/>
                </a:lnTo>
                <a:lnTo>
                  <a:pt x="11357769" y="2158987"/>
                </a:lnTo>
                <a:lnTo>
                  <a:pt x="11366500" y="2151045"/>
                </a:lnTo>
                <a:lnTo>
                  <a:pt x="11374437" y="2143103"/>
                </a:lnTo>
                <a:lnTo>
                  <a:pt x="11381581" y="2134367"/>
                </a:lnTo>
                <a:lnTo>
                  <a:pt x="11387137" y="2124042"/>
                </a:lnTo>
                <a:lnTo>
                  <a:pt x="11391900" y="2114512"/>
                </a:lnTo>
                <a:lnTo>
                  <a:pt x="11395869" y="2104187"/>
                </a:lnTo>
                <a:lnTo>
                  <a:pt x="11398250" y="2093068"/>
                </a:lnTo>
                <a:lnTo>
                  <a:pt x="11400631" y="2080361"/>
                </a:lnTo>
                <a:lnTo>
                  <a:pt x="11401425" y="2069242"/>
                </a:lnTo>
                <a:lnTo>
                  <a:pt x="11401425" y="910500"/>
                </a:lnTo>
                <a:lnTo>
                  <a:pt x="11400631" y="899381"/>
                </a:lnTo>
                <a:lnTo>
                  <a:pt x="11398250" y="886674"/>
                </a:lnTo>
                <a:lnTo>
                  <a:pt x="11395869" y="875555"/>
                </a:lnTo>
                <a:lnTo>
                  <a:pt x="11391900" y="865230"/>
                </a:lnTo>
                <a:lnTo>
                  <a:pt x="11387137" y="854905"/>
                </a:lnTo>
                <a:lnTo>
                  <a:pt x="11381581" y="845375"/>
                </a:lnTo>
                <a:lnTo>
                  <a:pt x="11374437" y="835845"/>
                </a:lnTo>
                <a:lnTo>
                  <a:pt x="11366500" y="827903"/>
                </a:lnTo>
                <a:lnTo>
                  <a:pt x="11357769" y="820755"/>
                </a:lnTo>
                <a:lnTo>
                  <a:pt x="11349037" y="813607"/>
                </a:lnTo>
                <a:lnTo>
                  <a:pt x="11340306" y="808048"/>
                </a:lnTo>
                <a:lnTo>
                  <a:pt x="11329987" y="802488"/>
                </a:lnTo>
                <a:lnTo>
                  <a:pt x="11318875" y="799312"/>
                </a:lnTo>
                <a:lnTo>
                  <a:pt x="11307763" y="795340"/>
                </a:lnTo>
                <a:lnTo>
                  <a:pt x="11295856" y="794546"/>
                </a:lnTo>
                <a:lnTo>
                  <a:pt x="11283950" y="793752"/>
                </a:lnTo>
                <a:close/>
                <a:moveTo>
                  <a:pt x="0" y="0"/>
                </a:moveTo>
                <a:lnTo>
                  <a:pt x="18288000" y="0"/>
                </a:lnTo>
                <a:lnTo>
                  <a:pt x="18288000" y="10288588"/>
                </a:lnTo>
                <a:lnTo>
                  <a:pt x="0" y="10288588"/>
                </a:lnTo>
                <a:close/>
              </a:path>
            </a:pathLst>
          </a:custGeom>
          <a:solidFill>
            <a:schemeClr val="bg1">
              <a:alpha val="92000"/>
            </a:schemeClr>
          </a:solidFill>
          <a:ln w="12700" cap="sq">
            <a:noFill/>
            <a:miter/>
          </a:ln>
          <a:effectLst/>
        </p:spPr>
        <p:txBody>
          <a:bodyPr vert="horz" wrap="square" lIns="68580" tIns="34290" rIns="68580" bIns="34290" rtlCol="0" anchor="ctr"/>
          <a:lstStyle/>
          <a:p>
            <a:pPr algn="ctr">
              <a:lnSpc>
                <a:spcPct val="110000"/>
              </a:lnSpc>
            </a:pPr>
            <a:endParaRPr kumimoji="1" lang="zh-CN" altLang="en-US"/>
          </a:p>
        </p:txBody>
      </p:sp>
      <p:sp>
        <p:nvSpPr>
          <p:cNvPr id="4" name="标题 1"/>
          <p:cNvSpPr txBox="1"/>
          <p:nvPr/>
        </p:nvSpPr>
        <p:spPr>
          <a:xfrm>
            <a:off x="0" y="5715000"/>
            <a:ext cx="12192000" cy="1143000"/>
          </a:xfrm>
          <a:custGeom>
            <a:avLst/>
            <a:gdLst>
              <a:gd name="connsiteX0" fmla="*/ 0 w 12192000"/>
              <a:gd name="connsiteY0" fmla="*/ 0 h 1919477"/>
              <a:gd name="connsiteX1" fmla="*/ 35421 w 12192000"/>
              <a:gd name="connsiteY1" fmla="*/ 14901 h 1919477"/>
              <a:gd name="connsiteX2" fmla="*/ 5075117 w 12192000"/>
              <a:gd name="connsiteY2" fmla="*/ 1266015 h 1919477"/>
              <a:gd name="connsiteX3" fmla="*/ 11887275 w 12192000"/>
              <a:gd name="connsiteY3" fmla="*/ 1163896 h 1919477"/>
              <a:gd name="connsiteX4" fmla="*/ 12192000 w 12192000"/>
              <a:gd name="connsiteY4" fmla="*/ 1066663 h 1919477"/>
              <a:gd name="connsiteX5" fmla="*/ 12192000 w 12192000"/>
              <a:gd name="connsiteY5" fmla="*/ 1919477 h 1919477"/>
              <a:gd name="connsiteX6" fmla="*/ 0 w 12192000"/>
              <a:gd name="connsiteY6" fmla="*/ 1919477 h 1919477"/>
            </a:gdLst>
            <a:ahLst/>
            <a:cxnLst/>
            <a:rect l="l" t="t" r="r" b="b"/>
            <a:pathLst>
              <a:path w="12192000" h="1919477">
                <a:moveTo>
                  <a:pt x="0" y="0"/>
                </a:moveTo>
                <a:lnTo>
                  <a:pt x="35421" y="14901"/>
                </a:lnTo>
                <a:cubicBezTo>
                  <a:pt x="1378514" y="544026"/>
                  <a:pt x="3132286" y="994310"/>
                  <a:pt x="5075117" y="1266015"/>
                </a:cubicBezTo>
                <a:cubicBezTo>
                  <a:pt x="7850590" y="1654164"/>
                  <a:pt x="10355012" y="1585998"/>
                  <a:pt x="11887275" y="1163896"/>
                </a:cubicBezTo>
                <a:lnTo>
                  <a:pt x="12192000" y="1066663"/>
                </a:lnTo>
                <a:lnTo>
                  <a:pt x="12192000" y="1919477"/>
                </a:lnTo>
                <a:lnTo>
                  <a:pt x="0" y="1919477"/>
                </a:ln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54232" y="2066756"/>
            <a:ext cx="3362068" cy="1226968"/>
          </a:xfrm>
          <a:prstGeom prst="rect">
            <a:avLst/>
          </a:prstGeom>
          <a:noFill/>
          <a:ln>
            <a:noFill/>
          </a:ln>
        </p:spPr>
        <p:txBody>
          <a:bodyPr vert="horz" wrap="square" lIns="0" tIns="45720" rIns="0" bIns="45720" rtlCol="0" anchor="b"/>
          <a:lstStyle/>
          <a:p>
            <a:pPr algn="r">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PART.</a:t>
            </a:r>
            <a:endParaRPr kumimoji="1" lang="zh-CN" altLang="en-US"/>
          </a:p>
        </p:txBody>
      </p:sp>
      <p:sp>
        <p:nvSpPr>
          <p:cNvPr id="6" name="标题 1"/>
          <p:cNvSpPr txBox="1"/>
          <p:nvPr/>
        </p:nvSpPr>
        <p:spPr>
          <a:xfrm>
            <a:off x="589105" y="704314"/>
            <a:ext cx="2300079" cy="285620"/>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tx1">
              <a:lumMod val="85000"/>
              <a:lumOff val="15000"/>
            </a:schemeClr>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581485" y="4985861"/>
            <a:ext cx="5876465" cy="372411"/>
          </a:xfrm>
          <a:prstGeom prst="roundRect">
            <a:avLst>
              <a:gd name="adj" fmla="val 14109"/>
            </a:avLst>
          </a:prstGeom>
          <a:solidFill>
            <a:schemeClr val="bg1"/>
          </a:solidFill>
          <a:ln w="12700" cap="sq">
            <a:noFill/>
            <a:miter/>
          </a:ln>
          <a:effectLst>
            <a:outerShdw blurRad="139700" dist="38100" dir="2700000" algn="tl" rotWithShape="0">
              <a:schemeClr val="accent1">
                <a:alpha val="2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767751" y="5033567"/>
            <a:ext cx="2905723" cy="276999"/>
          </a:xfrm>
          <a:prstGeom prst="rect">
            <a:avLst/>
          </a:prstGeom>
          <a:noFill/>
          <a:ln>
            <a:noFill/>
          </a:ln>
        </p:spPr>
        <p:txBody>
          <a:bodyPr vert="horz" wrap="square" lIns="0" tIns="45720" rIns="0" bIns="45720" rtlCol="0" anchor="t"/>
          <a:lstStyle/>
          <a:p>
            <a:pPr algn="dist">
              <a:lnSpc>
                <a:spcPct val="110000"/>
              </a:lnSpc>
            </a:pPr>
            <a:r>
              <a:rPr kumimoji="1" lang="en-US" altLang="zh-CN" sz="1400">
                <a:ln w="12700">
                  <a:noFill/>
                </a:ln>
                <a:solidFill>
                  <a:srgbClr val="FF8F40">
                    <a:alpha val="100000"/>
                  </a:srgbClr>
                </a:solidFill>
                <a:latin typeface="Source Han Sans"/>
                <a:ea typeface="Source Han Sans"/>
                <a:cs typeface="Source Han Sans"/>
              </a:rPr>
              <a:t>POWERPOINT DESIGN</a:t>
            </a:r>
            <a:endParaRPr kumimoji="1" lang="zh-CN" altLang="en-US"/>
          </a:p>
        </p:txBody>
      </p:sp>
      <p:sp>
        <p:nvSpPr>
          <p:cNvPr id="9" name="标题 1"/>
          <p:cNvSpPr txBox="1"/>
          <p:nvPr/>
        </p:nvSpPr>
        <p:spPr>
          <a:xfrm>
            <a:off x="5717222" y="643536"/>
            <a:ext cx="398336" cy="398336"/>
          </a:xfrm>
          <a:prstGeom prst="plaque">
            <a:avLst>
              <a:gd name="adj" fmla="val 50000"/>
            </a:avLst>
          </a:prstGeom>
          <a:gradFill>
            <a:gsLst>
              <a:gs pos="0">
                <a:schemeClr val="accent1">
                  <a:lumMod val="60000"/>
                  <a:lumOff val="40000"/>
                </a:schemeClr>
              </a:gs>
              <a:gs pos="100000">
                <a:schemeClr val="accent1"/>
              </a:gs>
            </a:gsLst>
            <a:lin ang="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078440" y="498584"/>
            <a:ext cx="229343" cy="229343"/>
          </a:xfrm>
          <a:prstGeom prst="plaque">
            <a:avLst>
              <a:gd name="adj" fmla="val 50000"/>
            </a:avLst>
          </a:prstGeom>
          <a:solidFill>
            <a:schemeClr val="accent1">
              <a:alpha val="5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5400000">
            <a:off x="10983613" y="-293649"/>
            <a:ext cx="217349" cy="804647"/>
          </a:xfrm>
          <a:custGeom>
            <a:avLst/>
            <a:gdLst>
              <a:gd name="connsiteX0" fmla="*/ 155416 w 217349"/>
              <a:gd name="connsiteY0" fmla="*/ 30967 h 804647"/>
              <a:gd name="connsiteX1" fmla="*/ 186383 w 217349"/>
              <a:gd name="connsiteY1" fmla="*/ 0 h 804647"/>
              <a:gd name="connsiteX2" fmla="*/ 217349 w 217349"/>
              <a:gd name="connsiteY2" fmla="*/ 30967 h 804647"/>
              <a:gd name="connsiteX3" fmla="*/ 186383 w 217349"/>
              <a:gd name="connsiteY3" fmla="*/ 61934 h 804647"/>
              <a:gd name="connsiteX4" fmla="*/ 155416 w 217349"/>
              <a:gd name="connsiteY4" fmla="*/ 30967 h 804647"/>
              <a:gd name="connsiteX5" fmla="*/ 155416 w 217349"/>
              <a:gd name="connsiteY5" fmla="*/ 154753 h 804647"/>
              <a:gd name="connsiteX6" fmla="*/ 186383 w 217349"/>
              <a:gd name="connsiteY6" fmla="*/ 123786 h 804647"/>
              <a:gd name="connsiteX7" fmla="*/ 217349 w 217349"/>
              <a:gd name="connsiteY7" fmla="*/ 154753 h 804647"/>
              <a:gd name="connsiteX8" fmla="*/ 186383 w 217349"/>
              <a:gd name="connsiteY8" fmla="*/ 185719 h 804647"/>
              <a:gd name="connsiteX9" fmla="*/ 155416 w 217349"/>
              <a:gd name="connsiteY9" fmla="*/ 154753 h 804647"/>
              <a:gd name="connsiteX10" fmla="*/ 155416 w 217349"/>
              <a:gd name="connsiteY10" fmla="*/ 278538 h 804647"/>
              <a:gd name="connsiteX11" fmla="*/ 186383 w 217349"/>
              <a:gd name="connsiteY11" fmla="*/ 247572 h 804647"/>
              <a:gd name="connsiteX12" fmla="*/ 217349 w 217349"/>
              <a:gd name="connsiteY12" fmla="*/ 278538 h 804647"/>
              <a:gd name="connsiteX13" fmla="*/ 186383 w 217349"/>
              <a:gd name="connsiteY13" fmla="*/ 309505 h 804647"/>
              <a:gd name="connsiteX14" fmla="*/ 155416 w 217349"/>
              <a:gd name="connsiteY14" fmla="*/ 278538 h 804647"/>
              <a:gd name="connsiteX15" fmla="*/ 155416 w 217349"/>
              <a:gd name="connsiteY15" fmla="*/ 402324 h 804647"/>
              <a:gd name="connsiteX16" fmla="*/ 186383 w 217349"/>
              <a:gd name="connsiteY16" fmla="*/ 371358 h 804647"/>
              <a:gd name="connsiteX17" fmla="*/ 217349 w 217349"/>
              <a:gd name="connsiteY17" fmla="*/ 402324 h 804647"/>
              <a:gd name="connsiteX18" fmla="*/ 186383 w 217349"/>
              <a:gd name="connsiteY18" fmla="*/ 433290 h 804647"/>
              <a:gd name="connsiteX19" fmla="*/ 155416 w 217349"/>
              <a:gd name="connsiteY19" fmla="*/ 402324 h 804647"/>
              <a:gd name="connsiteX20" fmla="*/ 155416 w 217349"/>
              <a:gd name="connsiteY20" fmla="*/ 526110 h 804647"/>
              <a:gd name="connsiteX21" fmla="*/ 186383 w 217349"/>
              <a:gd name="connsiteY21" fmla="*/ 495144 h 804647"/>
              <a:gd name="connsiteX22" fmla="*/ 217349 w 217349"/>
              <a:gd name="connsiteY22" fmla="*/ 526110 h 804647"/>
              <a:gd name="connsiteX23" fmla="*/ 186383 w 217349"/>
              <a:gd name="connsiteY23" fmla="*/ 557076 h 804647"/>
              <a:gd name="connsiteX24" fmla="*/ 155416 w 217349"/>
              <a:gd name="connsiteY24" fmla="*/ 526110 h 804647"/>
              <a:gd name="connsiteX25" fmla="*/ 155416 w 217349"/>
              <a:gd name="connsiteY25" fmla="*/ 649895 h 804647"/>
              <a:gd name="connsiteX26" fmla="*/ 186383 w 217349"/>
              <a:gd name="connsiteY26" fmla="*/ 618929 h 804647"/>
              <a:gd name="connsiteX27" fmla="*/ 217349 w 217349"/>
              <a:gd name="connsiteY27" fmla="*/ 649895 h 804647"/>
              <a:gd name="connsiteX28" fmla="*/ 186383 w 217349"/>
              <a:gd name="connsiteY28" fmla="*/ 680861 h 804647"/>
              <a:gd name="connsiteX29" fmla="*/ 155416 w 217349"/>
              <a:gd name="connsiteY29" fmla="*/ 649895 h 804647"/>
              <a:gd name="connsiteX30" fmla="*/ 155416 w 217349"/>
              <a:gd name="connsiteY30" fmla="*/ 773681 h 804647"/>
              <a:gd name="connsiteX31" fmla="*/ 186383 w 217349"/>
              <a:gd name="connsiteY31" fmla="*/ 742714 h 804647"/>
              <a:gd name="connsiteX32" fmla="*/ 217349 w 217349"/>
              <a:gd name="connsiteY32" fmla="*/ 773681 h 804647"/>
              <a:gd name="connsiteX33" fmla="*/ 186383 w 217349"/>
              <a:gd name="connsiteY33" fmla="*/ 804647 h 804647"/>
              <a:gd name="connsiteX34" fmla="*/ 155416 w 217349"/>
              <a:gd name="connsiteY34" fmla="*/ 773681 h 804647"/>
              <a:gd name="connsiteX35" fmla="*/ 67055 w 217349"/>
              <a:gd name="connsiteY35" fmla="*/ 30967 h 804647"/>
              <a:gd name="connsiteX36" fmla="*/ 98021 w 217349"/>
              <a:gd name="connsiteY36" fmla="*/ 0 h 804647"/>
              <a:gd name="connsiteX37" fmla="*/ 128987 w 217349"/>
              <a:gd name="connsiteY37" fmla="*/ 30967 h 804647"/>
              <a:gd name="connsiteX38" fmla="*/ 98021 w 217349"/>
              <a:gd name="connsiteY38" fmla="*/ 61934 h 804647"/>
              <a:gd name="connsiteX39" fmla="*/ 67055 w 217349"/>
              <a:gd name="connsiteY39" fmla="*/ 30967 h 804647"/>
              <a:gd name="connsiteX40" fmla="*/ 67055 w 217349"/>
              <a:gd name="connsiteY40" fmla="*/ 154753 h 804647"/>
              <a:gd name="connsiteX41" fmla="*/ 98021 w 217349"/>
              <a:gd name="connsiteY41" fmla="*/ 123786 h 804647"/>
              <a:gd name="connsiteX42" fmla="*/ 128987 w 217349"/>
              <a:gd name="connsiteY42" fmla="*/ 154753 h 804647"/>
              <a:gd name="connsiteX43" fmla="*/ 98021 w 217349"/>
              <a:gd name="connsiteY43" fmla="*/ 185719 h 804647"/>
              <a:gd name="connsiteX44" fmla="*/ 67055 w 217349"/>
              <a:gd name="connsiteY44" fmla="*/ 154753 h 804647"/>
              <a:gd name="connsiteX45" fmla="*/ 67055 w 217349"/>
              <a:gd name="connsiteY45" fmla="*/ 278538 h 804647"/>
              <a:gd name="connsiteX46" fmla="*/ 98021 w 217349"/>
              <a:gd name="connsiteY46" fmla="*/ 247572 h 804647"/>
              <a:gd name="connsiteX47" fmla="*/ 128987 w 217349"/>
              <a:gd name="connsiteY47" fmla="*/ 278538 h 804647"/>
              <a:gd name="connsiteX48" fmla="*/ 98021 w 217349"/>
              <a:gd name="connsiteY48" fmla="*/ 309505 h 804647"/>
              <a:gd name="connsiteX49" fmla="*/ 67055 w 217349"/>
              <a:gd name="connsiteY49" fmla="*/ 278538 h 804647"/>
              <a:gd name="connsiteX50" fmla="*/ 67055 w 217349"/>
              <a:gd name="connsiteY50" fmla="*/ 402324 h 804647"/>
              <a:gd name="connsiteX51" fmla="*/ 98021 w 217349"/>
              <a:gd name="connsiteY51" fmla="*/ 371358 h 804647"/>
              <a:gd name="connsiteX52" fmla="*/ 128987 w 217349"/>
              <a:gd name="connsiteY52" fmla="*/ 402324 h 804647"/>
              <a:gd name="connsiteX53" fmla="*/ 98021 w 217349"/>
              <a:gd name="connsiteY53" fmla="*/ 433290 h 804647"/>
              <a:gd name="connsiteX54" fmla="*/ 67055 w 217349"/>
              <a:gd name="connsiteY54" fmla="*/ 402324 h 804647"/>
              <a:gd name="connsiteX55" fmla="*/ 67055 w 217349"/>
              <a:gd name="connsiteY55" fmla="*/ 526110 h 804647"/>
              <a:gd name="connsiteX56" fmla="*/ 98021 w 217349"/>
              <a:gd name="connsiteY56" fmla="*/ 495144 h 804647"/>
              <a:gd name="connsiteX57" fmla="*/ 128987 w 217349"/>
              <a:gd name="connsiteY57" fmla="*/ 526110 h 804647"/>
              <a:gd name="connsiteX58" fmla="*/ 98021 w 217349"/>
              <a:gd name="connsiteY58" fmla="*/ 557076 h 804647"/>
              <a:gd name="connsiteX59" fmla="*/ 67055 w 217349"/>
              <a:gd name="connsiteY59" fmla="*/ 526110 h 804647"/>
              <a:gd name="connsiteX60" fmla="*/ 67055 w 217349"/>
              <a:gd name="connsiteY60" fmla="*/ 649895 h 804647"/>
              <a:gd name="connsiteX61" fmla="*/ 98021 w 217349"/>
              <a:gd name="connsiteY61" fmla="*/ 618929 h 804647"/>
              <a:gd name="connsiteX62" fmla="*/ 128987 w 217349"/>
              <a:gd name="connsiteY62" fmla="*/ 649895 h 804647"/>
              <a:gd name="connsiteX63" fmla="*/ 98021 w 217349"/>
              <a:gd name="connsiteY63" fmla="*/ 680861 h 804647"/>
              <a:gd name="connsiteX64" fmla="*/ 67055 w 217349"/>
              <a:gd name="connsiteY64" fmla="*/ 649895 h 804647"/>
              <a:gd name="connsiteX65" fmla="*/ 67055 w 217349"/>
              <a:gd name="connsiteY65" fmla="*/ 773681 h 804647"/>
              <a:gd name="connsiteX66" fmla="*/ 98021 w 217349"/>
              <a:gd name="connsiteY66" fmla="*/ 742714 h 804647"/>
              <a:gd name="connsiteX67" fmla="*/ 128987 w 217349"/>
              <a:gd name="connsiteY67" fmla="*/ 773681 h 804647"/>
              <a:gd name="connsiteX68" fmla="*/ 98021 w 217349"/>
              <a:gd name="connsiteY68" fmla="*/ 804647 h 804647"/>
              <a:gd name="connsiteX69" fmla="*/ 67055 w 217349"/>
              <a:gd name="connsiteY69" fmla="*/ 773681 h 804647"/>
              <a:gd name="connsiteX70" fmla="*/ 0 w 217349"/>
              <a:gd name="connsiteY70" fmla="*/ 57932 h 804647"/>
              <a:gd name="connsiteX71" fmla="*/ 0 w 217349"/>
              <a:gd name="connsiteY71" fmla="*/ 4002 h 804647"/>
              <a:gd name="connsiteX72" fmla="*/ 9660 w 217349"/>
              <a:gd name="connsiteY72" fmla="*/ 0 h 804647"/>
              <a:gd name="connsiteX73" fmla="*/ 40626 w 217349"/>
              <a:gd name="connsiteY73" fmla="*/ 30967 h 804647"/>
              <a:gd name="connsiteX74" fmla="*/ 9660 w 217349"/>
              <a:gd name="connsiteY74" fmla="*/ 61934 h 804647"/>
              <a:gd name="connsiteX75" fmla="*/ 0 w 217349"/>
              <a:gd name="connsiteY75" fmla="*/ 181718 h 804647"/>
              <a:gd name="connsiteX76" fmla="*/ 0 w 217349"/>
              <a:gd name="connsiteY76" fmla="*/ 127788 h 804647"/>
              <a:gd name="connsiteX77" fmla="*/ 9660 w 217349"/>
              <a:gd name="connsiteY77" fmla="*/ 123786 h 804647"/>
              <a:gd name="connsiteX78" fmla="*/ 40626 w 217349"/>
              <a:gd name="connsiteY78" fmla="*/ 154753 h 804647"/>
              <a:gd name="connsiteX79" fmla="*/ 9660 w 217349"/>
              <a:gd name="connsiteY79" fmla="*/ 185719 h 804647"/>
              <a:gd name="connsiteX80" fmla="*/ 0 w 217349"/>
              <a:gd name="connsiteY80" fmla="*/ 305503 h 804647"/>
              <a:gd name="connsiteX81" fmla="*/ 0 w 217349"/>
              <a:gd name="connsiteY81" fmla="*/ 251573 h 804647"/>
              <a:gd name="connsiteX82" fmla="*/ 9660 w 217349"/>
              <a:gd name="connsiteY82" fmla="*/ 247572 h 804647"/>
              <a:gd name="connsiteX83" fmla="*/ 40626 w 217349"/>
              <a:gd name="connsiteY83" fmla="*/ 278538 h 804647"/>
              <a:gd name="connsiteX84" fmla="*/ 9660 w 217349"/>
              <a:gd name="connsiteY84" fmla="*/ 309505 h 804647"/>
              <a:gd name="connsiteX85" fmla="*/ 0 w 217349"/>
              <a:gd name="connsiteY85" fmla="*/ 429289 h 804647"/>
              <a:gd name="connsiteX86" fmla="*/ 0 w 217349"/>
              <a:gd name="connsiteY86" fmla="*/ 375359 h 804647"/>
              <a:gd name="connsiteX87" fmla="*/ 9660 w 217349"/>
              <a:gd name="connsiteY87" fmla="*/ 371358 h 804647"/>
              <a:gd name="connsiteX88" fmla="*/ 40626 w 217349"/>
              <a:gd name="connsiteY88" fmla="*/ 402324 h 804647"/>
              <a:gd name="connsiteX89" fmla="*/ 9660 w 217349"/>
              <a:gd name="connsiteY89" fmla="*/ 433290 h 804647"/>
              <a:gd name="connsiteX90" fmla="*/ 0 w 217349"/>
              <a:gd name="connsiteY90" fmla="*/ 553075 h 804647"/>
              <a:gd name="connsiteX91" fmla="*/ 0 w 217349"/>
              <a:gd name="connsiteY91" fmla="*/ 499145 h 804647"/>
              <a:gd name="connsiteX92" fmla="*/ 9660 w 217349"/>
              <a:gd name="connsiteY92" fmla="*/ 495144 h 804647"/>
              <a:gd name="connsiteX93" fmla="*/ 40626 w 217349"/>
              <a:gd name="connsiteY93" fmla="*/ 526110 h 804647"/>
              <a:gd name="connsiteX94" fmla="*/ 9660 w 217349"/>
              <a:gd name="connsiteY94" fmla="*/ 557076 h 804647"/>
              <a:gd name="connsiteX95" fmla="*/ 0 w 217349"/>
              <a:gd name="connsiteY95" fmla="*/ 676860 h 804647"/>
              <a:gd name="connsiteX96" fmla="*/ 0 w 217349"/>
              <a:gd name="connsiteY96" fmla="*/ 622930 h 804647"/>
              <a:gd name="connsiteX97" fmla="*/ 9660 w 217349"/>
              <a:gd name="connsiteY97" fmla="*/ 618929 h 804647"/>
              <a:gd name="connsiteX98" fmla="*/ 40626 w 217349"/>
              <a:gd name="connsiteY98" fmla="*/ 649895 h 804647"/>
              <a:gd name="connsiteX99" fmla="*/ 9660 w 217349"/>
              <a:gd name="connsiteY99" fmla="*/ 680861 h 804647"/>
              <a:gd name="connsiteX100" fmla="*/ 0 w 217349"/>
              <a:gd name="connsiteY100" fmla="*/ 800646 h 804647"/>
              <a:gd name="connsiteX101" fmla="*/ 0 w 217349"/>
              <a:gd name="connsiteY101" fmla="*/ 746716 h 804647"/>
              <a:gd name="connsiteX102" fmla="*/ 9660 w 217349"/>
              <a:gd name="connsiteY102" fmla="*/ 742714 h 804647"/>
              <a:gd name="connsiteX103" fmla="*/ 40626 w 217349"/>
              <a:gd name="connsiteY103" fmla="*/ 773681 h 804647"/>
              <a:gd name="connsiteX104" fmla="*/ 9660 w 217349"/>
              <a:gd name="connsiteY104" fmla="*/ 804647 h 804647"/>
            </a:gdLst>
            <a:ahLst/>
            <a:cxnLst/>
            <a:rect l="l" t="t" r="r" b="b"/>
            <a:pathLst>
              <a:path w="217349" h="804647">
                <a:moveTo>
                  <a:pt x="155416" y="30967"/>
                </a:moveTo>
                <a:cubicBezTo>
                  <a:pt x="155416" y="13865"/>
                  <a:pt x="169281" y="0"/>
                  <a:pt x="186383" y="0"/>
                </a:cubicBezTo>
                <a:cubicBezTo>
                  <a:pt x="203485" y="0"/>
                  <a:pt x="217349" y="13865"/>
                  <a:pt x="217349" y="30967"/>
                </a:cubicBezTo>
                <a:cubicBezTo>
                  <a:pt x="217349" y="48070"/>
                  <a:pt x="203485" y="61934"/>
                  <a:pt x="186383" y="61934"/>
                </a:cubicBezTo>
                <a:cubicBezTo>
                  <a:pt x="169281" y="61934"/>
                  <a:pt x="155416" y="48070"/>
                  <a:pt x="155416" y="30967"/>
                </a:cubicBezTo>
                <a:close/>
                <a:moveTo>
                  <a:pt x="155416" y="154753"/>
                </a:moveTo>
                <a:cubicBezTo>
                  <a:pt x="155416" y="137651"/>
                  <a:pt x="169281" y="123786"/>
                  <a:pt x="186383" y="123786"/>
                </a:cubicBezTo>
                <a:cubicBezTo>
                  <a:pt x="203485" y="123786"/>
                  <a:pt x="217349" y="137651"/>
                  <a:pt x="217349" y="154753"/>
                </a:cubicBezTo>
                <a:cubicBezTo>
                  <a:pt x="217349" y="171855"/>
                  <a:pt x="203485" y="185719"/>
                  <a:pt x="186383" y="185719"/>
                </a:cubicBezTo>
                <a:cubicBezTo>
                  <a:pt x="169281" y="185719"/>
                  <a:pt x="155416" y="171855"/>
                  <a:pt x="155416" y="154753"/>
                </a:cubicBezTo>
                <a:close/>
                <a:moveTo>
                  <a:pt x="155416" y="278538"/>
                </a:moveTo>
                <a:cubicBezTo>
                  <a:pt x="155416" y="261436"/>
                  <a:pt x="169281" y="247572"/>
                  <a:pt x="186383" y="247572"/>
                </a:cubicBezTo>
                <a:cubicBezTo>
                  <a:pt x="203485" y="247572"/>
                  <a:pt x="217349" y="261436"/>
                  <a:pt x="217349" y="278538"/>
                </a:cubicBezTo>
                <a:cubicBezTo>
                  <a:pt x="217349" y="295641"/>
                  <a:pt x="203485" y="309505"/>
                  <a:pt x="186383" y="309505"/>
                </a:cubicBezTo>
                <a:cubicBezTo>
                  <a:pt x="169281" y="309505"/>
                  <a:pt x="155416" y="295641"/>
                  <a:pt x="155416" y="278538"/>
                </a:cubicBezTo>
                <a:close/>
                <a:moveTo>
                  <a:pt x="155416" y="402324"/>
                </a:moveTo>
                <a:cubicBezTo>
                  <a:pt x="155416" y="385222"/>
                  <a:pt x="169281" y="371358"/>
                  <a:pt x="186383" y="371358"/>
                </a:cubicBezTo>
                <a:cubicBezTo>
                  <a:pt x="203485" y="371358"/>
                  <a:pt x="217349" y="385222"/>
                  <a:pt x="217349" y="402324"/>
                </a:cubicBezTo>
                <a:cubicBezTo>
                  <a:pt x="217349" y="419426"/>
                  <a:pt x="203485" y="433290"/>
                  <a:pt x="186383" y="433290"/>
                </a:cubicBezTo>
                <a:cubicBezTo>
                  <a:pt x="169281" y="433290"/>
                  <a:pt x="155416" y="419426"/>
                  <a:pt x="155416" y="402324"/>
                </a:cubicBezTo>
                <a:close/>
                <a:moveTo>
                  <a:pt x="155416" y="526110"/>
                </a:moveTo>
                <a:cubicBezTo>
                  <a:pt x="155416" y="509008"/>
                  <a:pt x="169281" y="495144"/>
                  <a:pt x="186383" y="495144"/>
                </a:cubicBezTo>
                <a:cubicBezTo>
                  <a:pt x="203485" y="495144"/>
                  <a:pt x="217349" y="509008"/>
                  <a:pt x="217349" y="526110"/>
                </a:cubicBezTo>
                <a:cubicBezTo>
                  <a:pt x="217349" y="543212"/>
                  <a:pt x="203485" y="557076"/>
                  <a:pt x="186383" y="557076"/>
                </a:cubicBezTo>
                <a:cubicBezTo>
                  <a:pt x="169281" y="557076"/>
                  <a:pt x="155416" y="543212"/>
                  <a:pt x="155416" y="526110"/>
                </a:cubicBezTo>
                <a:close/>
                <a:moveTo>
                  <a:pt x="155416" y="649895"/>
                </a:moveTo>
                <a:cubicBezTo>
                  <a:pt x="155416" y="632793"/>
                  <a:pt x="169281" y="618929"/>
                  <a:pt x="186383" y="618929"/>
                </a:cubicBezTo>
                <a:cubicBezTo>
                  <a:pt x="203485" y="618929"/>
                  <a:pt x="217349" y="632793"/>
                  <a:pt x="217349" y="649895"/>
                </a:cubicBezTo>
                <a:cubicBezTo>
                  <a:pt x="217349" y="666997"/>
                  <a:pt x="203485" y="680861"/>
                  <a:pt x="186383" y="680861"/>
                </a:cubicBezTo>
                <a:cubicBezTo>
                  <a:pt x="169281" y="680861"/>
                  <a:pt x="155416" y="666997"/>
                  <a:pt x="155416" y="649895"/>
                </a:cubicBezTo>
                <a:close/>
                <a:moveTo>
                  <a:pt x="155416" y="773681"/>
                </a:moveTo>
                <a:cubicBezTo>
                  <a:pt x="155416" y="756578"/>
                  <a:pt x="169281" y="742714"/>
                  <a:pt x="186383" y="742714"/>
                </a:cubicBezTo>
                <a:cubicBezTo>
                  <a:pt x="203485" y="742714"/>
                  <a:pt x="217349" y="756578"/>
                  <a:pt x="217349" y="773681"/>
                </a:cubicBezTo>
                <a:cubicBezTo>
                  <a:pt x="217349" y="790783"/>
                  <a:pt x="203485" y="804647"/>
                  <a:pt x="186383" y="804647"/>
                </a:cubicBezTo>
                <a:cubicBezTo>
                  <a:pt x="169281" y="804647"/>
                  <a:pt x="155416" y="790783"/>
                  <a:pt x="155416" y="773681"/>
                </a:cubicBezTo>
                <a:close/>
                <a:moveTo>
                  <a:pt x="67055" y="30967"/>
                </a:moveTo>
                <a:cubicBezTo>
                  <a:pt x="67055" y="13865"/>
                  <a:pt x="80919" y="0"/>
                  <a:pt x="98021" y="0"/>
                </a:cubicBezTo>
                <a:cubicBezTo>
                  <a:pt x="115123" y="0"/>
                  <a:pt x="128987" y="13865"/>
                  <a:pt x="128987" y="30967"/>
                </a:cubicBezTo>
                <a:cubicBezTo>
                  <a:pt x="128987" y="48070"/>
                  <a:pt x="115123" y="61934"/>
                  <a:pt x="98021" y="61934"/>
                </a:cubicBezTo>
                <a:cubicBezTo>
                  <a:pt x="80919" y="61934"/>
                  <a:pt x="67055" y="48070"/>
                  <a:pt x="67055" y="30967"/>
                </a:cubicBezTo>
                <a:close/>
                <a:moveTo>
                  <a:pt x="67055" y="154753"/>
                </a:moveTo>
                <a:cubicBezTo>
                  <a:pt x="67055" y="137651"/>
                  <a:pt x="80919" y="123786"/>
                  <a:pt x="98021" y="123786"/>
                </a:cubicBezTo>
                <a:cubicBezTo>
                  <a:pt x="115123" y="123786"/>
                  <a:pt x="128987" y="137651"/>
                  <a:pt x="128987" y="154753"/>
                </a:cubicBezTo>
                <a:cubicBezTo>
                  <a:pt x="128987" y="171855"/>
                  <a:pt x="115123" y="185719"/>
                  <a:pt x="98021" y="185719"/>
                </a:cubicBezTo>
                <a:cubicBezTo>
                  <a:pt x="80919" y="185719"/>
                  <a:pt x="67055" y="171855"/>
                  <a:pt x="67055" y="154753"/>
                </a:cubicBezTo>
                <a:close/>
                <a:moveTo>
                  <a:pt x="67055" y="278538"/>
                </a:moveTo>
                <a:cubicBezTo>
                  <a:pt x="67055" y="261436"/>
                  <a:pt x="80919" y="247572"/>
                  <a:pt x="98021" y="247572"/>
                </a:cubicBezTo>
                <a:cubicBezTo>
                  <a:pt x="115123" y="247572"/>
                  <a:pt x="128987" y="261436"/>
                  <a:pt x="128987" y="278538"/>
                </a:cubicBezTo>
                <a:cubicBezTo>
                  <a:pt x="128987" y="295641"/>
                  <a:pt x="115123" y="309505"/>
                  <a:pt x="98021" y="309505"/>
                </a:cubicBezTo>
                <a:cubicBezTo>
                  <a:pt x="80919" y="309505"/>
                  <a:pt x="67055" y="295641"/>
                  <a:pt x="67055" y="278538"/>
                </a:cubicBezTo>
                <a:close/>
                <a:moveTo>
                  <a:pt x="67055" y="402324"/>
                </a:moveTo>
                <a:cubicBezTo>
                  <a:pt x="67055" y="385222"/>
                  <a:pt x="80919" y="371358"/>
                  <a:pt x="98021" y="371358"/>
                </a:cubicBezTo>
                <a:cubicBezTo>
                  <a:pt x="115123" y="371358"/>
                  <a:pt x="128987" y="385222"/>
                  <a:pt x="128987" y="402324"/>
                </a:cubicBezTo>
                <a:cubicBezTo>
                  <a:pt x="128987" y="419426"/>
                  <a:pt x="115123" y="433290"/>
                  <a:pt x="98021" y="433290"/>
                </a:cubicBezTo>
                <a:cubicBezTo>
                  <a:pt x="80919" y="433290"/>
                  <a:pt x="67055" y="419426"/>
                  <a:pt x="67055" y="402324"/>
                </a:cubicBezTo>
                <a:close/>
                <a:moveTo>
                  <a:pt x="67055" y="526110"/>
                </a:moveTo>
                <a:cubicBezTo>
                  <a:pt x="67055" y="509008"/>
                  <a:pt x="80919" y="495144"/>
                  <a:pt x="98021" y="495144"/>
                </a:cubicBezTo>
                <a:cubicBezTo>
                  <a:pt x="115123" y="495144"/>
                  <a:pt x="128987" y="509008"/>
                  <a:pt x="128987" y="526110"/>
                </a:cubicBezTo>
                <a:cubicBezTo>
                  <a:pt x="128987" y="543212"/>
                  <a:pt x="115123" y="557076"/>
                  <a:pt x="98021" y="557076"/>
                </a:cubicBezTo>
                <a:cubicBezTo>
                  <a:pt x="80919" y="557076"/>
                  <a:pt x="67055" y="543212"/>
                  <a:pt x="67055" y="526110"/>
                </a:cubicBezTo>
                <a:close/>
                <a:moveTo>
                  <a:pt x="67055" y="649895"/>
                </a:moveTo>
                <a:cubicBezTo>
                  <a:pt x="67055" y="632793"/>
                  <a:pt x="80919" y="618929"/>
                  <a:pt x="98021" y="618929"/>
                </a:cubicBezTo>
                <a:cubicBezTo>
                  <a:pt x="115123" y="618929"/>
                  <a:pt x="128987" y="632793"/>
                  <a:pt x="128987" y="649895"/>
                </a:cubicBezTo>
                <a:cubicBezTo>
                  <a:pt x="128987" y="666997"/>
                  <a:pt x="115123" y="680861"/>
                  <a:pt x="98021" y="680861"/>
                </a:cubicBezTo>
                <a:cubicBezTo>
                  <a:pt x="80919" y="680861"/>
                  <a:pt x="67055" y="666997"/>
                  <a:pt x="67055" y="649895"/>
                </a:cubicBezTo>
                <a:close/>
                <a:moveTo>
                  <a:pt x="67055" y="773681"/>
                </a:moveTo>
                <a:cubicBezTo>
                  <a:pt x="67055" y="756578"/>
                  <a:pt x="80919" y="742714"/>
                  <a:pt x="98021" y="742714"/>
                </a:cubicBezTo>
                <a:cubicBezTo>
                  <a:pt x="115123" y="742714"/>
                  <a:pt x="128987" y="756578"/>
                  <a:pt x="128987" y="773681"/>
                </a:cubicBezTo>
                <a:cubicBezTo>
                  <a:pt x="128987" y="790783"/>
                  <a:pt x="115123" y="804647"/>
                  <a:pt x="98021" y="804647"/>
                </a:cubicBezTo>
                <a:cubicBezTo>
                  <a:pt x="80919" y="804647"/>
                  <a:pt x="67055" y="790783"/>
                  <a:pt x="67055" y="773681"/>
                </a:cubicBezTo>
                <a:close/>
                <a:moveTo>
                  <a:pt x="0" y="57932"/>
                </a:moveTo>
                <a:lnTo>
                  <a:pt x="0" y="4002"/>
                </a:lnTo>
                <a:lnTo>
                  <a:pt x="9660" y="0"/>
                </a:lnTo>
                <a:cubicBezTo>
                  <a:pt x="26762" y="0"/>
                  <a:pt x="40626" y="13865"/>
                  <a:pt x="40626" y="30967"/>
                </a:cubicBezTo>
                <a:cubicBezTo>
                  <a:pt x="40626" y="48070"/>
                  <a:pt x="26762" y="61934"/>
                  <a:pt x="9660" y="61934"/>
                </a:cubicBezTo>
                <a:close/>
                <a:moveTo>
                  <a:pt x="0" y="181718"/>
                </a:moveTo>
                <a:lnTo>
                  <a:pt x="0" y="127788"/>
                </a:lnTo>
                <a:lnTo>
                  <a:pt x="9660" y="123786"/>
                </a:lnTo>
                <a:cubicBezTo>
                  <a:pt x="26762" y="123786"/>
                  <a:pt x="40626" y="137651"/>
                  <a:pt x="40626" y="154753"/>
                </a:cubicBezTo>
                <a:cubicBezTo>
                  <a:pt x="40626" y="171855"/>
                  <a:pt x="26762" y="185719"/>
                  <a:pt x="9660" y="185719"/>
                </a:cubicBezTo>
                <a:close/>
                <a:moveTo>
                  <a:pt x="0" y="305503"/>
                </a:moveTo>
                <a:lnTo>
                  <a:pt x="0" y="251573"/>
                </a:lnTo>
                <a:lnTo>
                  <a:pt x="9660" y="247572"/>
                </a:lnTo>
                <a:cubicBezTo>
                  <a:pt x="26762" y="247572"/>
                  <a:pt x="40626" y="261436"/>
                  <a:pt x="40626" y="278538"/>
                </a:cubicBezTo>
                <a:cubicBezTo>
                  <a:pt x="40626" y="295641"/>
                  <a:pt x="26762" y="309505"/>
                  <a:pt x="9660" y="309505"/>
                </a:cubicBezTo>
                <a:close/>
                <a:moveTo>
                  <a:pt x="0" y="429289"/>
                </a:moveTo>
                <a:lnTo>
                  <a:pt x="0" y="375359"/>
                </a:lnTo>
                <a:lnTo>
                  <a:pt x="9660" y="371358"/>
                </a:lnTo>
                <a:cubicBezTo>
                  <a:pt x="26762" y="371358"/>
                  <a:pt x="40626" y="385222"/>
                  <a:pt x="40626" y="402324"/>
                </a:cubicBezTo>
                <a:cubicBezTo>
                  <a:pt x="40626" y="419426"/>
                  <a:pt x="26762" y="433290"/>
                  <a:pt x="9660" y="433290"/>
                </a:cubicBezTo>
                <a:close/>
                <a:moveTo>
                  <a:pt x="0" y="553075"/>
                </a:moveTo>
                <a:lnTo>
                  <a:pt x="0" y="499145"/>
                </a:lnTo>
                <a:lnTo>
                  <a:pt x="9660" y="495144"/>
                </a:lnTo>
                <a:cubicBezTo>
                  <a:pt x="26762" y="495144"/>
                  <a:pt x="40626" y="509008"/>
                  <a:pt x="40626" y="526110"/>
                </a:cubicBezTo>
                <a:cubicBezTo>
                  <a:pt x="40626" y="543212"/>
                  <a:pt x="26762" y="557076"/>
                  <a:pt x="9660" y="557076"/>
                </a:cubicBezTo>
                <a:close/>
                <a:moveTo>
                  <a:pt x="0" y="676860"/>
                </a:moveTo>
                <a:lnTo>
                  <a:pt x="0" y="622930"/>
                </a:lnTo>
                <a:lnTo>
                  <a:pt x="9660" y="618929"/>
                </a:lnTo>
                <a:cubicBezTo>
                  <a:pt x="26762" y="618929"/>
                  <a:pt x="40626" y="632793"/>
                  <a:pt x="40626" y="649895"/>
                </a:cubicBezTo>
                <a:cubicBezTo>
                  <a:pt x="40626" y="666997"/>
                  <a:pt x="26762" y="680861"/>
                  <a:pt x="9660" y="680861"/>
                </a:cubicBezTo>
                <a:close/>
                <a:moveTo>
                  <a:pt x="0" y="800646"/>
                </a:moveTo>
                <a:lnTo>
                  <a:pt x="0" y="746716"/>
                </a:lnTo>
                <a:lnTo>
                  <a:pt x="9660" y="742714"/>
                </a:lnTo>
                <a:cubicBezTo>
                  <a:pt x="26762" y="742714"/>
                  <a:pt x="40626" y="756578"/>
                  <a:pt x="40626" y="773681"/>
                </a:cubicBezTo>
                <a:cubicBezTo>
                  <a:pt x="40626" y="790783"/>
                  <a:pt x="26762" y="804647"/>
                  <a:pt x="9660" y="804647"/>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0" y="3508719"/>
            <a:ext cx="314738" cy="804646"/>
          </a:xfrm>
          <a:custGeom>
            <a:avLst/>
            <a:gdLst>
              <a:gd name="connsiteX0" fmla="*/ 30966 w 314738"/>
              <a:gd name="connsiteY0" fmla="*/ 61933 h 804646"/>
              <a:gd name="connsiteX1" fmla="*/ 0 w 314738"/>
              <a:gd name="connsiteY1" fmla="*/ 30967 h 804646"/>
              <a:gd name="connsiteX2" fmla="*/ 30966 w 314738"/>
              <a:gd name="connsiteY2" fmla="*/ 0 h 804646"/>
              <a:gd name="connsiteX3" fmla="*/ 61932 w 314738"/>
              <a:gd name="connsiteY3" fmla="*/ 30967 h 804646"/>
              <a:gd name="connsiteX4" fmla="*/ 30966 w 314738"/>
              <a:gd name="connsiteY4" fmla="*/ 61933 h 804646"/>
              <a:gd name="connsiteX5" fmla="*/ 119327 w 314738"/>
              <a:gd name="connsiteY5" fmla="*/ 61933 h 804646"/>
              <a:gd name="connsiteX6" fmla="*/ 88361 w 314738"/>
              <a:gd name="connsiteY6" fmla="*/ 30967 h 804646"/>
              <a:gd name="connsiteX7" fmla="*/ 119327 w 314738"/>
              <a:gd name="connsiteY7" fmla="*/ 0 h 804646"/>
              <a:gd name="connsiteX8" fmla="*/ 150293 w 314738"/>
              <a:gd name="connsiteY8" fmla="*/ 30967 h 804646"/>
              <a:gd name="connsiteX9" fmla="*/ 119327 w 314738"/>
              <a:gd name="connsiteY9" fmla="*/ 61933 h 804646"/>
              <a:gd name="connsiteX10" fmla="*/ 207688 w 314738"/>
              <a:gd name="connsiteY10" fmla="*/ 61933 h 804646"/>
              <a:gd name="connsiteX11" fmla="*/ 176722 w 314738"/>
              <a:gd name="connsiteY11" fmla="*/ 30967 h 804646"/>
              <a:gd name="connsiteX12" fmla="*/ 207688 w 314738"/>
              <a:gd name="connsiteY12" fmla="*/ 0 h 804646"/>
              <a:gd name="connsiteX13" fmla="*/ 238654 w 314738"/>
              <a:gd name="connsiteY13" fmla="*/ 30967 h 804646"/>
              <a:gd name="connsiteX14" fmla="*/ 207688 w 314738"/>
              <a:gd name="connsiteY14" fmla="*/ 61933 h 804646"/>
              <a:gd name="connsiteX15" fmla="*/ 296049 w 314738"/>
              <a:gd name="connsiteY15" fmla="*/ 61933 h 804646"/>
              <a:gd name="connsiteX16" fmla="*/ 265082 w 314738"/>
              <a:gd name="connsiteY16" fmla="*/ 30967 h 804646"/>
              <a:gd name="connsiteX17" fmla="*/ 296049 w 314738"/>
              <a:gd name="connsiteY17" fmla="*/ 0 h 804646"/>
              <a:gd name="connsiteX18" fmla="*/ 314738 w 314738"/>
              <a:gd name="connsiteY18" fmla="*/ 7741 h 804646"/>
              <a:gd name="connsiteX19" fmla="*/ 314738 w 314738"/>
              <a:gd name="connsiteY19" fmla="*/ 54192 h 804646"/>
              <a:gd name="connsiteX20" fmla="*/ 30966 w 314738"/>
              <a:gd name="connsiteY20" fmla="*/ 185718 h 804646"/>
              <a:gd name="connsiteX21" fmla="*/ 0 w 314738"/>
              <a:gd name="connsiteY21" fmla="*/ 154752 h 804646"/>
              <a:gd name="connsiteX22" fmla="*/ 30966 w 314738"/>
              <a:gd name="connsiteY22" fmla="*/ 123786 h 804646"/>
              <a:gd name="connsiteX23" fmla="*/ 61932 w 314738"/>
              <a:gd name="connsiteY23" fmla="*/ 154752 h 804646"/>
              <a:gd name="connsiteX24" fmla="*/ 30966 w 314738"/>
              <a:gd name="connsiteY24" fmla="*/ 185718 h 804646"/>
              <a:gd name="connsiteX25" fmla="*/ 119327 w 314738"/>
              <a:gd name="connsiteY25" fmla="*/ 185718 h 804646"/>
              <a:gd name="connsiteX26" fmla="*/ 88361 w 314738"/>
              <a:gd name="connsiteY26" fmla="*/ 154752 h 804646"/>
              <a:gd name="connsiteX27" fmla="*/ 119327 w 314738"/>
              <a:gd name="connsiteY27" fmla="*/ 123786 h 804646"/>
              <a:gd name="connsiteX28" fmla="*/ 150293 w 314738"/>
              <a:gd name="connsiteY28" fmla="*/ 154752 h 804646"/>
              <a:gd name="connsiteX29" fmla="*/ 119327 w 314738"/>
              <a:gd name="connsiteY29" fmla="*/ 185718 h 804646"/>
              <a:gd name="connsiteX30" fmla="*/ 207688 w 314738"/>
              <a:gd name="connsiteY30" fmla="*/ 185718 h 804646"/>
              <a:gd name="connsiteX31" fmla="*/ 176722 w 314738"/>
              <a:gd name="connsiteY31" fmla="*/ 154752 h 804646"/>
              <a:gd name="connsiteX32" fmla="*/ 207688 w 314738"/>
              <a:gd name="connsiteY32" fmla="*/ 123786 h 804646"/>
              <a:gd name="connsiteX33" fmla="*/ 238654 w 314738"/>
              <a:gd name="connsiteY33" fmla="*/ 154752 h 804646"/>
              <a:gd name="connsiteX34" fmla="*/ 207688 w 314738"/>
              <a:gd name="connsiteY34" fmla="*/ 185718 h 804646"/>
              <a:gd name="connsiteX35" fmla="*/ 296049 w 314738"/>
              <a:gd name="connsiteY35" fmla="*/ 185718 h 804646"/>
              <a:gd name="connsiteX36" fmla="*/ 265082 w 314738"/>
              <a:gd name="connsiteY36" fmla="*/ 154752 h 804646"/>
              <a:gd name="connsiteX37" fmla="*/ 296049 w 314738"/>
              <a:gd name="connsiteY37" fmla="*/ 123786 h 804646"/>
              <a:gd name="connsiteX38" fmla="*/ 314738 w 314738"/>
              <a:gd name="connsiteY38" fmla="*/ 131527 h 804646"/>
              <a:gd name="connsiteX39" fmla="*/ 314738 w 314738"/>
              <a:gd name="connsiteY39" fmla="*/ 177977 h 804646"/>
              <a:gd name="connsiteX40" fmla="*/ 30966 w 314738"/>
              <a:gd name="connsiteY40" fmla="*/ 309504 h 804646"/>
              <a:gd name="connsiteX41" fmla="*/ 0 w 314738"/>
              <a:gd name="connsiteY41" fmla="*/ 278538 h 804646"/>
              <a:gd name="connsiteX42" fmla="*/ 30966 w 314738"/>
              <a:gd name="connsiteY42" fmla="*/ 247571 h 804646"/>
              <a:gd name="connsiteX43" fmla="*/ 61932 w 314738"/>
              <a:gd name="connsiteY43" fmla="*/ 278538 h 804646"/>
              <a:gd name="connsiteX44" fmla="*/ 30966 w 314738"/>
              <a:gd name="connsiteY44" fmla="*/ 309504 h 804646"/>
              <a:gd name="connsiteX45" fmla="*/ 119327 w 314738"/>
              <a:gd name="connsiteY45" fmla="*/ 309504 h 804646"/>
              <a:gd name="connsiteX46" fmla="*/ 88361 w 314738"/>
              <a:gd name="connsiteY46" fmla="*/ 278538 h 804646"/>
              <a:gd name="connsiteX47" fmla="*/ 119327 w 314738"/>
              <a:gd name="connsiteY47" fmla="*/ 247571 h 804646"/>
              <a:gd name="connsiteX48" fmla="*/ 150293 w 314738"/>
              <a:gd name="connsiteY48" fmla="*/ 278538 h 804646"/>
              <a:gd name="connsiteX49" fmla="*/ 119327 w 314738"/>
              <a:gd name="connsiteY49" fmla="*/ 309504 h 804646"/>
              <a:gd name="connsiteX50" fmla="*/ 207688 w 314738"/>
              <a:gd name="connsiteY50" fmla="*/ 309504 h 804646"/>
              <a:gd name="connsiteX51" fmla="*/ 176722 w 314738"/>
              <a:gd name="connsiteY51" fmla="*/ 278538 h 804646"/>
              <a:gd name="connsiteX52" fmla="*/ 207688 w 314738"/>
              <a:gd name="connsiteY52" fmla="*/ 247571 h 804646"/>
              <a:gd name="connsiteX53" fmla="*/ 238654 w 314738"/>
              <a:gd name="connsiteY53" fmla="*/ 278538 h 804646"/>
              <a:gd name="connsiteX54" fmla="*/ 207688 w 314738"/>
              <a:gd name="connsiteY54" fmla="*/ 309504 h 804646"/>
              <a:gd name="connsiteX55" fmla="*/ 296049 w 314738"/>
              <a:gd name="connsiteY55" fmla="*/ 309504 h 804646"/>
              <a:gd name="connsiteX56" fmla="*/ 265082 w 314738"/>
              <a:gd name="connsiteY56" fmla="*/ 278538 h 804646"/>
              <a:gd name="connsiteX57" fmla="*/ 296049 w 314738"/>
              <a:gd name="connsiteY57" fmla="*/ 247571 h 804646"/>
              <a:gd name="connsiteX58" fmla="*/ 314738 w 314738"/>
              <a:gd name="connsiteY58" fmla="*/ 255313 h 804646"/>
              <a:gd name="connsiteX59" fmla="*/ 314738 w 314738"/>
              <a:gd name="connsiteY59" fmla="*/ 301763 h 804646"/>
              <a:gd name="connsiteX60" fmla="*/ 30966 w 314738"/>
              <a:gd name="connsiteY60" fmla="*/ 433289 h 804646"/>
              <a:gd name="connsiteX61" fmla="*/ 0 w 314738"/>
              <a:gd name="connsiteY61" fmla="*/ 402323 h 804646"/>
              <a:gd name="connsiteX62" fmla="*/ 30966 w 314738"/>
              <a:gd name="connsiteY62" fmla="*/ 371357 h 804646"/>
              <a:gd name="connsiteX63" fmla="*/ 61932 w 314738"/>
              <a:gd name="connsiteY63" fmla="*/ 402323 h 804646"/>
              <a:gd name="connsiteX64" fmla="*/ 30966 w 314738"/>
              <a:gd name="connsiteY64" fmla="*/ 433289 h 804646"/>
              <a:gd name="connsiteX65" fmla="*/ 119327 w 314738"/>
              <a:gd name="connsiteY65" fmla="*/ 433289 h 804646"/>
              <a:gd name="connsiteX66" fmla="*/ 88361 w 314738"/>
              <a:gd name="connsiteY66" fmla="*/ 402323 h 804646"/>
              <a:gd name="connsiteX67" fmla="*/ 119327 w 314738"/>
              <a:gd name="connsiteY67" fmla="*/ 371357 h 804646"/>
              <a:gd name="connsiteX68" fmla="*/ 150293 w 314738"/>
              <a:gd name="connsiteY68" fmla="*/ 402323 h 804646"/>
              <a:gd name="connsiteX69" fmla="*/ 119327 w 314738"/>
              <a:gd name="connsiteY69" fmla="*/ 433289 h 804646"/>
              <a:gd name="connsiteX70" fmla="*/ 207688 w 314738"/>
              <a:gd name="connsiteY70" fmla="*/ 433289 h 804646"/>
              <a:gd name="connsiteX71" fmla="*/ 176722 w 314738"/>
              <a:gd name="connsiteY71" fmla="*/ 402323 h 804646"/>
              <a:gd name="connsiteX72" fmla="*/ 207688 w 314738"/>
              <a:gd name="connsiteY72" fmla="*/ 371357 h 804646"/>
              <a:gd name="connsiteX73" fmla="*/ 238654 w 314738"/>
              <a:gd name="connsiteY73" fmla="*/ 402323 h 804646"/>
              <a:gd name="connsiteX74" fmla="*/ 207688 w 314738"/>
              <a:gd name="connsiteY74" fmla="*/ 433289 h 804646"/>
              <a:gd name="connsiteX75" fmla="*/ 296049 w 314738"/>
              <a:gd name="connsiteY75" fmla="*/ 433289 h 804646"/>
              <a:gd name="connsiteX76" fmla="*/ 265082 w 314738"/>
              <a:gd name="connsiteY76" fmla="*/ 402323 h 804646"/>
              <a:gd name="connsiteX77" fmla="*/ 296049 w 314738"/>
              <a:gd name="connsiteY77" fmla="*/ 371357 h 804646"/>
              <a:gd name="connsiteX78" fmla="*/ 314738 w 314738"/>
              <a:gd name="connsiteY78" fmla="*/ 379098 h 804646"/>
              <a:gd name="connsiteX79" fmla="*/ 314738 w 314738"/>
              <a:gd name="connsiteY79" fmla="*/ 425548 h 804646"/>
              <a:gd name="connsiteX80" fmla="*/ 30966 w 314738"/>
              <a:gd name="connsiteY80" fmla="*/ 557075 h 804646"/>
              <a:gd name="connsiteX81" fmla="*/ 0 w 314738"/>
              <a:gd name="connsiteY81" fmla="*/ 526109 h 804646"/>
              <a:gd name="connsiteX82" fmla="*/ 30966 w 314738"/>
              <a:gd name="connsiteY82" fmla="*/ 495142 h 804646"/>
              <a:gd name="connsiteX83" fmla="*/ 61932 w 314738"/>
              <a:gd name="connsiteY83" fmla="*/ 526109 h 804646"/>
              <a:gd name="connsiteX84" fmla="*/ 30966 w 314738"/>
              <a:gd name="connsiteY84" fmla="*/ 557075 h 804646"/>
              <a:gd name="connsiteX85" fmla="*/ 119327 w 314738"/>
              <a:gd name="connsiteY85" fmla="*/ 557075 h 804646"/>
              <a:gd name="connsiteX86" fmla="*/ 88361 w 314738"/>
              <a:gd name="connsiteY86" fmla="*/ 526109 h 804646"/>
              <a:gd name="connsiteX87" fmla="*/ 119327 w 314738"/>
              <a:gd name="connsiteY87" fmla="*/ 495142 h 804646"/>
              <a:gd name="connsiteX88" fmla="*/ 150293 w 314738"/>
              <a:gd name="connsiteY88" fmla="*/ 526109 h 804646"/>
              <a:gd name="connsiteX89" fmla="*/ 119327 w 314738"/>
              <a:gd name="connsiteY89" fmla="*/ 557075 h 804646"/>
              <a:gd name="connsiteX90" fmla="*/ 207688 w 314738"/>
              <a:gd name="connsiteY90" fmla="*/ 557075 h 804646"/>
              <a:gd name="connsiteX91" fmla="*/ 176722 w 314738"/>
              <a:gd name="connsiteY91" fmla="*/ 526109 h 804646"/>
              <a:gd name="connsiteX92" fmla="*/ 207688 w 314738"/>
              <a:gd name="connsiteY92" fmla="*/ 495142 h 804646"/>
              <a:gd name="connsiteX93" fmla="*/ 238654 w 314738"/>
              <a:gd name="connsiteY93" fmla="*/ 526109 h 804646"/>
              <a:gd name="connsiteX94" fmla="*/ 207688 w 314738"/>
              <a:gd name="connsiteY94" fmla="*/ 557075 h 804646"/>
              <a:gd name="connsiteX95" fmla="*/ 296049 w 314738"/>
              <a:gd name="connsiteY95" fmla="*/ 557075 h 804646"/>
              <a:gd name="connsiteX96" fmla="*/ 265082 w 314738"/>
              <a:gd name="connsiteY96" fmla="*/ 526109 h 804646"/>
              <a:gd name="connsiteX97" fmla="*/ 296049 w 314738"/>
              <a:gd name="connsiteY97" fmla="*/ 495142 h 804646"/>
              <a:gd name="connsiteX98" fmla="*/ 314738 w 314738"/>
              <a:gd name="connsiteY98" fmla="*/ 502884 h 804646"/>
              <a:gd name="connsiteX99" fmla="*/ 314738 w 314738"/>
              <a:gd name="connsiteY99" fmla="*/ 549334 h 804646"/>
              <a:gd name="connsiteX100" fmla="*/ 30966 w 314738"/>
              <a:gd name="connsiteY100" fmla="*/ 680861 h 804646"/>
              <a:gd name="connsiteX101" fmla="*/ 0 w 314738"/>
              <a:gd name="connsiteY101" fmla="*/ 649894 h 804646"/>
              <a:gd name="connsiteX102" fmla="*/ 30966 w 314738"/>
              <a:gd name="connsiteY102" fmla="*/ 618928 h 804646"/>
              <a:gd name="connsiteX103" fmla="*/ 61932 w 314738"/>
              <a:gd name="connsiteY103" fmla="*/ 649894 h 804646"/>
              <a:gd name="connsiteX104" fmla="*/ 30966 w 314738"/>
              <a:gd name="connsiteY104" fmla="*/ 680861 h 804646"/>
              <a:gd name="connsiteX105" fmla="*/ 119327 w 314738"/>
              <a:gd name="connsiteY105" fmla="*/ 680861 h 804646"/>
              <a:gd name="connsiteX106" fmla="*/ 88361 w 314738"/>
              <a:gd name="connsiteY106" fmla="*/ 649894 h 804646"/>
              <a:gd name="connsiteX107" fmla="*/ 119327 w 314738"/>
              <a:gd name="connsiteY107" fmla="*/ 618928 h 804646"/>
              <a:gd name="connsiteX108" fmla="*/ 150293 w 314738"/>
              <a:gd name="connsiteY108" fmla="*/ 649894 h 804646"/>
              <a:gd name="connsiteX109" fmla="*/ 119327 w 314738"/>
              <a:gd name="connsiteY109" fmla="*/ 680861 h 804646"/>
              <a:gd name="connsiteX110" fmla="*/ 207688 w 314738"/>
              <a:gd name="connsiteY110" fmla="*/ 680861 h 804646"/>
              <a:gd name="connsiteX111" fmla="*/ 176722 w 314738"/>
              <a:gd name="connsiteY111" fmla="*/ 649894 h 804646"/>
              <a:gd name="connsiteX112" fmla="*/ 207688 w 314738"/>
              <a:gd name="connsiteY112" fmla="*/ 618928 h 804646"/>
              <a:gd name="connsiteX113" fmla="*/ 238654 w 314738"/>
              <a:gd name="connsiteY113" fmla="*/ 649894 h 804646"/>
              <a:gd name="connsiteX114" fmla="*/ 207688 w 314738"/>
              <a:gd name="connsiteY114" fmla="*/ 680861 h 804646"/>
              <a:gd name="connsiteX115" fmla="*/ 296049 w 314738"/>
              <a:gd name="connsiteY115" fmla="*/ 680861 h 804646"/>
              <a:gd name="connsiteX116" fmla="*/ 265082 w 314738"/>
              <a:gd name="connsiteY116" fmla="*/ 649894 h 804646"/>
              <a:gd name="connsiteX117" fmla="*/ 296049 w 314738"/>
              <a:gd name="connsiteY117" fmla="*/ 618928 h 804646"/>
              <a:gd name="connsiteX118" fmla="*/ 314738 w 314738"/>
              <a:gd name="connsiteY118" fmla="*/ 626669 h 804646"/>
              <a:gd name="connsiteX119" fmla="*/ 314738 w 314738"/>
              <a:gd name="connsiteY119" fmla="*/ 673119 h 804646"/>
              <a:gd name="connsiteX120" fmla="*/ 30966 w 314738"/>
              <a:gd name="connsiteY120" fmla="*/ 804646 h 804646"/>
              <a:gd name="connsiteX121" fmla="*/ 0 w 314738"/>
              <a:gd name="connsiteY121" fmla="*/ 773680 h 804646"/>
              <a:gd name="connsiteX122" fmla="*/ 30966 w 314738"/>
              <a:gd name="connsiteY122" fmla="*/ 742714 h 804646"/>
              <a:gd name="connsiteX123" fmla="*/ 61932 w 314738"/>
              <a:gd name="connsiteY123" fmla="*/ 773680 h 804646"/>
              <a:gd name="connsiteX124" fmla="*/ 30966 w 314738"/>
              <a:gd name="connsiteY124" fmla="*/ 804646 h 804646"/>
              <a:gd name="connsiteX125" fmla="*/ 119327 w 314738"/>
              <a:gd name="connsiteY125" fmla="*/ 804646 h 804646"/>
              <a:gd name="connsiteX126" fmla="*/ 88361 w 314738"/>
              <a:gd name="connsiteY126" fmla="*/ 773680 h 804646"/>
              <a:gd name="connsiteX127" fmla="*/ 119327 w 314738"/>
              <a:gd name="connsiteY127" fmla="*/ 742714 h 804646"/>
              <a:gd name="connsiteX128" fmla="*/ 150293 w 314738"/>
              <a:gd name="connsiteY128" fmla="*/ 773680 h 804646"/>
              <a:gd name="connsiteX129" fmla="*/ 119327 w 314738"/>
              <a:gd name="connsiteY129" fmla="*/ 804646 h 804646"/>
              <a:gd name="connsiteX130" fmla="*/ 207688 w 314738"/>
              <a:gd name="connsiteY130" fmla="*/ 804646 h 804646"/>
              <a:gd name="connsiteX131" fmla="*/ 176722 w 314738"/>
              <a:gd name="connsiteY131" fmla="*/ 773680 h 804646"/>
              <a:gd name="connsiteX132" fmla="*/ 207688 w 314738"/>
              <a:gd name="connsiteY132" fmla="*/ 742714 h 804646"/>
              <a:gd name="connsiteX133" fmla="*/ 238654 w 314738"/>
              <a:gd name="connsiteY133" fmla="*/ 773680 h 804646"/>
              <a:gd name="connsiteX134" fmla="*/ 207688 w 314738"/>
              <a:gd name="connsiteY134" fmla="*/ 804646 h 804646"/>
              <a:gd name="connsiteX135" fmla="*/ 296049 w 314738"/>
              <a:gd name="connsiteY135" fmla="*/ 804646 h 804646"/>
              <a:gd name="connsiteX136" fmla="*/ 265082 w 314738"/>
              <a:gd name="connsiteY136" fmla="*/ 773680 h 804646"/>
              <a:gd name="connsiteX137" fmla="*/ 296049 w 314738"/>
              <a:gd name="connsiteY137" fmla="*/ 742714 h 804646"/>
              <a:gd name="connsiteX138" fmla="*/ 314738 w 314738"/>
              <a:gd name="connsiteY138" fmla="*/ 750455 h 804646"/>
              <a:gd name="connsiteX139" fmla="*/ 314738 w 314738"/>
              <a:gd name="connsiteY139" fmla="*/ 796905 h 804646"/>
            </a:gdLst>
            <a:ahLst/>
            <a:cxnLst/>
            <a:rect l="l" t="t" r="r" b="b"/>
            <a:pathLst>
              <a:path w="314738" h="804646">
                <a:moveTo>
                  <a:pt x="30966" y="61933"/>
                </a:moveTo>
                <a:cubicBezTo>
                  <a:pt x="13864" y="61933"/>
                  <a:pt x="0" y="48069"/>
                  <a:pt x="0" y="30967"/>
                </a:cubicBezTo>
                <a:cubicBezTo>
                  <a:pt x="0" y="13864"/>
                  <a:pt x="13864" y="0"/>
                  <a:pt x="30966" y="0"/>
                </a:cubicBezTo>
                <a:cubicBezTo>
                  <a:pt x="48068" y="0"/>
                  <a:pt x="61932" y="13864"/>
                  <a:pt x="61932" y="30967"/>
                </a:cubicBezTo>
                <a:cubicBezTo>
                  <a:pt x="61932" y="48069"/>
                  <a:pt x="48068" y="61933"/>
                  <a:pt x="30966" y="61933"/>
                </a:cubicBezTo>
                <a:close/>
                <a:moveTo>
                  <a:pt x="119327" y="61933"/>
                </a:moveTo>
                <a:cubicBezTo>
                  <a:pt x="102225" y="61933"/>
                  <a:pt x="88361" y="48069"/>
                  <a:pt x="88361" y="30967"/>
                </a:cubicBezTo>
                <a:cubicBezTo>
                  <a:pt x="88361" y="13864"/>
                  <a:pt x="102225" y="0"/>
                  <a:pt x="119327" y="0"/>
                </a:cubicBezTo>
                <a:cubicBezTo>
                  <a:pt x="136429" y="0"/>
                  <a:pt x="150293" y="13864"/>
                  <a:pt x="150293" y="30967"/>
                </a:cubicBezTo>
                <a:cubicBezTo>
                  <a:pt x="150293" y="48069"/>
                  <a:pt x="136429" y="61933"/>
                  <a:pt x="119327" y="61933"/>
                </a:cubicBezTo>
                <a:close/>
                <a:moveTo>
                  <a:pt x="207688" y="61933"/>
                </a:moveTo>
                <a:cubicBezTo>
                  <a:pt x="190586" y="61933"/>
                  <a:pt x="176722" y="48069"/>
                  <a:pt x="176722" y="30967"/>
                </a:cubicBezTo>
                <a:cubicBezTo>
                  <a:pt x="176722" y="13864"/>
                  <a:pt x="190586" y="0"/>
                  <a:pt x="207688" y="0"/>
                </a:cubicBezTo>
                <a:cubicBezTo>
                  <a:pt x="224790" y="0"/>
                  <a:pt x="238654" y="13864"/>
                  <a:pt x="238654" y="30967"/>
                </a:cubicBezTo>
                <a:cubicBezTo>
                  <a:pt x="238654" y="48069"/>
                  <a:pt x="224790" y="61933"/>
                  <a:pt x="207688" y="61933"/>
                </a:cubicBezTo>
                <a:close/>
                <a:moveTo>
                  <a:pt x="296049" y="61933"/>
                </a:moveTo>
                <a:cubicBezTo>
                  <a:pt x="278947" y="61933"/>
                  <a:pt x="265082" y="48069"/>
                  <a:pt x="265082" y="30967"/>
                </a:cubicBezTo>
                <a:cubicBezTo>
                  <a:pt x="265082" y="13864"/>
                  <a:pt x="278947" y="0"/>
                  <a:pt x="296049" y="0"/>
                </a:cubicBezTo>
                <a:lnTo>
                  <a:pt x="314738" y="7741"/>
                </a:lnTo>
                <a:lnTo>
                  <a:pt x="314738" y="54192"/>
                </a:lnTo>
                <a:close/>
                <a:moveTo>
                  <a:pt x="30966" y="185718"/>
                </a:moveTo>
                <a:cubicBezTo>
                  <a:pt x="13864" y="185718"/>
                  <a:pt x="0" y="171854"/>
                  <a:pt x="0" y="154752"/>
                </a:cubicBezTo>
                <a:cubicBezTo>
                  <a:pt x="0" y="137650"/>
                  <a:pt x="13864" y="123786"/>
                  <a:pt x="30966" y="123786"/>
                </a:cubicBezTo>
                <a:cubicBezTo>
                  <a:pt x="48068" y="123786"/>
                  <a:pt x="61932" y="137650"/>
                  <a:pt x="61932" y="154752"/>
                </a:cubicBezTo>
                <a:cubicBezTo>
                  <a:pt x="61932" y="171854"/>
                  <a:pt x="48068" y="185718"/>
                  <a:pt x="30966" y="185718"/>
                </a:cubicBezTo>
                <a:close/>
                <a:moveTo>
                  <a:pt x="119327" y="185718"/>
                </a:moveTo>
                <a:cubicBezTo>
                  <a:pt x="102225" y="185718"/>
                  <a:pt x="88361" y="171854"/>
                  <a:pt x="88361" y="154752"/>
                </a:cubicBezTo>
                <a:cubicBezTo>
                  <a:pt x="88361" y="137650"/>
                  <a:pt x="102225" y="123786"/>
                  <a:pt x="119327" y="123786"/>
                </a:cubicBezTo>
                <a:cubicBezTo>
                  <a:pt x="136429" y="123786"/>
                  <a:pt x="150293" y="137650"/>
                  <a:pt x="150293" y="154752"/>
                </a:cubicBezTo>
                <a:cubicBezTo>
                  <a:pt x="150293" y="171854"/>
                  <a:pt x="136429" y="185718"/>
                  <a:pt x="119327" y="185718"/>
                </a:cubicBezTo>
                <a:close/>
                <a:moveTo>
                  <a:pt x="207688" y="185718"/>
                </a:moveTo>
                <a:cubicBezTo>
                  <a:pt x="190586" y="185718"/>
                  <a:pt x="176722" y="171854"/>
                  <a:pt x="176722" y="154752"/>
                </a:cubicBezTo>
                <a:cubicBezTo>
                  <a:pt x="176722" y="137650"/>
                  <a:pt x="190586" y="123786"/>
                  <a:pt x="207688" y="123786"/>
                </a:cubicBezTo>
                <a:cubicBezTo>
                  <a:pt x="224790" y="123786"/>
                  <a:pt x="238654" y="137650"/>
                  <a:pt x="238654" y="154752"/>
                </a:cubicBezTo>
                <a:cubicBezTo>
                  <a:pt x="238654" y="171854"/>
                  <a:pt x="224790" y="185718"/>
                  <a:pt x="207688" y="185718"/>
                </a:cubicBezTo>
                <a:close/>
                <a:moveTo>
                  <a:pt x="296049" y="185718"/>
                </a:moveTo>
                <a:cubicBezTo>
                  <a:pt x="278947" y="185718"/>
                  <a:pt x="265082" y="171854"/>
                  <a:pt x="265082" y="154752"/>
                </a:cubicBezTo>
                <a:cubicBezTo>
                  <a:pt x="265082" y="137650"/>
                  <a:pt x="278947" y="123786"/>
                  <a:pt x="296049" y="123786"/>
                </a:cubicBezTo>
                <a:lnTo>
                  <a:pt x="314738" y="131527"/>
                </a:lnTo>
                <a:lnTo>
                  <a:pt x="314738" y="177977"/>
                </a:lnTo>
                <a:close/>
                <a:moveTo>
                  <a:pt x="30966" y="309504"/>
                </a:moveTo>
                <a:cubicBezTo>
                  <a:pt x="13864" y="309504"/>
                  <a:pt x="0" y="295640"/>
                  <a:pt x="0" y="278538"/>
                </a:cubicBezTo>
                <a:cubicBezTo>
                  <a:pt x="0" y="261435"/>
                  <a:pt x="13864" y="247571"/>
                  <a:pt x="30966" y="247571"/>
                </a:cubicBezTo>
                <a:cubicBezTo>
                  <a:pt x="48068" y="247571"/>
                  <a:pt x="61932" y="261435"/>
                  <a:pt x="61932" y="278538"/>
                </a:cubicBezTo>
                <a:cubicBezTo>
                  <a:pt x="61932" y="295640"/>
                  <a:pt x="48068" y="309504"/>
                  <a:pt x="30966" y="309504"/>
                </a:cubicBezTo>
                <a:close/>
                <a:moveTo>
                  <a:pt x="119327" y="309504"/>
                </a:moveTo>
                <a:cubicBezTo>
                  <a:pt x="102225" y="309504"/>
                  <a:pt x="88361" y="295640"/>
                  <a:pt x="88361" y="278538"/>
                </a:cubicBezTo>
                <a:cubicBezTo>
                  <a:pt x="88361" y="261435"/>
                  <a:pt x="102225" y="247571"/>
                  <a:pt x="119327" y="247571"/>
                </a:cubicBezTo>
                <a:cubicBezTo>
                  <a:pt x="136429" y="247571"/>
                  <a:pt x="150293" y="261435"/>
                  <a:pt x="150293" y="278538"/>
                </a:cubicBezTo>
                <a:cubicBezTo>
                  <a:pt x="150293" y="295640"/>
                  <a:pt x="136429" y="309504"/>
                  <a:pt x="119327" y="309504"/>
                </a:cubicBezTo>
                <a:close/>
                <a:moveTo>
                  <a:pt x="207688" y="309504"/>
                </a:moveTo>
                <a:cubicBezTo>
                  <a:pt x="190586" y="309504"/>
                  <a:pt x="176722" y="295640"/>
                  <a:pt x="176722" y="278538"/>
                </a:cubicBezTo>
                <a:cubicBezTo>
                  <a:pt x="176722" y="261435"/>
                  <a:pt x="190586" y="247571"/>
                  <a:pt x="207688" y="247571"/>
                </a:cubicBezTo>
                <a:cubicBezTo>
                  <a:pt x="224790" y="247571"/>
                  <a:pt x="238654" y="261435"/>
                  <a:pt x="238654" y="278538"/>
                </a:cubicBezTo>
                <a:cubicBezTo>
                  <a:pt x="238654" y="295640"/>
                  <a:pt x="224790" y="309504"/>
                  <a:pt x="207688" y="309504"/>
                </a:cubicBezTo>
                <a:close/>
                <a:moveTo>
                  <a:pt x="296049" y="309504"/>
                </a:moveTo>
                <a:cubicBezTo>
                  <a:pt x="278947" y="309504"/>
                  <a:pt x="265082" y="295640"/>
                  <a:pt x="265082" y="278538"/>
                </a:cubicBezTo>
                <a:cubicBezTo>
                  <a:pt x="265082" y="261435"/>
                  <a:pt x="278947" y="247571"/>
                  <a:pt x="296049" y="247571"/>
                </a:cubicBezTo>
                <a:lnTo>
                  <a:pt x="314738" y="255313"/>
                </a:lnTo>
                <a:lnTo>
                  <a:pt x="314738" y="301763"/>
                </a:lnTo>
                <a:close/>
                <a:moveTo>
                  <a:pt x="30966" y="433289"/>
                </a:moveTo>
                <a:cubicBezTo>
                  <a:pt x="13864" y="433289"/>
                  <a:pt x="0" y="419425"/>
                  <a:pt x="0" y="402323"/>
                </a:cubicBezTo>
                <a:cubicBezTo>
                  <a:pt x="0" y="385221"/>
                  <a:pt x="13864" y="371357"/>
                  <a:pt x="30966" y="371357"/>
                </a:cubicBezTo>
                <a:cubicBezTo>
                  <a:pt x="48068" y="371357"/>
                  <a:pt x="61932" y="385221"/>
                  <a:pt x="61932" y="402323"/>
                </a:cubicBezTo>
                <a:cubicBezTo>
                  <a:pt x="61932" y="419425"/>
                  <a:pt x="48068" y="433289"/>
                  <a:pt x="30966" y="433289"/>
                </a:cubicBezTo>
                <a:close/>
                <a:moveTo>
                  <a:pt x="119327" y="433289"/>
                </a:moveTo>
                <a:cubicBezTo>
                  <a:pt x="102225" y="433289"/>
                  <a:pt x="88361" y="419425"/>
                  <a:pt x="88361" y="402323"/>
                </a:cubicBezTo>
                <a:cubicBezTo>
                  <a:pt x="88361" y="385221"/>
                  <a:pt x="102225" y="371357"/>
                  <a:pt x="119327" y="371357"/>
                </a:cubicBezTo>
                <a:cubicBezTo>
                  <a:pt x="136429" y="371357"/>
                  <a:pt x="150293" y="385221"/>
                  <a:pt x="150293" y="402323"/>
                </a:cubicBezTo>
                <a:cubicBezTo>
                  <a:pt x="150293" y="419425"/>
                  <a:pt x="136429" y="433289"/>
                  <a:pt x="119327" y="433289"/>
                </a:cubicBezTo>
                <a:close/>
                <a:moveTo>
                  <a:pt x="207688" y="433289"/>
                </a:moveTo>
                <a:cubicBezTo>
                  <a:pt x="190586" y="433289"/>
                  <a:pt x="176722" y="419425"/>
                  <a:pt x="176722" y="402323"/>
                </a:cubicBezTo>
                <a:cubicBezTo>
                  <a:pt x="176722" y="385221"/>
                  <a:pt x="190586" y="371357"/>
                  <a:pt x="207688" y="371357"/>
                </a:cubicBezTo>
                <a:cubicBezTo>
                  <a:pt x="224790" y="371357"/>
                  <a:pt x="238654" y="385221"/>
                  <a:pt x="238654" y="402323"/>
                </a:cubicBezTo>
                <a:cubicBezTo>
                  <a:pt x="238654" y="419425"/>
                  <a:pt x="224790" y="433289"/>
                  <a:pt x="207688" y="433289"/>
                </a:cubicBezTo>
                <a:close/>
                <a:moveTo>
                  <a:pt x="296049" y="433289"/>
                </a:moveTo>
                <a:cubicBezTo>
                  <a:pt x="278947" y="433289"/>
                  <a:pt x="265082" y="419425"/>
                  <a:pt x="265082" y="402323"/>
                </a:cubicBezTo>
                <a:cubicBezTo>
                  <a:pt x="265082" y="385221"/>
                  <a:pt x="278947" y="371357"/>
                  <a:pt x="296049" y="371357"/>
                </a:cubicBezTo>
                <a:lnTo>
                  <a:pt x="314738" y="379098"/>
                </a:lnTo>
                <a:lnTo>
                  <a:pt x="314738" y="425548"/>
                </a:lnTo>
                <a:close/>
                <a:moveTo>
                  <a:pt x="30966" y="557075"/>
                </a:moveTo>
                <a:cubicBezTo>
                  <a:pt x="13864" y="557075"/>
                  <a:pt x="0" y="543211"/>
                  <a:pt x="0" y="526109"/>
                </a:cubicBezTo>
                <a:cubicBezTo>
                  <a:pt x="0" y="509007"/>
                  <a:pt x="13864" y="495142"/>
                  <a:pt x="30966" y="495142"/>
                </a:cubicBezTo>
                <a:cubicBezTo>
                  <a:pt x="48068" y="495142"/>
                  <a:pt x="61932" y="509007"/>
                  <a:pt x="61932" y="526109"/>
                </a:cubicBezTo>
                <a:cubicBezTo>
                  <a:pt x="61932" y="543211"/>
                  <a:pt x="48068" y="557075"/>
                  <a:pt x="30966" y="557075"/>
                </a:cubicBezTo>
                <a:close/>
                <a:moveTo>
                  <a:pt x="119327" y="557075"/>
                </a:moveTo>
                <a:cubicBezTo>
                  <a:pt x="102225" y="557075"/>
                  <a:pt x="88361" y="543211"/>
                  <a:pt x="88361" y="526109"/>
                </a:cubicBezTo>
                <a:cubicBezTo>
                  <a:pt x="88361" y="509007"/>
                  <a:pt x="102225" y="495142"/>
                  <a:pt x="119327" y="495142"/>
                </a:cubicBezTo>
                <a:cubicBezTo>
                  <a:pt x="136429" y="495142"/>
                  <a:pt x="150293" y="509007"/>
                  <a:pt x="150293" y="526109"/>
                </a:cubicBezTo>
                <a:cubicBezTo>
                  <a:pt x="150293" y="543211"/>
                  <a:pt x="136429" y="557075"/>
                  <a:pt x="119327" y="557075"/>
                </a:cubicBezTo>
                <a:close/>
                <a:moveTo>
                  <a:pt x="207688" y="557075"/>
                </a:moveTo>
                <a:cubicBezTo>
                  <a:pt x="190586" y="557075"/>
                  <a:pt x="176722" y="543211"/>
                  <a:pt x="176722" y="526109"/>
                </a:cubicBezTo>
                <a:cubicBezTo>
                  <a:pt x="176722" y="509007"/>
                  <a:pt x="190586" y="495142"/>
                  <a:pt x="207688" y="495142"/>
                </a:cubicBezTo>
                <a:cubicBezTo>
                  <a:pt x="224790" y="495142"/>
                  <a:pt x="238654" y="509007"/>
                  <a:pt x="238654" y="526109"/>
                </a:cubicBezTo>
                <a:cubicBezTo>
                  <a:pt x="238654" y="543211"/>
                  <a:pt x="224790" y="557075"/>
                  <a:pt x="207688" y="557075"/>
                </a:cubicBezTo>
                <a:close/>
                <a:moveTo>
                  <a:pt x="296049" y="557075"/>
                </a:moveTo>
                <a:cubicBezTo>
                  <a:pt x="278947" y="557075"/>
                  <a:pt x="265082" y="543211"/>
                  <a:pt x="265082" y="526109"/>
                </a:cubicBezTo>
                <a:cubicBezTo>
                  <a:pt x="265082" y="509007"/>
                  <a:pt x="278947" y="495142"/>
                  <a:pt x="296049" y="495142"/>
                </a:cubicBezTo>
                <a:lnTo>
                  <a:pt x="314738" y="502884"/>
                </a:lnTo>
                <a:lnTo>
                  <a:pt x="314738" y="549334"/>
                </a:lnTo>
                <a:close/>
                <a:moveTo>
                  <a:pt x="30966" y="680861"/>
                </a:moveTo>
                <a:cubicBezTo>
                  <a:pt x="13864" y="680861"/>
                  <a:pt x="0" y="666996"/>
                  <a:pt x="0" y="649894"/>
                </a:cubicBezTo>
                <a:cubicBezTo>
                  <a:pt x="0" y="632792"/>
                  <a:pt x="13864" y="618928"/>
                  <a:pt x="30966" y="618928"/>
                </a:cubicBezTo>
                <a:cubicBezTo>
                  <a:pt x="48068" y="618928"/>
                  <a:pt x="61932" y="632792"/>
                  <a:pt x="61932" y="649894"/>
                </a:cubicBezTo>
                <a:cubicBezTo>
                  <a:pt x="61932" y="666996"/>
                  <a:pt x="48068" y="680861"/>
                  <a:pt x="30966" y="680861"/>
                </a:cubicBezTo>
                <a:close/>
                <a:moveTo>
                  <a:pt x="119327" y="680861"/>
                </a:moveTo>
                <a:cubicBezTo>
                  <a:pt x="102225" y="680861"/>
                  <a:pt x="88361" y="666996"/>
                  <a:pt x="88361" y="649894"/>
                </a:cubicBezTo>
                <a:cubicBezTo>
                  <a:pt x="88361" y="632792"/>
                  <a:pt x="102225" y="618928"/>
                  <a:pt x="119327" y="618928"/>
                </a:cubicBezTo>
                <a:cubicBezTo>
                  <a:pt x="136429" y="618928"/>
                  <a:pt x="150293" y="632792"/>
                  <a:pt x="150293" y="649894"/>
                </a:cubicBezTo>
                <a:cubicBezTo>
                  <a:pt x="150293" y="666996"/>
                  <a:pt x="136429" y="680861"/>
                  <a:pt x="119327" y="680861"/>
                </a:cubicBezTo>
                <a:close/>
                <a:moveTo>
                  <a:pt x="207688" y="680861"/>
                </a:moveTo>
                <a:cubicBezTo>
                  <a:pt x="190586" y="680861"/>
                  <a:pt x="176722" y="666996"/>
                  <a:pt x="176722" y="649894"/>
                </a:cubicBezTo>
                <a:cubicBezTo>
                  <a:pt x="176722" y="632792"/>
                  <a:pt x="190586" y="618928"/>
                  <a:pt x="207688" y="618928"/>
                </a:cubicBezTo>
                <a:cubicBezTo>
                  <a:pt x="224790" y="618928"/>
                  <a:pt x="238654" y="632792"/>
                  <a:pt x="238654" y="649894"/>
                </a:cubicBezTo>
                <a:cubicBezTo>
                  <a:pt x="238654" y="666996"/>
                  <a:pt x="224790" y="680861"/>
                  <a:pt x="207688" y="680861"/>
                </a:cubicBezTo>
                <a:close/>
                <a:moveTo>
                  <a:pt x="296049" y="680861"/>
                </a:moveTo>
                <a:cubicBezTo>
                  <a:pt x="278947" y="680861"/>
                  <a:pt x="265082" y="666996"/>
                  <a:pt x="265082" y="649894"/>
                </a:cubicBezTo>
                <a:cubicBezTo>
                  <a:pt x="265082" y="632792"/>
                  <a:pt x="278947" y="618928"/>
                  <a:pt x="296049" y="618928"/>
                </a:cubicBezTo>
                <a:lnTo>
                  <a:pt x="314738" y="626669"/>
                </a:lnTo>
                <a:lnTo>
                  <a:pt x="314738" y="673119"/>
                </a:lnTo>
                <a:close/>
                <a:moveTo>
                  <a:pt x="30966" y="804646"/>
                </a:moveTo>
                <a:cubicBezTo>
                  <a:pt x="13864" y="804646"/>
                  <a:pt x="0" y="790782"/>
                  <a:pt x="0" y="773680"/>
                </a:cubicBezTo>
                <a:cubicBezTo>
                  <a:pt x="0" y="756578"/>
                  <a:pt x="13864" y="742714"/>
                  <a:pt x="30966" y="742714"/>
                </a:cubicBezTo>
                <a:cubicBezTo>
                  <a:pt x="48068" y="742714"/>
                  <a:pt x="61932" y="756578"/>
                  <a:pt x="61932" y="773680"/>
                </a:cubicBezTo>
                <a:cubicBezTo>
                  <a:pt x="61932" y="790782"/>
                  <a:pt x="48068" y="804646"/>
                  <a:pt x="30966" y="804646"/>
                </a:cubicBezTo>
                <a:close/>
                <a:moveTo>
                  <a:pt x="119327" y="804646"/>
                </a:moveTo>
                <a:cubicBezTo>
                  <a:pt x="102225" y="804646"/>
                  <a:pt x="88361" y="790782"/>
                  <a:pt x="88361" y="773680"/>
                </a:cubicBezTo>
                <a:cubicBezTo>
                  <a:pt x="88361" y="756578"/>
                  <a:pt x="102225" y="742714"/>
                  <a:pt x="119327" y="742714"/>
                </a:cubicBezTo>
                <a:cubicBezTo>
                  <a:pt x="136429" y="742714"/>
                  <a:pt x="150293" y="756578"/>
                  <a:pt x="150293" y="773680"/>
                </a:cubicBezTo>
                <a:cubicBezTo>
                  <a:pt x="150293" y="790782"/>
                  <a:pt x="136429" y="804646"/>
                  <a:pt x="119327" y="804646"/>
                </a:cubicBezTo>
                <a:close/>
                <a:moveTo>
                  <a:pt x="207688" y="804646"/>
                </a:moveTo>
                <a:cubicBezTo>
                  <a:pt x="190586" y="804646"/>
                  <a:pt x="176722" y="790782"/>
                  <a:pt x="176722" y="773680"/>
                </a:cubicBezTo>
                <a:cubicBezTo>
                  <a:pt x="176722" y="756578"/>
                  <a:pt x="190586" y="742714"/>
                  <a:pt x="207688" y="742714"/>
                </a:cubicBezTo>
                <a:cubicBezTo>
                  <a:pt x="224790" y="742714"/>
                  <a:pt x="238654" y="756578"/>
                  <a:pt x="238654" y="773680"/>
                </a:cubicBezTo>
                <a:cubicBezTo>
                  <a:pt x="238654" y="790782"/>
                  <a:pt x="224790" y="804646"/>
                  <a:pt x="207688" y="804646"/>
                </a:cubicBezTo>
                <a:close/>
                <a:moveTo>
                  <a:pt x="296049" y="804646"/>
                </a:moveTo>
                <a:cubicBezTo>
                  <a:pt x="278947" y="804646"/>
                  <a:pt x="265082" y="790782"/>
                  <a:pt x="265082" y="773680"/>
                </a:cubicBezTo>
                <a:cubicBezTo>
                  <a:pt x="265082" y="756578"/>
                  <a:pt x="278947" y="742714"/>
                  <a:pt x="296049" y="742714"/>
                </a:cubicBezTo>
                <a:lnTo>
                  <a:pt x="314738" y="750455"/>
                </a:lnTo>
                <a:lnTo>
                  <a:pt x="314738" y="796905"/>
                </a:ln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563705" y="3112903"/>
            <a:ext cx="5939497" cy="1834858"/>
          </a:xfrm>
          <a:prstGeom prst="rect">
            <a:avLst/>
          </a:prstGeom>
          <a:noFill/>
          <a:ln>
            <a:noFill/>
          </a:ln>
        </p:spPr>
        <p:txBody>
          <a:bodyPr vert="horz" wrap="square" lIns="0" tIns="45720" rIns="0" bIns="45720" rtlCol="0" anchor="ctr"/>
          <a:lstStyle/>
          <a:p>
            <a:pPr algn="l">
              <a:lnSpc>
                <a:spcPct val="130000"/>
              </a:lnSpc>
            </a:pPr>
            <a:r>
              <a:rPr kumimoji="1" lang="en-US" altLang="zh-CN" sz="4800">
                <a:ln w="12700">
                  <a:noFill/>
                </a:ln>
                <a:solidFill>
                  <a:srgbClr val="000000">
                    <a:alpha val="100000"/>
                  </a:srgbClr>
                </a:solidFill>
                <a:latin typeface="Source Han Sans CN Bold"/>
                <a:ea typeface="Source Han Sans CN Bold"/>
                <a:cs typeface="Source Han Sans CN Bold"/>
              </a:rPr>
              <a:t>农村生活，见证三农现状</a:t>
            </a:r>
            <a:endParaRPr kumimoji="1" lang="zh-CN" altLang="en-US"/>
          </a:p>
        </p:txBody>
      </p:sp>
      <p:sp>
        <p:nvSpPr>
          <p:cNvPr id="14" name="标题 1"/>
          <p:cNvSpPr txBox="1"/>
          <p:nvPr/>
        </p:nvSpPr>
        <p:spPr>
          <a:xfrm>
            <a:off x="581485"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1018728" y="6457267"/>
            <a:ext cx="332921" cy="70757"/>
          </a:xfrm>
          <a:prstGeom prst="roundRect">
            <a:avLst>
              <a:gd name="adj" fmla="val 50000"/>
            </a:avLst>
          </a:prstGeom>
          <a:noFill/>
          <a:ln w="12700" cap="sq">
            <a:solidFill>
              <a:schemeClr val="bg1">
                <a:alpha val="70000"/>
              </a:schemeClr>
            </a:solid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1455971"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875231" y="1165056"/>
            <a:ext cx="2004069" cy="2128668"/>
          </a:xfrm>
          <a:prstGeom prst="rect">
            <a:avLst/>
          </a:prstGeom>
          <a:noFill/>
          <a:ln>
            <a:noFill/>
          </a:ln>
        </p:spPr>
        <p:txBody>
          <a:bodyPr vert="horz" wrap="square" lIns="0" tIns="45720" rIns="0" bIns="45720" rtlCol="0" anchor="b"/>
          <a:lstStyle/>
          <a:p>
            <a:pPr algn="l">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02</a:t>
            </a:r>
            <a:endParaRPr kumimoji="1" lang="zh-CN" altLang="en-US"/>
          </a:p>
        </p:txBody>
      </p:sp>
      <p:pic>
        <p:nvPicPr>
          <p:cNvPr id="18" name="图片 17"/>
          <p:cNvPicPr>
            <a:picLocks noChangeAspect="1"/>
          </p:cNvPicPr>
          <p:nvPr/>
        </p:nvPicPr>
        <p:blipFill>
          <a:blip r:embed="rId3">
            <a:alphaModFix/>
          </a:blip>
          <a:srcRect/>
          <a:stretch>
            <a:fillRect/>
          </a:stretch>
        </p:blipFill>
        <p:spPr>
          <a:xfrm>
            <a:off x="445902" y="1557076"/>
            <a:ext cx="1893137" cy="476504"/>
          </a:xfrm>
          <a:prstGeom prst="rect">
            <a:avLst/>
          </a:prstGeom>
          <a:noFill/>
          <a:ln>
            <a:noFill/>
          </a:ln>
        </p:spPr>
      </p:pic>
      <p:pic>
        <p:nvPicPr>
          <p:cNvPr id="19" name="图片 18"/>
          <p:cNvPicPr>
            <a:picLocks noChangeAspect="1"/>
          </p:cNvPicPr>
          <p:nvPr/>
        </p:nvPicPr>
        <p:blipFill>
          <a:blip r:embed="rId3">
            <a:alphaModFix/>
          </a:blip>
          <a:srcRect/>
          <a:stretch>
            <a:fillRect/>
          </a:stretch>
        </p:blipFill>
        <p:spPr>
          <a:xfrm>
            <a:off x="4971128" y="5027581"/>
            <a:ext cx="1221983" cy="3075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1044134" y="2036842"/>
            <a:ext cx="544357" cy="544357"/>
          </a:xfrm>
          <a:custGeom>
            <a:avLst/>
            <a:gdLst>
              <a:gd name="connsiteX0" fmla="*/ 438553 w 720000"/>
              <a:gd name="connsiteY0" fmla="*/ 189601 h 720000"/>
              <a:gd name="connsiteX1" fmla="*/ 503636 w 720000"/>
              <a:gd name="connsiteY1" fmla="*/ 216365 h 720000"/>
              <a:gd name="connsiteX2" fmla="*/ 503636 w 720000"/>
              <a:gd name="connsiteY2" fmla="*/ 346445 h 720000"/>
              <a:gd name="connsiteX3" fmla="*/ 362260 w 720000"/>
              <a:gd name="connsiteY3" fmla="*/ 487907 h 720000"/>
              <a:gd name="connsiteX4" fmla="*/ 191861 w 720000"/>
              <a:gd name="connsiteY4" fmla="*/ 528226 h 720000"/>
              <a:gd name="connsiteX5" fmla="*/ 232180 w 720000"/>
              <a:gd name="connsiteY5" fmla="*/ 357827 h 720000"/>
              <a:gd name="connsiteX6" fmla="*/ 373556 w 720000"/>
              <a:gd name="connsiteY6" fmla="*/ 216452 h 720000"/>
              <a:gd name="connsiteX7" fmla="*/ 438553 w 720000"/>
              <a:gd name="connsiteY7" fmla="*/ 189601 h 720000"/>
              <a:gd name="connsiteX8" fmla="*/ 438553 w 720000"/>
              <a:gd name="connsiteY8" fmla="*/ 141636 h 720000"/>
              <a:gd name="connsiteX9" fmla="*/ 339581 w 720000"/>
              <a:gd name="connsiteY9" fmla="*/ 182476 h 720000"/>
              <a:gd name="connsiteX10" fmla="*/ 198205 w 720000"/>
              <a:gd name="connsiteY10" fmla="*/ 323852 h 720000"/>
              <a:gd name="connsiteX11" fmla="*/ 141637 w 720000"/>
              <a:gd name="connsiteY11" fmla="*/ 578364 h 720000"/>
              <a:gd name="connsiteX12" fmla="*/ 396149 w 720000"/>
              <a:gd name="connsiteY12" fmla="*/ 521796 h 720000"/>
              <a:gd name="connsiteX13" fmla="*/ 537524 w 720000"/>
              <a:gd name="connsiteY13" fmla="*/ 380420 h 720000"/>
              <a:gd name="connsiteX14" fmla="*/ 537524 w 720000"/>
              <a:gd name="connsiteY14" fmla="*/ 182476 h 720000"/>
              <a:gd name="connsiteX15" fmla="*/ 438553 w 720000"/>
              <a:gd name="connsiteY15" fmla="*/ 141636 h 720000"/>
              <a:gd name="connsiteX16" fmla="*/ 120000 w 720000"/>
              <a:gd name="connsiteY16" fmla="*/ 0 h 720000"/>
              <a:gd name="connsiteX17" fmla="*/ 600000 w 720000"/>
              <a:gd name="connsiteY17" fmla="*/ 0 h 720000"/>
              <a:gd name="connsiteX18" fmla="*/ 720000 w 720000"/>
              <a:gd name="connsiteY18" fmla="*/ 120000 h 720000"/>
              <a:gd name="connsiteX19" fmla="*/ 720000 w 720000"/>
              <a:gd name="connsiteY19" fmla="*/ 600000 h 720000"/>
              <a:gd name="connsiteX20" fmla="*/ 600000 w 720000"/>
              <a:gd name="connsiteY20" fmla="*/ 720000 h 720000"/>
              <a:gd name="connsiteX21" fmla="*/ 120000 w 720000"/>
              <a:gd name="connsiteY21" fmla="*/ 720000 h 720000"/>
              <a:gd name="connsiteX22" fmla="*/ 0 w 720000"/>
              <a:gd name="connsiteY22" fmla="*/ 600000 h 720000"/>
              <a:gd name="connsiteX23" fmla="*/ 0 w 720000"/>
              <a:gd name="connsiteY23" fmla="*/ 120000 h 720000"/>
              <a:gd name="connsiteX24" fmla="*/ 120000 w 720000"/>
              <a:gd name="connsiteY24" fmla="*/ 0 h 720000"/>
            </a:gdLst>
            <a:ahLst/>
            <a:cxnLst/>
            <a:rect l="l" t="t" r="r" b="b"/>
            <a:pathLst>
              <a:path w="720000" h="720000">
                <a:moveTo>
                  <a:pt x="438553" y="189601"/>
                </a:moveTo>
                <a:cubicBezTo>
                  <a:pt x="463230" y="189601"/>
                  <a:pt x="486344" y="199073"/>
                  <a:pt x="503636" y="216365"/>
                </a:cubicBezTo>
                <a:cubicBezTo>
                  <a:pt x="539523" y="252252"/>
                  <a:pt x="539523" y="310557"/>
                  <a:pt x="503636" y="346445"/>
                </a:cubicBezTo>
                <a:lnTo>
                  <a:pt x="362260" y="487907"/>
                </a:lnTo>
                <a:cubicBezTo>
                  <a:pt x="342622" y="507545"/>
                  <a:pt x="266503" y="522665"/>
                  <a:pt x="191861" y="528226"/>
                </a:cubicBezTo>
                <a:cubicBezTo>
                  <a:pt x="197336" y="453584"/>
                  <a:pt x="212456" y="377465"/>
                  <a:pt x="232180" y="357827"/>
                </a:cubicBezTo>
                <a:lnTo>
                  <a:pt x="373556" y="216452"/>
                </a:lnTo>
                <a:cubicBezTo>
                  <a:pt x="390761" y="199073"/>
                  <a:pt x="413875" y="189601"/>
                  <a:pt x="438553" y="189601"/>
                </a:cubicBezTo>
                <a:close/>
                <a:moveTo>
                  <a:pt x="438553" y="141636"/>
                </a:moveTo>
                <a:cubicBezTo>
                  <a:pt x="402666" y="141636"/>
                  <a:pt x="366778" y="155278"/>
                  <a:pt x="339581" y="182476"/>
                </a:cubicBezTo>
                <a:lnTo>
                  <a:pt x="198205" y="323852"/>
                </a:lnTo>
                <a:cubicBezTo>
                  <a:pt x="143723" y="378335"/>
                  <a:pt x="141637" y="578364"/>
                  <a:pt x="141637" y="578364"/>
                </a:cubicBezTo>
                <a:cubicBezTo>
                  <a:pt x="141637" y="578364"/>
                  <a:pt x="341753" y="576278"/>
                  <a:pt x="396149" y="521796"/>
                </a:cubicBezTo>
                <a:lnTo>
                  <a:pt x="537524" y="380420"/>
                </a:lnTo>
                <a:cubicBezTo>
                  <a:pt x="592007" y="325938"/>
                  <a:pt x="592007" y="236872"/>
                  <a:pt x="537524" y="182476"/>
                </a:cubicBezTo>
                <a:cubicBezTo>
                  <a:pt x="510327" y="155191"/>
                  <a:pt x="474440" y="141636"/>
                  <a:pt x="438553" y="141636"/>
                </a:cubicBezTo>
                <a:close/>
                <a:moveTo>
                  <a:pt x="120000" y="0"/>
                </a:moveTo>
                <a:lnTo>
                  <a:pt x="600000" y="0"/>
                </a:lnTo>
                <a:cubicBezTo>
                  <a:pt x="666040" y="0"/>
                  <a:pt x="720000" y="54048"/>
                  <a:pt x="720000" y="120000"/>
                </a:cubicBezTo>
                <a:lnTo>
                  <a:pt x="720000" y="600000"/>
                </a:lnTo>
                <a:cubicBezTo>
                  <a:pt x="720000" y="666039"/>
                  <a:pt x="666040" y="720000"/>
                  <a:pt x="600000" y="720000"/>
                </a:cubicBezTo>
                <a:lnTo>
                  <a:pt x="120000" y="720000"/>
                </a:lnTo>
                <a:cubicBezTo>
                  <a:pt x="53961" y="720000"/>
                  <a:pt x="0" y="666039"/>
                  <a:pt x="0" y="600000"/>
                </a:cubicBezTo>
                <a:lnTo>
                  <a:pt x="0" y="120000"/>
                </a:lnTo>
                <a:cubicBezTo>
                  <a:pt x="0" y="53961"/>
                  <a:pt x="53961" y="0"/>
                  <a:pt x="120000" y="0"/>
                </a:cubicBezTo>
                <a:close/>
              </a:path>
            </a:pathLst>
          </a:custGeom>
          <a:solidFill>
            <a:schemeClr val="accent1"/>
          </a:solidFill>
          <a:ln cap="sq">
            <a:noFill/>
            <a:prstDash val="solid"/>
            <a:miter/>
          </a:ln>
        </p:spPr>
        <p:txBody>
          <a:bodyPr vert="horz" wrap="square" lIns="38100" tIns="38100" rIns="38100" bIns="38100" rtlCol="0" anchor="ctr"/>
          <a:lstStyle/>
          <a:p>
            <a:pPr algn="l">
              <a:lnSpc>
                <a:spcPct val="110000"/>
              </a:lnSpc>
            </a:pPr>
            <a:endParaRPr kumimoji="1" lang="zh-CN" altLang="en-US"/>
          </a:p>
        </p:txBody>
      </p:sp>
      <p:sp>
        <p:nvSpPr>
          <p:cNvPr id="4" name="标题 1"/>
          <p:cNvSpPr txBox="1"/>
          <p:nvPr/>
        </p:nvSpPr>
        <p:spPr>
          <a:xfrm>
            <a:off x="1042546" y="2719739"/>
            <a:ext cx="4747260" cy="750259"/>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a:ea typeface="Source Han Sans CN Bold"/>
                <a:cs typeface="Source Han Sans CN Bold"/>
              </a:rPr>
              <a:t>自然风光</a:t>
            </a:r>
            <a:endParaRPr kumimoji="1" lang="zh-CN" altLang="en-US"/>
          </a:p>
        </p:txBody>
      </p:sp>
      <p:sp>
        <p:nvSpPr>
          <p:cNvPr id="5" name="标题 1"/>
          <p:cNvSpPr txBox="1"/>
          <p:nvPr/>
        </p:nvSpPr>
        <p:spPr>
          <a:xfrm>
            <a:off x="1042547" y="3541863"/>
            <a:ext cx="4747260" cy="1690261"/>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000000">
                    <a:alpha val="100000"/>
                  </a:srgbClr>
                </a:solidFill>
                <a:latin typeface="Source Han Sans"/>
                <a:ea typeface="Source Han Sans"/>
                <a:cs typeface="Source Han Sans"/>
              </a:rPr>
              <a:t>清晨，当第一缕阳光洒在田野上，远处的青山如黛，近处的稻田泛起层层绿浪，鸟儿欢快地歌唱，一幅宁静而美丽的乡村画卷徐徐展开。
乡村的夜晚，繁星点点，微风拂过，稻田传来阵阵蛙声，空气中弥漫着泥土的芬芳，让人感受到大自然的宁静与美好。</a:t>
            </a:r>
            <a:endParaRPr kumimoji="1" lang="zh-CN" altLang="en-US"/>
          </a:p>
        </p:txBody>
      </p:sp>
      <p:sp>
        <p:nvSpPr>
          <p:cNvPr id="6" name="标题 1"/>
          <p:cNvSpPr txBox="1"/>
          <p:nvPr/>
        </p:nvSpPr>
        <p:spPr>
          <a:xfrm>
            <a:off x="6451973" y="2032276"/>
            <a:ext cx="523502" cy="544357"/>
          </a:xfrm>
          <a:custGeom>
            <a:avLst/>
            <a:gdLst>
              <a:gd name="connsiteX0" fmla="*/ 198153 w 692417"/>
              <a:gd name="connsiteY0" fmla="*/ 663680 h 720001"/>
              <a:gd name="connsiteX1" fmla="*/ 239787 w 692417"/>
              <a:gd name="connsiteY1" fmla="*/ 663680 h 720001"/>
              <a:gd name="connsiteX2" fmla="*/ 295235 w 692417"/>
              <a:gd name="connsiteY2" fmla="*/ 663680 h 720001"/>
              <a:gd name="connsiteX3" fmla="*/ 397182 w 692417"/>
              <a:gd name="connsiteY3" fmla="*/ 663680 h 720001"/>
              <a:gd name="connsiteX4" fmla="*/ 452630 w 692417"/>
              <a:gd name="connsiteY4" fmla="*/ 663680 h 720001"/>
              <a:gd name="connsiteX5" fmla="*/ 494264 w 692417"/>
              <a:gd name="connsiteY5" fmla="*/ 663680 h 720001"/>
              <a:gd name="connsiteX6" fmla="*/ 522425 w 692417"/>
              <a:gd name="connsiteY6" fmla="*/ 691841 h 720001"/>
              <a:gd name="connsiteX7" fmla="*/ 494264 w 692417"/>
              <a:gd name="connsiteY7" fmla="*/ 720001 h 720001"/>
              <a:gd name="connsiteX8" fmla="*/ 452630 w 692417"/>
              <a:gd name="connsiteY8" fmla="*/ 720001 h 720001"/>
              <a:gd name="connsiteX9" fmla="*/ 397182 w 692417"/>
              <a:gd name="connsiteY9" fmla="*/ 720001 h 720001"/>
              <a:gd name="connsiteX10" fmla="*/ 295235 w 692417"/>
              <a:gd name="connsiteY10" fmla="*/ 720001 h 720001"/>
              <a:gd name="connsiteX11" fmla="*/ 239787 w 692417"/>
              <a:gd name="connsiteY11" fmla="*/ 720001 h 720001"/>
              <a:gd name="connsiteX12" fmla="*/ 198153 w 692417"/>
              <a:gd name="connsiteY12" fmla="*/ 720001 h 720001"/>
              <a:gd name="connsiteX13" fmla="*/ 169992 w 692417"/>
              <a:gd name="connsiteY13" fmla="*/ 691841 h 720001"/>
              <a:gd name="connsiteX14" fmla="*/ 198153 w 692417"/>
              <a:gd name="connsiteY14" fmla="*/ 663680 h 720001"/>
              <a:gd name="connsiteX15" fmla="*/ 154400 w 692417"/>
              <a:gd name="connsiteY15" fmla="*/ 572143 h 720001"/>
              <a:gd name="connsiteX16" fmla="*/ 154241 w 692417"/>
              <a:gd name="connsiteY16" fmla="*/ 572597 h 720001"/>
              <a:gd name="connsiteX17" fmla="*/ 160423 w 692417"/>
              <a:gd name="connsiteY17" fmla="*/ 572597 h 720001"/>
              <a:gd name="connsiteX18" fmla="*/ 346215 w 692417"/>
              <a:gd name="connsiteY18" fmla="*/ 0 h 720001"/>
              <a:gd name="connsiteX19" fmla="*/ 456041 w 692417"/>
              <a:gd name="connsiteY19" fmla="*/ 22341 h 720001"/>
              <a:gd name="connsiteX20" fmla="*/ 545873 w 692417"/>
              <a:gd name="connsiteY20" fmla="*/ 82980 h 720001"/>
              <a:gd name="connsiteX21" fmla="*/ 606513 w 692417"/>
              <a:gd name="connsiteY21" fmla="*/ 172812 h 720001"/>
              <a:gd name="connsiteX22" fmla="*/ 628853 w 692417"/>
              <a:gd name="connsiteY22" fmla="*/ 282638 h 720001"/>
              <a:gd name="connsiteX23" fmla="*/ 628853 w 692417"/>
              <a:gd name="connsiteY23" fmla="*/ 493091 h 720001"/>
              <a:gd name="connsiteX24" fmla="*/ 687990 w 692417"/>
              <a:gd name="connsiteY24" fmla="*/ 585551 h 720001"/>
              <a:gd name="connsiteX25" fmla="*/ 688929 w 692417"/>
              <a:gd name="connsiteY25" fmla="*/ 614275 h 720001"/>
              <a:gd name="connsiteX26" fmla="*/ 664336 w 692417"/>
              <a:gd name="connsiteY26" fmla="*/ 628918 h 720001"/>
              <a:gd name="connsiteX27" fmla="*/ 28189 w 692417"/>
              <a:gd name="connsiteY27" fmla="*/ 628918 h 720001"/>
              <a:gd name="connsiteX28" fmla="*/ 3596 w 692417"/>
              <a:gd name="connsiteY28" fmla="*/ 614462 h 720001"/>
              <a:gd name="connsiteX29" fmla="*/ 4159 w 692417"/>
              <a:gd name="connsiteY29" fmla="*/ 585927 h 720001"/>
              <a:gd name="connsiteX30" fmla="*/ 63578 w 692417"/>
              <a:gd name="connsiteY30" fmla="*/ 489336 h 720001"/>
              <a:gd name="connsiteX31" fmla="*/ 63578 w 692417"/>
              <a:gd name="connsiteY31" fmla="*/ 282638 h 720001"/>
              <a:gd name="connsiteX32" fmla="*/ 85919 w 692417"/>
              <a:gd name="connsiteY32" fmla="*/ 172812 h 720001"/>
              <a:gd name="connsiteX33" fmla="*/ 146558 w 692417"/>
              <a:gd name="connsiteY33" fmla="*/ 82980 h 720001"/>
              <a:gd name="connsiteX34" fmla="*/ 236389 w 692417"/>
              <a:gd name="connsiteY34" fmla="*/ 22341 h 720001"/>
              <a:gd name="connsiteX35" fmla="*/ 346215 w 692417"/>
              <a:gd name="connsiteY35" fmla="*/ 0 h 720001"/>
            </a:gdLst>
            <a:ahLst/>
            <a:cxnLst/>
            <a:rect l="l" t="t" r="r" b="b"/>
            <a:pathLst>
              <a:path w="692417" h="720001">
                <a:moveTo>
                  <a:pt x="198153" y="663680"/>
                </a:moveTo>
                <a:lnTo>
                  <a:pt x="239787" y="663680"/>
                </a:lnTo>
                <a:lnTo>
                  <a:pt x="295235" y="663680"/>
                </a:lnTo>
                <a:lnTo>
                  <a:pt x="397182" y="663680"/>
                </a:lnTo>
                <a:lnTo>
                  <a:pt x="452630" y="663680"/>
                </a:lnTo>
                <a:lnTo>
                  <a:pt x="494264" y="663680"/>
                </a:lnTo>
                <a:cubicBezTo>
                  <a:pt x="509847" y="663680"/>
                  <a:pt x="522425" y="676259"/>
                  <a:pt x="522425" y="691841"/>
                </a:cubicBezTo>
                <a:cubicBezTo>
                  <a:pt x="522425" y="707423"/>
                  <a:pt x="509753" y="720001"/>
                  <a:pt x="494264" y="720001"/>
                </a:cubicBezTo>
                <a:lnTo>
                  <a:pt x="452630" y="720001"/>
                </a:lnTo>
                <a:lnTo>
                  <a:pt x="397182" y="720001"/>
                </a:lnTo>
                <a:lnTo>
                  <a:pt x="295235" y="720001"/>
                </a:lnTo>
                <a:lnTo>
                  <a:pt x="239787" y="720001"/>
                </a:lnTo>
                <a:lnTo>
                  <a:pt x="198153" y="720001"/>
                </a:lnTo>
                <a:cubicBezTo>
                  <a:pt x="182571" y="720001"/>
                  <a:pt x="169992" y="707423"/>
                  <a:pt x="169992" y="691841"/>
                </a:cubicBezTo>
                <a:cubicBezTo>
                  <a:pt x="169992" y="676259"/>
                  <a:pt x="182571" y="663680"/>
                  <a:pt x="198153" y="663680"/>
                </a:cubicBezTo>
                <a:close/>
                <a:moveTo>
                  <a:pt x="154400" y="572143"/>
                </a:moveTo>
                <a:lnTo>
                  <a:pt x="154241" y="572597"/>
                </a:lnTo>
                <a:lnTo>
                  <a:pt x="160423" y="572597"/>
                </a:lnTo>
                <a:close/>
                <a:moveTo>
                  <a:pt x="346215" y="0"/>
                </a:moveTo>
                <a:cubicBezTo>
                  <a:pt x="384232" y="0"/>
                  <a:pt x="421122" y="7510"/>
                  <a:pt x="456041" y="22341"/>
                </a:cubicBezTo>
                <a:cubicBezTo>
                  <a:pt x="489646" y="36609"/>
                  <a:pt x="519872" y="57072"/>
                  <a:pt x="545873" y="82980"/>
                </a:cubicBezTo>
                <a:cubicBezTo>
                  <a:pt x="571875" y="108981"/>
                  <a:pt x="592245" y="139207"/>
                  <a:pt x="606513" y="172812"/>
                </a:cubicBezTo>
                <a:cubicBezTo>
                  <a:pt x="621344" y="207637"/>
                  <a:pt x="628853" y="244621"/>
                  <a:pt x="628853" y="282638"/>
                </a:cubicBezTo>
                <a:lnTo>
                  <a:pt x="628853" y="493091"/>
                </a:lnTo>
                <a:lnTo>
                  <a:pt x="687990" y="585551"/>
                </a:lnTo>
                <a:cubicBezTo>
                  <a:pt x="693528" y="594187"/>
                  <a:pt x="693904" y="605263"/>
                  <a:pt x="688929" y="614275"/>
                </a:cubicBezTo>
                <a:cubicBezTo>
                  <a:pt x="684048" y="623286"/>
                  <a:pt x="674567" y="628918"/>
                  <a:pt x="664336" y="628918"/>
                </a:cubicBezTo>
                <a:lnTo>
                  <a:pt x="28189" y="628918"/>
                </a:lnTo>
                <a:cubicBezTo>
                  <a:pt x="17958" y="628918"/>
                  <a:pt x="8571" y="623380"/>
                  <a:pt x="3596" y="614462"/>
                </a:cubicBezTo>
                <a:cubicBezTo>
                  <a:pt x="-1380" y="605545"/>
                  <a:pt x="-1192" y="594656"/>
                  <a:pt x="4159" y="585927"/>
                </a:cubicBezTo>
                <a:lnTo>
                  <a:pt x="63578" y="489336"/>
                </a:lnTo>
                <a:lnTo>
                  <a:pt x="63578" y="282638"/>
                </a:lnTo>
                <a:cubicBezTo>
                  <a:pt x="63578" y="244621"/>
                  <a:pt x="71087" y="207731"/>
                  <a:pt x="85919" y="172812"/>
                </a:cubicBezTo>
                <a:cubicBezTo>
                  <a:pt x="100186" y="139207"/>
                  <a:pt x="120650" y="108981"/>
                  <a:pt x="146558" y="82980"/>
                </a:cubicBezTo>
                <a:cubicBezTo>
                  <a:pt x="172465" y="56978"/>
                  <a:pt x="202785" y="36609"/>
                  <a:pt x="236389" y="22341"/>
                </a:cubicBezTo>
                <a:cubicBezTo>
                  <a:pt x="271214" y="7510"/>
                  <a:pt x="308199" y="0"/>
                  <a:pt x="346215" y="0"/>
                </a:cubicBezTo>
                <a:close/>
              </a:path>
            </a:pathLst>
          </a:custGeom>
          <a:solidFill>
            <a:schemeClr val="accent2"/>
          </a:solidFill>
          <a:ln cap="sq">
            <a:noFill/>
            <a:prstDash val="solid"/>
            <a:miter/>
          </a:ln>
        </p:spPr>
        <p:txBody>
          <a:bodyPr vert="horz" wrap="square" lIns="38100" tIns="38100" rIns="38100" bIns="38100" rtlCol="0" anchor="ctr"/>
          <a:lstStyle/>
          <a:p>
            <a:pPr algn="l">
              <a:lnSpc>
                <a:spcPct val="110000"/>
              </a:lnSpc>
            </a:pPr>
            <a:endParaRPr kumimoji="1" lang="zh-CN" altLang="en-US"/>
          </a:p>
        </p:txBody>
      </p:sp>
      <p:sp>
        <p:nvSpPr>
          <p:cNvPr id="7" name="标题 1"/>
          <p:cNvSpPr txBox="1"/>
          <p:nvPr/>
        </p:nvSpPr>
        <p:spPr>
          <a:xfrm>
            <a:off x="6389494" y="2719739"/>
            <a:ext cx="4747260" cy="750259"/>
          </a:xfrm>
          <a:prstGeom prst="rect">
            <a:avLst/>
          </a:prstGeom>
          <a:noFill/>
          <a:ln cap="sq">
            <a:noFill/>
          </a:ln>
          <a:effectLst/>
        </p:spPr>
        <p:txBody>
          <a:bodyPr vert="horz" wrap="square" lIns="0" tIns="0" rIns="0" bIns="0" rtlCol="0" anchor="b"/>
          <a:lstStyle/>
          <a:p>
            <a:pPr algn="l">
              <a:lnSpc>
                <a:spcPct val="130000"/>
              </a:lnSpc>
            </a:pPr>
            <a:r>
              <a:rPr kumimoji="1" lang="en-US" altLang="zh-CN" sz="1600">
                <a:ln w="12700">
                  <a:noFill/>
                </a:ln>
                <a:solidFill>
                  <a:srgbClr val="000000">
                    <a:alpha val="100000"/>
                  </a:srgbClr>
                </a:solidFill>
                <a:latin typeface="Source Han Sans CN Bold"/>
                <a:ea typeface="Source Han Sans CN Bold"/>
                <a:cs typeface="Source Han Sans CN Bold"/>
              </a:rPr>
              <a:t>人文风情</a:t>
            </a:r>
            <a:endParaRPr kumimoji="1" lang="zh-CN" altLang="en-US"/>
          </a:p>
        </p:txBody>
      </p:sp>
      <p:sp>
        <p:nvSpPr>
          <p:cNvPr id="8" name="标题 1"/>
          <p:cNvSpPr txBox="1"/>
          <p:nvPr/>
        </p:nvSpPr>
        <p:spPr>
          <a:xfrm>
            <a:off x="6389494" y="3541863"/>
            <a:ext cx="4747260" cy="1690261"/>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000000">
                    <a:alpha val="100000"/>
                  </a:srgbClr>
                </a:solidFill>
                <a:latin typeface="Source Han Sans"/>
                <a:ea typeface="Source Han Sans"/>
                <a:cs typeface="Source Han Sans"/>
              </a:rPr>
              <a:t>乡村的传统村落建筑保留着古老的风貌，青砖黛瓦，古朴典雅，承载着历史的记忆和文化的传承，让人感受到浓厚的乡土气息。
乡村的民俗文化丰富多彩，如传统的节日庆典、民间手工艺等，这些文化瑰宝是乡村独特的魅力所在，吸引着众多游客前来体验。</a:t>
            </a:r>
            <a:endParaRPr kumimoji="1" lang="zh-CN" altLang="en-US"/>
          </a:p>
        </p:txBody>
      </p:sp>
      <p:sp>
        <p:nvSpPr>
          <p:cNvPr id="9"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农村之美</a:t>
            </a:r>
            <a:endParaRPr kumimoji="1" lang="zh-CN" altLang="en-US"/>
          </a:p>
        </p:txBody>
      </p:sp>
      <p:sp>
        <p:nvSpPr>
          <p:cNvPr id="10"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824797" y="2076151"/>
            <a:ext cx="4754082" cy="3731524"/>
          </a:xfrm>
          <a:custGeom>
            <a:avLst/>
            <a:gdLst>
              <a:gd name="connsiteX0" fmla="*/ 1976659 w 2642041"/>
              <a:gd name="connsiteY0" fmla="*/ 2197272 h 2197271"/>
              <a:gd name="connsiteX1" fmla="*/ 170997 w 2642041"/>
              <a:gd name="connsiteY1" fmla="*/ 1200525 h 2197271"/>
              <a:gd name="connsiteX2" fmla="*/ 0 w 2642041"/>
              <a:gd name="connsiteY2" fmla="*/ 90372 h 2197271"/>
              <a:gd name="connsiteX3" fmla="*/ 2642042 w 2642041"/>
              <a:gd name="connsiteY3" fmla="*/ 0 h 2197271"/>
              <a:gd name="connsiteX4" fmla="*/ 1976659 w 2642041"/>
              <a:gd name="connsiteY4" fmla="*/ 2197272 h 2197271"/>
            </a:gdLst>
            <a:ahLst/>
            <a:cxnLst/>
            <a:rect l="l" t="t" r="r" b="b"/>
            <a:pathLst>
              <a:path w="2642041" h="2197271">
                <a:moveTo>
                  <a:pt x="1976659" y="2197272"/>
                </a:moveTo>
                <a:lnTo>
                  <a:pt x="170997" y="1200525"/>
                </a:lnTo>
                <a:lnTo>
                  <a:pt x="0" y="90372"/>
                </a:lnTo>
                <a:lnTo>
                  <a:pt x="2642042" y="0"/>
                </a:lnTo>
                <a:lnTo>
                  <a:pt x="1976659" y="2197272"/>
                </a:lnTo>
                <a:close/>
              </a:path>
            </a:pathLst>
          </a:custGeom>
          <a:noFill/>
          <a:ln w="25400" cap="flat">
            <a:solidFill>
              <a:schemeClr val="accent1"/>
            </a:solidFill>
            <a:miter/>
          </a:ln>
        </p:spPr>
        <p:txBody>
          <a:bodyPr vert="horz" wrap="square" lIns="91440" tIns="45720" rIns="91440" bIns="45720" rtlCol="0" anchor="ctr"/>
          <a:lstStyle/>
          <a:p>
            <a:pPr algn="l">
              <a:lnSpc>
                <a:spcPct val="110000"/>
              </a:lnSpc>
            </a:pPr>
            <a:endParaRPr kumimoji="1" lang="zh-CN" altLang="en-US"/>
          </a:p>
        </p:txBody>
      </p:sp>
      <p:sp>
        <p:nvSpPr>
          <p:cNvPr id="4" name="标题 1"/>
          <p:cNvSpPr txBox="1"/>
          <p:nvPr/>
        </p:nvSpPr>
        <p:spPr>
          <a:xfrm>
            <a:off x="979441" y="2698509"/>
            <a:ext cx="4444794" cy="2651595"/>
          </a:xfrm>
          <a:custGeom>
            <a:avLst/>
            <a:gdLst>
              <a:gd name="connsiteX0" fmla="*/ 0 w 2470158"/>
              <a:gd name="connsiteY0" fmla="*/ 0 h 1476070"/>
              <a:gd name="connsiteX1" fmla="*/ 2470159 w 2470158"/>
              <a:gd name="connsiteY1" fmla="*/ 0 h 1476070"/>
              <a:gd name="connsiteX2" fmla="*/ 2470159 w 2470158"/>
              <a:gd name="connsiteY2" fmla="*/ 1476070 h 1476070"/>
              <a:gd name="connsiteX3" fmla="*/ 0 w 2470158"/>
              <a:gd name="connsiteY3" fmla="*/ 1476070 h 1476070"/>
            </a:gdLst>
            <a:ahLst/>
            <a:cxnLst/>
            <a:rect l="l" t="t" r="r" b="b"/>
            <a:pathLst>
              <a:path w="2470158" h="1476070">
                <a:moveTo>
                  <a:pt x="0" y="0"/>
                </a:moveTo>
                <a:lnTo>
                  <a:pt x="2470159" y="0"/>
                </a:lnTo>
                <a:lnTo>
                  <a:pt x="2470159" y="1476070"/>
                </a:lnTo>
                <a:lnTo>
                  <a:pt x="0" y="1476070"/>
                </a:lnTo>
                <a:close/>
              </a:path>
            </a:pathLst>
          </a:custGeom>
          <a:solidFill>
            <a:schemeClr val="accent1"/>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sp>
        <p:nvSpPr>
          <p:cNvPr id="5" name="标题 1"/>
          <p:cNvSpPr txBox="1"/>
          <p:nvPr/>
        </p:nvSpPr>
        <p:spPr>
          <a:xfrm>
            <a:off x="6600421" y="2076151"/>
            <a:ext cx="4754082" cy="3731524"/>
          </a:xfrm>
          <a:custGeom>
            <a:avLst/>
            <a:gdLst>
              <a:gd name="connsiteX0" fmla="*/ 0 w 2642042"/>
              <a:gd name="connsiteY0" fmla="*/ 0 h 2197271"/>
              <a:gd name="connsiteX1" fmla="*/ 2642042 w 2642042"/>
              <a:gd name="connsiteY1" fmla="*/ 90372 h 2197271"/>
              <a:gd name="connsiteX2" fmla="*/ 2470159 w 2642042"/>
              <a:gd name="connsiteY2" fmla="*/ 1201411 h 2197271"/>
              <a:gd name="connsiteX3" fmla="*/ 665384 w 2642042"/>
              <a:gd name="connsiteY3" fmla="*/ 2197272 h 2197271"/>
              <a:gd name="connsiteX4" fmla="*/ 0 w 2642042"/>
              <a:gd name="connsiteY4" fmla="*/ 0 h 2197271"/>
            </a:gdLst>
            <a:ahLst/>
            <a:cxnLst/>
            <a:rect l="l" t="t" r="r" b="b"/>
            <a:pathLst>
              <a:path w="2642042" h="2197271">
                <a:moveTo>
                  <a:pt x="0" y="0"/>
                </a:moveTo>
                <a:lnTo>
                  <a:pt x="2642042" y="90372"/>
                </a:lnTo>
                <a:lnTo>
                  <a:pt x="2470159" y="1201411"/>
                </a:lnTo>
                <a:lnTo>
                  <a:pt x="665384" y="2197272"/>
                </a:lnTo>
                <a:lnTo>
                  <a:pt x="0" y="0"/>
                </a:lnTo>
                <a:close/>
              </a:path>
            </a:pathLst>
          </a:custGeom>
          <a:noFill/>
          <a:ln w="25400" cap="flat">
            <a:solidFill>
              <a:schemeClr val="accent1"/>
            </a:solidFill>
            <a:miter/>
          </a:ln>
        </p:spPr>
        <p:txBody>
          <a:bodyPr vert="horz" wrap="square" lIns="91440" tIns="45720" rIns="91440" bIns="45720" rtlCol="0" anchor="ctr"/>
          <a:lstStyle/>
          <a:p>
            <a:pPr algn="l">
              <a:lnSpc>
                <a:spcPct val="110000"/>
              </a:lnSpc>
            </a:pPr>
            <a:endParaRPr kumimoji="1" lang="zh-CN" altLang="en-US"/>
          </a:p>
        </p:txBody>
      </p:sp>
      <p:sp>
        <p:nvSpPr>
          <p:cNvPr id="6" name="标题 1"/>
          <p:cNvSpPr txBox="1"/>
          <p:nvPr/>
        </p:nvSpPr>
        <p:spPr>
          <a:xfrm>
            <a:off x="6755065" y="2698509"/>
            <a:ext cx="4444794" cy="2651595"/>
          </a:xfrm>
          <a:custGeom>
            <a:avLst/>
            <a:gdLst>
              <a:gd name="connsiteX0" fmla="*/ 0 w 2470158"/>
              <a:gd name="connsiteY0" fmla="*/ 0 h 1476070"/>
              <a:gd name="connsiteX1" fmla="*/ 2470158 w 2470158"/>
              <a:gd name="connsiteY1" fmla="*/ 0 h 1476070"/>
              <a:gd name="connsiteX2" fmla="*/ 2470158 w 2470158"/>
              <a:gd name="connsiteY2" fmla="*/ 1476070 h 1476070"/>
              <a:gd name="connsiteX3" fmla="*/ 0 w 2470158"/>
              <a:gd name="connsiteY3" fmla="*/ 1476070 h 1476070"/>
            </a:gdLst>
            <a:ahLst/>
            <a:cxnLst/>
            <a:rect l="l" t="t" r="r" b="b"/>
            <a:pathLst>
              <a:path w="2470158" h="1476070">
                <a:moveTo>
                  <a:pt x="0" y="0"/>
                </a:moveTo>
                <a:lnTo>
                  <a:pt x="2470158" y="0"/>
                </a:lnTo>
                <a:lnTo>
                  <a:pt x="2470158" y="1476070"/>
                </a:lnTo>
                <a:lnTo>
                  <a:pt x="0" y="1476070"/>
                </a:lnTo>
                <a:close/>
              </a:path>
            </a:pathLst>
          </a:custGeom>
          <a:solidFill>
            <a:schemeClr val="accent1"/>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2681437" y="1456724"/>
            <a:ext cx="1040803" cy="1040803"/>
          </a:xfrm>
          <a:custGeom>
            <a:avLst/>
            <a:gdLst>
              <a:gd name="connsiteX0" fmla="*/ 769045 w 769045"/>
              <a:gd name="connsiteY0" fmla="*/ 384523 h 769045"/>
              <a:gd name="connsiteX1" fmla="*/ 384523 w 769045"/>
              <a:gd name="connsiteY1" fmla="*/ 769045 h 769045"/>
              <a:gd name="connsiteX2" fmla="*/ 0 w 769045"/>
              <a:gd name="connsiteY2" fmla="*/ 384523 h 769045"/>
              <a:gd name="connsiteX3" fmla="*/ 384523 w 769045"/>
              <a:gd name="connsiteY3" fmla="*/ 0 h 769045"/>
              <a:gd name="connsiteX4" fmla="*/ 769045 w 769045"/>
              <a:gd name="connsiteY4" fmla="*/ 384523 h 769045"/>
            </a:gdLst>
            <a:ahLst/>
            <a:cxnLst/>
            <a:rect l="l" t="t" r="r" b="b"/>
            <a:pathLst>
              <a:path w="769045" h="769045">
                <a:moveTo>
                  <a:pt x="769045" y="384523"/>
                </a:moveTo>
                <a:cubicBezTo>
                  <a:pt x="769045" y="596888"/>
                  <a:pt x="596889" y="769045"/>
                  <a:pt x="384523" y="769045"/>
                </a:cubicBezTo>
                <a:cubicBezTo>
                  <a:pt x="172157" y="769045"/>
                  <a:pt x="0" y="596888"/>
                  <a:pt x="0" y="384523"/>
                </a:cubicBezTo>
                <a:cubicBezTo>
                  <a:pt x="0" y="172157"/>
                  <a:pt x="172157" y="0"/>
                  <a:pt x="384523" y="0"/>
                </a:cubicBezTo>
                <a:cubicBezTo>
                  <a:pt x="596889" y="0"/>
                  <a:pt x="769045" y="172157"/>
                  <a:pt x="769045" y="384523"/>
                </a:cubicBezTo>
                <a:close/>
              </a:path>
            </a:pathLst>
          </a:custGeom>
          <a:solidFill>
            <a:schemeClr val="accent1"/>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sp>
        <p:nvSpPr>
          <p:cNvPr id="8" name="标题 1"/>
          <p:cNvSpPr txBox="1"/>
          <p:nvPr/>
        </p:nvSpPr>
        <p:spPr>
          <a:xfrm>
            <a:off x="8457061" y="1456724"/>
            <a:ext cx="1040803" cy="1040803"/>
          </a:xfrm>
          <a:custGeom>
            <a:avLst/>
            <a:gdLst>
              <a:gd name="connsiteX0" fmla="*/ 769045 w 769045"/>
              <a:gd name="connsiteY0" fmla="*/ 384523 h 769045"/>
              <a:gd name="connsiteX1" fmla="*/ 384523 w 769045"/>
              <a:gd name="connsiteY1" fmla="*/ 769045 h 769045"/>
              <a:gd name="connsiteX2" fmla="*/ 1 w 769045"/>
              <a:gd name="connsiteY2" fmla="*/ 384523 h 769045"/>
              <a:gd name="connsiteX3" fmla="*/ 384523 w 769045"/>
              <a:gd name="connsiteY3" fmla="*/ 0 h 769045"/>
              <a:gd name="connsiteX4" fmla="*/ 769045 w 769045"/>
              <a:gd name="connsiteY4" fmla="*/ 384523 h 769045"/>
            </a:gdLst>
            <a:ahLst/>
            <a:cxnLst/>
            <a:rect l="l" t="t" r="r" b="b"/>
            <a:pathLst>
              <a:path w="769045" h="769045">
                <a:moveTo>
                  <a:pt x="769045" y="384523"/>
                </a:moveTo>
                <a:cubicBezTo>
                  <a:pt x="769045" y="596888"/>
                  <a:pt x="596888" y="769045"/>
                  <a:pt x="384523" y="769045"/>
                </a:cubicBezTo>
                <a:cubicBezTo>
                  <a:pt x="172157" y="769045"/>
                  <a:pt x="1" y="596888"/>
                  <a:pt x="1" y="384523"/>
                </a:cubicBezTo>
                <a:cubicBezTo>
                  <a:pt x="1" y="172157"/>
                  <a:pt x="172157" y="0"/>
                  <a:pt x="384523" y="0"/>
                </a:cubicBezTo>
                <a:cubicBezTo>
                  <a:pt x="596889" y="0"/>
                  <a:pt x="769045" y="172157"/>
                  <a:pt x="769045" y="384523"/>
                </a:cubicBezTo>
                <a:close/>
              </a:path>
            </a:pathLst>
          </a:custGeom>
          <a:solidFill>
            <a:schemeClr val="accent1"/>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sp>
        <p:nvSpPr>
          <p:cNvPr id="9" name="标题 1"/>
          <p:cNvSpPr txBox="1"/>
          <p:nvPr/>
        </p:nvSpPr>
        <p:spPr>
          <a:xfrm>
            <a:off x="1258490" y="2806631"/>
            <a:ext cx="3886696" cy="738735"/>
          </a:xfrm>
          <a:prstGeom prst="rect">
            <a:avLst/>
          </a:prstGeom>
          <a:noFill/>
          <a:ln>
            <a:noFill/>
          </a:ln>
        </p:spPr>
        <p:txBody>
          <a:bodyPr vert="horz" wrap="square" lIns="0" tIns="0" rIns="0" bIns="0" rtlCol="0" anchor="b"/>
          <a:lstStyle/>
          <a:p>
            <a:pPr algn="ctr">
              <a:lnSpc>
                <a:spcPct val="130000"/>
              </a:lnSpc>
            </a:pPr>
            <a:r>
              <a:rPr kumimoji="1" lang="en-US" altLang="zh-CN" sz="1600">
                <a:ln w="12700">
                  <a:noFill/>
                </a:ln>
                <a:solidFill>
                  <a:srgbClr val="FFFFFF">
                    <a:alpha val="100000"/>
                  </a:srgbClr>
                </a:solidFill>
                <a:latin typeface="Source Han Sans CN Bold"/>
                <a:ea typeface="Source Han Sans CN Bold"/>
                <a:cs typeface="Source Han Sans CN Bold"/>
              </a:rPr>
              <a:t>农业生产现状</a:t>
            </a:r>
            <a:endParaRPr kumimoji="1" lang="zh-CN" altLang="en-US"/>
          </a:p>
        </p:txBody>
      </p:sp>
      <p:sp>
        <p:nvSpPr>
          <p:cNvPr id="10" name="标题 1"/>
          <p:cNvSpPr txBox="1"/>
          <p:nvPr/>
        </p:nvSpPr>
        <p:spPr>
          <a:xfrm>
            <a:off x="1258490" y="3583466"/>
            <a:ext cx="3886696" cy="1662622"/>
          </a:xfrm>
          <a:prstGeom prst="rect">
            <a:avLst/>
          </a:prstGeom>
          <a:noFill/>
          <a:ln>
            <a:noFill/>
          </a:ln>
        </p:spPr>
        <p:txBody>
          <a:bodyPr vert="horz" wrap="square" lIns="0" tIns="0" rIns="0" bIns="0" rtlCol="0" anchor="t"/>
          <a:lstStyle/>
          <a:p>
            <a:pPr algn="ctr">
              <a:lnSpc>
                <a:spcPct val="150000"/>
              </a:lnSpc>
            </a:pPr>
            <a:r>
              <a:rPr kumimoji="1" lang="en-US" altLang="zh-CN" sz="1195">
                <a:ln w="12700">
                  <a:noFill/>
                </a:ln>
                <a:solidFill>
                  <a:srgbClr val="FFFFFF">
                    <a:alpha val="100000"/>
                  </a:srgbClr>
                </a:solidFill>
                <a:latin typeface="Source Han Sans"/>
                <a:ea typeface="Source Han Sans"/>
                <a:cs typeface="Source Han Sans"/>
              </a:rPr>
              <a:t>我们服务的村子主要种植水稻、玉米、花生等农作物，其中水稻种植面积占 [X]%，年产量约 [X] 吨，是村民收入的重要来源之一，但农业生产仍以传统方式为主，机械化程度较低。
农村基础设施建设相对薄弱，部分农田灌溉设施老化，灌溉效率不高，影响了农业生产的发展，制约了农业现代化的进程。</a:t>
            </a:r>
            <a:endParaRPr kumimoji="1" lang="zh-CN" altLang="en-US"/>
          </a:p>
        </p:txBody>
      </p:sp>
      <p:sp>
        <p:nvSpPr>
          <p:cNvPr id="11" name="标题 1"/>
          <p:cNvSpPr txBox="1"/>
          <p:nvPr/>
        </p:nvSpPr>
        <p:spPr>
          <a:xfrm>
            <a:off x="7034114" y="2809556"/>
            <a:ext cx="3886696" cy="738735"/>
          </a:xfrm>
          <a:prstGeom prst="rect">
            <a:avLst/>
          </a:prstGeom>
          <a:noFill/>
          <a:ln>
            <a:noFill/>
          </a:ln>
        </p:spPr>
        <p:txBody>
          <a:bodyPr vert="horz" wrap="square" lIns="0" tIns="0" rIns="0" bIns="0" rtlCol="0" anchor="b"/>
          <a:lstStyle/>
          <a:p>
            <a:pPr algn="ctr">
              <a:lnSpc>
                <a:spcPct val="130000"/>
              </a:lnSpc>
            </a:pPr>
            <a:r>
              <a:rPr kumimoji="1" lang="en-US" altLang="zh-CN" sz="1600">
                <a:ln w="12700">
                  <a:noFill/>
                </a:ln>
                <a:solidFill>
                  <a:srgbClr val="FFFFFF">
                    <a:alpha val="100000"/>
                  </a:srgbClr>
                </a:solidFill>
                <a:latin typeface="Source Han Sans CN Bold"/>
                <a:ea typeface="Source Han Sans CN Bold"/>
                <a:cs typeface="Source Han Sans CN Bold"/>
              </a:rPr>
              <a:t>农民生活状况</a:t>
            </a:r>
            <a:endParaRPr kumimoji="1" lang="zh-CN" altLang="en-US"/>
          </a:p>
        </p:txBody>
      </p:sp>
      <p:sp>
        <p:nvSpPr>
          <p:cNvPr id="12" name="标题 1"/>
          <p:cNvSpPr txBox="1"/>
          <p:nvPr/>
        </p:nvSpPr>
        <p:spPr>
          <a:xfrm>
            <a:off x="7034114" y="3586391"/>
            <a:ext cx="3886696" cy="1662622"/>
          </a:xfrm>
          <a:prstGeom prst="rect">
            <a:avLst/>
          </a:prstGeom>
          <a:noFill/>
          <a:ln>
            <a:noFill/>
          </a:ln>
        </p:spPr>
        <p:txBody>
          <a:bodyPr vert="horz" wrap="square" lIns="0" tIns="0" rIns="0" bIns="0" rtlCol="0" anchor="t"/>
          <a:lstStyle/>
          <a:p>
            <a:pPr algn="ctr">
              <a:lnSpc>
                <a:spcPct val="150000"/>
              </a:lnSpc>
            </a:pPr>
            <a:r>
              <a:rPr kumimoji="1" lang="en-US" altLang="zh-CN" sz="1400">
                <a:ln w="12700">
                  <a:noFill/>
                </a:ln>
                <a:solidFill>
                  <a:srgbClr val="FFFFFF">
                    <a:alpha val="100000"/>
                  </a:srgbClr>
                </a:solidFill>
                <a:latin typeface="Source Han Sans"/>
                <a:ea typeface="Source Han Sans"/>
                <a:cs typeface="Source Han Sans"/>
              </a:rPr>
              <a:t>农民的生活条件有所改善，但仍有部分村民居住在老旧房屋中，生活设施简陋，收入来源单一，主要依靠传统农业种植，收入水平较低。
农村教育、医疗等公共服务资源相对匮乏，农民子女接受优质教育的机会有限，看病就医也不方便，影响了农民的生活质量和幸福感。</a:t>
            </a:r>
            <a:endParaRPr kumimoji="1" lang="zh-CN" altLang="en-US"/>
          </a:p>
        </p:txBody>
      </p:sp>
      <p:sp>
        <p:nvSpPr>
          <p:cNvPr id="13" name="标题 1"/>
          <p:cNvSpPr txBox="1"/>
          <p:nvPr/>
        </p:nvSpPr>
        <p:spPr>
          <a:xfrm>
            <a:off x="2992713" y="1767999"/>
            <a:ext cx="418251" cy="418251"/>
          </a:xfrm>
          <a:custGeom>
            <a:avLst/>
            <a:gdLst>
              <a:gd name="connsiteX0" fmla="*/ 438553 w 720000"/>
              <a:gd name="connsiteY0" fmla="*/ 189601 h 720000"/>
              <a:gd name="connsiteX1" fmla="*/ 373556 w 720000"/>
              <a:gd name="connsiteY1" fmla="*/ 216451 h 720000"/>
              <a:gd name="connsiteX2" fmla="*/ 232180 w 720000"/>
              <a:gd name="connsiteY2" fmla="*/ 357827 h 720000"/>
              <a:gd name="connsiteX3" fmla="*/ 191861 w 720000"/>
              <a:gd name="connsiteY3" fmla="*/ 528226 h 720000"/>
              <a:gd name="connsiteX4" fmla="*/ 362260 w 720000"/>
              <a:gd name="connsiteY4" fmla="*/ 487907 h 720000"/>
              <a:gd name="connsiteX5" fmla="*/ 503636 w 720000"/>
              <a:gd name="connsiteY5" fmla="*/ 346444 h 720000"/>
              <a:gd name="connsiteX6" fmla="*/ 503636 w 720000"/>
              <a:gd name="connsiteY6" fmla="*/ 216365 h 720000"/>
              <a:gd name="connsiteX7" fmla="*/ 438553 w 720000"/>
              <a:gd name="connsiteY7" fmla="*/ 189601 h 720000"/>
              <a:gd name="connsiteX8" fmla="*/ 438553 w 720000"/>
              <a:gd name="connsiteY8" fmla="*/ 141636 h 720000"/>
              <a:gd name="connsiteX9" fmla="*/ 537524 w 720000"/>
              <a:gd name="connsiteY9" fmla="*/ 182476 h 720000"/>
              <a:gd name="connsiteX10" fmla="*/ 537524 w 720000"/>
              <a:gd name="connsiteY10" fmla="*/ 380420 h 720000"/>
              <a:gd name="connsiteX11" fmla="*/ 396149 w 720000"/>
              <a:gd name="connsiteY11" fmla="*/ 521796 h 720000"/>
              <a:gd name="connsiteX12" fmla="*/ 141637 w 720000"/>
              <a:gd name="connsiteY12" fmla="*/ 578364 h 720000"/>
              <a:gd name="connsiteX13" fmla="*/ 198205 w 720000"/>
              <a:gd name="connsiteY13" fmla="*/ 323852 h 720000"/>
              <a:gd name="connsiteX14" fmla="*/ 339581 w 720000"/>
              <a:gd name="connsiteY14" fmla="*/ 182476 h 720000"/>
              <a:gd name="connsiteX15" fmla="*/ 438553 w 720000"/>
              <a:gd name="connsiteY15" fmla="*/ 141636 h 720000"/>
              <a:gd name="connsiteX16" fmla="*/ 120000 w 720000"/>
              <a:gd name="connsiteY16" fmla="*/ 47965 h 720000"/>
              <a:gd name="connsiteX17" fmla="*/ 47965 w 720000"/>
              <a:gd name="connsiteY17" fmla="*/ 120000 h 720000"/>
              <a:gd name="connsiteX18" fmla="*/ 47965 w 720000"/>
              <a:gd name="connsiteY18" fmla="*/ 600000 h 720000"/>
              <a:gd name="connsiteX19" fmla="*/ 120000 w 720000"/>
              <a:gd name="connsiteY19" fmla="*/ 672035 h 720000"/>
              <a:gd name="connsiteX20" fmla="*/ 600000 w 720000"/>
              <a:gd name="connsiteY20" fmla="*/ 672035 h 720000"/>
              <a:gd name="connsiteX21" fmla="*/ 672035 w 720000"/>
              <a:gd name="connsiteY21" fmla="*/ 600000 h 720000"/>
              <a:gd name="connsiteX22" fmla="*/ 672035 w 720000"/>
              <a:gd name="connsiteY22" fmla="*/ 120000 h 720000"/>
              <a:gd name="connsiteX23" fmla="*/ 600000 w 720000"/>
              <a:gd name="connsiteY23" fmla="*/ 47965 h 720000"/>
              <a:gd name="connsiteX24" fmla="*/ 120000 w 720000"/>
              <a:gd name="connsiteY24" fmla="*/ 0 h 720000"/>
              <a:gd name="connsiteX25" fmla="*/ 600000 w 720000"/>
              <a:gd name="connsiteY25" fmla="*/ 0 h 720000"/>
              <a:gd name="connsiteX26" fmla="*/ 720000 w 720000"/>
              <a:gd name="connsiteY26" fmla="*/ 120000 h 720000"/>
              <a:gd name="connsiteX27" fmla="*/ 720000 w 720000"/>
              <a:gd name="connsiteY27" fmla="*/ 600000 h 720000"/>
              <a:gd name="connsiteX28" fmla="*/ 600000 w 720000"/>
              <a:gd name="connsiteY28" fmla="*/ 720000 h 720000"/>
              <a:gd name="connsiteX29" fmla="*/ 120000 w 720000"/>
              <a:gd name="connsiteY29" fmla="*/ 720000 h 720000"/>
              <a:gd name="connsiteX30" fmla="*/ 0 w 720000"/>
              <a:gd name="connsiteY30" fmla="*/ 600000 h 720000"/>
              <a:gd name="connsiteX31" fmla="*/ 0 w 720000"/>
              <a:gd name="connsiteY31" fmla="*/ 120000 h 720000"/>
              <a:gd name="connsiteX32" fmla="*/ 120000 w 720000"/>
              <a:gd name="connsiteY32" fmla="*/ 0 h 720000"/>
            </a:gdLst>
            <a:ahLst/>
            <a:cxnLst/>
            <a:rect l="l" t="t" r="r" b="b"/>
            <a:pathLst>
              <a:path w="720000" h="720000">
                <a:moveTo>
                  <a:pt x="438553" y="189601"/>
                </a:moveTo>
                <a:cubicBezTo>
                  <a:pt x="413875" y="189601"/>
                  <a:pt x="390761" y="199073"/>
                  <a:pt x="373556" y="216451"/>
                </a:cubicBezTo>
                <a:lnTo>
                  <a:pt x="232180" y="357827"/>
                </a:lnTo>
                <a:cubicBezTo>
                  <a:pt x="212456" y="377465"/>
                  <a:pt x="197336" y="453584"/>
                  <a:pt x="191861" y="528226"/>
                </a:cubicBezTo>
                <a:cubicBezTo>
                  <a:pt x="266503" y="522665"/>
                  <a:pt x="342622" y="507545"/>
                  <a:pt x="362260" y="487907"/>
                </a:cubicBezTo>
                <a:lnTo>
                  <a:pt x="503636" y="346444"/>
                </a:lnTo>
                <a:cubicBezTo>
                  <a:pt x="539523" y="310557"/>
                  <a:pt x="539523" y="252252"/>
                  <a:pt x="503636" y="216365"/>
                </a:cubicBezTo>
                <a:cubicBezTo>
                  <a:pt x="486344" y="199073"/>
                  <a:pt x="463230" y="189601"/>
                  <a:pt x="438553" y="189601"/>
                </a:cubicBezTo>
                <a:close/>
                <a:moveTo>
                  <a:pt x="438553" y="141636"/>
                </a:moveTo>
                <a:cubicBezTo>
                  <a:pt x="474440" y="141636"/>
                  <a:pt x="510327" y="155191"/>
                  <a:pt x="537524" y="182476"/>
                </a:cubicBezTo>
                <a:cubicBezTo>
                  <a:pt x="592007" y="236872"/>
                  <a:pt x="592007" y="325938"/>
                  <a:pt x="537524" y="380420"/>
                </a:cubicBezTo>
                <a:lnTo>
                  <a:pt x="396149" y="521796"/>
                </a:lnTo>
                <a:cubicBezTo>
                  <a:pt x="341753" y="576278"/>
                  <a:pt x="141637" y="578364"/>
                  <a:pt x="141637" y="578364"/>
                </a:cubicBezTo>
                <a:cubicBezTo>
                  <a:pt x="141637" y="578364"/>
                  <a:pt x="143723" y="378334"/>
                  <a:pt x="198205" y="323852"/>
                </a:cubicBezTo>
                <a:lnTo>
                  <a:pt x="339581" y="182476"/>
                </a:lnTo>
                <a:cubicBezTo>
                  <a:pt x="366778" y="155278"/>
                  <a:pt x="402666" y="141636"/>
                  <a:pt x="438553" y="141636"/>
                </a:cubicBezTo>
                <a:close/>
                <a:moveTo>
                  <a:pt x="120000" y="47965"/>
                </a:moveTo>
                <a:cubicBezTo>
                  <a:pt x="80290" y="47965"/>
                  <a:pt x="47965" y="80290"/>
                  <a:pt x="47965" y="120000"/>
                </a:cubicBezTo>
                <a:lnTo>
                  <a:pt x="47965" y="600000"/>
                </a:lnTo>
                <a:cubicBezTo>
                  <a:pt x="47965" y="639711"/>
                  <a:pt x="80290" y="672035"/>
                  <a:pt x="120000" y="672035"/>
                </a:cubicBezTo>
                <a:lnTo>
                  <a:pt x="600000" y="672035"/>
                </a:lnTo>
                <a:cubicBezTo>
                  <a:pt x="639711" y="672035"/>
                  <a:pt x="672035" y="639711"/>
                  <a:pt x="672035" y="600000"/>
                </a:cubicBezTo>
                <a:lnTo>
                  <a:pt x="672035" y="120000"/>
                </a:lnTo>
                <a:cubicBezTo>
                  <a:pt x="672035" y="80290"/>
                  <a:pt x="639711" y="47965"/>
                  <a:pt x="600000" y="47965"/>
                </a:cubicBezTo>
                <a:close/>
                <a:moveTo>
                  <a:pt x="120000" y="0"/>
                </a:moveTo>
                <a:lnTo>
                  <a:pt x="600000" y="0"/>
                </a:lnTo>
                <a:cubicBezTo>
                  <a:pt x="666040" y="0"/>
                  <a:pt x="720000" y="54048"/>
                  <a:pt x="720000" y="120000"/>
                </a:cubicBezTo>
                <a:lnTo>
                  <a:pt x="720000" y="600000"/>
                </a:lnTo>
                <a:cubicBezTo>
                  <a:pt x="720000" y="666039"/>
                  <a:pt x="666040" y="720000"/>
                  <a:pt x="600000" y="720000"/>
                </a:cubicBezTo>
                <a:lnTo>
                  <a:pt x="120000" y="720000"/>
                </a:lnTo>
                <a:cubicBezTo>
                  <a:pt x="53961" y="720000"/>
                  <a:pt x="0" y="666039"/>
                  <a:pt x="0" y="600000"/>
                </a:cubicBezTo>
                <a:lnTo>
                  <a:pt x="0" y="120000"/>
                </a:lnTo>
                <a:cubicBezTo>
                  <a:pt x="0" y="53961"/>
                  <a:pt x="53961" y="0"/>
                  <a:pt x="120000" y="0"/>
                </a:cubicBezTo>
                <a:close/>
              </a:path>
            </a:pathLst>
          </a:custGeom>
          <a:solidFill>
            <a:schemeClr val="bg1"/>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sp>
        <p:nvSpPr>
          <p:cNvPr id="14" name="标题 1"/>
          <p:cNvSpPr txBox="1"/>
          <p:nvPr/>
        </p:nvSpPr>
        <p:spPr>
          <a:xfrm>
            <a:off x="8761365" y="1767999"/>
            <a:ext cx="432195" cy="418251"/>
          </a:xfrm>
          <a:custGeom>
            <a:avLst/>
            <a:gdLst>
              <a:gd name="connsiteX0" fmla="*/ 695958 w 1660735"/>
              <a:gd name="connsiteY0" fmla="*/ 752512 h 1607157"/>
              <a:gd name="connsiteX1" fmla="*/ 376349 w 1660735"/>
              <a:gd name="connsiteY1" fmla="*/ 752512 h 1607157"/>
              <a:gd name="connsiteX2" fmla="*/ 110505 w 1660735"/>
              <a:gd name="connsiteY2" fmla="*/ 642007 h 1607157"/>
              <a:gd name="connsiteX3" fmla="*/ 0 w 1660735"/>
              <a:gd name="connsiteY3" fmla="*/ 376349 h 1607157"/>
              <a:gd name="connsiteX4" fmla="*/ 110505 w 1660735"/>
              <a:gd name="connsiteY4" fmla="*/ 110505 h 1607157"/>
              <a:gd name="connsiteX5" fmla="*/ 376349 w 1660735"/>
              <a:gd name="connsiteY5" fmla="*/ 0 h 1607157"/>
              <a:gd name="connsiteX6" fmla="*/ 642193 w 1660735"/>
              <a:gd name="connsiteY6" fmla="*/ 110505 h 1607157"/>
              <a:gd name="connsiteX7" fmla="*/ 752698 w 1660735"/>
              <a:gd name="connsiteY7" fmla="*/ 376349 h 1607157"/>
              <a:gd name="connsiteX8" fmla="*/ 752698 w 1660735"/>
              <a:gd name="connsiteY8" fmla="*/ 695958 h 1607157"/>
              <a:gd name="connsiteX9" fmla="*/ 695958 w 1660735"/>
              <a:gd name="connsiteY9" fmla="*/ 752512 h 1607157"/>
              <a:gd name="connsiteX10" fmla="*/ 376349 w 1660735"/>
              <a:gd name="connsiteY10" fmla="*/ 111621 h 1607157"/>
              <a:gd name="connsiteX11" fmla="*/ 111621 w 1660735"/>
              <a:gd name="connsiteY11" fmla="*/ 376349 h 1607157"/>
              <a:gd name="connsiteX12" fmla="*/ 376349 w 1660735"/>
              <a:gd name="connsiteY12" fmla="*/ 641077 h 1607157"/>
              <a:gd name="connsiteX13" fmla="*/ 641077 w 1660735"/>
              <a:gd name="connsiteY13" fmla="*/ 641077 h 1607157"/>
              <a:gd name="connsiteX14" fmla="*/ 641077 w 1660735"/>
              <a:gd name="connsiteY14" fmla="*/ 376349 h 1607157"/>
              <a:gd name="connsiteX15" fmla="*/ 376349 w 1660735"/>
              <a:gd name="connsiteY15" fmla="*/ 111621 h 1607157"/>
              <a:gd name="connsiteX16" fmla="*/ 1284201 w 1660735"/>
              <a:gd name="connsiteY16" fmla="*/ 752512 h 1607157"/>
              <a:gd name="connsiteX17" fmla="*/ 964592 w 1660735"/>
              <a:gd name="connsiteY17" fmla="*/ 752512 h 1607157"/>
              <a:gd name="connsiteX18" fmla="*/ 908038 w 1660735"/>
              <a:gd name="connsiteY18" fmla="*/ 695958 h 1607157"/>
              <a:gd name="connsiteX19" fmla="*/ 908038 w 1660735"/>
              <a:gd name="connsiteY19" fmla="*/ 376349 h 1607157"/>
              <a:gd name="connsiteX20" fmla="*/ 1018543 w 1660735"/>
              <a:gd name="connsiteY20" fmla="*/ 110505 h 1607157"/>
              <a:gd name="connsiteX21" fmla="*/ 1284387 w 1660735"/>
              <a:gd name="connsiteY21" fmla="*/ 0 h 1607157"/>
              <a:gd name="connsiteX22" fmla="*/ 1550231 w 1660735"/>
              <a:gd name="connsiteY22" fmla="*/ 110505 h 1607157"/>
              <a:gd name="connsiteX23" fmla="*/ 1660736 w 1660735"/>
              <a:gd name="connsiteY23" fmla="*/ 376349 h 1607157"/>
              <a:gd name="connsiteX24" fmla="*/ 1550231 w 1660735"/>
              <a:gd name="connsiteY24" fmla="*/ 642193 h 1607157"/>
              <a:gd name="connsiteX25" fmla="*/ 1284201 w 1660735"/>
              <a:gd name="connsiteY25" fmla="*/ 752512 h 1607157"/>
              <a:gd name="connsiteX26" fmla="*/ 1019659 w 1660735"/>
              <a:gd name="connsiteY26" fmla="*/ 640891 h 1607157"/>
              <a:gd name="connsiteX27" fmla="*/ 1284387 w 1660735"/>
              <a:gd name="connsiteY27" fmla="*/ 640891 h 1607157"/>
              <a:gd name="connsiteX28" fmla="*/ 1549115 w 1660735"/>
              <a:gd name="connsiteY28" fmla="*/ 376163 h 1607157"/>
              <a:gd name="connsiteX29" fmla="*/ 1284387 w 1660735"/>
              <a:gd name="connsiteY29" fmla="*/ 111435 h 1607157"/>
              <a:gd name="connsiteX30" fmla="*/ 1019659 w 1660735"/>
              <a:gd name="connsiteY30" fmla="*/ 376163 h 1607157"/>
              <a:gd name="connsiteX31" fmla="*/ 1019659 w 1660735"/>
              <a:gd name="connsiteY31" fmla="*/ 640891 h 1607157"/>
              <a:gd name="connsiteX32" fmla="*/ 376349 w 1660735"/>
              <a:gd name="connsiteY32" fmla="*/ 1607158 h 1607157"/>
              <a:gd name="connsiteX33" fmla="*/ 110505 w 1660735"/>
              <a:gd name="connsiteY33" fmla="*/ 1496653 h 1607157"/>
              <a:gd name="connsiteX34" fmla="*/ 0 w 1660735"/>
              <a:gd name="connsiteY34" fmla="*/ 1230809 h 1607157"/>
              <a:gd name="connsiteX35" fmla="*/ 110505 w 1660735"/>
              <a:gd name="connsiteY35" fmla="*/ 964964 h 1607157"/>
              <a:gd name="connsiteX36" fmla="*/ 376349 w 1660735"/>
              <a:gd name="connsiteY36" fmla="*/ 854459 h 1607157"/>
              <a:gd name="connsiteX37" fmla="*/ 695958 w 1660735"/>
              <a:gd name="connsiteY37" fmla="*/ 854459 h 1607157"/>
              <a:gd name="connsiteX38" fmla="*/ 752512 w 1660735"/>
              <a:gd name="connsiteY38" fmla="*/ 911014 h 1607157"/>
              <a:gd name="connsiteX39" fmla="*/ 752512 w 1660735"/>
              <a:gd name="connsiteY39" fmla="*/ 1230623 h 1607157"/>
              <a:gd name="connsiteX40" fmla="*/ 642007 w 1660735"/>
              <a:gd name="connsiteY40" fmla="*/ 1496467 h 1607157"/>
              <a:gd name="connsiteX41" fmla="*/ 376349 w 1660735"/>
              <a:gd name="connsiteY41" fmla="*/ 1607158 h 1607157"/>
              <a:gd name="connsiteX42" fmla="*/ 376349 w 1660735"/>
              <a:gd name="connsiteY42" fmla="*/ 966267 h 1607157"/>
              <a:gd name="connsiteX43" fmla="*/ 111621 w 1660735"/>
              <a:gd name="connsiteY43" fmla="*/ 1230809 h 1607157"/>
              <a:gd name="connsiteX44" fmla="*/ 376349 w 1660735"/>
              <a:gd name="connsiteY44" fmla="*/ 1495537 h 1607157"/>
              <a:gd name="connsiteX45" fmla="*/ 641077 w 1660735"/>
              <a:gd name="connsiteY45" fmla="*/ 1230809 h 1607157"/>
              <a:gd name="connsiteX46" fmla="*/ 641077 w 1660735"/>
              <a:gd name="connsiteY46" fmla="*/ 966267 h 1607157"/>
              <a:gd name="connsiteX47" fmla="*/ 376349 w 1660735"/>
              <a:gd name="connsiteY47" fmla="*/ 966267 h 1607157"/>
              <a:gd name="connsiteX48" fmla="*/ 1284201 w 1660735"/>
              <a:gd name="connsiteY48" fmla="*/ 1607158 h 1607157"/>
              <a:gd name="connsiteX49" fmla="*/ 1018357 w 1660735"/>
              <a:gd name="connsiteY49" fmla="*/ 1496653 h 1607157"/>
              <a:gd name="connsiteX50" fmla="*/ 907852 w 1660735"/>
              <a:gd name="connsiteY50" fmla="*/ 1230809 h 1607157"/>
              <a:gd name="connsiteX51" fmla="*/ 907852 w 1660735"/>
              <a:gd name="connsiteY51" fmla="*/ 911200 h 1607157"/>
              <a:gd name="connsiteX52" fmla="*/ 964406 w 1660735"/>
              <a:gd name="connsiteY52" fmla="*/ 854646 h 1607157"/>
              <a:gd name="connsiteX53" fmla="*/ 1284015 w 1660735"/>
              <a:gd name="connsiteY53" fmla="*/ 854646 h 1607157"/>
              <a:gd name="connsiteX54" fmla="*/ 1549859 w 1660735"/>
              <a:gd name="connsiteY54" fmla="*/ 965150 h 1607157"/>
              <a:gd name="connsiteX55" fmla="*/ 1660364 w 1660735"/>
              <a:gd name="connsiteY55" fmla="*/ 1230995 h 1607157"/>
              <a:gd name="connsiteX56" fmla="*/ 1550045 w 1660735"/>
              <a:gd name="connsiteY56" fmla="*/ 1496653 h 1607157"/>
              <a:gd name="connsiteX57" fmla="*/ 1284201 w 1660735"/>
              <a:gd name="connsiteY57" fmla="*/ 1607158 h 1607157"/>
              <a:gd name="connsiteX58" fmla="*/ 1019659 w 1660735"/>
              <a:gd name="connsiteY58" fmla="*/ 966267 h 1607157"/>
              <a:gd name="connsiteX59" fmla="*/ 1019659 w 1660735"/>
              <a:gd name="connsiteY59" fmla="*/ 1230995 h 1607157"/>
              <a:gd name="connsiteX60" fmla="*/ 1284387 w 1660735"/>
              <a:gd name="connsiteY60" fmla="*/ 1495723 h 1607157"/>
              <a:gd name="connsiteX61" fmla="*/ 1549115 w 1660735"/>
              <a:gd name="connsiteY61" fmla="*/ 1230995 h 1607157"/>
              <a:gd name="connsiteX62" fmla="*/ 1284387 w 1660735"/>
              <a:gd name="connsiteY62" fmla="*/ 966267 h 1607157"/>
              <a:gd name="connsiteX63" fmla="*/ 1019659 w 1660735"/>
              <a:gd name="connsiteY63" fmla="*/ 966267 h 1607157"/>
            </a:gdLst>
            <a:ahLst/>
            <a:cxnLst/>
            <a:rect l="l" t="t" r="r" b="b"/>
            <a:pathLst>
              <a:path w="1660735" h="1607157">
                <a:moveTo>
                  <a:pt x="695958" y="752512"/>
                </a:moveTo>
                <a:lnTo>
                  <a:pt x="376349" y="752512"/>
                </a:lnTo>
                <a:cubicBezTo>
                  <a:pt x="276262" y="752512"/>
                  <a:pt x="181756" y="713259"/>
                  <a:pt x="110505" y="642007"/>
                </a:cubicBezTo>
                <a:cubicBezTo>
                  <a:pt x="39253" y="570756"/>
                  <a:pt x="0" y="476436"/>
                  <a:pt x="0" y="376349"/>
                </a:cubicBezTo>
                <a:cubicBezTo>
                  <a:pt x="0" y="276262"/>
                  <a:pt x="39253" y="181756"/>
                  <a:pt x="110505" y="110505"/>
                </a:cubicBezTo>
                <a:cubicBezTo>
                  <a:pt x="181756" y="39253"/>
                  <a:pt x="276076" y="0"/>
                  <a:pt x="376349" y="0"/>
                </a:cubicBezTo>
                <a:cubicBezTo>
                  <a:pt x="476436" y="0"/>
                  <a:pt x="570942" y="39253"/>
                  <a:pt x="642193" y="110505"/>
                </a:cubicBezTo>
                <a:cubicBezTo>
                  <a:pt x="713445" y="181756"/>
                  <a:pt x="752698" y="276076"/>
                  <a:pt x="752698" y="376349"/>
                </a:cubicBezTo>
                <a:lnTo>
                  <a:pt x="752698" y="695958"/>
                </a:lnTo>
                <a:cubicBezTo>
                  <a:pt x="752512" y="727211"/>
                  <a:pt x="727211" y="752512"/>
                  <a:pt x="695958" y="752512"/>
                </a:cubicBezTo>
                <a:close/>
                <a:moveTo>
                  <a:pt x="376349" y="111621"/>
                </a:moveTo>
                <a:cubicBezTo>
                  <a:pt x="230498" y="111621"/>
                  <a:pt x="111621" y="230312"/>
                  <a:pt x="111621" y="376349"/>
                </a:cubicBezTo>
                <a:cubicBezTo>
                  <a:pt x="111621" y="522201"/>
                  <a:pt x="230312" y="641077"/>
                  <a:pt x="376349" y="641077"/>
                </a:cubicBezTo>
                <a:lnTo>
                  <a:pt x="641077" y="641077"/>
                </a:lnTo>
                <a:lnTo>
                  <a:pt x="641077" y="376349"/>
                </a:lnTo>
                <a:cubicBezTo>
                  <a:pt x="640891" y="230312"/>
                  <a:pt x="522201" y="111621"/>
                  <a:pt x="376349" y="111621"/>
                </a:cubicBezTo>
                <a:close/>
                <a:moveTo>
                  <a:pt x="1284201" y="752512"/>
                </a:moveTo>
                <a:lnTo>
                  <a:pt x="964592" y="752512"/>
                </a:lnTo>
                <a:cubicBezTo>
                  <a:pt x="933338" y="752512"/>
                  <a:pt x="908038" y="727025"/>
                  <a:pt x="908038" y="695958"/>
                </a:cubicBezTo>
                <a:lnTo>
                  <a:pt x="908038" y="376349"/>
                </a:lnTo>
                <a:cubicBezTo>
                  <a:pt x="908038" y="276262"/>
                  <a:pt x="947291" y="181756"/>
                  <a:pt x="1018543" y="110505"/>
                </a:cubicBezTo>
                <a:cubicBezTo>
                  <a:pt x="1089794" y="39253"/>
                  <a:pt x="1184114" y="0"/>
                  <a:pt x="1284387" y="0"/>
                </a:cubicBezTo>
                <a:cubicBezTo>
                  <a:pt x="1384660" y="0"/>
                  <a:pt x="1478980" y="39253"/>
                  <a:pt x="1550231" y="110505"/>
                </a:cubicBezTo>
                <a:cubicBezTo>
                  <a:pt x="1621482" y="181756"/>
                  <a:pt x="1660736" y="276076"/>
                  <a:pt x="1660736" y="376349"/>
                </a:cubicBezTo>
                <a:cubicBezTo>
                  <a:pt x="1660736" y="476622"/>
                  <a:pt x="1621482" y="570942"/>
                  <a:pt x="1550231" y="642193"/>
                </a:cubicBezTo>
                <a:cubicBezTo>
                  <a:pt x="1478794" y="713259"/>
                  <a:pt x="1384288" y="752512"/>
                  <a:pt x="1284201" y="752512"/>
                </a:cubicBezTo>
                <a:close/>
                <a:moveTo>
                  <a:pt x="1019659" y="640891"/>
                </a:moveTo>
                <a:lnTo>
                  <a:pt x="1284387" y="640891"/>
                </a:lnTo>
                <a:cubicBezTo>
                  <a:pt x="1430238" y="640891"/>
                  <a:pt x="1549115" y="522201"/>
                  <a:pt x="1549115" y="376163"/>
                </a:cubicBezTo>
                <a:cubicBezTo>
                  <a:pt x="1549115" y="230312"/>
                  <a:pt x="1430424" y="111435"/>
                  <a:pt x="1284387" y="111435"/>
                </a:cubicBezTo>
                <a:cubicBezTo>
                  <a:pt x="1138349" y="111435"/>
                  <a:pt x="1019659" y="230125"/>
                  <a:pt x="1019659" y="376163"/>
                </a:cubicBezTo>
                <a:lnTo>
                  <a:pt x="1019659" y="640891"/>
                </a:lnTo>
                <a:close/>
                <a:moveTo>
                  <a:pt x="376349" y="1607158"/>
                </a:moveTo>
                <a:cubicBezTo>
                  <a:pt x="276262" y="1607158"/>
                  <a:pt x="181756" y="1567904"/>
                  <a:pt x="110505" y="1496653"/>
                </a:cubicBezTo>
                <a:cubicBezTo>
                  <a:pt x="39253" y="1425401"/>
                  <a:pt x="0" y="1330896"/>
                  <a:pt x="0" y="1230809"/>
                </a:cubicBezTo>
                <a:cubicBezTo>
                  <a:pt x="0" y="1130722"/>
                  <a:pt x="39253" y="1036216"/>
                  <a:pt x="110505" y="964964"/>
                </a:cubicBezTo>
                <a:cubicBezTo>
                  <a:pt x="181756" y="893713"/>
                  <a:pt x="276076" y="854459"/>
                  <a:pt x="376349" y="854459"/>
                </a:cubicBezTo>
                <a:lnTo>
                  <a:pt x="695958" y="854459"/>
                </a:lnTo>
                <a:cubicBezTo>
                  <a:pt x="727211" y="854459"/>
                  <a:pt x="752512" y="879760"/>
                  <a:pt x="752512" y="911014"/>
                </a:cubicBezTo>
                <a:lnTo>
                  <a:pt x="752512" y="1230623"/>
                </a:lnTo>
                <a:cubicBezTo>
                  <a:pt x="752512" y="1330709"/>
                  <a:pt x="713259" y="1425215"/>
                  <a:pt x="642007" y="1496467"/>
                </a:cubicBezTo>
                <a:cubicBezTo>
                  <a:pt x="570756" y="1567718"/>
                  <a:pt x="476436" y="1607158"/>
                  <a:pt x="376349" y="1607158"/>
                </a:cubicBezTo>
                <a:close/>
                <a:moveTo>
                  <a:pt x="376349" y="966267"/>
                </a:moveTo>
                <a:cubicBezTo>
                  <a:pt x="230312" y="966267"/>
                  <a:pt x="111621" y="1084957"/>
                  <a:pt x="111621" y="1230809"/>
                </a:cubicBezTo>
                <a:cubicBezTo>
                  <a:pt x="111621" y="1376660"/>
                  <a:pt x="230312" y="1495537"/>
                  <a:pt x="376349" y="1495537"/>
                </a:cubicBezTo>
                <a:cubicBezTo>
                  <a:pt x="522201" y="1495537"/>
                  <a:pt x="641077" y="1376846"/>
                  <a:pt x="641077" y="1230809"/>
                </a:cubicBezTo>
                <a:lnTo>
                  <a:pt x="641077" y="966267"/>
                </a:lnTo>
                <a:lnTo>
                  <a:pt x="376349" y="966267"/>
                </a:lnTo>
                <a:close/>
                <a:moveTo>
                  <a:pt x="1284201" y="1607158"/>
                </a:moveTo>
                <a:cubicBezTo>
                  <a:pt x="1184114" y="1607158"/>
                  <a:pt x="1089608" y="1567904"/>
                  <a:pt x="1018357" y="1496653"/>
                </a:cubicBezTo>
                <a:cubicBezTo>
                  <a:pt x="947105" y="1425401"/>
                  <a:pt x="907852" y="1331082"/>
                  <a:pt x="907852" y="1230809"/>
                </a:cubicBezTo>
                <a:lnTo>
                  <a:pt x="907852" y="911200"/>
                </a:lnTo>
                <a:cubicBezTo>
                  <a:pt x="907852" y="879946"/>
                  <a:pt x="933152" y="854646"/>
                  <a:pt x="964406" y="854646"/>
                </a:cubicBezTo>
                <a:lnTo>
                  <a:pt x="1284015" y="854646"/>
                </a:lnTo>
                <a:cubicBezTo>
                  <a:pt x="1384102" y="854646"/>
                  <a:pt x="1478607" y="893899"/>
                  <a:pt x="1549859" y="965150"/>
                </a:cubicBezTo>
                <a:cubicBezTo>
                  <a:pt x="1621110" y="1036402"/>
                  <a:pt x="1660364" y="1130722"/>
                  <a:pt x="1660364" y="1230995"/>
                </a:cubicBezTo>
                <a:cubicBezTo>
                  <a:pt x="1660364" y="1331268"/>
                  <a:pt x="1621296" y="1425401"/>
                  <a:pt x="1550045" y="1496653"/>
                </a:cubicBezTo>
                <a:cubicBezTo>
                  <a:pt x="1478794" y="1567904"/>
                  <a:pt x="1384288" y="1607158"/>
                  <a:pt x="1284201" y="1607158"/>
                </a:cubicBezTo>
                <a:close/>
                <a:moveTo>
                  <a:pt x="1019659" y="966267"/>
                </a:moveTo>
                <a:lnTo>
                  <a:pt x="1019659" y="1230995"/>
                </a:lnTo>
                <a:cubicBezTo>
                  <a:pt x="1019659" y="1376846"/>
                  <a:pt x="1138349" y="1495723"/>
                  <a:pt x="1284387" y="1495723"/>
                </a:cubicBezTo>
                <a:cubicBezTo>
                  <a:pt x="1430424" y="1495723"/>
                  <a:pt x="1549115" y="1377032"/>
                  <a:pt x="1549115" y="1230995"/>
                </a:cubicBezTo>
                <a:cubicBezTo>
                  <a:pt x="1549115" y="1084957"/>
                  <a:pt x="1430424" y="966267"/>
                  <a:pt x="1284387" y="966267"/>
                </a:cubicBezTo>
                <a:lnTo>
                  <a:pt x="1019659" y="966267"/>
                </a:lnTo>
                <a:close/>
              </a:path>
            </a:pathLst>
          </a:custGeom>
          <a:solidFill>
            <a:schemeClr val="bg1"/>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sp>
        <p:nvSpPr>
          <p:cNvPr id="15"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三农真实面貌</a:t>
            </a:r>
            <a:endParaRPr kumimoji="1" lang="zh-CN" altLang="en-US"/>
          </a:p>
        </p:txBody>
      </p:sp>
      <p:sp>
        <p:nvSpPr>
          <p:cNvPr id="16"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2380" y="0"/>
            <a:ext cx="12196761" cy="6858000"/>
          </a:xfrm>
          <a:prstGeom prst="rect">
            <a:avLst/>
          </a:prstGeom>
          <a:blipFill>
            <a:blip r:embed="rId2"/>
            <a:srcRect/>
            <a:stretch>
              <a:fillRect l="-164" r="-164"/>
            </a:stretch>
          </a:blip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0" y="0"/>
            <a:ext cx="12192000" cy="6858000"/>
          </a:xfrm>
          <a:custGeom>
            <a:avLst/>
            <a:gdLst>
              <a:gd name="connsiteX0" fmla="*/ 15963105 w 18288000"/>
              <a:gd name="connsiteY0" fmla="*/ 8102600 h 10288588"/>
              <a:gd name="connsiteX1" fmla="*/ 15951199 w 18288000"/>
              <a:gd name="connsiteY1" fmla="*/ 8103394 h 10288588"/>
              <a:gd name="connsiteX2" fmla="*/ 15940087 w 18288000"/>
              <a:gd name="connsiteY2" fmla="*/ 8104983 h 10288588"/>
              <a:gd name="connsiteX3" fmla="*/ 15928180 w 18288000"/>
              <a:gd name="connsiteY3" fmla="*/ 8108160 h 10288588"/>
              <a:gd name="connsiteX4" fmla="*/ 15917068 w 18288000"/>
              <a:gd name="connsiteY4" fmla="*/ 8111336 h 10288588"/>
              <a:gd name="connsiteX5" fmla="*/ 15907543 w 18288000"/>
              <a:gd name="connsiteY5" fmla="*/ 8116896 h 10288588"/>
              <a:gd name="connsiteX6" fmla="*/ 15898018 w 18288000"/>
              <a:gd name="connsiteY6" fmla="*/ 8122455 h 10288588"/>
              <a:gd name="connsiteX7" fmla="*/ 15889287 w 18288000"/>
              <a:gd name="connsiteY7" fmla="*/ 8129603 h 10288588"/>
              <a:gd name="connsiteX8" fmla="*/ 15880555 w 18288000"/>
              <a:gd name="connsiteY8" fmla="*/ 8137545 h 10288588"/>
              <a:gd name="connsiteX9" fmla="*/ 15872618 w 18288000"/>
              <a:gd name="connsiteY9" fmla="*/ 8145487 h 10288588"/>
              <a:gd name="connsiteX10" fmla="*/ 15865474 w 18288000"/>
              <a:gd name="connsiteY10" fmla="*/ 8154223 h 10288588"/>
              <a:gd name="connsiteX11" fmla="*/ 15859918 w 18288000"/>
              <a:gd name="connsiteY11" fmla="*/ 8164548 h 10288588"/>
              <a:gd name="connsiteX12" fmla="*/ 15855949 w 18288000"/>
              <a:gd name="connsiteY12" fmla="*/ 8174079 h 10288588"/>
              <a:gd name="connsiteX13" fmla="*/ 15851187 w 18288000"/>
              <a:gd name="connsiteY13" fmla="*/ 8184403 h 10288588"/>
              <a:gd name="connsiteX14" fmla="*/ 15848805 w 18288000"/>
              <a:gd name="connsiteY14" fmla="*/ 8195522 h 10288588"/>
              <a:gd name="connsiteX15" fmla="*/ 15846424 w 18288000"/>
              <a:gd name="connsiteY15" fmla="*/ 8208229 h 10288588"/>
              <a:gd name="connsiteX16" fmla="*/ 15846424 w 18288000"/>
              <a:gd name="connsiteY16" fmla="*/ 8219348 h 10288588"/>
              <a:gd name="connsiteX17" fmla="*/ 15846424 w 18288000"/>
              <a:gd name="connsiteY17" fmla="*/ 9378090 h 10288588"/>
              <a:gd name="connsiteX18" fmla="*/ 15846424 w 18288000"/>
              <a:gd name="connsiteY18" fmla="*/ 9389209 h 10288588"/>
              <a:gd name="connsiteX19" fmla="*/ 15848805 w 18288000"/>
              <a:gd name="connsiteY19" fmla="*/ 9401916 h 10288588"/>
              <a:gd name="connsiteX20" fmla="*/ 15851187 w 18288000"/>
              <a:gd name="connsiteY20" fmla="*/ 9413035 h 10288588"/>
              <a:gd name="connsiteX21" fmla="*/ 15855949 w 18288000"/>
              <a:gd name="connsiteY21" fmla="*/ 9423360 h 10288588"/>
              <a:gd name="connsiteX22" fmla="*/ 15859918 w 18288000"/>
              <a:gd name="connsiteY22" fmla="*/ 9433684 h 10288588"/>
              <a:gd name="connsiteX23" fmla="*/ 15865474 w 18288000"/>
              <a:gd name="connsiteY23" fmla="*/ 9443215 h 10288588"/>
              <a:gd name="connsiteX24" fmla="*/ 15872618 w 18288000"/>
              <a:gd name="connsiteY24" fmla="*/ 9452745 h 10288588"/>
              <a:gd name="connsiteX25" fmla="*/ 15880555 w 18288000"/>
              <a:gd name="connsiteY25" fmla="*/ 9460687 h 10288588"/>
              <a:gd name="connsiteX26" fmla="*/ 15889287 w 18288000"/>
              <a:gd name="connsiteY26" fmla="*/ 9467835 h 10288588"/>
              <a:gd name="connsiteX27" fmla="*/ 15898018 w 18288000"/>
              <a:gd name="connsiteY27" fmla="*/ 9474983 h 10288588"/>
              <a:gd name="connsiteX28" fmla="*/ 15907543 w 18288000"/>
              <a:gd name="connsiteY28" fmla="*/ 9480542 h 10288588"/>
              <a:gd name="connsiteX29" fmla="*/ 15917068 w 18288000"/>
              <a:gd name="connsiteY29" fmla="*/ 9486102 h 10288588"/>
              <a:gd name="connsiteX30" fmla="*/ 15928180 w 18288000"/>
              <a:gd name="connsiteY30" fmla="*/ 9489279 h 10288588"/>
              <a:gd name="connsiteX31" fmla="*/ 15940087 w 18288000"/>
              <a:gd name="connsiteY31" fmla="*/ 9493250 h 10288588"/>
              <a:gd name="connsiteX32" fmla="*/ 15951199 w 18288000"/>
              <a:gd name="connsiteY32" fmla="*/ 9494044 h 10288588"/>
              <a:gd name="connsiteX33" fmla="*/ 15963105 w 18288000"/>
              <a:gd name="connsiteY33" fmla="*/ 9494838 h 10288588"/>
              <a:gd name="connsiteX34" fmla="*/ 17118804 w 18288000"/>
              <a:gd name="connsiteY34" fmla="*/ 9494838 h 10288588"/>
              <a:gd name="connsiteX35" fmla="*/ 17129920 w 18288000"/>
              <a:gd name="connsiteY35" fmla="*/ 9494044 h 10288588"/>
              <a:gd name="connsiteX36" fmla="*/ 17141032 w 18288000"/>
              <a:gd name="connsiteY36" fmla="*/ 9493250 h 10288588"/>
              <a:gd name="connsiteX37" fmla="*/ 17152936 w 18288000"/>
              <a:gd name="connsiteY37" fmla="*/ 9489279 h 10288588"/>
              <a:gd name="connsiteX38" fmla="*/ 17164048 w 18288000"/>
              <a:gd name="connsiteY38" fmla="*/ 9486102 h 10288588"/>
              <a:gd name="connsiteX39" fmla="*/ 17173576 w 18288000"/>
              <a:gd name="connsiteY39" fmla="*/ 9480542 h 10288588"/>
              <a:gd name="connsiteX40" fmla="*/ 17183892 w 18288000"/>
              <a:gd name="connsiteY40" fmla="*/ 9474983 h 10288588"/>
              <a:gd name="connsiteX41" fmla="*/ 17193420 w 18288000"/>
              <a:gd name="connsiteY41" fmla="*/ 9467835 h 10288588"/>
              <a:gd name="connsiteX42" fmla="*/ 17200564 w 18288000"/>
              <a:gd name="connsiteY42" fmla="*/ 9460687 h 10288588"/>
              <a:gd name="connsiteX43" fmla="*/ 17208500 w 18288000"/>
              <a:gd name="connsiteY43" fmla="*/ 9452745 h 10288588"/>
              <a:gd name="connsiteX44" fmla="*/ 17215644 w 18288000"/>
              <a:gd name="connsiteY44" fmla="*/ 9443215 h 10288588"/>
              <a:gd name="connsiteX45" fmla="*/ 17221200 w 18288000"/>
              <a:gd name="connsiteY45" fmla="*/ 9433684 h 10288588"/>
              <a:gd name="connsiteX46" fmla="*/ 17225964 w 18288000"/>
              <a:gd name="connsiteY46" fmla="*/ 9423360 h 10288588"/>
              <a:gd name="connsiteX47" fmla="*/ 17229932 w 18288000"/>
              <a:gd name="connsiteY47" fmla="*/ 9413035 h 10288588"/>
              <a:gd name="connsiteX48" fmla="*/ 17233104 w 18288000"/>
              <a:gd name="connsiteY48" fmla="*/ 9401916 h 10288588"/>
              <a:gd name="connsiteX49" fmla="*/ 17234692 w 18288000"/>
              <a:gd name="connsiteY49" fmla="*/ 9389209 h 10288588"/>
              <a:gd name="connsiteX50" fmla="*/ 17235488 w 18288000"/>
              <a:gd name="connsiteY50" fmla="*/ 9378090 h 10288588"/>
              <a:gd name="connsiteX51" fmla="*/ 17235488 w 18288000"/>
              <a:gd name="connsiteY51" fmla="*/ 8219348 h 10288588"/>
              <a:gd name="connsiteX52" fmla="*/ 17234692 w 18288000"/>
              <a:gd name="connsiteY52" fmla="*/ 8208229 h 10288588"/>
              <a:gd name="connsiteX53" fmla="*/ 17233104 w 18288000"/>
              <a:gd name="connsiteY53" fmla="*/ 8195522 h 10288588"/>
              <a:gd name="connsiteX54" fmla="*/ 17229932 w 18288000"/>
              <a:gd name="connsiteY54" fmla="*/ 8184403 h 10288588"/>
              <a:gd name="connsiteX55" fmla="*/ 17225964 w 18288000"/>
              <a:gd name="connsiteY55" fmla="*/ 8174079 h 10288588"/>
              <a:gd name="connsiteX56" fmla="*/ 17221200 w 18288000"/>
              <a:gd name="connsiteY56" fmla="*/ 8164548 h 10288588"/>
              <a:gd name="connsiteX57" fmla="*/ 17215644 w 18288000"/>
              <a:gd name="connsiteY57" fmla="*/ 8154223 h 10288588"/>
              <a:gd name="connsiteX58" fmla="*/ 17208500 w 18288000"/>
              <a:gd name="connsiteY58" fmla="*/ 8145487 h 10288588"/>
              <a:gd name="connsiteX59" fmla="*/ 17200564 w 18288000"/>
              <a:gd name="connsiteY59" fmla="*/ 8137545 h 10288588"/>
              <a:gd name="connsiteX60" fmla="*/ 17193420 w 18288000"/>
              <a:gd name="connsiteY60" fmla="*/ 8129603 h 10288588"/>
              <a:gd name="connsiteX61" fmla="*/ 17183892 w 18288000"/>
              <a:gd name="connsiteY61" fmla="*/ 8122455 h 10288588"/>
              <a:gd name="connsiteX62" fmla="*/ 17173576 w 18288000"/>
              <a:gd name="connsiteY62" fmla="*/ 8116896 h 10288588"/>
              <a:gd name="connsiteX63" fmla="*/ 17164048 w 18288000"/>
              <a:gd name="connsiteY63" fmla="*/ 8111336 h 10288588"/>
              <a:gd name="connsiteX64" fmla="*/ 17152936 w 18288000"/>
              <a:gd name="connsiteY64" fmla="*/ 8108160 h 10288588"/>
              <a:gd name="connsiteX65" fmla="*/ 17141032 w 18288000"/>
              <a:gd name="connsiteY65" fmla="*/ 8104983 h 10288588"/>
              <a:gd name="connsiteX66" fmla="*/ 17129920 w 18288000"/>
              <a:gd name="connsiteY66" fmla="*/ 8103394 h 10288588"/>
              <a:gd name="connsiteX67" fmla="*/ 17118804 w 18288000"/>
              <a:gd name="connsiteY67" fmla="*/ 8102600 h 10288588"/>
              <a:gd name="connsiteX68" fmla="*/ 14504193 w 18288000"/>
              <a:gd name="connsiteY68" fmla="*/ 8102600 h 10288588"/>
              <a:gd name="connsiteX69" fmla="*/ 14491493 w 18288000"/>
              <a:gd name="connsiteY69" fmla="*/ 8103394 h 10288588"/>
              <a:gd name="connsiteX70" fmla="*/ 14480381 w 18288000"/>
              <a:gd name="connsiteY70" fmla="*/ 8104983 h 10288588"/>
              <a:gd name="connsiteX71" fmla="*/ 14469268 w 18288000"/>
              <a:gd name="connsiteY71" fmla="*/ 8108160 h 10288588"/>
              <a:gd name="connsiteX72" fmla="*/ 14458156 w 18288000"/>
              <a:gd name="connsiteY72" fmla="*/ 8111336 h 10288588"/>
              <a:gd name="connsiteX73" fmla="*/ 14447837 w 18288000"/>
              <a:gd name="connsiteY73" fmla="*/ 8116896 h 10288588"/>
              <a:gd name="connsiteX74" fmla="*/ 14439106 w 18288000"/>
              <a:gd name="connsiteY74" fmla="*/ 8122455 h 10288588"/>
              <a:gd name="connsiteX75" fmla="*/ 14430375 w 18288000"/>
              <a:gd name="connsiteY75" fmla="*/ 8129603 h 10288588"/>
              <a:gd name="connsiteX76" fmla="*/ 14420850 w 18288000"/>
              <a:gd name="connsiteY76" fmla="*/ 8137545 h 10288588"/>
              <a:gd name="connsiteX77" fmla="*/ 14412912 w 18288000"/>
              <a:gd name="connsiteY77" fmla="*/ 8145487 h 10288588"/>
              <a:gd name="connsiteX78" fmla="*/ 14406562 w 18288000"/>
              <a:gd name="connsiteY78" fmla="*/ 8154223 h 10288588"/>
              <a:gd name="connsiteX79" fmla="*/ 14401006 w 18288000"/>
              <a:gd name="connsiteY79" fmla="*/ 8164548 h 10288588"/>
              <a:gd name="connsiteX80" fmla="*/ 14396243 w 18288000"/>
              <a:gd name="connsiteY80" fmla="*/ 8174079 h 10288588"/>
              <a:gd name="connsiteX81" fmla="*/ 14391481 w 18288000"/>
              <a:gd name="connsiteY81" fmla="*/ 8184403 h 10288588"/>
              <a:gd name="connsiteX82" fmla="*/ 14389893 w 18288000"/>
              <a:gd name="connsiteY82" fmla="*/ 8195522 h 10288588"/>
              <a:gd name="connsiteX83" fmla="*/ 14387512 w 18288000"/>
              <a:gd name="connsiteY83" fmla="*/ 8208229 h 10288588"/>
              <a:gd name="connsiteX84" fmla="*/ 14387512 w 18288000"/>
              <a:gd name="connsiteY84" fmla="*/ 8219348 h 10288588"/>
              <a:gd name="connsiteX85" fmla="*/ 14387512 w 18288000"/>
              <a:gd name="connsiteY85" fmla="*/ 9378090 h 10288588"/>
              <a:gd name="connsiteX86" fmla="*/ 14387512 w 18288000"/>
              <a:gd name="connsiteY86" fmla="*/ 9389209 h 10288588"/>
              <a:gd name="connsiteX87" fmla="*/ 14389893 w 18288000"/>
              <a:gd name="connsiteY87" fmla="*/ 9401916 h 10288588"/>
              <a:gd name="connsiteX88" fmla="*/ 14391481 w 18288000"/>
              <a:gd name="connsiteY88" fmla="*/ 9413035 h 10288588"/>
              <a:gd name="connsiteX89" fmla="*/ 14396243 w 18288000"/>
              <a:gd name="connsiteY89" fmla="*/ 9423360 h 10288588"/>
              <a:gd name="connsiteX90" fmla="*/ 14401006 w 18288000"/>
              <a:gd name="connsiteY90" fmla="*/ 9433684 h 10288588"/>
              <a:gd name="connsiteX91" fmla="*/ 14406562 w 18288000"/>
              <a:gd name="connsiteY91" fmla="*/ 9443215 h 10288588"/>
              <a:gd name="connsiteX92" fmla="*/ 14412912 w 18288000"/>
              <a:gd name="connsiteY92" fmla="*/ 9452745 h 10288588"/>
              <a:gd name="connsiteX93" fmla="*/ 14420850 w 18288000"/>
              <a:gd name="connsiteY93" fmla="*/ 9460687 h 10288588"/>
              <a:gd name="connsiteX94" fmla="*/ 14430375 w 18288000"/>
              <a:gd name="connsiteY94" fmla="*/ 9467835 h 10288588"/>
              <a:gd name="connsiteX95" fmla="*/ 14439106 w 18288000"/>
              <a:gd name="connsiteY95" fmla="*/ 9474983 h 10288588"/>
              <a:gd name="connsiteX96" fmla="*/ 14447837 w 18288000"/>
              <a:gd name="connsiteY96" fmla="*/ 9480542 h 10288588"/>
              <a:gd name="connsiteX97" fmla="*/ 14458156 w 18288000"/>
              <a:gd name="connsiteY97" fmla="*/ 9486102 h 10288588"/>
              <a:gd name="connsiteX98" fmla="*/ 14469268 w 18288000"/>
              <a:gd name="connsiteY98" fmla="*/ 9489279 h 10288588"/>
              <a:gd name="connsiteX99" fmla="*/ 14480381 w 18288000"/>
              <a:gd name="connsiteY99" fmla="*/ 9493250 h 10288588"/>
              <a:gd name="connsiteX100" fmla="*/ 14491493 w 18288000"/>
              <a:gd name="connsiteY100" fmla="*/ 9494044 h 10288588"/>
              <a:gd name="connsiteX101" fmla="*/ 14504193 w 18288000"/>
              <a:gd name="connsiteY101" fmla="*/ 9494838 h 10288588"/>
              <a:gd name="connsiteX102" fmla="*/ 15659894 w 18288000"/>
              <a:gd name="connsiteY102" fmla="*/ 9494838 h 10288588"/>
              <a:gd name="connsiteX103" fmla="*/ 15671006 w 18288000"/>
              <a:gd name="connsiteY103" fmla="*/ 9494044 h 10288588"/>
              <a:gd name="connsiteX104" fmla="*/ 15682119 w 18288000"/>
              <a:gd name="connsiteY104" fmla="*/ 9493250 h 10288588"/>
              <a:gd name="connsiteX105" fmla="*/ 15693231 w 18288000"/>
              <a:gd name="connsiteY105" fmla="*/ 9489279 h 10288588"/>
              <a:gd name="connsiteX106" fmla="*/ 15704344 w 18288000"/>
              <a:gd name="connsiteY106" fmla="*/ 9486102 h 10288588"/>
              <a:gd name="connsiteX107" fmla="*/ 15714663 w 18288000"/>
              <a:gd name="connsiteY107" fmla="*/ 9480542 h 10288588"/>
              <a:gd name="connsiteX108" fmla="*/ 15724981 w 18288000"/>
              <a:gd name="connsiteY108" fmla="*/ 9474983 h 10288588"/>
              <a:gd name="connsiteX109" fmla="*/ 15733713 w 18288000"/>
              <a:gd name="connsiteY109" fmla="*/ 9467835 h 10288588"/>
              <a:gd name="connsiteX110" fmla="*/ 15741650 w 18288000"/>
              <a:gd name="connsiteY110" fmla="*/ 9460687 h 10288588"/>
              <a:gd name="connsiteX111" fmla="*/ 15749587 w 18288000"/>
              <a:gd name="connsiteY111" fmla="*/ 9452745 h 10288588"/>
              <a:gd name="connsiteX112" fmla="*/ 15755937 w 18288000"/>
              <a:gd name="connsiteY112" fmla="*/ 9443215 h 10288588"/>
              <a:gd name="connsiteX113" fmla="*/ 15761494 w 18288000"/>
              <a:gd name="connsiteY113" fmla="*/ 9433684 h 10288588"/>
              <a:gd name="connsiteX114" fmla="*/ 15766256 w 18288000"/>
              <a:gd name="connsiteY114" fmla="*/ 9423360 h 10288588"/>
              <a:gd name="connsiteX115" fmla="*/ 15771019 w 18288000"/>
              <a:gd name="connsiteY115" fmla="*/ 9413035 h 10288588"/>
              <a:gd name="connsiteX116" fmla="*/ 15772606 w 18288000"/>
              <a:gd name="connsiteY116" fmla="*/ 9401916 h 10288588"/>
              <a:gd name="connsiteX117" fmla="*/ 15774987 w 18288000"/>
              <a:gd name="connsiteY117" fmla="*/ 9389209 h 10288588"/>
              <a:gd name="connsiteX118" fmla="*/ 15776575 w 18288000"/>
              <a:gd name="connsiteY118" fmla="*/ 9378090 h 10288588"/>
              <a:gd name="connsiteX119" fmla="*/ 15776575 w 18288000"/>
              <a:gd name="connsiteY119" fmla="*/ 8219348 h 10288588"/>
              <a:gd name="connsiteX120" fmla="*/ 15774987 w 18288000"/>
              <a:gd name="connsiteY120" fmla="*/ 8208229 h 10288588"/>
              <a:gd name="connsiteX121" fmla="*/ 15772606 w 18288000"/>
              <a:gd name="connsiteY121" fmla="*/ 8195522 h 10288588"/>
              <a:gd name="connsiteX122" fmla="*/ 15771019 w 18288000"/>
              <a:gd name="connsiteY122" fmla="*/ 8184403 h 10288588"/>
              <a:gd name="connsiteX123" fmla="*/ 15766256 w 18288000"/>
              <a:gd name="connsiteY123" fmla="*/ 8174079 h 10288588"/>
              <a:gd name="connsiteX124" fmla="*/ 15761494 w 18288000"/>
              <a:gd name="connsiteY124" fmla="*/ 8164548 h 10288588"/>
              <a:gd name="connsiteX125" fmla="*/ 15755937 w 18288000"/>
              <a:gd name="connsiteY125" fmla="*/ 8154223 h 10288588"/>
              <a:gd name="connsiteX126" fmla="*/ 15749587 w 18288000"/>
              <a:gd name="connsiteY126" fmla="*/ 8145487 h 10288588"/>
              <a:gd name="connsiteX127" fmla="*/ 15741650 w 18288000"/>
              <a:gd name="connsiteY127" fmla="*/ 8137545 h 10288588"/>
              <a:gd name="connsiteX128" fmla="*/ 15733713 w 18288000"/>
              <a:gd name="connsiteY128" fmla="*/ 8129603 h 10288588"/>
              <a:gd name="connsiteX129" fmla="*/ 15724981 w 18288000"/>
              <a:gd name="connsiteY129" fmla="*/ 8122455 h 10288588"/>
              <a:gd name="connsiteX130" fmla="*/ 15714663 w 18288000"/>
              <a:gd name="connsiteY130" fmla="*/ 8116896 h 10288588"/>
              <a:gd name="connsiteX131" fmla="*/ 15704344 w 18288000"/>
              <a:gd name="connsiteY131" fmla="*/ 8111336 h 10288588"/>
              <a:gd name="connsiteX132" fmla="*/ 15693231 w 18288000"/>
              <a:gd name="connsiteY132" fmla="*/ 8108160 h 10288588"/>
              <a:gd name="connsiteX133" fmla="*/ 15682119 w 18288000"/>
              <a:gd name="connsiteY133" fmla="*/ 8104983 h 10288588"/>
              <a:gd name="connsiteX134" fmla="*/ 15671006 w 18288000"/>
              <a:gd name="connsiteY134" fmla="*/ 8103394 h 10288588"/>
              <a:gd name="connsiteX135" fmla="*/ 15659894 w 18288000"/>
              <a:gd name="connsiteY135" fmla="*/ 8102600 h 10288588"/>
              <a:gd name="connsiteX136" fmla="*/ 15963105 w 18288000"/>
              <a:gd name="connsiteY136" fmla="*/ 6640513 h 10288588"/>
              <a:gd name="connsiteX137" fmla="*/ 15951199 w 18288000"/>
              <a:gd name="connsiteY137" fmla="*/ 6642101 h 10288588"/>
              <a:gd name="connsiteX138" fmla="*/ 15940087 w 18288000"/>
              <a:gd name="connsiteY138" fmla="*/ 6642895 h 10288588"/>
              <a:gd name="connsiteX139" fmla="*/ 15928180 w 18288000"/>
              <a:gd name="connsiteY139" fmla="*/ 6646070 h 10288588"/>
              <a:gd name="connsiteX140" fmla="*/ 15917068 w 18288000"/>
              <a:gd name="connsiteY140" fmla="*/ 6650038 h 10288588"/>
              <a:gd name="connsiteX141" fmla="*/ 15907543 w 18288000"/>
              <a:gd name="connsiteY141" fmla="*/ 6655595 h 10288588"/>
              <a:gd name="connsiteX142" fmla="*/ 15898018 w 18288000"/>
              <a:gd name="connsiteY142" fmla="*/ 6661151 h 10288588"/>
              <a:gd name="connsiteX143" fmla="*/ 15889287 w 18288000"/>
              <a:gd name="connsiteY143" fmla="*/ 6667501 h 10288588"/>
              <a:gd name="connsiteX144" fmla="*/ 15880555 w 18288000"/>
              <a:gd name="connsiteY144" fmla="*/ 6675438 h 10288588"/>
              <a:gd name="connsiteX145" fmla="*/ 15872618 w 18288000"/>
              <a:gd name="connsiteY145" fmla="*/ 6683376 h 10288588"/>
              <a:gd name="connsiteX146" fmla="*/ 15865474 w 18288000"/>
              <a:gd name="connsiteY146" fmla="*/ 6692107 h 10288588"/>
              <a:gd name="connsiteX147" fmla="*/ 15859918 w 18288000"/>
              <a:gd name="connsiteY147" fmla="*/ 6702426 h 10288588"/>
              <a:gd name="connsiteX148" fmla="*/ 15855949 w 18288000"/>
              <a:gd name="connsiteY148" fmla="*/ 6712745 h 10288588"/>
              <a:gd name="connsiteX149" fmla="*/ 15851187 w 18288000"/>
              <a:gd name="connsiteY149" fmla="*/ 6723063 h 10288588"/>
              <a:gd name="connsiteX150" fmla="*/ 15848805 w 18288000"/>
              <a:gd name="connsiteY150" fmla="*/ 6734176 h 10288588"/>
              <a:gd name="connsiteX151" fmla="*/ 15846424 w 18288000"/>
              <a:gd name="connsiteY151" fmla="*/ 6746082 h 10288588"/>
              <a:gd name="connsiteX152" fmla="*/ 15846424 w 18288000"/>
              <a:gd name="connsiteY152" fmla="*/ 6757988 h 10288588"/>
              <a:gd name="connsiteX153" fmla="*/ 15846424 w 18288000"/>
              <a:gd name="connsiteY153" fmla="*/ 7916070 h 10288588"/>
              <a:gd name="connsiteX154" fmla="*/ 15846424 w 18288000"/>
              <a:gd name="connsiteY154" fmla="*/ 7927976 h 10288588"/>
              <a:gd name="connsiteX155" fmla="*/ 15848805 w 18288000"/>
              <a:gd name="connsiteY155" fmla="*/ 7939089 h 10288588"/>
              <a:gd name="connsiteX156" fmla="*/ 15851187 w 18288000"/>
              <a:gd name="connsiteY156" fmla="*/ 7950995 h 10288588"/>
              <a:gd name="connsiteX157" fmla="*/ 15855949 w 18288000"/>
              <a:gd name="connsiteY157" fmla="*/ 7960520 h 10288588"/>
              <a:gd name="connsiteX158" fmla="*/ 15859918 w 18288000"/>
              <a:gd name="connsiteY158" fmla="*/ 7970839 h 10288588"/>
              <a:gd name="connsiteX159" fmla="*/ 15865474 w 18288000"/>
              <a:gd name="connsiteY159" fmla="*/ 7981157 h 10288588"/>
              <a:gd name="connsiteX160" fmla="*/ 15872618 w 18288000"/>
              <a:gd name="connsiteY160" fmla="*/ 7989889 h 10288588"/>
              <a:gd name="connsiteX161" fmla="*/ 15880555 w 18288000"/>
              <a:gd name="connsiteY161" fmla="*/ 7997826 h 10288588"/>
              <a:gd name="connsiteX162" fmla="*/ 15889287 w 18288000"/>
              <a:gd name="connsiteY162" fmla="*/ 8005764 h 10288588"/>
              <a:gd name="connsiteX163" fmla="*/ 15898018 w 18288000"/>
              <a:gd name="connsiteY163" fmla="*/ 8012907 h 10288588"/>
              <a:gd name="connsiteX164" fmla="*/ 15907543 w 18288000"/>
              <a:gd name="connsiteY164" fmla="*/ 8018464 h 10288588"/>
              <a:gd name="connsiteX165" fmla="*/ 15917068 w 18288000"/>
              <a:gd name="connsiteY165" fmla="*/ 8024020 h 10288588"/>
              <a:gd name="connsiteX166" fmla="*/ 15928180 w 18288000"/>
              <a:gd name="connsiteY166" fmla="*/ 8027195 h 10288588"/>
              <a:gd name="connsiteX167" fmla="*/ 15940087 w 18288000"/>
              <a:gd name="connsiteY167" fmla="*/ 8030370 h 10288588"/>
              <a:gd name="connsiteX168" fmla="*/ 15951199 w 18288000"/>
              <a:gd name="connsiteY168" fmla="*/ 8031957 h 10288588"/>
              <a:gd name="connsiteX169" fmla="*/ 15963105 w 18288000"/>
              <a:gd name="connsiteY169" fmla="*/ 8032751 h 10288588"/>
              <a:gd name="connsiteX170" fmla="*/ 17118804 w 18288000"/>
              <a:gd name="connsiteY170" fmla="*/ 8032751 h 10288588"/>
              <a:gd name="connsiteX171" fmla="*/ 17129920 w 18288000"/>
              <a:gd name="connsiteY171" fmla="*/ 8031957 h 10288588"/>
              <a:gd name="connsiteX172" fmla="*/ 17141032 w 18288000"/>
              <a:gd name="connsiteY172" fmla="*/ 8030370 h 10288588"/>
              <a:gd name="connsiteX173" fmla="*/ 17152936 w 18288000"/>
              <a:gd name="connsiteY173" fmla="*/ 8027195 h 10288588"/>
              <a:gd name="connsiteX174" fmla="*/ 17164048 w 18288000"/>
              <a:gd name="connsiteY174" fmla="*/ 8024020 h 10288588"/>
              <a:gd name="connsiteX175" fmla="*/ 17173576 w 18288000"/>
              <a:gd name="connsiteY175" fmla="*/ 8018464 h 10288588"/>
              <a:gd name="connsiteX176" fmla="*/ 17183892 w 18288000"/>
              <a:gd name="connsiteY176" fmla="*/ 8012907 h 10288588"/>
              <a:gd name="connsiteX177" fmla="*/ 17193420 w 18288000"/>
              <a:gd name="connsiteY177" fmla="*/ 8005764 h 10288588"/>
              <a:gd name="connsiteX178" fmla="*/ 17200564 w 18288000"/>
              <a:gd name="connsiteY178" fmla="*/ 7997826 h 10288588"/>
              <a:gd name="connsiteX179" fmla="*/ 17208500 w 18288000"/>
              <a:gd name="connsiteY179" fmla="*/ 7989889 h 10288588"/>
              <a:gd name="connsiteX180" fmla="*/ 17215644 w 18288000"/>
              <a:gd name="connsiteY180" fmla="*/ 7981157 h 10288588"/>
              <a:gd name="connsiteX181" fmla="*/ 17221200 w 18288000"/>
              <a:gd name="connsiteY181" fmla="*/ 7970839 h 10288588"/>
              <a:gd name="connsiteX182" fmla="*/ 17225964 w 18288000"/>
              <a:gd name="connsiteY182" fmla="*/ 7960520 h 10288588"/>
              <a:gd name="connsiteX183" fmla="*/ 17229932 w 18288000"/>
              <a:gd name="connsiteY183" fmla="*/ 7950995 h 10288588"/>
              <a:gd name="connsiteX184" fmla="*/ 17233104 w 18288000"/>
              <a:gd name="connsiteY184" fmla="*/ 7939089 h 10288588"/>
              <a:gd name="connsiteX185" fmla="*/ 17234692 w 18288000"/>
              <a:gd name="connsiteY185" fmla="*/ 7927976 h 10288588"/>
              <a:gd name="connsiteX186" fmla="*/ 17235488 w 18288000"/>
              <a:gd name="connsiteY186" fmla="*/ 7916070 h 10288588"/>
              <a:gd name="connsiteX187" fmla="*/ 17235488 w 18288000"/>
              <a:gd name="connsiteY187" fmla="*/ 6757988 h 10288588"/>
              <a:gd name="connsiteX188" fmla="*/ 17234692 w 18288000"/>
              <a:gd name="connsiteY188" fmla="*/ 6746082 h 10288588"/>
              <a:gd name="connsiteX189" fmla="*/ 17233104 w 18288000"/>
              <a:gd name="connsiteY189" fmla="*/ 6734176 h 10288588"/>
              <a:gd name="connsiteX190" fmla="*/ 17229932 w 18288000"/>
              <a:gd name="connsiteY190" fmla="*/ 6723063 h 10288588"/>
              <a:gd name="connsiteX191" fmla="*/ 17225964 w 18288000"/>
              <a:gd name="connsiteY191" fmla="*/ 6712745 h 10288588"/>
              <a:gd name="connsiteX192" fmla="*/ 17221200 w 18288000"/>
              <a:gd name="connsiteY192" fmla="*/ 6702426 h 10288588"/>
              <a:gd name="connsiteX193" fmla="*/ 17215644 w 18288000"/>
              <a:gd name="connsiteY193" fmla="*/ 6692107 h 10288588"/>
              <a:gd name="connsiteX194" fmla="*/ 17208500 w 18288000"/>
              <a:gd name="connsiteY194" fmla="*/ 6683376 h 10288588"/>
              <a:gd name="connsiteX195" fmla="*/ 17200564 w 18288000"/>
              <a:gd name="connsiteY195" fmla="*/ 6675438 h 10288588"/>
              <a:gd name="connsiteX196" fmla="*/ 17193420 w 18288000"/>
              <a:gd name="connsiteY196" fmla="*/ 6667501 h 10288588"/>
              <a:gd name="connsiteX197" fmla="*/ 17183892 w 18288000"/>
              <a:gd name="connsiteY197" fmla="*/ 6661151 h 10288588"/>
              <a:gd name="connsiteX198" fmla="*/ 17173576 w 18288000"/>
              <a:gd name="connsiteY198" fmla="*/ 6655595 h 10288588"/>
              <a:gd name="connsiteX199" fmla="*/ 17164048 w 18288000"/>
              <a:gd name="connsiteY199" fmla="*/ 6650038 h 10288588"/>
              <a:gd name="connsiteX200" fmla="*/ 17152936 w 18288000"/>
              <a:gd name="connsiteY200" fmla="*/ 6646070 h 10288588"/>
              <a:gd name="connsiteX201" fmla="*/ 17141032 w 18288000"/>
              <a:gd name="connsiteY201" fmla="*/ 6642895 h 10288588"/>
              <a:gd name="connsiteX202" fmla="*/ 17129920 w 18288000"/>
              <a:gd name="connsiteY202" fmla="*/ 6642101 h 10288588"/>
              <a:gd name="connsiteX203" fmla="*/ 17118804 w 18288000"/>
              <a:gd name="connsiteY203" fmla="*/ 6640513 h 10288588"/>
              <a:gd name="connsiteX204" fmla="*/ 14504193 w 18288000"/>
              <a:gd name="connsiteY204" fmla="*/ 6640513 h 10288588"/>
              <a:gd name="connsiteX205" fmla="*/ 14491493 w 18288000"/>
              <a:gd name="connsiteY205" fmla="*/ 6642101 h 10288588"/>
              <a:gd name="connsiteX206" fmla="*/ 14480381 w 18288000"/>
              <a:gd name="connsiteY206" fmla="*/ 6642895 h 10288588"/>
              <a:gd name="connsiteX207" fmla="*/ 14469268 w 18288000"/>
              <a:gd name="connsiteY207" fmla="*/ 6646070 h 10288588"/>
              <a:gd name="connsiteX208" fmla="*/ 14458156 w 18288000"/>
              <a:gd name="connsiteY208" fmla="*/ 6650038 h 10288588"/>
              <a:gd name="connsiteX209" fmla="*/ 14447837 w 18288000"/>
              <a:gd name="connsiteY209" fmla="*/ 6655595 h 10288588"/>
              <a:gd name="connsiteX210" fmla="*/ 14439106 w 18288000"/>
              <a:gd name="connsiteY210" fmla="*/ 6661151 h 10288588"/>
              <a:gd name="connsiteX211" fmla="*/ 14430375 w 18288000"/>
              <a:gd name="connsiteY211" fmla="*/ 6667501 h 10288588"/>
              <a:gd name="connsiteX212" fmla="*/ 14420850 w 18288000"/>
              <a:gd name="connsiteY212" fmla="*/ 6675438 h 10288588"/>
              <a:gd name="connsiteX213" fmla="*/ 14412912 w 18288000"/>
              <a:gd name="connsiteY213" fmla="*/ 6683376 h 10288588"/>
              <a:gd name="connsiteX214" fmla="*/ 14406562 w 18288000"/>
              <a:gd name="connsiteY214" fmla="*/ 6692107 h 10288588"/>
              <a:gd name="connsiteX215" fmla="*/ 14401006 w 18288000"/>
              <a:gd name="connsiteY215" fmla="*/ 6702426 h 10288588"/>
              <a:gd name="connsiteX216" fmla="*/ 14396243 w 18288000"/>
              <a:gd name="connsiteY216" fmla="*/ 6712745 h 10288588"/>
              <a:gd name="connsiteX217" fmla="*/ 14391481 w 18288000"/>
              <a:gd name="connsiteY217" fmla="*/ 6723063 h 10288588"/>
              <a:gd name="connsiteX218" fmla="*/ 14389893 w 18288000"/>
              <a:gd name="connsiteY218" fmla="*/ 6734176 h 10288588"/>
              <a:gd name="connsiteX219" fmla="*/ 14387512 w 18288000"/>
              <a:gd name="connsiteY219" fmla="*/ 6746082 h 10288588"/>
              <a:gd name="connsiteX220" fmla="*/ 14387512 w 18288000"/>
              <a:gd name="connsiteY220" fmla="*/ 6757988 h 10288588"/>
              <a:gd name="connsiteX221" fmla="*/ 14387512 w 18288000"/>
              <a:gd name="connsiteY221" fmla="*/ 7916070 h 10288588"/>
              <a:gd name="connsiteX222" fmla="*/ 14387512 w 18288000"/>
              <a:gd name="connsiteY222" fmla="*/ 7927976 h 10288588"/>
              <a:gd name="connsiteX223" fmla="*/ 14389893 w 18288000"/>
              <a:gd name="connsiteY223" fmla="*/ 7939089 h 10288588"/>
              <a:gd name="connsiteX224" fmla="*/ 14391481 w 18288000"/>
              <a:gd name="connsiteY224" fmla="*/ 7950995 h 10288588"/>
              <a:gd name="connsiteX225" fmla="*/ 14396243 w 18288000"/>
              <a:gd name="connsiteY225" fmla="*/ 7960520 h 10288588"/>
              <a:gd name="connsiteX226" fmla="*/ 14401006 w 18288000"/>
              <a:gd name="connsiteY226" fmla="*/ 7970839 h 10288588"/>
              <a:gd name="connsiteX227" fmla="*/ 14406562 w 18288000"/>
              <a:gd name="connsiteY227" fmla="*/ 7981157 h 10288588"/>
              <a:gd name="connsiteX228" fmla="*/ 14412912 w 18288000"/>
              <a:gd name="connsiteY228" fmla="*/ 7989889 h 10288588"/>
              <a:gd name="connsiteX229" fmla="*/ 14420850 w 18288000"/>
              <a:gd name="connsiteY229" fmla="*/ 7997826 h 10288588"/>
              <a:gd name="connsiteX230" fmla="*/ 14430375 w 18288000"/>
              <a:gd name="connsiteY230" fmla="*/ 8005764 h 10288588"/>
              <a:gd name="connsiteX231" fmla="*/ 14439106 w 18288000"/>
              <a:gd name="connsiteY231" fmla="*/ 8012907 h 10288588"/>
              <a:gd name="connsiteX232" fmla="*/ 14447837 w 18288000"/>
              <a:gd name="connsiteY232" fmla="*/ 8018464 h 10288588"/>
              <a:gd name="connsiteX233" fmla="*/ 14458156 w 18288000"/>
              <a:gd name="connsiteY233" fmla="*/ 8024020 h 10288588"/>
              <a:gd name="connsiteX234" fmla="*/ 14469268 w 18288000"/>
              <a:gd name="connsiteY234" fmla="*/ 8027195 h 10288588"/>
              <a:gd name="connsiteX235" fmla="*/ 14480381 w 18288000"/>
              <a:gd name="connsiteY235" fmla="*/ 8030370 h 10288588"/>
              <a:gd name="connsiteX236" fmla="*/ 14491493 w 18288000"/>
              <a:gd name="connsiteY236" fmla="*/ 8031957 h 10288588"/>
              <a:gd name="connsiteX237" fmla="*/ 14504193 w 18288000"/>
              <a:gd name="connsiteY237" fmla="*/ 8032751 h 10288588"/>
              <a:gd name="connsiteX238" fmla="*/ 15659894 w 18288000"/>
              <a:gd name="connsiteY238" fmla="*/ 8032751 h 10288588"/>
              <a:gd name="connsiteX239" fmla="*/ 15671006 w 18288000"/>
              <a:gd name="connsiteY239" fmla="*/ 8031957 h 10288588"/>
              <a:gd name="connsiteX240" fmla="*/ 15682119 w 18288000"/>
              <a:gd name="connsiteY240" fmla="*/ 8030370 h 10288588"/>
              <a:gd name="connsiteX241" fmla="*/ 15693231 w 18288000"/>
              <a:gd name="connsiteY241" fmla="*/ 8027195 h 10288588"/>
              <a:gd name="connsiteX242" fmla="*/ 15704344 w 18288000"/>
              <a:gd name="connsiteY242" fmla="*/ 8024020 h 10288588"/>
              <a:gd name="connsiteX243" fmla="*/ 15714663 w 18288000"/>
              <a:gd name="connsiteY243" fmla="*/ 8018464 h 10288588"/>
              <a:gd name="connsiteX244" fmla="*/ 15724981 w 18288000"/>
              <a:gd name="connsiteY244" fmla="*/ 8012907 h 10288588"/>
              <a:gd name="connsiteX245" fmla="*/ 15733713 w 18288000"/>
              <a:gd name="connsiteY245" fmla="*/ 8005764 h 10288588"/>
              <a:gd name="connsiteX246" fmla="*/ 15741650 w 18288000"/>
              <a:gd name="connsiteY246" fmla="*/ 7997826 h 10288588"/>
              <a:gd name="connsiteX247" fmla="*/ 15749587 w 18288000"/>
              <a:gd name="connsiteY247" fmla="*/ 7989889 h 10288588"/>
              <a:gd name="connsiteX248" fmla="*/ 15755937 w 18288000"/>
              <a:gd name="connsiteY248" fmla="*/ 7981157 h 10288588"/>
              <a:gd name="connsiteX249" fmla="*/ 15761494 w 18288000"/>
              <a:gd name="connsiteY249" fmla="*/ 7970839 h 10288588"/>
              <a:gd name="connsiteX250" fmla="*/ 15766256 w 18288000"/>
              <a:gd name="connsiteY250" fmla="*/ 7960520 h 10288588"/>
              <a:gd name="connsiteX251" fmla="*/ 15771019 w 18288000"/>
              <a:gd name="connsiteY251" fmla="*/ 7950995 h 10288588"/>
              <a:gd name="connsiteX252" fmla="*/ 15772606 w 18288000"/>
              <a:gd name="connsiteY252" fmla="*/ 7939089 h 10288588"/>
              <a:gd name="connsiteX253" fmla="*/ 15774987 w 18288000"/>
              <a:gd name="connsiteY253" fmla="*/ 7927976 h 10288588"/>
              <a:gd name="connsiteX254" fmla="*/ 15776575 w 18288000"/>
              <a:gd name="connsiteY254" fmla="*/ 7916070 h 10288588"/>
              <a:gd name="connsiteX255" fmla="*/ 15776575 w 18288000"/>
              <a:gd name="connsiteY255" fmla="*/ 6757988 h 10288588"/>
              <a:gd name="connsiteX256" fmla="*/ 15774987 w 18288000"/>
              <a:gd name="connsiteY256" fmla="*/ 6746082 h 10288588"/>
              <a:gd name="connsiteX257" fmla="*/ 15772606 w 18288000"/>
              <a:gd name="connsiteY257" fmla="*/ 6734176 h 10288588"/>
              <a:gd name="connsiteX258" fmla="*/ 15771019 w 18288000"/>
              <a:gd name="connsiteY258" fmla="*/ 6723063 h 10288588"/>
              <a:gd name="connsiteX259" fmla="*/ 15766256 w 18288000"/>
              <a:gd name="connsiteY259" fmla="*/ 6712745 h 10288588"/>
              <a:gd name="connsiteX260" fmla="*/ 15761494 w 18288000"/>
              <a:gd name="connsiteY260" fmla="*/ 6702426 h 10288588"/>
              <a:gd name="connsiteX261" fmla="*/ 15755937 w 18288000"/>
              <a:gd name="connsiteY261" fmla="*/ 6692107 h 10288588"/>
              <a:gd name="connsiteX262" fmla="*/ 15749587 w 18288000"/>
              <a:gd name="connsiteY262" fmla="*/ 6683376 h 10288588"/>
              <a:gd name="connsiteX263" fmla="*/ 15741650 w 18288000"/>
              <a:gd name="connsiteY263" fmla="*/ 6675438 h 10288588"/>
              <a:gd name="connsiteX264" fmla="*/ 15733713 w 18288000"/>
              <a:gd name="connsiteY264" fmla="*/ 6667501 h 10288588"/>
              <a:gd name="connsiteX265" fmla="*/ 15724981 w 18288000"/>
              <a:gd name="connsiteY265" fmla="*/ 6661151 h 10288588"/>
              <a:gd name="connsiteX266" fmla="*/ 15714663 w 18288000"/>
              <a:gd name="connsiteY266" fmla="*/ 6655595 h 10288588"/>
              <a:gd name="connsiteX267" fmla="*/ 15704344 w 18288000"/>
              <a:gd name="connsiteY267" fmla="*/ 6650038 h 10288588"/>
              <a:gd name="connsiteX268" fmla="*/ 15693231 w 18288000"/>
              <a:gd name="connsiteY268" fmla="*/ 6646070 h 10288588"/>
              <a:gd name="connsiteX269" fmla="*/ 15682119 w 18288000"/>
              <a:gd name="connsiteY269" fmla="*/ 6642895 h 10288588"/>
              <a:gd name="connsiteX270" fmla="*/ 15671006 w 18288000"/>
              <a:gd name="connsiteY270" fmla="*/ 6642101 h 10288588"/>
              <a:gd name="connsiteX271" fmla="*/ 15659894 w 18288000"/>
              <a:gd name="connsiteY271" fmla="*/ 6640513 h 10288588"/>
              <a:gd name="connsiteX272" fmla="*/ 13046141 w 18288000"/>
              <a:gd name="connsiteY272" fmla="*/ 6640513 h 10288588"/>
              <a:gd name="connsiteX273" fmla="*/ 13034228 w 18288000"/>
              <a:gd name="connsiteY273" fmla="*/ 6642101 h 10288588"/>
              <a:gd name="connsiteX274" fmla="*/ 13023109 w 18288000"/>
              <a:gd name="connsiteY274" fmla="*/ 6642895 h 10288588"/>
              <a:gd name="connsiteX275" fmla="*/ 13011990 w 18288000"/>
              <a:gd name="connsiteY275" fmla="*/ 6646070 h 10288588"/>
              <a:gd name="connsiteX276" fmla="*/ 13000077 w 18288000"/>
              <a:gd name="connsiteY276" fmla="*/ 6650038 h 10288588"/>
              <a:gd name="connsiteX277" fmla="*/ 12990547 w 18288000"/>
              <a:gd name="connsiteY277" fmla="*/ 6655595 h 10288588"/>
              <a:gd name="connsiteX278" fmla="*/ 12981016 w 18288000"/>
              <a:gd name="connsiteY278" fmla="*/ 6661151 h 10288588"/>
              <a:gd name="connsiteX279" fmla="*/ 12972280 w 18288000"/>
              <a:gd name="connsiteY279" fmla="*/ 6667501 h 10288588"/>
              <a:gd name="connsiteX280" fmla="*/ 12963544 w 18288000"/>
              <a:gd name="connsiteY280" fmla="*/ 6675438 h 10288588"/>
              <a:gd name="connsiteX281" fmla="*/ 12955602 w 18288000"/>
              <a:gd name="connsiteY281" fmla="*/ 6683376 h 10288588"/>
              <a:gd name="connsiteX282" fmla="*/ 12948454 w 18288000"/>
              <a:gd name="connsiteY282" fmla="*/ 6692107 h 10288588"/>
              <a:gd name="connsiteX283" fmla="*/ 12942895 w 18288000"/>
              <a:gd name="connsiteY283" fmla="*/ 6702426 h 10288588"/>
              <a:gd name="connsiteX284" fmla="*/ 12938924 w 18288000"/>
              <a:gd name="connsiteY284" fmla="*/ 6712745 h 10288588"/>
              <a:gd name="connsiteX285" fmla="*/ 12934158 w 18288000"/>
              <a:gd name="connsiteY285" fmla="*/ 6723063 h 10288588"/>
              <a:gd name="connsiteX286" fmla="*/ 12931776 w 18288000"/>
              <a:gd name="connsiteY286" fmla="*/ 6734176 h 10288588"/>
              <a:gd name="connsiteX287" fmla="*/ 12929393 w 18288000"/>
              <a:gd name="connsiteY287" fmla="*/ 6746082 h 10288588"/>
              <a:gd name="connsiteX288" fmla="*/ 12928599 w 18288000"/>
              <a:gd name="connsiteY288" fmla="*/ 6757988 h 10288588"/>
              <a:gd name="connsiteX289" fmla="*/ 12928599 w 18288000"/>
              <a:gd name="connsiteY289" fmla="*/ 7916070 h 10288588"/>
              <a:gd name="connsiteX290" fmla="*/ 12929393 w 18288000"/>
              <a:gd name="connsiteY290" fmla="*/ 7927976 h 10288588"/>
              <a:gd name="connsiteX291" fmla="*/ 12931776 w 18288000"/>
              <a:gd name="connsiteY291" fmla="*/ 7939089 h 10288588"/>
              <a:gd name="connsiteX292" fmla="*/ 12934158 w 18288000"/>
              <a:gd name="connsiteY292" fmla="*/ 7950995 h 10288588"/>
              <a:gd name="connsiteX293" fmla="*/ 12938924 w 18288000"/>
              <a:gd name="connsiteY293" fmla="*/ 7960520 h 10288588"/>
              <a:gd name="connsiteX294" fmla="*/ 12942895 w 18288000"/>
              <a:gd name="connsiteY294" fmla="*/ 7970839 h 10288588"/>
              <a:gd name="connsiteX295" fmla="*/ 12948454 w 18288000"/>
              <a:gd name="connsiteY295" fmla="*/ 7981157 h 10288588"/>
              <a:gd name="connsiteX296" fmla="*/ 12955602 w 18288000"/>
              <a:gd name="connsiteY296" fmla="*/ 7989889 h 10288588"/>
              <a:gd name="connsiteX297" fmla="*/ 12963544 w 18288000"/>
              <a:gd name="connsiteY297" fmla="*/ 7997826 h 10288588"/>
              <a:gd name="connsiteX298" fmla="*/ 12972280 w 18288000"/>
              <a:gd name="connsiteY298" fmla="*/ 8005764 h 10288588"/>
              <a:gd name="connsiteX299" fmla="*/ 12981016 w 18288000"/>
              <a:gd name="connsiteY299" fmla="*/ 8012907 h 10288588"/>
              <a:gd name="connsiteX300" fmla="*/ 12990547 w 18288000"/>
              <a:gd name="connsiteY300" fmla="*/ 8018464 h 10288588"/>
              <a:gd name="connsiteX301" fmla="*/ 13000077 w 18288000"/>
              <a:gd name="connsiteY301" fmla="*/ 8024020 h 10288588"/>
              <a:gd name="connsiteX302" fmla="*/ 13011990 w 18288000"/>
              <a:gd name="connsiteY302" fmla="*/ 8027195 h 10288588"/>
              <a:gd name="connsiteX303" fmla="*/ 13023109 w 18288000"/>
              <a:gd name="connsiteY303" fmla="*/ 8030370 h 10288588"/>
              <a:gd name="connsiteX304" fmla="*/ 13034228 w 18288000"/>
              <a:gd name="connsiteY304" fmla="*/ 8031957 h 10288588"/>
              <a:gd name="connsiteX305" fmla="*/ 13046141 w 18288000"/>
              <a:gd name="connsiteY305" fmla="*/ 8032751 h 10288588"/>
              <a:gd name="connsiteX306" fmla="*/ 14201707 w 18288000"/>
              <a:gd name="connsiteY306" fmla="*/ 8032751 h 10288588"/>
              <a:gd name="connsiteX307" fmla="*/ 14213620 w 18288000"/>
              <a:gd name="connsiteY307" fmla="*/ 8031957 h 10288588"/>
              <a:gd name="connsiteX308" fmla="*/ 14225533 w 18288000"/>
              <a:gd name="connsiteY308" fmla="*/ 8030370 h 10288588"/>
              <a:gd name="connsiteX309" fmla="*/ 14236652 w 18288000"/>
              <a:gd name="connsiteY309" fmla="*/ 8027195 h 10288588"/>
              <a:gd name="connsiteX310" fmla="*/ 14247771 w 18288000"/>
              <a:gd name="connsiteY310" fmla="*/ 8024020 h 10288588"/>
              <a:gd name="connsiteX311" fmla="*/ 14258095 w 18288000"/>
              <a:gd name="connsiteY311" fmla="*/ 8018464 h 10288588"/>
              <a:gd name="connsiteX312" fmla="*/ 14267626 w 18288000"/>
              <a:gd name="connsiteY312" fmla="*/ 8012907 h 10288588"/>
              <a:gd name="connsiteX313" fmla="*/ 14277156 w 18288000"/>
              <a:gd name="connsiteY313" fmla="*/ 8005764 h 10288588"/>
              <a:gd name="connsiteX314" fmla="*/ 14284304 w 18288000"/>
              <a:gd name="connsiteY314" fmla="*/ 7997826 h 10288588"/>
              <a:gd name="connsiteX315" fmla="*/ 14292246 w 18288000"/>
              <a:gd name="connsiteY315" fmla="*/ 7989889 h 10288588"/>
              <a:gd name="connsiteX316" fmla="*/ 14299394 w 18288000"/>
              <a:gd name="connsiteY316" fmla="*/ 7981157 h 10288588"/>
              <a:gd name="connsiteX317" fmla="*/ 14304953 w 18288000"/>
              <a:gd name="connsiteY317" fmla="*/ 7970839 h 10288588"/>
              <a:gd name="connsiteX318" fmla="*/ 14309719 w 18288000"/>
              <a:gd name="connsiteY318" fmla="*/ 7960520 h 10288588"/>
              <a:gd name="connsiteX319" fmla="*/ 14313690 w 18288000"/>
              <a:gd name="connsiteY319" fmla="*/ 7950995 h 10288588"/>
              <a:gd name="connsiteX320" fmla="*/ 14316072 w 18288000"/>
              <a:gd name="connsiteY320" fmla="*/ 7939089 h 10288588"/>
              <a:gd name="connsiteX321" fmla="*/ 14318455 w 18288000"/>
              <a:gd name="connsiteY321" fmla="*/ 7927976 h 10288588"/>
              <a:gd name="connsiteX322" fmla="*/ 14319249 w 18288000"/>
              <a:gd name="connsiteY322" fmla="*/ 7916070 h 10288588"/>
              <a:gd name="connsiteX323" fmla="*/ 14319249 w 18288000"/>
              <a:gd name="connsiteY323" fmla="*/ 6757988 h 10288588"/>
              <a:gd name="connsiteX324" fmla="*/ 14318455 w 18288000"/>
              <a:gd name="connsiteY324" fmla="*/ 6746082 h 10288588"/>
              <a:gd name="connsiteX325" fmla="*/ 14316072 w 18288000"/>
              <a:gd name="connsiteY325" fmla="*/ 6734176 h 10288588"/>
              <a:gd name="connsiteX326" fmla="*/ 14313690 w 18288000"/>
              <a:gd name="connsiteY326" fmla="*/ 6723063 h 10288588"/>
              <a:gd name="connsiteX327" fmla="*/ 14309719 w 18288000"/>
              <a:gd name="connsiteY327" fmla="*/ 6712745 h 10288588"/>
              <a:gd name="connsiteX328" fmla="*/ 14304953 w 18288000"/>
              <a:gd name="connsiteY328" fmla="*/ 6702426 h 10288588"/>
              <a:gd name="connsiteX329" fmla="*/ 14299394 w 18288000"/>
              <a:gd name="connsiteY329" fmla="*/ 6692107 h 10288588"/>
              <a:gd name="connsiteX330" fmla="*/ 14292246 w 18288000"/>
              <a:gd name="connsiteY330" fmla="*/ 6683376 h 10288588"/>
              <a:gd name="connsiteX331" fmla="*/ 14284304 w 18288000"/>
              <a:gd name="connsiteY331" fmla="*/ 6675438 h 10288588"/>
              <a:gd name="connsiteX332" fmla="*/ 14277156 w 18288000"/>
              <a:gd name="connsiteY332" fmla="*/ 6667501 h 10288588"/>
              <a:gd name="connsiteX333" fmla="*/ 14267626 w 18288000"/>
              <a:gd name="connsiteY333" fmla="*/ 6661151 h 10288588"/>
              <a:gd name="connsiteX334" fmla="*/ 14258095 w 18288000"/>
              <a:gd name="connsiteY334" fmla="*/ 6655595 h 10288588"/>
              <a:gd name="connsiteX335" fmla="*/ 14247771 w 18288000"/>
              <a:gd name="connsiteY335" fmla="*/ 6650038 h 10288588"/>
              <a:gd name="connsiteX336" fmla="*/ 14236652 w 18288000"/>
              <a:gd name="connsiteY336" fmla="*/ 6646070 h 10288588"/>
              <a:gd name="connsiteX337" fmla="*/ 14225533 w 18288000"/>
              <a:gd name="connsiteY337" fmla="*/ 6642895 h 10288588"/>
              <a:gd name="connsiteX338" fmla="*/ 14213620 w 18288000"/>
              <a:gd name="connsiteY338" fmla="*/ 6642101 h 10288588"/>
              <a:gd name="connsiteX339" fmla="*/ 14201707 w 18288000"/>
              <a:gd name="connsiteY339" fmla="*/ 6640513 h 10288588"/>
              <a:gd name="connsiteX340" fmla="*/ 14491493 w 18288000"/>
              <a:gd name="connsiteY340" fmla="*/ 5178425 h 10288588"/>
              <a:gd name="connsiteX341" fmla="*/ 14480381 w 18288000"/>
              <a:gd name="connsiteY341" fmla="*/ 5180807 h 10288588"/>
              <a:gd name="connsiteX342" fmla="*/ 14469268 w 18288000"/>
              <a:gd name="connsiteY342" fmla="*/ 5183982 h 10288588"/>
              <a:gd name="connsiteX343" fmla="*/ 14458156 w 18288000"/>
              <a:gd name="connsiteY343" fmla="*/ 5187157 h 10288588"/>
              <a:gd name="connsiteX344" fmla="*/ 14447837 w 18288000"/>
              <a:gd name="connsiteY344" fmla="*/ 5192713 h 10288588"/>
              <a:gd name="connsiteX345" fmla="*/ 14439106 w 18288000"/>
              <a:gd name="connsiteY345" fmla="*/ 5198269 h 10288588"/>
              <a:gd name="connsiteX346" fmla="*/ 14430375 w 18288000"/>
              <a:gd name="connsiteY346" fmla="*/ 5205413 h 10288588"/>
              <a:gd name="connsiteX347" fmla="*/ 14420850 w 18288000"/>
              <a:gd name="connsiteY347" fmla="*/ 5213350 h 10288588"/>
              <a:gd name="connsiteX348" fmla="*/ 14412912 w 18288000"/>
              <a:gd name="connsiteY348" fmla="*/ 5221288 h 10288588"/>
              <a:gd name="connsiteX349" fmla="*/ 14406562 w 18288000"/>
              <a:gd name="connsiteY349" fmla="*/ 5230019 h 10288588"/>
              <a:gd name="connsiteX350" fmla="*/ 14401006 w 18288000"/>
              <a:gd name="connsiteY350" fmla="*/ 5240338 h 10288588"/>
              <a:gd name="connsiteX351" fmla="*/ 14396243 w 18288000"/>
              <a:gd name="connsiteY351" fmla="*/ 5249863 h 10288588"/>
              <a:gd name="connsiteX352" fmla="*/ 14391481 w 18288000"/>
              <a:gd name="connsiteY352" fmla="*/ 5260182 h 10288588"/>
              <a:gd name="connsiteX353" fmla="*/ 14389893 w 18288000"/>
              <a:gd name="connsiteY353" fmla="*/ 5271294 h 10288588"/>
              <a:gd name="connsiteX354" fmla="*/ 14387512 w 18288000"/>
              <a:gd name="connsiteY354" fmla="*/ 5283994 h 10288588"/>
              <a:gd name="connsiteX355" fmla="*/ 14387512 w 18288000"/>
              <a:gd name="connsiteY355" fmla="*/ 5295107 h 10288588"/>
              <a:gd name="connsiteX356" fmla="*/ 14387512 w 18288000"/>
              <a:gd name="connsiteY356" fmla="*/ 6453188 h 10288588"/>
              <a:gd name="connsiteX357" fmla="*/ 14387512 w 18288000"/>
              <a:gd name="connsiteY357" fmla="*/ 6464301 h 10288588"/>
              <a:gd name="connsiteX358" fmla="*/ 14389893 w 18288000"/>
              <a:gd name="connsiteY358" fmla="*/ 6477001 h 10288588"/>
              <a:gd name="connsiteX359" fmla="*/ 14391481 w 18288000"/>
              <a:gd name="connsiteY359" fmla="*/ 6488113 h 10288588"/>
              <a:gd name="connsiteX360" fmla="*/ 14396243 w 18288000"/>
              <a:gd name="connsiteY360" fmla="*/ 6498432 h 10288588"/>
              <a:gd name="connsiteX361" fmla="*/ 14401006 w 18288000"/>
              <a:gd name="connsiteY361" fmla="*/ 6508751 h 10288588"/>
              <a:gd name="connsiteX362" fmla="*/ 14406562 w 18288000"/>
              <a:gd name="connsiteY362" fmla="*/ 6518276 h 10288588"/>
              <a:gd name="connsiteX363" fmla="*/ 14412912 w 18288000"/>
              <a:gd name="connsiteY363" fmla="*/ 6527801 h 10288588"/>
              <a:gd name="connsiteX364" fmla="*/ 14420850 w 18288000"/>
              <a:gd name="connsiteY364" fmla="*/ 6535738 h 10288588"/>
              <a:gd name="connsiteX365" fmla="*/ 14430375 w 18288000"/>
              <a:gd name="connsiteY365" fmla="*/ 6543676 h 10288588"/>
              <a:gd name="connsiteX366" fmla="*/ 14439106 w 18288000"/>
              <a:gd name="connsiteY366" fmla="*/ 6550026 h 10288588"/>
              <a:gd name="connsiteX367" fmla="*/ 14447837 w 18288000"/>
              <a:gd name="connsiteY367" fmla="*/ 6555582 h 10288588"/>
              <a:gd name="connsiteX368" fmla="*/ 14458156 w 18288000"/>
              <a:gd name="connsiteY368" fmla="*/ 6561138 h 10288588"/>
              <a:gd name="connsiteX369" fmla="*/ 14469268 w 18288000"/>
              <a:gd name="connsiteY369" fmla="*/ 6565107 h 10288588"/>
              <a:gd name="connsiteX370" fmla="*/ 14480381 w 18288000"/>
              <a:gd name="connsiteY370" fmla="*/ 6568282 h 10288588"/>
              <a:gd name="connsiteX371" fmla="*/ 14491493 w 18288000"/>
              <a:gd name="connsiteY371" fmla="*/ 6570663 h 10288588"/>
              <a:gd name="connsiteX372" fmla="*/ 14504193 w 18288000"/>
              <a:gd name="connsiteY372" fmla="*/ 6570663 h 10288588"/>
              <a:gd name="connsiteX373" fmla="*/ 15659894 w 18288000"/>
              <a:gd name="connsiteY373" fmla="*/ 6570663 h 10288588"/>
              <a:gd name="connsiteX374" fmla="*/ 15671006 w 18288000"/>
              <a:gd name="connsiteY374" fmla="*/ 6570663 h 10288588"/>
              <a:gd name="connsiteX375" fmla="*/ 15682119 w 18288000"/>
              <a:gd name="connsiteY375" fmla="*/ 6568282 h 10288588"/>
              <a:gd name="connsiteX376" fmla="*/ 15693231 w 18288000"/>
              <a:gd name="connsiteY376" fmla="*/ 6565107 h 10288588"/>
              <a:gd name="connsiteX377" fmla="*/ 15704344 w 18288000"/>
              <a:gd name="connsiteY377" fmla="*/ 6561138 h 10288588"/>
              <a:gd name="connsiteX378" fmla="*/ 15714663 w 18288000"/>
              <a:gd name="connsiteY378" fmla="*/ 6555582 h 10288588"/>
              <a:gd name="connsiteX379" fmla="*/ 15724981 w 18288000"/>
              <a:gd name="connsiteY379" fmla="*/ 6550026 h 10288588"/>
              <a:gd name="connsiteX380" fmla="*/ 15733713 w 18288000"/>
              <a:gd name="connsiteY380" fmla="*/ 6543676 h 10288588"/>
              <a:gd name="connsiteX381" fmla="*/ 15741650 w 18288000"/>
              <a:gd name="connsiteY381" fmla="*/ 6535738 h 10288588"/>
              <a:gd name="connsiteX382" fmla="*/ 15749587 w 18288000"/>
              <a:gd name="connsiteY382" fmla="*/ 6527801 h 10288588"/>
              <a:gd name="connsiteX383" fmla="*/ 15755937 w 18288000"/>
              <a:gd name="connsiteY383" fmla="*/ 6518276 h 10288588"/>
              <a:gd name="connsiteX384" fmla="*/ 15761494 w 18288000"/>
              <a:gd name="connsiteY384" fmla="*/ 6508751 h 10288588"/>
              <a:gd name="connsiteX385" fmla="*/ 15766256 w 18288000"/>
              <a:gd name="connsiteY385" fmla="*/ 6498432 h 10288588"/>
              <a:gd name="connsiteX386" fmla="*/ 15771019 w 18288000"/>
              <a:gd name="connsiteY386" fmla="*/ 6488113 h 10288588"/>
              <a:gd name="connsiteX387" fmla="*/ 15772606 w 18288000"/>
              <a:gd name="connsiteY387" fmla="*/ 6477001 h 10288588"/>
              <a:gd name="connsiteX388" fmla="*/ 15774987 w 18288000"/>
              <a:gd name="connsiteY388" fmla="*/ 6464301 h 10288588"/>
              <a:gd name="connsiteX389" fmla="*/ 15776575 w 18288000"/>
              <a:gd name="connsiteY389" fmla="*/ 6453188 h 10288588"/>
              <a:gd name="connsiteX390" fmla="*/ 15776575 w 18288000"/>
              <a:gd name="connsiteY390" fmla="*/ 5295107 h 10288588"/>
              <a:gd name="connsiteX391" fmla="*/ 15774987 w 18288000"/>
              <a:gd name="connsiteY391" fmla="*/ 5283994 h 10288588"/>
              <a:gd name="connsiteX392" fmla="*/ 15772606 w 18288000"/>
              <a:gd name="connsiteY392" fmla="*/ 5271294 h 10288588"/>
              <a:gd name="connsiteX393" fmla="*/ 15771019 w 18288000"/>
              <a:gd name="connsiteY393" fmla="*/ 5260182 h 10288588"/>
              <a:gd name="connsiteX394" fmla="*/ 15766256 w 18288000"/>
              <a:gd name="connsiteY394" fmla="*/ 5249863 h 10288588"/>
              <a:gd name="connsiteX395" fmla="*/ 15761494 w 18288000"/>
              <a:gd name="connsiteY395" fmla="*/ 5240338 h 10288588"/>
              <a:gd name="connsiteX396" fmla="*/ 15755937 w 18288000"/>
              <a:gd name="connsiteY396" fmla="*/ 5230019 h 10288588"/>
              <a:gd name="connsiteX397" fmla="*/ 15749587 w 18288000"/>
              <a:gd name="connsiteY397" fmla="*/ 5221288 h 10288588"/>
              <a:gd name="connsiteX398" fmla="*/ 15741650 w 18288000"/>
              <a:gd name="connsiteY398" fmla="*/ 5213350 h 10288588"/>
              <a:gd name="connsiteX399" fmla="*/ 15733713 w 18288000"/>
              <a:gd name="connsiteY399" fmla="*/ 5205413 h 10288588"/>
              <a:gd name="connsiteX400" fmla="*/ 15724981 w 18288000"/>
              <a:gd name="connsiteY400" fmla="*/ 5198269 h 10288588"/>
              <a:gd name="connsiteX401" fmla="*/ 15714663 w 18288000"/>
              <a:gd name="connsiteY401" fmla="*/ 5192713 h 10288588"/>
              <a:gd name="connsiteX402" fmla="*/ 15704344 w 18288000"/>
              <a:gd name="connsiteY402" fmla="*/ 5187157 h 10288588"/>
              <a:gd name="connsiteX403" fmla="*/ 15693231 w 18288000"/>
              <a:gd name="connsiteY403" fmla="*/ 5183982 h 10288588"/>
              <a:gd name="connsiteX404" fmla="*/ 15682119 w 18288000"/>
              <a:gd name="connsiteY404" fmla="*/ 5180807 h 10288588"/>
              <a:gd name="connsiteX405" fmla="*/ 15671006 w 18288000"/>
              <a:gd name="connsiteY405" fmla="*/ 5178425 h 10288588"/>
              <a:gd name="connsiteX406" fmla="*/ 15659894 w 18288000"/>
              <a:gd name="connsiteY406" fmla="*/ 5178425 h 10288588"/>
              <a:gd name="connsiteX407" fmla="*/ 14504193 w 18288000"/>
              <a:gd name="connsiteY407" fmla="*/ 5178425 h 10288588"/>
              <a:gd name="connsiteX408" fmla="*/ 13034228 w 18288000"/>
              <a:gd name="connsiteY408" fmla="*/ 5178425 h 10288588"/>
              <a:gd name="connsiteX409" fmla="*/ 13023109 w 18288000"/>
              <a:gd name="connsiteY409" fmla="*/ 5180807 h 10288588"/>
              <a:gd name="connsiteX410" fmla="*/ 13011990 w 18288000"/>
              <a:gd name="connsiteY410" fmla="*/ 5183982 h 10288588"/>
              <a:gd name="connsiteX411" fmla="*/ 13000077 w 18288000"/>
              <a:gd name="connsiteY411" fmla="*/ 5187157 h 10288588"/>
              <a:gd name="connsiteX412" fmla="*/ 12990547 w 18288000"/>
              <a:gd name="connsiteY412" fmla="*/ 5192713 h 10288588"/>
              <a:gd name="connsiteX413" fmla="*/ 12981016 w 18288000"/>
              <a:gd name="connsiteY413" fmla="*/ 5198269 h 10288588"/>
              <a:gd name="connsiteX414" fmla="*/ 12972280 w 18288000"/>
              <a:gd name="connsiteY414" fmla="*/ 5205413 h 10288588"/>
              <a:gd name="connsiteX415" fmla="*/ 12963544 w 18288000"/>
              <a:gd name="connsiteY415" fmla="*/ 5213350 h 10288588"/>
              <a:gd name="connsiteX416" fmla="*/ 12955602 w 18288000"/>
              <a:gd name="connsiteY416" fmla="*/ 5221288 h 10288588"/>
              <a:gd name="connsiteX417" fmla="*/ 12948454 w 18288000"/>
              <a:gd name="connsiteY417" fmla="*/ 5230019 h 10288588"/>
              <a:gd name="connsiteX418" fmla="*/ 12942895 w 18288000"/>
              <a:gd name="connsiteY418" fmla="*/ 5240338 h 10288588"/>
              <a:gd name="connsiteX419" fmla="*/ 12938924 w 18288000"/>
              <a:gd name="connsiteY419" fmla="*/ 5249863 h 10288588"/>
              <a:gd name="connsiteX420" fmla="*/ 12934158 w 18288000"/>
              <a:gd name="connsiteY420" fmla="*/ 5260182 h 10288588"/>
              <a:gd name="connsiteX421" fmla="*/ 12931776 w 18288000"/>
              <a:gd name="connsiteY421" fmla="*/ 5271294 h 10288588"/>
              <a:gd name="connsiteX422" fmla="*/ 12929393 w 18288000"/>
              <a:gd name="connsiteY422" fmla="*/ 5283994 h 10288588"/>
              <a:gd name="connsiteX423" fmla="*/ 12928599 w 18288000"/>
              <a:gd name="connsiteY423" fmla="*/ 5295107 h 10288588"/>
              <a:gd name="connsiteX424" fmla="*/ 12928599 w 18288000"/>
              <a:gd name="connsiteY424" fmla="*/ 6453188 h 10288588"/>
              <a:gd name="connsiteX425" fmla="*/ 12929393 w 18288000"/>
              <a:gd name="connsiteY425" fmla="*/ 6464301 h 10288588"/>
              <a:gd name="connsiteX426" fmla="*/ 12931776 w 18288000"/>
              <a:gd name="connsiteY426" fmla="*/ 6477001 h 10288588"/>
              <a:gd name="connsiteX427" fmla="*/ 12934158 w 18288000"/>
              <a:gd name="connsiteY427" fmla="*/ 6488113 h 10288588"/>
              <a:gd name="connsiteX428" fmla="*/ 12938924 w 18288000"/>
              <a:gd name="connsiteY428" fmla="*/ 6498432 h 10288588"/>
              <a:gd name="connsiteX429" fmla="*/ 12942895 w 18288000"/>
              <a:gd name="connsiteY429" fmla="*/ 6508751 h 10288588"/>
              <a:gd name="connsiteX430" fmla="*/ 12948454 w 18288000"/>
              <a:gd name="connsiteY430" fmla="*/ 6518276 h 10288588"/>
              <a:gd name="connsiteX431" fmla="*/ 12955602 w 18288000"/>
              <a:gd name="connsiteY431" fmla="*/ 6527801 h 10288588"/>
              <a:gd name="connsiteX432" fmla="*/ 12963544 w 18288000"/>
              <a:gd name="connsiteY432" fmla="*/ 6535738 h 10288588"/>
              <a:gd name="connsiteX433" fmla="*/ 12972280 w 18288000"/>
              <a:gd name="connsiteY433" fmla="*/ 6543676 h 10288588"/>
              <a:gd name="connsiteX434" fmla="*/ 12981016 w 18288000"/>
              <a:gd name="connsiteY434" fmla="*/ 6550026 h 10288588"/>
              <a:gd name="connsiteX435" fmla="*/ 12990547 w 18288000"/>
              <a:gd name="connsiteY435" fmla="*/ 6555582 h 10288588"/>
              <a:gd name="connsiteX436" fmla="*/ 13000077 w 18288000"/>
              <a:gd name="connsiteY436" fmla="*/ 6561138 h 10288588"/>
              <a:gd name="connsiteX437" fmla="*/ 13011990 w 18288000"/>
              <a:gd name="connsiteY437" fmla="*/ 6565107 h 10288588"/>
              <a:gd name="connsiteX438" fmla="*/ 13023109 w 18288000"/>
              <a:gd name="connsiteY438" fmla="*/ 6568282 h 10288588"/>
              <a:gd name="connsiteX439" fmla="*/ 13034228 w 18288000"/>
              <a:gd name="connsiteY439" fmla="*/ 6570663 h 10288588"/>
              <a:gd name="connsiteX440" fmla="*/ 13046141 w 18288000"/>
              <a:gd name="connsiteY440" fmla="*/ 6570663 h 10288588"/>
              <a:gd name="connsiteX441" fmla="*/ 14201707 w 18288000"/>
              <a:gd name="connsiteY441" fmla="*/ 6570663 h 10288588"/>
              <a:gd name="connsiteX442" fmla="*/ 14213620 w 18288000"/>
              <a:gd name="connsiteY442" fmla="*/ 6570663 h 10288588"/>
              <a:gd name="connsiteX443" fmla="*/ 14225533 w 18288000"/>
              <a:gd name="connsiteY443" fmla="*/ 6568282 h 10288588"/>
              <a:gd name="connsiteX444" fmla="*/ 14236652 w 18288000"/>
              <a:gd name="connsiteY444" fmla="*/ 6565107 h 10288588"/>
              <a:gd name="connsiteX445" fmla="*/ 14247771 w 18288000"/>
              <a:gd name="connsiteY445" fmla="*/ 6561138 h 10288588"/>
              <a:gd name="connsiteX446" fmla="*/ 14258095 w 18288000"/>
              <a:gd name="connsiteY446" fmla="*/ 6555582 h 10288588"/>
              <a:gd name="connsiteX447" fmla="*/ 14267626 w 18288000"/>
              <a:gd name="connsiteY447" fmla="*/ 6550026 h 10288588"/>
              <a:gd name="connsiteX448" fmla="*/ 14277156 w 18288000"/>
              <a:gd name="connsiteY448" fmla="*/ 6543676 h 10288588"/>
              <a:gd name="connsiteX449" fmla="*/ 14284304 w 18288000"/>
              <a:gd name="connsiteY449" fmla="*/ 6535738 h 10288588"/>
              <a:gd name="connsiteX450" fmla="*/ 14292246 w 18288000"/>
              <a:gd name="connsiteY450" fmla="*/ 6527801 h 10288588"/>
              <a:gd name="connsiteX451" fmla="*/ 14299394 w 18288000"/>
              <a:gd name="connsiteY451" fmla="*/ 6518276 h 10288588"/>
              <a:gd name="connsiteX452" fmla="*/ 14304953 w 18288000"/>
              <a:gd name="connsiteY452" fmla="*/ 6508751 h 10288588"/>
              <a:gd name="connsiteX453" fmla="*/ 14309719 w 18288000"/>
              <a:gd name="connsiteY453" fmla="*/ 6498432 h 10288588"/>
              <a:gd name="connsiteX454" fmla="*/ 14313690 w 18288000"/>
              <a:gd name="connsiteY454" fmla="*/ 6488113 h 10288588"/>
              <a:gd name="connsiteX455" fmla="*/ 14316072 w 18288000"/>
              <a:gd name="connsiteY455" fmla="*/ 6477001 h 10288588"/>
              <a:gd name="connsiteX456" fmla="*/ 14318455 w 18288000"/>
              <a:gd name="connsiteY456" fmla="*/ 6464301 h 10288588"/>
              <a:gd name="connsiteX457" fmla="*/ 14319249 w 18288000"/>
              <a:gd name="connsiteY457" fmla="*/ 6453188 h 10288588"/>
              <a:gd name="connsiteX458" fmla="*/ 14319249 w 18288000"/>
              <a:gd name="connsiteY458" fmla="*/ 5295107 h 10288588"/>
              <a:gd name="connsiteX459" fmla="*/ 14318455 w 18288000"/>
              <a:gd name="connsiteY459" fmla="*/ 5283994 h 10288588"/>
              <a:gd name="connsiteX460" fmla="*/ 14316072 w 18288000"/>
              <a:gd name="connsiteY460" fmla="*/ 5271294 h 10288588"/>
              <a:gd name="connsiteX461" fmla="*/ 14313690 w 18288000"/>
              <a:gd name="connsiteY461" fmla="*/ 5260182 h 10288588"/>
              <a:gd name="connsiteX462" fmla="*/ 14309719 w 18288000"/>
              <a:gd name="connsiteY462" fmla="*/ 5249863 h 10288588"/>
              <a:gd name="connsiteX463" fmla="*/ 14304953 w 18288000"/>
              <a:gd name="connsiteY463" fmla="*/ 5240338 h 10288588"/>
              <a:gd name="connsiteX464" fmla="*/ 14299394 w 18288000"/>
              <a:gd name="connsiteY464" fmla="*/ 5230019 h 10288588"/>
              <a:gd name="connsiteX465" fmla="*/ 14292246 w 18288000"/>
              <a:gd name="connsiteY465" fmla="*/ 5221288 h 10288588"/>
              <a:gd name="connsiteX466" fmla="*/ 14284304 w 18288000"/>
              <a:gd name="connsiteY466" fmla="*/ 5213350 h 10288588"/>
              <a:gd name="connsiteX467" fmla="*/ 14277156 w 18288000"/>
              <a:gd name="connsiteY467" fmla="*/ 5205413 h 10288588"/>
              <a:gd name="connsiteX468" fmla="*/ 14267626 w 18288000"/>
              <a:gd name="connsiteY468" fmla="*/ 5198269 h 10288588"/>
              <a:gd name="connsiteX469" fmla="*/ 14258095 w 18288000"/>
              <a:gd name="connsiteY469" fmla="*/ 5192713 h 10288588"/>
              <a:gd name="connsiteX470" fmla="*/ 14247771 w 18288000"/>
              <a:gd name="connsiteY470" fmla="*/ 5187157 h 10288588"/>
              <a:gd name="connsiteX471" fmla="*/ 14236652 w 18288000"/>
              <a:gd name="connsiteY471" fmla="*/ 5183982 h 10288588"/>
              <a:gd name="connsiteX472" fmla="*/ 14225533 w 18288000"/>
              <a:gd name="connsiteY472" fmla="*/ 5180807 h 10288588"/>
              <a:gd name="connsiteX473" fmla="*/ 14213620 w 18288000"/>
              <a:gd name="connsiteY473" fmla="*/ 5178425 h 10288588"/>
              <a:gd name="connsiteX474" fmla="*/ 14201707 w 18288000"/>
              <a:gd name="connsiteY474" fmla="*/ 5178425 h 10288588"/>
              <a:gd name="connsiteX475" fmla="*/ 13046141 w 18288000"/>
              <a:gd name="connsiteY475" fmla="*/ 5178425 h 10288588"/>
              <a:gd name="connsiteX476" fmla="*/ 11575256 w 18288000"/>
              <a:gd name="connsiteY476" fmla="*/ 5178425 h 10288588"/>
              <a:gd name="connsiteX477" fmla="*/ 11564143 w 18288000"/>
              <a:gd name="connsiteY477" fmla="*/ 5180807 h 10288588"/>
              <a:gd name="connsiteX478" fmla="*/ 11553031 w 18288000"/>
              <a:gd name="connsiteY478" fmla="*/ 5183982 h 10288588"/>
              <a:gd name="connsiteX479" fmla="*/ 11541918 w 18288000"/>
              <a:gd name="connsiteY479" fmla="*/ 5187157 h 10288588"/>
              <a:gd name="connsiteX480" fmla="*/ 11531599 w 18288000"/>
              <a:gd name="connsiteY480" fmla="*/ 5192713 h 10288588"/>
              <a:gd name="connsiteX481" fmla="*/ 11522868 w 18288000"/>
              <a:gd name="connsiteY481" fmla="*/ 5198269 h 10288588"/>
              <a:gd name="connsiteX482" fmla="*/ 11512549 w 18288000"/>
              <a:gd name="connsiteY482" fmla="*/ 5205413 h 10288588"/>
              <a:gd name="connsiteX483" fmla="*/ 11504612 w 18288000"/>
              <a:gd name="connsiteY483" fmla="*/ 5213350 h 10288588"/>
              <a:gd name="connsiteX484" fmla="*/ 11496675 w 18288000"/>
              <a:gd name="connsiteY484" fmla="*/ 5221288 h 10288588"/>
              <a:gd name="connsiteX485" fmla="*/ 11490325 w 18288000"/>
              <a:gd name="connsiteY485" fmla="*/ 5230019 h 10288588"/>
              <a:gd name="connsiteX486" fmla="*/ 11484768 w 18288000"/>
              <a:gd name="connsiteY486" fmla="*/ 5240338 h 10288588"/>
              <a:gd name="connsiteX487" fmla="*/ 11480006 w 18288000"/>
              <a:gd name="connsiteY487" fmla="*/ 5249863 h 10288588"/>
              <a:gd name="connsiteX488" fmla="*/ 11475243 w 18288000"/>
              <a:gd name="connsiteY488" fmla="*/ 5260182 h 10288588"/>
              <a:gd name="connsiteX489" fmla="*/ 11473656 w 18288000"/>
              <a:gd name="connsiteY489" fmla="*/ 5271294 h 10288588"/>
              <a:gd name="connsiteX490" fmla="*/ 11471275 w 18288000"/>
              <a:gd name="connsiteY490" fmla="*/ 5283994 h 10288588"/>
              <a:gd name="connsiteX491" fmla="*/ 11469687 w 18288000"/>
              <a:gd name="connsiteY491" fmla="*/ 5295107 h 10288588"/>
              <a:gd name="connsiteX492" fmla="*/ 11469687 w 18288000"/>
              <a:gd name="connsiteY492" fmla="*/ 6453188 h 10288588"/>
              <a:gd name="connsiteX493" fmla="*/ 11471275 w 18288000"/>
              <a:gd name="connsiteY493" fmla="*/ 6464301 h 10288588"/>
              <a:gd name="connsiteX494" fmla="*/ 11473656 w 18288000"/>
              <a:gd name="connsiteY494" fmla="*/ 6477001 h 10288588"/>
              <a:gd name="connsiteX495" fmla="*/ 11475243 w 18288000"/>
              <a:gd name="connsiteY495" fmla="*/ 6488113 h 10288588"/>
              <a:gd name="connsiteX496" fmla="*/ 11480006 w 18288000"/>
              <a:gd name="connsiteY496" fmla="*/ 6498432 h 10288588"/>
              <a:gd name="connsiteX497" fmla="*/ 11484768 w 18288000"/>
              <a:gd name="connsiteY497" fmla="*/ 6508751 h 10288588"/>
              <a:gd name="connsiteX498" fmla="*/ 11490325 w 18288000"/>
              <a:gd name="connsiteY498" fmla="*/ 6518276 h 10288588"/>
              <a:gd name="connsiteX499" fmla="*/ 11496675 w 18288000"/>
              <a:gd name="connsiteY499" fmla="*/ 6527801 h 10288588"/>
              <a:gd name="connsiteX500" fmla="*/ 11504612 w 18288000"/>
              <a:gd name="connsiteY500" fmla="*/ 6535738 h 10288588"/>
              <a:gd name="connsiteX501" fmla="*/ 11512549 w 18288000"/>
              <a:gd name="connsiteY501" fmla="*/ 6543676 h 10288588"/>
              <a:gd name="connsiteX502" fmla="*/ 11522868 w 18288000"/>
              <a:gd name="connsiteY502" fmla="*/ 6550026 h 10288588"/>
              <a:gd name="connsiteX503" fmla="*/ 11531599 w 18288000"/>
              <a:gd name="connsiteY503" fmla="*/ 6555582 h 10288588"/>
              <a:gd name="connsiteX504" fmla="*/ 11541918 w 18288000"/>
              <a:gd name="connsiteY504" fmla="*/ 6561138 h 10288588"/>
              <a:gd name="connsiteX505" fmla="*/ 11553031 w 18288000"/>
              <a:gd name="connsiteY505" fmla="*/ 6565107 h 10288588"/>
              <a:gd name="connsiteX506" fmla="*/ 11564143 w 18288000"/>
              <a:gd name="connsiteY506" fmla="*/ 6568282 h 10288588"/>
              <a:gd name="connsiteX507" fmla="*/ 11575256 w 18288000"/>
              <a:gd name="connsiteY507" fmla="*/ 6570663 h 10288588"/>
              <a:gd name="connsiteX508" fmla="*/ 11587956 w 18288000"/>
              <a:gd name="connsiteY508" fmla="*/ 6570663 h 10288588"/>
              <a:gd name="connsiteX509" fmla="*/ 12742068 w 18288000"/>
              <a:gd name="connsiteY509" fmla="*/ 6570663 h 10288588"/>
              <a:gd name="connsiteX510" fmla="*/ 12754768 w 18288000"/>
              <a:gd name="connsiteY510" fmla="*/ 6570663 h 10288588"/>
              <a:gd name="connsiteX511" fmla="*/ 12765881 w 18288000"/>
              <a:gd name="connsiteY511" fmla="*/ 6568282 h 10288588"/>
              <a:gd name="connsiteX512" fmla="*/ 12776993 w 18288000"/>
              <a:gd name="connsiteY512" fmla="*/ 6565107 h 10288588"/>
              <a:gd name="connsiteX513" fmla="*/ 12788106 w 18288000"/>
              <a:gd name="connsiteY513" fmla="*/ 6561138 h 10288588"/>
              <a:gd name="connsiteX514" fmla="*/ 12798425 w 18288000"/>
              <a:gd name="connsiteY514" fmla="*/ 6555582 h 10288588"/>
              <a:gd name="connsiteX515" fmla="*/ 12808743 w 18288000"/>
              <a:gd name="connsiteY515" fmla="*/ 6550026 h 10288588"/>
              <a:gd name="connsiteX516" fmla="*/ 12817475 w 18288000"/>
              <a:gd name="connsiteY516" fmla="*/ 6543676 h 10288588"/>
              <a:gd name="connsiteX517" fmla="*/ 12825412 w 18288000"/>
              <a:gd name="connsiteY517" fmla="*/ 6535738 h 10288588"/>
              <a:gd name="connsiteX518" fmla="*/ 12833349 w 18288000"/>
              <a:gd name="connsiteY518" fmla="*/ 6527801 h 10288588"/>
              <a:gd name="connsiteX519" fmla="*/ 12839699 w 18288000"/>
              <a:gd name="connsiteY519" fmla="*/ 6518276 h 10288588"/>
              <a:gd name="connsiteX520" fmla="*/ 12845256 w 18288000"/>
              <a:gd name="connsiteY520" fmla="*/ 6508751 h 10288588"/>
              <a:gd name="connsiteX521" fmla="*/ 12850018 w 18288000"/>
              <a:gd name="connsiteY521" fmla="*/ 6498432 h 10288588"/>
              <a:gd name="connsiteX522" fmla="*/ 12854781 w 18288000"/>
              <a:gd name="connsiteY522" fmla="*/ 6488113 h 10288588"/>
              <a:gd name="connsiteX523" fmla="*/ 12857162 w 18288000"/>
              <a:gd name="connsiteY523" fmla="*/ 6477001 h 10288588"/>
              <a:gd name="connsiteX524" fmla="*/ 12858749 w 18288000"/>
              <a:gd name="connsiteY524" fmla="*/ 6464301 h 10288588"/>
              <a:gd name="connsiteX525" fmla="*/ 12860337 w 18288000"/>
              <a:gd name="connsiteY525" fmla="*/ 6453188 h 10288588"/>
              <a:gd name="connsiteX526" fmla="*/ 12860337 w 18288000"/>
              <a:gd name="connsiteY526" fmla="*/ 5295107 h 10288588"/>
              <a:gd name="connsiteX527" fmla="*/ 12858749 w 18288000"/>
              <a:gd name="connsiteY527" fmla="*/ 5283994 h 10288588"/>
              <a:gd name="connsiteX528" fmla="*/ 12857162 w 18288000"/>
              <a:gd name="connsiteY528" fmla="*/ 5271294 h 10288588"/>
              <a:gd name="connsiteX529" fmla="*/ 12854781 w 18288000"/>
              <a:gd name="connsiteY529" fmla="*/ 5260182 h 10288588"/>
              <a:gd name="connsiteX530" fmla="*/ 12850018 w 18288000"/>
              <a:gd name="connsiteY530" fmla="*/ 5249863 h 10288588"/>
              <a:gd name="connsiteX531" fmla="*/ 12845256 w 18288000"/>
              <a:gd name="connsiteY531" fmla="*/ 5240338 h 10288588"/>
              <a:gd name="connsiteX532" fmla="*/ 12839699 w 18288000"/>
              <a:gd name="connsiteY532" fmla="*/ 5230019 h 10288588"/>
              <a:gd name="connsiteX533" fmla="*/ 12833349 w 18288000"/>
              <a:gd name="connsiteY533" fmla="*/ 5221288 h 10288588"/>
              <a:gd name="connsiteX534" fmla="*/ 12825412 w 18288000"/>
              <a:gd name="connsiteY534" fmla="*/ 5213350 h 10288588"/>
              <a:gd name="connsiteX535" fmla="*/ 12817475 w 18288000"/>
              <a:gd name="connsiteY535" fmla="*/ 5205413 h 10288588"/>
              <a:gd name="connsiteX536" fmla="*/ 12808743 w 18288000"/>
              <a:gd name="connsiteY536" fmla="*/ 5198269 h 10288588"/>
              <a:gd name="connsiteX537" fmla="*/ 12798425 w 18288000"/>
              <a:gd name="connsiteY537" fmla="*/ 5192713 h 10288588"/>
              <a:gd name="connsiteX538" fmla="*/ 12788106 w 18288000"/>
              <a:gd name="connsiteY538" fmla="*/ 5187157 h 10288588"/>
              <a:gd name="connsiteX539" fmla="*/ 12776993 w 18288000"/>
              <a:gd name="connsiteY539" fmla="*/ 5183982 h 10288588"/>
              <a:gd name="connsiteX540" fmla="*/ 12765881 w 18288000"/>
              <a:gd name="connsiteY540" fmla="*/ 5180807 h 10288588"/>
              <a:gd name="connsiteX541" fmla="*/ 12754768 w 18288000"/>
              <a:gd name="connsiteY541" fmla="*/ 5178425 h 10288588"/>
              <a:gd name="connsiteX542" fmla="*/ 12742068 w 18288000"/>
              <a:gd name="connsiteY542" fmla="*/ 5178425 h 10288588"/>
              <a:gd name="connsiteX543" fmla="*/ 11587956 w 18288000"/>
              <a:gd name="connsiteY543" fmla="*/ 5178425 h 10288588"/>
              <a:gd name="connsiteX544" fmla="*/ 15963105 w 18288000"/>
              <a:gd name="connsiteY544" fmla="*/ 3717927 h 10288588"/>
              <a:gd name="connsiteX545" fmla="*/ 15951199 w 18288000"/>
              <a:gd name="connsiteY545" fmla="*/ 3719514 h 10288588"/>
              <a:gd name="connsiteX546" fmla="*/ 15940087 w 18288000"/>
              <a:gd name="connsiteY546" fmla="*/ 3720308 h 10288588"/>
              <a:gd name="connsiteX547" fmla="*/ 15928180 w 18288000"/>
              <a:gd name="connsiteY547" fmla="*/ 3723483 h 10288588"/>
              <a:gd name="connsiteX548" fmla="*/ 15917068 w 18288000"/>
              <a:gd name="connsiteY548" fmla="*/ 3727452 h 10288588"/>
              <a:gd name="connsiteX549" fmla="*/ 15907543 w 18288000"/>
              <a:gd name="connsiteY549" fmla="*/ 3733008 h 10288588"/>
              <a:gd name="connsiteX550" fmla="*/ 15898018 w 18288000"/>
              <a:gd name="connsiteY550" fmla="*/ 3738564 h 10288588"/>
              <a:gd name="connsiteX551" fmla="*/ 15889287 w 18288000"/>
              <a:gd name="connsiteY551" fmla="*/ 3744914 h 10288588"/>
              <a:gd name="connsiteX552" fmla="*/ 15880555 w 18288000"/>
              <a:gd name="connsiteY552" fmla="*/ 3752852 h 10288588"/>
              <a:gd name="connsiteX553" fmla="*/ 15872618 w 18288000"/>
              <a:gd name="connsiteY553" fmla="*/ 3760789 h 10288588"/>
              <a:gd name="connsiteX554" fmla="*/ 15865474 w 18288000"/>
              <a:gd name="connsiteY554" fmla="*/ 3770314 h 10288588"/>
              <a:gd name="connsiteX555" fmla="*/ 15859918 w 18288000"/>
              <a:gd name="connsiteY555" fmla="*/ 3779839 h 10288588"/>
              <a:gd name="connsiteX556" fmla="*/ 15855949 w 18288000"/>
              <a:gd name="connsiteY556" fmla="*/ 3790158 h 10288588"/>
              <a:gd name="connsiteX557" fmla="*/ 15851187 w 18288000"/>
              <a:gd name="connsiteY557" fmla="*/ 3800477 h 10288588"/>
              <a:gd name="connsiteX558" fmla="*/ 15848805 w 18288000"/>
              <a:gd name="connsiteY558" fmla="*/ 3811590 h 10288588"/>
              <a:gd name="connsiteX559" fmla="*/ 15846424 w 18288000"/>
              <a:gd name="connsiteY559" fmla="*/ 3824289 h 10288588"/>
              <a:gd name="connsiteX560" fmla="*/ 15846424 w 18288000"/>
              <a:gd name="connsiteY560" fmla="*/ 3835402 h 10288588"/>
              <a:gd name="connsiteX561" fmla="*/ 15846424 w 18288000"/>
              <a:gd name="connsiteY561" fmla="*/ 4993482 h 10288588"/>
              <a:gd name="connsiteX562" fmla="*/ 15846424 w 18288000"/>
              <a:gd name="connsiteY562" fmla="*/ 5004594 h 10288588"/>
              <a:gd name="connsiteX563" fmla="*/ 15848805 w 18288000"/>
              <a:gd name="connsiteY563" fmla="*/ 5017294 h 10288588"/>
              <a:gd name="connsiteX564" fmla="*/ 15851187 w 18288000"/>
              <a:gd name="connsiteY564" fmla="*/ 5028407 h 10288588"/>
              <a:gd name="connsiteX565" fmla="*/ 15855949 w 18288000"/>
              <a:gd name="connsiteY565" fmla="*/ 5038726 h 10288588"/>
              <a:gd name="connsiteX566" fmla="*/ 15859918 w 18288000"/>
              <a:gd name="connsiteY566" fmla="*/ 5048251 h 10288588"/>
              <a:gd name="connsiteX567" fmla="*/ 15865474 w 18288000"/>
              <a:gd name="connsiteY567" fmla="*/ 5058569 h 10288588"/>
              <a:gd name="connsiteX568" fmla="*/ 15872618 w 18288000"/>
              <a:gd name="connsiteY568" fmla="*/ 5067301 h 10288588"/>
              <a:gd name="connsiteX569" fmla="*/ 15880555 w 18288000"/>
              <a:gd name="connsiteY569" fmla="*/ 5075238 h 10288588"/>
              <a:gd name="connsiteX570" fmla="*/ 15889287 w 18288000"/>
              <a:gd name="connsiteY570" fmla="*/ 5083176 h 10288588"/>
              <a:gd name="connsiteX571" fmla="*/ 15898018 w 18288000"/>
              <a:gd name="connsiteY571" fmla="*/ 5090319 h 10288588"/>
              <a:gd name="connsiteX572" fmla="*/ 15907543 w 18288000"/>
              <a:gd name="connsiteY572" fmla="*/ 5095876 h 10288588"/>
              <a:gd name="connsiteX573" fmla="*/ 15917068 w 18288000"/>
              <a:gd name="connsiteY573" fmla="*/ 5101432 h 10288588"/>
              <a:gd name="connsiteX574" fmla="*/ 15928180 w 18288000"/>
              <a:gd name="connsiteY574" fmla="*/ 5104607 h 10288588"/>
              <a:gd name="connsiteX575" fmla="*/ 15940087 w 18288000"/>
              <a:gd name="connsiteY575" fmla="*/ 5107782 h 10288588"/>
              <a:gd name="connsiteX576" fmla="*/ 15951199 w 18288000"/>
              <a:gd name="connsiteY576" fmla="*/ 5110163 h 10288588"/>
              <a:gd name="connsiteX577" fmla="*/ 15963105 w 18288000"/>
              <a:gd name="connsiteY577" fmla="*/ 5110163 h 10288588"/>
              <a:gd name="connsiteX578" fmla="*/ 17118804 w 18288000"/>
              <a:gd name="connsiteY578" fmla="*/ 5110163 h 10288588"/>
              <a:gd name="connsiteX579" fmla="*/ 17129920 w 18288000"/>
              <a:gd name="connsiteY579" fmla="*/ 5110163 h 10288588"/>
              <a:gd name="connsiteX580" fmla="*/ 17141032 w 18288000"/>
              <a:gd name="connsiteY580" fmla="*/ 5107782 h 10288588"/>
              <a:gd name="connsiteX581" fmla="*/ 17152936 w 18288000"/>
              <a:gd name="connsiteY581" fmla="*/ 5104607 h 10288588"/>
              <a:gd name="connsiteX582" fmla="*/ 17164048 w 18288000"/>
              <a:gd name="connsiteY582" fmla="*/ 5101432 h 10288588"/>
              <a:gd name="connsiteX583" fmla="*/ 17173576 w 18288000"/>
              <a:gd name="connsiteY583" fmla="*/ 5095876 h 10288588"/>
              <a:gd name="connsiteX584" fmla="*/ 17183892 w 18288000"/>
              <a:gd name="connsiteY584" fmla="*/ 5090319 h 10288588"/>
              <a:gd name="connsiteX585" fmla="*/ 17193420 w 18288000"/>
              <a:gd name="connsiteY585" fmla="*/ 5083176 h 10288588"/>
              <a:gd name="connsiteX586" fmla="*/ 17200564 w 18288000"/>
              <a:gd name="connsiteY586" fmla="*/ 5075238 h 10288588"/>
              <a:gd name="connsiteX587" fmla="*/ 17208500 w 18288000"/>
              <a:gd name="connsiteY587" fmla="*/ 5067301 h 10288588"/>
              <a:gd name="connsiteX588" fmla="*/ 17215644 w 18288000"/>
              <a:gd name="connsiteY588" fmla="*/ 5058569 h 10288588"/>
              <a:gd name="connsiteX589" fmla="*/ 17221200 w 18288000"/>
              <a:gd name="connsiteY589" fmla="*/ 5048251 h 10288588"/>
              <a:gd name="connsiteX590" fmla="*/ 17225964 w 18288000"/>
              <a:gd name="connsiteY590" fmla="*/ 5038726 h 10288588"/>
              <a:gd name="connsiteX591" fmla="*/ 17229932 w 18288000"/>
              <a:gd name="connsiteY591" fmla="*/ 5028407 h 10288588"/>
              <a:gd name="connsiteX592" fmla="*/ 17233104 w 18288000"/>
              <a:gd name="connsiteY592" fmla="*/ 5017294 h 10288588"/>
              <a:gd name="connsiteX593" fmla="*/ 17234692 w 18288000"/>
              <a:gd name="connsiteY593" fmla="*/ 5004594 h 10288588"/>
              <a:gd name="connsiteX594" fmla="*/ 17235488 w 18288000"/>
              <a:gd name="connsiteY594" fmla="*/ 4993482 h 10288588"/>
              <a:gd name="connsiteX595" fmla="*/ 17235488 w 18288000"/>
              <a:gd name="connsiteY595" fmla="*/ 3835402 h 10288588"/>
              <a:gd name="connsiteX596" fmla="*/ 17234692 w 18288000"/>
              <a:gd name="connsiteY596" fmla="*/ 3824289 h 10288588"/>
              <a:gd name="connsiteX597" fmla="*/ 17233104 w 18288000"/>
              <a:gd name="connsiteY597" fmla="*/ 3811590 h 10288588"/>
              <a:gd name="connsiteX598" fmla="*/ 17229932 w 18288000"/>
              <a:gd name="connsiteY598" fmla="*/ 3800477 h 10288588"/>
              <a:gd name="connsiteX599" fmla="*/ 17225964 w 18288000"/>
              <a:gd name="connsiteY599" fmla="*/ 3790158 h 10288588"/>
              <a:gd name="connsiteX600" fmla="*/ 17221200 w 18288000"/>
              <a:gd name="connsiteY600" fmla="*/ 3779839 h 10288588"/>
              <a:gd name="connsiteX601" fmla="*/ 17215644 w 18288000"/>
              <a:gd name="connsiteY601" fmla="*/ 3770314 h 10288588"/>
              <a:gd name="connsiteX602" fmla="*/ 17208500 w 18288000"/>
              <a:gd name="connsiteY602" fmla="*/ 3760789 h 10288588"/>
              <a:gd name="connsiteX603" fmla="*/ 17200564 w 18288000"/>
              <a:gd name="connsiteY603" fmla="*/ 3752852 h 10288588"/>
              <a:gd name="connsiteX604" fmla="*/ 17193420 w 18288000"/>
              <a:gd name="connsiteY604" fmla="*/ 3744914 h 10288588"/>
              <a:gd name="connsiteX605" fmla="*/ 17183892 w 18288000"/>
              <a:gd name="connsiteY605" fmla="*/ 3738564 h 10288588"/>
              <a:gd name="connsiteX606" fmla="*/ 17173576 w 18288000"/>
              <a:gd name="connsiteY606" fmla="*/ 3733008 h 10288588"/>
              <a:gd name="connsiteX607" fmla="*/ 17164048 w 18288000"/>
              <a:gd name="connsiteY607" fmla="*/ 3727452 h 10288588"/>
              <a:gd name="connsiteX608" fmla="*/ 17152936 w 18288000"/>
              <a:gd name="connsiteY608" fmla="*/ 3723483 h 10288588"/>
              <a:gd name="connsiteX609" fmla="*/ 17141032 w 18288000"/>
              <a:gd name="connsiteY609" fmla="*/ 3720308 h 10288588"/>
              <a:gd name="connsiteX610" fmla="*/ 17129920 w 18288000"/>
              <a:gd name="connsiteY610" fmla="*/ 3719514 h 10288588"/>
              <a:gd name="connsiteX611" fmla="*/ 17118804 w 18288000"/>
              <a:gd name="connsiteY611" fmla="*/ 3717927 h 10288588"/>
              <a:gd name="connsiteX612" fmla="*/ 14504193 w 18288000"/>
              <a:gd name="connsiteY612" fmla="*/ 3717927 h 10288588"/>
              <a:gd name="connsiteX613" fmla="*/ 14491493 w 18288000"/>
              <a:gd name="connsiteY613" fmla="*/ 3719514 h 10288588"/>
              <a:gd name="connsiteX614" fmla="*/ 14480381 w 18288000"/>
              <a:gd name="connsiteY614" fmla="*/ 3720308 h 10288588"/>
              <a:gd name="connsiteX615" fmla="*/ 14469268 w 18288000"/>
              <a:gd name="connsiteY615" fmla="*/ 3723483 h 10288588"/>
              <a:gd name="connsiteX616" fmla="*/ 14458156 w 18288000"/>
              <a:gd name="connsiteY616" fmla="*/ 3727452 h 10288588"/>
              <a:gd name="connsiteX617" fmla="*/ 14447837 w 18288000"/>
              <a:gd name="connsiteY617" fmla="*/ 3733008 h 10288588"/>
              <a:gd name="connsiteX618" fmla="*/ 14439106 w 18288000"/>
              <a:gd name="connsiteY618" fmla="*/ 3738564 h 10288588"/>
              <a:gd name="connsiteX619" fmla="*/ 14430375 w 18288000"/>
              <a:gd name="connsiteY619" fmla="*/ 3744914 h 10288588"/>
              <a:gd name="connsiteX620" fmla="*/ 14420850 w 18288000"/>
              <a:gd name="connsiteY620" fmla="*/ 3752852 h 10288588"/>
              <a:gd name="connsiteX621" fmla="*/ 14412912 w 18288000"/>
              <a:gd name="connsiteY621" fmla="*/ 3760789 h 10288588"/>
              <a:gd name="connsiteX622" fmla="*/ 14406562 w 18288000"/>
              <a:gd name="connsiteY622" fmla="*/ 3770314 h 10288588"/>
              <a:gd name="connsiteX623" fmla="*/ 14401006 w 18288000"/>
              <a:gd name="connsiteY623" fmla="*/ 3779839 h 10288588"/>
              <a:gd name="connsiteX624" fmla="*/ 14396243 w 18288000"/>
              <a:gd name="connsiteY624" fmla="*/ 3790158 h 10288588"/>
              <a:gd name="connsiteX625" fmla="*/ 14391481 w 18288000"/>
              <a:gd name="connsiteY625" fmla="*/ 3800477 h 10288588"/>
              <a:gd name="connsiteX626" fmla="*/ 14389893 w 18288000"/>
              <a:gd name="connsiteY626" fmla="*/ 3811590 h 10288588"/>
              <a:gd name="connsiteX627" fmla="*/ 14387512 w 18288000"/>
              <a:gd name="connsiteY627" fmla="*/ 3824289 h 10288588"/>
              <a:gd name="connsiteX628" fmla="*/ 14387512 w 18288000"/>
              <a:gd name="connsiteY628" fmla="*/ 3835402 h 10288588"/>
              <a:gd name="connsiteX629" fmla="*/ 14387512 w 18288000"/>
              <a:gd name="connsiteY629" fmla="*/ 4993482 h 10288588"/>
              <a:gd name="connsiteX630" fmla="*/ 14387512 w 18288000"/>
              <a:gd name="connsiteY630" fmla="*/ 5004594 h 10288588"/>
              <a:gd name="connsiteX631" fmla="*/ 14389893 w 18288000"/>
              <a:gd name="connsiteY631" fmla="*/ 5017294 h 10288588"/>
              <a:gd name="connsiteX632" fmla="*/ 14391481 w 18288000"/>
              <a:gd name="connsiteY632" fmla="*/ 5028407 h 10288588"/>
              <a:gd name="connsiteX633" fmla="*/ 14396243 w 18288000"/>
              <a:gd name="connsiteY633" fmla="*/ 5038726 h 10288588"/>
              <a:gd name="connsiteX634" fmla="*/ 14401006 w 18288000"/>
              <a:gd name="connsiteY634" fmla="*/ 5048251 h 10288588"/>
              <a:gd name="connsiteX635" fmla="*/ 14406562 w 18288000"/>
              <a:gd name="connsiteY635" fmla="*/ 5058569 h 10288588"/>
              <a:gd name="connsiteX636" fmla="*/ 14412912 w 18288000"/>
              <a:gd name="connsiteY636" fmla="*/ 5067301 h 10288588"/>
              <a:gd name="connsiteX637" fmla="*/ 14420850 w 18288000"/>
              <a:gd name="connsiteY637" fmla="*/ 5075238 h 10288588"/>
              <a:gd name="connsiteX638" fmla="*/ 14430375 w 18288000"/>
              <a:gd name="connsiteY638" fmla="*/ 5083176 h 10288588"/>
              <a:gd name="connsiteX639" fmla="*/ 14439106 w 18288000"/>
              <a:gd name="connsiteY639" fmla="*/ 5090319 h 10288588"/>
              <a:gd name="connsiteX640" fmla="*/ 14447837 w 18288000"/>
              <a:gd name="connsiteY640" fmla="*/ 5095876 h 10288588"/>
              <a:gd name="connsiteX641" fmla="*/ 14458156 w 18288000"/>
              <a:gd name="connsiteY641" fmla="*/ 5101432 h 10288588"/>
              <a:gd name="connsiteX642" fmla="*/ 14469268 w 18288000"/>
              <a:gd name="connsiteY642" fmla="*/ 5104607 h 10288588"/>
              <a:gd name="connsiteX643" fmla="*/ 14480381 w 18288000"/>
              <a:gd name="connsiteY643" fmla="*/ 5107782 h 10288588"/>
              <a:gd name="connsiteX644" fmla="*/ 14491493 w 18288000"/>
              <a:gd name="connsiteY644" fmla="*/ 5110163 h 10288588"/>
              <a:gd name="connsiteX645" fmla="*/ 14504193 w 18288000"/>
              <a:gd name="connsiteY645" fmla="*/ 5110163 h 10288588"/>
              <a:gd name="connsiteX646" fmla="*/ 15659894 w 18288000"/>
              <a:gd name="connsiteY646" fmla="*/ 5110163 h 10288588"/>
              <a:gd name="connsiteX647" fmla="*/ 15671006 w 18288000"/>
              <a:gd name="connsiteY647" fmla="*/ 5110163 h 10288588"/>
              <a:gd name="connsiteX648" fmla="*/ 15682119 w 18288000"/>
              <a:gd name="connsiteY648" fmla="*/ 5107782 h 10288588"/>
              <a:gd name="connsiteX649" fmla="*/ 15693231 w 18288000"/>
              <a:gd name="connsiteY649" fmla="*/ 5104607 h 10288588"/>
              <a:gd name="connsiteX650" fmla="*/ 15704344 w 18288000"/>
              <a:gd name="connsiteY650" fmla="*/ 5101432 h 10288588"/>
              <a:gd name="connsiteX651" fmla="*/ 15714663 w 18288000"/>
              <a:gd name="connsiteY651" fmla="*/ 5095876 h 10288588"/>
              <a:gd name="connsiteX652" fmla="*/ 15724981 w 18288000"/>
              <a:gd name="connsiteY652" fmla="*/ 5090319 h 10288588"/>
              <a:gd name="connsiteX653" fmla="*/ 15733713 w 18288000"/>
              <a:gd name="connsiteY653" fmla="*/ 5083176 h 10288588"/>
              <a:gd name="connsiteX654" fmla="*/ 15741650 w 18288000"/>
              <a:gd name="connsiteY654" fmla="*/ 5075238 h 10288588"/>
              <a:gd name="connsiteX655" fmla="*/ 15749587 w 18288000"/>
              <a:gd name="connsiteY655" fmla="*/ 5067301 h 10288588"/>
              <a:gd name="connsiteX656" fmla="*/ 15755937 w 18288000"/>
              <a:gd name="connsiteY656" fmla="*/ 5058569 h 10288588"/>
              <a:gd name="connsiteX657" fmla="*/ 15761494 w 18288000"/>
              <a:gd name="connsiteY657" fmla="*/ 5048251 h 10288588"/>
              <a:gd name="connsiteX658" fmla="*/ 15766256 w 18288000"/>
              <a:gd name="connsiteY658" fmla="*/ 5038726 h 10288588"/>
              <a:gd name="connsiteX659" fmla="*/ 15771019 w 18288000"/>
              <a:gd name="connsiteY659" fmla="*/ 5028407 h 10288588"/>
              <a:gd name="connsiteX660" fmla="*/ 15772606 w 18288000"/>
              <a:gd name="connsiteY660" fmla="*/ 5017294 h 10288588"/>
              <a:gd name="connsiteX661" fmla="*/ 15774987 w 18288000"/>
              <a:gd name="connsiteY661" fmla="*/ 5004594 h 10288588"/>
              <a:gd name="connsiteX662" fmla="*/ 15776575 w 18288000"/>
              <a:gd name="connsiteY662" fmla="*/ 4993482 h 10288588"/>
              <a:gd name="connsiteX663" fmla="*/ 15776575 w 18288000"/>
              <a:gd name="connsiteY663" fmla="*/ 3835402 h 10288588"/>
              <a:gd name="connsiteX664" fmla="*/ 15774987 w 18288000"/>
              <a:gd name="connsiteY664" fmla="*/ 3824289 h 10288588"/>
              <a:gd name="connsiteX665" fmla="*/ 15772606 w 18288000"/>
              <a:gd name="connsiteY665" fmla="*/ 3811590 h 10288588"/>
              <a:gd name="connsiteX666" fmla="*/ 15771019 w 18288000"/>
              <a:gd name="connsiteY666" fmla="*/ 3800477 h 10288588"/>
              <a:gd name="connsiteX667" fmla="*/ 15766256 w 18288000"/>
              <a:gd name="connsiteY667" fmla="*/ 3790158 h 10288588"/>
              <a:gd name="connsiteX668" fmla="*/ 15761494 w 18288000"/>
              <a:gd name="connsiteY668" fmla="*/ 3779839 h 10288588"/>
              <a:gd name="connsiteX669" fmla="*/ 15755937 w 18288000"/>
              <a:gd name="connsiteY669" fmla="*/ 3770314 h 10288588"/>
              <a:gd name="connsiteX670" fmla="*/ 15749587 w 18288000"/>
              <a:gd name="connsiteY670" fmla="*/ 3760789 h 10288588"/>
              <a:gd name="connsiteX671" fmla="*/ 15741650 w 18288000"/>
              <a:gd name="connsiteY671" fmla="*/ 3752852 h 10288588"/>
              <a:gd name="connsiteX672" fmla="*/ 15733713 w 18288000"/>
              <a:gd name="connsiteY672" fmla="*/ 3744914 h 10288588"/>
              <a:gd name="connsiteX673" fmla="*/ 15724981 w 18288000"/>
              <a:gd name="connsiteY673" fmla="*/ 3738564 h 10288588"/>
              <a:gd name="connsiteX674" fmla="*/ 15714663 w 18288000"/>
              <a:gd name="connsiteY674" fmla="*/ 3733008 h 10288588"/>
              <a:gd name="connsiteX675" fmla="*/ 15704344 w 18288000"/>
              <a:gd name="connsiteY675" fmla="*/ 3727452 h 10288588"/>
              <a:gd name="connsiteX676" fmla="*/ 15693231 w 18288000"/>
              <a:gd name="connsiteY676" fmla="*/ 3723483 h 10288588"/>
              <a:gd name="connsiteX677" fmla="*/ 15682119 w 18288000"/>
              <a:gd name="connsiteY677" fmla="*/ 3720308 h 10288588"/>
              <a:gd name="connsiteX678" fmla="*/ 15671006 w 18288000"/>
              <a:gd name="connsiteY678" fmla="*/ 3719514 h 10288588"/>
              <a:gd name="connsiteX679" fmla="*/ 15659894 w 18288000"/>
              <a:gd name="connsiteY679" fmla="*/ 3717927 h 10288588"/>
              <a:gd name="connsiteX680" fmla="*/ 13046141 w 18288000"/>
              <a:gd name="connsiteY680" fmla="*/ 3717926 h 10288588"/>
              <a:gd name="connsiteX681" fmla="*/ 13034228 w 18288000"/>
              <a:gd name="connsiteY681" fmla="*/ 3719514 h 10288588"/>
              <a:gd name="connsiteX682" fmla="*/ 13023109 w 18288000"/>
              <a:gd name="connsiteY682" fmla="*/ 3720308 h 10288588"/>
              <a:gd name="connsiteX683" fmla="*/ 13011990 w 18288000"/>
              <a:gd name="connsiteY683" fmla="*/ 3723482 h 10288588"/>
              <a:gd name="connsiteX684" fmla="*/ 13000077 w 18288000"/>
              <a:gd name="connsiteY684" fmla="*/ 3727451 h 10288588"/>
              <a:gd name="connsiteX685" fmla="*/ 12990547 w 18288000"/>
              <a:gd name="connsiteY685" fmla="*/ 3733008 h 10288588"/>
              <a:gd name="connsiteX686" fmla="*/ 12981016 w 18288000"/>
              <a:gd name="connsiteY686" fmla="*/ 3738564 h 10288588"/>
              <a:gd name="connsiteX687" fmla="*/ 12972280 w 18288000"/>
              <a:gd name="connsiteY687" fmla="*/ 3744914 h 10288588"/>
              <a:gd name="connsiteX688" fmla="*/ 12963544 w 18288000"/>
              <a:gd name="connsiteY688" fmla="*/ 3752851 h 10288588"/>
              <a:gd name="connsiteX689" fmla="*/ 12955602 w 18288000"/>
              <a:gd name="connsiteY689" fmla="*/ 3760789 h 10288588"/>
              <a:gd name="connsiteX690" fmla="*/ 12948454 w 18288000"/>
              <a:gd name="connsiteY690" fmla="*/ 3770314 h 10288588"/>
              <a:gd name="connsiteX691" fmla="*/ 12942895 w 18288000"/>
              <a:gd name="connsiteY691" fmla="*/ 3779839 h 10288588"/>
              <a:gd name="connsiteX692" fmla="*/ 12938924 w 18288000"/>
              <a:gd name="connsiteY692" fmla="*/ 3790158 h 10288588"/>
              <a:gd name="connsiteX693" fmla="*/ 12934158 w 18288000"/>
              <a:gd name="connsiteY693" fmla="*/ 3800476 h 10288588"/>
              <a:gd name="connsiteX694" fmla="*/ 12931776 w 18288000"/>
              <a:gd name="connsiteY694" fmla="*/ 3811589 h 10288588"/>
              <a:gd name="connsiteX695" fmla="*/ 12929393 w 18288000"/>
              <a:gd name="connsiteY695" fmla="*/ 3824288 h 10288588"/>
              <a:gd name="connsiteX696" fmla="*/ 12928599 w 18288000"/>
              <a:gd name="connsiteY696" fmla="*/ 3835401 h 10288588"/>
              <a:gd name="connsiteX697" fmla="*/ 12928599 w 18288000"/>
              <a:gd name="connsiteY697" fmla="*/ 4993482 h 10288588"/>
              <a:gd name="connsiteX698" fmla="*/ 12929393 w 18288000"/>
              <a:gd name="connsiteY698" fmla="*/ 5004594 h 10288588"/>
              <a:gd name="connsiteX699" fmla="*/ 12931776 w 18288000"/>
              <a:gd name="connsiteY699" fmla="*/ 5017294 h 10288588"/>
              <a:gd name="connsiteX700" fmla="*/ 12934158 w 18288000"/>
              <a:gd name="connsiteY700" fmla="*/ 5028407 h 10288588"/>
              <a:gd name="connsiteX701" fmla="*/ 12938924 w 18288000"/>
              <a:gd name="connsiteY701" fmla="*/ 5038726 h 10288588"/>
              <a:gd name="connsiteX702" fmla="*/ 12942895 w 18288000"/>
              <a:gd name="connsiteY702" fmla="*/ 5048251 h 10288588"/>
              <a:gd name="connsiteX703" fmla="*/ 12948454 w 18288000"/>
              <a:gd name="connsiteY703" fmla="*/ 5058569 h 10288588"/>
              <a:gd name="connsiteX704" fmla="*/ 12955602 w 18288000"/>
              <a:gd name="connsiteY704" fmla="*/ 5067301 h 10288588"/>
              <a:gd name="connsiteX705" fmla="*/ 12963544 w 18288000"/>
              <a:gd name="connsiteY705" fmla="*/ 5075238 h 10288588"/>
              <a:gd name="connsiteX706" fmla="*/ 12972280 w 18288000"/>
              <a:gd name="connsiteY706" fmla="*/ 5083176 h 10288588"/>
              <a:gd name="connsiteX707" fmla="*/ 12981016 w 18288000"/>
              <a:gd name="connsiteY707" fmla="*/ 5090319 h 10288588"/>
              <a:gd name="connsiteX708" fmla="*/ 12990547 w 18288000"/>
              <a:gd name="connsiteY708" fmla="*/ 5095876 h 10288588"/>
              <a:gd name="connsiteX709" fmla="*/ 13000077 w 18288000"/>
              <a:gd name="connsiteY709" fmla="*/ 5101432 h 10288588"/>
              <a:gd name="connsiteX710" fmla="*/ 13011990 w 18288000"/>
              <a:gd name="connsiteY710" fmla="*/ 5104607 h 10288588"/>
              <a:gd name="connsiteX711" fmla="*/ 13023109 w 18288000"/>
              <a:gd name="connsiteY711" fmla="*/ 5107782 h 10288588"/>
              <a:gd name="connsiteX712" fmla="*/ 13034228 w 18288000"/>
              <a:gd name="connsiteY712" fmla="*/ 5110163 h 10288588"/>
              <a:gd name="connsiteX713" fmla="*/ 13046141 w 18288000"/>
              <a:gd name="connsiteY713" fmla="*/ 5110163 h 10288588"/>
              <a:gd name="connsiteX714" fmla="*/ 14201707 w 18288000"/>
              <a:gd name="connsiteY714" fmla="*/ 5110163 h 10288588"/>
              <a:gd name="connsiteX715" fmla="*/ 14213620 w 18288000"/>
              <a:gd name="connsiteY715" fmla="*/ 5110163 h 10288588"/>
              <a:gd name="connsiteX716" fmla="*/ 14225533 w 18288000"/>
              <a:gd name="connsiteY716" fmla="*/ 5107782 h 10288588"/>
              <a:gd name="connsiteX717" fmla="*/ 14236652 w 18288000"/>
              <a:gd name="connsiteY717" fmla="*/ 5104607 h 10288588"/>
              <a:gd name="connsiteX718" fmla="*/ 14247771 w 18288000"/>
              <a:gd name="connsiteY718" fmla="*/ 5101432 h 10288588"/>
              <a:gd name="connsiteX719" fmla="*/ 14258095 w 18288000"/>
              <a:gd name="connsiteY719" fmla="*/ 5095876 h 10288588"/>
              <a:gd name="connsiteX720" fmla="*/ 14267626 w 18288000"/>
              <a:gd name="connsiteY720" fmla="*/ 5090319 h 10288588"/>
              <a:gd name="connsiteX721" fmla="*/ 14277156 w 18288000"/>
              <a:gd name="connsiteY721" fmla="*/ 5083176 h 10288588"/>
              <a:gd name="connsiteX722" fmla="*/ 14284304 w 18288000"/>
              <a:gd name="connsiteY722" fmla="*/ 5075238 h 10288588"/>
              <a:gd name="connsiteX723" fmla="*/ 14292246 w 18288000"/>
              <a:gd name="connsiteY723" fmla="*/ 5067301 h 10288588"/>
              <a:gd name="connsiteX724" fmla="*/ 14299394 w 18288000"/>
              <a:gd name="connsiteY724" fmla="*/ 5058569 h 10288588"/>
              <a:gd name="connsiteX725" fmla="*/ 14304953 w 18288000"/>
              <a:gd name="connsiteY725" fmla="*/ 5048251 h 10288588"/>
              <a:gd name="connsiteX726" fmla="*/ 14309719 w 18288000"/>
              <a:gd name="connsiteY726" fmla="*/ 5038726 h 10288588"/>
              <a:gd name="connsiteX727" fmla="*/ 14313690 w 18288000"/>
              <a:gd name="connsiteY727" fmla="*/ 5028407 h 10288588"/>
              <a:gd name="connsiteX728" fmla="*/ 14316072 w 18288000"/>
              <a:gd name="connsiteY728" fmla="*/ 5017294 h 10288588"/>
              <a:gd name="connsiteX729" fmla="*/ 14318455 w 18288000"/>
              <a:gd name="connsiteY729" fmla="*/ 5004594 h 10288588"/>
              <a:gd name="connsiteX730" fmla="*/ 14319249 w 18288000"/>
              <a:gd name="connsiteY730" fmla="*/ 4993482 h 10288588"/>
              <a:gd name="connsiteX731" fmla="*/ 14319249 w 18288000"/>
              <a:gd name="connsiteY731" fmla="*/ 3835401 h 10288588"/>
              <a:gd name="connsiteX732" fmla="*/ 14318455 w 18288000"/>
              <a:gd name="connsiteY732" fmla="*/ 3824288 h 10288588"/>
              <a:gd name="connsiteX733" fmla="*/ 14316072 w 18288000"/>
              <a:gd name="connsiteY733" fmla="*/ 3811589 h 10288588"/>
              <a:gd name="connsiteX734" fmla="*/ 14313690 w 18288000"/>
              <a:gd name="connsiteY734" fmla="*/ 3800476 h 10288588"/>
              <a:gd name="connsiteX735" fmla="*/ 14309719 w 18288000"/>
              <a:gd name="connsiteY735" fmla="*/ 3790158 h 10288588"/>
              <a:gd name="connsiteX736" fmla="*/ 14304953 w 18288000"/>
              <a:gd name="connsiteY736" fmla="*/ 3779839 h 10288588"/>
              <a:gd name="connsiteX737" fmla="*/ 14299394 w 18288000"/>
              <a:gd name="connsiteY737" fmla="*/ 3770314 h 10288588"/>
              <a:gd name="connsiteX738" fmla="*/ 14292246 w 18288000"/>
              <a:gd name="connsiteY738" fmla="*/ 3760789 h 10288588"/>
              <a:gd name="connsiteX739" fmla="*/ 14284304 w 18288000"/>
              <a:gd name="connsiteY739" fmla="*/ 3752851 h 10288588"/>
              <a:gd name="connsiteX740" fmla="*/ 14277156 w 18288000"/>
              <a:gd name="connsiteY740" fmla="*/ 3744914 h 10288588"/>
              <a:gd name="connsiteX741" fmla="*/ 14267626 w 18288000"/>
              <a:gd name="connsiteY741" fmla="*/ 3738564 h 10288588"/>
              <a:gd name="connsiteX742" fmla="*/ 14258095 w 18288000"/>
              <a:gd name="connsiteY742" fmla="*/ 3733008 h 10288588"/>
              <a:gd name="connsiteX743" fmla="*/ 14247771 w 18288000"/>
              <a:gd name="connsiteY743" fmla="*/ 3727451 h 10288588"/>
              <a:gd name="connsiteX744" fmla="*/ 14236652 w 18288000"/>
              <a:gd name="connsiteY744" fmla="*/ 3723482 h 10288588"/>
              <a:gd name="connsiteX745" fmla="*/ 14225533 w 18288000"/>
              <a:gd name="connsiteY745" fmla="*/ 3720308 h 10288588"/>
              <a:gd name="connsiteX746" fmla="*/ 14213620 w 18288000"/>
              <a:gd name="connsiteY746" fmla="*/ 3719514 h 10288588"/>
              <a:gd name="connsiteX747" fmla="*/ 14201707 w 18288000"/>
              <a:gd name="connsiteY747" fmla="*/ 3717926 h 10288588"/>
              <a:gd name="connsiteX748" fmla="*/ 11587956 w 18288000"/>
              <a:gd name="connsiteY748" fmla="*/ 3717926 h 10288588"/>
              <a:gd name="connsiteX749" fmla="*/ 11575256 w 18288000"/>
              <a:gd name="connsiteY749" fmla="*/ 3719513 h 10288588"/>
              <a:gd name="connsiteX750" fmla="*/ 11564143 w 18288000"/>
              <a:gd name="connsiteY750" fmla="*/ 3720307 h 10288588"/>
              <a:gd name="connsiteX751" fmla="*/ 11553031 w 18288000"/>
              <a:gd name="connsiteY751" fmla="*/ 3723482 h 10288588"/>
              <a:gd name="connsiteX752" fmla="*/ 11541918 w 18288000"/>
              <a:gd name="connsiteY752" fmla="*/ 3727451 h 10288588"/>
              <a:gd name="connsiteX753" fmla="*/ 11531599 w 18288000"/>
              <a:gd name="connsiteY753" fmla="*/ 3733007 h 10288588"/>
              <a:gd name="connsiteX754" fmla="*/ 11522868 w 18288000"/>
              <a:gd name="connsiteY754" fmla="*/ 3738563 h 10288588"/>
              <a:gd name="connsiteX755" fmla="*/ 11512549 w 18288000"/>
              <a:gd name="connsiteY755" fmla="*/ 3744913 h 10288588"/>
              <a:gd name="connsiteX756" fmla="*/ 11504612 w 18288000"/>
              <a:gd name="connsiteY756" fmla="*/ 3752851 h 10288588"/>
              <a:gd name="connsiteX757" fmla="*/ 11496675 w 18288000"/>
              <a:gd name="connsiteY757" fmla="*/ 3760788 h 10288588"/>
              <a:gd name="connsiteX758" fmla="*/ 11490325 w 18288000"/>
              <a:gd name="connsiteY758" fmla="*/ 3770313 h 10288588"/>
              <a:gd name="connsiteX759" fmla="*/ 11484768 w 18288000"/>
              <a:gd name="connsiteY759" fmla="*/ 3779838 h 10288588"/>
              <a:gd name="connsiteX760" fmla="*/ 11480006 w 18288000"/>
              <a:gd name="connsiteY760" fmla="*/ 3790157 h 10288588"/>
              <a:gd name="connsiteX761" fmla="*/ 11475243 w 18288000"/>
              <a:gd name="connsiteY761" fmla="*/ 3800476 h 10288588"/>
              <a:gd name="connsiteX762" fmla="*/ 11473656 w 18288000"/>
              <a:gd name="connsiteY762" fmla="*/ 3811588 h 10288588"/>
              <a:gd name="connsiteX763" fmla="*/ 11471275 w 18288000"/>
              <a:gd name="connsiteY763" fmla="*/ 3824288 h 10288588"/>
              <a:gd name="connsiteX764" fmla="*/ 11469687 w 18288000"/>
              <a:gd name="connsiteY764" fmla="*/ 3835401 h 10288588"/>
              <a:gd name="connsiteX765" fmla="*/ 11469687 w 18288000"/>
              <a:gd name="connsiteY765" fmla="*/ 4993482 h 10288588"/>
              <a:gd name="connsiteX766" fmla="*/ 11471275 w 18288000"/>
              <a:gd name="connsiteY766" fmla="*/ 5004594 h 10288588"/>
              <a:gd name="connsiteX767" fmla="*/ 11473656 w 18288000"/>
              <a:gd name="connsiteY767" fmla="*/ 5017294 h 10288588"/>
              <a:gd name="connsiteX768" fmla="*/ 11475243 w 18288000"/>
              <a:gd name="connsiteY768" fmla="*/ 5028407 h 10288588"/>
              <a:gd name="connsiteX769" fmla="*/ 11480006 w 18288000"/>
              <a:gd name="connsiteY769" fmla="*/ 5038726 h 10288588"/>
              <a:gd name="connsiteX770" fmla="*/ 11484768 w 18288000"/>
              <a:gd name="connsiteY770" fmla="*/ 5048251 h 10288588"/>
              <a:gd name="connsiteX771" fmla="*/ 11490325 w 18288000"/>
              <a:gd name="connsiteY771" fmla="*/ 5058569 h 10288588"/>
              <a:gd name="connsiteX772" fmla="*/ 11496675 w 18288000"/>
              <a:gd name="connsiteY772" fmla="*/ 5067301 h 10288588"/>
              <a:gd name="connsiteX773" fmla="*/ 11504612 w 18288000"/>
              <a:gd name="connsiteY773" fmla="*/ 5075238 h 10288588"/>
              <a:gd name="connsiteX774" fmla="*/ 11512549 w 18288000"/>
              <a:gd name="connsiteY774" fmla="*/ 5083176 h 10288588"/>
              <a:gd name="connsiteX775" fmla="*/ 11522868 w 18288000"/>
              <a:gd name="connsiteY775" fmla="*/ 5090319 h 10288588"/>
              <a:gd name="connsiteX776" fmla="*/ 11531599 w 18288000"/>
              <a:gd name="connsiteY776" fmla="*/ 5095876 h 10288588"/>
              <a:gd name="connsiteX777" fmla="*/ 11541918 w 18288000"/>
              <a:gd name="connsiteY777" fmla="*/ 5101432 h 10288588"/>
              <a:gd name="connsiteX778" fmla="*/ 11553031 w 18288000"/>
              <a:gd name="connsiteY778" fmla="*/ 5104607 h 10288588"/>
              <a:gd name="connsiteX779" fmla="*/ 11564143 w 18288000"/>
              <a:gd name="connsiteY779" fmla="*/ 5107782 h 10288588"/>
              <a:gd name="connsiteX780" fmla="*/ 11575256 w 18288000"/>
              <a:gd name="connsiteY780" fmla="*/ 5110163 h 10288588"/>
              <a:gd name="connsiteX781" fmla="*/ 11587956 w 18288000"/>
              <a:gd name="connsiteY781" fmla="*/ 5110163 h 10288588"/>
              <a:gd name="connsiteX782" fmla="*/ 12742068 w 18288000"/>
              <a:gd name="connsiteY782" fmla="*/ 5110163 h 10288588"/>
              <a:gd name="connsiteX783" fmla="*/ 12754768 w 18288000"/>
              <a:gd name="connsiteY783" fmla="*/ 5110163 h 10288588"/>
              <a:gd name="connsiteX784" fmla="*/ 12765881 w 18288000"/>
              <a:gd name="connsiteY784" fmla="*/ 5107782 h 10288588"/>
              <a:gd name="connsiteX785" fmla="*/ 12776993 w 18288000"/>
              <a:gd name="connsiteY785" fmla="*/ 5104607 h 10288588"/>
              <a:gd name="connsiteX786" fmla="*/ 12788106 w 18288000"/>
              <a:gd name="connsiteY786" fmla="*/ 5101432 h 10288588"/>
              <a:gd name="connsiteX787" fmla="*/ 12798425 w 18288000"/>
              <a:gd name="connsiteY787" fmla="*/ 5095876 h 10288588"/>
              <a:gd name="connsiteX788" fmla="*/ 12808743 w 18288000"/>
              <a:gd name="connsiteY788" fmla="*/ 5090319 h 10288588"/>
              <a:gd name="connsiteX789" fmla="*/ 12817475 w 18288000"/>
              <a:gd name="connsiteY789" fmla="*/ 5083176 h 10288588"/>
              <a:gd name="connsiteX790" fmla="*/ 12825412 w 18288000"/>
              <a:gd name="connsiteY790" fmla="*/ 5075238 h 10288588"/>
              <a:gd name="connsiteX791" fmla="*/ 12833349 w 18288000"/>
              <a:gd name="connsiteY791" fmla="*/ 5067301 h 10288588"/>
              <a:gd name="connsiteX792" fmla="*/ 12839699 w 18288000"/>
              <a:gd name="connsiteY792" fmla="*/ 5058569 h 10288588"/>
              <a:gd name="connsiteX793" fmla="*/ 12845256 w 18288000"/>
              <a:gd name="connsiteY793" fmla="*/ 5048251 h 10288588"/>
              <a:gd name="connsiteX794" fmla="*/ 12850018 w 18288000"/>
              <a:gd name="connsiteY794" fmla="*/ 5038726 h 10288588"/>
              <a:gd name="connsiteX795" fmla="*/ 12854781 w 18288000"/>
              <a:gd name="connsiteY795" fmla="*/ 5028407 h 10288588"/>
              <a:gd name="connsiteX796" fmla="*/ 12857162 w 18288000"/>
              <a:gd name="connsiteY796" fmla="*/ 5017294 h 10288588"/>
              <a:gd name="connsiteX797" fmla="*/ 12858749 w 18288000"/>
              <a:gd name="connsiteY797" fmla="*/ 5004594 h 10288588"/>
              <a:gd name="connsiteX798" fmla="*/ 12860337 w 18288000"/>
              <a:gd name="connsiteY798" fmla="*/ 4993482 h 10288588"/>
              <a:gd name="connsiteX799" fmla="*/ 12860337 w 18288000"/>
              <a:gd name="connsiteY799" fmla="*/ 3835401 h 10288588"/>
              <a:gd name="connsiteX800" fmla="*/ 12858749 w 18288000"/>
              <a:gd name="connsiteY800" fmla="*/ 3824288 h 10288588"/>
              <a:gd name="connsiteX801" fmla="*/ 12857162 w 18288000"/>
              <a:gd name="connsiteY801" fmla="*/ 3811588 h 10288588"/>
              <a:gd name="connsiteX802" fmla="*/ 12854781 w 18288000"/>
              <a:gd name="connsiteY802" fmla="*/ 3800476 h 10288588"/>
              <a:gd name="connsiteX803" fmla="*/ 12850018 w 18288000"/>
              <a:gd name="connsiteY803" fmla="*/ 3790157 h 10288588"/>
              <a:gd name="connsiteX804" fmla="*/ 12845256 w 18288000"/>
              <a:gd name="connsiteY804" fmla="*/ 3779838 h 10288588"/>
              <a:gd name="connsiteX805" fmla="*/ 12839699 w 18288000"/>
              <a:gd name="connsiteY805" fmla="*/ 3770313 h 10288588"/>
              <a:gd name="connsiteX806" fmla="*/ 12833349 w 18288000"/>
              <a:gd name="connsiteY806" fmla="*/ 3760788 h 10288588"/>
              <a:gd name="connsiteX807" fmla="*/ 12825412 w 18288000"/>
              <a:gd name="connsiteY807" fmla="*/ 3752851 h 10288588"/>
              <a:gd name="connsiteX808" fmla="*/ 12817475 w 18288000"/>
              <a:gd name="connsiteY808" fmla="*/ 3744913 h 10288588"/>
              <a:gd name="connsiteX809" fmla="*/ 12808743 w 18288000"/>
              <a:gd name="connsiteY809" fmla="*/ 3738563 h 10288588"/>
              <a:gd name="connsiteX810" fmla="*/ 12798425 w 18288000"/>
              <a:gd name="connsiteY810" fmla="*/ 3733007 h 10288588"/>
              <a:gd name="connsiteX811" fmla="*/ 12788106 w 18288000"/>
              <a:gd name="connsiteY811" fmla="*/ 3727451 h 10288588"/>
              <a:gd name="connsiteX812" fmla="*/ 12776993 w 18288000"/>
              <a:gd name="connsiteY812" fmla="*/ 3723482 h 10288588"/>
              <a:gd name="connsiteX813" fmla="*/ 12765881 w 18288000"/>
              <a:gd name="connsiteY813" fmla="*/ 3720307 h 10288588"/>
              <a:gd name="connsiteX814" fmla="*/ 12754768 w 18288000"/>
              <a:gd name="connsiteY814" fmla="*/ 3719513 h 10288588"/>
              <a:gd name="connsiteX815" fmla="*/ 12742068 w 18288000"/>
              <a:gd name="connsiteY815" fmla="*/ 3717926 h 10288588"/>
              <a:gd name="connsiteX816" fmla="*/ 10129043 w 18288000"/>
              <a:gd name="connsiteY816" fmla="*/ 3717925 h 10288588"/>
              <a:gd name="connsiteX817" fmla="*/ 10117137 w 18288000"/>
              <a:gd name="connsiteY817" fmla="*/ 3719513 h 10288588"/>
              <a:gd name="connsiteX818" fmla="*/ 10106025 w 18288000"/>
              <a:gd name="connsiteY818" fmla="*/ 3720307 h 10288588"/>
              <a:gd name="connsiteX819" fmla="*/ 10094912 w 18288000"/>
              <a:gd name="connsiteY819" fmla="*/ 3723481 h 10288588"/>
              <a:gd name="connsiteX820" fmla="*/ 10083006 w 18288000"/>
              <a:gd name="connsiteY820" fmla="*/ 3727450 h 10288588"/>
              <a:gd name="connsiteX821" fmla="*/ 10073481 w 18288000"/>
              <a:gd name="connsiteY821" fmla="*/ 3733007 h 10288588"/>
              <a:gd name="connsiteX822" fmla="*/ 10063162 w 18288000"/>
              <a:gd name="connsiteY822" fmla="*/ 3738563 h 10288588"/>
              <a:gd name="connsiteX823" fmla="*/ 10054431 w 18288000"/>
              <a:gd name="connsiteY823" fmla="*/ 3744913 h 10288588"/>
              <a:gd name="connsiteX824" fmla="*/ 10046493 w 18288000"/>
              <a:gd name="connsiteY824" fmla="*/ 3752850 h 10288588"/>
              <a:gd name="connsiteX825" fmla="*/ 10038556 w 18288000"/>
              <a:gd name="connsiteY825" fmla="*/ 3760788 h 10288588"/>
              <a:gd name="connsiteX826" fmla="*/ 10031412 w 18288000"/>
              <a:gd name="connsiteY826" fmla="*/ 3770313 h 10288588"/>
              <a:gd name="connsiteX827" fmla="*/ 10025856 w 18288000"/>
              <a:gd name="connsiteY827" fmla="*/ 3779838 h 10288588"/>
              <a:gd name="connsiteX828" fmla="*/ 10021887 w 18288000"/>
              <a:gd name="connsiteY828" fmla="*/ 3790157 h 10288588"/>
              <a:gd name="connsiteX829" fmla="*/ 10017125 w 18288000"/>
              <a:gd name="connsiteY829" fmla="*/ 3800475 h 10288588"/>
              <a:gd name="connsiteX830" fmla="*/ 10014743 w 18288000"/>
              <a:gd name="connsiteY830" fmla="*/ 3811588 h 10288588"/>
              <a:gd name="connsiteX831" fmla="*/ 10012362 w 18288000"/>
              <a:gd name="connsiteY831" fmla="*/ 3824288 h 10288588"/>
              <a:gd name="connsiteX832" fmla="*/ 10012362 w 18288000"/>
              <a:gd name="connsiteY832" fmla="*/ 3835400 h 10288588"/>
              <a:gd name="connsiteX833" fmla="*/ 10012362 w 18288000"/>
              <a:gd name="connsiteY833" fmla="*/ 4993482 h 10288588"/>
              <a:gd name="connsiteX834" fmla="*/ 10012362 w 18288000"/>
              <a:gd name="connsiteY834" fmla="*/ 5004594 h 10288588"/>
              <a:gd name="connsiteX835" fmla="*/ 10014743 w 18288000"/>
              <a:gd name="connsiteY835" fmla="*/ 5017294 h 10288588"/>
              <a:gd name="connsiteX836" fmla="*/ 10017125 w 18288000"/>
              <a:gd name="connsiteY836" fmla="*/ 5028407 h 10288588"/>
              <a:gd name="connsiteX837" fmla="*/ 10021887 w 18288000"/>
              <a:gd name="connsiteY837" fmla="*/ 5038726 h 10288588"/>
              <a:gd name="connsiteX838" fmla="*/ 10025856 w 18288000"/>
              <a:gd name="connsiteY838" fmla="*/ 5048251 h 10288588"/>
              <a:gd name="connsiteX839" fmla="*/ 10031412 w 18288000"/>
              <a:gd name="connsiteY839" fmla="*/ 5058569 h 10288588"/>
              <a:gd name="connsiteX840" fmla="*/ 10038556 w 18288000"/>
              <a:gd name="connsiteY840" fmla="*/ 5067301 h 10288588"/>
              <a:gd name="connsiteX841" fmla="*/ 10046493 w 18288000"/>
              <a:gd name="connsiteY841" fmla="*/ 5075238 h 10288588"/>
              <a:gd name="connsiteX842" fmla="*/ 10054431 w 18288000"/>
              <a:gd name="connsiteY842" fmla="*/ 5083176 h 10288588"/>
              <a:gd name="connsiteX843" fmla="*/ 10063162 w 18288000"/>
              <a:gd name="connsiteY843" fmla="*/ 5090319 h 10288588"/>
              <a:gd name="connsiteX844" fmla="*/ 10073481 w 18288000"/>
              <a:gd name="connsiteY844" fmla="*/ 5095876 h 10288588"/>
              <a:gd name="connsiteX845" fmla="*/ 10083006 w 18288000"/>
              <a:gd name="connsiteY845" fmla="*/ 5101432 h 10288588"/>
              <a:gd name="connsiteX846" fmla="*/ 10094912 w 18288000"/>
              <a:gd name="connsiteY846" fmla="*/ 5104607 h 10288588"/>
              <a:gd name="connsiteX847" fmla="*/ 10106025 w 18288000"/>
              <a:gd name="connsiteY847" fmla="*/ 5107782 h 10288588"/>
              <a:gd name="connsiteX848" fmla="*/ 10117137 w 18288000"/>
              <a:gd name="connsiteY848" fmla="*/ 5110163 h 10288588"/>
              <a:gd name="connsiteX849" fmla="*/ 10129043 w 18288000"/>
              <a:gd name="connsiteY849" fmla="*/ 5110163 h 10288588"/>
              <a:gd name="connsiteX850" fmla="*/ 11283950 w 18288000"/>
              <a:gd name="connsiteY850" fmla="*/ 5110163 h 10288588"/>
              <a:gd name="connsiteX851" fmla="*/ 11295856 w 18288000"/>
              <a:gd name="connsiteY851" fmla="*/ 5110163 h 10288588"/>
              <a:gd name="connsiteX852" fmla="*/ 11307763 w 18288000"/>
              <a:gd name="connsiteY852" fmla="*/ 5107782 h 10288588"/>
              <a:gd name="connsiteX853" fmla="*/ 11318875 w 18288000"/>
              <a:gd name="connsiteY853" fmla="*/ 5104607 h 10288588"/>
              <a:gd name="connsiteX854" fmla="*/ 11329987 w 18288000"/>
              <a:gd name="connsiteY854" fmla="*/ 5101432 h 10288588"/>
              <a:gd name="connsiteX855" fmla="*/ 11340306 w 18288000"/>
              <a:gd name="connsiteY855" fmla="*/ 5095876 h 10288588"/>
              <a:gd name="connsiteX856" fmla="*/ 11349037 w 18288000"/>
              <a:gd name="connsiteY856" fmla="*/ 5090319 h 10288588"/>
              <a:gd name="connsiteX857" fmla="*/ 11357769 w 18288000"/>
              <a:gd name="connsiteY857" fmla="*/ 5083176 h 10288588"/>
              <a:gd name="connsiteX858" fmla="*/ 11366500 w 18288000"/>
              <a:gd name="connsiteY858" fmla="*/ 5075238 h 10288588"/>
              <a:gd name="connsiteX859" fmla="*/ 11374437 w 18288000"/>
              <a:gd name="connsiteY859" fmla="*/ 5067301 h 10288588"/>
              <a:gd name="connsiteX860" fmla="*/ 11381581 w 18288000"/>
              <a:gd name="connsiteY860" fmla="*/ 5058569 h 10288588"/>
              <a:gd name="connsiteX861" fmla="*/ 11387137 w 18288000"/>
              <a:gd name="connsiteY861" fmla="*/ 5048251 h 10288588"/>
              <a:gd name="connsiteX862" fmla="*/ 11391900 w 18288000"/>
              <a:gd name="connsiteY862" fmla="*/ 5038726 h 10288588"/>
              <a:gd name="connsiteX863" fmla="*/ 11395869 w 18288000"/>
              <a:gd name="connsiteY863" fmla="*/ 5028407 h 10288588"/>
              <a:gd name="connsiteX864" fmla="*/ 11398250 w 18288000"/>
              <a:gd name="connsiteY864" fmla="*/ 5017294 h 10288588"/>
              <a:gd name="connsiteX865" fmla="*/ 11400631 w 18288000"/>
              <a:gd name="connsiteY865" fmla="*/ 5004594 h 10288588"/>
              <a:gd name="connsiteX866" fmla="*/ 11401425 w 18288000"/>
              <a:gd name="connsiteY866" fmla="*/ 4993482 h 10288588"/>
              <a:gd name="connsiteX867" fmla="*/ 11401425 w 18288000"/>
              <a:gd name="connsiteY867" fmla="*/ 3835400 h 10288588"/>
              <a:gd name="connsiteX868" fmla="*/ 11400631 w 18288000"/>
              <a:gd name="connsiteY868" fmla="*/ 3824288 h 10288588"/>
              <a:gd name="connsiteX869" fmla="*/ 11398250 w 18288000"/>
              <a:gd name="connsiteY869" fmla="*/ 3811588 h 10288588"/>
              <a:gd name="connsiteX870" fmla="*/ 11395869 w 18288000"/>
              <a:gd name="connsiteY870" fmla="*/ 3800475 h 10288588"/>
              <a:gd name="connsiteX871" fmla="*/ 11391900 w 18288000"/>
              <a:gd name="connsiteY871" fmla="*/ 3790157 h 10288588"/>
              <a:gd name="connsiteX872" fmla="*/ 11387137 w 18288000"/>
              <a:gd name="connsiteY872" fmla="*/ 3779838 h 10288588"/>
              <a:gd name="connsiteX873" fmla="*/ 11381581 w 18288000"/>
              <a:gd name="connsiteY873" fmla="*/ 3770313 h 10288588"/>
              <a:gd name="connsiteX874" fmla="*/ 11374437 w 18288000"/>
              <a:gd name="connsiteY874" fmla="*/ 3760788 h 10288588"/>
              <a:gd name="connsiteX875" fmla="*/ 11366500 w 18288000"/>
              <a:gd name="connsiteY875" fmla="*/ 3752850 h 10288588"/>
              <a:gd name="connsiteX876" fmla="*/ 11357769 w 18288000"/>
              <a:gd name="connsiteY876" fmla="*/ 3744913 h 10288588"/>
              <a:gd name="connsiteX877" fmla="*/ 11349037 w 18288000"/>
              <a:gd name="connsiteY877" fmla="*/ 3738563 h 10288588"/>
              <a:gd name="connsiteX878" fmla="*/ 11340306 w 18288000"/>
              <a:gd name="connsiteY878" fmla="*/ 3733007 h 10288588"/>
              <a:gd name="connsiteX879" fmla="*/ 11329987 w 18288000"/>
              <a:gd name="connsiteY879" fmla="*/ 3727450 h 10288588"/>
              <a:gd name="connsiteX880" fmla="*/ 11318875 w 18288000"/>
              <a:gd name="connsiteY880" fmla="*/ 3723481 h 10288588"/>
              <a:gd name="connsiteX881" fmla="*/ 11307763 w 18288000"/>
              <a:gd name="connsiteY881" fmla="*/ 3720307 h 10288588"/>
              <a:gd name="connsiteX882" fmla="*/ 11295856 w 18288000"/>
              <a:gd name="connsiteY882" fmla="*/ 3719513 h 10288588"/>
              <a:gd name="connsiteX883" fmla="*/ 11283950 w 18288000"/>
              <a:gd name="connsiteY883" fmla="*/ 3717925 h 10288588"/>
              <a:gd name="connsiteX884" fmla="*/ 15963105 w 18288000"/>
              <a:gd name="connsiteY884" fmla="*/ 2255840 h 10288588"/>
              <a:gd name="connsiteX885" fmla="*/ 15951199 w 18288000"/>
              <a:gd name="connsiteY885" fmla="*/ 2256633 h 10288588"/>
              <a:gd name="connsiteX886" fmla="*/ 15940087 w 18288000"/>
              <a:gd name="connsiteY886" fmla="*/ 2258221 h 10288588"/>
              <a:gd name="connsiteX887" fmla="*/ 15928180 w 18288000"/>
              <a:gd name="connsiteY887" fmla="*/ 2261396 h 10288588"/>
              <a:gd name="connsiteX888" fmla="*/ 15917068 w 18288000"/>
              <a:gd name="connsiteY888" fmla="*/ 2264571 h 10288588"/>
              <a:gd name="connsiteX889" fmla="*/ 15907543 w 18288000"/>
              <a:gd name="connsiteY889" fmla="*/ 2270127 h 10288588"/>
              <a:gd name="connsiteX890" fmla="*/ 15898018 w 18288000"/>
              <a:gd name="connsiteY890" fmla="*/ 2275683 h 10288588"/>
              <a:gd name="connsiteX891" fmla="*/ 15889287 w 18288000"/>
              <a:gd name="connsiteY891" fmla="*/ 2282828 h 10288588"/>
              <a:gd name="connsiteX892" fmla="*/ 15880555 w 18288000"/>
              <a:gd name="connsiteY892" fmla="*/ 2290765 h 10288588"/>
              <a:gd name="connsiteX893" fmla="*/ 15872618 w 18288000"/>
              <a:gd name="connsiteY893" fmla="*/ 2298703 h 10288588"/>
              <a:gd name="connsiteX894" fmla="*/ 15865474 w 18288000"/>
              <a:gd name="connsiteY894" fmla="*/ 2307434 h 10288588"/>
              <a:gd name="connsiteX895" fmla="*/ 15859918 w 18288000"/>
              <a:gd name="connsiteY895" fmla="*/ 2317753 h 10288588"/>
              <a:gd name="connsiteX896" fmla="*/ 15855949 w 18288000"/>
              <a:gd name="connsiteY896" fmla="*/ 2328071 h 10288588"/>
              <a:gd name="connsiteX897" fmla="*/ 15851187 w 18288000"/>
              <a:gd name="connsiteY897" fmla="*/ 2337596 h 10288588"/>
              <a:gd name="connsiteX898" fmla="*/ 15848805 w 18288000"/>
              <a:gd name="connsiteY898" fmla="*/ 2349502 h 10288588"/>
              <a:gd name="connsiteX899" fmla="*/ 15846424 w 18288000"/>
              <a:gd name="connsiteY899" fmla="*/ 2361409 h 10288588"/>
              <a:gd name="connsiteX900" fmla="*/ 15846424 w 18288000"/>
              <a:gd name="connsiteY900" fmla="*/ 2372521 h 10288588"/>
              <a:gd name="connsiteX901" fmla="*/ 15846424 w 18288000"/>
              <a:gd name="connsiteY901" fmla="*/ 3530603 h 10288588"/>
              <a:gd name="connsiteX902" fmla="*/ 15846424 w 18288000"/>
              <a:gd name="connsiteY902" fmla="*/ 3542509 h 10288588"/>
              <a:gd name="connsiteX903" fmla="*/ 15848805 w 18288000"/>
              <a:gd name="connsiteY903" fmla="*/ 3554415 h 10288588"/>
              <a:gd name="connsiteX904" fmla="*/ 15851187 w 18288000"/>
              <a:gd name="connsiteY904" fmla="*/ 3565528 h 10288588"/>
              <a:gd name="connsiteX905" fmla="*/ 15855949 w 18288000"/>
              <a:gd name="connsiteY905" fmla="*/ 3575847 h 10288588"/>
              <a:gd name="connsiteX906" fmla="*/ 15859918 w 18288000"/>
              <a:gd name="connsiteY906" fmla="*/ 3586165 h 10288588"/>
              <a:gd name="connsiteX907" fmla="*/ 15865474 w 18288000"/>
              <a:gd name="connsiteY907" fmla="*/ 3596484 h 10288588"/>
              <a:gd name="connsiteX908" fmla="*/ 15872618 w 18288000"/>
              <a:gd name="connsiteY908" fmla="*/ 3605215 h 10288588"/>
              <a:gd name="connsiteX909" fmla="*/ 15880555 w 18288000"/>
              <a:gd name="connsiteY909" fmla="*/ 3613153 h 10288588"/>
              <a:gd name="connsiteX910" fmla="*/ 15889287 w 18288000"/>
              <a:gd name="connsiteY910" fmla="*/ 3621090 h 10288588"/>
              <a:gd name="connsiteX911" fmla="*/ 15898018 w 18288000"/>
              <a:gd name="connsiteY911" fmla="*/ 3627441 h 10288588"/>
              <a:gd name="connsiteX912" fmla="*/ 15907543 w 18288000"/>
              <a:gd name="connsiteY912" fmla="*/ 3632997 h 10288588"/>
              <a:gd name="connsiteX913" fmla="*/ 15917068 w 18288000"/>
              <a:gd name="connsiteY913" fmla="*/ 3638553 h 10288588"/>
              <a:gd name="connsiteX914" fmla="*/ 15928180 w 18288000"/>
              <a:gd name="connsiteY914" fmla="*/ 3642522 h 10288588"/>
              <a:gd name="connsiteX915" fmla="*/ 15940087 w 18288000"/>
              <a:gd name="connsiteY915" fmla="*/ 3645697 h 10288588"/>
              <a:gd name="connsiteX916" fmla="*/ 15951199 w 18288000"/>
              <a:gd name="connsiteY916" fmla="*/ 3648078 h 10288588"/>
              <a:gd name="connsiteX917" fmla="*/ 15963105 w 18288000"/>
              <a:gd name="connsiteY917" fmla="*/ 3648078 h 10288588"/>
              <a:gd name="connsiteX918" fmla="*/ 17118804 w 18288000"/>
              <a:gd name="connsiteY918" fmla="*/ 3648078 h 10288588"/>
              <a:gd name="connsiteX919" fmla="*/ 17129920 w 18288000"/>
              <a:gd name="connsiteY919" fmla="*/ 3648078 h 10288588"/>
              <a:gd name="connsiteX920" fmla="*/ 17141032 w 18288000"/>
              <a:gd name="connsiteY920" fmla="*/ 3645697 h 10288588"/>
              <a:gd name="connsiteX921" fmla="*/ 17152936 w 18288000"/>
              <a:gd name="connsiteY921" fmla="*/ 3642522 h 10288588"/>
              <a:gd name="connsiteX922" fmla="*/ 17164048 w 18288000"/>
              <a:gd name="connsiteY922" fmla="*/ 3638553 h 10288588"/>
              <a:gd name="connsiteX923" fmla="*/ 17173576 w 18288000"/>
              <a:gd name="connsiteY923" fmla="*/ 3632997 h 10288588"/>
              <a:gd name="connsiteX924" fmla="*/ 17183892 w 18288000"/>
              <a:gd name="connsiteY924" fmla="*/ 3627441 h 10288588"/>
              <a:gd name="connsiteX925" fmla="*/ 17193420 w 18288000"/>
              <a:gd name="connsiteY925" fmla="*/ 3621090 h 10288588"/>
              <a:gd name="connsiteX926" fmla="*/ 17200564 w 18288000"/>
              <a:gd name="connsiteY926" fmla="*/ 3613153 h 10288588"/>
              <a:gd name="connsiteX927" fmla="*/ 17208500 w 18288000"/>
              <a:gd name="connsiteY927" fmla="*/ 3605215 h 10288588"/>
              <a:gd name="connsiteX928" fmla="*/ 17215644 w 18288000"/>
              <a:gd name="connsiteY928" fmla="*/ 3596484 h 10288588"/>
              <a:gd name="connsiteX929" fmla="*/ 17221200 w 18288000"/>
              <a:gd name="connsiteY929" fmla="*/ 3586165 h 10288588"/>
              <a:gd name="connsiteX930" fmla="*/ 17225964 w 18288000"/>
              <a:gd name="connsiteY930" fmla="*/ 3575847 h 10288588"/>
              <a:gd name="connsiteX931" fmla="*/ 17229932 w 18288000"/>
              <a:gd name="connsiteY931" fmla="*/ 3565528 h 10288588"/>
              <a:gd name="connsiteX932" fmla="*/ 17233104 w 18288000"/>
              <a:gd name="connsiteY932" fmla="*/ 3554415 h 10288588"/>
              <a:gd name="connsiteX933" fmla="*/ 17234692 w 18288000"/>
              <a:gd name="connsiteY933" fmla="*/ 3542509 h 10288588"/>
              <a:gd name="connsiteX934" fmla="*/ 17235488 w 18288000"/>
              <a:gd name="connsiteY934" fmla="*/ 3530603 h 10288588"/>
              <a:gd name="connsiteX935" fmla="*/ 17235488 w 18288000"/>
              <a:gd name="connsiteY935" fmla="*/ 2372521 h 10288588"/>
              <a:gd name="connsiteX936" fmla="*/ 17234692 w 18288000"/>
              <a:gd name="connsiteY936" fmla="*/ 2361409 h 10288588"/>
              <a:gd name="connsiteX937" fmla="*/ 17233104 w 18288000"/>
              <a:gd name="connsiteY937" fmla="*/ 2349502 h 10288588"/>
              <a:gd name="connsiteX938" fmla="*/ 17229932 w 18288000"/>
              <a:gd name="connsiteY938" fmla="*/ 2337596 h 10288588"/>
              <a:gd name="connsiteX939" fmla="*/ 17225964 w 18288000"/>
              <a:gd name="connsiteY939" fmla="*/ 2328071 h 10288588"/>
              <a:gd name="connsiteX940" fmla="*/ 17221200 w 18288000"/>
              <a:gd name="connsiteY940" fmla="*/ 2317753 h 10288588"/>
              <a:gd name="connsiteX941" fmla="*/ 17215644 w 18288000"/>
              <a:gd name="connsiteY941" fmla="*/ 2307434 h 10288588"/>
              <a:gd name="connsiteX942" fmla="*/ 17208500 w 18288000"/>
              <a:gd name="connsiteY942" fmla="*/ 2298703 h 10288588"/>
              <a:gd name="connsiteX943" fmla="*/ 17200564 w 18288000"/>
              <a:gd name="connsiteY943" fmla="*/ 2290765 h 10288588"/>
              <a:gd name="connsiteX944" fmla="*/ 17193420 w 18288000"/>
              <a:gd name="connsiteY944" fmla="*/ 2282828 h 10288588"/>
              <a:gd name="connsiteX945" fmla="*/ 17183892 w 18288000"/>
              <a:gd name="connsiteY945" fmla="*/ 2275683 h 10288588"/>
              <a:gd name="connsiteX946" fmla="*/ 17173576 w 18288000"/>
              <a:gd name="connsiteY946" fmla="*/ 2270127 h 10288588"/>
              <a:gd name="connsiteX947" fmla="*/ 17164048 w 18288000"/>
              <a:gd name="connsiteY947" fmla="*/ 2264571 h 10288588"/>
              <a:gd name="connsiteX948" fmla="*/ 17152936 w 18288000"/>
              <a:gd name="connsiteY948" fmla="*/ 2261396 h 10288588"/>
              <a:gd name="connsiteX949" fmla="*/ 17141032 w 18288000"/>
              <a:gd name="connsiteY949" fmla="*/ 2258221 h 10288588"/>
              <a:gd name="connsiteX950" fmla="*/ 17129920 w 18288000"/>
              <a:gd name="connsiteY950" fmla="*/ 2256633 h 10288588"/>
              <a:gd name="connsiteX951" fmla="*/ 17118804 w 18288000"/>
              <a:gd name="connsiteY951" fmla="*/ 2255840 h 10288588"/>
              <a:gd name="connsiteX952" fmla="*/ 14504193 w 18288000"/>
              <a:gd name="connsiteY952" fmla="*/ 2255840 h 10288588"/>
              <a:gd name="connsiteX953" fmla="*/ 14491493 w 18288000"/>
              <a:gd name="connsiteY953" fmla="*/ 2256633 h 10288588"/>
              <a:gd name="connsiteX954" fmla="*/ 14480381 w 18288000"/>
              <a:gd name="connsiteY954" fmla="*/ 2258221 h 10288588"/>
              <a:gd name="connsiteX955" fmla="*/ 14469268 w 18288000"/>
              <a:gd name="connsiteY955" fmla="*/ 2261396 h 10288588"/>
              <a:gd name="connsiteX956" fmla="*/ 14458156 w 18288000"/>
              <a:gd name="connsiteY956" fmla="*/ 2264571 h 10288588"/>
              <a:gd name="connsiteX957" fmla="*/ 14447837 w 18288000"/>
              <a:gd name="connsiteY957" fmla="*/ 2270127 h 10288588"/>
              <a:gd name="connsiteX958" fmla="*/ 14439106 w 18288000"/>
              <a:gd name="connsiteY958" fmla="*/ 2275683 h 10288588"/>
              <a:gd name="connsiteX959" fmla="*/ 14430375 w 18288000"/>
              <a:gd name="connsiteY959" fmla="*/ 2282828 h 10288588"/>
              <a:gd name="connsiteX960" fmla="*/ 14420850 w 18288000"/>
              <a:gd name="connsiteY960" fmla="*/ 2290765 h 10288588"/>
              <a:gd name="connsiteX961" fmla="*/ 14412912 w 18288000"/>
              <a:gd name="connsiteY961" fmla="*/ 2298703 h 10288588"/>
              <a:gd name="connsiteX962" fmla="*/ 14406562 w 18288000"/>
              <a:gd name="connsiteY962" fmla="*/ 2307434 h 10288588"/>
              <a:gd name="connsiteX963" fmla="*/ 14401006 w 18288000"/>
              <a:gd name="connsiteY963" fmla="*/ 2317753 h 10288588"/>
              <a:gd name="connsiteX964" fmla="*/ 14396243 w 18288000"/>
              <a:gd name="connsiteY964" fmla="*/ 2328071 h 10288588"/>
              <a:gd name="connsiteX965" fmla="*/ 14391481 w 18288000"/>
              <a:gd name="connsiteY965" fmla="*/ 2337596 h 10288588"/>
              <a:gd name="connsiteX966" fmla="*/ 14389893 w 18288000"/>
              <a:gd name="connsiteY966" fmla="*/ 2349502 h 10288588"/>
              <a:gd name="connsiteX967" fmla="*/ 14387512 w 18288000"/>
              <a:gd name="connsiteY967" fmla="*/ 2361409 h 10288588"/>
              <a:gd name="connsiteX968" fmla="*/ 14387512 w 18288000"/>
              <a:gd name="connsiteY968" fmla="*/ 2372521 h 10288588"/>
              <a:gd name="connsiteX969" fmla="*/ 14387512 w 18288000"/>
              <a:gd name="connsiteY969" fmla="*/ 3530603 h 10288588"/>
              <a:gd name="connsiteX970" fmla="*/ 14387512 w 18288000"/>
              <a:gd name="connsiteY970" fmla="*/ 3542509 h 10288588"/>
              <a:gd name="connsiteX971" fmla="*/ 14389893 w 18288000"/>
              <a:gd name="connsiteY971" fmla="*/ 3554415 h 10288588"/>
              <a:gd name="connsiteX972" fmla="*/ 14391481 w 18288000"/>
              <a:gd name="connsiteY972" fmla="*/ 3565528 h 10288588"/>
              <a:gd name="connsiteX973" fmla="*/ 14396243 w 18288000"/>
              <a:gd name="connsiteY973" fmla="*/ 3575847 h 10288588"/>
              <a:gd name="connsiteX974" fmla="*/ 14401006 w 18288000"/>
              <a:gd name="connsiteY974" fmla="*/ 3586165 h 10288588"/>
              <a:gd name="connsiteX975" fmla="*/ 14406562 w 18288000"/>
              <a:gd name="connsiteY975" fmla="*/ 3596484 h 10288588"/>
              <a:gd name="connsiteX976" fmla="*/ 14412912 w 18288000"/>
              <a:gd name="connsiteY976" fmla="*/ 3605215 h 10288588"/>
              <a:gd name="connsiteX977" fmla="*/ 14420850 w 18288000"/>
              <a:gd name="connsiteY977" fmla="*/ 3613153 h 10288588"/>
              <a:gd name="connsiteX978" fmla="*/ 14430375 w 18288000"/>
              <a:gd name="connsiteY978" fmla="*/ 3621090 h 10288588"/>
              <a:gd name="connsiteX979" fmla="*/ 14439106 w 18288000"/>
              <a:gd name="connsiteY979" fmla="*/ 3627441 h 10288588"/>
              <a:gd name="connsiteX980" fmla="*/ 14447837 w 18288000"/>
              <a:gd name="connsiteY980" fmla="*/ 3632997 h 10288588"/>
              <a:gd name="connsiteX981" fmla="*/ 14458156 w 18288000"/>
              <a:gd name="connsiteY981" fmla="*/ 3638553 h 10288588"/>
              <a:gd name="connsiteX982" fmla="*/ 14469268 w 18288000"/>
              <a:gd name="connsiteY982" fmla="*/ 3642522 h 10288588"/>
              <a:gd name="connsiteX983" fmla="*/ 14480381 w 18288000"/>
              <a:gd name="connsiteY983" fmla="*/ 3645697 h 10288588"/>
              <a:gd name="connsiteX984" fmla="*/ 14491493 w 18288000"/>
              <a:gd name="connsiteY984" fmla="*/ 3648078 h 10288588"/>
              <a:gd name="connsiteX985" fmla="*/ 14504193 w 18288000"/>
              <a:gd name="connsiteY985" fmla="*/ 3648078 h 10288588"/>
              <a:gd name="connsiteX986" fmla="*/ 15659894 w 18288000"/>
              <a:gd name="connsiteY986" fmla="*/ 3648078 h 10288588"/>
              <a:gd name="connsiteX987" fmla="*/ 15671006 w 18288000"/>
              <a:gd name="connsiteY987" fmla="*/ 3648078 h 10288588"/>
              <a:gd name="connsiteX988" fmla="*/ 15682119 w 18288000"/>
              <a:gd name="connsiteY988" fmla="*/ 3645697 h 10288588"/>
              <a:gd name="connsiteX989" fmla="*/ 15693231 w 18288000"/>
              <a:gd name="connsiteY989" fmla="*/ 3642522 h 10288588"/>
              <a:gd name="connsiteX990" fmla="*/ 15704344 w 18288000"/>
              <a:gd name="connsiteY990" fmla="*/ 3638553 h 10288588"/>
              <a:gd name="connsiteX991" fmla="*/ 15714663 w 18288000"/>
              <a:gd name="connsiteY991" fmla="*/ 3632997 h 10288588"/>
              <a:gd name="connsiteX992" fmla="*/ 15724981 w 18288000"/>
              <a:gd name="connsiteY992" fmla="*/ 3627441 h 10288588"/>
              <a:gd name="connsiteX993" fmla="*/ 15733713 w 18288000"/>
              <a:gd name="connsiteY993" fmla="*/ 3621090 h 10288588"/>
              <a:gd name="connsiteX994" fmla="*/ 15741650 w 18288000"/>
              <a:gd name="connsiteY994" fmla="*/ 3613153 h 10288588"/>
              <a:gd name="connsiteX995" fmla="*/ 15749587 w 18288000"/>
              <a:gd name="connsiteY995" fmla="*/ 3605215 h 10288588"/>
              <a:gd name="connsiteX996" fmla="*/ 15755937 w 18288000"/>
              <a:gd name="connsiteY996" fmla="*/ 3596484 h 10288588"/>
              <a:gd name="connsiteX997" fmla="*/ 15761494 w 18288000"/>
              <a:gd name="connsiteY997" fmla="*/ 3586165 h 10288588"/>
              <a:gd name="connsiteX998" fmla="*/ 15766256 w 18288000"/>
              <a:gd name="connsiteY998" fmla="*/ 3575847 h 10288588"/>
              <a:gd name="connsiteX999" fmla="*/ 15771019 w 18288000"/>
              <a:gd name="connsiteY999" fmla="*/ 3565528 h 10288588"/>
              <a:gd name="connsiteX1000" fmla="*/ 15772606 w 18288000"/>
              <a:gd name="connsiteY1000" fmla="*/ 3554415 h 10288588"/>
              <a:gd name="connsiteX1001" fmla="*/ 15774987 w 18288000"/>
              <a:gd name="connsiteY1001" fmla="*/ 3542509 h 10288588"/>
              <a:gd name="connsiteX1002" fmla="*/ 15776575 w 18288000"/>
              <a:gd name="connsiteY1002" fmla="*/ 3530603 h 10288588"/>
              <a:gd name="connsiteX1003" fmla="*/ 15776575 w 18288000"/>
              <a:gd name="connsiteY1003" fmla="*/ 2372521 h 10288588"/>
              <a:gd name="connsiteX1004" fmla="*/ 15774987 w 18288000"/>
              <a:gd name="connsiteY1004" fmla="*/ 2361409 h 10288588"/>
              <a:gd name="connsiteX1005" fmla="*/ 15772606 w 18288000"/>
              <a:gd name="connsiteY1005" fmla="*/ 2349502 h 10288588"/>
              <a:gd name="connsiteX1006" fmla="*/ 15771019 w 18288000"/>
              <a:gd name="connsiteY1006" fmla="*/ 2337596 h 10288588"/>
              <a:gd name="connsiteX1007" fmla="*/ 15766256 w 18288000"/>
              <a:gd name="connsiteY1007" fmla="*/ 2328071 h 10288588"/>
              <a:gd name="connsiteX1008" fmla="*/ 15761494 w 18288000"/>
              <a:gd name="connsiteY1008" fmla="*/ 2317753 h 10288588"/>
              <a:gd name="connsiteX1009" fmla="*/ 15755937 w 18288000"/>
              <a:gd name="connsiteY1009" fmla="*/ 2307434 h 10288588"/>
              <a:gd name="connsiteX1010" fmla="*/ 15749587 w 18288000"/>
              <a:gd name="connsiteY1010" fmla="*/ 2298703 h 10288588"/>
              <a:gd name="connsiteX1011" fmla="*/ 15741650 w 18288000"/>
              <a:gd name="connsiteY1011" fmla="*/ 2290765 h 10288588"/>
              <a:gd name="connsiteX1012" fmla="*/ 15733713 w 18288000"/>
              <a:gd name="connsiteY1012" fmla="*/ 2282828 h 10288588"/>
              <a:gd name="connsiteX1013" fmla="*/ 15724981 w 18288000"/>
              <a:gd name="connsiteY1013" fmla="*/ 2275683 h 10288588"/>
              <a:gd name="connsiteX1014" fmla="*/ 15714663 w 18288000"/>
              <a:gd name="connsiteY1014" fmla="*/ 2270127 h 10288588"/>
              <a:gd name="connsiteX1015" fmla="*/ 15704344 w 18288000"/>
              <a:gd name="connsiteY1015" fmla="*/ 2264571 h 10288588"/>
              <a:gd name="connsiteX1016" fmla="*/ 15693231 w 18288000"/>
              <a:gd name="connsiteY1016" fmla="*/ 2261396 h 10288588"/>
              <a:gd name="connsiteX1017" fmla="*/ 15682119 w 18288000"/>
              <a:gd name="connsiteY1017" fmla="*/ 2258221 h 10288588"/>
              <a:gd name="connsiteX1018" fmla="*/ 15671006 w 18288000"/>
              <a:gd name="connsiteY1018" fmla="*/ 2256633 h 10288588"/>
              <a:gd name="connsiteX1019" fmla="*/ 15659894 w 18288000"/>
              <a:gd name="connsiteY1019" fmla="*/ 2255840 h 10288588"/>
              <a:gd name="connsiteX1020" fmla="*/ 8671583 w 18288000"/>
              <a:gd name="connsiteY1020" fmla="*/ 2255840 h 10288588"/>
              <a:gd name="connsiteX1021" fmla="*/ 8658897 w 18288000"/>
              <a:gd name="connsiteY1021" fmla="*/ 2256633 h 10288588"/>
              <a:gd name="connsiteX1022" fmla="*/ 8647797 w 18288000"/>
              <a:gd name="connsiteY1022" fmla="*/ 2258221 h 10288588"/>
              <a:gd name="connsiteX1023" fmla="*/ 8636698 w 18288000"/>
              <a:gd name="connsiteY1023" fmla="*/ 2261396 h 10288588"/>
              <a:gd name="connsiteX1024" fmla="*/ 8625598 w 18288000"/>
              <a:gd name="connsiteY1024" fmla="*/ 2264571 h 10288588"/>
              <a:gd name="connsiteX1025" fmla="*/ 8615291 w 18288000"/>
              <a:gd name="connsiteY1025" fmla="*/ 2270127 h 10288588"/>
              <a:gd name="connsiteX1026" fmla="*/ 8604984 w 18288000"/>
              <a:gd name="connsiteY1026" fmla="*/ 2275683 h 10288588"/>
              <a:gd name="connsiteX1027" fmla="*/ 8596263 w 18288000"/>
              <a:gd name="connsiteY1027" fmla="*/ 2282828 h 10288588"/>
              <a:gd name="connsiteX1028" fmla="*/ 8588334 w 18288000"/>
              <a:gd name="connsiteY1028" fmla="*/ 2290765 h 10288588"/>
              <a:gd name="connsiteX1029" fmla="*/ 8580406 w 18288000"/>
              <a:gd name="connsiteY1029" fmla="*/ 2298703 h 10288588"/>
              <a:gd name="connsiteX1030" fmla="*/ 8574063 w 18288000"/>
              <a:gd name="connsiteY1030" fmla="*/ 2307434 h 10288588"/>
              <a:gd name="connsiteX1031" fmla="*/ 8568513 w 18288000"/>
              <a:gd name="connsiteY1031" fmla="*/ 2317753 h 10288588"/>
              <a:gd name="connsiteX1032" fmla="*/ 8563756 w 18288000"/>
              <a:gd name="connsiteY1032" fmla="*/ 2328071 h 10288588"/>
              <a:gd name="connsiteX1033" fmla="*/ 8559792 w 18288000"/>
              <a:gd name="connsiteY1033" fmla="*/ 2337596 h 10288588"/>
              <a:gd name="connsiteX1034" fmla="*/ 8557413 w 18288000"/>
              <a:gd name="connsiteY1034" fmla="*/ 2349502 h 10288588"/>
              <a:gd name="connsiteX1035" fmla="*/ 8555035 w 18288000"/>
              <a:gd name="connsiteY1035" fmla="*/ 2361409 h 10288588"/>
              <a:gd name="connsiteX1036" fmla="*/ 8553449 w 18288000"/>
              <a:gd name="connsiteY1036" fmla="*/ 2372521 h 10288588"/>
              <a:gd name="connsiteX1037" fmla="*/ 8553449 w 18288000"/>
              <a:gd name="connsiteY1037" fmla="*/ 3530603 h 10288588"/>
              <a:gd name="connsiteX1038" fmla="*/ 8555035 w 18288000"/>
              <a:gd name="connsiteY1038" fmla="*/ 3542509 h 10288588"/>
              <a:gd name="connsiteX1039" fmla="*/ 8557413 w 18288000"/>
              <a:gd name="connsiteY1039" fmla="*/ 3554415 h 10288588"/>
              <a:gd name="connsiteX1040" fmla="*/ 8559792 w 18288000"/>
              <a:gd name="connsiteY1040" fmla="*/ 3565528 h 10288588"/>
              <a:gd name="connsiteX1041" fmla="*/ 8563756 w 18288000"/>
              <a:gd name="connsiteY1041" fmla="*/ 3575847 h 10288588"/>
              <a:gd name="connsiteX1042" fmla="*/ 8568513 w 18288000"/>
              <a:gd name="connsiteY1042" fmla="*/ 3586165 h 10288588"/>
              <a:gd name="connsiteX1043" fmla="*/ 8574063 w 18288000"/>
              <a:gd name="connsiteY1043" fmla="*/ 3596484 h 10288588"/>
              <a:gd name="connsiteX1044" fmla="*/ 8580406 w 18288000"/>
              <a:gd name="connsiteY1044" fmla="*/ 3605215 h 10288588"/>
              <a:gd name="connsiteX1045" fmla="*/ 8588334 w 18288000"/>
              <a:gd name="connsiteY1045" fmla="*/ 3613153 h 10288588"/>
              <a:gd name="connsiteX1046" fmla="*/ 8596263 w 18288000"/>
              <a:gd name="connsiteY1046" fmla="*/ 3621090 h 10288588"/>
              <a:gd name="connsiteX1047" fmla="*/ 8604984 w 18288000"/>
              <a:gd name="connsiteY1047" fmla="*/ 3627441 h 10288588"/>
              <a:gd name="connsiteX1048" fmla="*/ 8615291 w 18288000"/>
              <a:gd name="connsiteY1048" fmla="*/ 3632997 h 10288588"/>
              <a:gd name="connsiteX1049" fmla="*/ 8625598 w 18288000"/>
              <a:gd name="connsiteY1049" fmla="*/ 3638553 h 10288588"/>
              <a:gd name="connsiteX1050" fmla="*/ 8636698 w 18288000"/>
              <a:gd name="connsiteY1050" fmla="*/ 3642522 h 10288588"/>
              <a:gd name="connsiteX1051" fmla="*/ 8647797 w 18288000"/>
              <a:gd name="connsiteY1051" fmla="*/ 3645697 h 10288588"/>
              <a:gd name="connsiteX1052" fmla="*/ 8658897 w 18288000"/>
              <a:gd name="connsiteY1052" fmla="*/ 3648078 h 10288588"/>
              <a:gd name="connsiteX1053" fmla="*/ 8671583 w 18288000"/>
              <a:gd name="connsiteY1053" fmla="*/ 3648078 h 10288588"/>
              <a:gd name="connsiteX1054" fmla="*/ 9824378 w 18288000"/>
              <a:gd name="connsiteY1054" fmla="*/ 3648078 h 10288588"/>
              <a:gd name="connsiteX1055" fmla="*/ 9837064 w 18288000"/>
              <a:gd name="connsiteY1055" fmla="*/ 3648078 h 10288588"/>
              <a:gd name="connsiteX1056" fmla="*/ 9848163 w 18288000"/>
              <a:gd name="connsiteY1056" fmla="*/ 3645697 h 10288588"/>
              <a:gd name="connsiteX1057" fmla="*/ 9859263 w 18288000"/>
              <a:gd name="connsiteY1057" fmla="*/ 3642522 h 10288588"/>
              <a:gd name="connsiteX1058" fmla="*/ 9870363 w 18288000"/>
              <a:gd name="connsiteY1058" fmla="*/ 3638553 h 10288588"/>
              <a:gd name="connsiteX1059" fmla="*/ 9880670 w 18288000"/>
              <a:gd name="connsiteY1059" fmla="*/ 3632997 h 10288588"/>
              <a:gd name="connsiteX1060" fmla="*/ 9889391 w 18288000"/>
              <a:gd name="connsiteY1060" fmla="*/ 3627441 h 10288588"/>
              <a:gd name="connsiteX1061" fmla="*/ 9898906 w 18288000"/>
              <a:gd name="connsiteY1061" fmla="*/ 3621090 h 10288588"/>
              <a:gd name="connsiteX1062" fmla="*/ 9907627 w 18288000"/>
              <a:gd name="connsiteY1062" fmla="*/ 3613153 h 10288588"/>
              <a:gd name="connsiteX1063" fmla="*/ 9915555 w 18288000"/>
              <a:gd name="connsiteY1063" fmla="*/ 3605215 h 10288588"/>
              <a:gd name="connsiteX1064" fmla="*/ 9921898 w 18288000"/>
              <a:gd name="connsiteY1064" fmla="*/ 3596484 h 10288588"/>
              <a:gd name="connsiteX1065" fmla="*/ 9927448 w 18288000"/>
              <a:gd name="connsiteY1065" fmla="*/ 3586165 h 10288588"/>
              <a:gd name="connsiteX1066" fmla="*/ 9932205 w 18288000"/>
              <a:gd name="connsiteY1066" fmla="*/ 3575847 h 10288588"/>
              <a:gd name="connsiteX1067" fmla="*/ 9936962 w 18288000"/>
              <a:gd name="connsiteY1067" fmla="*/ 3565528 h 10288588"/>
              <a:gd name="connsiteX1068" fmla="*/ 9939341 w 18288000"/>
              <a:gd name="connsiteY1068" fmla="*/ 3554415 h 10288588"/>
              <a:gd name="connsiteX1069" fmla="*/ 9940926 w 18288000"/>
              <a:gd name="connsiteY1069" fmla="*/ 3542509 h 10288588"/>
              <a:gd name="connsiteX1070" fmla="*/ 9942512 w 18288000"/>
              <a:gd name="connsiteY1070" fmla="*/ 3530603 h 10288588"/>
              <a:gd name="connsiteX1071" fmla="*/ 9942512 w 18288000"/>
              <a:gd name="connsiteY1071" fmla="*/ 2372521 h 10288588"/>
              <a:gd name="connsiteX1072" fmla="*/ 9940926 w 18288000"/>
              <a:gd name="connsiteY1072" fmla="*/ 2361409 h 10288588"/>
              <a:gd name="connsiteX1073" fmla="*/ 9939341 w 18288000"/>
              <a:gd name="connsiteY1073" fmla="*/ 2349502 h 10288588"/>
              <a:gd name="connsiteX1074" fmla="*/ 9936962 w 18288000"/>
              <a:gd name="connsiteY1074" fmla="*/ 2337596 h 10288588"/>
              <a:gd name="connsiteX1075" fmla="*/ 9932205 w 18288000"/>
              <a:gd name="connsiteY1075" fmla="*/ 2328071 h 10288588"/>
              <a:gd name="connsiteX1076" fmla="*/ 9927448 w 18288000"/>
              <a:gd name="connsiteY1076" fmla="*/ 2317753 h 10288588"/>
              <a:gd name="connsiteX1077" fmla="*/ 9921898 w 18288000"/>
              <a:gd name="connsiteY1077" fmla="*/ 2307434 h 10288588"/>
              <a:gd name="connsiteX1078" fmla="*/ 9915555 w 18288000"/>
              <a:gd name="connsiteY1078" fmla="*/ 2298703 h 10288588"/>
              <a:gd name="connsiteX1079" fmla="*/ 9907627 w 18288000"/>
              <a:gd name="connsiteY1079" fmla="*/ 2290765 h 10288588"/>
              <a:gd name="connsiteX1080" fmla="*/ 9898906 w 18288000"/>
              <a:gd name="connsiteY1080" fmla="*/ 2282828 h 10288588"/>
              <a:gd name="connsiteX1081" fmla="*/ 9889391 w 18288000"/>
              <a:gd name="connsiteY1081" fmla="*/ 2275683 h 10288588"/>
              <a:gd name="connsiteX1082" fmla="*/ 9880670 w 18288000"/>
              <a:gd name="connsiteY1082" fmla="*/ 2270127 h 10288588"/>
              <a:gd name="connsiteX1083" fmla="*/ 9870363 w 18288000"/>
              <a:gd name="connsiteY1083" fmla="*/ 2264571 h 10288588"/>
              <a:gd name="connsiteX1084" fmla="*/ 9859263 w 18288000"/>
              <a:gd name="connsiteY1084" fmla="*/ 2261396 h 10288588"/>
              <a:gd name="connsiteX1085" fmla="*/ 9848163 w 18288000"/>
              <a:gd name="connsiteY1085" fmla="*/ 2258221 h 10288588"/>
              <a:gd name="connsiteX1086" fmla="*/ 9837064 w 18288000"/>
              <a:gd name="connsiteY1086" fmla="*/ 2256633 h 10288588"/>
              <a:gd name="connsiteX1087" fmla="*/ 9824378 w 18288000"/>
              <a:gd name="connsiteY1087" fmla="*/ 2255840 h 10288588"/>
              <a:gd name="connsiteX1088" fmla="*/ 13046141 w 18288000"/>
              <a:gd name="connsiteY1088" fmla="*/ 2255839 h 10288588"/>
              <a:gd name="connsiteX1089" fmla="*/ 13034228 w 18288000"/>
              <a:gd name="connsiteY1089" fmla="*/ 2256633 h 10288588"/>
              <a:gd name="connsiteX1090" fmla="*/ 13023109 w 18288000"/>
              <a:gd name="connsiteY1090" fmla="*/ 2258221 h 10288588"/>
              <a:gd name="connsiteX1091" fmla="*/ 13011990 w 18288000"/>
              <a:gd name="connsiteY1091" fmla="*/ 2261396 h 10288588"/>
              <a:gd name="connsiteX1092" fmla="*/ 13000077 w 18288000"/>
              <a:gd name="connsiteY1092" fmla="*/ 2264571 h 10288588"/>
              <a:gd name="connsiteX1093" fmla="*/ 12990547 w 18288000"/>
              <a:gd name="connsiteY1093" fmla="*/ 2270127 h 10288588"/>
              <a:gd name="connsiteX1094" fmla="*/ 12981016 w 18288000"/>
              <a:gd name="connsiteY1094" fmla="*/ 2275683 h 10288588"/>
              <a:gd name="connsiteX1095" fmla="*/ 12972280 w 18288000"/>
              <a:gd name="connsiteY1095" fmla="*/ 2282827 h 10288588"/>
              <a:gd name="connsiteX1096" fmla="*/ 12963544 w 18288000"/>
              <a:gd name="connsiteY1096" fmla="*/ 2290764 h 10288588"/>
              <a:gd name="connsiteX1097" fmla="*/ 12955602 w 18288000"/>
              <a:gd name="connsiteY1097" fmla="*/ 2298702 h 10288588"/>
              <a:gd name="connsiteX1098" fmla="*/ 12948454 w 18288000"/>
              <a:gd name="connsiteY1098" fmla="*/ 2307433 h 10288588"/>
              <a:gd name="connsiteX1099" fmla="*/ 12942895 w 18288000"/>
              <a:gd name="connsiteY1099" fmla="*/ 2317752 h 10288588"/>
              <a:gd name="connsiteX1100" fmla="*/ 12938924 w 18288000"/>
              <a:gd name="connsiteY1100" fmla="*/ 2328071 h 10288588"/>
              <a:gd name="connsiteX1101" fmla="*/ 12934158 w 18288000"/>
              <a:gd name="connsiteY1101" fmla="*/ 2337596 h 10288588"/>
              <a:gd name="connsiteX1102" fmla="*/ 12931776 w 18288000"/>
              <a:gd name="connsiteY1102" fmla="*/ 2349502 h 10288588"/>
              <a:gd name="connsiteX1103" fmla="*/ 12929393 w 18288000"/>
              <a:gd name="connsiteY1103" fmla="*/ 2361408 h 10288588"/>
              <a:gd name="connsiteX1104" fmla="*/ 12928599 w 18288000"/>
              <a:gd name="connsiteY1104" fmla="*/ 2372521 h 10288588"/>
              <a:gd name="connsiteX1105" fmla="*/ 12928599 w 18288000"/>
              <a:gd name="connsiteY1105" fmla="*/ 3530603 h 10288588"/>
              <a:gd name="connsiteX1106" fmla="*/ 12929393 w 18288000"/>
              <a:gd name="connsiteY1106" fmla="*/ 3542509 h 10288588"/>
              <a:gd name="connsiteX1107" fmla="*/ 12931776 w 18288000"/>
              <a:gd name="connsiteY1107" fmla="*/ 3554415 h 10288588"/>
              <a:gd name="connsiteX1108" fmla="*/ 12934158 w 18288000"/>
              <a:gd name="connsiteY1108" fmla="*/ 3565528 h 10288588"/>
              <a:gd name="connsiteX1109" fmla="*/ 12938924 w 18288000"/>
              <a:gd name="connsiteY1109" fmla="*/ 3575846 h 10288588"/>
              <a:gd name="connsiteX1110" fmla="*/ 12942895 w 18288000"/>
              <a:gd name="connsiteY1110" fmla="*/ 3586165 h 10288588"/>
              <a:gd name="connsiteX1111" fmla="*/ 12948454 w 18288000"/>
              <a:gd name="connsiteY1111" fmla="*/ 3596484 h 10288588"/>
              <a:gd name="connsiteX1112" fmla="*/ 12955602 w 18288000"/>
              <a:gd name="connsiteY1112" fmla="*/ 3605215 h 10288588"/>
              <a:gd name="connsiteX1113" fmla="*/ 12963544 w 18288000"/>
              <a:gd name="connsiteY1113" fmla="*/ 3613152 h 10288588"/>
              <a:gd name="connsiteX1114" fmla="*/ 12972280 w 18288000"/>
              <a:gd name="connsiteY1114" fmla="*/ 3621090 h 10288588"/>
              <a:gd name="connsiteX1115" fmla="*/ 12981016 w 18288000"/>
              <a:gd name="connsiteY1115" fmla="*/ 3627440 h 10288588"/>
              <a:gd name="connsiteX1116" fmla="*/ 12990547 w 18288000"/>
              <a:gd name="connsiteY1116" fmla="*/ 3632996 h 10288588"/>
              <a:gd name="connsiteX1117" fmla="*/ 13000077 w 18288000"/>
              <a:gd name="connsiteY1117" fmla="*/ 3638553 h 10288588"/>
              <a:gd name="connsiteX1118" fmla="*/ 13011990 w 18288000"/>
              <a:gd name="connsiteY1118" fmla="*/ 3642521 h 10288588"/>
              <a:gd name="connsiteX1119" fmla="*/ 13023109 w 18288000"/>
              <a:gd name="connsiteY1119" fmla="*/ 3645696 h 10288588"/>
              <a:gd name="connsiteX1120" fmla="*/ 13034228 w 18288000"/>
              <a:gd name="connsiteY1120" fmla="*/ 3648077 h 10288588"/>
              <a:gd name="connsiteX1121" fmla="*/ 13046141 w 18288000"/>
              <a:gd name="connsiteY1121" fmla="*/ 3648077 h 10288588"/>
              <a:gd name="connsiteX1122" fmla="*/ 14201707 w 18288000"/>
              <a:gd name="connsiteY1122" fmla="*/ 3648077 h 10288588"/>
              <a:gd name="connsiteX1123" fmla="*/ 14213620 w 18288000"/>
              <a:gd name="connsiteY1123" fmla="*/ 3648077 h 10288588"/>
              <a:gd name="connsiteX1124" fmla="*/ 14225533 w 18288000"/>
              <a:gd name="connsiteY1124" fmla="*/ 3645696 h 10288588"/>
              <a:gd name="connsiteX1125" fmla="*/ 14236652 w 18288000"/>
              <a:gd name="connsiteY1125" fmla="*/ 3642521 h 10288588"/>
              <a:gd name="connsiteX1126" fmla="*/ 14247771 w 18288000"/>
              <a:gd name="connsiteY1126" fmla="*/ 3638553 h 10288588"/>
              <a:gd name="connsiteX1127" fmla="*/ 14258095 w 18288000"/>
              <a:gd name="connsiteY1127" fmla="*/ 3632996 h 10288588"/>
              <a:gd name="connsiteX1128" fmla="*/ 14267626 w 18288000"/>
              <a:gd name="connsiteY1128" fmla="*/ 3627440 h 10288588"/>
              <a:gd name="connsiteX1129" fmla="*/ 14277156 w 18288000"/>
              <a:gd name="connsiteY1129" fmla="*/ 3621090 h 10288588"/>
              <a:gd name="connsiteX1130" fmla="*/ 14284304 w 18288000"/>
              <a:gd name="connsiteY1130" fmla="*/ 3613152 h 10288588"/>
              <a:gd name="connsiteX1131" fmla="*/ 14292246 w 18288000"/>
              <a:gd name="connsiteY1131" fmla="*/ 3605215 h 10288588"/>
              <a:gd name="connsiteX1132" fmla="*/ 14299394 w 18288000"/>
              <a:gd name="connsiteY1132" fmla="*/ 3596484 h 10288588"/>
              <a:gd name="connsiteX1133" fmla="*/ 14304953 w 18288000"/>
              <a:gd name="connsiteY1133" fmla="*/ 3586165 h 10288588"/>
              <a:gd name="connsiteX1134" fmla="*/ 14309719 w 18288000"/>
              <a:gd name="connsiteY1134" fmla="*/ 3575846 h 10288588"/>
              <a:gd name="connsiteX1135" fmla="*/ 14313690 w 18288000"/>
              <a:gd name="connsiteY1135" fmla="*/ 3565528 h 10288588"/>
              <a:gd name="connsiteX1136" fmla="*/ 14316072 w 18288000"/>
              <a:gd name="connsiteY1136" fmla="*/ 3554415 h 10288588"/>
              <a:gd name="connsiteX1137" fmla="*/ 14318455 w 18288000"/>
              <a:gd name="connsiteY1137" fmla="*/ 3542509 h 10288588"/>
              <a:gd name="connsiteX1138" fmla="*/ 14319249 w 18288000"/>
              <a:gd name="connsiteY1138" fmla="*/ 3530603 h 10288588"/>
              <a:gd name="connsiteX1139" fmla="*/ 14319249 w 18288000"/>
              <a:gd name="connsiteY1139" fmla="*/ 2372521 h 10288588"/>
              <a:gd name="connsiteX1140" fmla="*/ 14318455 w 18288000"/>
              <a:gd name="connsiteY1140" fmla="*/ 2361408 h 10288588"/>
              <a:gd name="connsiteX1141" fmla="*/ 14316072 w 18288000"/>
              <a:gd name="connsiteY1141" fmla="*/ 2349502 h 10288588"/>
              <a:gd name="connsiteX1142" fmla="*/ 14313690 w 18288000"/>
              <a:gd name="connsiteY1142" fmla="*/ 2337596 h 10288588"/>
              <a:gd name="connsiteX1143" fmla="*/ 14309719 w 18288000"/>
              <a:gd name="connsiteY1143" fmla="*/ 2328071 h 10288588"/>
              <a:gd name="connsiteX1144" fmla="*/ 14304953 w 18288000"/>
              <a:gd name="connsiteY1144" fmla="*/ 2317752 h 10288588"/>
              <a:gd name="connsiteX1145" fmla="*/ 14299394 w 18288000"/>
              <a:gd name="connsiteY1145" fmla="*/ 2307433 h 10288588"/>
              <a:gd name="connsiteX1146" fmla="*/ 14292246 w 18288000"/>
              <a:gd name="connsiteY1146" fmla="*/ 2298702 h 10288588"/>
              <a:gd name="connsiteX1147" fmla="*/ 14284304 w 18288000"/>
              <a:gd name="connsiteY1147" fmla="*/ 2290764 h 10288588"/>
              <a:gd name="connsiteX1148" fmla="*/ 14277156 w 18288000"/>
              <a:gd name="connsiteY1148" fmla="*/ 2282827 h 10288588"/>
              <a:gd name="connsiteX1149" fmla="*/ 14267626 w 18288000"/>
              <a:gd name="connsiteY1149" fmla="*/ 2275683 h 10288588"/>
              <a:gd name="connsiteX1150" fmla="*/ 14258095 w 18288000"/>
              <a:gd name="connsiteY1150" fmla="*/ 2270127 h 10288588"/>
              <a:gd name="connsiteX1151" fmla="*/ 14247771 w 18288000"/>
              <a:gd name="connsiteY1151" fmla="*/ 2264571 h 10288588"/>
              <a:gd name="connsiteX1152" fmla="*/ 14236652 w 18288000"/>
              <a:gd name="connsiteY1152" fmla="*/ 2261396 h 10288588"/>
              <a:gd name="connsiteX1153" fmla="*/ 14225533 w 18288000"/>
              <a:gd name="connsiteY1153" fmla="*/ 2258221 h 10288588"/>
              <a:gd name="connsiteX1154" fmla="*/ 14213620 w 18288000"/>
              <a:gd name="connsiteY1154" fmla="*/ 2256633 h 10288588"/>
              <a:gd name="connsiteX1155" fmla="*/ 14201707 w 18288000"/>
              <a:gd name="connsiteY1155" fmla="*/ 2255839 h 10288588"/>
              <a:gd name="connsiteX1156" fmla="*/ 11587956 w 18288000"/>
              <a:gd name="connsiteY1156" fmla="*/ 2255839 h 10288588"/>
              <a:gd name="connsiteX1157" fmla="*/ 11575256 w 18288000"/>
              <a:gd name="connsiteY1157" fmla="*/ 2256633 h 10288588"/>
              <a:gd name="connsiteX1158" fmla="*/ 11564143 w 18288000"/>
              <a:gd name="connsiteY1158" fmla="*/ 2258220 h 10288588"/>
              <a:gd name="connsiteX1159" fmla="*/ 11553031 w 18288000"/>
              <a:gd name="connsiteY1159" fmla="*/ 2261395 h 10288588"/>
              <a:gd name="connsiteX1160" fmla="*/ 11541918 w 18288000"/>
              <a:gd name="connsiteY1160" fmla="*/ 2264570 h 10288588"/>
              <a:gd name="connsiteX1161" fmla="*/ 11531599 w 18288000"/>
              <a:gd name="connsiteY1161" fmla="*/ 2270126 h 10288588"/>
              <a:gd name="connsiteX1162" fmla="*/ 11522868 w 18288000"/>
              <a:gd name="connsiteY1162" fmla="*/ 2275683 h 10288588"/>
              <a:gd name="connsiteX1163" fmla="*/ 11512549 w 18288000"/>
              <a:gd name="connsiteY1163" fmla="*/ 2282826 h 10288588"/>
              <a:gd name="connsiteX1164" fmla="*/ 11504612 w 18288000"/>
              <a:gd name="connsiteY1164" fmla="*/ 2290764 h 10288588"/>
              <a:gd name="connsiteX1165" fmla="*/ 11496675 w 18288000"/>
              <a:gd name="connsiteY1165" fmla="*/ 2298701 h 10288588"/>
              <a:gd name="connsiteX1166" fmla="*/ 11490325 w 18288000"/>
              <a:gd name="connsiteY1166" fmla="*/ 2307433 h 10288588"/>
              <a:gd name="connsiteX1167" fmla="*/ 11484768 w 18288000"/>
              <a:gd name="connsiteY1167" fmla="*/ 2317751 h 10288588"/>
              <a:gd name="connsiteX1168" fmla="*/ 11480006 w 18288000"/>
              <a:gd name="connsiteY1168" fmla="*/ 2328070 h 10288588"/>
              <a:gd name="connsiteX1169" fmla="*/ 11475243 w 18288000"/>
              <a:gd name="connsiteY1169" fmla="*/ 2337595 h 10288588"/>
              <a:gd name="connsiteX1170" fmla="*/ 11473656 w 18288000"/>
              <a:gd name="connsiteY1170" fmla="*/ 2349501 h 10288588"/>
              <a:gd name="connsiteX1171" fmla="*/ 11471275 w 18288000"/>
              <a:gd name="connsiteY1171" fmla="*/ 2361408 h 10288588"/>
              <a:gd name="connsiteX1172" fmla="*/ 11469687 w 18288000"/>
              <a:gd name="connsiteY1172" fmla="*/ 2372520 h 10288588"/>
              <a:gd name="connsiteX1173" fmla="*/ 11469687 w 18288000"/>
              <a:gd name="connsiteY1173" fmla="*/ 3530602 h 10288588"/>
              <a:gd name="connsiteX1174" fmla="*/ 11471275 w 18288000"/>
              <a:gd name="connsiteY1174" fmla="*/ 3542508 h 10288588"/>
              <a:gd name="connsiteX1175" fmla="*/ 11473656 w 18288000"/>
              <a:gd name="connsiteY1175" fmla="*/ 3554414 h 10288588"/>
              <a:gd name="connsiteX1176" fmla="*/ 11475243 w 18288000"/>
              <a:gd name="connsiteY1176" fmla="*/ 3565527 h 10288588"/>
              <a:gd name="connsiteX1177" fmla="*/ 11480006 w 18288000"/>
              <a:gd name="connsiteY1177" fmla="*/ 3575846 h 10288588"/>
              <a:gd name="connsiteX1178" fmla="*/ 11484768 w 18288000"/>
              <a:gd name="connsiteY1178" fmla="*/ 3586164 h 10288588"/>
              <a:gd name="connsiteX1179" fmla="*/ 11490325 w 18288000"/>
              <a:gd name="connsiteY1179" fmla="*/ 3596483 h 10288588"/>
              <a:gd name="connsiteX1180" fmla="*/ 11496675 w 18288000"/>
              <a:gd name="connsiteY1180" fmla="*/ 3605214 h 10288588"/>
              <a:gd name="connsiteX1181" fmla="*/ 11504612 w 18288000"/>
              <a:gd name="connsiteY1181" fmla="*/ 3613152 h 10288588"/>
              <a:gd name="connsiteX1182" fmla="*/ 11512549 w 18288000"/>
              <a:gd name="connsiteY1182" fmla="*/ 3621089 h 10288588"/>
              <a:gd name="connsiteX1183" fmla="*/ 11522868 w 18288000"/>
              <a:gd name="connsiteY1183" fmla="*/ 3627439 h 10288588"/>
              <a:gd name="connsiteX1184" fmla="*/ 11531599 w 18288000"/>
              <a:gd name="connsiteY1184" fmla="*/ 3632996 h 10288588"/>
              <a:gd name="connsiteX1185" fmla="*/ 11541918 w 18288000"/>
              <a:gd name="connsiteY1185" fmla="*/ 3638552 h 10288588"/>
              <a:gd name="connsiteX1186" fmla="*/ 11553031 w 18288000"/>
              <a:gd name="connsiteY1186" fmla="*/ 3642520 h 10288588"/>
              <a:gd name="connsiteX1187" fmla="*/ 11564143 w 18288000"/>
              <a:gd name="connsiteY1187" fmla="*/ 3645696 h 10288588"/>
              <a:gd name="connsiteX1188" fmla="*/ 11575256 w 18288000"/>
              <a:gd name="connsiteY1188" fmla="*/ 3648077 h 10288588"/>
              <a:gd name="connsiteX1189" fmla="*/ 11587956 w 18288000"/>
              <a:gd name="connsiteY1189" fmla="*/ 3648077 h 10288588"/>
              <a:gd name="connsiteX1190" fmla="*/ 12742068 w 18288000"/>
              <a:gd name="connsiteY1190" fmla="*/ 3648077 h 10288588"/>
              <a:gd name="connsiteX1191" fmla="*/ 12754768 w 18288000"/>
              <a:gd name="connsiteY1191" fmla="*/ 3648077 h 10288588"/>
              <a:gd name="connsiteX1192" fmla="*/ 12765881 w 18288000"/>
              <a:gd name="connsiteY1192" fmla="*/ 3645696 h 10288588"/>
              <a:gd name="connsiteX1193" fmla="*/ 12776993 w 18288000"/>
              <a:gd name="connsiteY1193" fmla="*/ 3642520 h 10288588"/>
              <a:gd name="connsiteX1194" fmla="*/ 12788106 w 18288000"/>
              <a:gd name="connsiteY1194" fmla="*/ 3638552 h 10288588"/>
              <a:gd name="connsiteX1195" fmla="*/ 12798425 w 18288000"/>
              <a:gd name="connsiteY1195" fmla="*/ 3632996 h 10288588"/>
              <a:gd name="connsiteX1196" fmla="*/ 12808743 w 18288000"/>
              <a:gd name="connsiteY1196" fmla="*/ 3627439 h 10288588"/>
              <a:gd name="connsiteX1197" fmla="*/ 12817475 w 18288000"/>
              <a:gd name="connsiteY1197" fmla="*/ 3621089 h 10288588"/>
              <a:gd name="connsiteX1198" fmla="*/ 12825412 w 18288000"/>
              <a:gd name="connsiteY1198" fmla="*/ 3613152 h 10288588"/>
              <a:gd name="connsiteX1199" fmla="*/ 12833349 w 18288000"/>
              <a:gd name="connsiteY1199" fmla="*/ 3605214 h 10288588"/>
              <a:gd name="connsiteX1200" fmla="*/ 12839699 w 18288000"/>
              <a:gd name="connsiteY1200" fmla="*/ 3596483 h 10288588"/>
              <a:gd name="connsiteX1201" fmla="*/ 12845256 w 18288000"/>
              <a:gd name="connsiteY1201" fmla="*/ 3586164 h 10288588"/>
              <a:gd name="connsiteX1202" fmla="*/ 12850018 w 18288000"/>
              <a:gd name="connsiteY1202" fmla="*/ 3575846 h 10288588"/>
              <a:gd name="connsiteX1203" fmla="*/ 12854781 w 18288000"/>
              <a:gd name="connsiteY1203" fmla="*/ 3565527 h 10288588"/>
              <a:gd name="connsiteX1204" fmla="*/ 12857162 w 18288000"/>
              <a:gd name="connsiteY1204" fmla="*/ 3554414 h 10288588"/>
              <a:gd name="connsiteX1205" fmla="*/ 12858749 w 18288000"/>
              <a:gd name="connsiteY1205" fmla="*/ 3542508 h 10288588"/>
              <a:gd name="connsiteX1206" fmla="*/ 12860337 w 18288000"/>
              <a:gd name="connsiteY1206" fmla="*/ 3530602 h 10288588"/>
              <a:gd name="connsiteX1207" fmla="*/ 12860337 w 18288000"/>
              <a:gd name="connsiteY1207" fmla="*/ 2372520 h 10288588"/>
              <a:gd name="connsiteX1208" fmla="*/ 12858749 w 18288000"/>
              <a:gd name="connsiteY1208" fmla="*/ 2361408 h 10288588"/>
              <a:gd name="connsiteX1209" fmla="*/ 12857162 w 18288000"/>
              <a:gd name="connsiteY1209" fmla="*/ 2349501 h 10288588"/>
              <a:gd name="connsiteX1210" fmla="*/ 12854781 w 18288000"/>
              <a:gd name="connsiteY1210" fmla="*/ 2337595 h 10288588"/>
              <a:gd name="connsiteX1211" fmla="*/ 12850018 w 18288000"/>
              <a:gd name="connsiteY1211" fmla="*/ 2328070 h 10288588"/>
              <a:gd name="connsiteX1212" fmla="*/ 12845256 w 18288000"/>
              <a:gd name="connsiteY1212" fmla="*/ 2317751 h 10288588"/>
              <a:gd name="connsiteX1213" fmla="*/ 12839699 w 18288000"/>
              <a:gd name="connsiteY1213" fmla="*/ 2307433 h 10288588"/>
              <a:gd name="connsiteX1214" fmla="*/ 12833349 w 18288000"/>
              <a:gd name="connsiteY1214" fmla="*/ 2298701 h 10288588"/>
              <a:gd name="connsiteX1215" fmla="*/ 12825412 w 18288000"/>
              <a:gd name="connsiteY1215" fmla="*/ 2290764 h 10288588"/>
              <a:gd name="connsiteX1216" fmla="*/ 12817475 w 18288000"/>
              <a:gd name="connsiteY1216" fmla="*/ 2282826 h 10288588"/>
              <a:gd name="connsiteX1217" fmla="*/ 12808743 w 18288000"/>
              <a:gd name="connsiteY1217" fmla="*/ 2275683 h 10288588"/>
              <a:gd name="connsiteX1218" fmla="*/ 12798425 w 18288000"/>
              <a:gd name="connsiteY1218" fmla="*/ 2270126 h 10288588"/>
              <a:gd name="connsiteX1219" fmla="*/ 12788106 w 18288000"/>
              <a:gd name="connsiteY1219" fmla="*/ 2264570 h 10288588"/>
              <a:gd name="connsiteX1220" fmla="*/ 12776993 w 18288000"/>
              <a:gd name="connsiteY1220" fmla="*/ 2261395 h 10288588"/>
              <a:gd name="connsiteX1221" fmla="*/ 12765881 w 18288000"/>
              <a:gd name="connsiteY1221" fmla="*/ 2258220 h 10288588"/>
              <a:gd name="connsiteX1222" fmla="*/ 12754768 w 18288000"/>
              <a:gd name="connsiteY1222" fmla="*/ 2256633 h 10288588"/>
              <a:gd name="connsiteX1223" fmla="*/ 12742068 w 18288000"/>
              <a:gd name="connsiteY1223" fmla="*/ 2255839 h 10288588"/>
              <a:gd name="connsiteX1224" fmla="*/ 10129043 w 18288000"/>
              <a:gd name="connsiteY1224" fmla="*/ 2255839 h 10288588"/>
              <a:gd name="connsiteX1225" fmla="*/ 10117137 w 18288000"/>
              <a:gd name="connsiteY1225" fmla="*/ 2256632 h 10288588"/>
              <a:gd name="connsiteX1226" fmla="*/ 10106025 w 18288000"/>
              <a:gd name="connsiteY1226" fmla="*/ 2258220 h 10288588"/>
              <a:gd name="connsiteX1227" fmla="*/ 10094912 w 18288000"/>
              <a:gd name="connsiteY1227" fmla="*/ 2261395 h 10288588"/>
              <a:gd name="connsiteX1228" fmla="*/ 10083006 w 18288000"/>
              <a:gd name="connsiteY1228" fmla="*/ 2264569 h 10288588"/>
              <a:gd name="connsiteX1229" fmla="*/ 10073481 w 18288000"/>
              <a:gd name="connsiteY1229" fmla="*/ 2270126 h 10288588"/>
              <a:gd name="connsiteX1230" fmla="*/ 10063162 w 18288000"/>
              <a:gd name="connsiteY1230" fmla="*/ 2275682 h 10288588"/>
              <a:gd name="connsiteX1231" fmla="*/ 10054431 w 18288000"/>
              <a:gd name="connsiteY1231" fmla="*/ 2282826 h 10288588"/>
              <a:gd name="connsiteX1232" fmla="*/ 10046493 w 18288000"/>
              <a:gd name="connsiteY1232" fmla="*/ 2290764 h 10288588"/>
              <a:gd name="connsiteX1233" fmla="*/ 10038556 w 18288000"/>
              <a:gd name="connsiteY1233" fmla="*/ 2298701 h 10288588"/>
              <a:gd name="connsiteX1234" fmla="*/ 10031412 w 18288000"/>
              <a:gd name="connsiteY1234" fmla="*/ 2307432 h 10288588"/>
              <a:gd name="connsiteX1235" fmla="*/ 10025856 w 18288000"/>
              <a:gd name="connsiteY1235" fmla="*/ 2317751 h 10288588"/>
              <a:gd name="connsiteX1236" fmla="*/ 10021887 w 18288000"/>
              <a:gd name="connsiteY1236" fmla="*/ 2328070 h 10288588"/>
              <a:gd name="connsiteX1237" fmla="*/ 10017125 w 18288000"/>
              <a:gd name="connsiteY1237" fmla="*/ 2337595 h 10288588"/>
              <a:gd name="connsiteX1238" fmla="*/ 10014743 w 18288000"/>
              <a:gd name="connsiteY1238" fmla="*/ 2349501 h 10288588"/>
              <a:gd name="connsiteX1239" fmla="*/ 10012362 w 18288000"/>
              <a:gd name="connsiteY1239" fmla="*/ 2361407 h 10288588"/>
              <a:gd name="connsiteX1240" fmla="*/ 10012362 w 18288000"/>
              <a:gd name="connsiteY1240" fmla="*/ 2372520 h 10288588"/>
              <a:gd name="connsiteX1241" fmla="*/ 10012362 w 18288000"/>
              <a:gd name="connsiteY1241" fmla="*/ 3530602 h 10288588"/>
              <a:gd name="connsiteX1242" fmla="*/ 10012362 w 18288000"/>
              <a:gd name="connsiteY1242" fmla="*/ 3542508 h 10288588"/>
              <a:gd name="connsiteX1243" fmla="*/ 10014743 w 18288000"/>
              <a:gd name="connsiteY1243" fmla="*/ 3554414 h 10288588"/>
              <a:gd name="connsiteX1244" fmla="*/ 10017125 w 18288000"/>
              <a:gd name="connsiteY1244" fmla="*/ 3565527 h 10288588"/>
              <a:gd name="connsiteX1245" fmla="*/ 10021887 w 18288000"/>
              <a:gd name="connsiteY1245" fmla="*/ 3575845 h 10288588"/>
              <a:gd name="connsiteX1246" fmla="*/ 10025856 w 18288000"/>
              <a:gd name="connsiteY1246" fmla="*/ 3586164 h 10288588"/>
              <a:gd name="connsiteX1247" fmla="*/ 10031412 w 18288000"/>
              <a:gd name="connsiteY1247" fmla="*/ 3596483 h 10288588"/>
              <a:gd name="connsiteX1248" fmla="*/ 10038556 w 18288000"/>
              <a:gd name="connsiteY1248" fmla="*/ 3605214 h 10288588"/>
              <a:gd name="connsiteX1249" fmla="*/ 10046493 w 18288000"/>
              <a:gd name="connsiteY1249" fmla="*/ 3613151 h 10288588"/>
              <a:gd name="connsiteX1250" fmla="*/ 10054431 w 18288000"/>
              <a:gd name="connsiteY1250" fmla="*/ 3621089 h 10288588"/>
              <a:gd name="connsiteX1251" fmla="*/ 10063162 w 18288000"/>
              <a:gd name="connsiteY1251" fmla="*/ 3627439 h 10288588"/>
              <a:gd name="connsiteX1252" fmla="*/ 10073481 w 18288000"/>
              <a:gd name="connsiteY1252" fmla="*/ 3632995 h 10288588"/>
              <a:gd name="connsiteX1253" fmla="*/ 10083006 w 18288000"/>
              <a:gd name="connsiteY1253" fmla="*/ 3638551 h 10288588"/>
              <a:gd name="connsiteX1254" fmla="*/ 10094912 w 18288000"/>
              <a:gd name="connsiteY1254" fmla="*/ 3642520 h 10288588"/>
              <a:gd name="connsiteX1255" fmla="*/ 10106025 w 18288000"/>
              <a:gd name="connsiteY1255" fmla="*/ 3645695 h 10288588"/>
              <a:gd name="connsiteX1256" fmla="*/ 10117137 w 18288000"/>
              <a:gd name="connsiteY1256" fmla="*/ 3648076 h 10288588"/>
              <a:gd name="connsiteX1257" fmla="*/ 10129043 w 18288000"/>
              <a:gd name="connsiteY1257" fmla="*/ 3648076 h 10288588"/>
              <a:gd name="connsiteX1258" fmla="*/ 11283950 w 18288000"/>
              <a:gd name="connsiteY1258" fmla="*/ 3648076 h 10288588"/>
              <a:gd name="connsiteX1259" fmla="*/ 11295856 w 18288000"/>
              <a:gd name="connsiteY1259" fmla="*/ 3648076 h 10288588"/>
              <a:gd name="connsiteX1260" fmla="*/ 11307763 w 18288000"/>
              <a:gd name="connsiteY1260" fmla="*/ 3645695 h 10288588"/>
              <a:gd name="connsiteX1261" fmla="*/ 11318875 w 18288000"/>
              <a:gd name="connsiteY1261" fmla="*/ 3642520 h 10288588"/>
              <a:gd name="connsiteX1262" fmla="*/ 11329987 w 18288000"/>
              <a:gd name="connsiteY1262" fmla="*/ 3638551 h 10288588"/>
              <a:gd name="connsiteX1263" fmla="*/ 11340306 w 18288000"/>
              <a:gd name="connsiteY1263" fmla="*/ 3632995 h 10288588"/>
              <a:gd name="connsiteX1264" fmla="*/ 11349037 w 18288000"/>
              <a:gd name="connsiteY1264" fmla="*/ 3627439 h 10288588"/>
              <a:gd name="connsiteX1265" fmla="*/ 11357769 w 18288000"/>
              <a:gd name="connsiteY1265" fmla="*/ 3621089 h 10288588"/>
              <a:gd name="connsiteX1266" fmla="*/ 11366500 w 18288000"/>
              <a:gd name="connsiteY1266" fmla="*/ 3613151 h 10288588"/>
              <a:gd name="connsiteX1267" fmla="*/ 11374437 w 18288000"/>
              <a:gd name="connsiteY1267" fmla="*/ 3605214 h 10288588"/>
              <a:gd name="connsiteX1268" fmla="*/ 11381581 w 18288000"/>
              <a:gd name="connsiteY1268" fmla="*/ 3596483 h 10288588"/>
              <a:gd name="connsiteX1269" fmla="*/ 11387137 w 18288000"/>
              <a:gd name="connsiteY1269" fmla="*/ 3586164 h 10288588"/>
              <a:gd name="connsiteX1270" fmla="*/ 11391900 w 18288000"/>
              <a:gd name="connsiteY1270" fmla="*/ 3575845 h 10288588"/>
              <a:gd name="connsiteX1271" fmla="*/ 11395869 w 18288000"/>
              <a:gd name="connsiteY1271" fmla="*/ 3565527 h 10288588"/>
              <a:gd name="connsiteX1272" fmla="*/ 11398250 w 18288000"/>
              <a:gd name="connsiteY1272" fmla="*/ 3554414 h 10288588"/>
              <a:gd name="connsiteX1273" fmla="*/ 11400631 w 18288000"/>
              <a:gd name="connsiteY1273" fmla="*/ 3542508 h 10288588"/>
              <a:gd name="connsiteX1274" fmla="*/ 11401425 w 18288000"/>
              <a:gd name="connsiteY1274" fmla="*/ 3530602 h 10288588"/>
              <a:gd name="connsiteX1275" fmla="*/ 11401425 w 18288000"/>
              <a:gd name="connsiteY1275" fmla="*/ 2372520 h 10288588"/>
              <a:gd name="connsiteX1276" fmla="*/ 11400631 w 18288000"/>
              <a:gd name="connsiteY1276" fmla="*/ 2361407 h 10288588"/>
              <a:gd name="connsiteX1277" fmla="*/ 11398250 w 18288000"/>
              <a:gd name="connsiteY1277" fmla="*/ 2349501 h 10288588"/>
              <a:gd name="connsiteX1278" fmla="*/ 11395869 w 18288000"/>
              <a:gd name="connsiteY1278" fmla="*/ 2337595 h 10288588"/>
              <a:gd name="connsiteX1279" fmla="*/ 11391900 w 18288000"/>
              <a:gd name="connsiteY1279" fmla="*/ 2328070 h 10288588"/>
              <a:gd name="connsiteX1280" fmla="*/ 11387137 w 18288000"/>
              <a:gd name="connsiteY1280" fmla="*/ 2317751 h 10288588"/>
              <a:gd name="connsiteX1281" fmla="*/ 11381581 w 18288000"/>
              <a:gd name="connsiteY1281" fmla="*/ 2307432 h 10288588"/>
              <a:gd name="connsiteX1282" fmla="*/ 11374437 w 18288000"/>
              <a:gd name="connsiteY1282" fmla="*/ 2298701 h 10288588"/>
              <a:gd name="connsiteX1283" fmla="*/ 11366500 w 18288000"/>
              <a:gd name="connsiteY1283" fmla="*/ 2290764 h 10288588"/>
              <a:gd name="connsiteX1284" fmla="*/ 11357769 w 18288000"/>
              <a:gd name="connsiteY1284" fmla="*/ 2282826 h 10288588"/>
              <a:gd name="connsiteX1285" fmla="*/ 11349037 w 18288000"/>
              <a:gd name="connsiteY1285" fmla="*/ 2275682 h 10288588"/>
              <a:gd name="connsiteX1286" fmla="*/ 11340306 w 18288000"/>
              <a:gd name="connsiteY1286" fmla="*/ 2270126 h 10288588"/>
              <a:gd name="connsiteX1287" fmla="*/ 11329987 w 18288000"/>
              <a:gd name="connsiteY1287" fmla="*/ 2264569 h 10288588"/>
              <a:gd name="connsiteX1288" fmla="*/ 11318875 w 18288000"/>
              <a:gd name="connsiteY1288" fmla="*/ 2261395 h 10288588"/>
              <a:gd name="connsiteX1289" fmla="*/ 11307763 w 18288000"/>
              <a:gd name="connsiteY1289" fmla="*/ 2258220 h 10288588"/>
              <a:gd name="connsiteX1290" fmla="*/ 11295856 w 18288000"/>
              <a:gd name="connsiteY1290" fmla="*/ 2256632 h 10288588"/>
              <a:gd name="connsiteX1291" fmla="*/ 11283950 w 18288000"/>
              <a:gd name="connsiteY1291" fmla="*/ 2255839 h 10288588"/>
              <a:gd name="connsiteX1292" fmla="*/ 15963105 w 18288000"/>
              <a:gd name="connsiteY1292" fmla="*/ 793752 h 10288588"/>
              <a:gd name="connsiteX1293" fmla="*/ 15951199 w 18288000"/>
              <a:gd name="connsiteY1293" fmla="*/ 794546 h 10288588"/>
              <a:gd name="connsiteX1294" fmla="*/ 15940087 w 18288000"/>
              <a:gd name="connsiteY1294" fmla="*/ 795340 h 10288588"/>
              <a:gd name="connsiteX1295" fmla="*/ 15928180 w 18288000"/>
              <a:gd name="connsiteY1295" fmla="*/ 799311 h 10288588"/>
              <a:gd name="connsiteX1296" fmla="*/ 15917068 w 18288000"/>
              <a:gd name="connsiteY1296" fmla="*/ 802488 h 10288588"/>
              <a:gd name="connsiteX1297" fmla="*/ 15907543 w 18288000"/>
              <a:gd name="connsiteY1297" fmla="*/ 808048 h 10288588"/>
              <a:gd name="connsiteX1298" fmla="*/ 15898018 w 18288000"/>
              <a:gd name="connsiteY1298" fmla="*/ 813607 h 10288588"/>
              <a:gd name="connsiteX1299" fmla="*/ 15889287 w 18288000"/>
              <a:gd name="connsiteY1299" fmla="*/ 820755 h 10288588"/>
              <a:gd name="connsiteX1300" fmla="*/ 15880555 w 18288000"/>
              <a:gd name="connsiteY1300" fmla="*/ 827903 h 10288588"/>
              <a:gd name="connsiteX1301" fmla="*/ 15872618 w 18288000"/>
              <a:gd name="connsiteY1301" fmla="*/ 835845 h 10288588"/>
              <a:gd name="connsiteX1302" fmla="*/ 15865474 w 18288000"/>
              <a:gd name="connsiteY1302" fmla="*/ 845375 h 10288588"/>
              <a:gd name="connsiteX1303" fmla="*/ 15859918 w 18288000"/>
              <a:gd name="connsiteY1303" fmla="*/ 854905 h 10288588"/>
              <a:gd name="connsiteX1304" fmla="*/ 15855949 w 18288000"/>
              <a:gd name="connsiteY1304" fmla="*/ 865230 h 10288588"/>
              <a:gd name="connsiteX1305" fmla="*/ 15851187 w 18288000"/>
              <a:gd name="connsiteY1305" fmla="*/ 875555 h 10288588"/>
              <a:gd name="connsiteX1306" fmla="*/ 15848805 w 18288000"/>
              <a:gd name="connsiteY1306" fmla="*/ 886674 h 10288588"/>
              <a:gd name="connsiteX1307" fmla="*/ 15846424 w 18288000"/>
              <a:gd name="connsiteY1307" fmla="*/ 899381 h 10288588"/>
              <a:gd name="connsiteX1308" fmla="*/ 15846424 w 18288000"/>
              <a:gd name="connsiteY1308" fmla="*/ 910500 h 10288588"/>
              <a:gd name="connsiteX1309" fmla="*/ 15846424 w 18288000"/>
              <a:gd name="connsiteY1309" fmla="*/ 2069242 h 10288588"/>
              <a:gd name="connsiteX1310" fmla="*/ 15846424 w 18288000"/>
              <a:gd name="connsiteY1310" fmla="*/ 2080361 h 10288588"/>
              <a:gd name="connsiteX1311" fmla="*/ 15848805 w 18288000"/>
              <a:gd name="connsiteY1311" fmla="*/ 2093068 h 10288588"/>
              <a:gd name="connsiteX1312" fmla="*/ 15851187 w 18288000"/>
              <a:gd name="connsiteY1312" fmla="*/ 2104187 h 10288588"/>
              <a:gd name="connsiteX1313" fmla="*/ 15855949 w 18288000"/>
              <a:gd name="connsiteY1313" fmla="*/ 2114512 h 10288588"/>
              <a:gd name="connsiteX1314" fmla="*/ 15859918 w 18288000"/>
              <a:gd name="connsiteY1314" fmla="*/ 2124042 h 10288588"/>
              <a:gd name="connsiteX1315" fmla="*/ 15865474 w 18288000"/>
              <a:gd name="connsiteY1315" fmla="*/ 2134367 h 10288588"/>
              <a:gd name="connsiteX1316" fmla="*/ 15872618 w 18288000"/>
              <a:gd name="connsiteY1316" fmla="*/ 2143103 h 10288588"/>
              <a:gd name="connsiteX1317" fmla="*/ 15880555 w 18288000"/>
              <a:gd name="connsiteY1317" fmla="*/ 2151045 h 10288588"/>
              <a:gd name="connsiteX1318" fmla="*/ 15889287 w 18288000"/>
              <a:gd name="connsiteY1318" fmla="*/ 2158987 h 10288588"/>
              <a:gd name="connsiteX1319" fmla="*/ 15898018 w 18288000"/>
              <a:gd name="connsiteY1319" fmla="*/ 2166135 h 10288588"/>
              <a:gd name="connsiteX1320" fmla="*/ 15907543 w 18288000"/>
              <a:gd name="connsiteY1320" fmla="*/ 2171694 h 10288588"/>
              <a:gd name="connsiteX1321" fmla="*/ 15917068 w 18288000"/>
              <a:gd name="connsiteY1321" fmla="*/ 2177253 h 10288588"/>
              <a:gd name="connsiteX1322" fmla="*/ 15928180 w 18288000"/>
              <a:gd name="connsiteY1322" fmla="*/ 2180430 h 10288588"/>
              <a:gd name="connsiteX1323" fmla="*/ 15940087 w 18288000"/>
              <a:gd name="connsiteY1323" fmla="*/ 2183608 h 10288588"/>
              <a:gd name="connsiteX1324" fmla="*/ 15951199 w 18288000"/>
              <a:gd name="connsiteY1324" fmla="*/ 2185196 h 10288588"/>
              <a:gd name="connsiteX1325" fmla="*/ 15963105 w 18288000"/>
              <a:gd name="connsiteY1325" fmla="*/ 2185990 h 10288588"/>
              <a:gd name="connsiteX1326" fmla="*/ 17118804 w 18288000"/>
              <a:gd name="connsiteY1326" fmla="*/ 2185990 h 10288588"/>
              <a:gd name="connsiteX1327" fmla="*/ 17129920 w 18288000"/>
              <a:gd name="connsiteY1327" fmla="*/ 2185196 h 10288588"/>
              <a:gd name="connsiteX1328" fmla="*/ 17141032 w 18288000"/>
              <a:gd name="connsiteY1328" fmla="*/ 2183608 h 10288588"/>
              <a:gd name="connsiteX1329" fmla="*/ 17152936 w 18288000"/>
              <a:gd name="connsiteY1329" fmla="*/ 2180430 h 10288588"/>
              <a:gd name="connsiteX1330" fmla="*/ 17164048 w 18288000"/>
              <a:gd name="connsiteY1330" fmla="*/ 2177253 h 10288588"/>
              <a:gd name="connsiteX1331" fmla="*/ 17173576 w 18288000"/>
              <a:gd name="connsiteY1331" fmla="*/ 2171694 h 10288588"/>
              <a:gd name="connsiteX1332" fmla="*/ 17183892 w 18288000"/>
              <a:gd name="connsiteY1332" fmla="*/ 2166135 h 10288588"/>
              <a:gd name="connsiteX1333" fmla="*/ 17193420 w 18288000"/>
              <a:gd name="connsiteY1333" fmla="*/ 2158987 h 10288588"/>
              <a:gd name="connsiteX1334" fmla="*/ 17200564 w 18288000"/>
              <a:gd name="connsiteY1334" fmla="*/ 2151045 h 10288588"/>
              <a:gd name="connsiteX1335" fmla="*/ 17208500 w 18288000"/>
              <a:gd name="connsiteY1335" fmla="*/ 2143103 h 10288588"/>
              <a:gd name="connsiteX1336" fmla="*/ 17215644 w 18288000"/>
              <a:gd name="connsiteY1336" fmla="*/ 2134367 h 10288588"/>
              <a:gd name="connsiteX1337" fmla="*/ 17221200 w 18288000"/>
              <a:gd name="connsiteY1337" fmla="*/ 2124042 h 10288588"/>
              <a:gd name="connsiteX1338" fmla="*/ 17225964 w 18288000"/>
              <a:gd name="connsiteY1338" fmla="*/ 2114512 h 10288588"/>
              <a:gd name="connsiteX1339" fmla="*/ 17229932 w 18288000"/>
              <a:gd name="connsiteY1339" fmla="*/ 2104187 h 10288588"/>
              <a:gd name="connsiteX1340" fmla="*/ 17233104 w 18288000"/>
              <a:gd name="connsiteY1340" fmla="*/ 2093068 h 10288588"/>
              <a:gd name="connsiteX1341" fmla="*/ 17234692 w 18288000"/>
              <a:gd name="connsiteY1341" fmla="*/ 2080361 h 10288588"/>
              <a:gd name="connsiteX1342" fmla="*/ 17235488 w 18288000"/>
              <a:gd name="connsiteY1342" fmla="*/ 2069242 h 10288588"/>
              <a:gd name="connsiteX1343" fmla="*/ 17235488 w 18288000"/>
              <a:gd name="connsiteY1343" fmla="*/ 910500 h 10288588"/>
              <a:gd name="connsiteX1344" fmla="*/ 17234692 w 18288000"/>
              <a:gd name="connsiteY1344" fmla="*/ 899381 h 10288588"/>
              <a:gd name="connsiteX1345" fmla="*/ 17233104 w 18288000"/>
              <a:gd name="connsiteY1345" fmla="*/ 886674 h 10288588"/>
              <a:gd name="connsiteX1346" fmla="*/ 17229932 w 18288000"/>
              <a:gd name="connsiteY1346" fmla="*/ 875555 h 10288588"/>
              <a:gd name="connsiteX1347" fmla="*/ 17225964 w 18288000"/>
              <a:gd name="connsiteY1347" fmla="*/ 865230 h 10288588"/>
              <a:gd name="connsiteX1348" fmla="*/ 17221200 w 18288000"/>
              <a:gd name="connsiteY1348" fmla="*/ 854905 h 10288588"/>
              <a:gd name="connsiteX1349" fmla="*/ 17215644 w 18288000"/>
              <a:gd name="connsiteY1349" fmla="*/ 845375 h 10288588"/>
              <a:gd name="connsiteX1350" fmla="*/ 17208500 w 18288000"/>
              <a:gd name="connsiteY1350" fmla="*/ 835845 h 10288588"/>
              <a:gd name="connsiteX1351" fmla="*/ 17200564 w 18288000"/>
              <a:gd name="connsiteY1351" fmla="*/ 827903 h 10288588"/>
              <a:gd name="connsiteX1352" fmla="*/ 17193420 w 18288000"/>
              <a:gd name="connsiteY1352" fmla="*/ 820755 h 10288588"/>
              <a:gd name="connsiteX1353" fmla="*/ 17183892 w 18288000"/>
              <a:gd name="connsiteY1353" fmla="*/ 813607 h 10288588"/>
              <a:gd name="connsiteX1354" fmla="*/ 17173576 w 18288000"/>
              <a:gd name="connsiteY1354" fmla="*/ 808048 h 10288588"/>
              <a:gd name="connsiteX1355" fmla="*/ 17164048 w 18288000"/>
              <a:gd name="connsiteY1355" fmla="*/ 802488 h 10288588"/>
              <a:gd name="connsiteX1356" fmla="*/ 17152936 w 18288000"/>
              <a:gd name="connsiteY1356" fmla="*/ 799311 h 10288588"/>
              <a:gd name="connsiteX1357" fmla="*/ 17141032 w 18288000"/>
              <a:gd name="connsiteY1357" fmla="*/ 795340 h 10288588"/>
              <a:gd name="connsiteX1358" fmla="*/ 17129920 w 18288000"/>
              <a:gd name="connsiteY1358" fmla="*/ 794546 h 10288588"/>
              <a:gd name="connsiteX1359" fmla="*/ 17118804 w 18288000"/>
              <a:gd name="connsiteY1359" fmla="*/ 793752 h 10288588"/>
              <a:gd name="connsiteX1360" fmla="*/ 14504193 w 18288000"/>
              <a:gd name="connsiteY1360" fmla="*/ 793752 h 10288588"/>
              <a:gd name="connsiteX1361" fmla="*/ 14491493 w 18288000"/>
              <a:gd name="connsiteY1361" fmla="*/ 794546 h 10288588"/>
              <a:gd name="connsiteX1362" fmla="*/ 14480381 w 18288000"/>
              <a:gd name="connsiteY1362" fmla="*/ 795340 h 10288588"/>
              <a:gd name="connsiteX1363" fmla="*/ 14469268 w 18288000"/>
              <a:gd name="connsiteY1363" fmla="*/ 799311 h 10288588"/>
              <a:gd name="connsiteX1364" fmla="*/ 14458156 w 18288000"/>
              <a:gd name="connsiteY1364" fmla="*/ 802488 h 10288588"/>
              <a:gd name="connsiteX1365" fmla="*/ 14447837 w 18288000"/>
              <a:gd name="connsiteY1365" fmla="*/ 808048 h 10288588"/>
              <a:gd name="connsiteX1366" fmla="*/ 14439106 w 18288000"/>
              <a:gd name="connsiteY1366" fmla="*/ 813607 h 10288588"/>
              <a:gd name="connsiteX1367" fmla="*/ 14430375 w 18288000"/>
              <a:gd name="connsiteY1367" fmla="*/ 820755 h 10288588"/>
              <a:gd name="connsiteX1368" fmla="*/ 14420850 w 18288000"/>
              <a:gd name="connsiteY1368" fmla="*/ 827903 h 10288588"/>
              <a:gd name="connsiteX1369" fmla="*/ 14412912 w 18288000"/>
              <a:gd name="connsiteY1369" fmla="*/ 835845 h 10288588"/>
              <a:gd name="connsiteX1370" fmla="*/ 14406562 w 18288000"/>
              <a:gd name="connsiteY1370" fmla="*/ 845375 h 10288588"/>
              <a:gd name="connsiteX1371" fmla="*/ 14401006 w 18288000"/>
              <a:gd name="connsiteY1371" fmla="*/ 854905 h 10288588"/>
              <a:gd name="connsiteX1372" fmla="*/ 14396243 w 18288000"/>
              <a:gd name="connsiteY1372" fmla="*/ 865230 h 10288588"/>
              <a:gd name="connsiteX1373" fmla="*/ 14391481 w 18288000"/>
              <a:gd name="connsiteY1373" fmla="*/ 875555 h 10288588"/>
              <a:gd name="connsiteX1374" fmla="*/ 14389893 w 18288000"/>
              <a:gd name="connsiteY1374" fmla="*/ 886674 h 10288588"/>
              <a:gd name="connsiteX1375" fmla="*/ 14387512 w 18288000"/>
              <a:gd name="connsiteY1375" fmla="*/ 899381 h 10288588"/>
              <a:gd name="connsiteX1376" fmla="*/ 14387512 w 18288000"/>
              <a:gd name="connsiteY1376" fmla="*/ 910500 h 10288588"/>
              <a:gd name="connsiteX1377" fmla="*/ 14387512 w 18288000"/>
              <a:gd name="connsiteY1377" fmla="*/ 2069242 h 10288588"/>
              <a:gd name="connsiteX1378" fmla="*/ 14387512 w 18288000"/>
              <a:gd name="connsiteY1378" fmla="*/ 2080361 h 10288588"/>
              <a:gd name="connsiteX1379" fmla="*/ 14389893 w 18288000"/>
              <a:gd name="connsiteY1379" fmla="*/ 2093068 h 10288588"/>
              <a:gd name="connsiteX1380" fmla="*/ 14391481 w 18288000"/>
              <a:gd name="connsiteY1380" fmla="*/ 2104187 h 10288588"/>
              <a:gd name="connsiteX1381" fmla="*/ 14396243 w 18288000"/>
              <a:gd name="connsiteY1381" fmla="*/ 2114512 h 10288588"/>
              <a:gd name="connsiteX1382" fmla="*/ 14401006 w 18288000"/>
              <a:gd name="connsiteY1382" fmla="*/ 2124042 h 10288588"/>
              <a:gd name="connsiteX1383" fmla="*/ 14406562 w 18288000"/>
              <a:gd name="connsiteY1383" fmla="*/ 2134367 h 10288588"/>
              <a:gd name="connsiteX1384" fmla="*/ 14412912 w 18288000"/>
              <a:gd name="connsiteY1384" fmla="*/ 2143103 h 10288588"/>
              <a:gd name="connsiteX1385" fmla="*/ 14420850 w 18288000"/>
              <a:gd name="connsiteY1385" fmla="*/ 2151045 h 10288588"/>
              <a:gd name="connsiteX1386" fmla="*/ 14430375 w 18288000"/>
              <a:gd name="connsiteY1386" fmla="*/ 2158987 h 10288588"/>
              <a:gd name="connsiteX1387" fmla="*/ 14439106 w 18288000"/>
              <a:gd name="connsiteY1387" fmla="*/ 2166135 h 10288588"/>
              <a:gd name="connsiteX1388" fmla="*/ 14447837 w 18288000"/>
              <a:gd name="connsiteY1388" fmla="*/ 2171694 h 10288588"/>
              <a:gd name="connsiteX1389" fmla="*/ 14458156 w 18288000"/>
              <a:gd name="connsiteY1389" fmla="*/ 2177253 h 10288588"/>
              <a:gd name="connsiteX1390" fmla="*/ 14469268 w 18288000"/>
              <a:gd name="connsiteY1390" fmla="*/ 2180430 h 10288588"/>
              <a:gd name="connsiteX1391" fmla="*/ 14480381 w 18288000"/>
              <a:gd name="connsiteY1391" fmla="*/ 2183608 h 10288588"/>
              <a:gd name="connsiteX1392" fmla="*/ 14491493 w 18288000"/>
              <a:gd name="connsiteY1392" fmla="*/ 2185196 h 10288588"/>
              <a:gd name="connsiteX1393" fmla="*/ 14504193 w 18288000"/>
              <a:gd name="connsiteY1393" fmla="*/ 2185990 h 10288588"/>
              <a:gd name="connsiteX1394" fmla="*/ 15659894 w 18288000"/>
              <a:gd name="connsiteY1394" fmla="*/ 2185990 h 10288588"/>
              <a:gd name="connsiteX1395" fmla="*/ 15671006 w 18288000"/>
              <a:gd name="connsiteY1395" fmla="*/ 2185196 h 10288588"/>
              <a:gd name="connsiteX1396" fmla="*/ 15682119 w 18288000"/>
              <a:gd name="connsiteY1396" fmla="*/ 2183608 h 10288588"/>
              <a:gd name="connsiteX1397" fmla="*/ 15693231 w 18288000"/>
              <a:gd name="connsiteY1397" fmla="*/ 2180430 h 10288588"/>
              <a:gd name="connsiteX1398" fmla="*/ 15704344 w 18288000"/>
              <a:gd name="connsiteY1398" fmla="*/ 2177253 h 10288588"/>
              <a:gd name="connsiteX1399" fmla="*/ 15714663 w 18288000"/>
              <a:gd name="connsiteY1399" fmla="*/ 2171694 h 10288588"/>
              <a:gd name="connsiteX1400" fmla="*/ 15724981 w 18288000"/>
              <a:gd name="connsiteY1400" fmla="*/ 2166135 h 10288588"/>
              <a:gd name="connsiteX1401" fmla="*/ 15733713 w 18288000"/>
              <a:gd name="connsiteY1401" fmla="*/ 2158987 h 10288588"/>
              <a:gd name="connsiteX1402" fmla="*/ 15741650 w 18288000"/>
              <a:gd name="connsiteY1402" fmla="*/ 2151045 h 10288588"/>
              <a:gd name="connsiteX1403" fmla="*/ 15749587 w 18288000"/>
              <a:gd name="connsiteY1403" fmla="*/ 2143103 h 10288588"/>
              <a:gd name="connsiteX1404" fmla="*/ 15755937 w 18288000"/>
              <a:gd name="connsiteY1404" fmla="*/ 2134367 h 10288588"/>
              <a:gd name="connsiteX1405" fmla="*/ 15761494 w 18288000"/>
              <a:gd name="connsiteY1405" fmla="*/ 2124042 h 10288588"/>
              <a:gd name="connsiteX1406" fmla="*/ 15766256 w 18288000"/>
              <a:gd name="connsiteY1406" fmla="*/ 2114512 h 10288588"/>
              <a:gd name="connsiteX1407" fmla="*/ 15771019 w 18288000"/>
              <a:gd name="connsiteY1407" fmla="*/ 2104187 h 10288588"/>
              <a:gd name="connsiteX1408" fmla="*/ 15772606 w 18288000"/>
              <a:gd name="connsiteY1408" fmla="*/ 2093068 h 10288588"/>
              <a:gd name="connsiteX1409" fmla="*/ 15774987 w 18288000"/>
              <a:gd name="connsiteY1409" fmla="*/ 2080361 h 10288588"/>
              <a:gd name="connsiteX1410" fmla="*/ 15776575 w 18288000"/>
              <a:gd name="connsiteY1410" fmla="*/ 2069242 h 10288588"/>
              <a:gd name="connsiteX1411" fmla="*/ 15776575 w 18288000"/>
              <a:gd name="connsiteY1411" fmla="*/ 910500 h 10288588"/>
              <a:gd name="connsiteX1412" fmla="*/ 15774987 w 18288000"/>
              <a:gd name="connsiteY1412" fmla="*/ 899381 h 10288588"/>
              <a:gd name="connsiteX1413" fmla="*/ 15772606 w 18288000"/>
              <a:gd name="connsiteY1413" fmla="*/ 886674 h 10288588"/>
              <a:gd name="connsiteX1414" fmla="*/ 15771019 w 18288000"/>
              <a:gd name="connsiteY1414" fmla="*/ 875555 h 10288588"/>
              <a:gd name="connsiteX1415" fmla="*/ 15766256 w 18288000"/>
              <a:gd name="connsiteY1415" fmla="*/ 865230 h 10288588"/>
              <a:gd name="connsiteX1416" fmla="*/ 15761494 w 18288000"/>
              <a:gd name="connsiteY1416" fmla="*/ 854905 h 10288588"/>
              <a:gd name="connsiteX1417" fmla="*/ 15755937 w 18288000"/>
              <a:gd name="connsiteY1417" fmla="*/ 845375 h 10288588"/>
              <a:gd name="connsiteX1418" fmla="*/ 15749587 w 18288000"/>
              <a:gd name="connsiteY1418" fmla="*/ 835845 h 10288588"/>
              <a:gd name="connsiteX1419" fmla="*/ 15741650 w 18288000"/>
              <a:gd name="connsiteY1419" fmla="*/ 827903 h 10288588"/>
              <a:gd name="connsiteX1420" fmla="*/ 15733713 w 18288000"/>
              <a:gd name="connsiteY1420" fmla="*/ 820755 h 10288588"/>
              <a:gd name="connsiteX1421" fmla="*/ 15724981 w 18288000"/>
              <a:gd name="connsiteY1421" fmla="*/ 813607 h 10288588"/>
              <a:gd name="connsiteX1422" fmla="*/ 15714663 w 18288000"/>
              <a:gd name="connsiteY1422" fmla="*/ 808048 h 10288588"/>
              <a:gd name="connsiteX1423" fmla="*/ 15704344 w 18288000"/>
              <a:gd name="connsiteY1423" fmla="*/ 802488 h 10288588"/>
              <a:gd name="connsiteX1424" fmla="*/ 15693231 w 18288000"/>
              <a:gd name="connsiteY1424" fmla="*/ 799311 h 10288588"/>
              <a:gd name="connsiteX1425" fmla="*/ 15682119 w 18288000"/>
              <a:gd name="connsiteY1425" fmla="*/ 795340 h 10288588"/>
              <a:gd name="connsiteX1426" fmla="*/ 15671006 w 18288000"/>
              <a:gd name="connsiteY1426" fmla="*/ 794546 h 10288588"/>
              <a:gd name="connsiteX1427" fmla="*/ 15659894 w 18288000"/>
              <a:gd name="connsiteY1427" fmla="*/ 793752 h 10288588"/>
              <a:gd name="connsiteX1428" fmla="*/ 13046141 w 18288000"/>
              <a:gd name="connsiteY1428" fmla="*/ 793752 h 10288588"/>
              <a:gd name="connsiteX1429" fmla="*/ 13034228 w 18288000"/>
              <a:gd name="connsiteY1429" fmla="*/ 794546 h 10288588"/>
              <a:gd name="connsiteX1430" fmla="*/ 13023109 w 18288000"/>
              <a:gd name="connsiteY1430" fmla="*/ 795340 h 10288588"/>
              <a:gd name="connsiteX1431" fmla="*/ 13011990 w 18288000"/>
              <a:gd name="connsiteY1431" fmla="*/ 799311 h 10288588"/>
              <a:gd name="connsiteX1432" fmla="*/ 13000077 w 18288000"/>
              <a:gd name="connsiteY1432" fmla="*/ 802488 h 10288588"/>
              <a:gd name="connsiteX1433" fmla="*/ 12990547 w 18288000"/>
              <a:gd name="connsiteY1433" fmla="*/ 808048 h 10288588"/>
              <a:gd name="connsiteX1434" fmla="*/ 12981016 w 18288000"/>
              <a:gd name="connsiteY1434" fmla="*/ 813607 h 10288588"/>
              <a:gd name="connsiteX1435" fmla="*/ 12972280 w 18288000"/>
              <a:gd name="connsiteY1435" fmla="*/ 820755 h 10288588"/>
              <a:gd name="connsiteX1436" fmla="*/ 12963544 w 18288000"/>
              <a:gd name="connsiteY1436" fmla="*/ 827903 h 10288588"/>
              <a:gd name="connsiteX1437" fmla="*/ 12955602 w 18288000"/>
              <a:gd name="connsiteY1437" fmla="*/ 835845 h 10288588"/>
              <a:gd name="connsiteX1438" fmla="*/ 12948454 w 18288000"/>
              <a:gd name="connsiteY1438" fmla="*/ 845375 h 10288588"/>
              <a:gd name="connsiteX1439" fmla="*/ 12942895 w 18288000"/>
              <a:gd name="connsiteY1439" fmla="*/ 854905 h 10288588"/>
              <a:gd name="connsiteX1440" fmla="*/ 12938924 w 18288000"/>
              <a:gd name="connsiteY1440" fmla="*/ 865230 h 10288588"/>
              <a:gd name="connsiteX1441" fmla="*/ 12934158 w 18288000"/>
              <a:gd name="connsiteY1441" fmla="*/ 875555 h 10288588"/>
              <a:gd name="connsiteX1442" fmla="*/ 12931776 w 18288000"/>
              <a:gd name="connsiteY1442" fmla="*/ 886674 h 10288588"/>
              <a:gd name="connsiteX1443" fmla="*/ 12929393 w 18288000"/>
              <a:gd name="connsiteY1443" fmla="*/ 899381 h 10288588"/>
              <a:gd name="connsiteX1444" fmla="*/ 12928599 w 18288000"/>
              <a:gd name="connsiteY1444" fmla="*/ 910500 h 10288588"/>
              <a:gd name="connsiteX1445" fmla="*/ 12928599 w 18288000"/>
              <a:gd name="connsiteY1445" fmla="*/ 2069242 h 10288588"/>
              <a:gd name="connsiteX1446" fmla="*/ 12929393 w 18288000"/>
              <a:gd name="connsiteY1446" fmla="*/ 2080361 h 10288588"/>
              <a:gd name="connsiteX1447" fmla="*/ 12931776 w 18288000"/>
              <a:gd name="connsiteY1447" fmla="*/ 2093068 h 10288588"/>
              <a:gd name="connsiteX1448" fmla="*/ 12934158 w 18288000"/>
              <a:gd name="connsiteY1448" fmla="*/ 2104187 h 10288588"/>
              <a:gd name="connsiteX1449" fmla="*/ 12938924 w 18288000"/>
              <a:gd name="connsiteY1449" fmla="*/ 2114512 h 10288588"/>
              <a:gd name="connsiteX1450" fmla="*/ 12942895 w 18288000"/>
              <a:gd name="connsiteY1450" fmla="*/ 2124042 h 10288588"/>
              <a:gd name="connsiteX1451" fmla="*/ 12948454 w 18288000"/>
              <a:gd name="connsiteY1451" fmla="*/ 2134367 h 10288588"/>
              <a:gd name="connsiteX1452" fmla="*/ 12955602 w 18288000"/>
              <a:gd name="connsiteY1452" fmla="*/ 2143103 h 10288588"/>
              <a:gd name="connsiteX1453" fmla="*/ 12963544 w 18288000"/>
              <a:gd name="connsiteY1453" fmla="*/ 2151045 h 10288588"/>
              <a:gd name="connsiteX1454" fmla="*/ 12972280 w 18288000"/>
              <a:gd name="connsiteY1454" fmla="*/ 2158987 h 10288588"/>
              <a:gd name="connsiteX1455" fmla="*/ 12981016 w 18288000"/>
              <a:gd name="connsiteY1455" fmla="*/ 2166135 h 10288588"/>
              <a:gd name="connsiteX1456" fmla="*/ 12990547 w 18288000"/>
              <a:gd name="connsiteY1456" fmla="*/ 2171694 h 10288588"/>
              <a:gd name="connsiteX1457" fmla="*/ 13000077 w 18288000"/>
              <a:gd name="connsiteY1457" fmla="*/ 2177253 h 10288588"/>
              <a:gd name="connsiteX1458" fmla="*/ 13011990 w 18288000"/>
              <a:gd name="connsiteY1458" fmla="*/ 2180430 h 10288588"/>
              <a:gd name="connsiteX1459" fmla="*/ 13023109 w 18288000"/>
              <a:gd name="connsiteY1459" fmla="*/ 2183608 h 10288588"/>
              <a:gd name="connsiteX1460" fmla="*/ 13034228 w 18288000"/>
              <a:gd name="connsiteY1460" fmla="*/ 2185196 h 10288588"/>
              <a:gd name="connsiteX1461" fmla="*/ 13046141 w 18288000"/>
              <a:gd name="connsiteY1461" fmla="*/ 2185990 h 10288588"/>
              <a:gd name="connsiteX1462" fmla="*/ 14201707 w 18288000"/>
              <a:gd name="connsiteY1462" fmla="*/ 2185990 h 10288588"/>
              <a:gd name="connsiteX1463" fmla="*/ 14213620 w 18288000"/>
              <a:gd name="connsiteY1463" fmla="*/ 2185196 h 10288588"/>
              <a:gd name="connsiteX1464" fmla="*/ 14225533 w 18288000"/>
              <a:gd name="connsiteY1464" fmla="*/ 2183608 h 10288588"/>
              <a:gd name="connsiteX1465" fmla="*/ 14236652 w 18288000"/>
              <a:gd name="connsiteY1465" fmla="*/ 2180430 h 10288588"/>
              <a:gd name="connsiteX1466" fmla="*/ 14247771 w 18288000"/>
              <a:gd name="connsiteY1466" fmla="*/ 2177253 h 10288588"/>
              <a:gd name="connsiteX1467" fmla="*/ 14258095 w 18288000"/>
              <a:gd name="connsiteY1467" fmla="*/ 2171694 h 10288588"/>
              <a:gd name="connsiteX1468" fmla="*/ 14267626 w 18288000"/>
              <a:gd name="connsiteY1468" fmla="*/ 2166135 h 10288588"/>
              <a:gd name="connsiteX1469" fmla="*/ 14277156 w 18288000"/>
              <a:gd name="connsiteY1469" fmla="*/ 2158987 h 10288588"/>
              <a:gd name="connsiteX1470" fmla="*/ 14284304 w 18288000"/>
              <a:gd name="connsiteY1470" fmla="*/ 2151045 h 10288588"/>
              <a:gd name="connsiteX1471" fmla="*/ 14292246 w 18288000"/>
              <a:gd name="connsiteY1471" fmla="*/ 2143103 h 10288588"/>
              <a:gd name="connsiteX1472" fmla="*/ 14299394 w 18288000"/>
              <a:gd name="connsiteY1472" fmla="*/ 2134367 h 10288588"/>
              <a:gd name="connsiteX1473" fmla="*/ 14304953 w 18288000"/>
              <a:gd name="connsiteY1473" fmla="*/ 2124042 h 10288588"/>
              <a:gd name="connsiteX1474" fmla="*/ 14309719 w 18288000"/>
              <a:gd name="connsiteY1474" fmla="*/ 2114512 h 10288588"/>
              <a:gd name="connsiteX1475" fmla="*/ 14313690 w 18288000"/>
              <a:gd name="connsiteY1475" fmla="*/ 2104187 h 10288588"/>
              <a:gd name="connsiteX1476" fmla="*/ 14316072 w 18288000"/>
              <a:gd name="connsiteY1476" fmla="*/ 2093068 h 10288588"/>
              <a:gd name="connsiteX1477" fmla="*/ 14318455 w 18288000"/>
              <a:gd name="connsiteY1477" fmla="*/ 2080361 h 10288588"/>
              <a:gd name="connsiteX1478" fmla="*/ 14319249 w 18288000"/>
              <a:gd name="connsiteY1478" fmla="*/ 2069242 h 10288588"/>
              <a:gd name="connsiteX1479" fmla="*/ 14319249 w 18288000"/>
              <a:gd name="connsiteY1479" fmla="*/ 910500 h 10288588"/>
              <a:gd name="connsiteX1480" fmla="*/ 14318455 w 18288000"/>
              <a:gd name="connsiteY1480" fmla="*/ 899381 h 10288588"/>
              <a:gd name="connsiteX1481" fmla="*/ 14316072 w 18288000"/>
              <a:gd name="connsiteY1481" fmla="*/ 886674 h 10288588"/>
              <a:gd name="connsiteX1482" fmla="*/ 14313690 w 18288000"/>
              <a:gd name="connsiteY1482" fmla="*/ 875555 h 10288588"/>
              <a:gd name="connsiteX1483" fmla="*/ 14309719 w 18288000"/>
              <a:gd name="connsiteY1483" fmla="*/ 865230 h 10288588"/>
              <a:gd name="connsiteX1484" fmla="*/ 14304953 w 18288000"/>
              <a:gd name="connsiteY1484" fmla="*/ 854905 h 10288588"/>
              <a:gd name="connsiteX1485" fmla="*/ 14299394 w 18288000"/>
              <a:gd name="connsiteY1485" fmla="*/ 845375 h 10288588"/>
              <a:gd name="connsiteX1486" fmla="*/ 14292246 w 18288000"/>
              <a:gd name="connsiteY1486" fmla="*/ 835845 h 10288588"/>
              <a:gd name="connsiteX1487" fmla="*/ 14284304 w 18288000"/>
              <a:gd name="connsiteY1487" fmla="*/ 827903 h 10288588"/>
              <a:gd name="connsiteX1488" fmla="*/ 14277156 w 18288000"/>
              <a:gd name="connsiteY1488" fmla="*/ 820755 h 10288588"/>
              <a:gd name="connsiteX1489" fmla="*/ 14267626 w 18288000"/>
              <a:gd name="connsiteY1489" fmla="*/ 813607 h 10288588"/>
              <a:gd name="connsiteX1490" fmla="*/ 14258095 w 18288000"/>
              <a:gd name="connsiteY1490" fmla="*/ 808048 h 10288588"/>
              <a:gd name="connsiteX1491" fmla="*/ 14247771 w 18288000"/>
              <a:gd name="connsiteY1491" fmla="*/ 802488 h 10288588"/>
              <a:gd name="connsiteX1492" fmla="*/ 14236652 w 18288000"/>
              <a:gd name="connsiteY1492" fmla="*/ 799311 h 10288588"/>
              <a:gd name="connsiteX1493" fmla="*/ 14225533 w 18288000"/>
              <a:gd name="connsiteY1493" fmla="*/ 795340 h 10288588"/>
              <a:gd name="connsiteX1494" fmla="*/ 14213620 w 18288000"/>
              <a:gd name="connsiteY1494" fmla="*/ 794546 h 10288588"/>
              <a:gd name="connsiteX1495" fmla="*/ 14201707 w 18288000"/>
              <a:gd name="connsiteY1495" fmla="*/ 793752 h 10288588"/>
              <a:gd name="connsiteX1496" fmla="*/ 11587956 w 18288000"/>
              <a:gd name="connsiteY1496" fmla="*/ 793752 h 10288588"/>
              <a:gd name="connsiteX1497" fmla="*/ 11575256 w 18288000"/>
              <a:gd name="connsiteY1497" fmla="*/ 794546 h 10288588"/>
              <a:gd name="connsiteX1498" fmla="*/ 11564143 w 18288000"/>
              <a:gd name="connsiteY1498" fmla="*/ 795340 h 10288588"/>
              <a:gd name="connsiteX1499" fmla="*/ 11553031 w 18288000"/>
              <a:gd name="connsiteY1499" fmla="*/ 799312 h 10288588"/>
              <a:gd name="connsiteX1500" fmla="*/ 11541918 w 18288000"/>
              <a:gd name="connsiteY1500" fmla="*/ 802488 h 10288588"/>
              <a:gd name="connsiteX1501" fmla="*/ 11531599 w 18288000"/>
              <a:gd name="connsiteY1501" fmla="*/ 808048 h 10288588"/>
              <a:gd name="connsiteX1502" fmla="*/ 11522868 w 18288000"/>
              <a:gd name="connsiteY1502" fmla="*/ 813607 h 10288588"/>
              <a:gd name="connsiteX1503" fmla="*/ 11512549 w 18288000"/>
              <a:gd name="connsiteY1503" fmla="*/ 820755 h 10288588"/>
              <a:gd name="connsiteX1504" fmla="*/ 11504612 w 18288000"/>
              <a:gd name="connsiteY1504" fmla="*/ 827903 h 10288588"/>
              <a:gd name="connsiteX1505" fmla="*/ 11496675 w 18288000"/>
              <a:gd name="connsiteY1505" fmla="*/ 835845 h 10288588"/>
              <a:gd name="connsiteX1506" fmla="*/ 11490325 w 18288000"/>
              <a:gd name="connsiteY1506" fmla="*/ 845375 h 10288588"/>
              <a:gd name="connsiteX1507" fmla="*/ 11484768 w 18288000"/>
              <a:gd name="connsiteY1507" fmla="*/ 854905 h 10288588"/>
              <a:gd name="connsiteX1508" fmla="*/ 11480006 w 18288000"/>
              <a:gd name="connsiteY1508" fmla="*/ 865230 h 10288588"/>
              <a:gd name="connsiteX1509" fmla="*/ 11475243 w 18288000"/>
              <a:gd name="connsiteY1509" fmla="*/ 875555 h 10288588"/>
              <a:gd name="connsiteX1510" fmla="*/ 11473656 w 18288000"/>
              <a:gd name="connsiteY1510" fmla="*/ 886674 h 10288588"/>
              <a:gd name="connsiteX1511" fmla="*/ 11471275 w 18288000"/>
              <a:gd name="connsiteY1511" fmla="*/ 899381 h 10288588"/>
              <a:gd name="connsiteX1512" fmla="*/ 11469687 w 18288000"/>
              <a:gd name="connsiteY1512" fmla="*/ 910500 h 10288588"/>
              <a:gd name="connsiteX1513" fmla="*/ 11469687 w 18288000"/>
              <a:gd name="connsiteY1513" fmla="*/ 2069242 h 10288588"/>
              <a:gd name="connsiteX1514" fmla="*/ 11471275 w 18288000"/>
              <a:gd name="connsiteY1514" fmla="*/ 2080361 h 10288588"/>
              <a:gd name="connsiteX1515" fmla="*/ 11473656 w 18288000"/>
              <a:gd name="connsiteY1515" fmla="*/ 2093068 h 10288588"/>
              <a:gd name="connsiteX1516" fmla="*/ 11475243 w 18288000"/>
              <a:gd name="connsiteY1516" fmla="*/ 2104187 h 10288588"/>
              <a:gd name="connsiteX1517" fmla="*/ 11480006 w 18288000"/>
              <a:gd name="connsiteY1517" fmla="*/ 2114512 h 10288588"/>
              <a:gd name="connsiteX1518" fmla="*/ 11484768 w 18288000"/>
              <a:gd name="connsiteY1518" fmla="*/ 2124042 h 10288588"/>
              <a:gd name="connsiteX1519" fmla="*/ 11490325 w 18288000"/>
              <a:gd name="connsiteY1519" fmla="*/ 2134367 h 10288588"/>
              <a:gd name="connsiteX1520" fmla="*/ 11496675 w 18288000"/>
              <a:gd name="connsiteY1520" fmla="*/ 2143103 h 10288588"/>
              <a:gd name="connsiteX1521" fmla="*/ 11504612 w 18288000"/>
              <a:gd name="connsiteY1521" fmla="*/ 2151045 h 10288588"/>
              <a:gd name="connsiteX1522" fmla="*/ 11512549 w 18288000"/>
              <a:gd name="connsiteY1522" fmla="*/ 2158987 h 10288588"/>
              <a:gd name="connsiteX1523" fmla="*/ 11522868 w 18288000"/>
              <a:gd name="connsiteY1523" fmla="*/ 2166135 h 10288588"/>
              <a:gd name="connsiteX1524" fmla="*/ 11531599 w 18288000"/>
              <a:gd name="connsiteY1524" fmla="*/ 2171694 h 10288588"/>
              <a:gd name="connsiteX1525" fmla="*/ 11541918 w 18288000"/>
              <a:gd name="connsiteY1525" fmla="*/ 2177253 h 10288588"/>
              <a:gd name="connsiteX1526" fmla="*/ 11553031 w 18288000"/>
              <a:gd name="connsiteY1526" fmla="*/ 2180430 h 10288588"/>
              <a:gd name="connsiteX1527" fmla="*/ 11564143 w 18288000"/>
              <a:gd name="connsiteY1527" fmla="*/ 2183608 h 10288588"/>
              <a:gd name="connsiteX1528" fmla="*/ 11575256 w 18288000"/>
              <a:gd name="connsiteY1528" fmla="*/ 2185196 h 10288588"/>
              <a:gd name="connsiteX1529" fmla="*/ 11587956 w 18288000"/>
              <a:gd name="connsiteY1529" fmla="*/ 2185990 h 10288588"/>
              <a:gd name="connsiteX1530" fmla="*/ 12742068 w 18288000"/>
              <a:gd name="connsiteY1530" fmla="*/ 2185990 h 10288588"/>
              <a:gd name="connsiteX1531" fmla="*/ 12754768 w 18288000"/>
              <a:gd name="connsiteY1531" fmla="*/ 2185196 h 10288588"/>
              <a:gd name="connsiteX1532" fmla="*/ 12765881 w 18288000"/>
              <a:gd name="connsiteY1532" fmla="*/ 2183608 h 10288588"/>
              <a:gd name="connsiteX1533" fmla="*/ 12776993 w 18288000"/>
              <a:gd name="connsiteY1533" fmla="*/ 2180430 h 10288588"/>
              <a:gd name="connsiteX1534" fmla="*/ 12788106 w 18288000"/>
              <a:gd name="connsiteY1534" fmla="*/ 2177253 h 10288588"/>
              <a:gd name="connsiteX1535" fmla="*/ 12798425 w 18288000"/>
              <a:gd name="connsiteY1535" fmla="*/ 2171694 h 10288588"/>
              <a:gd name="connsiteX1536" fmla="*/ 12808743 w 18288000"/>
              <a:gd name="connsiteY1536" fmla="*/ 2166135 h 10288588"/>
              <a:gd name="connsiteX1537" fmla="*/ 12817475 w 18288000"/>
              <a:gd name="connsiteY1537" fmla="*/ 2158987 h 10288588"/>
              <a:gd name="connsiteX1538" fmla="*/ 12825412 w 18288000"/>
              <a:gd name="connsiteY1538" fmla="*/ 2151045 h 10288588"/>
              <a:gd name="connsiteX1539" fmla="*/ 12833349 w 18288000"/>
              <a:gd name="connsiteY1539" fmla="*/ 2143103 h 10288588"/>
              <a:gd name="connsiteX1540" fmla="*/ 12839699 w 18288000"/>
              <a:gd name="connsiteY1540" fmla="*/ 2134367 h 10288588"/>
              <a:gd name="connsiteX1541" fmla="*/ 12845256 w 18288000"/>
              <a:gd name="connsiteY1541" fmla="*/ 2124042 h 10288588"/>
              <a:gd name="connsiteX1542" fmla="*/ 12850018 w 18288000"/>
              <a:gd name="connsiteY1542" fmla="*/ 2114512 h 10288588"/>
              <a:gd name="connsiteX1543" fmla="*/ 12854781 w 18288000"/>
              <a:gd name="connsiteY1543" fmla="*/ 2104187 h 10288588"/>
              <a:gd name="connsiteX1544" fmla="*/ 12857162 w 18288000"/>
              <a:gd name="connsiteY1544" fmla="*/ 2093068 h 10288588"/>
              <a:gd name="connsiteX1545" fmla="*/ 12858749 w 18288000"/>
              <a:gd name="connsiteY1545" fmla="*/ 2080361 h 10288588"/>
              <a:gd name="connsiteX1546" fmla="*/ 12860337 w 18288000"/>
              <a:gd name="connsiteY1546" fmla="*/ 2069242 h 10288588"/>
              <a:gd name="connsiteX1547" fmla="*/ 12860337 w 18288000"/>
              <a:gd name="connsiteY1547" fmla="*/ 910500 h 10288588"/>
              <a:gd name="connsiteX1548" fmla="*/ 12858749 w 18288000"/>
              <a:gd name="connsiteY1548" fmla="*/ 899381 h 10288588"/>
              <a:gd name="connsiteX1549" fmla="*/ 12857162 w 18288000"/>
              <a:gd name="connsiteY1549" fmla="*/ 886674 h 10288588"/>
              <a:gd name="connsiteX1550" fmla="*/ 12854781 w 18288000"/>
              <a:gd name="connsiteY1550" fmla="*/ 875555 h 10288588"/>
              <a:gd name="connsiteX1551" fmla="*/ 12850018 w 18288000"/>
              <a:gd name="connsiteY1551" fmla="*/ 865230 h 10288588"/>
              <a:gd name="connsiteX1552" fmla="*/ 12845256 w 18288000"/>
              <a:gd name="connsiteY1552" fmla="*/ 854905 h 10288588"/>
              <a:gd name="connsiteX1553" fmla="*/ 12839699 w 18288000"/>
              <a:gd name="connsiteY1553" fmla="*/ 845375 h 10288588"/>
              <a:gd name="connsiteX1554" fmla="*/ 12833349 w 18288000"/>
              <a:gd name="connsiteY1554" fmla="*/ 835845 h 10288588"/>
              <a:gd name="connsiteX1555" fmla="*/ 12825412 w 18288000"/>
              <a:gd name="connsiteY1555" fmla="*/ 827903 h 10288588"/>
              <a:gd name="connsiteX1556" fmla="*/ 12817475 w 18288000"/>
              <a:gd name="connsiteY1556" fmla="*/ 820755 h 10288588"/>
              <a:gd name="connsiteX1557" fmla="*/ 12808743 w 18288000"/>
              <a:gd name="connsiteY1557" fmla="*/ 813607 h 10288588"/>
              <a:gd name="connsiteX1558" fmla="*/ 12798425 w 18288000"/>
              <a:gd name="connsiteY1558" fmla="*/ 808048 h 10288588"/>
              <a:gd name="connsiteX1559" fmla="*/ 12788106 w 18288000"/>
              <a:gd name="connsiteY1559" fmla="*/ 802488 h 10288588"/>
              <a:gd name="connsiteX1560" fmla="*/ 12776993 w 18288000"/>
              <a:gd name="connsiteY1560" fmla="*/ 799312 h 10288588"/>
              <a:gd name="connsiteX1561" fmla="*/ 12765881 w 18288000"/>
              <a:gd name="connsiteY1561" fmla="*/ 795340 h 10288588"/>
              <a:gd name="connsiteX1562" fmla="*/ 12754768 w 18288000"/>
              <a:gd name="connsiteY1562" fmla="*/ 794546 h 10288588"/>
              <a:gd name="connsiteX1563" fmla="*/ 12742068 w 18288000"/>
              <a:gd name="connsiteY1563" fmla="*/ 793752 h 10288588"/>
              <a:gd name="connsiteX1564" fmla="*/ 10129043 w 18288000"/>
              <a:gd name="connsiteY1564" fmla="*/ 793752 h 10288588"/>
              <a:gd name="connsiteX1565" fmla="*/ 10117137 w 18288000"/>
              <a:gd name="connsiteY1565" fmla="*/ 794546 h 10288588"/>
              <a:gd name="connsiteX1566" fmla="*/ 10106025 w 18288000"/>
              <a:gd name="connsiteY1566" fmla="*/ 795340 h 10288588"/>
              <a:gd name="connsiteX1567" fmla="*/ 10094912 w 18288000"/>
              <a:gd name="connsiteY1567" fmla="*/ 799312 h 10288588"/>
              <a:gd name="connsiteX1568" fmla="*/ 10083006 w 18288000"/>
              <a:gd name="connsiteY1568" fmla="*/ 802488 h 10288588"/>
              <a:gd name="connsiteX1569" fmla="*/ 10073481 w 18288000"/>
              <a:gd name="connsiteY1569" fmla="*/ 808048 h 10288588"/>
              <a:gd name="connsiteX1570" fmla="*/ 10063162 w 18288000"/>
              <a:gd name="connsiteY1570" fmla="*/ 813607 h 10288588"/>
              <a:gd name="connsiteX1571" fmla="*/ 10054431 w 18288000"/>
              <a:gd name="connsiteY1571" fmla="*/ 820755 h 10288588"/>
              <a:gd name="connsiteX1572" fmla="*/ 10046493 w 18288000"/>
              <a:gd name="connsiteY1572" fmla="*/ 827903 h 10288588"/>
              <a:gd name="connsiteX1573" fmla="*/ 10038556 w 18288000"/>
              <a:gd name="connsiteY1573" fmla="*/ 835845 h 10288588"/>
              <a:gd name="connsiteX1574" fmla="*/ 10031412 w 18288000"/>
              <a:gd name="connsiteY1574" fmla="*/ 845375 h 10288588"/>
              <a:gd name="connsiteX1575" fmla="*/ 10025856 w 18288000"/>
              <a:gd name="connsiteY1575" fmla="*/ 854905 h 10288588"/>
              <a:gd name="connsiteX1576" fmla="*/ 10021887 w 18288000"/>
              <a:gd name="connsiteY1576" fmla="*/ 865230 h 10288588"/>
              <a:gd name="connsiteX1577" fmla="*/ 10017125 w 18288000"/>
              <a:gd name="connsiteY1577" fmla="*/ 875555 h 10288588"/>
              <a:gd name="connsiteX1578" fmla="*/ 10014743 w 18288000"/>
              <a:gd name="connsiteY1578" fmla="*/ 886674 h 10288588"/>
              <a:gd name="connsiteX1579" fmla="*/ 10012362 w 18288000"/>
              <a:gd name="connsiteY1579" fmla="*/ 899381 h 10288588"/>
              <a:gd name="connsiteX1580" fmla="*/ 10012362 w 18288000"/>
              <a:gd name="connsiteY1580" fmla="*/ 910500 h 10288588"/>
              <a:gd name="connsiteX1581" fmla="*/ 10012362 w 18288000"/>
              <a:gd name="connsiteY1581" fmla="*/ 2069242 h 10288588"/>
              <a:gd name="connsiteX1582" fmla="*/ 10012362 w 18288000"/>
              <a:gd name="connsiteY1582" fmla="*/ 2080361 h 10288588"/>
              <a:gd name="connsiteX1583" fmla="*/ 10014743 w 18288000"/>
              <a:gd name="connsiteY1583" fmla="*/ 2093068 h 10288588"/>
              <a:gd name="connsiteX1584" fmla="*/ 10017125 w 18288000"/>
              <a:gd name="connsiteY1584" fmla="*/ 2104187 h 10288588"/>
              <a:gd name="connsiteX1585" fmla="*/ 10021887 w 18288000"/>
              <a:gd name="connsiteY1585" fmla="*/ 2114512 h 10288588"/>
              <a:gd name="connsiteX1586" fmla="*/ 10025856 w 18288000"/>
              <a:gd name="connsiteY1586" fmla="*/ 2124042 h 10288588"/>
              <a:gd name="connsiteX1587" fmla="*/ 10031412 w 18288000"/>
              <a:gd name="connsiteY1587" fmla="*/ 2134367 h 10288588"/>
              <a:gd name="connsiteX1588" fmla="*/ 10038556 w 18288000"/>
              <a:gd name="connsiteY1588" fmla="*/ 2143103 h 10288588"/>
              <a:gd name="connsiteX1589" fmla="*/ 10046493 w 18288000"/>
              <a:gd name="connsiteY1589" fmla="*/ 2151045 h 10288588"/>
              <a:gd name="connsiteX1590" fmla="*/ 10054431 w 18288000"/>
              <a:gd name="connsiteY1590" fmla="*/ 2158987 h 10288588"/>
              <a:gd name="connsiteX1591" fmla="*/ 10063162 w 18288000"/>
              <a:gd name="connsiteY1591" fmla="*/ 2166135 h 10288588"/>
              <a:gd name="connsiteX1592" fmla="*/ 10073481 w 18288000"/>
              <a:gd name="connsiteY1592" fmla="*/ 2171694 h 10288588"/>
              <a:gd name="connsiteX1593" fmla="*/ 10083006 w 18288000"/>
              <a:gd name="connsiteY1593" fmla="*/ 2177253 h 10288588"/>
              <a:gd name="connsiteX1594" fmla="*/ 10094912 w 18288000"/>
              <a:gd name="connsiteY1594" fmla="*/ 2180430 h 10288588"/>
              <a:gd name="connsiteX1595" fmla="*/ 10106025 w 18288000"/>
              <a:gd name="connsiteY1595" fmla="*/ 2183608 h 10288588"/>
              <a:gd name="connsiteX1596" fmla="*/ 10117137 w 18288000"/>
              <a:gd name="connsiteY1596" fmla="*/ 2185196 h 10288588"/>
              <a:gd name="connsiteX1597" fmla="*/ 10129043 w 18288000"/>
              <a:gd name="connsiteY1597" fmla="*/ 2185990 h 10288588"/>
              <a:gd name="connsiteX1598" fmla="*/ 11283950 w 18288000"/>
              <a:gd name="connsiteY1598" fmla="*/ 2185990 h 10288588"/>
              <a:gd name="connsiteX1599" fmla="*/ 11295856 w 18288000"/>
              <a:gd name="connsiteY1599" fmla="*/ 2185196 h 10288588"/>
              <a:gd name="connsiteX1600" fmla="*/ 11307763 w 18288000"/>
              <a:gd name="connsiteY1600" fmla="*/ 2183608 h 10288588"/>
              <a:gd name="connsiteX1601" fmla="*/ 11318875 w 18288000"/>
              <a:gd name="connsiteY1601" fmla="*/ 2180430 h 10288588"/>
              <a:gd name="connsiteX1602" fmla="*/ 11329987 w 18288000"/>
              <a:gd name="connsiteY1602" fmla="*/ 2177253 h 10288588"/>
              <a:gd name="connsiteX1603" fmla="*/ 11340306 w 18288000"/>
              <a:gd name="connsiteY1603" fmla="*/ 2171694 h 10288588"/>
              <a:gd name="connsiteX1604" fmla="*/ 11349037 w 18288000"/>
              <a:gd name="connsiteY1604" fmla="*/ 2166135 h 10288588"/>
              <a:gd name="connsiteX1605" fmla="*/ 11357769 w 18288000"/>
              <a:gd name="connsiteY1605" fmla="*/ 2158987 h 10288588"/>
              <a:gd name="connsiteX1606" fmla="*/ 11366500 w 18288000"/>
              <a:gd name="connsiteY1606" fmla="*/ 2151045 h 10288588"/>
              <a:gd name="connsiteX1607" fmla="*/ 11374437 w 18288000"/>
              <a:gd name="connsiteY1607" fmla="*/ 2143103 h 10288588"/>
              <a:gd name="connsiteX1608" fmla="*/ 11381581 w 18288000"/>
              <a:gd name="connsiteY1608" fmla="*/ 2134367 h 10288588"/>
              <a:gd name="connsiteX1609" fmla="*/ 11387137 w 18288000"/>
              <a:gd name="connsiteY1609" fmla="*/ 2124042 h 10288588"/>
              <a:gd name="connsiteX1610" fmla="*/ 11391900 w 18288000"/>
              <a:gd name="connsiteY1610" fmla="*/ 2114512 h 10288588"/>
              <a:gd name="connsiteX1611" fmla="*/ 11395869 w 18288000"/>
              <a:gd name="connsiteY1611" fmla="*/ 2104187 h 10288588"/>
              <a:gd name="connsiteX1612" fmla="*/ 11398250 w 18288000"/>
              <a:gd name="connsiteY1612" fmla="*/ 2093068 h 10288588"/>
              <a:gd name="connsiteX1613" fmla="*/ 11400631 w 18288000"/>
              <a:gd name="connsiteY1613" fmla="*/ 2080361 h 10288588"/>
              <a:gd name="connsiteX1614" fmla="*/ 11401425 w 18288000"/>
              <a:gd name="connsiteY1614" fmla="*/ 2069242 h 10288588"/>
              <a:gd name="connsiteX1615" fmla="*/ 11401425 w 18288000"/>
              <a:gd name="connsiteY1615" fmla="*/ 910500 h 10288588"/>
              <a:gd name="connsiteX1616" fmla="*/ 11400631 w 18288000"/>
              <a:gd name="connsiteY1616" fmla="*/ 899381 h 10288588"/>
              <a:gd name="connsiteX1617" fmla="*/ 11398250 w 18288000"/>
              <a:gd name="connsiteY1617" fmla="*/ 886674 h 10288588"/>
              <a:gd name="connsiteX1618" fmla="*/ 11395869 w 18288000"/>
              <a:gd name="connsiteY1618" fmla="*/ 875555 h 10288588"/>
              <a:gd name="connsiteX1619" fmla="*/ 11391900 w 18288000"/>
              <a:gd name="connsiteY1619" fmla="*/ 865230 h 10288588"/>
              <a:gd name="connsiteX1620" fmla="*/ 11387137 w 18288000"/>
              <a:gd name="connsiteY1620" fmla="*/ 854905 h 10288588"/>
              <a:gd name="connsiteX1621" fmla="*/ 11381581 w 18288000"/>
              <a:gd name="connsiteY1621" fmla="*/ 845375 h 10288588"/>
              <a:gd name="connsiteX1622" fmla="*/ 11374437 w 18288000"/>
              <a:gd name="connsiteY1622" fmla="*/ 835845 h 10288588"/>
              <a:gd name="connsiteX1623" fmla="*/ 11366500 w 18288000"/>
              <a:gd name="connsiteY1623" fmla="*/ 827903 h 10288588"/>
              <a:gd name="connsiteX1624" fmla="*/ 11357769 w 18288000"/>
              <a:gd name="connsiteY1624" fmla="*/ 820755 h 10288588"/>
              <a:gd name="connsiteX1625" fmla="*/ 11349037 w 18288000"/>
              <a:gd name="connsiteY1625" fmla="*/ 813607 h 10288588"/>
              <a:gd name="connsiteX1626" fmla="*/ 11340306 w 18288000"/>
              <a:gd name="connsiteY1626" fmla="*/ 808048 h 10288588"/>
              <a:gd name="connsiteX1627" fmla="*/ 11329987 w 18288000"/>
              <a:gd name="connsiteY1627" fmla="*/ 802488 h 10288588"/>
              <a:gd name="connsiteX1628" fmla="*/ 11318875 w 18288000"/>
              <a:gd name="connsiteY1628" fmla="*/ 799312 h 10288588"/>
              <a:gd name="connsiteX1629" fmla="*/ 11307763 w 18288000"/>
              <a:gd name="connsiteY1629" fmla="*/ 795340 h 10288588"/>
              <a:gd name="connsiteX1630" fmla="*/ 11295856 w 18288000"/>
              <a:gd name="connsiteY1630" fmla="*/ 794546 h 10288588"/>
              <a:gd name="connsiteX1631" fmla="*/ 11283950 w 18288000"/>
              <a:gd name="connsiteY1631" fmla="*/ 793752 h 10288588"/>
              <a:gd name="connsiteX1632" fmla="*/ 0 w 18288000"/>
              <a:gd name="connsiteY1632" fmla="*/ 0 h 10288588"/>
              <a:gd name="connsiteX1633" fmla="*/ 18288000 w 18288000"/>
              <a:gd name="connsiteY1633" fmla="*/ 0 h 10288588"/>
              <a:gd name="connsiteX1634" fmla="*/ 18288000 w 18288000"/>
              <a:gd name="connsiteY1634" fmla="*/ 10288588 h 10288588"/>
              <a:gd name="connsiteX1635" fmla="*/ 0 w 18288000"/>
              <a:gd name="connsiteY1635" fmla="*/ 10288588 h 10288588"/>
            </a:gdLst>
            <a:ahLst/>
            <a:cxnLst/>
            <a:rect l="l" t="t" r="r" b="b"/>
            <a:pathLst>
              <a:path w="18288000" h="10288588">
                <a:moveTo>
                  <a:pt x="15963105" y="8102600"/>
                </a:moveTo>
                <a:lnTo>
                  <a:pt x="15951199" y="8103394"/>
                </a:lnTo>
                <a:lnTo>
                  <a:pt x="15940087" y="8104983"/>
                </a:lnTo>
                <a:lnTo>
                  <a:pt x="15928180" y="8108160"/>
                </a:lnTo>
                <a:lnTo>
                  <a:pt x="15917068" y="8111336"/>
                </a:lnTo>
                <a:lnTo>
                  <a:pt x="15907543" y="8116896"/>
                </a:lnTo>
                <a:lnTo>
                  <a:pt x="15898018" y="8122455"/>
                </a:lnTo>
                <a:lnTo>
                  <a:pt x="15889287" y="8129603"/>
                </a:lnTo>
                <a:lnTo>
                  <a:pt x="15880555" y="8137545"/>
                </a:lnTo>
                <a:lnTo>
                  <a:pt x="15872618" y="8145487"/>
                </a:lnTo>
                <a:lnTo>
                  <a:pt x="15865474" y="8154223"/>
                </a:lnTo>
                <a:lnTo>
                  <a:pt x="15859918" y="8164548"/>
                </a:lnTo>
                <a:lnTo>
                  <a:pt x="15855949" y="8174079"/>
                </a:lnTo>
                <a:lnTo>
                  <a:pt x="15851187" y="8184403"/>
                </a:lnTo>
                <a:lnTo>
                  <a:pt x="15848805" y="8195522"/>
                </a:lnTo>
                <a:lnTo>
                  <a:pt x="15846424" y="8208229"/>
                </a:lnTo>
                <a:lnTo>
                  <a:pt x="15846424" y="8219348"/>
                </a:lnTo>
                <a:lnTo>
                  <a:pt x="15846424" y="9378090"/>
                </a:lnTo>
                <a:lnTo>
                  <a:pt x="15846424" y="9389209"/>
                </a:lnTo>
                <a:lnTo>
                  <a:pt x="15848805" y="9401916"/>
                </a:lnTo>
                <a:lnTo>
                  <a:pt x="15851187" y="9413035"/>
                </a:lnTo>
                <a:lnTo>
                  <a:pt x="15855949" y="9423360"/>
                </a:lnTo>
                <a:lnTo>
                  <a:pt x="15859918" y="9433684"/>
                </a:lnTo>
                <a:lnTo>
                  <a:pt x="15865474" y="9443215"/>
                </a:lnTo>
                <a:lnTo>
                  <a:pt x="15872618" y="9452745"/>
                </a:lnTo>
                <a:lnTo>
                  <a:pt x="15880555" y="9460687"/>
                </a:lnTo>
                <a:lnTo>
                  <a:pt x="15889287" y="9467835"/>
                </a:lnTo>
                <a:lnTo>
                  <a:pt x="15898018" y="9474983"/>
                </a:lnTo>
                <a:lnTo>
                  <a:pt x="15907543" y="9480542"/>
                </a:lnTo>
                <a:lnTo>
                  <a:pt x="15917068" y="9486102"/>
                </a:lnTo>
                <a:lnTo>
                  <a:pt x="15928180" y="9489279"/>
                </a:lnTo>
                <a:lnTo>
                  <a:pt x="15940087" y="9493250"/>
                </a:lnTo>
                <a:lnTo>
                  <a:pt x="15951199" y="9494044"/>
                </a:lnTo>
                <a:lnTo>
                  <a:pt x="15963105" y="9494838"/>
                </a:lnTo>
                <a:lnTo>
                  <a:pt x="17118804" y="9494838"/>
                </a:lnTo>
                <a:lnTo>
                  <a:pt x="17129920" y="9494044"/>
                </a:lnTo>
                <a:lnTo>
                  <a:pt x="17141032" y="9493250"/>
                </a:lnTo>
                <a:lnTo>
                  <a:pt x="17152936" y="9489279"/>
                </a:lnTo>
                <a:lnTo>
                  <a:pt x="17164048" y="9486102"/>
                </a:lnTo>
                <a:lnTo>
                  <a:pt x="17173576" y="9480542"/>
                </a:lnTo>
                <a:lnTo>
                  <a:pt x="17183892" y="9474983"/>
                </a:lnTo>
                <a:lnTo>
                  <a:pt x="17193420" y="9467835"/>
                </a:lnTo>
                <a:lnTo>
                  <a:pt x="17200564" y="9460687"/>
                </a:lnTo>
                <a:lnTo>
                  <a:pt x="17208500" y="9452745"/>
                </a:lnTo>
                <a:lnTo>
                  <a:pt x="17215644" y="9443215"/>
                </a:lnTo>
                <a:lnTo>
                  <a:pt x="17221200" y="9433684"/>
                </a:lnTo>
                <a:lnTo>
                  <a:pt x="17225964" y="9423360"/>
                </a:lnTo>
                <a:lnTo>
                  <a:pt x="17229932" y="9413035"/>
                </a:lnTo>
                <a:lnTo>
                  <a:pt x="17233104" y="9401916"/>
                </a:lnTo>
                <a:lnTo>
                  <a:pt x="17234692" y="9389209"/>
                </a:lnTo>
                <a:lnTo>
                  <a:pt x="17235488" y="9378090"/>
                </a:lnTo>
                <a:lnTo>
                  <a:pt x="17235488" y="8219348"/>
                </a:lnTo>
                <a:lnTo>
                  <a:pt x="17234692" y="8208229"/>
                </a:lnTo>
                <a:lnTo>
                  <a:pt x="17233104" y="8195522"/>
                </a:lnTo>
                <a:lnTo>
                  <a:pt x="17229932" y="8184403"/>
                </a:lnTo>
                <a:lnTo>
                  <a:pt x="17225964" y="8174079"/>
                </a:lnTo>
                <a:lnTo>
                  <a:pt x="17221200" y="8164548"/>
                </a:lnTo>
                <a:lnTo>
                  <a:pt x="17215644" y="8154223"/>
                </a:lnTo>
                <a:lnTo>
                  <a:pt x="17208500" y="8145487"/>
                </a:lnTo>
                <a:lnTo>
                  <a:pt x="17200564" y="8137545"/>
                </a:lnTo>
                <a:lnTo>
                  <a:pt x="17193420" y="8129603"/>
                </a:lnTo>
                <a:lnTo>
                  <a:pt x="17183892" y="8122455"/>
                </a:lnTo>
                <a:lnTo>
                  <a:pt x="17173576" y="8116896"/>
                </a:lnTo>
                <a:lnTo>
                  <a:pt x="17164048" y="8111336"/>
                </a:lnTo>
                <a:lnTo>
                  <a:pt x="17152936" y="8108160"/>
                </a:lnTo>
                <a:lnTo>
                  <a:pt x="17141032" y="8104983"/>
                </a:lnTo>
                <a:lnTo>
                  <a:pt x="17129920" y="8103394"/>
                </a:lnTo>
                <a:lnTo>
                  <a:pt x="17118804" y="8102600"/>
                </a:lnTo>
                <a:close/>
                <a:moveTo>
                  <a:pt x="14504193" y="8102600"/>
                </a:moveTo>
                <a:lnTo>
                  <a:pt x="14491493" y="8103394"/>
                </a:lnTo>
                <a:lnTo>
                  <a:pt x="14480381" y="8104983"/>
                </a:lnTo>
                <a:lnTo>
                  <a:pt x="14469268" y="8108160"/>
                </a:lnTo>
                <a:lnTo>
                  <a:pt x="14458156" y="8111336"/>
                </a:lnTo>
                <a:lnTo>
                  <a:pt x="14447837" y="8116896"/>
                </a:lnTo>
                <a:lnTo>
                  <a:pt x="14439106" y="8122455"/>
                </a:lnTo>
                <a:lnTo>
                  <a:pt x="14430375" y="8129603"/>
                </a:lnTo>
                <a:lnTo>
                  <a:pt x="14420850" y="8137545"/>
                </a:lnTo>
                <a:lnTo>
                  <a:pt x="14412912" y="8145487"/>
                </a:lnTo>
                <a:lnTo>
                  <a:pt x="14406562" y="8154223"/>
                </a:lnTo>
                <a:lnTo>
                  <a:pt x="14401006" y="8164548"/>
                </a:lnTo>
                <a:lnTo>
                  <a:pt x="14396243" y="8174079"/>
                </a:lnTo>
                <a:lnTo>
                  <a:pt x="14391481" y="8184403"/>
                </a:lnTo>
                <a:lnTo>
                  <a:pt x="14389893" y="8195522"/>
                </a:lnTo>
                <a:lnTo>
                  <a:pt x="14387512" y="8208229"/>
                </a:lnTo>
                <a:lnTo>
                  <a:pt x="14387512" y="8219348"/>
                </a:lnTo>
                <a:lnTo>
                  <a:pt x="14387512" y="9378090"/>
                </a:lnTo>
                <a:lnTo>
                  <a:pt x="14387512" y="9389209"/>
                </a:lnTo>
                <a:lnTo>
                  <a:pt x="14389893" y="9401916"/>
                </a:lnTo>
                <a:lnTo>
                  <a:pt x="14391481" y="9413035"/>
                </a:lnTo>
                <a:lnTo>
                  <a:pt x="14396243" y="9423360"/>
                </a:lnTo>
                <a:lnTo>
                  <a:pt x="14401006" y="9433684"/>
                </a:lnTo>
                <a:lnTo>
                  <a:pt x="14406562" y="9443215"/>
                </a:lnTo>
                <a:lnTo>
                  <a:pt x="14412912" y="9452745"/>
                </a:lnTo>
                <a:lnTo>
                  <a:pt x="14420850" y="9460687"/>
                </a:lnTo>
                <a:lnTo>
                  <a:pt x="14430375" y="9467835"/>
                </a:lnTo>
                <a:lnTo>
                  <a:pt x="14439106" y="9474983"/>
                </a:lnTo>
                <a:lnTo>
                  <a:pt x="14447837" y="9480542"/>
                </a:lnTo>
                <a:lnTo>
                  <a:pt x="14458156" y="9486102"/>
                </a:lnTo>
                <a:lnTo>
                  <a:pt x="14469268" y="9489279"/>
                </a:lnTo>
                <a:lnTo>
                  <a:pt x="14480381" y="9493250"/>
                </a:lnTo>
                <a:lnTo>
                  <a:pt x="14491493" y="9494044"/>
                </a:lnTo>
                <a:lnTo>
                  <a:pt x="14504193" y="9494838"/>
                </a:lnTo>
                <a:lnTo>
                  <a:pt x="15659894" y="9494838"/>
                </a:lnTo>
                <a:lnTo>
                  <a:pt x="15671006" y="9494044"/>
                </a:lnTo>
                <a:lnTo>
                  <a:pt x="15682119" y="9493250"/>
                </a:lnTo>
                <a:lnTo>
                  <a:pt x="15693231" y="9489279"/>
                </a:lnTo>
                <a:lnTo>
                  <a:pt x="15704344" y="9486102"/>
                </a:lnTo>
                <a:lnTo>
                  <a:pt x="15714663" y="9480542"/>
                </a:lnTo>
                <a:lnTo>
                  <a:pt x="15724981" y="9474983"/>
                </a:lnTo>
                <a:lnTo>
                  <a:pt x="15733713" y="9467835"/>
                </a:lnTo>
                <a:lnTo>
                  <a:pt x="15741650" y="9460687"/>
                </a:lnTo>
                <a:lnTo>
                  <a:pt x="15749587" y="9452745"/>
                </a:lnTo>
                <a:lnTo>
                  <a:pt x="15755937" y="9443215"/>
                </a:lnTo>
                <a:lnTo>
                  <a:pt x="15761494" y="9433684"/>
                </a:lnTo>
                <a:lnTo>
                  <a:pt x="15766256" y="9423360"/>
                </a:lnTo>
                <a:lnTo>
                  <a:pt x="15771019" y="9413035"/>
                </a:lnTo>
                <a:lnTo>
                  <a:pt x="15772606" y="9401916"/>
                </a:lnTo>
                <a:lnTo>
                  <a:pt x="15774987" y="9389209"/>
                </a:lnTo>
                <a:lnTo>
                  <a:pt x="15776575" y="9378090"/>
                </a:lnTo>
                <a:lnTo>
                  <a:pt x="15776575" y="8219348"/>
                </a:lnTo>
                <a:lnTo>
                  <a:pt x="15774987" y="8208229"/>
                </a:lnTo>
                <a:lnTo>
                  <a:pt x="15772606" y="8195522"/>
                </a:lnTo>
                <a:lnTo>
                  <a:pt x="15771019" y="8184403"/>
                </a:lnTo>
                <a:lnTo>
                  <a:pt x="15766256" y="8174079"/>
                </a:lnTo>
                <a:lnTo>
                  <a:pt x="15761494" y="8164548"/>
                </a:lnTo>
                <a:lnTo>
                  <a:pt x="15755937" y="8154223"/>
                </a:lnTo>
                <a:lnTo>
                  <a:pt x="15749587" y="8145487"/>
                </a:lnTo>
                <a:lnTo>
                  <a:pt x="15741650" y="8137545"/>
                </a:lnTo>
                <a:lnTo>
                  <a:pt x="15733713" y="8129603"/>
                </a:lnTo>
                <a:lnTo>
                  <a:pt x="15724981" y="8122455"/>
                </a:lnTo>
                <a:lnTo>
                  <a:pt x="15714663" y="8116896"/>
                </a:lnTo>
                <a:lnTo>
                  <a:pt x="15704344" y="8111336"/>
                </a:lnTo>
                <a:lnTo>
                  <a:pt x="15693231" y="8108160"/>
                </a:lnTo>
                <a:lnTo>
                  <a:pt x="15682119" y="8104983"/>
                </a:lnTo>
                <a:lnTo>
                  <a:pt x="15671006" y="8103394"/>
                </a:lnTo>
                <a:lnTo>
                  <a:pt x="15659894" y="8102600"/>
                </a:lnTo>
                <a:close/>
                <a:moveTo>
                  <a:pt x="15963105" y="6640513"/>
                </a:moveTo>
                <a:lnTo>
                  <a:pt x="15951199" y="6642101"/>
                </a:lnTo>
                <a:lnTo>
                  <a:pt x="15940087" y="6642895"/>
                </a:lnTo>
                <a:lnTo>
                  <a:pt x="15928180" y="6646070"/>
                </a:lnTo>
                <a:lnTo>
                  <a:pt x="15917068" y="6650038"/>
                </a:lnTo>
                <a:lnTo>
                  <a:pt x="15907543" y="6655595"/>
                </a:lnTo>
                <a:lnTo>
                  <a:pt x="15898018" y="6661151"/>
                </a:lnTo>
                <a:lnTo>
                  <a:pt x="15889287" y="6667501"/>
                </a:lnTo>
                <a:lnTo>
                  <a:pt x="15880555" y="6675438"/>
                </a:lnTo>
                <a:lnTo>
                  <a:pt x="15872618" y="6683376"/>
                </a:lnTo>
                <a:lnTo>
                  <a:pt x="15865474" y="6692107"/>
                </a:lnTo>
                <a:lnTo>
                  <a:pt x="15859918" y="6702426"/>
                </a:lnTo>
                <a:lnTo>
                  <a:pt x="15855949" y="6712745"/>
                </a:lnTo>
                <a:lnTo>
                  <a:pt x="15851187" y="6723063"/>
                </a:lnTo>
                <a:lnTo>
                  <a:pt x="15848805" y="6734176"/>
                </a:lnTo>
                <a:lnTo>
                  <a:pt x="15846424" y="6746082"/>
                </a:lnTo>
                <a:lnTo>
                  <a:pt x="15846424" y="6757988"/>
                </a:lnTo>
                <a:lnTo>
                  <a:pt x="15846424" y="7916070"/>
                </a:lnTo>
                <a:lnTo>
                  <a:pt x="15846424" y="7927976"/>
                </a:lnTo>
                <a:lnTo>
                  <a:pt x="15848805" y="7939089"/>
                </a:lnTo>
                <a:lnTo>
                  <a:pt x="15851187" y="7950995"/>
                </a:lnTo>
                <a:lnTo>
                  <a:pt x="15855949" y="7960520"/>
                </a:lnTo>
                <a:lnTo>
                  <a:pt x="15859918" y="7970839"/>
                </a:lnTo>
                <a:lnTo>
                  <a:pt x="15865474" y="7981157"/>
                </a:lnTo>
                <a:lnTo>
                  <a:pt x="15872618" y="7989889"/>
                </a:lnTo>
                <a:lnTo>
                  <a:pt x="15880555" y="7997826"/>
                </a:lnTo>
                <a:lnTo>
                  <a:pt x="15889287" y="8005764"/>
                </a:lnTo>
                <a:lnTo>
                  <a:pt x="15898018" y="8012907"/>
                </a:lnTo>
                <a:lnTo>
                  <a:pt x="15907543" y="8018464"/>
                </a:lnTo>
                <a:lnTo>
                  <a:pt x="15917068" y="8024020"/>
                </a:lnTo>
                <a:lnTo>
                  <a:pt x="15928180" y="8027195"/>
                </a:lnTo>
                <a:lnTo>
                  <a:pt x="15940087" y="8030370"/>
                </a:lnTo>
                <a:lnTo>
                  <a:pt x="15951199" y="8031957"/>
                </a:lnTo>
                <a:lnTo>
                  <a:pt x="15963105" y="8032751"/>
                </a:lnTo>
                <a:lnTo>
                  <a:pt x="17118804" y="8032751"/>
                </a:lnTo>
                <a:lnTo>
                  <a:pt x="17129920" y="8031957"/>
                </a:lnTo>
                <a:lnTo>
                  <a:pt x="17141032" y="8030370"/>
                </a:lnTo>
                <a:lnTo>
                  <a:pt x="17152936" y="8027195"/>
                </a:lnTo>
                <a:lnTo>
                  <a:pt x="17164048" y="8024020"/>
                </a:lnTo>
                <a:lnTo>
                  <a:pt x="17173576" y="8018464"/>
                </a:lnTo>
                <a:lnTo>
                  <a:pt x="17183892" y="8012907"/>
                </a:lnTo>
                <a:lnTo>
                  <a:pt x="17193420" y="8005764"/>
                </a:lnTo>
                <a:lnTo>
                  <a:pt x="17200564" y="7997826"/>
                </a:lnTo>
                <a:lnTo>
                  <a:pt x="17208500" y="7989889"/>
                </a:lnTo>
                <a:lnTo>
                  <a:pt x="17215644" y="7981157"/>
                </a:lnTo>
                <a:lnTo>
                  <a:pt x="17221200" y="7970839"/>
                </a:lnTo>
                <a:lnTo>
                  <a:pt x="17225964" y="7960520"/>
                </a:lnTo>
                <a:lnTo>
                  <a:pt x="17229932" y="7950995"/>
                </a:lnTo>
                <a:lnTo>
                  <a:pt x="17233104" y="7939089"/>
                </a:lnTo>
                <a:lnTo>
                  <a:pt x="17234692" y="7927976"/>
                </a:lnTo>
                <a:lnTo>
                  <a:pt x="17235488" y="7916070"/>
                </a:lnTo>
                <a:lnTo>
                  <a:pt x="17235488" y="6757988"/>
                </a:lnTo>
                <a:lnTo>
                  <a:pt x="17234692" y="6746082"/>
                </a:lnTo>
                <a:lnTo>
                  <a:pt x="17233104" y="6734176"/>
                </a:lnTo>
                <a:lnTo>
                  <a:pt x="17229932" y="6723063"/>
                </a:lnTo>
                <a:lnTo>
                  <a:pt x="17225964" y="6712745"/>
                </a:lnTo>
                <a:lnTo>
                  <a:pt x="17221200" y="6702426"/>
                </a:lnTo>
                <a:lnTo>
                  <a:pt x="17215644" y="6692107"/>
                </a:lnTo>
                <a:lnTo>
                  <a:pt x="17208500" y="6683376"/>
                </a:lnTo>
                <a:lnTo>
                  <a:pt x="17200564" y="6675438"/>
                </a:lnTo>
                <a:lnTo>
                  <a:pt x="17193420" y="6667501"/>
                </a:lnTo>
                <a:lnTo>
                  <a:pt x="17183892" y="6661151"/>
                </a:lnTo>
                <a:lnTo>
                  <a:pt x="17173576" y="6655595"/>
                </a:lnTo>
                <a:lnTo>
                  <a:pt x="17164048" y="6650038"/>
                </a:lnTo>
                <a:lnTo>
                  <a:pt x="17152936" y="6646070"/>
                </a:lnTo>
                <a:lnTo>
                  <a:pt x="17141032" y="6642895"/>
                </a:lnTo>
                <a:lnTo>
                  <a:pt x="17129920" y="6642101"/>
                </a:lnTo>
                <a:lnTo>
                  <a:pt x="17118804" y="6640513"/>
                </a:lnTo>
                <a:close/>
                <a:moveTo>
                  <a:pt x="14504193" y="6640513"/>
                </a:moveTo>
                <a:lnTo>
                  <a:pt x="14491493" y="6642101"/>
                </a:lnTo>
                <a:lnTo>
                  <a:pt x="14480381" y="6642895"/>
                </a:lnTo>
                <a:lnTo>
                  <a:pt x="14469268" y="6646070"/>
                </a:lnTo>
                <a:lnTo>
                  <a:pt x="14458156" y="6650038"/>
                </a:lnTo>
                <a:lnTo>
                  <a:pt x="14447837" y="6655595"/>
                </a:lnTo>
                <a:lnTo>
                  <a:pt x="14439106" y="6661151"/>
                </a:lnTo>
                <a:lnTo>
                  <a:pt x="14430375" y="6667501"/>
                </a:lnTo>
                <a:lnTo>
                  <a:pt x="14420850" y="6675438"/>
                </a:lnTo>
                <a:lnTo>
                  <a:pt x="14412912" y="6683376"/>
                </a:lnTo>
                <a:lnTo>
                  <a:pt x="14406562" y="6692107"/>
                </a:lnTo>
                <a:lnTo>
                  <a:pt x="14401006" y="6702426"/>
                </a:lnTo>
                <a:lnTo>
                  <a:pt x="14396243" y="6712745"/>
                </a:lnTo>
                <a:lnTo>
                  <a:pt x="14391481" y="6723063"/>
                </a:lnTo>
                <a:lnTo>
                  <a:pt x="14389893" y="6734176"/>
                </a:lnTo>
                <a:lnTo>
                  <a:pt x="14387512" y="6746082"/>
                </a:lnTo>
                <a:lnTo>
                  <a:pt x="14387512" y="6757988"/>
                </a:lnTo>
                <a:lnTo>
                  <a:pt x="14387512" y="7916070"/>
                </a:lnTo>
                <a:lnTo>
                  <a:pt x="14387512" y="7927976"/>
                </a:lnTo>
                <a:lnTo>
                  <a:pt x="14389893" y="7939089"/>
                </a:lnTo>
                <a:lnTo>
                  <a:pt x="14391481" y="7950995"/>
                </a:lnTo>
                <a:lnTo>
                  <a:pt x="14396243" y="7960520"/>
                </a:lnTo>
                <a:lnTo>
                  <a:pt x="14401006" y="7970839"/>
                </a:lnTo>
                <a:lnTo>
                  <a:pt x="14406562" y="7981157"/>
                </a:lnTo>
                <a:lnTo>
                  <a:pt x="14412912" y="7989889"/>
                </a:lnTo>
                <a:lnTo>
                  <a:pt x="14420850" y="7997826"/>
                </a:lnTo>
                <a:lnTo>
                  <a:pt x="14430375" y="8005764"/>
                </a:lnTo>
                <a:lnTo>
                  <a:pt x="14439106" y="8012907"/>
                </a:lnTo>
                <a:lnTo>
                  <a:pt x="14447837" y="8018464"/>
                </a:lnTo>
                <a:lnTo>
                  <a:pt x="14458156" y="8024020"/>
                </a:lnTo>
                <a:lnTo>
                  <a:pt x="14469268" y="8027195"/>
                </a:lnTo>
                <a:lnTo>
                  <a:pt x="14480381" y="8030370"/>
                </a:lnTo>
                <a:lnTo>
                  <a:pt x="14491493" y="8031957"/>
                </a:lnTo>
                <a:lnTo>
                  <a:pt x="14504193" y="8032751"/>
                </a:lnTo>
                <a:lnTo>
                  <a:pt x="15659894" y="8032751"/>
                </a:lnTo>
                <a:lnTo>
                  <a:pt x="15671006" y="8031957"/>
                </a:lnTo>
                <a:lnTo>
                  <a:pt x="15682119" y="8030370"/>
                </a:lnTo>
                <a:lnTo>
                  <a:pt x="15693231" y="8027195"/>
                </a:lnTo>
                <a:lnTo>
                  <a:pt x="15704344" y="8024020"/>
                </a:lnTo>
                <a:lnTo>
                  <a:pt x="15714663" y="8018464"/>
                </a:lnTo>
                <a:lnTo>
                  <a:pt x="15724981" y="8012907"/>
                </a:lnTo>
                <a:lnTo>
                  <a:pt x="15733713" y="8005764"/>
                </a:lnTo>
                <a:lnTo>
                  <a:pt x="15741650" y="7997826"/>
                </a:lnTo>
                <a:lnTo>
                  <a:pt x="15749587" y="7989889"/>
                </a:lnTo>
                <a:lnTo>
                  <a:pt x="15755937" y="7981157"/>
                </a:lnTo>
                <a:lnTo>
                  <a:pt x="15761494" y="7970839"/>
                </a:lnTo>
                <a:lnTo>
                  <a:pt x="15766256" y="7960520"/>
                </a:lnTo>
                <a:lnTo>
                  <a:pt x="15771019" y="7950995"/>
                </a:lnTo>
                <a:lnTo>
                  <a:pt x="15772606" y="7939089"/>
                </a:lnTo>
                <a:lnTo>
                  <a:pt x="15774987" y="7927976"/>
                </a:lnTo>
                <a:lnTo>
                  <a:pt x="15776575" y="7916070"/>
                </a:lnTo>
                <a:lnTo>
                  <a:pt x="15776575" y="6757988"/>
                </a:lnTo>
                <a:lnTo>
                  <a:pt x="15774987" y="6746082"/>
                </a:lnTo>
                <a:lnTo>
                  <a:pt x="15772606" y="6734176"/>
                </a:lnTo>
                <a:lnTo>
                  <a:pt x="15771019" y="6723063"/>
                </a:lnTo>
                <a:lnTo>
                  <a:pt x="15766256" y="6712745"/>
                </a:lnTo>
                <a:lnTo>
                  <a:pt x="15761494" y="6702426"/>
                </a:lnTo>
                <a:lnTo>
                  <a:pt x="15755937" y="6692107"/>
                </a:lnTo>
                <a:lnTo>
                  <a:pt x="15749587" y="6683376"/>
                </a:lnTo>
                <a:lnTo>
                  <a:pt x="15741650" y="6675438"/>
                </a:lnTo>
                <a:lnTo>
                  <a:pt x="15733713" y="6667501"/>
                </a:lnTo>
                <a:lnTo>
                  <a:pt x="15724981" y="6661151"/>
                </a:lnTo>
                <a:lnTo>
                  <a:pt x="15714663" y="6655595"/>
                </a:lnTo>
                <a:lnTo>
                  <a:pt x="15704344" y="6650038"/>
                </a:lnTo>
                <a:lnTo>
                  <a:pt x="15693231" y="6646070"/>
                </a:lnTo>
                <a:lnTo>
                  <a:pt x="15682119" y="6642895"/>
                </a:lnTo>
                <a:lnTo>
                  <a:pt x="15671006" y="6642101"/>
                </a:lnTo>
                <a:lnTo>
                  <a:pt x="15659894" y="6640513"/>
                </a:lnTo>
                <a:close/>
                <a:moveTo>
                  <a:pt x="13046141" y="6640513"/>
                </a:moveTo>
                <a:lnTo>
                  <a:pt x="13034228" y="6642101"/>
                </a:lnTo>
                <a:lnTo>
                  <a:pt x="13023109" y="6642895"/>
                </a:lnTo>
                <a:lnTo>
                  <a:pt x="13011990" y="6646070"/>
                </a:lnTo>
                <a:lnTo>
                  <a:pt x="13000077" y="6650038"/>
                </a:lnTo>
                <a:lnTo>
                  <a:pt x="12990547" y="6655595"/>
                </a:lnTo>
                <a:lnTo>
                  <a:pt x="12981016" y="6661151"/>
                </a:lnTo>
                <a:lnTo>
                  <a:pt x="12972280" y="6667501"/>
                </a:lnTo>
                <a:lnTo>
                  <a:pt x="12963544" y="6675438"/>
                </a:lnTo>
                <a:lnTo>
                  <a:pt x="12955602" y="6683376"/>
                </a:lnTo>
                <a:lnTo>
                  <a:pt x="12948454" y="6692107"/>
                </a:lnTo>
                <a:lnTo>
                  <a:pt x="12942895" y="6702426"/>
                </a:lnTo>
                <a:lnTo>
                  <a:pt x="12938924" y="6712745"/>
                </a:lnTo>
                <a:lnTo>
                  <a:pt x="12934158" y="6723063"/>
                </a:lnTo>
                <a:lnTo>
                  <a:pt x="12931776" y="6734176"/>
                </a:lnTo>
                <a:lnTo>
                  <a:pt x="12929393" y="6746082"/>
                </a:lnTo>
                <a:lnTo>
                  <a:pt x="12928599" y="6757988"/>
                </a:lnTo>
                <a:lnTo>
                  <a:pt x="12928599" y="7916070"/>
                </a:lnTo>
                <a:lnTo>
                  <a:pt x="12929393" y="7927976"/>
                </a:lnTo>
                <a:lnTo>
                  <a:pt x="12931776" y="7939089"/>
                </a:lnTo>
                <a:lnTo>
                  <a:pt x="12934158" y="7950995"/>
                </a:lnTo>
                <a:lnTo>
                  <a:pt x="12938924" y="7960520"/>
                </a:lnTo>
                <a:lnTo>
                  <a:pt x="12942895" y="7970839"/>
                </a:lnTo>
                <a:lnTo>
                  <a:pt x="12948454" y="7981157"/>
                </a:lnTo>
                <a:lnTo>
                  <a:pt x="12955602" y="7989889"/>
                </a:lnTo>
                <a:lnTo>
                  <a:pt x="12963544" y="7997826"/>
                </a:lnTo>
                <a:lnTo>
                  <a:pt x="12972280" y="8005764"/>
                </a:lnTo>
                <a:lnTo>
                  <a:pt x="12981016" y="8012907"/>
                </a:lnTo>
                <a:lnTo>
                  <a:pt x="12990547" y="8018464"/>
                </a:lnTo>
                <a:lnTo>
                  <a:pt x="13000077" y="8024020"/>
                </a:lnTo>
                <a:lnTo>
                  <a:pt x="13011990" y="8027195"/>
                </a:lnTo>
                <a:lnTo>
                  <a:pt x="13023109" y="8030370"/>
                </a:lnTo>
                <a:lnTo>
                  <a:pt x="13034228" y="8031957"/>
                </a:lnTo>
                <a:lnTo>
                  <a:pt x="13046141" y="8032751"/>
                </a:lnTo>
                <a:lnTo>
                  <a:pt x="14201707" y="8032751"/>
                </a:lnTo>
                <a:lnTo>
                  <a:pt x="14213620" y="8031957"/>
                </a:lnTo>
                <a:lnTo>
                  <a:pt x="14225533" y="8030370"/>
                </a:lnTo>
                <a:lnTo>
                  <a:pt x="14236652" y="8027195"/>
                </a:lnTo>
                <a:lnTo>
                  <a:pt x="14247771" y="8024020"/>
                </a:lnTo>
                <a:lnTo>
                  <a:pt x="14258095" y="8018464"/>
                </a:lnTo>
                <a:lnTo>
                  <a:pt x="14267626" y="8012907"/>
                </a:lnTo>
                <a:lnTo>
                  <a:pt x="14277156" y="8005764"/>
                </a:lnTo>
                <a:lnTo>
                  <a:pt x="14284304" y="7997826"/>
                </a:lnTo>
                <a:lnTo>
                  <a:pt x="14292246" y="7989889"/>
                </a:lnTo>
                <a:lnTo>
                  <a:pt x="14299394" y="7981157"/>
                </a:lnTo>
                <a:lnTo>
                  <a:pt x="14304953" y="7970839"/>
                </a:lnTo>
                <a:lnTo>
                  <a:pt x="14309719" y="7960520"/>
                </a:lnTo>
                <a:lnTo>
                  <a:pt x="14313690" y="7950995"/>
                </a:lnTo>
                <a:lnTo>
                  <a:pt x="14316072" y="7939089"/>
                </a:lnTo>
                <a:lnTo>
                  <a:pt x="14318455" y="7927976"/>
                </a:lnTo>
                <a:lnTo>
                  <a:pt x="14319249" y="7916070"/>
                </a:lnTo>
                <a:lnTo>
                  <a:pt x="14319249" y="6757988"/>
                </a:lnTo>
                <a:lnTo>
                  <a:pt x="14318455" y="6746082"/>
                </a:lnTo>
                <a:lnTo>
                  <a:pt x="14316072" y="6734176"/>
                </a:lnTo>
                <a:lnTo>
                  <a:pt x="14313690" y="6723063"/>
                </a:lnTo>
                <a:lnTo>
                  <a:pt x="14309719" y="6712745"/>
                </a:lnTo>
                <a:lnTo>
                  <a:pt x="14304953" y="6702426"/>
                </a:lnTo>
                <a:lnTo>
                  <a:pt x="14299394" y="6692107"/>
                </a:lnTo>
                <a:lnTo>
                  <a:pt x="14292246" y="6683376"/>
                </a:lnTo>
                <a:lnTo>
                  <a:pt x="14284304" y="6675438"/>
                </a:lnTo>
                <a:lnTo>
                  <a:pt x="14277156" y="6667501"/>
                </a:lnTo>
                <a:lnTo>
                  <a:pt x="14267626" y="6661151"/>
                </a:lnTo>
                <a:lnTo>
                  <a:pt x="14258095" y="6655595"/>
                </a:lnTo>
                <a:lnTo>
                  <a:pt x="14247771" y="6650038"/>
                </a:lnTo>
                <a:lnTo>
                  <a:pt x="14236652" y="6646070"/>
                </a:lnTo>
                <a:lnTo>
                  <a:pt x="14225533" y="6642895"/>
                </a:lnTo>
                <a:lnTo>
                  <a:pt x="14213620" y="6642101"/>
                </a:lnTo>
                <a:lnTo>
                  <a:pt x="14201707" y="6640513"/>
                </a:lnTo>
                <a:close/>
                <a:moveTo>
                  <a:pt x="14491493" y="5178425"/>
                </a:moveTo>
                <a:lnTo>
                  <a:pt x="14480381" y="5180807"/>
                </a:lnTo>
                <a:lnTo>
                  <a:pt x="14469268" y="5183982"/>
                </a:lnTo>
                <a:lnTo>
                  <a:pt x="14458156" y="5187157"/>
                </a:lnTo>
                <a:lnTo>
                  <a:pt x="14447837" y="5192713"/>
                </a:lnTo>
                <a:lnTo>
                  <a:pt x="14439106" y="5198269"/>
                </a:lnTo>
                <a:lnTo>
                  <a:pt x="14430375" y="5205413"/>
                </a:lnTo>
                <a:lnTo>
                  <a:pt x="14420850" y="5213350"/>
                </a:lnTo>
                <a:lnTo>
                  <a:pt x="14412912" y="5221288"/>
                </a:lnTo>
                <a:lnTo>
                  <a:pt x="14406562" y="5230019"/>
                </a:lnTo>
                <a:lnTo>
                  <a:pt x="14401006" y="5240338"/>
                </a:lnTo>
                <a:lnTo>
                  <a:pt x="14396243" y="5249863"/>
                </a:lnTo>
                <a:lnTo>
                  <a:pt x="14391481" y="5260182"/>
                </a:lnTo>
                <a:lnTo>
                  <a:pt x="14389893" y="5271294"/>
                </a:lnTo>
                <a:lnTo>
                  <a:pt x="14387512" y="5283994"/>
                </a:lnTo>
                <a:lnTo>
                  <a:pt x="14387512" y="5295107"/>
                </a:lnTo>
                <a:lnTo>
                  <a:pt x="14387512" y="6453188"/>
                </a:lnTo>
                <a:lnTo>
                  <a:pt x="14387512" y="6464301"/>
                </a:lnTo>
                <a:lnTo>
                  <a:pt x="14389893" y="6477001"/>
                </a:lnTo>
                <a:lnTo>
                  <a:pt x="14391481" y="6488113"/>
                </a:lnTo>
                <a:lnTo>
                  <a:pt x="14396243" y="6498432"/>
                </a:lnTo>
                <a:lnTo>
                  <a:pt x="14401006" y="6508751"/>
                </a:lnTo>
                <a:lnTo>
                  <a:pt x="14406562" y="6518276"/>
                </a:lnTo>
                <a:lnTo>
                  <a:pt x="14412912" y="6527801"/>
                </a:lnTo>
                <a:lnTo>
                  <a:pt x="14420850" y="6535738"/>
                </a:lnTo>
                <a:lnTo>
                  <a:pt x="14430375" y="6543676"/>
                </a:lnTo>
                <a:lnTo>
                  <a:pt x="14439106" y="6550026"/>
                </a:lnTo>
                <a:lnTo>
                  <a:pt x="14447837" y="6555582"/>
                </a:lnTo>
                <a:lnTo>
                  <a:pt x="14458156" y="6561138"/>
                </a:lnTo>
                <a:lnTo>
                  <a:pt x="14469268" y="6565107"/>
                </a:lnTo>
                <a:lnTo>
                  <a:pt x="14480381" y="6568282"/>
                </a:lnTo>
                <a:lnTo>
                  <a:pt x="14491493" y="6570663"/>
                </a:lnTo>
                <a:lnTo>
                  <a:pt x="14504193" y="6570663"/>
                </a:lnTo>
                <a:lnTo>
                  <a:pt x="15659894" y="6570663"/>
                </a:lnTo>
                <a:lnTo>
                  <a:pt x="15671006" y="6570663"/>
                </a:lnTo>
                <a:lnTo>
                  <a:pt x="15682119" y="6568282"/>
                </a:lnTo>
                <a:lnTo>
                  <a:pt x="15693231" y="6565107"/>
                </a:lnTo>
                <a:lnTo>
                  <a:pt x="15704344" y="6561138"/>
                </a:lnTo>
                <a:lnTo>
                  <a:pt x="15714663" y="6555582"/>
                </a:lnTo>
                <a:lnTo>
                  <a:pt x="15724981" y="6550026"/>
                </a:lnTo>
                <a:lnTo>
                  <a:pt x="15733713" y="6543676"/>
                </a:lnTo>
                <a:lnTo>
                  <a:pt x="15741650" y="6535738"/>
                </a:lnTo>
                <a:lnTo>
                  <a:pt x="15749587" y="6527801"/>
                </a:lnTo>
                <a:lnTo>
                  <a:pt x="15755937" y="6518276"/>
                </a:lnTo>
                <a:lnTo>
                  <a:pt x="15761494" y="6508751"/>
                </a:lnTo>
                <a:lnTo>
                  <a:pt x="15766256" y="6498432"/>
                </a:lnTo>
                <a:lnTo>
                  <a:pt x="15771019" y="6488113"/>
                </a:lnTo>
                <a:lnTo>
                  <a:pt x="15772606" y="6477001"/>
                </a:lnTo>
                <a:lnTo>
                  <a:pt x="15774987" y="6464301"/>
                </a:lnTo>
                <a:lnTo>
                  <a:pt x="15776575" y="6453188"/>
                </a:lnTo>
                <a:lnTo>
                  <a:pt x="15776575" y="5295107"/>
                </a:lnTo>
                <a:lnTo>
                  <a:pt x="15774987" y="5283994"/>
                </a:lnTo>
                <a:lnTo>
                  <a:pt x="15772606" y="5271294"/>
                </a:lnTo>
                <a:lnTo>
                  <a:pt x="15771019" y="5260182"/>
                </a:lnTo>
                <a:lnTo>
                  <a:pt x="15766256" y="5249863"/>
                </a:lnTo>
                <a:lnTo>
                  <a:pt x="15761494" y="5240338"/>
                </a:lnTo>
                <a:lnTo>
                  <a:pt x="15755937" y="5230019"/>
                </a:lnTo>
                <a:lnTo>
                  <a:pt x="15749587" y="5221288"/>
                </a:lnTo>
                <a:lnTo>
                  <a:pt x="15741650" y="5213350"/>
                </a:lnTo>
                <a:lnTo>
                  <a:pt x="15733713" y="5205413"/>
                </a:lnTo>
                <a:lnTo>
                  <a:pt x="15724981" y="5198269"/>
                </a:lnTo>
                <a:lnTo>
                  <a:pt x="15714663" y="5192713"/>
                </a:lnTo>
                <a:lnTo>
                  <a:pt x="15704344" y="5187157"/>
                </a:lnTo>
                <a:lnTo>
                  <a:pt x="15693231" y="5183982"/>
                </a:lnTo>
                <a:lnTo>
                  <a:pt x="15682119" y="5180807"/>
                </a:lnTo>
                <a:lnTo>
                  <a:pt x="15671006" y="5178425"/>
                </a:lnTo>
                <a:lnTo>
                  <a:pt x="15659894" y="5178425"/>
                </a:lnTo>
                <a:lnTo>
                  <a:pt x="14504193" y="5178425"/>
                </a:lnTo>
                <a:close/>
                <a:moveTo>
                  <a:pt x="13034228" y="5178425"/>
                </a:moveTo>
                <a:lnTo>
                  <a:pt x="13023109" y="5180807"/>
                </a:lnTo>
                <a:lnTo>
                  <a:pt x="13011990" y="5183982"/>
                </a:lnTo>
                <a:lnTo>
                  <a:pt x="13000077" y="5187157"/>
                </a:lnTo>
                <a:lnTo>
                  <a:pt x="12990547" y="5192713"/>
                </a:lnTo>
                <a:lnTo>
                  <a:pt x="12981016" y="5198269"/>
                </a:lnTo>
                <a:lnTo>
                  <a:pt x="12972280" y="5205413"/>
                </a:lnTo>
                <a:lnTo>
                  <a:pt x="12963544" y="5213350"/>
                </a:lnTo>
                <a:lnTo>
                  <a:pt x="12955602" y="5221288"/>
                </a:lnTo>
                <a:lnTo>
                  <a:pt x="12948454" y="5230019"/>
                </a:lnTo>
                <a:lnTo>
                  <a:pt x="12942895" y="5240338"/>
                </a:lnTo>
                <a:lnTo>
                  <a:pt x="12938924" y="5249863"/>
                </a:lnTo>
                <a:lnTo>
                  <a:pt x="12934158" y="5260182"/>
                </a:lnTo>
                <a:lnTo>
                  <a:pt x="12931776" y="5271294"/>
                </a:lnTo>
                <a:lnTo>
                  <a:pt x="12929393" y="5283994"/>
                </a:lnTo>
                <a:lnTo>
                  <a:pt x="12928599" y="5295107"/>
                </a:lnTo>
                <a:lnTo>
                  <a:pt x="12928599" y="6453188"/>
                </a:lnTo>
                <a:lnTo>
                  <a:pt x="12929393" y="6464301"/>
                </a:lnTo>
                <a:lnTo>
                  <a:pt x="12931776" y="6477001"/>
                </a:lnTo>
                <a:lnTo>
                  <a:pt x="12934158" y="6488113"/>
                </a:lnTo>
                <a:lnTo>
                  <a:pt x="12938924" y="6498432"/>
                </a:lnTo>
                <a:lnTo>
                  <a:pt x="12942895" y="6508751"/>
                </a:lnTo>
                <a:lnTo>
                  <a:pt x="12948454" y="6518276"/>
                </a:lnTo>
                <a:lnTo>
                  <a:pt x="12955602" y="6527801"/>
                </a:lnTo>
                <a:lnTo>
                  <a:pt x="12963544" y="6535738"/>
                </a:lnTo>
                <a:lnTo>
                  <a:pt x="12972280" y="6543676"/>
                </a:lnTo>
                <a:lnTo>
                  <a:pt x="12981016" y="6550026"/>
                </a:lnTo>
                <a:lnTo>
                  <a:pt x="12990547" y="6555582"/>
                </a:lnTo>
                <a:lnTo>
                  <a:pt x="13000077" y="6561138"/>
                </a:lnTo>
                <a:lnTo>
                  <a:pt x="13011990" y="6565107"/>
                </a:lnTo>
                <a:lnTo>
                  <a:pt x="13023109" y="6568282"/>
                </a:lnTo>
                <a:lnTo>
                  <a:pt x="13034228" y="6570663"/>
                </a:lnTo>
                <a:lnTo>
                  <a:pt x="13046141" y="6570663"/>
                </a:lnTo>
                <a:lnTo>
                  <a:pt x="14201707" y="6570663"/>
                </a:lnTo>
                <a:lnTo>
                  <a:pt x="14213620" y="6570663"/>
                </a:lnTo>
                <a:lnTo>
                  <a:pt x="14225533" y="6568282"/>
                </a:lnTo>
                <a:lnTo>
                  <a:pt x="14236652" y="6565107"/>
                </a:lnTo>
                <a:lnTo>
                  <a:pt x="14247771" y="6561138"/>
                </a:lnTo>
                <a:lnTo>
                  <a:pt x="14258095" y="6555582"/>
                </a:lnTo>
                <a:lnTo>
                  <a:pt x="14267626" y="6550026"/>
                </a:lnTo>
                <a:lnTo>
                  <a:pt x="14277156" y="6543676"/>
                </a:lnTo>
                <a:lnTo>
                  <a:pt x="14284304" y="6535738"/>
                </a:lnTo>
                <a:lnTo>
                  <a:pt x="14292246" y="6527801"/>
                </a:lnTo>
                <a:lnTo>
                  <a:pt x="14299394" y="6518276"/>
                </a:lnTo>
                <a:lnTo>
                  <a:pt x="14304953" y="6508751"/>
                </a:lnTo>
                <a:lnTo>
                  <a:pt x="14309719" y="6498432"/>
                </a:lnTo>
                <a:lnTo>
                  <a:pt x="14313690" y="6488113"/>
                </a:lnTo>
                <a:lnTo>
                  <a:pt x="14316072" y="6477001"/>
                </a:lnTo>
                <a:lnTo>
                  <a:pt x="14318455" y="6464301"/>
                </a:lnTo>
                <a:lnTo>
                  <a:pt x="14319249" y="6453188"/>
                </a:lnTo>
                <a:lnTo>
                  <a:pt x="14319249" y="5295107"/>
                </a:lnTo>
                <a:lnTo>
                  <a:pt x="14318455" y="5283994"/>
                </a:lnTo>
                <a:lnTo>
                  <a:pt x="14316072" y="5271294"/>
                </a:lnTo>
                <a:lnTo>
                  <a:pt x="14313690" y="5260182"/>
                </a:lnTo>
                <a:lnTo>
                  <a:pt x="14309719" y="5249863"/>
                </a:lnTo>
                <a:lnTo>
                  <a:pt x="14304953" y="5240338"/>
                </a:lnTo>
                <a:lnTo>
                  <a:pt x="14299394" y="5230019"/>
                </a:lnTo>
                <a:lnTo>
                  <a:pt x="14292246" y="5221288"/>
                </a:lnTo>
                <a:lnTo>
                  <a:pt x="14284304" y="5213350"/>
                </a:lnTo>
                <a:lnTo>
                  <a:pt x="14277156" y="5205413"/>
                </a:lnTo>
                <a:lnTo>
                  <a:pt x="14267626" y="5198269"/>
                </a:lnTo>
                <a:lnTo>
                  <a:pt x="14258095" y="5192713"/>
                </a:lnTo>
                <a:lnTo>
                  <a:pt x="14247771" y="5187157"/>
                </a:lnTo>
                <a:lnTo>
                  <a:pt x="14236652" y="5183982"/>
                </a:lnTo>
                <a:lnTo>
                  <a:pt x="14225533" y="5180807"/>
                </a:lnTo>
                <a:lnTo>
                  <a:pt x="14213620" y="5178425"/>
                </a:lnTo>
                <a:lnTo>
                  <a:pt x="14201707" y="5178425"/>
                </a:lnTo>
                <a:lnTo>
                  <a:pt x="13046141" y="5178425"/>
                </a:lnTo>
                <a:close/>
                <a:moveTo>
                  <a:pt x="11575256" y="5178425"/>
                </a:moveTo>
                <a:lnTo>
                  <a:pt x="11564143" y="5180807"/>
                </a:lnTo>
                <a:lnTo>
                  <a:pt x="11553031" y="5183982"/>
                </a:lnTo>
                <a:lnTo>
                  <a:pt x="11541918" y="5187157"/>
                </a:lnTo>
                <a:lnTo>
                  <a:pt x="11531599" y="5192713"/>
                </a:lnTo>
                <a:lnTo>
                  <a:pt x="11522868" y="5198269"/>
                </a:lnTo>
                <a:lnTo>
                  <a:pt x="11512549" y="5205413"/>
                </a:lnTo>
                <a:lnTo>
                  <a:pt x="11504612" y="5213350"/>
                </a:lnTo>
                <a:lnTo>
                  <a:pt x="11496675" y="5221288"/>
                </a:lnTo>
                <a:lnTo>
                  <a:pt x="11490325" y="5230019"/>
                </a:lnTo>
                <a:lnTo>
                  <a:pt x="11484768" y="5240338"/>
                </a:lnTo>
                <a:lnTo>
                  <a:pt x="11480006" y="5249863"/>
                </a:lnTo>
                <a:lnTo>
                  <a:pt x="11475243" y="5260182"/>
                </a:lnTo>
                <a:lnTo>
                  <a:pt x="11473656" y="5271294"/>
                </a:lnTo>
                <a:lnTo>
                  <a:pt x="11471275" y="5283994"/>
                </a:lnTo>
                <a:lnTo>
                  <a:pt x="11469687" y="5295107"/>
                </a:lnTo>
                <a:lnTo>
                  <a:pt x="11469687" y="6453188"/>
                </a:lnTo>
                <a:lnTo>
                  <a:pt x="11471275" y="6464301"/>
                </a:lnTo>
                <a:lnTo>
                  <a:pt x="11473656" y="6477001"/>
                </a:lnTo>
                <a:lnTo>
                  <a:pt x="11475243" y="6488113"/>
                </a:lnTo>
                <a:lnTo>
                  <a:pt x="11480006" y="6498432"/>
                </a:lnTo>
                <a:lnTo>
                  <a:pt x="11484768" y="6508751"/>
                </a:lnTo>
                <a:lnTo>
                  <a:pt x="11490325" y="6518276"/>
                </a:lnTo>
                <a:lnTo>
                  <a:pt x="11496675" y="6527801"/>
                </a:lnTo>
                <a:lnTo>
                  <a:pt x="11504612" y="6535738"/>
                </a:lnTo>
                <a:lnTo>
                  <a:pt x="11512549" y="6543676"/>
                </a:lnTo>
                <a:lnTo>
                  <a:pt x="11522868" y="6550026"/>
                </a:lnTo>
                <a:lnTo>
                  <a:pt x="11531599" y="6555582"/>
                </a:lnTo>
                <a:lnTo>
                  <a:pt x="11541918" y="6561138"/>
                </a:lnTo>
                <a:lnTo>
                  <a:pt x="11553031" y="6565107"/>
                </a:lnTo>
                <a:lnTo>
                  <a:pt x="11564143" y="6568282"/>
                </a:lnTo>
                <a:lnTo>
                  <a:pt x="11575256" y="6570663"/>
                </a:lnTo>
                <a:lnTo>
                  <a:pt x="11587956" y="6570663"/>
                </a:lnTo>
                <a:lnTo>
                  <a:pt x="12742068" y="6570663"/>
                </a:lnTo>
                <a:lnTo>
                  <a:pt x="12754768" y="6570663"/>
                </a:lnTo>
                <a:lnTo>
                  <a:pt x="12765881" y="6568282"/>
                </a:lnTo>
                <a:lnTo>
                  <a:pt x="12776993" y="6565107"/>
                </a:lnTo>
                <a:lnTo>
                  <a:pt x="12788106" y="6561138"/>
                </a:lnTo>
                <a:lnTo>
                  <a:pt x="12798425" y="6555582"/>
                </a:lnTo>
                <a:lnTo>
                  <a:pt x="12808743" y="6550026"/>
                </a:lnTo>
                <a:lnTo>
                  <a:pt x="12817475" y="6543676"/>
                </a:lnTo>
                <a:lnTo>
                  <a:pt x="12825412" y="6535738"/>
                </a:lnTo>
                <a:lnTo>
                  <a:pt x="12833349" y="6527801"/>
                </a:lnTo>
                <a:lnTo>
                  <a:pt x="12839699" y="6518276"/>
                </a:lnTo>
                <a:lnTo>
                  <a:pt x="12845256" y="6508751"/>
                </a:lnTo>
                <a:lnTo>
                  <a:pt x="12850018" y="6498432"/>
                </a:lnTo>
                <a:lnTo>
                  <a:pt x="12854781" y="6488113"/>
                </a:lnTo>
                <a:lnTo>
                  <a:pt x="12857162" y="6477001"/>
                </a:lnTo>
                <a:lnTo>
                  <a:pt x="12858749" y="6464301"/>
                </a:lnTo>
                <a:lnTo>
                  <a:pt x="12860337" y="6453188"/>
                </a:lnTo>
                <a:lnTo>
                  <a:pt x="12860337" y="5295107"/>
                </a:lnTo>
                <a:lnTo>
                  <a:pt x="12858749" y="5283994"/>
                </a:lnTo>
                <a:lnTo>
                  <a:pt x="12857162" y="5271294"/>
                </a:lnTo>
                <a:lnTo>
                  <a:pt x="12854781" y="5260182"/>
                </a:lnTo>
                <a:lnTo>
                  <a:pt x="12850018" y="5249863"/>
                </a:lnTo>
                <a:lnTo>
                  <a:pt x="12845256" y="5240338"/>
                </a:lnTo>
                <a:lnTo>
                  <a:pt x="12839699" y="5230019"/>
                </a:lnTo>
                <a:lnTo>
                  <a:pt x="12833349" y="5221288"/>
                </a:lnTo>
                <a:lnTo>
                  <a:pt x="12825412" y="5213350"/>
                </a:lnTo>
                <a:lnTo>
                  <a:pt x="12817475" y="5205413"/>
                </a:lnTo>
                <a:lnTo>
                  <a:pt x="12808743" y="5198269"/>
                </a:lnTo>
                <a:lnTo>
                  <a:pt x="12798425" y="5192713"/>
                </a:lnTo>
                <a:lnTo>
                  <a:pt x="12788106" y="5187157"/>
                </a:lnTo>
                <a:lnTo>
                  <a:pt x="12776993" y="5183982"/>
                </a:lnTo>
                <a:lnTo>
                  <a:pt x="12765881" y="5180807"/>
                </a:lnTo>
                <a:lnTo>
                  <a:pt x="12754768" y="5178425"/>
                </a:lnTo>
                <a:lnTo>
                  <a:pt x="12742068" y="5178425"/>
                </a:lnTo>
                <a:lnTo>
                  <a:pt x="11587956" y="5178425"/>
                </a:lnTo>
                <a:close/>
                <a:moveTo>
                  <a:pt x="15963105" y="3717927"/>
                </a:moveTo>
                <a:lnTo>
                  <a:pt x="15951199" y="3719514"/>
                </a:lnTo>
                <a:lnTo>
                  <a:pt x="15940087" y="3720308"/>
                </a:lnTo>
                <a:lnTo>
                  <a:pt x="15928180" y="3723483"/>
                </a:lnTo>
                <a:lnTo>
                  <a:pt x="15917068" y="3727452"/>
                </a:lnTo>
                <a:lnTo>
                  <a:pt x="15907543" y="3733008"/>
                </a:lnTo>
                <a:lnTo>
                  <a:pt x="15898018" y="3738564"/>
                </a:lnTo>
                <a:lnTo>
                  <a:pt x="15889287" y="3744914"/>
                </a:lnTo>
                <a:lnTo>
                  <a:pt x="15880555" y="3752852"/>
                </a:lnTo>
                <a:lnTo>
                  <a:pt x="15872618" y="3760789"/>
                </a:lnTo>
                <a:lnTo>
                  <a:pt x="15865474" y="3770314"/>
                </a:lnTo>
                <a:lnTo>
                  <a:pt x="15859918" y="3779839"/>
                </a:lnTo>
                <a:lnTo>
                  <a:pt x="15855949" y="3790158"/>
                </a:lnTo>
                <a:lnTo>
                  <a:pt x="15851187" y="3800477"/>
                </a:lnTo>
                <a:lnTo>
                  <a:pt x="15848805" y="3811590"/>
                </a:lnTo>
                <a:lnTo>
                  <a:pt x="15846424" y="3824289"/>
                </a:lnTo>
                <a:lnTo>
                  <a:pt x="15846424" y="3835402"/>
                </a:lnTo>
                <a:lnTo>
                  <a:pt x="15846424" y="4993482"/>
                </a:lnTo>
                <a:lnTo>
                  <a:pt x="15846424" y="5004594"/>
                </a:lnTo>
                <a:lnTo>
                  <a:pt x="15848805" y="5017294"/>
                </a:lnTo>
                <a:lnTo>
                  <a:pt x="15851187" y="5028407"/>
                </a:lnTo>
                <a:lnTo>
                  <a:pt x="15855949" y="5038726"/>
                </a:lnTo>
                <a:lnTo>
                  <a:pt x="15859918" y="5048251"/>
                </a:lnTo>
                <a:lnTo>
                  <a:pt x="15865474" y="5058569"/>
                </a:lnTo>
                <a:lnTo>
                  <a:pt x="15872618" y="5067301"/>
                </a:lnTo>
                <a:lnTo>
                  <a:pt x="15880555" y="5075238"/>
                </a:lnTo>
                <a:lnTo>
                  <a:pt x="15889287" y="5083176"/>
                </a:lnTo>
                <a:lnTo>
                  <a:pt x="15898018" y="5090319"/>
                </a:lnTo>
                <a:lnTo>
                  <a:pt x="15907543" y="5095876"/>
                </a:lnTo>
                <a:lnTo>
                  <a:pt x="15917068" y="5101432"/>
                </a:lnTo>
                <a:lnTo>
                  <a:pt x="15928180" y="5104607"/>
                </a:lnTo>
                <a:lnTo>
                  <a:pt x="15940087" y="5107782"/>
                </a:lnTo>
                <a:lnTo>
                  <a:pt x="15951199" y="5110163"/>
                </a:lnTo>
                <a:lnTo>
                  <a:pt x="15963105" y="5110163"/>
                </a:lnTo>
                <a:lnTo>
                  <a:pt x="17118804" y="5110163"/>
                </a:lnTo>
                <a:lnTo>
                  <a:pt x="17129920" y="5110163"/>
                </a:lnTo>
                <a:lnTo>
                  <a:pt x="17141032" y="5107782"/>
                </a:lnTo>
                <a:lnTo>
                  <a:pt x="17152936" y="5104607"/>
                </a:lnTo>
                <a:lnTo>
                  <a:pt x="17164048" y="5101432"/>
                </a:lnTo>
                <a:lnTo>
                  <a:pt x="17173576" y="5095876"/>
                </a:lnTo>
                <a:lnTo>
                  <a:pt x="17183892" y="5090319"/>
                </a:lnTo>
                <a:lnTo>
                  <a:pt x="17193420" y="5083176"/>
                </a:lnTo>
                <a:lnTo>
                  <a:pt x="17200564" y="5075238"/>
                </a:lnTo>
                <a:lnTo>
                  <a:pt x="17208500" y="5067301"/>
                </a:lnTo>
                <a:lnTo>
                  <a:pt x="17215644" y="5058569"/>
                </a:lnTo>
                <a:lnTo>
                  <a:pt x="17221200" y="5048251"/>
                </a:lnTo>
                <a:lnTo>
                  <a:pt x="17225964" y="5038726"/>
                </a:lnTo>
                <a:lnTo>
                  <a:pt x="17229932" y="5028407"/>
                </a:lnTo>
                <a:lnTo>
                  <a:pt x="17233104" y="5017294"/>
                </a:lnTo>
                <a:lnTo>
                  <a:pt x="17234692" y="5004594"/>
                </a:lnTo>
                <a:lnTo>
                  <a:pt x="17235488" y="4993482"/>
                </a:lnTo>
                <a:lnTo>
                  <a:pt x="17235488" y="3835402"/>
                </a:lnTo>
                <a:lnTo>
                  <a:pt x="17234692" y="3824289"/>
                </a:lnTo>
                <a:lnTo>
                  <a:pt x="17233104" y="3811590"/>
                </a:lnTo>
                <a:lnTo>
                  <a:pt x="17229932" y="3800477"/>
                </a:lnTo>
                <a:lnTo>
                  <a:pt x="17225964" y="3790158"/>
                </a:lnTo>
                <a:lnTo>
                  <a:pt x="17221200" y="3779839"/>
                </a:lnTo>
                <a:lnTo>
                  <a:pt x="17215644" y="3770314"/>
                </a:lnTo>
                <a:lnTo>
                  <a:pt x="17208500" y="3760789"/>
                </a:lnTo>
                <a:lnTo>
                  <a:pt x="17200564" y="3752852"/>
                </a:lnTo>
                <a:lnTo>
                  <a:pt x="17193420" y="3744914"/>
                </a:lnTo>
                <a:lnTo>
                  <a:pt x="17183892" y="3738564"/>
                </a:lnTo>
                <a:lnTo>
                  <a:pt x="17173576" y="3733008"/>
                </a:lnTo>
                <a:lnTo>
                  <a:pt x="17164048" y="3727452"/>
                </a:lnTo>
                <a:lnTo>
                  <a:pt x="17152936" y="3723483"/>
                </a:lnTo>
                <a:lnTo>
                  <a:pt x="17141032" y="3720308"/>
                </a:lnTo>
                <a:lnTo>
                  <a:pt x="17129920" y="3719514"/>
                </a:lnTo>
                <a:lnTo>
                  <a:pt x="17118804" y="3717927"/>
                </a:lnTo>
                <a:close/>
                <a:moveTo>
                  <a:pt x="14504193" y="3717927"/>
                </a:moveTo>
                <a:lnTo>
                  <a:pt x="14491493" y="3719514"/>
                </a:lnTo>
                <a:lnTo>
                  <a:pt x="14480381" y="3720308"/>
                </a:lnTo>
                <a:lnTo>
                  <a:pt x="14469268" y="3723483"/>
                </a:lnTo>
                <a:lnTo>
                  <a:pt x="14458156" y="3727452"/>
                </a:lnTo>
                <a:lnTo>
                  <a:pt x="14447837" y="3733008"/>
                </a:lnTo>
                <a:lnTo>
                  <a:pt x="14439106" y="3738564"/>
                </a:lnTo>
                <a:lnTo>
                  <a:pt x="14430375" y="3744914"/>
                </a:lnTo>
                <a:lnTo>
                  <a:pt x="14420850" y="3752852"/>
                </a:lnTo>
                <a:lnTo>
                  <a:pt x="14412912" y="3760789"/>
                </a:lnTo>
                <a:lnTo>
                  <a:pt x="14406562" y="3770314"/>
                </a:lnTo>
                <a:lnTo>
                  <a:pt x="14401006" y="3779839"/>
                </a:lnTo>
                <a:lnTo>
                  <a:pt x="14396243" y="3790158"/>
                </a:lnTo>
                <a:lnTo>
                  <a:pt x="14391481" y="3800477"/>
                </a:lnTo>
                <a:lnTo>
                  <a:pt x="14389893" y="3811590"/>
                </a:lnTo>
                <a:lnTo>
                  <a:pt x="14387512" y="3824289"/>
                </a:lnTo>
                <a:lnTo>
                  <a:pt x="14387512" y="3835402"/>
                </a:lnTo>
                <a:lnTo>
                  <a:pt x="14387512" y="4993482"/>
                </a:lnTo>
                <a:lnTo>
                  <a:pt x="14387512" y="5004594"/>
                </a:lnTo>
                <a:lnTo>
                  <a:pt x="14389893" y="5017294"/>
                </a:lnTo>
                <a:lnTo>
                  <a:pt x="14391481" y="5028407"/>
                </a:lnTo>
                <a:lnTo>
                  <a:pt x="14396243" y="5038726"/>
                </a:lnTo>
                <a:lnTo>
                  <a:pt x="14401006" y="5048251"/>
                </a:lnTo>
                <a:lnTo>
                  <a:pt x="14406562" y="5058569"/>
                </a:lnTo>
                <a:lnTo>
                  <a:pt x="14412912" y="5067301"/>
                </a:lnTo>
                <a:lnTo>
                  <a:pt x="14420850" y="5075238"/>
                </a:lnTo>
                <a:lnTo>
                  <a:pt x="14430375" y="5083176"/>
                </a:lnTo>
                <a:lnTo>
                  <a:pt x="14439106" y="5090319"/>
                </a:lnTo>
                <a:lnTo>
                  <a:pt x="14447837" y="5095876"/>
                </a:lnTo>
                <a:lnTo>
                  <a:pt x="14458156" y="5101432"/>
                </a:lnTo>
                <a:lnTo>
                  <a:pt x="14469268" y="5104607"/>
                </a:lnTo>
                <a:lnTo>
                  <a:pt x="14480381" y="5107782"/>
                </a:lnTo>
                <a:lnTo>
                  <a:pt x="14491493" y="5110163"/>
                </a:lnTo>
                <a:lnTo>
                  <a:pt x="14504193" y="5110163"/>
                </a:lnTo>
                <a:lnTo>
                  <a:pt x="15659894" y="5110163"/>
                </a:lnTo>
                <a:lnTo>
                  <a:pt x="15671006" y="5110163"/>
                </a:lnTo>
                <a:lnTo>
                  <a:pt x="15682119" y="5107782"/>
                </a:lnTo>
                <a:lnTo>
                  <a:pt x="15693231" y="5104607"/>
                </a:lnTo>
                <a:lnTo>
                  <a:pt x="15704344" y="5101432"/>
                </a:lnTo>
                <a:lnTo>
                  <a:pt x="15714663" y="5095876"/>
                </a:lnTo>
                <a:lnTo>
                  <a:pt x="15724981" y="5090319"/>
                </a:lnTo>
                <a:lnTo>
                  <a:pt x="15733713" y="5083176"/>
                </a:lnTo>
                <a:lnTo>
                  <a:pt x="15741650" y="5075238"/>
                </a:lnTo>
                <a:lnTo>
                  <a:pt x="15749587" y="5067301"/>
                </a:lnTo>
                <a:lnTo>
                  <a:pt x="15755937" y="5058569"/>
                </a:lnTo>
                <a:lnTo>
                  <a:pt x="15761494" y="5048251"/>
                </a:lnTo>
                <a:lnTo>
                  <a:pt x="15766256" y="5038726"/>
                </a:lnTo>
                <a:lnTo>
                  <a:pt x="15771019" y="5028407"/>
                </a:lnTo>
                <a:lnTo>
                  <a:pt x="15772606" y="5017294"/>
                </a:lnTo>
                <a:lnTo>
                  <a:pt x="15774987" y="5004594"/>
                </a:lnTo>
                <a:lnTo>
                  <a:pt x="15776575" y="4993482"/>
                </a:lnTo>
                <a:lnTo>
                  <a:pt x="15776575" y="3835402"/>
                </a:lnTo>
                <a:lnTo>
                  <a:pt x="15774987" y="3824289"/>
                </a:lnTo>
                <a:lnTo>
                  <a:pt x="15772606" y="3811590"/>
                </a:lnTo>
                <a:lnTo>
                  <a:pt x="15771019" y="3800477"/>
                </a:lnTo>
                <a:lnTo>
                  <a:pt x="15766256" y="3790158"/>
                </a:lnTo>
                <a:lnTo>
                  <a:pt x="15761494" y="3779839"/>
                </a:lnTo>
                <a:lnTo>
                  <a:pt x="15755937" y="3770314"/>
                </a:lnTo>
                <a:lnTo>
                  <a:pt x="15749587" y="3760789"/>
                </a:lnTo>
                <a:lnTo>
                  <a:pt x="15741650" y="3752852"/>
                </a:lnTo>
                <a:lnTo>
                  <a:pt x="15733713" y="3744914"/>
                </a:lnTo>
                <a:lnTo>
                  <a:pt x="15724981" y="3738564"/>
                </a:lnTo>
                <a:lnTo>
                  <a:pt x="15714663" y="3733008"/>
                </a:lnTo>
                <a:lnTo>
                  <a:pt x="15704344" y="3727452"/>
                </a:lnTo>
                <a:lnTo>
                  <a:pt x="15693231" y="3723483"/>
                </a:lnTo>
                <a:lnTo>
                  <a:pt x="15682119" y="3720308"/>
                </a:lnTo>
                <a:lnTo>
                  <a:pt x="15671006" y="3719514"/>
                </a:lnTo>
                <a:lnTo>
                  <a:pt x="15659894" y="3717927"/>
                </a:lnTo>
                <a:close/>
                <a:moveTo>
                  <a:pt x="13046141" y="3717926"/>
                </a:moveTo>
                <a:lnTo>
                  <a:pt x="13034228" y="3719514"/>
                </a:lnTo>
                <a:lnTo>
                  <a:pt x="13023109" y="3720308"/>
                </a:lnTo>
                <a:lnTo>
                  <a:pt x="13011990" y="3723482"/>
                </a:lnTo>
                <a:lnTo>
                  <a:pt x="13000077" y="3727451"/>
                </a:lnTo>
                <a:lnTo>
                  <a:pt x="12990547" y="3733008"/>
                </a:lnTo>
                <a:lnTo>
                  <a:pt x="12981016" y="3738564"/>
                </a:lnTo>
                <a:lnTo>
                  <a:pt x="12972280" y="3744914"/>
                </a:lnTo>
                <a:lnTo>
                  <a:pt x="12963544" y="3752851"/>
                </a:lnTo>
                <a:lnTo>
                  <a:pt x="12955602" y="3760789"/>
                </a:lnTo>
                <a:lnTo>
                  <a:pt x="12948454" y="3770314"/>
                </a:lnTo>
                <a:lnTo>
                  <a:pt x="12942895" y="3779839"/>
                </a:lnTo>
                <a:lnTo>
                  <a:pt x="12938924" y="3790158"/>
                </a:lnTo>
                <a:lnTo>
                  <a:pt x="12934158" y="3800476"/>
                </a:lnTo>
                <a:lnTo>
                  <a:pt x="12931776" y="3811589"/>
                </a:lnTo>
                <a:lnTo>
                  <a:pt x="12929393" y="3824288"/>
                </a:lnTo>
                <a:lnTo>
                  <a:pt x="12928599" y="3835401"/>
                </a:lnTo>
                <a:lnTo>
                  <a:pt x="12928599" y="4993482"/>
                </a:lnTo>
                <a:lnTo>
                  <a:pt x="12929393" y="5004594"/>
                </a:lnTo>
                <a:lnTo>
                  <a:pt x="12931776" y="5017294"/>
                </a:lnTo>
                <a:lnTo>
                  <a:pt x="12934158" y="5028407"/>
                </a:lnTo>
                <a:lnTo>
                  <a:pt x="12938924" y="5038726"/>
                </a:lnTo>
                <a:lnTo>
                  <a:pt x="12942895" y="5048251"/>
                </a:lnTo>
                <a:lnTo>
                  <a:pt x="12948454" y="5058569"/>
                </a:lnTo>
                <a:lnTo>
                  <a:pt x="12955602" y="5067301"/>
                </a:lnTo>
                <a:lnTo>
                  <a:pt x="12963544" y="5075238"/>
                </a:lnTo>
                <a:lnTo>
                  <a:pt x="12972280" y="5083176"/>
                </a:lnTo>
                <a:lnTo>
                  <a:pt x="12981016" y="5090319"/>
                </a:lnTo>
                <a:lnTo>
                  <a:pt x="12990547" y="5095876"/>
                </a:lnTo>
                <a:lnTo>
                  <a:pt x="13000077" y="5101432"/>
                </a:lnTo>
                <a:lnTo>
                  <a:pt x="13011990" y="5104607"/>
                </a:lnTo>
                <a:lnTo>
                  <a:pt x="13023109" y="5107782"/>
                </a:lnTo>
                <a:lnTo>
                  <a:pt x="13034228" y="5110163"/>
                </a:lnTo>
                <a:lnTo>
                  <a:pt x="13046141" y="5110163"/>
                </a:lnTo>
                <a:lnTo>
                  <a:pt x="14201707" y="5110163"/>
                </a:lnTo>
                <a:lnTo>
                  <a:pt x="14213620" y="5110163"/>
                </a:lnTo>
                <a:lnTo>
                  <a:pt x="14225533" y="5107782"/>
                </a:lnTo>
                <a:lnTo>
                  <a:pt x="14236652" y="5104607"/>
                </a:lnTo>
                <a:lnTo>
                  <a:pt x="14247771" y="5101432"/>
                </a:lnTo>
                <a:lnTo>
                  <a:pt x="14258095" y="5095876"/>
                </a:lnTo>
                <a:lnTo>
                  <a:pt x="14267626" y="5090319"/>
                </a:lnTo>
                <a:lnTo>
                  <a:pt x="14277156" y="5083176"/>
                </a:lnTo>
                <a:lnTo>
                  <a:pt x="14284304" y="5075238"/>
                </a:lnTo>
                <a:lnTo>
                  <a:pt x="14292246" y="5067301"/>
                </a:lnTo>
                <a:lnTo>
                  <a:pt x="14299394" y="5058569"/>
                </a:lnTo>
                <a:lnTo>
                  <a:pt x="14304953" y="5048251"/>
                </a:lnTo>
                <a:lnTo>
                  <a:pt x="14309719" y="5038726"/>
                </a:lnTo>
                <a:lnTo>
                  <a:pt x="14313690" y="5028407"/>
                </a:lnTo>
                <a:lnTo>
                  <a:pt x="14316072" y="5017294"/>
                </a:lnTo>
                <a:lnTo>
                  <a:pt x="14318455" y="5004594"/>
                </a:lnTo>
                <a:lnTo>
                  <a:pt x="14319249" y="4993482"/>
                </a:lnTo>
                <a:lnTo>
                  <a:pt x="14319249" y="3835401"/>
                </a:lnTo>
                <a:lnTo>
                  <a:pt x="14318455" y="3824288"/>
                </a:lnTo>
                <a:lnTo>
                  <a:pt x="14316072" y="3811589"/>
                </a:lnTo>
                <a:lnTo>
                  <a:pt x="14313690" y="3800476"/>
                </a:lnTo>
                <a:lnTo>
                  <a:pt x="14309719" y="3790158"/>
                </a:lnTo>
                <a:lnTo>
                  <a:pt x="14304953" y="3779839"/>
                </a:lnTo>
                <a:lnTo>
                  <a:pt x="14299394" y="3770314"/>
                </a:lnTo>
                <a:lnTo>
                  <a:pt x="14292246" y="3760789"/>
                </a:lnTo>
                <a:lnTo>
                  <a:pt x="14284304" y="3752851"/>
                </a:lnTo>
                <a:lnTo>
                  <a:pt x="14277156" y="3744914"/>
                </a:lnTo>
                <a:lnTo>
                  <a:pt x="14267626" y="3738564"/>
                </a:lnTo>
                <a:lnTo>
                  <a:pt x="14258095" y="3733008"/>
                </a:lnTo>
                <a:lnTo>
                  <a:pt x="14247771" y="3727451"/>
                </a:lnTo>
                <a:lnTo>
                  <a:pt x="14236652" y="3723482"/>
                </a:lnTo>
                <a:lnTo>
                  <a:pt x="14225533" y="3720308"/>
                </a:lnTo>
                <a:lnTo>
                  <a:pt x="14213620" y="3719514"/>
                </a:lnTo>
                <a:lnTo>
                  <a:pt x="14201707" y="3717926"/>
                </a:lnTo>
                <a:close/>
                <a:moveTo>
                  <a:pt x="11587956" y="3717926"/>
                </a:moveTo>
                <a:lnTo>
                  <a:pt x="11575256" y="3719513"/>
                </a:lnTo>
                <a:lnTo>
                  <a:pt x="11564143" y="3720307"/>
                </a:lnTo>
                <a:lnTo>
                  <a:pt x="11553031" y="3723482"/>
                </a:lnTo>
                <a:lnTo>
                  <a:pt x="11541918" y="3727451"/>
                </a:lnTo>
                <a:lnTo>
                  <a:pt x="11531599" y="3733007"/>
                </a:lnTo>
                <a:lnTo>
                  <a:pt x="11522868" y="3738563"/>
                </a:lnTo>
                <a:lnTo>
                  <a:pt x="11512549" y="3744913"/>
                </a:lnTo>
                <a:lnTo>
                  <a:pt x="11504612" y="3752851"/>
                </a:lnTo>
                <a:lnTo>
                  <a:pt x="11496675" y="3760788"/>
                </a:lnTo>
                <a:lnTo>
                  <a:pt x="11490325" y="3770313"/>
                </a:lnTo>
                <a:lnTo>
                  <a:pt x="11484768" y="3779838"/>
                </a:lnTo>
                <a:lnTo>
                  <a:pt x="11480006" y="3790157"/>
                </a:lnTo>
                <a:lnTo>
                  <a:pt x="11475243" y="3800476"/>
                </a:lnTo>
                <a:lnTo>
                  <a:pt x="11473656" y="3811588"/>
                </a:lnTo>
                <a:lnTo>
                  <a:pt x="11471275" y="3824288"/>
                </a:lnTo>
                <a:lnTo>
                  <a:pt x="11469687" y="3835401"/>
                </a:lnTo>
                <a:lnTo>
                  <a:pt x="11469687" y="4993482"/>
                </a:lnTo>
                <a:lnTo>
                  <a:pt x="11471275" y="5004594"/>
                </a:lnTo>
                <a:lnTo>
                  <a:pt x="11473656" y="5017294"/>
                </a:lnTo>
                <a:lnTo>
                  <a:pt x="11475243" y="5028407"/>
                </a:lnTo>
                <a:lnTo>
                  <a:pt x="11480006" y="5038726"/>
                </a:lnTo>
                <a:lnTo>
                  <a:pt x="11484768" y="5048251"/>
                </a:lnTo>
                <a:lnTo>
                  <a:pt x="11490325" y="5058569"/>
                </a:lnTo>
                <a:lnTo>
                  <a:pt x="11496675" y="5067301"/>
                </a:lnTo>
                <a:lnTo>
                  <a:pt x="11504612" y="5075238"/>
                </a:lnTo>
                <a:lnTo>
                  <a:pt x="11512549" y="5083176"/>
                </a:lnTo>
                <a:lnTo>
                  <a:pt x="11522868" y="5090319"/>
                </a:lnTo>
                <a:lnTo>
                  <a:pt x="11531599" y="5095876"/>
                </a:lnTo>
                <a:lnTo>
                  <a:pt x="11541918" y="5101432"/>
                </a:lnTo>
                <a:lnTo>
                  <a:pt x="11553031" y="5104607"/>
                </a:lnTo>
                <a:lnTo>
                  <a:pt x="11564143" y="5107782"/>
                </a:lnTo>
                <a:lnTo>
                  <a:pt x="11575256" y="5110163"/>
                </a:lnTo>
                <a:lnTo>
                  <a:pt x="11587956" y="5110163"/>
                </a:lnTo>
                <a:lnTo>
                  <a:pt x="12742068" y="5110163"/>
                </a:lnTo>
                <a:lnTo>
                  <a:pt x="12754768" y="5110163"/>
                </a:lnTo>
                <a:lnTo>
                  <a:pt x="12765881" y="5107782"/>
                </a:lnTo>
                <a:lnTo>
                  <a:pt x="12776993" y="5104607"/>
                </a:lnTo>
                <a:lnTo>
                  <a:pt x="12788106" y="5101432"/>
                </a:lnTo>
                <a:lnTo>
                  <a:pt x="12798425" y="5095876"/>
                </a:lnTo>
                <a:lnTo>
                  <a:pt x="12808743" y="5090319"/>
                </a:lnTo>
                <a:lnTo>
                  <a:pt x="12817475" y="5083176"/>
                </a:lnTo>
                <a:lnTo>
                  <a:pt x="12825412" y="5075238"/>
                </a:lnTo>
                <a:lnTo>
                  <a:pt x="12833349" y="5067301"/>
                </a:lnTo>
                <a:lnTo>
                  <a:pt x="12839699" y="5058569"/>
                </a:lnTo>
                <a:lnTo>
                  <a:pt x="12845256" y="5048251"/>
                </a:lnTo>
                <a:lnTo>
                  <a:pt x="12850018" y="5038726"/>
                </a:lnTo>
                <a:lnTo>
                  <a:pt x="12854781" y="5028407"/>
                </a:lnTo>
                <a:lnTo>
                  <a:pt x="12857162" y="5017294"/>
                </a:lnTo>
                <a:lnTo>
                  <a:pt x="12858749" y="5004594"/>
                </a:lnTo>
                <a:lnTo>
                  <a:pt x="12860337" y="4993482"/>
                </a:lnTo>
                <a:lnTo>
                  <a:pt x="12860337" y="3835401"/>
                </a:lnTo>
                <a:lnTo>
                  <a:pt x="12858749" y="3824288"/>
                </a:lnTo>
                <a:lnTo>
                  <a:pt x="12857162" y="3811588"/>
                </a:lnTo>
                <a:lnTo>
                  <a:pt x="12854781" y="3800476"/>
                </a:lnTo>
                <a:lnTo>
                  <a:pt x="12850018" y="3790157"/>
                </a:lnTo>
                <a:lnTo>
                  <a:pt x="12845256" y="3779838"/>
                </a:lnTo>
                <a:lnTo>
                  <a:pt x="12839699" y="3770313"/>
                </a:lnTo>
                <a:lnTo>
                  <a:pt x="12833349" y="3760788"/>
                </a:lnTo>
                <a:lnTo>
                  <a:pt x="12825412" y="3752851"/>
                </a:lnTo>
                <a:lnTo>
                  <a:pt x="12817475" y="3744913"/>
                </a:lnTo>
                <a:lnTo>
                  <a:pt x="12808743" y="3738563"/>
                </a:lnTo>
                <a:lnTo>
                  <a:pt x="12798425" y="3733007"/>
                </a:lnTo>
                <a:lnTo>
                  <a:pt x="12788106" y="3727451"/>
                </a:lnTo>
                <a:lnTo>
                  <a:pt x="12776993" y="3723482"/>
                </a:lnTo>
                <a:lnTo>
                  <a:pt x="12765881" y="3720307"/>
                </a:lnTo>
                <a:lnTo>
                  <a:pt x="12754768" y="3719513"/>
                </a:lnTo>
                <a:lnTo>
                  <a:pt x="12742068" y="3717926"/>
                </a:lnTo>
                <a:close/>
                <a:moveTo>
                  <a:pt x="10129043" y="3717925"/>
                </a:moveTo>
                <a:lnTo>
                  <a:pt x="10117137" y="3719513"/>
                </a:lnTo>
                <a:lnTo>
                  <a:pt x="10106025" y="3720307"/>
                </a:lnTo>
                <a:lnTo>
                  <a:pt x="10094912" y="3723481"/>
                </a:lnTo>
                <a:lnTo>
                  <a:pt x="10083006" y="3727450"/>
                </a:lnTo>
                <a:lnTo>
                  <a:pt x="10073481" y="3733007"/>
                </a:lnTo>
                <a:lnTo>
                  <a:pt x="10063162" y="3738563"/>
                </a:lnTo>
                <a:lnTo>
                  <a:pt x="10054431" y="3744913"/>
                </a:lnTo>
                <a:lnTo>
                  <a:pt x="10046493" y="3752850"/>
                </a:lnTo>
                <a:lnTo>
                  <a:pt x="10038556" y="3760788"/>
                </a:lnTo>
                <a:lnTo>
                  <a:pt x="10031412" y="3770313"/>
                </a:lnTo>
                <a:lnTo>
                  <a:pt x="10025856" y="3779838"/>
                </a:lnTo>
                <a:lnTo>
                  <a:pt x="10021887" y="3790157"/>
                </a:lnTo>
                <a:lnTo>
                  <a:pt x="10017125" y="3800475"/>
                </a:lnTo>
                <a:lnTo>
                  <a:pt x="10014743" y="3811588"/>
                </a:lnTo>
                <a:lnTo>
                  <a:pt x="10012362" y="3824288"/>
                </a:lnTo>
                <a:lnTo>
                  <a:pt x="10012362" y="3835400"/>
                </a:lnTo>
                <a:lnTo>
                  <a:pt x="10012362" y="4993482"/>
                </a:lnTo>
                <a:lnTo>
                  <a:pt x="10012362" y="5004594"/>
                </a:lnTo>
                <a:lnTo>
                  <a:pt x="10014743" y="5017294"/>
                </a:lnTo>
                <a:lnTo>
                  <a:pt x="10017125" y="5028407"/>
                </a:lnTo>
                <a:lnTo>
                  <a:pt x="10021887" y="5038726"/>
                </a:lnTo>
                <a:lnTo>
                  <a:pt x="10025856" y="5048251"/>
                </a:lnTo>
                <a:lnTo>
                  <a:pt x="10031412" y="5058569"/>
                </a:lnTo>
                <a:lnTo>
                  <a:pt x="10038556" y="5067301"/>
                </a:lnTo>
                <a:lnTo>
                  <a:pt x="10046493" y="5075238"/>
                </a:lnTo>
                <a:lnTo>
                  <a:pt x="10054431" y="5083176"/>
                </a:lnTo>
                <a:lnTo>
                  <a:pt x="10063162" y="5090319"/>
                </a:lnTo>
                <a:lnTo>
                  <a:pt x="10073481" y="5095876"/>
                </a:lnTo>
                <a:lnTo>
                  <a:pt x="10083006" y="5101432"/>
                </a:lnTo>
                <a:lnTo>
                  <a:pt x="10094912" y="5104607"/>
                </a:lnTo>
                <a:lnTo>
                  <a:pt x="10106025" y="5107782"/>
                </a:lnTo>
                <a:lnTo>
                  <a:pt x="10117137" y="5110163"/>
                </a:lnTo>
                <a:lnTo>
                  <a:pt x="10129043" y="5110163"/>
                </a:lnTo>
                <a:lnTo>
                  <a:pt x="11283950" y="5110163"/>
                </a:lnTo>
                <a:lnTo>
                  <a:pt x="11295856" y="5110163"/>
                </a:lnTo>
                <a:lnTo>
                  <a:pt x="11307763" y="5107782"/>
                </a:lnTo>
                <a:lnTo>
                  <a:pt x="11318875" y="5104607"/>
                </a:lnTo>
                <a:lnTo>
                  <a:pt x="11329987" y="5101432"/>
                </a:lnTo>
                <a:lnTo>
                  <a:pt x="11340306" y="5095876"/>
                </a:lnTo>
                <a:lnTo>
                  <a:pt x="11349037" y="5090319"/>
                </a:lnTo>
                <a:lnTo>
                  <a:pt x="11357769" y="5083176"/>
                </a:lnTo>
                <a:lnTo>
                  <a:pt x="11366500" y="5075238"/>
                </a:lnTo>
                <a:lnTo>
                  <a:pt x="11374437" y="5067301"/>
                </a:lnTo>
                <a:lnTo>
                  <a:pt x="11381581" y="5058569"/>
                </a:lnTo>
                <a:lnTo>
                  <a:pt x="11387137" y="5048251"/>
                </a:lnTo>
                <a:lnTo>
                  <a:pt x="11391900" y="5038726"/>
                </a:lnTo>
                <a:lnTo>
                  <a:pt x="11395869" y="5028407"/>
                </a:lnTo>
                <a:lnTo>
                  <a:pt x="11398250" y="5017294"/>
                </a:lnTo>
                <a:lnTo>
                  <a:pt x="11400631" y="5004594"/>
                </a:lnTo>
                <a:lnTo>
                  <a:pt x="11401425" y="4993482"/>
                </a:lnTo>
                <a:lnTo>
                  <a:pt x="11401425" y="3835400"/>
                </a:lnTo>
                <a:lnTo>
                  <a:pt x="11400631" y="3824288"/>
                </a:lnTo>
                <a:lnTo>
                  <a:pt x="11398250" y="3811588"/>
                </a:lnTo>
                <a:lnTo>
                  <a:pt x="11395869" y="3800475"/>
                </a:lnTo>
                <a:lnTo>
                  <a:pt x="11391900" y="3790157"/>
                </a:lnTo>
                <a:lnTo>
                  <a:pt x="11387137" y="3779838"/>
                </a:lnTo>
                <a:lnTo>
                  <a:pt x="11381581" y="3770313"/>
                </a:lnTo>
                <a:lnTo>
                  <a:pt x="11374437" y="3760788"/>
                </a:lnTo>
                <a:lnTo>
                  <a:pt x="11366500" y="3752850"/>
                </a:lnTo>
                <a:lnTo>
                  <a:pt x="11357769" y="3744913"/>
                </a:lnTo>
                <a:lnTo>
                  <a:pt x="11349037" y="3738563"/>
                </a:lnTo>
                <a:lnTo>
                  <a:pt x="11340306" y="3733007"/>
                </a:lnTo>
                <a:lnTo>
                  <a:pt x="11329987" y="3727450"/>
                </a:lnTo>
                <a:lnTo>
                  <a:pt x="11318875" y="3723481"/>
                </a:lnTo>
                <a:lnTo>
                  <a:pt x="11307763" y="3720307"/>
                </a:lnTo>
                <a:lnTo>
                  <a:pt x="11295856" y="3719513"/>
                </a:lnTo>
                <a:lnTo>
                  <a:pt x="11283950" y="3717925"/>
                </a:lnTo>
                <a:close/>
                <a:moveTo>
                  <a:pt x="15963105" y="2255840"/>
                </a:moveTo>
                <a:lnTo>
                  <a:pt x="15951199" y="2256633"/>
                </a:lnTo>
                <a:lnTo>
                  <a:pt x="15940087" y="2258221"/>
                </a:lnTo>
                <a:lnTo>
                  <a:pt x="15928180" y="2261396"/>
                </a:lnTo>
                <a:lnTo>
                  <a:pt x="15917068" y="2264571"/>
                </a:lnTo>
                <a:lnTo>
                  <a:pt x="15907543" y="2270127"/>
                </a:lnTo>
                <a:lnTo>
                  <a:pt x="15898018" y="2275683"/>
                </a:lnTo>
                <a:lnTo>
                  <a:pt x="15889287" y="2282828"/>
                </a:lnTo>
                <a:lnTo>
                  <a:pt x="15880555" y="2290765"/>
                </a:lnTo>
                <a:lnTo>
                  <a:pt x="15872618" y="2298703"/>
                </a:lnTo>
                <a:lnTo>
                  <a:pt x="15865474" y="2307434"/>
                </a:lnTo>
                <a:lnTo>
                  <a:pt x="15859918" y="2317753"/>
                </a:lnTo>
                <a:lnTo>
                  <a:pt x="15855949" y="2328071"/>
                </a:lnTo>
                <a:lnTo>
                  <a:pt x="15851187" y="2337596"/>
                </a:lnTo>
                <a:lnTo>
                  <a:pt x="15848805" y="2349502"/>
                </a:lnTo>
                <a:lnTo>
                  <a:pt x="15846424" y="2361409"/>
                </a:lnTo>
                <a:lnTo>
                  <a:pt x="15846424" y="2372521"/>
                </a:lnTo>
                <a:lnTo>
                  <a:pt x="15846424" y="3530603"/>
                </a:lnTo>
                <a:lnTo>
                  <a:pt x="15846424" y="3542509"/>
                </a:lnTo>
                <a:lnTo>
                  <a:pt x="15848805" y="3554415"/>
                </a:lnTo>
                <a:lnTo>
                  <a:pt x="15851187" y="3565528"/>
                </a:lnTo>
                <a:lnTo>
                  <a:pt x="15855949" y="3575847"/>
                </a:lnTo>
                <a:lnTo>
                  <a:pt x="15859918" y="3586165"/>
                </a:lnTo>
                <a:lnTo>
                  <a:pt x="15865474" y="3596484"/>
                </a:lnTo>
                <a:lnTo>
                  <a:pt x="15872618" y="3605215"/>
                </a:lnTo>
                <a:lnTo>
                  <a:pt x="15880555" y="3613153"/>
                </a:lnTo>
                <a:lnTo>
                  <a:pt x="15889287" y="3621090"/>
                </a:lnTo>
                <a:lnTo>
                  <a:pt x="15898018" y="3627441"/>
                </a:lnTo>
                <a:lnTo>
                  <a:pt x="15907543" y="3632997"/>
                </a:lnTo>
                <a:lnTo>
                  <a:pt x="15917068" y="3638553"/>
                </a:lnTo>
                <a:lnTo>
                  <a:pt x="15928180" y="3642522"/>
                </a:lnTo>
                <a:lnTo>
                  <a:pt x="15940087" y="3645697"/>
                </a:lnTo>
                <a:lnTo>
                  <a:pt x="15951199" y="3648078"/>
                </a:lnTo>
                <a:lnTo>
                  <a:pt x="15963105" y="3648078"/>
                </a:lnTo>
                <a:lnTo>
                  <a:pt x="17118804" y="3648078"/>
                </a:lnTo>
                <a:lnTo>
                  <a:pt x="17129920" y="3648078"/>
                </a:lnTo>
                <a:lnTo>
                  <a:pt x="17141032" y="3645697"/>
                </a:lnTo>
                <a:lnTo>
                  <a:pt x="17152936" y="3642522"/>
                </a:lnTo>
                <a:lnTo>
                  <a:pt x="17164048" y="3638553"/>
                </a:lnTo>
                <a:lnTo>
                  <a:pt x="17173576" y="3632997"/>
                </a:lnTo>
                <a:lnTo>
                  <a:pt x="17183892" y="3627441"/>
                </a:lnTo>
                <a:lnTo>
                  <a:pt x="17193420" y="3621090"/>
                </a:lnTo>
                <a:lnTo>
                  <a:pt x="17200564" y="3613153"/>
                </a:lnTo>
                <a:lnTo>
                  <a:pt x="17208500" y="3605215"/>
                </a:lnTo>
                <a:lnTo>
                  <a:pt x="17215644" y="3596484"/>
                </a:lnTo>
                <a:lnTo>
                  <a:pt x="17221200" y="3586165"/>
                </a:lnTo>
                <a:lnTo>
                  <a:pt x="17225964" y="3575847"/>
                </a:lnTo>
                <a:lnTo>
                  <a:pt x="17229932" y="3565528"/>
                </a:lnTo>
                <a:lnTo>
                  <a:pt x="17233104" y="3554415"/>
                </a:lnTo>
                <a:lnTo>
                  <a:pt x="17234692" y="3542509"/>
                </a:lnTo>
                <a:lnTo>
                  <a:pt x="17235488" y="3530603"/>
                </a:lnTo>
                <a:lnTo>
                  <a:pt x="17235488" y="2372521"/>
                </a:lnTo>
                <a:lnTo>
                  <a:pt x="17234692" y="2361409"/>
                </a:lnTo>
                <a:lnTo>
                  <a:pt x="17233104" y="2349502"/>
                </a:lnTo>
                <a:lnTo>
                  <a:pt x="17229932" y="2337596"/>
                </a:lnTo>
                <a:lnTo>
                  <a:pt x="17225964" y="2328071"/>
                </a:lnTo>
                <a:lnTo>
                  <a:pt x="17221200" y="2317753"/>
                </a:lnTo>
                <a:lnTo>
                  <a:pt x="17215644" y="2307434"/>
                </a:lnTo>
                <a:lnTo>
                  <a:pt x="17208500" y="2298703"/>
                </a:lnTo>
                <a:lnTo>
                  <a:pt x="17200564" y="2290765"/>
                </a:lnTo>
                <a:lnTo>
                  <a:pt x="17193420" y="2282828"/>
                </a:lnTo>
                <a:lnTo>
                  <a:pt x="17183892" y="2275683"/>
                </a:lnTo>
                <a:lnTo>
                  <a:pt x="17173576" y="2270127"/>
                </a:lnTo>
                <a:lnTo>
                  <a:pt x="17164048" y="2264571"/>
                </a:lnTo>
                <a:lnTo>
                  <a:pt x="17152936" y="2261396"/>
                </a:lnTo>
                <a:lnTo>
                  <a:pt x="17141032" y="2258221"/>
                </a:lnTo>
                <a:lnTo>
                  <a:pt x="17129920" y="2256633"/>
                </a:lnTo>
                <a:lnTo>
                  <a:pt x="17118804" y="2255840"/>
                </a:lnTo>
                <a:close/>
                <a:moveTo>
                  <a:pt x="14504193" y="2255840"/>
                </a:moveTo>
                <a:lnTo>
                  <a:pt x="14491493" y="2256633"/>
                </a:lnTo>
                <a:lnTo>
                  <a:pt x="14480381" y="2258221"/>
                </a:lnTo>
                <a:lnTo>
                  <a:pt x="14469268" y="2261396"/>
                </a:lnTo>
                <a:lnTo>
                  <a:pt x="14458156" y="2264571"/>
                </a:lnTo>
                <a:lnTo>
                  <a:pt x="14447837" y="2270127"/>
                </a:lnTo>
                <a:lnTo>
                  <a:pt x="14439106" y="2275683"/>
                </a:lnTo>
                <a:lnTo>
                  <a:pt x="14430375" y="2282828"/>
                </a:lnTo>
                <a:lnTo>
                  <a:pt x="14420850" y="2290765"/>
                </a:lnTo>
                <a:lnTo>
                  <a:pt x="14412912" y="2298703"/>
                </a:lnTo>
                <a:lnTo>
                  <a:pt x="14406562" y="2307434"/>
                </a:lnTo>
                <a:lnTo>
                  <a:pt x="14401006" y="2317753"/>
                </a:lnTo>
                <a:lnTo>
                  <a:pt x="14396243" y="2328071"/>
                </a:lnTo>
                <a:lnTo>
                  <a:pt x="14391481" y="2337596"/>
                </a:lnTo>
                <a:lnTo>
                  <a:pt x="14389893" y="2349502"/>
                </a:lnTo>
                <a:lnTo>
                  <a:pt x="14387512" y="2361409"/>
                </a:lnTo>
                <a:lnTo>
                  <a:pt x="14387512" y="2372521"/>
                </a:lnTo>
                <a:lnTo>
                  <a:pt x="14387512" y="3530603"/>
                </a:lnTo>
                <a:lnTo>
                  <a:pt x="14387512" y="3542509"/>
                </a:lnTo>
                <a:lnTo>
                  <a:pt x="14389893" y="3554415"/>
                </a:lnTo>
                <a:lnTo>
                  <a:pt x="14391481" y="3565528"/>
                </a:lnTo>
                <a:lnTo>
                  <a:pt x="14396243" y="3575847"/>
                </a:lnTo>
                <a:lnTo>
                  <a:pt x="14401006" y="3586165"/>
                </a:lnTo>
                <a:lnTo>
                  <a:pt x="14406562" y="3596484"/>
                </a:lnTo>
                <a:lnTo>
                  <a:pt x="14412912" y="3605215"/>
                </a:lnTo>
                <a:lnTo>
                  <a:pt x="14420850" y="3613153"/>
                </a:lnTo>
                <a:lnTo>
                  <a:pt x="14430375" y="3621090"/>
                </a:lnTo>
                <a:lnTo>
                  <a:pt x="14439106" y="3627441"/>
                </a:lnTo>
                <a:lnTo>
                  <a:pt x="14447837" y="3632997"/>
                </a:lnTo>
                <a:lnTo>
                  <a:pt x="14458156" y="3638553"/>
                </a:lnTo>
                <a:lnTo>
                  <a:pt x="14469268" y="3642522"/>
                </a:lnTo>
                <a:lnTo>
                  <a:pt x="14480381" y="3645697"/>
                </a:lnTo>
                <a:lnTo>
                  <a:pt x="14491493" y="3648078"/>
                </a:lnTo>
                <a:lnTo>
                  <a:pt x="14504193" y="3648078"/>
                </a:lnTo>
                <a:lnTo>
                  <a:pt x="15659894" y="3648078"/>
                </a:lnTo>
                <a:lnTo>
                  <a:pt x="15671006" y="3648078"/>
                </a:lnTo>
                <a:lnTo>
                  <a:pt x="15682119" y="3645697"/>
                </a:lnTo>
                <a:lnTo>
                  <a:pt x="15693231" y="3642522"/>
                </a:lnTo>
                <a:lnTo>
                  <a:pt x="15704344" y="3638553"/>
                </a:lnTo>
                <a:lnTo>
                  <a:pt x="15714663" y="3632997"/>
                </a:lnTo>
                <a:lnTo>
                  <a:pt x="15724981" y="3627441"/>
                </a:lnTo>
                <a:lnTo>
                  <a:pt x="15733713" y="3621090"/>
                </a:lnTo>
                <a:lnTo>
                  <a:pt x="15741650" y="3613153"/>
                </a:lnTo>
                <a:lnTo>
                  <a:pt x="15749587" y="3605215"/>
                </a:lnTo>
                <a:lnTo>
                  <a:pt x="15755937" y="3596484"/>
                </a:lnTo>
                <a:lnTo>
                  <a:pt x="15761494" y="3586165"/>
                </a:lnTo>
                <a:lnTo>
                  <a:pt x="15766256" y="3575847"/>
                </a:lnTo>
                <a:lnTo>
                  <a:pt x="15771019" y="3565528"/>
                </a:lnTo>
                <a:lnTo>
                  <a:pt x="15772606" y="3554415"/>
                </a:lnTo>
                <a:lnTo>
                  <a:pt x="15774987" y="3542509"/>
                </a:lnTo>
                <a:lnTo>
                  <a:pt x="15776575" y="3530603"/>
                </a:lnTo>
                <a:lnTo>
                  <a:pt x="15776575" y="2372521"/>
                </a:lnTo>
                <a:lnTo>
                  <a:pt x="15774987" y="2361409"/>
                </a:lnTo>
                <a:lnTo>
                  <a:pt x="15772606" y="2349502"/>
                </a:lnTo>
                <a:lnTo>
                  <a:pt x="15771019" y="2337596"/>
                </a:lnTo>
                <a:lnTo>
                  <a:pt x="15766256" y="2328071"/>
                </a:lnTo>
                <a:lnTo>
                  <a:pt x="15761494" y="2317753"/>
                </a:lnTo>
                <a:lnTo>
                  <a:pt x="15755937" y="2307434"/>
                </a:lnTo>
                <a:lnTo>
                  <a:pt x="15749587" y="2298703"/>
                </a:lnTo>
                <a:lnTo>
                  <a:pt x="15741650" y="2290765"/>
                </a:lnTo>
                <a:lnTo>
                  <a:pt x="15733713" y="2282828"/>
                </a:lnTo>
                <a:lnTo>
                  <a:pt x="15724981" y="2275683"/>
                </a:lnTo>
                <a:lnTo>
                  <a:pt x="15714663" y="2270127"/>
                </a:lnTo>
                <a:lnTo>
                  <a:pt x="15704344" y="2264571"/>
                </a:lnTo>
                <a:lnTo>
                  <a:pt x="15693231" y="2261396"/>
                </a:lnTo>
                <a:lnTo>
                  <a:pt x="15682119" y="2258221"/>
                </a:lnTo>
                <a:lnTo>
                  <a:pt x="15671006" y="2256633"/>
                </a:lnTo>
                <a:lnTo>
                  <a:pt x="15659894" y="2255840"/>
                </a:lnTo>
                <a:close/>
                <a:moveTo>
                  <a:pt x="8671583" y="2255840"/>
                </a:moveTo>
                <a:lnTo>
                  <a:pt x="8658897" y="2256633"/>
                </a:lnTo>
                <a:lnTo>
                  <a:pt x="8647797" y="2258221"/>
                </a:lnTo>
                <a:lnTo>
                  <a:pt x="8636698" y="2261396"/>
                </a:lnTo>
                <a:lnTo>
                  <a:pt x="8625598" y="2264571"/>
                </a:lnTo>
                <a:lnTo>
                  <a:pt x="8615291" y="2270127"/>
                </a:lnTo>
                <a:lnTo>
                  <a:pt x="8604984" y="2275683"/>
                </a:lnTo>
                <a:lnTo>
                  <a:pt x="8596263" y="2282828"/>
                </a:lnTo>
                <a:lnTo>
                  <a:pt x="8588334" y="2290765"/>
                </a:lnTo>
                <a:lnTo>
                  <a:pt x="8580406" y="2298703"/>
                </a:lnTo>
                <a:lnTo>
                  <a:pt x="8574063" y="2307434"/>
                </a:lnTo>
                <a:lnTo>
                  <a:pt x="8568513" y="2317753"/>
                </a:lnTo>
                <a:lnTo>
                  <a:pt x="8563756" y="2328071"/>
                </a:lnTo>
                <a:lnTo>
                  <a:pt x="8559792" y="2337596"/>
                </a:lnTo>
                <a:lnTo>
                  <a:pt x="8557413" y="2349502"/>
                </a:lnTo>
                <a:lnTo>
                  <a:pt x="8555035" y="2361409"/>
                </a:lnTo>
                <a:lnTo>
                  <a:pt x="8553449" y="2372521"/>
                </a:lnTo>
                <a:lnTo>
                  <a:pt x="8553449" y="3530603"/>
                </a:lnTo>
                <a:lnTo>
                  <a:pt x="8555035" y="3542509"/>
                </a:lnTo>
                <a:lnTo>
                  <a:pt x="8557413" y="3554415"/>
                </a:lnTo>
                <a:lnTo>
                  <a:pt x="8559792" y="3565528"/>
                </a:lnTo>
                <a:lnTo>
                  <a:pt x="8563756" y="3575847"/>
                </a:lnTo>
                <a:lnTo>
                  <a:pt x="8568513" y="3586165"/>
                </a:lnTo>
                <a:lnTo>
                  <a:pt x="8574063" y="3596484"/>
                </a:lnTo>
                <a:lnTo>
                  <a:pt x="8580406" y="3605215"/>
                </a:lnTo>
                <a:lnTo>
                  <a:pt x="8588334" y="3613153"/>
                </a:lnTo>
                <a:lnTo>
                  <a:pt x="8596263" y="3621090"/>
                </a:lnTo>
                <a:lnTo>
                  <a:pt x="8604984" y="3627441"/>
                </a:lnTo>
                <a:lnTo>
                  <a:pt x="8615291" y="3632997"/>
                </a:lnTo>
                <a:lnTo>
                  <a:pt x="8625598" y="3638553"/>
                </a:lnTo>
                <a:lnTo>
                  <a:pt x="8636698" y="3642522"/>
                </a:lnTo>
                <a:lnTo>
                  <a:pt x="8647797" y="3645697"/>
                </a:lnTo>
                <a:lnTo>
                  <a:pt x="8658897" y="3648078"/>
                </a:lnTo>
                <a:lnTo>
                  <a:pt x="8671583" y="3648078"/>
                </a:lnTo>
                <a:lnTo>
                  <a:pt x="9824378" y="3648078"/>
                </a:lnTo>
                <a:lnTo>
                  <a:pt x="9837064" y="3648078"/>
                </a:lnTo>
                <a:lnTo>
                  <a:pt x="9848163" y="3645697"/>
                </a:lnTo>
                <a:lnTo>
                  <a:pt x="9859263" y="3642522"/>
                </a:lnTo>
                <a:lnTo>
                  <a:pt x="9870363" y="3638553"/>
                </a:lnTo>
                <a:lnTo>
                  <a:pt x="9880670" y="3632997"/>
                </a:lnTo>
                <a:lnTo>
                  <a:pt x="9889391" y="3627441"/>
                </a:lnTo>
                <a:lnTo>
                  <a:pt x="9898906" y="3621090"/>
                </a:lnTo>
                <a:lnTo>
                  <a:pt x="9907627" y="3613153"/>
                </a:lnTo>
                <a:lnTo>
                  <a:pt x="9915555" y="3605215"/>
                </a:lnTo>
                <a:lnTo>
                  <a:pt x="9921898" y="3596484"/>
                </a:lnTo>
                <a:lnTo>
                  <a:pt x="9927448" y="3586165"/>
                </a:lnTo>
                <a:lnTo>
                  <a:pt x="9932205" y="3575847"/>
                </a:lnTo>
                <a:lnTo>
                  <a:pt x="9936962" y="3565528"/>
                </a:lnTo>
                <a:lnTo>
                  <a:pt x="9939341" y="3554415"/>
                </a:lnTo>
                <a:lnTo>
                  <a:pt x="9940926" y="3542509"/>
                </a:lnTo>
                <a:lnTo>
                  <a:pt x="9942512" y="3530603"/>
                </a:lnTo>
                <a:lnTo>
                  <a:pt x="9942512" y="2372521"/>
                </a:lnTo>
                <a:lnTo>
                  <a:pt x="9940926" y="2361409"/>
                </a:lnTo>
                <a:lnTo>
                  <a:pt x="9939341" y="2349502"/>
                </a:lnTo>
                <a:lnTo>
                  <a:pt x="9936962" y="2337596"/>
                </a:lnTo>
                <a:lnTo>
                  <a:pt x="9932205" y="2328071"/>
                </a:lnTo>
                <a:lnTo>
                  <a:pt x="9927448" y="2317753"/>
                </a:lnTo>
                <a:lnTo>
                  <a:pt x="9921898" y="2307434"/>
                </a:lnTo>
                <a:lnTo>
                  <a:pt x="9915555" y="2298703"/>
                </a:lnTo>
                <a:lnTo>
                  <a:pt x="9907627" y="2290765"/>
                </a:lnTo>
                <a:lnTo>
                  <a:pt x="9898906" y="2282828"/>
                </a:lnTo>
                <a:lnTo>
                  <a:pt x="9889391" y="2275683"/>
                </a:lnTo>
                <a:lnTo>
                  <a:pt x="9880670" y="2270127"/>
                </a:lnTo>
                <a:lnTo>
                  <a:pt x="9870363" y="2264571"/>
                </a:lnTo>
                <a:lnTo>
                  <a:pt x="9859263" y="2261396"/>
                </a:lnTo>
                <a:lnTo>
                  <a:pt x="9848163" y="2258221"/>
                </a:lnTo>
                <a:lnTo>
                  <a:pt x="9837064" y="2256633"/>
                </a:lnTo>
                <a:lnTo>
                  <a:pt x="9824378" y="2255840"/>
                </a:lnTo>
                <a:close/>
                <a:moveTo>
                  <a:pt x="13046141" y="2255839"/>
                </a:moveTo>
                <a:lnTo>
                  <a:pt x="13034228" y="2256633"/>
                </a:lnTo>
                <a:lnTo>
                  <a:pt x="13023109" y="2258221"/>
                </a:lnTo>
                <a:lnTo>
                  <a:pt x="13011990" y="2261396"/>
                </a:lnTo>
                <a:lnTo>
                  <a:pt x="13000077" y="2264571"/>
                </a:lnTo>
                <a:lnTo>
                  <a:pt x="12990547" y="2270127"/>
                </a:lnTo>
                <a:lnTo>
                  <a:pt x="12981016" y="2275683"/>
                </a:lnTo>
                <a:lnTo>
                  <a:pt x="12972280" y="2282827"/>
                </a:lnTo>
                <a:lnTo>
                  <a:pt x="12963544" y="2290764"/>
                </a:lnTo>
                <a:lnTo>
                  <a:pt x="12955602" y="2298702"/>
                </a:lnTo>
                <a:lnTo>
                  <a:pt x="12948454" y="2307433"/>
                </a:lnTo>
                <a:lnTo>
                  <a:pt x="12942895" y="2317752"/>
                </a:lnTo>
                <a:lnTo>
                  <a:pt x="12938924" y="2328071"/>
                </a:lnTo>
                <a:lnTo>
                  <a:pt x="12934158" y="2337596"/>
                </a:lnTo>
                <a:lnTo>
                  <a:pt x="12931776" y="2349502"/>
                </a:lnTo>
                <a:lnTo>
                  <a:pt x="12929393" y="2361408"/>
                </a:lnTo>
                <a:lnTo>
                  <a:pt x="12928599" y="2372521"/>
                </a:lnTo>
                <a:lnTo>
                  <a:pt x="12928599" y="3530603"/>
                </a:lnTo>
                <a:lnTo>
                  <a:pt x="12929393" y="3542509"/>
                </a:lnTo>
                <a:lnTo>
                  <a:pt x="12931776" y="3554415"/>
                </a:lnTo>
                <a:lnTo>
                  <a:pt x="12934158" y="3565528"/>
                </a:lnTo>
                <a:lnTo>
                  <a:pt x="12938924" y="3575846"/>
                </a:lnTo>
                <a:lnTo>
                  <a:pt x="12942895" y="3586165"/>
                </a:lnTo>
                <a:lnTo>
                  <a:pt x="12948454" y="3596484"/>
                </a:lnTo>
                <a:lnTo>
                  <a:pt x="12955602" y="3605215"/>
                </a:lnTo>
                <a:lnTo>
                  <a:pt x="12963544" y="3613152"/>
                </a:lnTo>
                <a:lnTo>
                  <a:pt x="12972280" y="3621090"/>
                </a:lnTo>
                <a:lnTo>
                  <a:pt x="12981016" y="3627440"/>
                </a:lnTo>
                <a:lnTo>
                  <a:pt x="12990547" y="3632996"/>
                </a:lnTo>
                <a:lnTo>
                  <a:pt x="13000077" y="3638553"/>
                </a:lnTo>
                <a:lnTo>
                  <a:pt x="13011990" y="3642521"/>
                </a:lnTo>
                <a:lnTo>
                  <a:pt x="13023109" y="3645696"/>
                </a:lnTo>
                <a:lnTo>
                  <a:pt x="13034228" y="3648077"/>
                </a:lnTo>
                <a:lnTo>
                  <a:pt x="13046141" y="3648077"/>
                </a:lnTo>
                <a:lnTo>
                  <a:pt x="14201707" y="3648077"/>
                </a:lnTo>
                <a:lnTo>
                  <a:pt x="14213620" y="3648077"/>
                </a:lnTo>
                <a:lnTo>
                  <a:pt x="14225533" y="3645696"/>
                </a:lnTo>
                <a:lnTo>
                  <a:pt x="14236652" y="3642521"/>
                </a:lnTo>
                <a:lnTo>
                  <a:pt x="14247771" y="3638553"/>
                </a:lnTo>
                <a:lnTo>
                  <a:pt x="14258095" y="3632996"/>
                </a:lnTo>
                <a:lnTo>
                  <a:pt x="14267626" y="3627440"/>
                </a:lnTo>
                <a:lnTo>
                  <a:pt x="14277156" y="3621090"/>
                </a:lnTo>
                <a:lnTo>
                  <a:pt x="14284304" y="3613152"/>
                </a:lnTo>
                <a:lnTo>
                  <a:pt x="14292246" y="3605215"/>
                </a:lnTo>
                <a:lnTo>
                  <a:pt x="14299394" y="3596484"/>
                </a:lnTo>
                <a:lnTo>
                  <a:pt x="14304953" y="3586165"/>
                </a:lnTo>
                <a:lnTo>
                  <a:pt x="14309719" y="3575846"/>
                </a:lnTo>
                <a:lnTo>
                  <a:pt x="14313690" y="3565528"/>
                </a:lnTo>
                <a:lnTo>
                  <a:pt x="14316072" y="3554415"/>
                </a:lnTo>
                <a:lnTo>
                  <a:pt x="14318455" y="3542509"/>
                </a:lnTo>
                <a:lnTo>
                  <a:pt x="14319249" y="3530603"/>
                </a:lnTo>
                <a:lnTo>
                  <a:pt x="14319249" y="2372521"/>
                </a:lnTo>
                <a:lnTo>
                  <a:pt x="14318455" y="2361408"/>
                </a:lnTo>
                <a:lnTo>
                  <a:pt x="14316072" y="2349502"/>
                </a:lnTo>
                <a:lnTo>
                  <a:pt x="14313690" y="2337596"/>
                </a:lnTo>
                <a:lnTo>
                  <a:pt x="14309719" y="2328071"/>
                </a:lnTo>
                <a:lnTo>
                  <a:pt x="14304953" y="2317752"/>
                </a:lnTo>
                <a:lnTo>
                  <a:pt x="14299394" y="2307433"/>
                </a:lnTo>
                <a:lnTo>
                  <a:pt x="14292246" y="2298702"/>
                </a:lnTo>
                <a:lnTo>
                  <a:pt x="14284304" y="2290764"/>
                </a:lnTo>
                <a:lnTo>
                  <a:pt x="14277156" y="2282827"/>
                </a:lnTo>
                <a:lnTo>
                  <a:pt x="14267626" y="2275683"/>
                </a:lnTo>
                <a:lnTo>
                  <a:pt x="14258095" y="2270127"/>
                </a:lnTo>
                <a:lnTo>
                  <a:pt x="14247771" y="2264571"/>
                </a:lnTo>
                <a:lnTo>
                  <a:pt x="14236652" y="2261396"/>
                </a:lnTo>
                <a:lnTo>
                  <a:pt x="14225533" y="2258221"/>
                </a:lnTo>
                <a:lnTo>
                  <a:pt x="14213620" y="2256633"/>
                </a:lnTo>
                <a:lnTo>
                  <a:pt x="14201707" y="2255839"/>
                </a:lnTo>
                <a:close/>
                <a:moveTo>
                  <a:pt x="11587956" y="2255839"/>
                </a:moveTo>
                <a:lnTo>
                  <a:pt x="11575256" y="2256633"/>
                </a:lnTo>
                <a:lnTo>
                  <a:pt x="11564143" y="2258220"/>
                </a:lnTo>
                <a:lnTo>
                  <a:pt x="11553031" y="2261395"/>
                </a:lnTo>
                <a:lnTo>
                  <a:pt x="11541918" y="2264570"/>
                </a:lnTo>
                <a:lnTo>
                  <a:pt x="11531599" y="2270126"/>
                </a:lnTo>
                <a:lnTo>
                  <a:pt x="11522868" y="2275683"/>
                </a:lnTo>
                <a:lnTo>
                  <a:pt x="11512549" y="2282826"/>
                </a:lnTo>
                <a:lnTo>
                  <a:pt x="11504612" y="2290764"/>
                </a:lnTo>
                <a:lnTo>
                  <a:pt x="11496675" y="2298701"/>
                </a:lnTo>
                <a:lnTo>
                  <a:pt x="11490325" y="2307433"/>
                </a:lnTo>
                <a:lnTo>
                  <a:pt x="11484768" y="2317751"/>
                </a:lnTo>
                <a:lnTo>
                  <a:pt x="11480006" y="2328070"/>
                </a:lnTo>
                <a:lnTo>
                  <a:pt x="11475243" y="2337595"/>
                </a:lnTo>
                <a:lnTo>
                  <a:pt x="11473656" y="2349501"/>
                </a:lnTo>
                <a:lnTo>
                  <a:pt x="11471275" y="2361408"/>
                </a:lnTo>
                <a:lnTo>
                  <a:pt x="11469687" y="2372520"/>
                </a:lnTo>
                <a:lnTo>
                  <a:pt x="11469687" y="3530602"/>
                </a:lnTo>
                <a:lnTo>
                  <a:pt x="11471275" y="3542508"/>
                </a:lnTo>
                <a:lnTo>
                  <a:pt x="11473656" y="3554414"/>
                </a:lnTo>
                <a:lnTo>
                  <a:pt x="11475243" y="3565527"/>
                </a:lnTo>
                <a:lnTo>
                  <a:pt x="11480006" y="3575846"/>
                </a:lnTo>
                <a:lnTo>
                  <a:pt x="11484768" y="3586164"/>
                </a:lnTo>
                <a:lnTo>
                  <a:pt x="11490325" y="3596483"/>
                </a:lnTo>
                <a:lnTo>
                  <a:pt x="11496675" y="3605214"/>
                </a:lnTo>
                <a:lnTo>
                  <a:pt x="11504612" y="3613152"/>
                </a:lnTo>
                <a:lnTo>
                  <a:pt x="11512549" y="3621089"/>
                </a:lnTo>
                <a:lnTo>
                  <a:pt x="11522868" y="3627439"/>
                </a:lnTo>
                <a:lnTo>
                  <a:pt x="11531599" y="3632996"/>
                </a:lnTo>
                <a:lnTo>
                  <a:pt x="11541918" y="3638552"/>
                </a:lnTo>
                <a:lnTo>
                  <a:pt x="11553031" y="3642520"/>
                </a:lnTo>
                <a:lnTo>
                  <a:pt x="11564143" y="3645696"/>
                </a:lnTo>
                <a:lnTo>
                  <a:pt x="11575256" y="3648077"/>
                </a:lnTo>
                <a:lnTo>
                  <a:pt x="11587956" y="3648077"/>
                </a:lnTo>
                <a:lnTo>
                  <a:pt x="12742068" y="3648077"/>
                </a:lnTo>
                <a:lnTo>
                  <a:pt x="12754768" y="3648077"/>
                </a:lnTo>
                <a:lnTo>
                  <a:pt x="12765881" y="3645696"/>
                </a:lnTo>
                <a:lnTo>
                  <a:pt x="12776993" y="3642520"/>
                </a:lnTo>
                <a:lnTo>
                  <a:pt x="12788106" y="3638552"/>
                </a:lnTo>
                <a:lnTo>
                  <a:pt x="12798425" y="3632996"/>
                </a:lnTo>
                <a:lnTo>
                  <a:pt x="12808743" y="3627439"/>
                </a:lnTo>
                <a:lnTo>
                  <a:pt x="12817475" y="3621089"/>
                </a:lnTo>
                <a:lnTo>
                  <a:pt x="12825412" y="3613152"/>
                </a:lnTo>
                <a:lnTo>
                  <a:pt x="12833349" y="3605214"/>
                </a:lnTo>
                <a:lnTo>
                  <a:pt x="12839699" y="3596483"/>
                </a:lnTo>
                <a:lnTo>
                  <a:pt x="12845256" y="3586164"/>
                </a:lnTo>
                <a:lnTo>
                  <a:pt x="12850018" y="3575846"/>
                </a:lnTo>
                <a:lnTo>
                  <a:pt x="12854781" y="3565527"/>
                </a:lnTo>
                <a:lnTo>
                  <a:pt x="12857162" y="3554414"/>
                </a:lnTo>
                <a:lnTo>
                  <a:pt x="12858749" y="3542508"/>
                </a:lnTo>
                <a:lnTo>
                  <a:pt x="12860337" y="3530602"/>
                </a:lnTo>
                <a:lnTo>
                  <a:pt x="12860337" y="2372520"/>
                </a:lnTo>
                <a:lnTo>
                  <a:pt x="12858749" y="2361408"/>
                </a:lnTo>
                <a:lnTo>
                  <a:pt x="12857162" y="2349501"/>
                </a:lnTo>
                <a:lnTo>
                  <a:pt x="12854781" y="2337595"/>
                </a:lnTo>
                <a:lnTo>
                  <a:pt x="12850018" y="2328070"/>
                </a:lnTo>
                <a:lnTo>
                  <a:pt x="12845256" y="2317751"/>
                </a:lnTo>
                <a:lnTo>
                  <a:pt x="12839699" y="2307433"/>
                </a:lnTo>
                <a:lnTo>
                  <a:pt x="12833349" y="2298701"/>
                </a:lnTo>
                <a:lnTo>
                  <a:pt x="12825412" y="2290764"/>
                </a:lnTo>
                <a:lnTo>
                  <a:pt x="12817475" y="2282826"/>
                </a:lnTo>
                <a:lnTo>
                  <a:pt x="12808743" y="2275683"/>
                </a:lnTo>
                <a:lnTo>
                  <a:pt x="12798425" y="2270126"/>
                </a:lnTo>
                <a:lnTo>
                  <a:pt x="12788106" y="2264570"/>
                </a:lnTo>
                <a:lnTo>
                  <a:pt x="12776993" y="2261395"/>
                </a:lnTo>
                <a:lnTo>
                  <a:pt x="12765881" y="2258220"/>
                </a:lnTo>
                <a:lnTo>
                  <a:pt x="12754768" y="2256633"/>
                </a:lnTo>
                <a:lnTo>
                  <a:pt x="12742068" y="2255839"/>
                </a:lnTo>
                <a:close/>
                <a:moveTo>
                  <a:pt x="10129043" y="2255839"/>
                </a:moveTo>
                <a:lnTo>
                  <a:pt x="10117137" y="2256632"/>
                </a:lnTo>
                <a:lnTo>
                  <a:pt x="10106025" y="2258220"/>
                </a:lnTo>
                <a:lnTo>
                  <a:pt x="10094912" y="2261395"/>
                </a:lnTo>
                <a:lnTo>
                  <a:pt x="10083006" y="2264569"/>
                </a:lnTo>
                <a:lnTo>
                  <a:pt x="10073481" y="2270126"/>
                </a:lnTo>
                <a:lnTo>
                  <a:pt x="10063162" y="2275682"/>
                </a:lnTo>
                <a:lnTo>
                  <a:pt x="10054431" y="2282826"/>
                </a:lnTo>
                <a:lnTo>
                  <a:pt x="10046493" y="2290764"/>
                </a:lnTo>
                <a:lnTo>
                  <a:pt x="10038556" y="2298701"/>
                </a:lnTo>
                <a:lnTo>
                  <a:pt x="10031412" y="2307432"/>
                </a:lnTo>
                <a:lnTo>
                  <a:pt x="10025856" y="2317751"/>
                </a:lnTo>
                <a:lnTo>
                  <a:pt x="10021887" y="2328070"/>
                </a:lnTo>
                <a:lnTo>
                  <a:pt x="10017125" y="2337595"/>
                </a:lnTo>
                <a:lnTo>
                  <a:pt x="10014743" y="2349501"/>
                </a:lnTo>
                <a:lnTo>
                  <a:pt x="10012362" y="2361407"/>
                </a:lnTo>
                <a:lnTo>
                  <a:pt x="10012362" y="2372520"/>
                </a:lnTo>
                <a:lnTo>
                  <a:pt x="10012362" y="3530602"/>
                </a:lnTo>
                <a:lnTo>
                  <a:pt x="10012362" y="3542508"/>
                </a:lnTo>
                <a:lnTo>
                  <a:pt x="10014743" y="3554414"/>
                </a:lnTo>
                <a:lnTo>
                  <a:pt x="10017125" y="3565527"/>
                </a:lnTo>
                <a:lnTo>
                  <a:pt x="10021887" y="3575845"/>
                </a:lnTo>
                <a:lnTo>
                  <a:pt x="10025856" y="3586164"/>
                </a:lnTo>
                <a:lnTo>
                  <a:pt x="10031412" y="3596483"/>
                </a:lnTo>
                <a:lnTo>
                  <a:pt x="10038556" y="3605214"/>
                </a:lnTo>
                <a:lnTo>
                  <a:pt x="10046493" y="3613151"/>
                </a:lnTo>
                <a:lnTo>
                  <a:pt x="10054431" y="3621089"/>
                </a:lnTo>
                <a:lnTo>
                  <a:pt x="10063162" y="3627439"/>
                </a:lnTo>
                <a:lnTo>
                  <a:pt x="10073481" y="3632995"/>
                </a:lnTo>
                <a:lnTo>
                  <a:pt x="10083006" y="3638551"/>
                </a:lnTo>
                <a:lnTo>
                  <a:pt x="10094912" y="3642520"/>
                </a:lnTo>
                <a:lnTo>
                  <a:pt x="10106025" y="3645695"/>
                </a:lnTo>
                <a:lnTo>
                  <a:pt x="10117137" y="3648076"/>
                </a:lnTo>
                <a:lnTo>
                  <a:pt x="10129043" y="3648076"/>
                </a:lnTo>
                <a:lnTo>
                  <a:pt x="11283950" y="3648076"/>
                </a:lnTo>
                <a:lnTo>
                  <a:pt x="11295856" y="3648076"/>
                </a:lnTo>
                <a:lnTo>
                  <a:pt x="11307763" y="3645695"/>
                </a:lnTo>
                <a:lnTo>
                  <a:pt x="11318875" y="3642520"/>
                </a:lnTo>
                <a:lnTo>
                  <a:pt x="11329987" y="3638551"/>
                </a:lnTo>
                <a:lnTo>
                  <a:pt x="11340306" y="3632995"/>
                </a:lnTo>
                <a:lnTo>
                  <a:pt x="11349037" y="3627439"/>
                </a:lnTo>
                <a:lnTo>
                  <a:pt x="11357769" y="3621089"/>
                </a:lnTo>
                <a:lnTo>
                  <a:pt x="11366500" y="3613151"/>
                </a:lnTo>
                <a:lnTo>
                  <a:pt x="11374437" y="3605214"/>
                </a:lnTo>
                <a:lnTo>
                  <a:pt x="11381581" y="3596483"/>
                </a:lnTo>
                <a:lnTo>
                  <a:pt x="11387137" y="3586164"/>
                </a:lnTo>
                <a:lnTo>
                  <a:pt x="11391900" y="3575845"/>
                </a:lnTo>
                <a:lnTo>
                  <a:pt x="11395869" y="3565527"/>
                </a:lnTo>
                <a:lnTo>
                  <a:pt x="11398250" y="3554414"/>
                </a:lnTo>
                <a:lnTo>
                  <a:pt x="11400631" y="3542508"/>
                </a:lnTo>
                <a:lnTo>
                  <a:pt x="11401425" y="3530602"/>
                </a:lnTo>
                <a:lnTo>
                  <a:pt x="11401425" y="2372520"/>
                </a:lnTo>
                <a:lnTo>
                  <a:pt x="11400631" y="2361407"/>
                </a:lnTo>
                <a:lnTo>
                  <a:pt x="11398250" y="2349501"/>
                </a:lnTo>
                <a:lnTo>
                  <a:pt x="11395869" y="2337595"/>
                </a:lnTo>
                <a:lnTo>
                  <a:pt x="11391900" y="2328070"/>
                </a:lnTo>
                <a:lnTo>
                  <a:pt x="11387137" y="2317751"/>
                </a:lnTo>
                <a:lnTo>
                  <a:pt x="11381581" y="2307432"/>
                </a:lnTo>
                <a:lnTo>
                  <a:pt x="11374437" y="2298701"/>
                </a:lnTo>
                <a:lnTo>
                  <a:pt x="11366500" y="2290764"/>
                </a:lnTo>
                <a:lnTo>
                  <a:pt x="11357769" y="2282826"/>
                </a:lnTo>
                <a:lnTo>
                  <a:pt x="11349037" y="2275682"/>
                </a:lnTo>
                <a:lnTo>
                  <a:pt x="11340306" y="2270126"/>
                </a:lnTo>
                <a:lnTo>
                  <a:pt x="11329987" y="2264569"/>
                </a:lnTo>
                <a:lnTo>
                  <a:pt x="11318875" y="2261395"/>
                </a:lnTo>
                <a:lnTo>
                  <a:pt x="11307763" y="2258220"/>
                </a:lnTo>
                <a:lnTo>
                  <a:pt x="11295856" y="2256632"/>
                </a:lnTo>
                <a:lnTo>
                  <a:pt x="11283950" y="2255839"/>
                </a:lnTo>
                <a:close/>
                <a:moveTo>
                  <a:pt x="15963105" y="793752"/>
                </a:moveTo>
                <a:lnTo>
                  <a:pt x="15951199" y="794546"/>
                </a:lnTo>
                <a:lnTo>
                  <a:pt x="15940087" y="795340"/>
                </a:lnTo>
                <a:lnTo>
                  <a:pt x="15928180" y="799311"/>
                </a:lnTo>
                <a:lnTo>
                  <a:pt x="15917068" y="802488"/>
                </a:lnTo>
                <a:lnTo>
                  <a:pt x="15907543" y="808048"/>
                </a:lnTo>
                <a:lnTo>
                  <a:pt x="15898018" y="813607"/>
                </a:lnTo>
                <a:lnTo>
                  <a:pt x="15889287" y="820755"/>
                </a:lnTo>
                <a:lnTo>
                  <a:pt x="15880555" y="827903"/>
                </a:lnTo>
                <a:lnTo>
                  <a:pt x="15872618" y="835845"/>
                </a:lnTo>
                <a:lnTo>
                  <a:pt x="15865474" y="845375"/>
                </a:lnTo>
                <a:lnTo>
                  <a:pt x="15859918" y="854905"/>
                </a:lnTo>
                <a:lnTo>
                  <a:pt x="15855949" y="865230"/>
                </a:lnTo>
                <a:lnTo>
                  <a:pt x="15851187" y="875555"/>
                </a:lnTo>
                <a:lnTo>
                  <a:pt x="15848805" y="886674"/>
                </a:lnTo>
                <a:lnTo>
                  <a:pt x="15846424" y="899381"/>
                </a:lnTo>
                <a:lnTo>
                  <a:pt x="15846424" y="910500"/>
                </a:lnTo>
                <a:lnTo>
                  <a:pt x="15846424" y="2069242"/>
                </a:lnTo>
                <a:lnTo>
                  <a:pt x="15846424" y="2080361"/>
                </a:lnTo>
                <a:lnTo>
                  <a:pt x="15848805" y="2093068"/>
                </a:lnTo>
                <a:lnTo>
                  <a:pt x="15851187" y="2104187"/>
                </a:lnTo>
                <a:lnTo>
                  <a:pt x="15855949" y="2114512"/>
                </a:lnTo>
                <a:lnTo>
                  <a:pt x="15859918" y="2124042"/>
                </a:lnTo>
                <a:lnTo>
                  <a:pt x="15865474" y="2134367"/>
                </a:lnTo>
                <a:lnTo>
                  <a:pt x="15872618" y="2143103"/>
                </a:lnTo>
                <a:lnTo>
                  <a:pt x="15880555" y="2151045"/>
                </a:lnTo>
                <a:lnTo>
                  <a:pt x="15889287" y="2158987"/>
                </a:lnTo>
                <a:lnTo>
                  <a:pt x="15898018" y="2166135"/>
                </a:lnTo>
                <a:lnTo>
                  <a:pt x="15907543" y="2171694"/>
                </a:lnTo>
                <a:lnTo>
                  <a:pt x="15917068" y="2177253"/>
                </a:lnTo>
                <a:lnTo>
                  <a:pt x="15928180" y="2180430"/>
                </a:lnTo>
                <a:lnTo>
                  <a:pt x="15940087" y="2183608"/>
                </a:lnTo>
                <a:lnTo>
                  <a:pt x="15951199" y="2185196"/>
                </a:lnTo>
                <a:lnTo>
                  <a:pt x="15963105" y="2185990"/>
                </a:lnTo>
                <a:lnTo>
                  <a:pt x="17118804" y="2185990"/>
                </a:lnTo>
                <a:lnTo>
                  <a:pt x="17129920" y="2185196"/>
                </a:lnTo>
                <a:lnTo>
                  <a:pt x="17141032" y="2183608"/>
                </a:lnTo>
                <a:lnTo>
                  <a:pt x="17152936" y="2180430"/>
                </a:lnTo>
                <a:lnTo>
                  <a:pt x="17164048" y="2177253"/>
                </a:lnTo>
                <a:lnTo>
                  <a:pt x="17173576" y="2171694"/>
                </a:lnTo>
                <a:lnTo>
                  <a:pt x="17183892" y="2166135"/>
                </a:lnTo>
                <a:lnTo>
                  <a:pt x="17193420" y="2158987"/>
                </a:lnTo>
                <a:lnTo>
                  <a:pt x="17200564" y="2151045"/>
                </a:lnTo>
                <a:lnTo>
                  <a:pt x="17208500" y="2143103"/>
                </a:lnTo>
                <a:lnTo>
                  <a:pt x="17215644" y="2134367"/>
                </a:lnTo>
                <a:lnTo>
                  <a:pt x="17221200" y="2124042"/>
                </a:lnTo>
                <a:lnTo>
                  <a:pt x="17225964" y="2114512"/>
                </a:lnTo>
                <a:lnTo>
                  <a:pt x="17229932" y="2104187"/>
                </a:lnTo>
                <a:lnTo>
                  <a:pt x="17233104" y="2093068"/>
                </a:lnTo>
                <a:lnTo>
                  <a:pt x="17234692" y="2080361"/>
                </a:lnTo>
                <a:lnTo>
                  <a:pt x="17235488" y="2069242"/>
                </a:lnTo>
                <a:lnTo>
                  <a:pt x="17235488" y="910500"/>
                </a:lnTo>
                <a:lnTo>
                  <a:pt x="17234692" y="899381"/>
                </a:lnTo>
                <a:lnTo>
                  <a:pt x="17233104" y="886674"/>
                </a:lnTo>
                <a:lnTo>
                  <a:pt x="17229932" y="875555"/>
                </a:lnTo>
                <a:lnTo>
                  <a:pt x="17225964" y="865230"/>
                </a:lnTo>
                <a:lnTo>
                  <a:pt x="17221200" y="854905"/>
                </a:lnTo>
                <a:lnTo>
                  <a:pt x="17215644" y="845375"/>
                </a:lnTo>
                <a:lnTo>
                  <a:pt x="17208500" y="835845"/>
                </a:lnTo>
                <a:lnTo>
                  <a:pt x="17200564" y="827903"/>
                </a:lnTo>
                <a:lnTo>
                  <a:pt x="17193420" y="820755"/>
                </a:lnTo>
                <a:lnTo>
                  <a:pt x="17183892" y="813607"/>
                </a:lnTo>
                <a:lnTo>
                  <a:pt x="17173576" y="808048"/>
                </a:lnTo>
                <a:lnTo>
                  <a:pt x="17164048" y="802488"/>
                </a:lnTo>
                <a:lnTo>
                  <a:pt x="17152936" y="799311"/>
                </a:lnTo>
                <a:lnTo>
                  <a:pt x="17141032" y="795340"/>
                </a:lnTo>
                <a:lnTo>
                  <a:pt x="17129920" y="794546"/>
                </a:lnTo>
                <a:lnTo>
                  <a:pt x="17118804" y="793752"/>
                </a:lnTo>
                <a:close/>
                <a:moveTo>
                  <a:pt x="14504193" y="793752"/>
                </a:moveTo>
                <a:lnTo>
                  <a:pt x="14491493" y="794546"/>
                </a:lnTo>
                <a:lnTo>
                  <a:pt x="14480381" y="795340"/>
                </a:lnTo>
                <a:lnTo>
                  <a:pt x="14469268" y="799311"/>
                </a:lnTo>
                <a:lnTo>
                  <a:pt x="14458156" y="802488"/>
                </a:lnTo>
                <a:lnTo>
                  <a:pt x="14447837" y="808048"/>
                </a:lnTo>
                <a:lnTo>
                  <a:pt x="14439106" y="813607"/>
                </a:lnTo>
                <a:lnTo>
                  <a:pt x="14430375" y="820755"/>
                </a:lnTo>
                <a:lnTo>
                  <a:pt x="14420850" y="827903"/>
                </a:lnTo>
                <a:lnTo>
                  <a:pt x="14412912" y="835845"/>
                </a:lnTo>
                <a:lnTo>
                  <a:pt x="14406562" y="845375"/>
                </a:lnTo>
                <a:lnTo>
                  <a:pt x="14401006" y="854905"/>
                </a:lnTo>
                <a:lnTo>
                  <a:pt x="14396243" y="865230"/>
                </a:lnTo>
                <a:lnTo>
                  <a:pt x="14391481" y="875555"/>
                </a:lnTo>
                <a:lnTo>
                  <a:pt x="14389893" y="886674"/>
                </a:lnTo>
                <a:lnTo>
                  <a:pt x="14387512" y="899381"/>
                </a:lnTo>
                <a:lnTo>
                  <a:pt x="14387512" y="910500"/>
                </a:lnTo>
                <a:lnTo>
                  <a:pt x="14387512" y="2069242"/>
                </a:lnTo>
                <a:lnTo>
                  <a:pt x="14387512" y="2080361"/>
                </a:lnTo>
                <a:lnTo>
                  <a:pt x="14389893" y="2093068"/>
                </a:lnTo>
                <a:lnTo>
                  <a:pt x="14391481" y="2104187"/>
                </a:lnTo>
                <a:lnTo>
                  <a:pt x="14396243" y="2114512"/>
                </a:lnTo>
                <a:lnTo>
                  <a:pt x="14401006" y="2124042"/>
                </a:lnTo>
                <a:lnTo>
                  <a:pt x="14406562" y="2134367"/>
                </a:lnTo>
                <a:lnTo>
                  <a:pt x="14412912" y="2143103"/>
                </a:lnTo>
                <a:lnTo>
                  <a:pt x="14420850" y="2151045"/>
                </a:lnTo>
                <a:lnTo>
                  <a:pt x="14430375" y="2158987"/>
                </a:lnTo>
                <a:lnTo>
                  <a:pt x="14439106" y="2166135"/>
                </a:lnTo>
                <a:lnTo>
                  <a:pt x="14447837" y="2171694"/>
                </a:lnTo>
                <a:lnTo>
                  <a:pt x="14458156" y="2177253"/>
                </a:lnTo>
                <a:lnTo>
                  <a:pt x="14469268" y="2180430"/>
                </a:lnTo>
                <a:lnTo>
                  <a:pt x="14480381" y="2183608"/>
                </a:lnTo>
                <a:lnTo>
                  <a:pt x="14491493" y="2185196"/>
                </a:lnTo>
                <a:lnTo>
                  <a:pt x="14504193" y="2185990"/>
                </a:lnTo>
                <a:lnTo>
                  <a:pt x="15659894" y="2185990"/>
                </a:lnTo>
                <a:lnTo>
                  <a:pt x="15671006" y="2185196"/>
                </a:lnTo>
                <a:lnTo>
                  <a:pt x="15682119" y="2183608"/>
                </a:lnTo>
                <a:lnTo>
                  <a:pt x="15693231" y="2180430"/>
                </a:lnTo>
                <a:lnTo>
                  <a:pt x="15704344" y="2177253"/>
                </a:lnTo>
                <a:lnTo>
                  <a:pt x="15714663" y="2171694"/>
                </a:lnTo>
                <a:lnTo>
                  <a:pt x="15724981" y="2166135"/>
                </a:lnTo>
                <a:lnTo>
                  <a:pt x="15733713" y="2158987"/>
                </a:lnTo>
                <a:lnTo>
                  <a:pt x="15741650" y="2151045"/>
                </a:lnTo>
                <a:lnTo>
                  <a:pt x="15749587" y="2143103"/>
                </a:lnTo>
                <a:lnTo>
                  <a:pt x="15755937" y="2134367"/>
                </a:lnTo>
                <a:lnTo>
                  <a:pt x="15761494" y="2124042"/>
                </a:lnTo>
                <a:lnTo>
                  <a:pt x="15766256" y="2114512"/>
                </a:lnTo>
                <a:lnTo>
                  <a:pt x="15771019" y="2104187"/>
                </a:lnTo>
                <a:lnTo>
                  <a:pt x="15772606" y="2093068"/>
                </a:lnTo>
                <a:lnTo>
                  <a:pt x="15774987" y="2080361"/>
                </a:lnTo>
                <a:lnTo>
                  <a:pt x="15776575" y="2069242"/>
                </a:lnTo>
                <a:lnTo>
                  <a:pt x="15776575" y="910500"/>
                </a:lnTo>
                <a:lnTo>
                  <a:pt x="15774987" y="899381"/>
                </a:lnTo>
                <a:lnTo>
                  <a:pt x="15772606" y="886674"/>
                </a:lnTo>
                <a:lnTo>
                  <a:pt x="15771019" y="875555"/>
                </a:lnTo>
                <a:lnTo>
                  <a:pt x="15766256" y="865230"/>
                </a:lnTo>
                <a:lnTo>
                  <a:pt x="15761494" y="854905"/>
                </a:lnTo>
                <a:lnTo>
                  <a:pt x="15755937" y="845375"/>
                </a:lnTo>
                <a:lnTo>
                  <a:pt x="15749587" y="835845"/>
                </a:lnTo>
                <a:lnTo>
                  <a:pt x="15741650" y="827903"/>
                </a:lnTo>
                <a:lnTo>
                  <a:pt x="15733713" y="820755"/>
                </a:lnTo>
                <a:lnTo>
                  <a:pt x="15724981" y="813607"/>
                </a:lnTo>
                <a:lnTo>
                  <a:pt x="15714663" y="808048"/>
                </a:lnTo>
                <a:lnTo>
                  <a:pt x="15704344" y="802488"/>
                </a:lnTo>
                <a:lnTo>
                  <a:pt x="15693231" y="799311"/>
                </a:lnTo>
                <a:lnTo>
                  <a:pt x="15682119" y="795340"/>
                </a:lnTo>
                <a:lnTo>
                  <a:pt x="15671006" y="794546"/>
                </a:lnTo>
                <a:lnTo>
                  <a:pt x="15659894" y="793752"/>
                </a:lnTo>
                <a:close/>
                <a:moveTo>
                  <a:pt x="13046141" y="793752"/>
                </a:moveTo>
                <a:lnTo>
                  <a:pt x="13034228" y="794546"/>
                </a:lnTo>
                <a:lnTo>
                  <a:pt x="13023109" y="795340"/>
                </a:lnTo>
                <a:lnTo>
                  <a:pt x="13011990" y="799311"/>
                </a:lnTo>
                <a:lnTo>
                  <a:pt x="13000077" y="802488"/>
                </a:lnTo>
                <a:lnTo>
                  <a:pt x="12990547" y="808048"/>
                </a:lnTo>
                <a:lnTo>
                  <a:pt x="12981016" y="813607"/>
                </a:lnTo>
                <a:lnTo>
                  <a:pt x="12972280" y="820755"/>
                </a:lnTo>
                <a:lnTo>
                  <a:pt x="12963544" y="827903"/>
                </a:lnTo>
                <a:lnTo>
                  <a:pt x="12955602" y="835845"/>
                </a:lnTo>
                <a:lnTo>
                  <a:pt x="12948454" y="845375"/>
                </a:lnTo>
                <a:lnTo>
                  <a:pt x="12942895" y="854905"/>
                </a:lnTo>
                <a:lnTo>
                  <a:pt x="12938924" y="865230"/>
                </a:lnTo>
                <a:lnTo>
                  <a:pt x="12934158" y="875555"/>
                </a:lnTo>
                <a:lnTo>
                  <a:pt x="12931776" y="886674"/>
                </a:lnTo>
                <a:lnTo>
                  <a:pt x="12929393" y="899381"/>
                </a:lnTo>
                <a:lnTo>
                  <a:pt x="12928599" y="910500"/>
                </a:lnTo>
                <a:lnTo>
                  <a:pt x="12928599" y="2069242"/>
                </a:lnTo>
                <a:lnTo>
                  <a:pt x="12929393" y="2080361"/>
                </a:lnTo>
                <a:lnTo>
                  <a:pt x="12931776" y="2093068"/>
                </a:lnTo>
                <a:lnTo>
                  <a:pt x="12934158" y="2104187"/>
                </a:lnTo>
                <a:lnTo>
                  <a:pt x="12938924" y="2114512"/>
                </a:lnTo>
                <a:lnTo>
                  <a:pt x="12942895" y="2124042"/>
                </a:lnTo>
                <a:lnTo>
                  <a:pt x="12948454" y="2134367"/>
                </a:lnTo>
                <a:lnTo>
                  <a:pt x="12955602" y="2143103"/>
                </a:lnTo>
                <a:lnTo>
                  <a:pt x="12963544" y="2151045"/>
                </a:lnTo>
                <a:lnTo>
                  <a:pt x="12972280" y="2158987"/>
                </a:lnTo>
                <a:lnTo>
                  <a:pt x="12981016" y="2166135"/>
                </a:lnTo>
                <a:lnTo>
                  <a:pt x="12990547" y="2171694"/>
                </a:lnTo>
                <a:lnTo>
                  <a:pt x="13000077" y="2177253"/>
                </a:lnTo>
                <a:lnTo>
                  <a:pt x="13011990" y="2180430"/>
                </a:lnTo>
                <a:lnTo>
                  <a:pt x="13023109" y="2183608"/>
                </a:lnTo>
                <a:lnTo>
                  <a:pt x="13034228" y="2185196"/>
                </a:lnTo>
                <a:lnTo>
                  <a:pt x="13046141" y="2185990"/>
                </a:lnTo>
                <a:lnTo>
                  <a:pt x="14201707" y="2185990"/>
                </a:lnTo>
                <a:lnTo>
                  <a:pt x="14213620" y="2185196"/>
                </a:lnTo>
                <a:lnTo>
                  <a:pt x="14225533" y="2183608"/>
                </a:lnTo>
                <a:lnTo>
                  <a:pt x="14236652" y="2180430"/>
                </a:lnTo>
                <a:lnTo>
                  <a:pt x="14247771" y="2177253"/>
                </a:lnTo>
                <a:lnTo>
                  <a:pt x="14258095" y="2171694"/>
                </a:lnTo>
                <a:lnTo>
                  <a:pt x="14267626" y="2166135"/>
                </a:lnTo>
                <a:lnTo>
                  <a:pt x="14277156" y="2158987"/>
                </a:lnTo>
                <a:lnTo>
                  <a:pt x="14284304" y="2151045"/>
                </a:lnTo>
                <a:lnTo>
                  <a:pt x="14292246" y="2143103"/>
                </a:lnTo>
                <a:lnTo>
                  <a:pt x="14299394" y="2134367"/>
                </a:lnTo>
                <a:lnTo>
                  <a:pt x="14304953" y="2124042"/>
                </a:lnTo>
                <a:lnTo>
                  <a:pt x="14309719" y="2114512"/>
                </a:lnTo>
                <a:lnTo>
                  <a:pt x="14313690" y="2104187"/>
                </a:lnTo>
                <a:lnTo>
                  <a:pt x="14316072" y="2093068"/>
                </a:lnTo>
                <a:lnTo>
                  <a:pt x="14318455" y="2080361"/>
                </a:lnTo>
                <a:lnTo>
                  <a:pt x="14319249" y="2069242"/>
                </a:lnTo>
                <a:lnTo>
                  <a:pt x="14319249" y="910500"/>
                </a:lnTo>
                <a:lnTo>
                  <a:pt x="14318455" y="899381"/>
                </a:lnTo>
                <a:lnTo>
                  <a:pt x="14316072" y="886674"/>
                </a:lnTo>
                <a:lnTo>
                  <a:pt x="14313690" y="875555"/>
                </a:lnTo>
                <a:lnTo>
                  <a:pt x="14309719" y="865230"/>
                </a:lnTo>
                <a:lnTo>
                  <a:pt x="14304953" y="854905"/>
                </a:lnTo>
                <a:lnTo>
                  <a:pt x="14299394" y="845375"/>
                </a:lnTo>
                <a:lnTo>
                  <a:pt x="14292246" y="835845"/>
                </a:lnTo>
                <a:lnTo>
                  <a:pt x="14284304" y="827903"/>
                </a:lnTo>
                <a:lnTo>
                  <a:pt x="14277156" y="820755"/>
                </a:lnTo>
                <a:lnTo>
                  <a:pt x="14267626" y="813607"/>
                </a:lnTo>
                <a:lnTo>
                  <a:pt x="14258095" y="808048"/>
                </a:lnTo>
                <a:lnTo>
                  <a:pt x="14247771" y="802488"/>
                </a:lnTo>
                <a:lnTo>
                  <a:pt x="14236652" y="799311"/>
                </a:lnTo>
                <a:lnTo>
                  <a:pt x="14225533" y="795340"/>
                </a:lnTo>
                <a:lnTo>
                  <a:pt x="14213620" y="794546"/>
                </a:lnTo>
                <a:lnTo>
                  <a:pt x="14201707" y="793752"/>
                </a:lnTo>
                <a:close/>
                <a:moveTo>
                  <a:pt x="11587956" y="793752"/>
                </a:moveTo>
                <a:lnTo>
                  <a:pt x="11575256" y="794546"/>
                </a:lnTo>
                <a:lnTo>
                  <a:pt x="11564143" y="795340"/>
                </a:lnTo>
                <a:lnTo>
                  <a:pt x="11553031" y="799312"/>
                </a:lnTo>
                <a:lnTo>
                  <a:pt x="11541918" y="802488"/>
                </a:lnTo>
                <a:lnTo>
                  <a:pt x="11531599" y="808048"/>
                </a:lnTo>
                <a:lnTo>
                  <a:pt x="11522868" y="813607"/>
                </a:lnTo>
                <a:lnTo>
                  <a:pt x="11512549" y="820755"/>
                </a:lnTo>
                <a:lnTo>
                  <a:pt x="11504612" y="827903"/>
                </a:lnTo>
                <a:lnTo>
                  <a:pt x="11496675" y="835845"/>
                </a:lnTo>
                <a:lnTo>
                  <a:pt x="11490325" y="845375"/>
                </a:lnTo>
                <a:lnTo>
                  <a:pt x="11484768" y="854905"/>
                </a:lnTo>
                <a:lnTo>
                  <a:pt x="11480006" y="865230"/>
                </a:lnTo>
                <a:lnTo>
                  <a:pt x="11475243" y="875555"/>
                </a:lnTo>
                <a:lnTo>
                  <a:pt x="11473656" y="886674"/>
                </a:lnTo>
                <a:lnTo>
                  <a:pt x="11471275" y="899381"/>
                </a:lnTo>
                <a:lnTo>
                  <a:pt x="11469687" y="910500"/>
                </a:lnTo>
                <a:lnTo>
                  <a:pt x="11469687" y="2069242"/>
                </a:lnTo>
                <a:lnTo>
                  <a:pt x="11471275" y="2080361"/>
                </a:lnTo>
                <a:lnTo>
                  <a:pt x="11473656" y="2093068"/>
                </a:lnTo>
                <a:lnTo>
                  <a:pt x="11475243" y="2104187"/>
                </a:lnTo>
                <a:lnTo>
                  <a:pt x="11480006" y="2114512"/>
                </a:lnTo>
                <a:lnTo>
                  <a:pt x="11484768" y="2124042"/>
                </a:lnTo>
                <a:lnTo>
                  <a:pt x="11490325" y="2134367"/>
                </a:lnTo>
                <a:lnTo>
                  <a:pt x="11496675" y="2143103"/>
                </a:lnTo>
                <a:lnTo>
                  <a:pt x="11504612" y="2151045"/>
                </a:lnTo>
                <a:lnTo>
                  <a:pt x="11512549" y="2158987"/>
                </a:lnTo>
                <a:lnTo>
                  <a:pt x="11522868" y="2166135"/>
                </a:lnTo>
                <a:lnTo>
                  <a:pt x="11531599" y="2171694"/>
                </a:lnTo>
                <a:lnTo>
                  <a:pt x="11541918" y="2177253"/>
                </a:lnTo>
                <a:lnTo>
                  <a:pt x="11553031" y="2180430"/>
                </a:lnTo>
                <a:lnTo>
                  <a:pt x="11564143" y="2183608"/>
                </a:lnTo>
                <a:lnTo>
                  <a:pt x="11575256" y="2185196"/>
                </a:lnTo>
                <a:lnTo>
                  <a:pt x="11587956" y="2185990"/>
                </a:lnTo>
                <a:lnTo>
                  <a:pt x="12742068" y="2185990"/>
                </a:lnTo>
                <a:lnTo>
                  <a:pt x="12754768" y="2185196"/>
                </a:lnTo>
                <a:lnTo>
                  <a:pt x="12765881" y="2183608"/>
                </a:lnTo>
                <a:lnTo>
                  <a:pt x="12776993" y="2180430"/>
                </a:lnTo>
                <a:lnTo>
                  <a:pt x="12788106" y="2177253"/>
                </a:lnTo>
                <a:lnTo>
                  <a:pt x="12798425" y="2171694"/>
                </a:lnTo>
                <a:lnTo>
                  <a:pt x="12808743" y="2166135"/>
                </a:lnTo>
                <a:lnTo>
                  <a:pt x="12817475" y="2158987"/>
                </a:lnTo>
                <a:lnTo>
                  <a:pt x="12825412" y="2151045"/>
                </a:lnTo>
                <a:lnTo>
                  <a:pt x="12833349" y="2143103"/>
                </a:lnTo>
                <a:lnTo>
                  <a:pt x="12839699" y="2134367"/>
                </a:lnTo>
                <a:lnTo>
                  <a:pt x="12845256" y="2124042"/>
                </a:lnTo>
                <a:lnTo>
                  <a:pt x="12850018" y="2114512"/>
                </a:lnTo>
                <a:lnTo>
                  <a:pt x="12854781" y="2104187"/>
                </a:lnTo>
                <a:lnTo>
                  <a:pt x="12857162" y="2093068"/>
                </a:lnTo>
                <a:lnTo>
                  <a:pt x="12858749" y="2080361"/>
                </a:lnTo>
                <a:lnTo>
                  <a:pt x="12860337" y="2069242"/>
                </a:lnTo>
                <a:lnTo>
                  <a:pt x="12860337" y="910500"/>
                </a:lnTo>
                <a:lnTo>
                  <a:pt x="12858749" y="899381"/>
                </a:lnTo>
                <a:lnTo>
                  <a:pt x="12857162" y="886674"/>
                </a:lnTo>
                <a:lnTo>
                  <a:pt x="12854781" y="875555"/>
                </a:lnTo>
                <a:lnTo>
                  <a:pt x="12850018" y="865230"/>
                </a:lnTo>
                <a:lnTo>
                  <a:pt x="12845256" y="854905"/>
                </a:lnTo>
                <a:lnTo>
                  <a:pt x="12839699" y="845375"/>
                </a:lnTo>
                <a:lnTo>
                  <a:pt x="12833349" y="835845"/>
                </a:lnTo>
                <a:lnTo>
                  <a:pt x="12825412" y="827903"/>
                </a:lnTo>
                <a:lnTo>
                  <a:pt x="12817475" y="820755"/>
                </a:lnTo>
                <a:lnTo>
                  <a:pt x="12808743" y="813607"/>
                </a:lnTo>
                <a:lnTo>
                  <a:pt x="12798425" y="808048"/>
                </a:lnTo>
                <a:lnTo>
                  <a:pt x="12788106" y="802488"/>
                </a:lnTo>
                <a:lnTo>
                  <a:pt x="12776993" y="799312"/>
                </a:lnTo>
                <a:lnTo>
                  <a:pt x="12765881" y="795340"/>
                </a:lnTo>
                <a:lnTo>
                  <a:pt x="12754768" y="794546"/>
                </a:lnTo>
                <a:lnTo>
                  <a:pt x="12742068" y="793752"/>
                </a:lnTo>
                <a:close/>
                <a:moveTo>
                  <a:pt x="10129043" y="793752"/>
                </a:moveTo>
                <a:lnTo>
                  <a:pt x="10117137" y="794546"/>
                </a:lnTo>
                <a:lnTo>
                  <a:pt x="10106025" y="795340"/>
                </a:lnTo>
                <a:lnTo>
                  <a:pt x="10094912" y="799312"/>
                </a:lnTo>
                <a:lnTo>
                  <a:pt x="10083006" y="802488"/>
                </a:lnTo>
                <a:lnTo>
                  <a:pt x="10073481" y="808048"/>
                </a:lnTo>
                <a:lnTo>
                  <a:pt x="10063162" y="813607"/>
                </a:lnTo>
                <a:lnTo>
                  <a:pt x="10054431" y="820755"/>
                </a:lnTo>
                <a:lnTo>
                  <a:pt x="10046493" y="827903"/>
                </a:lnTo>
                <a:lnTo>
                  <a:pt x="10038556" y="835845"/>
                </a:lnTo>
                <a:lnTo>
                  <a:pt x="10031412" y="845375"/>
                </a:lnTo>
                <a:lnTo>
                  <a:pt x="10025856" y="854905"/>
                </a:lnTo>
                <a:lnTo>
                  <a:pt x="10021887" y="865230"/>
                </a:lnTo>
                <a:lnTo>
                  <a:pt x="10017125" y="875555"/>
                </a:lnTo>
                <a:lnTo>
                  <a:pt x="10014743" y="886674"/>
                </a:lnTo>
                <a:lnTo>
                  <a:pt x="10012362" y="899381"/>
                </a:lnTo>
                <a:lnTo>
                  <a:pt x="10012362" y="910500"/>
                </a:lnTo>
                <a:lnTo>
                  <a:pt x="10012362" y="2069242"/>
                </a:lnTo>
                <a:lnTo>
                  <a:pt x="10012362" y="2080361"/>
                </a:lnTo>
                <a:lnTo>
                  <a:pt x="10014743" y="2093068"/>
                </a:lnTo>
                <a:lnTo>
                  <a:pt x="10017125" y="2104187"/>
                </a:lnTo>
                <a:lnTo>
                  <a:pt x="10021887" y="2114512"/>
                </a:lnTo>
                <a:lnTo>
                  <a:pt x="10025856" y="2124042"/>
                </a:lnTo>
                <a:lnTo>
                  <a:pt x="10031412" y="2134367"/>
                </a:lnTo>
                <a:lnTo>
                  <a:pt x="10038556" y="2143103"/>
                </a:lnTo>
                <a:lnTo>
                  <a:pt x="10046493" y="2151045"/>
                </a:lnTo>
                <a:lnTo>
                  <a:pt x="10054431" y="2158987"/>
                </a:lnTo>
                <a:lnTo>
                  <a:pt x="10063162" y="2166135"/>
                </a:lnTo>
                <a:lnTo>
                  <a:pt x="10073481" y="2171694"/>
                </a:lnTo>
                <a:lnTo>
                  <a:pt x="10083006" y="2177253"/>
                </a:lnTo>
                <a:lnTo>
                  <a:pt x="10094912" y="2180430"/>
                </a:lnTo>
                <a:lnTo>
                  <a:pt x="10106025" y="2183608"/>
                </a:lnTo>
                <a:lnTo>
                  <a:pt x="10117137" y="2185196"/>
                </a:lnTo>
                <a:lnTo>
                  <a:pt x="10129043" y="2185990"/>
                </a:lnTo>
                <a:lnTo>
                  <a:pt x="11283950" y="2185990"/>
                </a:lnTo>
                <a:lnTo>
                  <a:pt x="11295856" y="2185196"/>
                </a:lnTo>
                <a:lnTo>
                  <a:pt x="11307763" y="2183608"/>
                </a:lnTo>
                <a:lnTo>
                  <a:pt x="11318875" y="2180430"/>
                </a:lnTo>
                <a:lnTo>
                  <a:pt x="11329987" y="2177253"/>
                </a:lnTo>
                <a:lnTo>
                  <a:pt x="11340306" y="2171694"/>
                </a:lnTo>
                <a:lnTo>
                  <a:pt x="11349037" y="2166135"/>
                </a:lnTo>
                <a:lnTo>
                  <a:pt x="11357769" y="2158987"/>
                </a:lnTo>
                <a:lnTo>
                  <a:pt x="11366500" y="2151045"/>
                </a:lnTo>
                <a:lnTo>
                  <a:pt x="11374437" y="2143103"/>
                </a:lnTo>
                <a:lnTo>
                  <a:pt x="11381581" y="2134367"/>
                </a:lnTo>
                <a:lnTo>
                  <a:pt x="11387137" y="2124042"/>
                </a:lnTo>
                <a:lnTo>
                  <a:pt x="11391900" y="2114512"/>
                </a:lnTo>
                <a:lnTo>
                  <a:pt x="11395869" y="2104187"/>
                </a:lnTo>
                <a:lnTo>
                  <a:pt x="11398250" y="2093068"/>
                </a:lnTo>
                <a:lnTo>
                  <a:pt x="11400631" y="2080361"/>
                </a:lnTo>
                <a:lnTo>
                  <a:pt x="11401425" y="2069242"/>
                </a:lnTo>
                <a:lnTo>
                  <a:pt x="11401425" y="910500"/>
                </a:lnTo>
                <a:lnTo>
                  <a:pt x="11400631" y="899381"/>
                </a:lnTo>
                <a:lnTo>
                  <a:pt x="11398250" y="886674"/>
                </a:lnTo>
                <a:lnTo>
                  <a:pt x="11395869" y="875555"/>
                </a:lnTo>
                <a:lnTo>
                  <a:pt x="11391900" y="865230"/>
                </a:lnTo>
                <a:lnTo>
                  <a:pt x="11387137" y="854905"/>
                </a:lnTo>
                <a:lnTo>
                  <a:pt x="11381581" y="845375"/>
                </a:lnTo>
                <a:lnTo>
                  <a:pt x="11374437" y="835845"/>
                </a:lnTo>
                <a:lnTo>
                  <a:pt x="11366500" y="827903"/>
                </a:lnTo>
                <a:lnTo>
                  <a:pt x="11357769" y="820755"/>
                </a:lnTo>
                <a:lnTo>
                  <a:pt x="11349037" y="813607"/>
                </a:lnTo>
                <a:lnTo>
                  <a:pt x="11340306" y="808048"/>
                </a:lnTo>
                <a:lnTo>
                  <a:pt x="11329987" y="802488"/>
                </a:lnTo>
                <a:lnTo>
                  <a:pt x="11318875" y="799312"/>
                </a:lnTo>
                <a:lnTo>
                  <a:pt x="11307763" y="795340"/>
                </a:lnTo>
                <a:lnTo>
                  <a:pt x="11295856" y="794546"/>
                </a:lnTo>
                <a:lnTo>
                  <a:pt x="11283950" y="793752"/>
                </a:lnTo>
                <a:close/>
                <a:moveTo>
                  <a:pt x="0" y="0"/>
                </a:moveTo>
                <a:lnTo>
                  <a:pt x="18288000" y="0"/>
                </a:lnTo>
                <a:lnTo>
                  <a:pt x="18288000" y="10288588"/>
                </a:lnTo>
                <a:lnTo>
                  <a:pt x="0" y="10288588"/>
                </a:lnTo>
                <a:close/>
              </a:path>
            </a:pathLst>
          </a:custGeom>
          <a:solidFill>
            <a:schemeClr val="bg1">
              <a:alpha val="92000"/>
            </a:schemeClr>
          </a:solidFill>
          <a:ln w="12700" cap="sq">
            <a:noFill/>
            <a:miter/>
          </a:ln>
          <a:effectLst/>
        </p:spPr>
        <p:txBody>
          <a:bodyPr vert="horz" wrap="square" lIns="68580" tIns="34290" rIns="68580" bIns="34290" rtlCol="0" anchor="ctr"/>
          <a:lstStyle/>
          <a:p>
            <a:pPr algn="ctr">
              <a:lnSpc>
                <a:spcPct val="110000"/>
              </a:lnSpc>
            </a:pPr>
            <a:endParaRPr kumimoji="1" lang="zh-CN" altLang="en-US"/>
          </a:p>
        </p:txBody>
      </p:sp>
      <p:sp>
        <p:nvSpPr>
          <p:cNvPr id="4" name="标题 1"/>
          <p:cNvSpPr txBox="1"/>
          <p:nvPr/>
        </p:nvSpPr>
        <p:spPr>
          <a:xfrm>
            <a:off x="0" y="5715000"/>
            <a:ext cx="12192000" cy="1143000"/>
          </a:xfrm>
          <a:custGeom>
            <a:avLst/>
            <a:gdLst>
              <a:gd name="connsiteX0" fmla="*/ 0 w 12192000"/>
              <a:gd name="connsiteY0" fmla="*/ 0 h 1919477"/>
              <a:gd name="connsiteX1" fmla="*/ 35421 w 12192000"/>
              <a:gd name="connsiteY1" fmla="*/ 14901 h 1919477"/>
              <a:gd name="connsiteX2" fmla="*/ 5075117 w 12192000"/>
              <a:gd name="connsiteY2" fmla="*/ 1266015 h 1919477"/>
              <a:gd name="connsiteX3" fmla="*/ 11887275 w 12192000"/>
              <a:gd name="connsiteY3" fmla="*/ 1163896 h 1919477"/>
              <a:gd name="connsiteX4" fmla="*/ 12192000 w 12192000"/>
              <a:gd name="connsiteY4" fmla="*/ 1066663 h 1919477"/>
              <a:gd name="connsiteX5" fmla="*/ 12192000 w 12192000"/>
              <a:gd name="connsiteY5" fmla="*/ 1919477 h 1919477"/>
              <a:gd name="connsiteX6" fmla="*/ 0 w 12192000"/>
              <a:gd name="connsiteY6" fmla="*/ 1919477 h 1919477"/>
            </a:gdLst>
            <a:ahLst/>
            <a:cxnLst/>
            <a:rect l="l" t="t" r="r" b="b"/>
            <a:pathLst>
              <a:path w="12192000" h="1919477">
                <a:moveTo>
                  <a:pt x="0" y="0"/>
                </a:moveTo>
                <a:lnTo>
                  <a:pt x="35421" y="14901"/>
                </a:lnTo>
                <a:cubicBezTo>
                  <a:pt x="1378514" y="544026"/>
                  <a:pt x="3132286" y="994310"/>
                  <a:pt x="5075117" y="1266015"/>
                </a:cubicBezTo>
                <a:cubicBezTo>
                  <a:pt x="7850590" y="1654164"/>
                  <a:pt x="10355012" y="1585998"/>
                  <a:pt x="11887275" y="1163896"/>
                </a:cubicBezTo>
                <a:lnTo>
                  <a:pt x="12192000" y="1066663"/>
                </a:lnTo>
                <a:lnTo>
                  <a:pt x="12192000" y="1919477"/>
                </a:lnTo>
                <a:lnTo>
                  <a:pt x="0" y="1919477"/>
                </a:ln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54232" y="2066756"/>
            <a:ext cx="3362068" cy="1226968"/>
          </a:xfrm>
          <a:prstGeom prst="rect">
            <a:avLst/>
          </a:prstGeom>
          <a:noFill/>
          <a:ln>
            <a:noFill/>
          </a:ln>
        </p:spPr>
        <p:txBody>
          <a:bodyPr vert="horz" wrap="square" lIns="0" tIns="45720" rIns="0" bIns="45720" rtlCol="0" anchor="b"/>
          <a:lstStyle/>
          <a:p>
            <a:pPr algn="r">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PART.</a:t>
            </a:r>
            <a:endParaRPr kumimoji="1" lang="zh-CN" altLang="en-US"/>
          </a:p>
        </p:txBody>
      </p:sp>
      <p:sp>
        <p:nvSpPr>
          <p:cNvPr id="6" name="标题 1"/>
          <p:cNvSpPr txBox="1"/>
          <p:nvPr/>
        </p:nvSpPr>
        <p:spPr>
          <a:xfrm>
            <a:off x="589105" y="704314"/>
            <a:ext cx="2300079" cy="285620"/>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tx1">
              <a:lumMod val="85000"/>
              <a:lumOff val="15000"/>
            </a:schemeClr>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581485" y="4985861"/>
            <a:ext cx="5876465" cy="372411"/>
          </a:xfrm>
          <a:prstGeom prst="roundRect">
            <a:avLst>
              <a:gd name="adj" fmla="val 14109"/>
            </a:avLst>
          </a:prstGeom>
          <a:solidFill>
            <a:schemeClr val="bg1"/>
          </a:solidFill>
          <a:ln w="12700" cap="sq">
            <a:noFill/>
            <a:miter/>
          </a:ln>
          <a:effectLst>
            <a:outerShdw blurRad="139700" dist="38100" dir="2700000" algn="tl" rotWithShape="0">
              <a:schemeClr val="accent1">
                <a:alpha val="2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767751" y="5033567"/>
            <a:ext cx="2905723" cy="276999"/>
          </a:xfrm>
          <a:prstGeom prst="rect">
            <a:avLst/>
          </a:prstGeom>
          <a:noFill/>
          <a:ln>
            <a:noFill/>
          </a:ln>
        </p:spPr>
        <p:txBody>
          <a:bodyPr vert="horz" wrap="square" lIns="0" tIns="45720" rIns="0" bIns="45720" rtlCol="0" anchor="t"/>
          <a:lstStyle/>
          <a:p>
            <a:pPr algn="dist">
              <a:lnSpc>
                <a:spcPct val="110000"/>
              </a:lnSpc>
            </a:pPr>
            <a:r>
              <a:rPr kumimoji="1" lang="en-US" altLang="zh-CN" sz="1400">
                <a:ln w="12700">
                  <a:noFill/>
                </a:ln>
                <a:solidFill>
                  <a:srgbClr val="FF8F40">
                    <a:alpha val="100000"/>
                  </a:srgbClr>
                </a:solidFill>
                <a:latin typeface="Source Han Sans"/>
                <a:ea typeface="Source Han Sans"/>
                <a:cs typeface="Source Han Sans"/>
              </a:rPr>
              <a:t>POWERPOINT DESIGN</a:t>
            </a:r>
            <a:endParaRPr kumimoji="1" lang="zh-CN" altLang="en-US"/>
          </a:p>
        </p:txBody>
      </p:sp>
      <p:sp>
        <p:nvSpPr>
          <p:cNvPr id="9" name="标题 1"/>
          <p:cNvSpPr txBox="1"/>
          <p:nvPr/>
        </p:nvSpPr>
        <p:spPr>
          <a:xfrm>
            <a:off x="5717222" y="643536"/>
            <a:ext cx="398336" cy="398336"/>
          </a:xfrm>
          <a:prstGeom prst="plaque">
            <a:avLst>
              <a:gd name="adj" fmla="val 50000"/>
            </a:avLst>
          </a:prstGeom>
          <a:gradFill>
            <a:gsLst>
              <a:gs pos="0">
                <a:schemeClr val="accent1">
                  <a:lumMod val="60000"/>
                  <a:lumOff val="40000"/>
                </a:schemeClr>
              </a:gs>
              <a:gs pos="100000">
                <a:schemeClr val="accent1"/>
              </a:gs>
            </a:gsLst>
            <a:lin ang="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078440" y="498584"/>
            <a:ext cx="229343" cy="229343"/>
          </a:xfrm>
          <a:prstGeom prst="plaque">
            <a:avLst>
              <a:gd name="adj" fmla="val 50000"/>
            </a:avLst>
          </a:prstGeom>
          <a:solidFill>
            <a:schemeClr val="accent1">
              <a:alpha val="5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5400000">
            <a:off x="10983613" y="-293649"/>
            <a:ext cx="217349" cy="804647"/>
          </a:xfrm>
          <a:custGeom>
            <a:avLst/>
            <a:gdLst>
              <a:gd name="connsiteX0" fmla="*/ 155416 w 217349"/>
              <a:gd name="connsiteY0" fmla="*/ 30967 h 804647"/>
              <a:gd name="connsiteX1" fmla="*/ 186383 w 217349"/>
              <a:gd name="connsiteY1" fmla="*/ 0 h 804647"/>
              <a:gd name="connsiteX2" fmla="*/ 217349 w 217349"/>
              <a:gd name="connsiteY2" fmla="*/ 30967 h 804647"/>
              <a:gd name="connsiteX3" fmla="*/ 186383 w 217349"/>
              <a:gd name="connsiteY3" fmla="*/ 61934 h 804647"/>
              <a:gd name="connsiteX4" fmla="*/ 155416 w 217349"/>
              <a:gd name="connsiteY4" fmla="*/ 30967 h 804647"/>
              <a:gd name="connsiteX5" fmla="*/ 155416 w 217349"/>
              <a:gd name="connsiteY5" fmla="*/ 154753 h 804647"/>
              <a:gd name="connsiteX6" fmla="*/ 186383 w 217349"/>
              <a:gd name="connsiteY6" fmla="*/ 123786 h 804647"/>
              <a:gd name="connsiteX7" fmla="*/ 217349 w 217349"/>
              <a:gd name="connsiteY7" fmla="*/ 154753 h 804647"/>
              <a:gd name="connsiteX8" fmla="*/ 186383 w 217349"/>
              <a:gd name="connsiteY8" fmla="*/ 185719 h 804647"/>
              <a:gd name="connsiteX9" fmla="*/ 155416 w 217349"/>
              <a:gd name="connsiteY9" fmla="*/ 154753 h 804647"/>
              <a:gd name="connsiteX10" fmla="*/ 155416 w 217349"/>
              <a:gd name="connsiteY10" fmla="*/ 278538 h 804647"/>
              <a:gd name="connsiteX11" fmla="*/ 186383 w 217349"/>
              <a:gd name="connsiteY11" fmla="*/ 247572 h 804647"/>
              <a:gd name="connsiteX12" fmla="*/ 217349 w 217349"/>
              <a:gd name="connsiteY12" fmla="*/ 278538 h 804647"/>
              <a:gd name="connsiteX13" fmla="*/ 186383 w 217349"/>
              <a:gd name="connsiteY13" fmla="*/ 309505 h 804647"/>
              <a:gd name="connsiteX14" fmla="*/ 155416 w 217349"/>
              <a:gd name="connsiteY14" fmla="*/ 278538 h 804647"/>
              <a:gd name="connsiteX15" fmla="*/ 155416 w 217349"/>
              <a:gd name="connsiteY15" fmla="*/ 402324 h 804647"/>
              <a:gd name="connsiteX16" fmla="*/ 186383 w 217349"/>
              <a:gd name="connsiteY16" fmla="*/ 371358 h 804647"/>
              <a:gd name="connsiteX17" fmla="*/ 217349 w 217349"/>
              <a:gd name="connsiteY17" fmla="*/ 402324 h 804647"/>
              <a:gd name="connsiteX18" fmla="*/ 186383 w 217349"/>
              <a:gd name="connsiteY18" fmla="*/ 433290 h 804647"/>
              <a:gd name="connsiteX19" fmla="*/ 155416 w 217349"/>
              <a:gd name="connsiteY19" fmla="*/ 402324 h 804647"/>
              <a:gd name="connsiteX20" fmla="*/ 155416 w 217349"/>
              <a:gd name="connsiteY20" fmla="*/ 526110 h 804647"/>
              <a:gd name="connsiteX21" fmla="*/ 186383 w 217349"/>
              <a:gd name="connsiteY21" fmla="*/ 495144 h 804647"/>
              <a:gd name="connsiteX22" fmla="*/ 217349 w 217349"/>
              <a:gd name="connsiteY22" fmla="*/ 526110 h 804647"/>
              <a:gd name="connsiteX23" fmla="*/ 186383 w 217349"/>
              <a:gd name="connsiteY23" fmla="*/ 557076 h 804647"/>
              <a:gd name="connsiteX24" fmla="*/ 155416 w 217349"/>
              <a:gd name="connsiteY24" fmla="*/ 526110 h 804647"/>
              <a:gd name="connsiteX25" fmla="*/ 155416 w 217349"/>
              <a:gd name="connsiteY25" fmla="*/ 649895 h 804647"/>
              <a:gd name="connsiteX26" fmla="*/ 186383 w 217349"/>
              <a:gd name="connsiteY26" fmla="*/ 618929 h 804647"/>
              <a:gd name="connsiteX27" fmla="*/ 217349 w 217349"/>
              <a:gd name="connsiteY27" fmla="*/ 649895 h 804647"/>
              <a:gd name="connsiteX28" fmla="*/ 186383 w 217349"/>
              <a:gd name="connsiteY28" fmla="*/ 680861 h 804647"/>
              <a:gd name="connsiteX29" fmla="*/ 155416 w 217349"/>
              <a:gd name="connsiteY29" fmla="*/ 649895 h 804647"/>
              <a:gd name="connsiteX30" fmla="*/ 155416 w 217349"/>
              <a:gd name="connsiteY30" fmla="*/ 773681 h 804647"/>
              <a:gd name="connsiteX31" fmla="*/ 186383 w 217349"/>
              <a:gd name="connsiteY31" fmla="*/ 742714 h 804647"/>
              <a:gd name="connsiteX32" fmla="*/ 217349 w 217349"/>
              <a:gd name="connsiteY32" fmla="*/ 773681 h 804647"/>
              <a:gd name="connsiteX33" fmla="*/ 186383 w 217349"/>
              <a:gd name="connsiteY33" fmla="*/ 804647 h 804647"/>
              <a:gd name="connsiteX34" fmla="*/ 155416 w 217349"/>
              <a:gd name="connsiteY34" fmla="*/ 773681 h 804647"/>
              <a:gd name="connsiteX35" fmla="*/ 67055 w 217349"/>
              <a:gd name="connsiteY35" fmla="*/ 30967 h 804647"/>
              <a:gd name="connsiteX36" fmla="*/ 98021 w 217349"/>
              <a:gd name="connsiteY36" fmla="*/ 0 h 804647"/>
              <a:gd name="connsiteX37" fmla="*/ 128987 w 217349"/>
              <a:gd name="connsiteY37" fmla="*/ 30967 h 804647"/>
              <a:gd name="connsiteX38" fmla="*/ 98021 w 217349"/>
              <a:gd name="connsiteY38" fmla="*/ 61934 h 804647"/>
              <a:gd name="connsiteX39" fmla="*/ 67055 w 217349"/>
              <a:gd name="connsiteY39" fmla="*/ 30967 h 804647"/>
              <a:gd name="connsiteX40" fmla="*/ 67055 w 217349"/>
              <a:gd name="connsiteY40" fmla="*/ 154753 h 804647"/>
              <a:gd name="connsiteX41" fmla="*/ 98021 w 217349"/>
              <a:gd name="connsiteY41" fmla="*/ 123786 h 804647"/>
              <a:gd name="connsiteX42" fmla="*/ 128987 w 217349"/>
              <a:gd name="connsiteY42" fmla="*/ 154753 h 804647"/>
              <a:gd name="connsiteX43" fmla="*/ 98021 w 217349"/>
              <a:gd name="connsiteY43" fmla="*/ 185719 h 804647"/>
              <a:gd name="connsiteX44" fmla="*/ 67055 w 217349"/>
              <a:gd name="connsiteY44" fmla="*/ 154753 h 804647"/>
              <a:gd name="connsiteX45" fmla="*/ 67055 w 217349"/>
              <a:gd name="connsiteY45" fmla="*/ 278538 h 804647"/>
              <a:gd name="connsiteX46" fmla="*/ 98021 w 217349"/>
              <a:gd name="connsiteY46" fmla="*/ 247572 h 804647"/>
              <a:gd name="connsiteX47" fmla="*/ 128987 w 217349"/>
              <a:gd name="connsiteY47" fmla="*/ 278538 h 804647"/>
              <a:gd name="connsiteX48" fmla="*/ 98021 w 217349"/>
              <a:gd name="connsiteY48" fmla="*/ 309505 h 804647"/>
              <a:gd name="connsiteX49" fmla="*/ 67055 w 217349"/>
              <a:gd name="connsiteY49" fmla="*/ 278538 h 804647"/>
              <a:gd name="connsiteX50" fmla="*/ 67055 w 217349"/>
              <a:gd name="connsiteY50" fmla="*/ 402324 h 804647"/>
              <a:gd name="connsiteX51" fmla="*/ 98021 w 217349"/>
              <a:gd name="connsiteY51" fmla="*/ 371358 h 804647"/>
              <a:gd name="connsiteX52" fmla="*/ 128987 w 217349"/>
              <a:gd name="connsiteY52" fmla="*/ 402324 h 804647"/>
              <a:gd name="connsiteX53" fmla="*/ 98021 w 217349"/>
              <a:gd name="connsiteY53" fmla="*/ 433290 h 804647"/>
              <a:gd name="connsiteX54" fmla="*/ 67055 w 217349"/>
              <a:gd name="connsiteY54" fmla="*/ 402324 h 804647"/>
              <a:gd name="connsiteX55" fmla="*/ 67055 w 217349"/>
              <a:gd name="connsiteY55" fmla="*/ 526110 h 804647"/>
              <a:gd name="connsiteX56" fmla="*/ 98021 w 217349"/>
              <a:gd name="connsiteY56" fmla="*/ 495144 h 804647"/>
              <a:gd name="connsiteX57" fmla="*/ 128987 w 217349"/>
              <a:gd name="connsiteY57" fmla="*/ 526110 h 804647"/>
              <a:gd name="connsiteX58" fmla="*/ 98021 w 217349"/>
              <a:gd name="connsiteY58" fmla="*/ 557076 h 804647"/>
              <a:gd name="connsiteX59" fmla="*/ 67055 w 217349"/>
              <a:gd name="connsiteY59" fmla="*/ 526110 h 804647"/>
              <a:gd name="connsiteX60" fmla="*/ 67055 w 217349"/>
              <a:gd name="connsiteY60" fmla="*/ 649895 h 804647"/>
              <a:gd name="connsiteX61" fmla="*/ 98021 w 217349"/>
              <a:gd name="connsiteY61" fmla="*/ 618929 h 804647"/>
              <a:gd name="connsiteX62" fmla="*/ 128987 w 217349"/>
              <a:gd name="connsiteY62" fmla="*/ 649895 h 804647"/>
              <a:gd name="connsiteX63" fmla="*/ 98021 w 217349"/>
              <a:gd name="connsiteY63" fmla="*/ 680861 h 804647"/>
              <a:gd name="connsiteX64" fmla="*/ 67055 w 217349"/>
              <a:gd name="connsiteY64" fmla="*/ 649895 h 804647"/>
              <a:gd name="connsiteX65" fmla="*/ 67055 w 217349"/>
              <a:gd name="connsiteY65" fmla="*/ 773681 h 804647"/>
              <a:gd name="connsiteX66" fmla="*/ 98021 w 217349"/>
              <a:gd name="connsiteY66" fmla="*/ 742714 h 804647"/>
              <a:gd name="connsiteX67" fmla="*/ 128987 w 217349"/>
              <a:gd name="connsiteY67" fmla="*/ 773681 h 804647"/>
              <a:gd name="connsiteX68" fmla="*/ 98021 w 217349"/>
              <a:gd name="connsiteY68" fmla="*/ 804647 h 804647"/>
              <a:gd name="connsiteX69" fmla="*/ 67055 w 217349"/>
              <a:gd name="connsiteY69" fmla="*/ 773681 h 804647"/>
              <a:gd name="connsiteX70" fmla="*/ 0 w 217349"/>
              <a:gd name="connsiteY70" fmla="*/ 57932 h 804647"/>
              <a:gd name="connsiteX71" fmla="*/ 0 w 217349"/>
              <a:gd name="connsiteY71" fmla="*/ 4002 h 804647"/>
              <a:gd name="connsiteX72" fmla="*/ 9660 w 217349"/>
              <a:gd name="connsiteY72" fmla="*/ 0 h 804647"/>
              <a:gd name="connsiteX73" fmla="*/ 40626 w 217349"/>
              <a:gd name="connsiteY73" fmla="*/ 30967 h 804647"/>
              <a:gd name="connsiteX74" fmla="*/ 9660 w 217349"/>
              <a:gd name="connsiteY74" fmla="*/ 61934 h 804647"/>
              <a:gd name="connsiteX75" fmla="*/ 0 w 217349"/>
              <a:gd name="connsiteY75" fmla="*/ 181718 h 804647"/>
              <a:gd name="connsiteX76" fmla="*/ 0 w 217349"/>
              <a:gd name="connsiteY76" fmla="*/ 127788 h 804647"/>
              <a:gd name="connsiteX77" fmla="*/ 9660 w 217349"/>
              <a:gd name="connsiteY77" fmla="*/ 123786 h 804647"/>
              <a:gd name="connsiteX78" fmla="*/ 40626 w 217349"/>
              <a:gd name="connsiteY78" fmla="*/ 154753 h 804647"/>
              <a:gd name="connsiteX79" fmla="*/ 9660 w 217349"/>
              <a:gd name="connsiteY79" fmla="*/ 185719 h 804647"/>
              <a:gd name="connsiteX80" fmla="*/ 0 w 217349"/>
              <a:gd name="connsiteY80" fmla="*/ 305503 h 804647"/>
              <a:gd name="connsiteX81" fmla="*/ 0 w 217349"/>
              <a:gd name="connsiteY81" fmla="*/ 251573 h 804647"/>
              <a:gd name="connsiteX82" fmla="*/ 9660 w 217349"/>
              <a:gd name="connsiteY82" fmla="*/ 247572 h 804647"/>
              <a:gd name="connsiteX83" fmla="*/ 40626 w 217349"/>
              <a:gd name="connsiteY83" fmla="*/ 278538 h 804647"/>
              <a:gd name="connsiteX84" fmla="*/ 9660 w 217349"/>
              <a:gd name="connsiteY84" fmla="*/ 309505 h 804647"/>
              <a:gd name="connsiteX85" fmla="*/ 0 w 217349"/>
              <a:gd name="connsiteY85" fmla="*/ 429289 h 804647"/>
              <a:gd name="connsiteX86" fmla="*/ 0 w 217349"/>
              <a:gd name="connsiteY86" fmla="*/ 375359 h 804647"/>
              <a:gd name="connsiteX87" fmla="*/ 9660 w 217349"/>
              <a:gd name="connsiteY87" fmla="*/ 371358 h 804647"/>
              <a:gd name="connsiteX88" fmla="*/ 40626 w 217349"/>
              <a:gd name="connsiteY88" fmla="*/ 402324 h 804647"/>
              <a:gd name="connsiteX89" fmla="*/ 9660 w 217349"/>
              <a:gd name="connsiteY89" fmla="*/ 433290 h 804647"/>
              <a:gd name="connsiteX90" fmla="*/ 0 w 217349"/>
              <a:gd name="connsiteY90" fmla="*/ 553075 h 804647"/>
              <a:gd name="connsiteX91" fmla="*/ 0 w 217349"/>
              <a:gd name="connsiteY91" fmla="*/ 499145 h 804647"/>
              <a:gd name="connsiteX92" fmla="*/ 9660 w 217349"/>
              <a:gd name="connsiteY92" fmla="*/ 495144 h 804647"/>
              <a:gd name="connsiteX93" fmla="*/ 40626 w 217349"/>
              <a:gd name="connsiteY93" fmla="*/ 526110 h 804647"/>
              <a:gd name="connsiteX94" fmla="*/ 9660 w 217349"/>
              <a:gd name="connsiteY94" fmla="*/ 557076 h 804647"/>
              <a:gd name="connsiteX95" fmla="*/ 0 w 217349"/>
              <a:gd name="connsiteY95" fmla="*/ 676860 h 804647"/>
              <a:gd name="connsiteX96" fmla="*/ 0 w 217349"/>
              <a:gd name="connsiteY96" fmla="*/ 622930 h 804647"/>
              <a:gd name="connsiteX97" fmla="*/ 9660 w 217349"/>
              <a:gd name="connsiteY97" fmla="*/ 618929 h 804647"/>
              <a:gd name="connsiteX98" fmla="*/ 40626 w 217349"/>
              <a:gd name="connsiteY98" fmla="*/ 649895 h 804647"/>
              <a:gd name="connsiteX99" fmla="*/ 9660 w 217349"/>
              <a:gd name="connsiteY99" fmla="*/ 680861 h 804647"/>
              <a:gd name="connsiteX100" fmla="*/ 0 w 217349"/>
              <a:gd name="connsiteY100" fmla="*/ 800646 h 804647"/>
              <a:gd name="connsiteX101" fmla="*/ 0 w 217349"/>
              <a:gd name="connsiteY101" fmla="*/ 746716 h 804647"/>
              <a:gd name="connsiteX102" fmla="*/ 9660 w 217349"/>
              <a:gd name="connsiteY102" fmla="*/ 742714 h 804647"/>
              <a:gd name="connsiteX103" fmla="*/ 40626 w 217349"/>
              <a:gd name="connsiteY103" fmla="*/ 773681 h 804647"/>
              <a:gd name="connsiteX104" fmla="*/ 9660 w 217349"/>
              <a:gd name="connsiteY104" fmla="*/ 804647 h 804647"/>
            </a:gdLst>
            <a:ahLst/>
            <a:cxnLst/>
            <a:rect l="l" t="t" r="r" b="b"/>
            <a:pathLst>
              <a:path w="217349" h="804647">
                <a:moveTo>
                  <a:pt x="155416" y="30967"/>
                </a:moveTo>
                <a:cubicBezTo>
                  <a:pt x="155416" y="13865"/>
                  <a:pt x="169281" y="0"/>
                  <a:pt x="186383" y="0"/>
                </a:cubicBezTo>
                <a:cubicBezTo>
                  <a:pt x="203485" y="0"/>
                  <a:pt x="217349" y="13865"/>
                  <a:pt x="217349" y="30967"/>
                </a:cubicBezTo>
                <a:cubicBezTo>
                  <a:pt x="217349" y="48070"/>
                  <a:pt x="203485" y="61934"/>
                  <a:pt x="186383" y="61934"/>
                </a:cubicBezTo>
                <a:cubicBezTo>
                  <a:pt x="169281" y="61934"/>
                  <a:pt x="155416" y="48070"/>
                  <a:pt x="155416" y="30967"/>
                </a:cubicBezTo>
                <a:close/>
                <a:moveTo>
                  <a:pt x="155416" y="154753"/>
                </a:moveTo>
                <a:cubicBezTo>
                  <a:pt x="155416" y="137651"/>
                  <a:pt x="169281" y="123786"/>
                  <a:pt x="186383" y="123786"/>
                </a:cubicBezTo>
                <a:cubicBezTo>
                  <a:pt x="203485" y="123786"/>
                  <a:pt x="217349" y="137651"/>
                  <a:pt x="217349" y="154753"/>
                </a:cubicBezTo>
                <a:cubicBezTo>
                  <a:pt x="217349" y="171855"/>
                  <a:pt x="203485" y="185719"/>
                  <a:pt x="186383" y="185719"/>
                </a:cubicBezTo>
                <a:cubicBezTo>
                  <a:pt x="169281" y="185719"/>
                  <a:pt x="155416" y="171855"/>
                  <a:pt x="155416" y="154753"/>
                </a:cubicBezTo>
                <a:close/>
                <a:moveTo>
                  <a:pt x="155416" y="278538"/>
                </a:moveTo>
                <a:cubicBezTo>
                  <a:pt x="155416" y="261436"/>
                  <a:pt x="169281" y="247572"/>
                  <a:pt x="186383" y="247572"/>
                </a:cubicBezTo>
                <a:cubicBezTo>
                  <a:pt x="203485" y="247572"/>
                  <a:pt x="217349" y="261436"/>
                  <a:pt x="217349" y="278538"/>
                </a:cubicBezTo>
                <a:cubicBezTo>
                  <a:pt x="217349" y="295641"/>
                  <a:pt x="203485" y="309505"/>
                  <a:pt x="186383" y="309505"/>
                </a:cubicBezTo>
                <a:cubicBezTo>
                  <a:pt x="169281" y="309505"/>
                  <a:pt x="155416" y="295641"/>
                  <a:pt x="155416" y="278538"/>
                </a:cubicBezTo>
                <a:close/>
                <a:moveTo>
                  <a:pt x="155416" y="402324"/>
                </a:moveTo>
                <a:cubicBezTo>
                  <a:pt x="155416" y="385222"/>
                  <a:pt x="169281" y="371358"/>
                  <a:pt x="186383" y="371358"/>
                </a:cubicBezTo>
                <a:cubicBezTo>
                  <a:pt x="203485" y="371358"/>
                  <a:pt x="217349" y="385222"/>
                  <a:pt x="217349" y="402324"/>
                </a:cubicBezTo>
                <a:cubicBezTo>
                  <a:pt x="217349" y="419426"/>
                  <a:pt x="203485" y="433290"/>
                  <a:pt x="186383" y="433290"/>
                </a:cubicBezTo>
                <a:cubicBezTo>
                  <a:pt x="169281" y="433290"/>
                  <a:pt x="155416" y="419426"/>
                  <a:pt x="155416" y="402324"/>
                </a:cubicBezTo>
                <a:close/>
                <a:moveTo>
                  <a:pt x="155416" y="526110"/>
                </a:moveTo>
                <a:cubicBezTo>
                  <a:pt x="155416" y="509008"/>
                  <a:pt x="169281" y="495144"/>
                  <a:pt x="186383" y="495144"/>
                </a:cubicBezTo>
                <a:cubicBezTo>
                  <a:pt x="203485" y="495144"/>
                  <a:pt x="217349" y="509008"/>
                  <a:pt x="217349" y="526110"/>
                </a:cubicBezTo>
                <a:cubicBezTo>
                  <a:pt x="217349" y="543212"/>
                  <a:pt x="203485" y="557076"/>
                  <a:pt x="186383" y="557076"/>
                </a:cubicBezTo>
                <a:cubicBezTo>
                  <a:pt x="169281" y="557076"/>
                  <a:pt x="155416" y="543212"/>
                  <a:pt x="155416" y="526110"/>
                </a:cubicBezTo>
                <a:close/>
                <a:moveTo>
                  <a:pt x="155416" y="649895"/>
                </a:moveTo>
                <a:cubicBezTo>
                  <a:pt x="155416" y="632793"/>
                  <a:pt x="169281" y="618929"/>
                  <a:pt x="186383" y="618929"/>
                </a:cubicBezTo>
                <a:cubicBezTo>
                  <a:pt x="203485" y="618929"/>
                  <a:pt x="217349" y="632793"/>
                  <a:pt x="217349" y="649895"/>
                </a:cubicBezTo>
                <a:cubicBezTo>
                  <a:pt x="217349" y="666997"/>
                  <a:pt x="203485" y="680861"/>
                  <a:pt x="186383" y="680861"/>
                </a:cubicBezTo>
                <a:cubicBezTo>
                  <a:pt x="169281" y="680861"/>
                  <a:pt x="155416" y="666997"/>
                  <a:pt x="155416" y="649895"/>
                </a:cubicBezTo>
                <a:close/>
                <a:moveTo>
                  <a:pt x="155416" y="773681"/>
                </a:moveTo>
                <a:cubicBezTo>
                  <a:pt x="155416" y="756578"/>
                  <a:pt x="169281" y="742714"/>
                  <a:pt x="186383" y="742714"/>
                </a:cubicBezTo>
                <a:cubicBezTo>
                  <a:pt x="203485" y="742714"/>
                  <a:pt x="217349" y="756578"/>
                  <a:pt x="217349" y="773681"/>
                </a:cubicBezTo>
                <a:cubicBezTo>
                  <a:pt x="217349" y="790783"/>
                  <a:pt x="203485" y="804647"/>
                  <a:pt x="186383" y="804647"/>
                </a:cubicBezTo>
                <a:cubicBezTo>
                  <a:pt x="169281" y="804647"/>
                  <a:pt x="155416" y="790783"/>
                  <a:pt x="155416" y="773681"/>
                </a:cubicBezTo>
                <a:close/>
                <a:moveTo>
                  <a:pt x="67055" y="30967"/>
                </a:moveTo>
                <a:cubicBezTo>
                  <a:pt x="67055" y="13865"/>
                  <a:pt x="80919" y="0"/>
                  <a:pt x="98021" y="0"/>
                </a:cubicBezTo>
                <a:cubicBezTo>
                  <a:pt x="115123" y="0"/>
                  <a:pt x="128987" y="13865"/>
                  <a:pt x="128987" y="30967"/>
                </a:cubicBezTo>
                <a:cubicBezTo>
                  <a:pt x="128987" y="48070"/>
                  <a:pt x="115123" y="61934"/>
                  <a:pt x="98021" y="61934"/>
                </a:cubicBezTo>
                <a:cubicBezTo>
                  <a:pt x="80919" y="61934"/>
                  <a:pt x="67055" y="48070"/>
                  <a:pt x="67055" y="30967"/>
                </a:cubicBezTo>
                <a:close/>
                <a:moveTo>
                  <a:pt x="67055" y="154753"/>
                </a:moveTo>
                <a:cubicBezTo>
                  <a:pt x="67055" y="137651"/>
                  <a:pt x="80919" y="123786"/>
                  <a:pt x="98021" y="123786"/>
                </a:cubicBezTo>
                <a:cubicBezTo>
                  <a:pt x="115123" y="123786"/>
                  <a:pt x="128987" y="137651"/>
                  <a:pt x="128987" y="154753"/>
                </a:cubicBezTo>
                <a:cubicBezTo>
                  <a:pt x="128987" y="171855"/>
                  <a:pt x="115123" y="185719"/>
                  <a:pt x="98021" y="185719"/>
                </a:cubicBezTo>
                <a:cubicBezTo>
                  <a:pt x="80919" y="185719"/>
                  <a:pt x="67055" y="171855"/>
                  <a:pt x="67055" y="154753"/>
                </a:cubicBezTo>
                <a:close/>
                <a:moveTo>
                  <a:pt x="67055" y="278538"/>
                </a:moveTo>
                <a:cubicBezTo>
                  <a:pt x="67055" y="261436"/>
                  <a:pt x="80919" y="247572"/>
                  <a:pt x="98021" y="247572"/>
                </a:cubicBezTo>
                <a:cubicBezTo>
                  <a:pt x="115123" y="247572"/>
                  <a:pt x="128987" y="261436"/>
                  <a:pt x="128987" y="278538"/>
                </a:cubicBezTo>
                <a:cubicBezTo>
                  <a:pt x="128987" y="295641"/>
                  <a:pt x="115123" y="309505"/>
                  <a:pt x="98021" y="309505"/>
                </a:cubicBezTo>
                <a:cubicBezTo>
                  <a:pt x="80919" y="309505"/>
                  <a:pt x="67055" y="295641"/>
                  <a:pt x="67055" y="278538"/>
                </a:cubicBezTo>
                <a:close/>
                <a:moveTo>
                  <a:pt x="67055" y="402324"/>
                </a:moveTo>
                <a:cubicBezTo>
                  <a:pt x="67055" y="385222"/>
                  <a:pt x="80919" y="371358"/>
                  <a:pt x="98021" y="371358"/>
                </a:cubicBezTo>
                <a:cubicBezTo>
                  <a:pt x="115123" y="371358"/>
                  <a:pt x="128987" y="385222"/>
                  <a:pt x="128987" y="402324"/>
                </a:cubicBezTo>
                <a:cubicBezTo>
                  <a:pt x="128987" y="419426"/>
                  <a:pt x="115123" y="433290"/>
                  <a:pt x="98021" y="433290"/>
                </a:cubicBezTo>
                <a:cubicBezTo>
                  <a:pt x="80919" y="433290"/>
                  <a:pt x="67055" y="419426"/>
                  <a:pt x="67055" y="402324"/>
                </a:cubicBezTo>
                <a:close/>
                <a:moveTo>
                  <a:pt x="67055" y="526110"/>
                </a:moveTo>
                <a:cubicBezTo>
                  <a:pt x="67055" y="509008"/>
                  <a:pt x="80919" y="495144"/>
                  <a:pt x="98021" y="495144"/>
                </a:cubicBezTo>
                <a:cubicBezTo>
                  <a:pt x="115123" y="495144"/>
                  <a:pt x="128987" y="509008"/>
                  <a:pt x="128987" y="526110"/>
                </a:cubicBezTo>
                <a:cubicBezTo>
                  <a:pt x="128987" y="543212"/>
                  <a:pt x="115123" y="557076"/>
                  <a:pt x="98021" y="557076"/>
                </a:cubicBezTo>
                <a:cubicBezTo>
                  <a:pt x="80919" y="557076"/>
                  <a:pt x="67055" y="543212"/>
                  <a:pt x="67055" y="526110"/>
                </a:cubicBezTo>
                <a:close/>
                <a:moveTo>
                  <a:pt x="67055" y="649895"/>
                </a:moveTo>
                <a:cubicBezTo>
                  <a:pt x="67055" y="632793"/>
                  <a:pt x="80919" y="618929"/>
                  <a:pt x="98021" y="618929"/>
                </a:cubicBezTo>
                <a:cubicBezTo>
                  <a:pt x="115123" y="618929"/>
                  <a:pt x="128987" y="632793"/>
                  <a:pt x="128987" y="649895"/>
                </a:cubicBezTo>
                <a:cubicBezTo>
                  <a:pt x="128987" y="666997"/>
                  <a:pt x="115123" y="680861"/>
                  <a:pt x="98021" y="680861"/>
                </a:cubicBezTo>
                <a:cubicBezTo>
                  <a:pt x="80919" y="680861"/>
                  <a:pt x="67055" y="666997"/>
                  <a:pt x="67055" y="649895"/>
                </a:cubicBezTo>
                <a:close/>
                <a:moveTo>
                  <a:pt x="67055" y="773681"/>
                </a:moveTo>
                <a:cubicBezTo>
                  <a:pt x="67055" y="756578"/>
                  <a:pt x="80919" y="742714"/>
                  <a:pt x="98021" y="742714"/>
                </a:cubicBezTo>
                <a:cubicBezTo>
                  <a:pt x="115123" y="742714"/>
                  <a:pt x="128987" y="756578"/>
                  <a:pt x="128987" y="773681"/>
                </a:cubicBezTo>
                <a:cubicBezTo>
                  <a:pt x="128987" y="790783"/>
                  <a:pt x="115123" y="804647"/>
                  <a:pt x="98021" y="804647"/>
                </a:cubicBezTo>
                <a:cubicBezTo>
                  <a:pt x="80919" y="804647"/>
                  <a:pt x="67055" y="790783"/>
                  <a:pt x="67055" y="773681"/>
                </a:cubicBezTo>
                <a:close/>
                <a:moveTo>
                  <a:pt x="0" y="57932"/>
                </a:moveTo>
                <a:lnTo>
                  <a:pt x="0" y="4002"/>
                </a:lnTo>
                <a:lnTo>
                  <a:pt x="9660" y="0"/>
                </a:lnTo>
                <a:cubicBezTo>
                  <a:pt x="26762" y="0"/>
                  <a:pt x="40626" y="13865"/>
                  <a:pt x="40626" y="30967"/>
                </a:cubicBezTo>
                <a:cubicBezTo>
                  <a:pt x="40626" y="48070"/>
                  <a:pt x="26762" y="61934"/>
                  <a:pt x="9660" y="61934"/>
                </a:cubicBezTo>
                <a:close/>
                <a:moveTo>
                  <a:pt x="0" y="181718"/>
                </a:moveTo>
                <a:lnTo>
                  <a:pt x="0" y="127788"/>
                </a:lnTo>
                <a:lnTo>
                  <a:pt x="9660" y="123786"/>
                </a:lnTo>
                <a:cubicBezTo>
                  <a:pt x="26762" y="123786"/>
                  <a:pt x="40626" y="137651"/>
                  <a:pt x="40626" y="154753"/>
                </a:cubicBezTo>
                <a:cubicBezTo>
                  <a:pt x="40626" y="171855"/>
                  <a:pt x="26762" y="185719"/>
                  <a:pt x="9660" y="185719"/>
                </a:cubicBezTo>
                <a:close/>
                <a:moveTo>
                  <a:pt x="0" y="305503"/>
                </a:moveTo>
                <a:lnTo>
                  <a:pt x="0" y="251573"/>
                </a:lnTo>
                <a:lnTo>
                  <a:pt x="9660" y="247572"/>
                </a:lnTo>
                <a:cubicBezTo>
                  <a:pt x="26762" y="247572"/>
                  <a:pt x="40626" y="261436"/>
                  <a:pt x="40626" y="278538"/>
                </a:cubicBezTo>
                <a:cubicBezTo>
                  <a:pt x="40626" y="295641"/>
                  <a:pt x="26762" y="309505"/>
                  <a:pt x="9660" y="309505"/>
                </a:cubicBezTo>
                <a:close/>
                <a:moveTo>
                  <a:pt x="0" y="429289"/>
                </a:moveTo>
                <a:lnTo>
                  <a:pt x="0" y="375359"/>
                </a:lnTo>
                <a:lnTo>
                  <a:pt x="9660" y="371358"/>
                </a:lnTo>
                <a:cubicBezTo>
                  <a:pt x="26762" y="371358"/>
                  <a:pt x="40626" y="385222"/>
                  <a:pt x="40626" y="402324"/>
                </a:cubicBezTo>
                <a:cubicBezTo>
                  <a:pt x="40626" y="419426"/>
                  <a:pt x="26762" y="433290"/>
                  <a:pt x="9660" y="433290"/>
                </a:cubicBezTo>
                <a:close/>
                <a:moveTo>
                  <a:pt x="0" y="553075"/>
                </a:moveTo>
                <a:lnTo>
                  <a:pt x="0" y="499145"/>
                </a:lnTo>
                <a:lnTo>
                  <a:pt x="9660" y="495144"/>
                </a:lnTo>
                <a:cubicBezTo>
                  <a:pt x="26762" y="495144"/>
                  <a:pt x="40626" y="509008"/>
                  <a:pt x="40626" y="526110"/>
                </a:cubicBezTo>
                <a:cubicBezTo>
                  <a:pt x="40626" y="543212"/>
                  <a:pt x="26762" y="557076"/>
                  <a:pt x="9660" y="557076"/>
                </a:cubicBezTo>
                <a:close/>
                <a:moveTo>
                  <a:pt x="0" y="676860"/>
                </a:moveTo>
                <a:lnTo>
                  <a:pt x="0" y="622930"/>
                </a:lnTo>
                <a:lnTo>
                  <a:pt x="9660" y="618929"/>
                </a:lnTo>
                <a:cubicBezTo>
                  <a:pt x="26762" y="618929"/>
                  <a:pt x="40626" y="632793"/>
                  <a:pt x="40626" y="649895"/>
                </a:cubicBezTo>
                <a:cubicBezTo>
                  <a:pt x="40626" y="666997"/>
                  <a:pt x="26762" y="680861"/>
                  <a:pt x="9660" y="680861"/>
                </a:cubicBezTo>
                <a:close/>
                <a:moveTo>
                  <a:pt x="0" y="800646"/>
                </a:moveTo>
                <a:lnTo>
                  <a:pt x="0" y="746716"/>
                </a:lnTo>
                <a:lnTo>
                  <a:pt x="9660" y="742714"/>
                </a:lnTo>
                <a:cubicBezTo>
                  <a:pt x="26762" y="742714"/>
                  <a:pt x="40626" y="756578"/>
                  <a:pt x="40626" y="773681"/>
                </a:cubicBezTo>
                <a:cubicBezTo>
                  <a:pt x="40626" y="790783"/>
                  <a:pt x="26762" y="804647"/>
                  <a:pt x="9660" y="804647"/>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0" y="3508719"/>
            <a:ext cx="314738" cy="804646"/>
          </a:xfrm>
          <a:custGeom>
            <a:avLst/>
            <a:gdLst>
              <a:gd name="connsiteX0" fmla="*/ 30966 w 314738"/>
              <a:gd name="connsiteY0" fmla="*/ 61933 h 804646"/>
              <a:gd name="connsiteX1" fmla="*/ 0 w 314738"/>
              <a:gd name="connsiteY1" fmla="*/ 30967 h 804646"/>
              <a:gd name="connsiteX2" fmla="*/ 30966 w 314738"/>
              <a:gd name="connsiteY2" fmla="*/ 0 h 804646"/>
              <a:gd name="connsiteX3" fmla="*/ 61932 w 314738"/>
              <a:gd name="connsiteY3" fmla="*/ 30967 h 804646"/>
              <a:gd name="connsiteX4" fmla="*/ 30966 w 314738"/>
              <a:gd name="connsiteY4" fmla="*/ 61933 h 804646"/>
              <a:gd name="connsiteX5" fmla="*/ 119327 w 314738"/>
              <a:gd name="connsiteY5" fmla="*/ 61933 h 804646"/>
              <a:gd name="connsiteX6" fmla="*/ 88361 w 314738"/>
              <a:gd name="connsiteY6" fmla="*/ 30967 h 804646"/>
              <a:gd name="connsiteX7" fmla="*/ 119327 w 314738"/>
              <a:gd name="connsiteY7" fmla="*/ 0 h 804646"/>
              <a:gd name="connsiteX8" fmla="*/ 150293 w 314738"/>
              <a:gd name="connsiteY8" fmla="*/ 30967 h 804646"/>
              <a:gd name="connsiteX9" fmla="*/ 119327 w 314738"/>
              <a:gd name="connsiteY9" fmla="*/ 61933 h 804646"/>
              <a:gd name="connsiteX10" fmla="*/ 207688 w 314738"/>
              <a:gd name="connsiteY10" fmla="*/ 61933 h 804646"/>
              <a:gd name="connsiteX11" fmla="*/ 176722 w 314738"/>
              <a:gd name="connsiteY11" fmla="*/ 30967 h 804646"/>
              <a:gd name="connsiteX12" fmla="*/ 207688 w 314738"/>
              <a:gd name="connsiteY12" fmla="*/ 0 h 804646"/>
              <a:gd name="connsiteX13" fmla="*/ 238654 w 314738"/>
              <a:gd name="connsiteY13" fmla="*/ 30967 h 804646"/>
              <a:gd name="connsiteX14" fmla="*/ 207688 w 314738"/>
              <a:gd name="connsiteY14" fmla="*/ 61933 h 804646"/>
              <a:gd name="connsiteX15" fmla="*/ 296049 w 314738"/>
              <a:gd name="connsiteY15" fmla="*/ 61933 h 804646"/>
              <a:gd name="connsiteX16" fmla="*/ 265082 w 314738"/>
              <a:gd name="connsiteY16" fmla="*/ 30967 h 804646"/>
              <a:gd name="connsiteX17" fmla="*/ 296049 w 314738"/>
              <a:gd name="connsiteY17" fmla="*/ 0 h 804646"/>
              <a:gd name="connsiteX18" fmla="*/ 314738 w 314738"/>
              <a:gd name="connsiteY18" fmla="*/ 7741 h 804646"/>
              <a:gd name="connsiteX19" fmla="*/ 314738 w 314738"/>
              <a:gd name="connsiteY19" fmla="*/ 54192 h 804646"/>
              <a:gd name="connsiteX20" fmla="*/ 30966 w 314738"/>
              <a:gd name="connsiteY20" fmla="*/ 185718 h 804646"/>
              <a:gd name="connsiteX21" fmla="*/ 0 w 314738"/>
              <a:gd name="connsiteY21" fmla="*/ 154752 h 804646"/>
              <a:gd name="connsiteX22" fmla="*/ 30966 w 314738"/>
              <a:gd name="connsiteY22" fmla="*/ 123786 h 804646"/>
              <a:gd name="connsiteX23" fmla="*/ 61932 w 314738"/>
              <a:gd name="connsiteY23" fmla="*/ 154752 h 804646"/>
              <a:gd name="connsiteX24" fmla="*/ 30966 w 314738"/>
              <a:gd name="connsiteY24" fmla="*/ 185718 h 804646"/>
              <a:gd name="connsiteX25" fmla="*/ 119327 w 314738"/>
              <a:gd name="connsiteY25" fmla="*/ 185718 h 804646"/>
              <a:gd name="connsiteX26" fmla="*/ 88361 w 314738"/>
              <a:gd name="connsiteY26" fmla="*/ 154752 h 804646"/>
              <a:gd name="connsiteX27" fmla="*/ 119327 w 314738"/>
              <a:gd name="connsiteY27" fmla="*/ 123786 h 804646"/>
              <a:gd name="connsiteX28" fmla="*/ 150293 w 314738"/>
              <a:gd name="connsiteY28" fmla="*/ 154752 h 804646"/>
              <a:gd name="connsiteX29" fmla="*/ 119327 w 314738"/>
              <a:gd name="connsiteY29" fmla="*/ 185718 h 804646"/>
              <a:gd name="connsiteX30" fmla="*/ 207688 w 314738"/>
              <a:gd name="connsiteY30" fmla="*/ 185718 h 804646"/>
              <a:gd name="connsiteX31" fmla="*/ 176722 w 314738"/>
              <a:gd name="connsiteY31" fmla="*/ 154752 h 804646"/>
              <a:gd name="connsiteX32" fmla="*/ 207688 w 314738"/>
              <a:gd name="connsiteY32" fmla="*/ 123786 h 804646"/>
              <a:gd name="connsiteX33" fmla="*/ 238654 w 314738"/>
              <a:gd name="connsiteY33" fmla="*/ 154752 h 804646"/>
              <a:gd name="connsiteX34" fmla="*/ 207688 w 314738"/>
              <a:gd name="connsiteY34" fmla="*/ 185718 h 804646"/>
              <a:gd name="connsiteX35" fmla="*/ 296049 w 314738"/>
              <a:gd name="connsiteY35" fmla="*/ 185718 h 804646"/>
              <a:gd name="connsiteX36" fmla="*/ 265082 w 314738"/>
              <a:gd name="connsiteY36" fmla="*/ 154752 h 804646"/>
              <a:gd name="connsiteX37" fmla="*/ 296049 w 314738"/>
              <a:gd name="connsiteY37" fmla="*/ 123786 h 804646"/>
              <a:gd name="connsiteX38" fmla="*/ 314738 w 314738"/>
              <a:gd name="connsiteY38" fmla="*/ 131527 h 804646"/>
              <a:gd name="connsiteX39" fmla="*/ 314738 w 314738"/>
              <a:gd name="connsiteY39" fmla="*/ 177977 h 804646"/>
              <a:gd name="connsiteX40" fmla="*/ 30966 w 314738"/>
              <a:gd name="connsiteY40" fmla="*/ 309504 h 804646"/>
              <a:gd name="connsiteX41" fmla="*/ 0 w 314738"/>
              <a:gd name="connsiteY41" fmla="*/ 278538 h 804646"/>
              <a:gd name="connsiteX42" fmla="*/ 30966 w 314738"/>
              <a:gd name="connsiteY42" fmla="*/ 247571 h 804646"/>
              <a:gd name="connsiteX43" fmla="*/ 61932 w 314738"/>
              <a:gd name="connsiteY43" fmla="*/ 278538 h 804646"/>
              <a:gd name="connsiteX44" fmla="*/ 30966 w 314738"/>
              <a:gd name="connsiteY44" fmla="*/ 309504 h 804646"/>
              <a:gd name="connsiteX45" fmla="*/ 119327 w 314738"/>
              <a:gd name="connsiteY45" fmla="*/ 309504 h 804646"/>
              <a:gd name="connsiteX46" fmla="*/ 88361 w 314738"/>
              <a:gd name="connsiteY46" fmla="*/ 278538 h 804646"/>
              <a:gd name="connsiteX47" fmla="*/ 119327 w 314738"/>
              <a:gd name="connsiteY47" fmla="*/ 247571 h 804646"/>
              <a:gd name="connsiteX48" fmla="*/ 150293 w 314738"/>
              <a:gd name="connsiteY48" fmla="*/ 278538 h 804646"/>
              <a:gd name="connsiteX49" fmla="*/ 119327 w 314738"/>
              <a:gd name="connsiteY49" fmla="*/ 309504 h 804646"/>
              <a:gd name="connsiteX50" fmla="*/ 207688 w 314738"/>
              <a:gd name="connsiteY50" fmla="*/ 309504 h 804646"/>
              <a:gd name="connsiteX51" fmla="*/ 176722 w 314738"/>
              <a:gd name="connsiteY51" fmla="*/ 278538 h 804646"/>
              <a:gd name="connsiteX52" fmla="*/ 207688 w 314738"/>
              <a:gd name="connsiteY52" fmla="*/ 247571 h 804646"/>
              <a:gd name="connsiteX53" fmla="*/ 238654 w 314738"/>
              <a:gd name="connsiteY53" fmla="*/ 278538 h 804646"/>
              <a:gd name="connsiteX54" fmla="*/ 207688 w 314738"/>
              <a:gd name="connsiteY54" fmla="*/ 309504 h 804646"/>
              <a:gd name="connsiteX55" fmla="*/ 296049 w 314738"/>
              <a:gd name="connsiteY55" fmla="*/ 309504 h 804646"/>
              <a:gd name="connsiteX56" fmla="*/ 265082 w 314738"/>
              <a:gd name="connsiteY56" fmla="*/ 278538 h 804646"/>
              <a:gd name="connsiteX57" fmla="*/ 296049 w 314738"/>
              <a:gd name="connsiteY57" fmla="*/ 247571 h 804646"/>
              <a:gd name="connsiteX58" fmla="*/ 314738 w 314738"/>
              <a:gd name="connsiteY58" fmla="*/ 255313 h 804646"/>
              <a:gd name="connsiteX59" fmla="*/ 314738 w 314738"/>
              <a:gd name="connsiteY59" fmla="*/ 301763 h 804646"/>
              <a:gd name="connsiteX60" fmla="*/ 30966 w 314738"/>
              <a:gd name="connsiteY60" fmla="*/ 433289 h 804646"/>
              <a:gd name="connsiteX61" fmla="*/ 0 w 314738"/>
              <a:gd name="connsiteY61" fmla="*/ 402323 h 804646"/>
              <a:gd name="connsiteX62" fmla="*/ 30966 w 314738"/>
              <a:gd name="connsiteY62" fmla="*/ 371357 h 804646"/>
              <a:gd name="connsiteX63" fmla="*/ 61932 w 314738"/>
              <a:gd name="connsiteY63" fmla="*/ 402323 h 804646"/>
              <a:gd name="connsiteX64" fmla="*/ 30966 w 314738"/>
              <a:gd name="connsiteY64" fmla="*/ 433289 h 804646"/>
              <a:gd name="connsiteX65" fmla="*/ 119327 w 314738"/>
              <a:gd name="connsiteY65" fmla="*/ 433289 h 804646"/>
              <a:gd name="connsiteX66" fmla="*/ 88361 w 314738"/>
              <a:gd name="connsiteY66" fmla="*/ 402323 h 804646"/>
              <a:gd name="connsiteX67" fmla="*/ 119327 w 314738"/>
              <a:gd name="connsiteY67" fmla="*/ 371357 h 804646"/>
              <a:gd name="connsiteX68" fmla="*/ 150293 w 314738"/>
              <a:gd name="connsiteY68" fmla="*/ 402323 h 804646"/>
              <a:gd name="connsiteX69" fmla="*/ 119327 w 314738"/>
              <a:gd name="connsiteY69" fmla="*/ 433289 h 804646"/>
              <a:gd name="connsiteX70" fmla="*/ 207688 w 314738"/>
              <a:gd name="connsiteY70" fmla="*/ 433289 h 804646"/>
              <a:gd name="connsiteX71" fmla="*/ 176722 w 314738"/>
              <a:gd name="connsiteY71" fmla="*/ 402323 h 804646"/>
              <a:gd name="connsiteX72" fmla="*/ 207688 w 314738"/>
              <a:gd name="connsiteY72" fmla="*/ 371357 h 804646"/>
              <a:gd name="connsiteX73" fmla="*/ 238654 w 314738"/>
              <a:gd name="connsiteY73" fmla="*/ 402323 h 804646"/>
              <a:gd name="connsiteX74" fmla="*/ 207688 w 314738"/>
              <a:gd name="connsiteY74" fmla="*/ 433289 h 804646"/>
              <a:gd name="connsiteX75" fmla="*/ 296049 w 314738"/>
              <a:gd name="connsiteY75" fmla="*/ 433289 h 804646"/>
              <a:gd name="connsiteX76" fmla="*/ 265082 w 314738"/>
              <a:gd name="connsiteY76" fmla="*/ 402323 h 804646"/>
              <a:gd name="connsiteX77" fmla="*/ 296049 w 314738"/>
              <a:gd name="connsiteY77" fmla="*/ 371357 h 804646"/>
              <a:gd name="connsiteX78" fmla="*/ 314738 w 314738"/>
              <a:gd name="connsiteY78" fmla="*/ 379098 h 804646"/>
              <a:gd name="connsiteX79" fmla="*/ 314738 w 314738"/>
              <a:gd name="connsiteY79" fmla="*/ 425548 h 804646"/>
              <a:gd name="connsiteX80" fmla="*/ 30966 w 314738"/>
              <a:gd name="connsiteY80" fmla="*/ 557075 h 804646"/>
              <a:gd name="connsiteX81" fmla="*/ 0 w 314738"/>
              <a:gd name="connsiteY81" fmla="*/ 526109 h 804646"/>
              <a:gd name="connsiteX82" fmla="*/ 30966 w 314738"/>
              <a:gd name="connsiteY82" fmla="*/ 495142 h 804646"/>
              <a:gd name="connsiteX83" fmla="*/ 61932 w 314738"/>
              <a:gd name="connsiteY83" fmla="*/ 526109 h 804646"/>
              <a:gd name="connsiteX84" fmla="*/ 30966 w 314738"/>
              <a:gd name="connsiteY84" fmla="*/ 557075 h 804646"/>
              <a:gd name="connsiteX85" fmla="*/ 119327 w 314738"/>
              <a:gd name="connsiteY85" fmla="*/ 557075 h 804646"/>
              <a:gd name="connsiteX86" fmla="*/ 88361 w 314738"/>
              <a:gd name="connsiteY86" fmla="*/ 526109 h 804646"/>
              <a:gd name="connsiteX87" fmla="*/ 119327 w 314738"/>
              <a:gd name="connsiteY87" fmla="*/ 495142 h 804646"/>
              <a:gd name="connsiteX88" fmla="*/ 150293 w 314738"/>
              <a:gd name="connsiteY88" fmla="*/ 526109 h 804646"/>
              <a:gd name="connsiteX89" fmla="*/ 119327 w 314738"/>
              <a:gd name="connsiteY89" fmla="*/ 557075 h 804646"/>
              <a:gd name="connsiteX90" fmla="*/ 207688 w 314738"/>
              <a:gd name="connsiteY90" fmla="*/ 557075 h 804646"/>
              <a:gd name="connsiteX91" fmla="*/ 176722 w 314738"/>
              <a:gd name="connsiteY91" fmla="*/ 526109 h 804646"/>
              <a:gd name="connsiteX92" fmla="*/ 207688 w 314738"/>
              <a:gd name="connsiteY92" fmla="*/ 495142 h 804646"/>
              <a:gd name="connsiteX93" fmla="*/ 238654 w 314738"/>
              <a:gd name="connsiteY93" fmla="*/ 526109 h 804646"/>
              <a:gd name="connsiteX94" fmla="*/ 207688 w 314738"/>
              <a:gd name="connsiteY94" fmla="*/ 557075 h 804646"/>
              <a:gd name="connsiteX95" fmla="*/ 296049 w 314738"/>
              <a:gd name="connsiteY95" fmla="*/ 557075 h 804646"/>
              <a:gd name="connsiteX96" fmla="*/ 265082 w 314738"/>
              <a:gd name="connsiteY96" fmla="*/ 526109 h 804646"/>
              <a:gd name="connsiteX97" fmla="*/ 296049 w 314738"/>
              <a:gd name="connsiteY97" fmla="*/ 495142 h 804646"/>
              <a:gd name="connsiteX98" fmla="*/ 314738 w 314738"/>
              <a:gd name="connsiteY98" fmla="*/ 502884 h 804646"/>
              <a:gd name="connsiteX99" fmla="*/ 314738 w 314738"/>
              <a:gd name="connsiteY99" fmla="*/ 549334 h 804646"/>
              <a:gd name="connsiteX100" fmla="*/ 30966 w 314738"/>
              <a:gd name="connsiteY100" fmla="*/ 680861 h 804646"/>
              <a:gd name="connsiteX101" fmla="*/ 0 w 314738"/>
              <a:gd name="connsiteY101" fmla="*/ 649894 h 804646"/>
              <a:gd name="connsiteX102" fmla="*/ 30966 w 314738"/>
              <a:gd name="connsiteY102" fmla="*/ 618928 h 804646"/>
              <a:gd name="connsiteX103" fmla="*/ 61932 w 314738"/>
              <a:gd name="connsiteY103" fmla="*/ 649894 h 804646"/>
              <a:gd name="connsiteX104" fmla="*/ 30966 w 314738"/>
              <a:gd name="connsiteY104" fmla="*/ 680861 h 804646"/>
              <a:gd name="connsiteX105" fmla="*/ 119327 w 314738"/>
              <a:gd name="connsiteY105" fmla="*/ 680861 h 804646"/>
              <a:gd name="connsiteX106" fmla="*/ 88361 w 314738"/>
              <a:gd name="connsiteY106" fmla="*/ 649894 h 804646"/>
              <a:gd name="connsiteX107" fmla="*/ 119327 w 314738"/>
              <a:gd name="connsiteY107" fmla="*/ 618928 h 804646"/>
              <a:gd name="connsiteX108" fmla="*/ 150293 w 314738"/>
              <a:gd name="connsiteY108" fmla="*/ 649894 h 804646"/>
              <a:gd name="connsiteX109" fmla="*/ 119327 w 314738"/>
              <a:gd name="connsiteY109" fmla="*/ 680861 h 804646"/>
              <a:gd name="connsiteX110" fmla="*/ 207688 w 314738"/>
              <a:gd name="connsiteY110" fmla="*/ 680861 h 804646"/>
              <a:gd name="connsiteX111" fmla="*/ 176722 w 314738"/>
              <a:gd name="connsiteY111" fmla="*/ 649894 h 804646"/>
              <a:gd name="connsiteX112" fmla="*/ 207688 w 314738"/>
              <a:gd name="connsiteY112" fmla="*/ 618928 h 804646"/>
              <a:gd name="connsiteX113" fmla="*/ 238654 w 314738"/>
              <a:gd name="connsiteY113" fmla="*/ 649894 h 804646"/>
              <a:gd name="connsiteX114" fmla="*/ 207688 w 314738"/>
              <a:gd name="connsiteY114" fmla="*/ 680861 h 804646"/>
              <a:gd name="connsiteX115" fmla="*/ 296049 w 314738"/>
              <a:gd name="connsiteY115" fmla="*/ 680861 h 804646"/>
              <a:gd name="connsiteX116" fmla="*/ 265082 w 314738"/>
              <a:gd name="connsiteY116" fmla="*/ 649894 h 804646"/>
              <a:gd name="connsiteX117" fmla="*/ 296049 w 314738"/>
              <a:gd name="connsiteY117" fmla="*/ 618928 h 804646"/>
              <a:gd name="connsiteX118" fmla="*/ 314738 w 314738"/>
              <a:gd name="connsiteY118" fmla="*/ 626669 h 804646"/>
              <a:gd name="connsiteX119" fmla="*/ 314738 w 314738"/>
              <a:gd name="connsiteY119" fmla="*/ 673119 h 804646"/>
              <a:gd name="connsiteX120" fmla="*/ 30966 w 314738"/>
              <a:gd name="connsiteY120" fmla="*/ 804646 h 804646"/>
              <a:gd name="connsiteX121" fmla="*/ 0 w 314738"/>
              <a:gd name="connsiteY121" fmla="*/ 773680 h 804646"/>
              <a:gd name="connsiteX122" fmla="*/ 30966 w 314738"/>
              <a:gd name="connsiteY122" fmla="*/ 742714 h 804646"/>
              <a:gd name="connsiteX123" fmla="*/ 61932 w 314738"/>
              <a:gd name="connsiteY123" fmla="*/ 773680 h 804646"/>
              <a:gd name="connsiteX124" fmla="*/ 30966 w 314738"/>
              <a:gd name="connsiteY124" fmla="*/ 804646 h 804646"/>
              <a:gd name="connsiteX125" fmla="*/ 119327 w 314738"/>
              <a:gd name="connsiteY125" fmla="*/ 804646 h 804646"/>
              <a:gd name="connsiteX126" fmla="*/ 88361 w 314738"/>
              <a:gd name="connsiteY126" fmla="*/ 773680 h 804646"/>
              <a:gd name="connsiteX127" fmla="*/ 119327 w 314738"/>
              <a:gd name="connsiteY127" fmla="*/ 742714 h 804646"/>
              <a:gd name="connsiteX128" fmla="*/ 150293 w 314738"/>
              <a:gd name="connsiteY128" fmla="*/ 773680 h 804646"/>
              <a:gd name="connsiteX129" fmla="*/ 119327 w 314738"/>
              <a:gd name="connsiteY129" fmla="*/ 804646 h 804646"/>
              <a:gd name="connsiteX130" fmla="*/ 207688 w 314738"/>
              <a:gd name="connsiteY130" fmla="*/ 804646 h 804646"/>
              <a:gd name="connsiteX131" fmla="*/ 176722 w 314738"/>
              <a:gd name="connsiteY131" fmla="*/ 773680 h 804646"/>
              <a:gd name="connsiteX132" fmla="*/ 207688 w 314738"/>
              <a:gd name="connsiteY132" fmla="*/ 742714 h 804646"/>
              <a:gd name="connsiteX133" fmla="*/ 238654 w 314738"/>
              <a:gd name="connsiteY133" fmla="*/ 773680 h 804646"/>
              <a:gd name="connsiteX134" fmla="*/ 207688 w 314738"/>
              <a:gd name="connsiteY134" fmla="*/ 804646 h 804646"/>
              <a:gd name="connsiteX135" fmla="*/ 296049 w 314738"/>
              <a:gd name="connsiteY135" fmla="*/ 804646 h 804646"/>
              <a:gd name="connsiteX136" fmla="*/ 265082 w 314738"/>
              <a:gd name="connsiteY136" fmla="*/ 773680 h 804646"/>
              <a:gd name="connsiteX137" fmla="*/ 296049 w 314738"/>
              <a:gd name="connsiteY137" fmla="*/ 742714 h 804646"/>
              <a:gd name="connsiteX138" fmla="*/ 314738 w 314738"/>
              <a:gd name="connsiteY138" fmla="*/ 750455 h 804646"/>
              <a:gd name="connsiteX139" fmla="*/ 314738 w 314738"/>
              <a:gd name="connsiteY139" fmla="*/ 796905 h 804646"/>
            </a:gdLst>
            <a:ahLst/>
            <a:cxnLst/>
            <a:rect l="l" t="t" r="r" b="b"/>
            <a:pathLst>
              <a:path w="314738" h="804646">
                <a:moveTo>
                  <a:pt x="30966" y="61933"/>
                </a:moveTo>
                <a:cubicBezTo>
                  <a:pt x="13864" y="61933"/>
                  <a:pt x="0" y="48069"/>
                  <a:pt x="0" y="30967"/>
                </a:cubicBezTo>
                <a:cubicBezTo>
                  <a:pt x="0" y="13864"/>
                  <a:pt x="13864" y="0"/>
                  <a:pt x="30966" y="0"/>
                </a:cubicBezTo>
                <a:cubicBezTo>
                  <a:pt x="48068" y="0"/>
                  <a:pt x="61932" y="13864"/>
                  <a:pt x="61932" y="30967"/>
                </a:cubicBezTo>
                <a:cubicBezTo>
                  <a:pt x="61932" y="48069"/>
                  <a:pt x="48068" y="61933"/>
                  <a:pt x="30966" y="61933"/>
                </a:cubicBezTo>
                <a:close/>
                <a:moveTo>
                  <a:pt x="119327" y="61933"/>
                </a:moveTo>
                <a:cubicBezTo>
                  <a:pt x="102225" y="61933"/>
                  <a:pt x="88361" y="48069"/>
                  <a:pt x="88361" y="30967"/>
                </a:cubicBezTo>
                <a:cubicBezTo>
                  <a:pt x="88361" y="13864"/>
                  <a:pt x="102225" y="0"/>
                  <a:pt x="119327" y="0"/>
                </a:cubicBezTo>
                <a:cubicBezTo>
                  <a:pt x="136429" y="0"/>
                  <a:pt x="150293" y="13864"/>
                  <a:pt x="150293" y="30967"/>
                </a:cubicBezTo>
                <a:cubicBezTo>
                  <a:pt x="150293" y="48069"/>
                  <a:pt x="136429" y="61933"/>
                  <a:pt x="119327" y="61933"/>
                </a:cubicBezTo>
                <a:close/>
                <a:moveTo>
                  <a:pt x="207688" y="61933"/>
                </a:moveTo>
                <a:cubicBezTo>
                  <a:pt x="190586" y="61933"/>
                  <a:pt x="176722" y="48069"/>
                  <a:pt x="176722" y="30967"/>
                </a:cubicBezTo>
                <a:cubicBezTo>
                  <a:pt x="176722" y="13864"/>
                  <a:pt x="190586" y="0"/>
                  <a:pt x="207688" y="0"/>
                </a:cubicBezTo>
                <a:cubicBezTo>
                  <a:pt x="224790" y="0"/>
                  <a:pt x="238654" y="13864"/>
                  <a:pt x="238654" y="30967"/>
                </a:cubicBezTo>
                <a:cubicBezTo>
                  <a:pt x="238654" y="48069"/>
                  <a:pt x="224790" y="61933"/>
                  <a:pt x="207688" y="61933"/>
                </a:cubicBezTo>
                <a:close/>
                <a:moveTo>
                  <a:pt x="296049" y="61933"/>
                </a:moveTo>
                <a:cubicBezTo>
                  <a:pt x="278947" y="61933"/>
                  <a:pt x="265082" y="48069"/>
                  <a:pt x="265082" y="30967"/>
                </a:cubicBezTo>
                <a:cubicBezTo>
                  <a:pt x="265082" y="13864"/>
                  <a:pt x="278947" y="0"/>
                  <a:pt x="296049" y="0"/>
                </a:cubicBezTo>
                <a:lnTo>
                  <a:pt x="314738" y="7741"/>
                </a:lnTo>
                <a:lnTo>
                  <a:pt x="314738" y="54192"/>
                </a:lnTo>
                <a:close/>
                <a:moveTo>
                  <a:pt x="30966" y="185718"/>
                </a:moveTo>
                <a:cubicBezTo>
                  <a:pt x="13864" y="185718"/>
                  <a:pt x="0" y="171854"/>
                  <a:pt x="0" y="154752"/>
                </a:cubicBezTo>
                <a:cubicBezTo>
                  <a:pt x="0" y="137650"/>
                  <a:pt x="13864" y="123786"/>
                  <a:pt x="30966" y="123786"/>
                </a:cubicBezTo>
                <a:cubicBezTo>
                  <a:pt x="48068" y="123786"/>
                  <a:pt x="61932" y="137650"/>
                  <a:pt x="61932" y="154752"/>
                </a:cubicBezTo>
                <a:cubicBezTo>
                  <a:pt x="61932" y="171854"/>
                  <a:pt x="48068" y="185718"/>
                  <a:pt x="30966" y="185718"/>
                </a:cubicBezTo>
                <a:close/>
                <a:moveTo>
                  <a:pt x="119327" y="185718"/>
                </a:moveTo>
                <a:cubicBezTo>
                  <a:pt x="102225" y="185718"/>
                  <a:pt x="88361" y="171854"/>
                  <a:pt x="88361" y="154752"/>
                </a:cubicBezTo>
                <a:cubicBezTo>
                  <a:pt x="88361" y="137650"/>
                  <a:pt x="102225" y="123786"/>
                  <a:pt x="119327" y="123786"/>
                </a:cubicBezTo>
                <a:cubicBezTo>
                  <a:pt x="136429" y="123786"/>
                  <a:pt x="150293" y="137650"/>
                  <a:pt x="150293" y="154752"/>
                </a:cubicBezTo>
                <a:cubicBezTo>
                  <a:pt x="150293" y="171854"/>
                  <a:pt x="136429" y="185718"/>
                  <a:pt x="119327" y="185718"/>
                </a:cubicBezTo>
                <a:close/>
                <a:moveTo>
                  <a:pt x="207688" y="185718"/>
                </a:moveTo>
                <a:cubicBezTo>
                  <a:pt x="190586" y="185718"/>
                  <a:pt x="176722" y="171854"/>
                  <a:pt x="176722" y="154752"/>
                </a:cubicBezTo>
                <a:cubicBezTo>
                  <a:pt x="176722" y="137650"/>
                  <a:pt x="190586" y="123786"/>
                  <a:pt x="207688" y="123786"/>
                </a:cubicBezTo>
                <a:cubicBezTo>
                  <a:pt x="224790" y="123786"/>
                  <a:pt x="238654" y="137650"/>
                  <a:pt x="238654" y="154752"/>
                </a:cubicBezTo>
                <a:cubicBezTo>
                  <a:pt x="238654" y="171854"/>
                  <a:pt x="224790" y="185718"/>
                  <a:pt x="207688" y="185718"/>
                </a:cubicBezTo>
                <a:close/>
                <a:moveTo>
                  <a:pt x="296049" y="185718"/>
                </a:moveTo>
                <a:cubicBezTo>
                  <a:pt x="278947" y="185718"/>
                  <a:pt x="265082" y="171854"/>
                  <a:pt x="265082" y="154752"/>
                </a:cubicBezTo>
                <a:cubicBezTo>
                  <a:pt x="265082" y="137650"/>
                  <a:pt x="278947" y="123786"/>
                  <a:pt x="296049" y="123786"/>
                </a:cubicBezTo>
                <a:lnTo>
                  <a:pt x="314738" y="131527"/>
                </a:lnTo>
                <a:lnTo>
                  <a:pt x="314738" y="177977"/>
                </a:lnTo>
                <a:close/>
                <a:moveTo>
                  <a:pt x="30966" y="309504"/>
                </a:moveTo>
                <a:cubicBezTo>
                  <a:pt x="13864" y="309504"/>
                  <a:pt x="0" y="295640"/>
                  <a:pt x="0" y="278538"/>
                </a:cubicBezTo>
                <a:cubicBezTo>
                  <a:pt x="0" y="261435"/>
                  <a:pt x="13864" y="247571"/>
                  <a:pt x="30966" y="247571"/>
                </a:cubicBezTo>
                <a:cubicBezTo>
                  <a:pt x="48068" y="247571"/>
                  <a:pt x="61932" y="261435"/>
                  <a:pt x="61932" y="278538"/>
                </a:cubicBezTo>
                <a:cubicBezTo>
                  <a:pt x="61932" y="295640"/>
                  <a:pt x="48068" y="309504"/>
                  <a:pt x="30966" y="309504"/>
                </a:cubicBezTo>
                <a:close/>
                <a:moveTo>
                  <a:pt x="119327" y="309504"/>
                </a:moveTo>
                <a:cubicBezTo>
                  <a:pt x="102225" y="309504"/>
                  <a:pt x="88361" y="295640"/>
                  <a:pt x="88361" y="278538"/>
                </a:cubicBezTo>
                <a:cubicBezTo>
                  <a:pt x="88361" y="261435"/>
                  <a:pt x="102225" y="247571"/>
                  <a:pt x="119327" y="247571"/>
                </a:cubicBezTo>
                <a:cubicBezTo>
                  <a:pt x="136429" y="247571"/>
                  <a:pt x="150293" y="261435"/>
                  <a:pt x="150293" y="278538"/>
                </a:cubicBezTo>
                <a:cubicBezTo>
                  <a:pt x="150293" y="295640"/>
                  <a:pt x="136429" y="309504"/>
                  <a:pt x="119327" y="309504"/>
                </a:cubicBezTo>
                <a:close/>
                <a:moveTo>
                  <a:pt x="207688" y="309504"/>
                </a:moveTo>
                <a:cubicBezTo>
                  <a:pt x="190586" y="309504"/>
                  <a:pt x="176722" y="295640"/>
                  <a:pt x="176722" y="278538"/>
                </a:cubicBezTo>
                <a:cubicBezTo>
                  <a:pt x="176722" y="261435"/>
                  <a:pt x="190586" y="247571"/>
                  <a:pt x="207688" y="247571"/>
                </a:cubicBezTo>
                <a:cubicBezTo>
                  <a:pt x="224790" y="247571"/>
                  <a:pt x="238654" y="261435"/>
                  <a:pt x="238654" y="278538"/>
                </a:cubicBezTo>
                <a:cubicBezTo>
                  <a:pt x="238654" y="295640"/>
                  <a:pt x="224790" y="309504"/>
                  <a:pt x="207688" y="309504"/>
                </a:cubicBezTo>
                <a:close/>
                <a:moveTo>
                  <a:pt x="296049" y="309504"/>
                </a:moveTo>
                <a:cubicBezTo>
                  <a:pt x="278947" y="309504"/>
                  <a:pt x="265082" y="295640"/>
                  <a:pt x="265082" y="278538"/>
                </a:cubicBezTo>
                <a:cubicBezTo>
                  <a:pt x="265082" y="261435"/>
                  <a:pt x="278947" y="247571"/>
                  <a:pt x="296049" y="247571"/>
                </a:cubicBezTo>
                <a:lnTo>
                  <a:pt x="314738" y="255313"/>
                </a:lnTo>
                <a:lnTo>
                  <a:pt x="314738" y="301763"/>
                </a:lnTo>
                <a:close/>
                <a:moveTo>
                  <a:pt x="30966" y="433289"/>
                </a:moveTo>
                <a:cubicBezTo>
                  <a:pt x="13864" y="433289"/>
                  <a:pt x="0" y="419425"/>
                  <a:pt x="0" y="402323"/>
                </a:cubicBezTo>
                <a:cubicBezTo>
                  <a:pt x="0" y="385221"/>
                  <a:pt x="13864" y="371357"/>
                  <a:pt x="30966" y="371357"/>
                </a:cubicBezTo>
                <a:cubicBezTo>
                  <a:pt x="48068" y="371357"/>
                  <a:pt x="61932" y="385221"/>
                  <a:pt x="61932" y="402323"/>
                </a:cubicBezTo>
                <a:cubicBezTo>
                  <a:pt x="61932" y="419425"/>
                  <a:pt x="48068" y="433289"/>
                  <a:pt x="30966" y="433289"/>
                </a:cubicBezTo>
                <a:close/>
                <a:moveTo>
                  <a:pt x="119327" y="433289"/>
                </a:moveTo>
                <a:cubicBezTo>
                  <a:pt x="102225" y="433289"/>
                  <a:pt x="88361" y="419425"/>
                  <a:pt x="88361" y="402323"/>
                </a:cubicBezTo>
                <a:cubicBezTo>
                  <a:pt x="88361" y="385221"/>
                  <a:pt x="102225" y="371357"/>
                  <a:pt x="119327" y="371357"/>
                </a:cubicBezTo>
                <a:cubicBezTo>
                  <a:pt x="136429" y="371357"/>
                  <a:pt x="150293" y="385221"/>
                  <a:pt x="150293" y="402323"/>
                </a:cubicBezTo>
                <a:cubicBezTo>
                  <a:pt x="150293" y="419425"/>
                  <a:pt x="136429" y="433289"/>
                  <a:pt x="119327" y="433289"/>
                </a:cubicBezTo>
                <a:close/>
                <a:moveTo>
                  <a:pt x="207688" y="433289"/>
                </a:moveTo>
                <a:cubicBezTo>
                  <a:pt x="190586" y="433289"/>
                  <a:pt x="176722" y="419425"/>
                  <a:pt x="176722" y="402323"/>
                </a:cubicBezTo>
                <a:cubicBezTo>
                  <a:pt x="176722" y="385221"/>
                  <a:pt x="190586" y="371357"/>
                  <a:pt x="207688" y="371357"/>
                </a:cubicBezTo>
                <a:cubicBezTo>
                  <a:pt x="224790" y="371357"/>
                  <a:pt x="238654" y="385221"/>
                  <a:pt x="238654" y="402323"/>
                </a:cubicBezTo>
                <a:cubicBezTo>
                  <a:pt x="238654" y="419425"/>
                  <a:pt x="224790" y="433289"/>
                  <a:pt x="207688" y="433289"/>
                </a:cubicBezTo>
                <a:close/>
                <a:moveTo>
                  <a:pt x="296049" y="433289"/>
                </a:moveTo>
                <a:cubicBezTo>
                  <a:pt x="278947" y="433289"/>
                  <a:pt x="265082" y="419425"/>
                  <a:pt x="265082" y="402323"/>
                </a:cubicBezTo>
                <a:cubicBezTo>
                  <a:pt x="265082" y="385221"/>
                  <a:pt x="278947" y="371357"/>
                  <a:pt x="296049" y="371357"/>
                </a:cubicBezTo>
                <a:lnTo>
                  <a:pt x="314738" y="379098"/>
                </a:lnTo>
                <a:lnTo>
                  <a:pt x="314738" y="425548"/>
                </a:lnTo>
                <a:close/>
                <a:moveTo>
                  <a:pt x="30966" y="557075"/>
                </a:moveTo>
                <a:cubicBezTo>
                  <a:pt x="13864" y="557075"/>
                  <a:pt x="0" y="543211"/>
                  <a:pt x="0" y="526109"/>
                </a:cubicBezTo>
                <a:cubicBezTo>
                  <a:pt x="0" y="509007"/>
                  <a:pt x="13864" y="495142"/>
                  <a:pt x="30966" y="495142"/>
                </a:cubicBezTo>
                <a:cubicBezTo>
                  <a:pt x="48068" y="495142"/>
                  <a:pt x="61932" y="509007"/>
                  <a:pt x="61932" y="526109"/>
                </a:cubicBezTo>
                <a:cubicBezTo>
                  <a:pt x="61932" y="543211"/>
                  <a:pt x="48068" y="557075"/>
                  <a:pt x="30966" y="557075"/>
                </a:cubicBezTo>
                <a:close/>
                <a:moveTo>
                  <a:pt x="119327" y="557075"/>
                </a:moveTo>
                <a:cubicBezTo>
                  <a:pt x="102225" y="557075"/>
                  <a:pt x="88361" y="543211"/>
                  <a:pt x="88361" y="526109"/>
                </a:cubicBezTo>
                <a:cubicBezTo>
                  <a:pt x="88361" y="509007"/>
                  <a:pt x="102225" y="495142"/>
                  <a:pt x="119327" y="495142"/>
                </a:cubicBezTo>
                <a:cubicBezTo>
                  <a:pt x="136429" y="495142"/>
                  <a:pt x="150293" y="509007"/>
                  <a:pt x="150293" y="526109"/>
                </a:cubicBezTo>
                <a:cubicBezTo>
                  <a:pt x="150293" y="543211"/>
                  <a:pt x="136429" y="557075"/>
                  <a:pt x="119327" y="557075"/>
                </a:cubicBezTo>
                <a:close/>
                <a:moveTo>
                  <a:pt x="207688" y="557075"/>
                </a:moveTo>
                <a:cubicBezTo>
                  <a:pt x="190586" y="557075"/>
                  <a:pt x="176722" y="543211"/>
                  <a:pt x="176722" y="526109"/>
                </a:cubicBezTo>
                <a:cubicBezTo>
                  <a:pt x="176722" y="509007"/>
                  <a:pt x="190586" y="495142"/>
                  <a:pt x="207688" y="495142"/>
                </a:cubicBezTo>
                <a:cubicBezTo>
                  <a:pt x="224790" y="495142"/>
                  <a:pt x="238654" y="509007"/>
                  <a:pt x="238654" y="526109"/>
                </a:cubicBezTo>
                <a:cubicBezTo>
                  <a:pt x="238654" y="543211"/>
                  <a:pt x="224790" y="557075"/>
                  <a:pt x="207688" y="557075"/>
                </a:cubicBezTo>
                <a:close/>
                <a:moveTo>
                  <a:pt x="296049" y="557075"/>
                </a:moveTo>
                <a:cubicBezTo>
                  <a:pt x="278947" y="557075"/>
                  <a:pt x="265082" y="543211"/>
                  <a:pt x="265082" y="526109"/>
                </a:cubicBezTo>
                <a:cubicBezTo>
                  <a:pt x="265082" y="509007"/>
                  <a:pt x="278947" y="495142"/>
                  <a:pt x="296049" y="495142"/>
                </a:cubicBezTo>
                <a:lnTo>
                  <a:pt x="314738" y="502884"/>
                </a:lnTo>
                <a:lnTo>
                  <a:pt x="314738" y="549334"/>
                </a:lnTo>
                <a:close/>
                <a:moveTo>
                  <a:pt x="30966" y="680861"/>
                </a:moveTo>
                <a:cubicBezTo>
                  <a:pt x="13864" y="680861"/>
                  <a:pt x="0" y="666996"/>
                  <a:pt x="0" y="649894"/>
                </a:cubicBezTo>
                <a:cubicBezTo>
                  <a:pt x="0" y="632792"/>
                  <a:pt x="13864" y="618928"/>
                  <a:pt x="30966" y="618928"/>
                </a:cubicBezTo>
                <a:cubicBezTo>
                  <a:pt x="48068" y="618928"/>
                  <a:pt x="61932" y="632792"/>
                  <a:pt x="61932" y="649894"/>
                </a:cubicBezTo>
                <a:cubicBezTo>
                  <a:pt x="61932" y="666996"/>
                  <a:pt x="48068" y="680861"/>
                  <a:pt x="30966" y="680861"/>
                </a:cubicBezTo>
                <a:close/>
                <a:moveTo>
                  <a:pt x="119327" y="680861"/>
                </a:moveTo>
                <a:cubicBezTo>
                  <a:pt x="102225" y="680861"/>
                  <a:pt x="88361" y="666996"/>
                  <a:pt x="88361" y="649894"/>
                </a:cubicBezTo>
                <a:cubicBezTo>
                  <a:pt x="88361" y="632792"/>
                  <a:pt x="102225" y="618928"/>
                  <a:pt x="119327" y="618928"/>
                </a:cubicBezTo>
                <a:cubicBezTo>
                  <a:pt x="136429" y="618928"/>
                  <a:pt x="150293" y="632792"/>
                  <a:pt x="150293" y="649894"/>
                </a:cubicBezTo>
                <a:cubicBezTo>
                  <a:pt x="150293" y="666996"/>
                  <a:pt x="136429" y="680861"/>
                  <a:pt x="119327" y="680861"/>
                </a:cubicBezTo>
                <a:close/>
                <a:moveTo>
                  <a:pt x="207688" y="680861"/>
                </a:moveTo>
                <a:cubicBezTo>
                  <a:pt x="190586" y="680861"/>
                  <a:pt x="176722" y="666996"/>
                  <a:pt x="176722" y="649894"/>
                </a:cubicBezTo>
                <a:cubicBezTo>
                  <a:pt x="176722" y="632792"/>
                  <a:pt x="190586" y="618928"/>
                  <a:pt x="207688" y="618928"/>
                </a:cubicBezTo>
                <a:cubicBezTo>
                  <a:pt x="224790" y="618928"/>
                  <a:pt x="238654" y="632792"/>
                  <a:pt x="238654" y="649894"/>
                </a:cubicBezTo>
                <a:cubicBezTo>
                  <a:pt x="238654" y="666996"/>
                  <a:pt x="224790" y="680861"/>
                  <a:pt x="207688" y="680861"/>
                </a:cubicBezTo>
                <a:close/>
                <a:moveTo>
                  <a:pt x="296049" y="680861"/>
                </a:moveTo>
                <a:cubicBezTo>
                  <a:pt x="278947" y="680861"/>
                  <a:pt x="265082" y="666996"/>
                  <a:pt x="265082" y="649894"/>
                </a:cubicBezTo>
                <a:cubicBezTo>
                  <a:pt x="265082" y="632792"/>
                  <a:pt x="278947" y="618928"/>
                  <a:pt x="296049" y="618928"/>
                </a:cubicBezTo>
                <a:lnTo>
                  <a:pt x="314738" y="626669"/>
                </a:lnTo>
                <a:lnTo>
                  <a:pt x="314738" y="673119"/>
                </a:lnTo>
                <a:close/>
                <a:moveTo>
                  <a:pt x="30966" y="804646"/>
                </a:moveTo>
                <a:cubicBezTo>
                  <a:pt x="13864" y="804646"/>
                  <a:pt x="0" y="790782"/>
                  <a:pt x="0" y="773680"/>
                </a:cubicBezTo>
                <a:cubicBezTo>
                  <a:pt x="0" y="756578"/>
                  <a:pt x="13864" y="742714"/>
                  <a:pt x="30966" y="742714"/>
                </a:cubicBezTo>
                <a:cubicBezTo>
                  <a:pt x="48068" y="742714"/>
                  <a:pt x="61932" y="756578"/>
                  <a:pt x="61932" y="773680"/>
                </a:cubicBezTo>
                <a:cubicBezTo>
                  <a:pt x="61932" y="790782"/>
                  <a:pt x="48068" y="804646"/>
                  <a:pt x="30966" y="804646"/>
                </a:cubicBezTo>
                <a:close/>
                <a:moveTo>
                  <a:pt x="119327" y="804646"/>
                </a:moveTo>
                <a:cubicBezTo>
                  <a:pt x="102225" y="804646"/>
                  <a:pt x="88361" y="790782"/>
                  <a:pt x="88361" y="773680"/>
                </a:cubicBezTo>
                <a:cubicBezTo>
                  <a:pt x="88361" y="756578"/>
                  <a:pt x="102225" y="742714"/>
                  <a:pt x="119327" y="742714"/>
                </a:cubicBezTo>
                <a:cubicBezTo>
                  <a:pt x="136429" y="742714"/>
                  <a:pt x="150293" y="756578"/>
                  <a:pt x="150293" y="773680"/>
                </a:cubicBezTo>
                <a:cubicBezTo>
                  <a:pt x="150293" y="790782"/>
                  <a:pt x="136429" y="804646"/>
                  <a:pt x="119327" y="804646"/>
                </a:cubicBezTo>
                <a:close/>
                <a:moveTo>
                  <a:pt x="207688" y="804646"/>
                </a:moveTo>
                <a:cubicBezTo>
                  <a:pt x="190586" y="804646"/>
                  <a:pt x="176722" y="790782"/>
                  <a:pt x="176722" y="773680"/>
                </a:cubicBezTo>
                <a:cubicBezTo>
                  <a:pt x="176722" y="756578"/>
                  <a:pt x="190586" y="742714"/>
                  <a:pt x="207688" y="742714"/>
                </a:cubicBezTo>
                <a:cubicBezTo>
                  <a:pt x="224790" y="742714"/>
                  <a:pt x="238654" y="756578"/>
                  <a:pt x="238654" y="773680"/>
                </a:cubicBezTo>
                <a:cubicBezTo>
                  <a:pt x="238654" y="790782"/>
                  <a:pt x="224790" y="804646"/>
                  <a:pt x="207688" y="804646"/>
                </a:cubicBezTo>
                <a:close/>
                <a:moveTo>
                  <a:pt x="296049" y="804646"/>
                </a:moveTo>
                <a:cubicBezTo>
                  <a:pt x="278947" y="804646"/>
                  <a:pt x="265082" y="790782"/>
                  <a:pt x="265082" y="773680"/>
                </a:cubicBezTo>
                <a:cubicBezTo>
                  <a:pt x="265082" y="756578"/>
                  <a:pt x="278947" y="742714"/>
                  <a:pt x="296049" y="742714"/>
                </a:cubicBezTo>
                <a:lnTo>
                  <a:pt x="314738" y="750455"/>
                </a:lnTo>
                <a:lnTo>
                  <a:pt x="314738" y="796905"/>
                </a:ln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563705" y="3112903"/>
            <a:ext cx="5939497" cy="1834858"/>
          </a:xfrm>
          <a:prstGeom prst="rect">
            <a:avLst/>
          </a:prstGeom>
          <a:noFill/>
          <a:ln>
            <a:noFill/>
          </a:ln>
        </p:spPr>
        <p:txBody>
          <a:bodyPr vert="horz" wrap="square" lIns="0" tIns="45720" rIns="0" bIns="45720" rtlCol="0" anchor="ctr"/>
          <a:lstStyle/>
          <a:p>
            <a:pPr algn="l">
              <a:lnSpc>
                <a:spcPct val="130000"/>
              </a:lnSpc>
            </a:pPr>
            <a:r>
              <a:rPr kumimoji="1" lang="en-US" altLang="zh-CN" sz="4800">
                <a:ln w="12700">
                  <a:noFill/>
                </a:ln>
                <a:solidFill>
                  <a:srgbClr val="000000">
                    <a:alpha val="100000"/>
                  </a:srgbClr>
                </a:solidFill>
                <a:latin typeface="Source Han Sans CN Bold"/>
                <a:ea typeface="Source Han Sans CN Bold"/>
                <a:cs typeface="Source Han Sans CN Bold"/>
              </a:rPr>
              <a:t>服务过程，收获成长与感动</a:t>
            </a:r>
            <a:endParaRPr kumimoji="1" lang="zh-CN" altLang="en-US"/>
          </a:p>
        </p:txBody>
      </p:sp>
      <p:sp>
        <p:nvSpPr>
          <p:cNvPr id="14" name="标题 1"/>
          <p:cNvSpPr txBox="1"/>
          <p:nvPr/>
        </p:nvSpPr>
        <p:spPr>
          <a:xfrm>
            <a:off x="581485"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1018728" y="6457267"/>
            <a:ext cx="332921" cy="70757"/>
          </a:xfrm>
          <a:prstGeom prst="roundRect">
            <a:avLst>
              <a:gd name="adj" fmla="val 50000"/>
            </a:avLst>
          </a:prstGeom>
          <a:noFill/>
          <a:ln w="12700" cap="sq">
            <a:solidFill>
              <a:schemeClr val="bg1">
                <a:alpha val="70000"/>
              </a:schemeClr>
            </a:solid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1455971"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875231" y="1165056"/>
            <a:ext cx="2004069" cy="2128668"/>
          </a:xfrm>
          <a:prstGeom prst="rect">
            <a:avLst/>
          </a:prstGeom>
          <a:noFill/>
          <a:ln>
            <a:noFill/>
          </a:ln>
        </p:spPr>
        <p:txBody>
          <a:bodyPr vert="horz" wrap="square" lIns="0" tIns="45720" rIns="0" bIns="45720" rtlCol="0" anchor="b"/>
          <a:lstStyle/>
          <a:p>
            <a:pPr algn="l">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03</a:t>
            </a:r>
            <a:endParaRPr kumimoji="1" lang="zh-CN" altLang="en-US"/>
          </a:p>
        </p:txBody>
      </p:sp>
      <p:pic>
        <p:nvPicPr>
          <p:cNvPr id="18" name="图片 17"/>
          <p:cNvPicPr>
            <a:picLocks noChangeAspect="1"/>
          </p:cNvPicPr>
          <p:nvPr/>
        </p:nvPicPr>
        <p:blipFill>
          <a:blip r:embed="rId3">
            <a:alphaModFix/>
          </a:blip>
          <a:srcRect/>
          <a:stretch>
            <a:fillRect/>
          </a:stretch>
        </p:blipFill>
        <p:spPr>
          <a:xfrm>
            <a:off x="445902" y="1557076"/>
            <a:ext cx="1893137" cy="476504"/>
          </a:xfrm>
          <a:prstGeom prst="rect">
            <a:avLst/>
          </a:prstGeom>
          <a:noFill/>
          <a:ln>
            <a:noFill/>
          </a:ln>
        </p:spPr>
      </p:pic>
      <p:pic>
        <p:nvPicPr>
          <p:cNvPr id="19" name="图片 18"/>
          <p:cNvPicPr>
            <a:picLocks noChangeAspect="1"/>
          </p:cNvPicPr>
          <p:nvPr/>
        </p:nvPicPr>
        <p:blipFill>
          <a:blip r:embed="rId3">
            <a:alphaModFix/>
          </a:blip>
          <a:srcRect/>
          <a:stretch>
            <a:fillRect/>
          </a:stretch>
        </p:blipFill>
        <p:spPr>
          <a:xfrm>
            <a:off x="4971128" y="5027581"/>
            <a:ext cx="1221983" cy="30757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4403791" y="1859261"/>
            <a:ext cx="3350011" cy="3893839"/>
          </a:xfrm>
          <a:prstGeom prst="roundRect">
            <a:avLst>
              <a:gd name="adj" fmla="val 3513"/>
            </a:avLst>
          </a:prstGeom>
          <a:solidFill>
            <a:schemeClr val="accent2">
              <a:lumMod val="20000"/>
              <a:lumOff val="80000"/>
            </a:schemeClr>
          </a:solidFill>
          <a:ln w="19050" cap="sq">
            <a:solidFill>
              <a:schemeClr val="accent2">
                <a:lumMod val="60000"/>
                <a:lumOff val="40000"/>
              </a:schemeClr>
            </a:solidFill>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a:off x="8156945" y="1859261"/>
            <a:ext cx="3350011" cy="3893839"/>
          </a:xfrm>
          <a:prstGeom prst="roundRect">
            <a:avLst>
              <a:gd name="adj" fmla="val 3513"/>
            </a:avLst>
          </a:prstGeom>
          <a:solidFill>
            <a:schemeClr val="accent1">
              <a:lumMod val="20000"/>
              <a:lumOff val="80000"/>
            </a:schemeClr>
          </a:solidFill>
          <a:ln w="19050" cap="sq">
            <a:solidFill>
              <a:schemeClr val="accent1">
                <a:lumMod val="60000"/>
                <a:lumOff val="40000"/>
              </a:schemeClr>
            </a:solid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664682" y="1879523"/>
            <a:ext cx="3350011" cy="3893839"/>
          </a:xfrm>
          <a:prstGeom prst="roundRect">
            <a:avLst>
              <a:gd name="adj" fmla="val 3513"/>
            </a:avLst>
          </a:prstGeom>
          <a:solidFill>
            <a:schemeClr val="accent1">
              <a:lumMod val="20000"/>
              <a:lumOff val="80000"/>
            </a:schemeClr>
          </a:solidFill>
          <a:ln w="19050" cap="sq">
            <a:solidFill>
              <a:schemeClr val="accent1">
                <a:lumMod val="60000"/>
                <a:lumOff val="40000"/>
              </a:schemeClr>
            </a:solidFill>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a:off x="1989283" y="1457858"/>
            <a:ext cx="700809" cy="700809"/>
          </a:xfrm>
          <a:prstGeom prst="flowChartConnector">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nvSpPr>
        <p:spPr>
          <a:xfrm>
            <a:off x="5728392" y="1457858"/>
            <a:ext cx="700809" cy="700809"/>
          </a:xfrm>
          <a:prstGeom prst="flowChartConnector">
            <a:avLst/>
          </a:prstGeom>
          <a:solidFill>
            <a:schemeClr val="accent2"/>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9481546" y="1457858"/>
            <a:ext cx="700809" cy="700809"/>
          </a:xfrm>
          <a:prstGeom prst="flowChartConnector">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a:off x="899687" y="2454091"/>
            <a:ext cx="2880000" cy="369332"/>
          </a:xfrm>
          <a:prstGeom prst="rect">
            <a:avLst/>
          </a:prstGeom>
          <a:noFill/>
          <a:ln>
            <a:noFill/>
          </a:ln>
        </p:spPr>
        <p:txBody>
          <a:bodyPr vert="horz" wrap="square" lIns="91440" tIns="45720" rIns="91440" bIns="45720" rtlCol="0" anchor="t"/>
          <a:lstStyle/>
          <a:p>
            <a:pPr algn="ctr">
              <a:lnSpc>
                <a:spcPct val="110000"/>
              </a:lnSpc>
            </a:pPr>
            <a:r>
              <a:rPr kumimoji="1" lang="en-US" altLang="zh-CN" sz="1600">
                <a:ln w="12700">
                  <a:noFill/>
                </a:ln>
                <a:solidFill>
                  <a:srgbClr val="262626">
                    <a:alpha val="100000"/>
                  </a:srgbClr>
                </a:solidFill>
                <a:latin typeface="Source Han Sans CN Bold"/>
                <a:ea typeface="Source Han Sans CN Bold"/>
                <a:cs typeface="Source Han Sans CN Bold"/>
              </a:rPr>
              <a:t>农业技术推广</a:t>
            </a:r>
            <a:endParaRPr kumimoji="1" lang="zh-CN" altLang="en-US"/>
          </a:p>
        </p:txBody>
      </p:sp>
      <p:sp>
        <p:nvSpPr>
          <p:cNvPr id="10" name="标题 1"/>
          <p:cNvSpPr txBox="1"/>
          <p:nvPr/>
        </p:nvSpPr>
        <p:spPr>
          <a:xfrm>
            <a:off x="4638796" y="2454091"/>
            <a:ext cx="2880000" cy="369332"/>
          </a:xfrm>
          <a:prstGeom prst="rect">
            <a:avLst/>
          </a:prstGeom>
          <a:noFill/>
          <a:ln>
            <a:noFill/>
          </a:ln>
        </p:spPr>
        <p:txBody>
          <a:bodyPr vert="horz" wrap="square" lIns="91440" tIns="45720" rIns="91440" bIns="45720" rtlCol="0" anchor="t"/>
          <a:lstStyle/>
          <a:p>
            <a:pPr algn="ctr">
              <a:lnSpc>
                <a:spcPct val="110000"/>
              </a:lnSpc>
            </a:pPr>
            <a:r>
              <a:rPr kumimoji="1" lang="en-US" altLang="zh-CN" sz="1600">
                <a:ln w="12700">
                  <a:noFill/>
                </a:ln>
                <a:solidFill>
                  <a:srgbClr val="262626">
                    <a:alpha val="100000"/>
                  </a:srgbClr>
                </a:solidFill>
                <a:latin typeface="Source Han Sans CN Bold"/>
                <a:ea typeface="Source Han Sans CN Bold"/>
                <a:cs typeface="Source Han Sans CN Bold"/>
              </a:rPr>
              <a:t>农村电商运营指导</a:t>
            </a:r>
            <a:endParaRPr kumimoji="1" lang="zh-CN" altLang="en-US"/>
          </a:p>
        </p:txBody>
      </p:sp>
      <p:sp>
        <p:nvSpPr>
          <p:cNvPr id="11" name="标题 1"/>
          <p:cNvSpPr txBox="1"/>
          <p:nvPr/>
        </p:nvSpPr>
        <p:spPr>
          <a:xfrm>
            <a:off x="8391950" y="2454091"/>
            <a:ext cx="2880000" cy="369332"/>
          </a:xfrm>
          <a:prstGeom prst="rect">
            <a:avLst/>
          </a:prstGeom>
          <a:noFill/>
          <a:ln>
            <a:noFill/>
          </a:ln>
        </p:spPr>
        <p:txBody>
          <a:bodyPr vert="horz" wrap="square" lIns="91440" tIns="45720" rIns="91440" bIns="45720" rtlCol="0" anchor="t"/>
          <a:lstStyle/>
          <a:p>
            <a:pPr algn="ctr">
              <a:lnSpc>
                <a:spcPct val="110000"/>
              </a:lnSpc>
            </a:pPr>
            <a:r>
              <a:rPr kumimoji="1" lang="en-US" altLang="zh-CN" sz="1600">
                <a:ln w="12700">
                  <a:noFill/>
                </a:ln>
                <a:solidFill>
                  <a:srgbClr val="262626">
                    <a:alpha val="100000"/>
                  </a:srgbClr>
                </a:solidFill>
                <a:latin typeface="Source Han Sans CN Bold"/>
                <a:ea typeface="Source Han Sans CN Bold"/>
                <a:cs typeface="Source Han Sans CN Bold"/>
              </a:rPr>
              <a:t>农村教育文化活动组织</a:t>
            </a:r>
            <a:endParaRPr kumimoji="1" lang="zh-CN" altLang="en-US"/>
          </a:p>
        </p:txBody>
      </p:sp>
      <p:sp>
        <p:nvSpPr>
          <p:cNvPr id="12" name="标题 1"/>
          <p:cNvSpPr txBox="1"/>
          <p:nvPr/>
        </p:nvSpPr>
        <p:spPr>
          <a:xfrm>
            <a:off x="8391950" y="3010675"/>
            <a:ext cx="2880000" cy="2567738"/>
          </a:xfrm>
          <a:prstGeom prst="rect">
            <a:avLst/>
          </a:prstGeom>
          <a:noFill/>
          <a:ln>
            <a:noFill/>
          </a:ln>
        </p:spPr>
        <p:txBody>
          <a:bodyPr vert="horz" wrap="square" lIns="91440" tIns="45720" rIns="91440" bIns="45720" rtlCol="0" anchor="t"/>
          <a:lstStyle/>
          <a:p>
            <a:pPr algn="ctr">
              <a:lnSpc>
                <a:spcPct val="150000"/>
              </a:lnSpc>
            </a:pPr>
            <a:r>
              <a:rPr kumimoji="1" lang="en-US" altLang="zh-CN" sz="1251">
                <a:ln w="12700">
                  <a:noFill/>
                </a:ln>
                <a:solidFill>
                  <a:srgbClr val="3B3838">
                    <a:alpha val="100000"/>
                  </a:srgbClr>
                </a:solidFill>
                <a:latin typeface="Source Han Sans"/>
                <a:ea typeface="Source Han Sans"/>
                <a:cs typeface="Source Han Sans"/>
              </a:rPr>
              <a:t>我组织开展了农村教育文化活动，如举办农民夜校，开展文化讲座、技能培训等，丰富农民的精神文化生活，提高农民的文化素质和职业技能。
在活动组织过程中，遇到村民参与积极性不高的问题，我通过走访村民，了解他们的需求和兴趣，调整活动内容和形式，吸引村民积极参与，取得了良好的效果。</a:t>
            </a:r>
            <a:endParaRPr kumimoji="1" lang="zh-CN" altLang="en-US"/>
          </a:p>
        </p:txBody>
      </p:sp>
      <p:sp>
        <p:nvSpPr>
          <p:cNvPr id="13" name="标题 1"/>
          <p:cNvSpPr txBox="1"/>
          <p:nvPr/>
        </p:nvSpPr>
        <p:spPr>
          <a:xfrm>
            <a:off x="9663415" y="1633013"/>
            <a:ext cx="337071" cy="350499"/>
          </a:xfrm>
          <a:custGeom>
            <a:avLst/>
            <a:gdLst>
              <a:gd name="connsiteX0" fmla="*/ 198153 w 692417"/>
              <a:gd name="connsiteY0" fmla="*/ 663680 h 720001"/>
              <a:gd name="connsiteX1" fmla="*/ 239787 w 692417"/>
              <a:gd name="connsiteY1" fmla="*/ 663680 h 720001"/>
              <a:gd name="connsiteX2" fmla="*/ 295235 w 692417"/>
              <a:gd name="connsiteY2" fmla="*/ 663680 h 720001"/>
              <a:gd name="connsiteX3" fmla="*/ 397182 w 692417"/>
              <a:gd name="connsiteY3" fmla="*/ 663680 h 720001"/>
              <a:gd name="connsiteX4" fmla="*/ 452630 w 692417"/>
              <a:gd name="connsiteY4" fmla="*/ 663680 h 720001"/>
              <a:gd name="connsiteX5" fmla="*/ 494264 w 692417"/>
              <a:gd name="connsiteY5" fmla="*/ 663680 h 720001"/>
              <a:gd name="connsiteX6" fmla="*/ 522425 w 692417"/>
              <a:gd name="connsiteY6" fmla="*/ 691841 h 720001"/>
              <a:gd name="connsiteX7" fmla="*/ 494264 w 692417"/>
              <a:gd name="connsiteY7" fmla="*/ 720001 h 720001"/>
              <a:gd name="connsiteX8" fmla="*/ 452630 w 692417"/>
              <a:gd name="connsiteY8" fmla="*/ 720001 h 720001"/>
              <a:gd name="connsiteX9" fmla="*/ 397182 w 692417"/>
              <a:gd name="connsiteY9" fmla="*/ 720001 h 720001"/>
              <a:gd name="connsiteX10" fmla="*/ 295235 w 692417"/>
              <a:gd name="connsiteY10" fmla="*/ 720001 h 720001"/>
              <a:gd name="connsiteX11" fmla="*/ 239787 w 692417"/>
              <a:gd name="connsiteY11" fmla="*/ 720001 h 720001"/>
              <a:gd name="connsiteX12" fmla="*/ 198153 w 692417"/>
              <a:gd name="connsiteY12" fmla="*/ 720001 h 720001"/>
              <a:gd name="connsiteX13" fmla="*/ 169992 w 692417"/>
              <a:gd name="connsiteY13" fmla="*/ 691841 h 720001"/>
              <a:gd name="connsiteX14" fmla="*/ 198153 w 692417"/>
              <a:gd name="connsiteY14" fmla="*/ 663680 h 720001"/>
              <a:gd name="connsiteX15" fmla="*/ 154400 w 692417"/>
              <a:gd name="connsiteY15" fmla="*/ 572143 h 720001"/>
              <a:gd name="connsiteX16" fmla="*/ 154241 w 692417"/>
              <a:gd name="connsiteY16" fmla="*/ 572597 h 720001"/>
              <a:gd name="connsiteX17" fmla="*/ 160423 w 692417"/>
              <a:gd name="connsiteY17" fmla="*/ 572597 h 720001"/>
              <a:gd name="connsiteX18" fmla="*/ 346215 w 692417"/>
              <a:gd name="connsiteY18" fmla="*/ 0 h 720001"/>
              <a:gd name="connsiteX19" fmla="*/ 456041 w 692417"/>
              <a:gd name="connsiteY19" fmla="*/ 22341 h 720001"/>
              <a:gd name="connsiteX20" fmla="*/ 545873 w 692417"/>
              <a:gd name="connsiteY20" fmla="*/ 82980 h 720001"/>
              <a:gd name="connsiteX21" fmla="*/ 606513 w 692417"/>
              <a:gd name="connsiteY21" fmla="*/ 172812 h 720001"/>
              <a:gd name="connsiteX22" fmla="*/ 628853 w 692417"/>
              <a:gd name="connsiteY22" fmla="*/ 282638 h 720001"/>
              <a:gd name="connsiteX23" fmla="*/ 628853 w 692417"/>
              <a:gd name="connsiteY23" fmla="*/ 493091 h 720001"/>
              <a:gd name="connsiteX24" fmla="*/ 687990 w 692417"/>
              <a:gd name="connsiteY24" fmla="*/ 585551 h 720001"/>
              <a:gd name="connsiteX25" fmla="*/ 688929 w 692417"/>
              <a:gd name="connsiteY25" fmla="*/ 614275 h 720001"/>
              <a:gd name="connsiteX26" fmla="*/ 664336 w 692417"/>
              <a:gd name="connsiteY26" fmla="*/ 628918 h 720001"/>
              <a:gd name="connsiteX27" fmla="*/ 28189 w 692417"/>
              <a:gd name="connsiteY27" fmla="*/ 628918 h 720001"/>
              <a:gd name="connsiteX28" fmla="*/ 3596 w 692417"/>
              <a:gd name="connsiteY28" fmla="*/ 614462 h 720001"/>
              <a:gd name="connsiteX29" fmla="*/ 4159 w 692417"/>
              <a:gd name="connsiteY29" fmla="*/ 585927 h 720001"/>
              <a:gd name="connsiteX30" fmla="*/ 63578 w 692417"/>
              <a:gd name="connsiteY30" fmla="*/ 489336 h 720001"/>
              <a:gd name="connsiteX31" fmla="*/ 63578 w 692417"/>
              <a:gd name="connsiteY31" fmla="*/ 282638 h 720001"/>
              <a:gd name="connsiteX32" fmla="*/ 85919 w 692417"/>
              <a:gd name="connsiteY32" fmla="*/ 172812 h 720001"/>
              <a:gd name="connsiteX33" fmla="*/ 146558 w 692417"/>
              <a:gd name="connsiteY33" fmla="*/ 82980 h 720001"/>
              <a:gd name="connsiteX34" fmla="*/ 236389 w 692417"/>
              <a:gd name="connsiteY34" fmla="*/ 22341 h 720001"/>
              <a:gd name="connsiteX35" fmla="*/ 346215 w 692417"/>
              <a:gd name="connsiteY35" fmla="*/ 0 h 720001"/>
            </a:gdLst>
            <a:ahLst/>
            <a:cxnLst/>
            <a:rect l="l" t="t" r="r" b="b"/>
            <a:pathLst>
              <a:path w="692417" h="720001">
                <a:moveTo>
                  <a:pt x="198153" y="663680"/>
                </a:moveTo>
                <a:lnTo>
                  <a:pt x="239787" y="663680"/>
                </a:lnTo>
                <a:lnTo>
                  <a:pt x="295235" y="663680"/>
                </a:lnTo>
                <a:lnTo>
                  <a:pt x="397182" y="663680"/>
                </a:lnTo>
                <a:lnTo>
                  <a:pt x="452630" y="663680"/>
                </a:lnTo>
                <a:lnTo>
                  <a:pt x="494264" y="663680"/>
                </a:lnTo>
                <a:cubicBezTo>
                  <a:pt x="509847" y="663680"/>
                  <a:pt x="522425" y="676259"/>
                  <a:pt x="522425" y="691841"/>
                </a:cubicBezTo>
                <a:cubicBezTo>
                  <a:pt x="522425" y="707423"/>
                  <a:pt x="509753" y="720001"/>
                  <a:pt x="494264" y="720001"/>
                </a:cubicBezTo>
                <a:lnTo>
                  <a:pt x="452630" y="720001"/>
                </a:lnTo>
                <a:lnTo>
                  <a:pt x="397182" y="720001"/>
                </a:lnTo>
                <a:lnTo>
                  <a:pt x="295235" y="720001"/>
                </a:lnTo>
                <a:lnTo>
                  <a:pt x="239787" y="720001"/>
                </a:lnTo>
                <a:lnTo>
                  <a:pt x="198153" y="720001"/>
                </a:lnTo>
                <a:cubicBezTo>
                  <a:pt x="182571" y="720001"/>
                  <a:pt x="169992" y="707423"/>
                  <a:pt x="169992" y="691841"/>
                </a:cubicBezTo>
                <a:cubicBezTo>
                  <a:pt x="169992" y="676259"/>
                  <a:pt x="182571" y="663680"/>
                  <a:pt x="198153" y="663680"/>
                </a:cubicBezTo>
                <a:close/>
                <a:moveTo>
                  <a:pt x="154400" y="572143"/>
                </a:moveTo>
                <a:lnTo>
                  <a:pt x="154241" y="572597"/>
                </a:lnTo>
                <a:lnTo>
                  <a:pt x="160423" y="572597"/>
                </a:lnTo>
                <a:close/>
                <a:moveTo>
                  <a:pt x="346215" y="0"/>
                </a:moveTo>
                <a:cubicBezTo>
                  <a:pt x="384232" y="0"/>
                  <a:pt x="421122" y="7510"/>
                  <a:pt x="456041" y="22341"/>
                </a:cubicBezTo>
                <a:cubicBezTo>
                  <a:pt x="489646" y="36609"/>
                  <a:pt x="519872" y="57072"/>
                  <a:pt x="545873" y="82980"/>
                </a:cubicBezTo>
                <a:cubicBezTo>
                  <a:pt x="571875" y="108981"/>
                  <a:pt x="592245" y="139207"/>
                  <a:pt x="606513" y="172812"/>
                </a:cubicBezTo>
                <a:cubicBezTo>
                  <a:pt x="621344" y="207637"/>
                  <a:pt x="628853" y="244621"/>
                  <a:pt x="628853" y="282638"/>
                </a:cubicBezTo>
                <a:lnTo>
                  <a:pt x="628853" y="493091"/>
                </a:lnTo>
                <a:lnTo>
                  <a:pt x="687990" y="585551"/>
                </a:lnTo>
                <a:cubicBezTo>
                  <a:pt x="693528" y="594187"/>
                  <a:pt x="693904" y="605263"/>
                  <a:pt x="688929" y="614275"/>
                </a:cubicBezTo>
                <a:cubicBezTo>
                  <a:pt x="684048" y="623286"/>
                  <a:pt x="674567" y="628918"/>
                  <a:pt x="664336" y="628918"/>
                </a:cubicBezTo>
                <a:lnTo>
                  <a:pt x="28189" y="628918"/>
                </a:lnTo>
                <a:cubicBezTo>
                  <a:pt x="17958" y="628918"/>
                  <a:pt x="8571" y="623380"/>
                  <a:pt x="3596" y="614462"/>
                </a:cubicBezTo>
                <a:cubicBezTo>
                  <a:pt x="-1380" y="605545"/>
                  <a:pt x="-1192" y="594656"/>
                  <a:pt x="4159" y="585927"/>
                </a:cubicBezTo>
                <a:lnTo>
                  <a:pt x="63578" y="489336"/>
                </a:lnTo>
                <a:lnTo>
                  <a:pt x="63578" y="282638"/>
                </a:lnTo>
                <a:cubicBezTo>
                  <a:pt x="63578" y="244621"/>
                  <a:pt x="71087" y="207731"/>
                  <a:pt x="85919" y="172812"/>
                </a:cubicBezTo>
                <a:cubicBezTo>
                  <a:pt x="100186" y="139207"/>
                  <a:pt x="120650" y="108981"/>
                  <a:pt x="146558" y="82980"/>
                </a:cubicBezTo>
                <a:cubicBezTo>
                  <a:pt x="172465" y="56978"/>
                  <a:pt x="202785" y="36609"/>
                  <a:pt x="236389" y="22341"/>
                </a:cubicBezTo>
                <a:cubicBezTo>
                  <a:pt x="271214" y="7510"/>
                  <a:pt x="308199" y="0"/>
                  <a:pt x="346215" y="0"/>
                </a:cubicBezTo>
                <a:close/>
              </a:path>
            </a:pathLst>
          </a:custGeom>
          <a:solidFill>
            <a:schemeClr val="bg1"/>
          </a:solidFill>
          <a:ln w="1860" cap="flat">
            <a:noFill/>
            <a:miter/>
          </a:ln>
          <a:effectLst>
            <a:outerShdw blurRad="50800" dist="38100" dir="2700000" algn="tl" rotWithShape="0">
              <a:schemeClr val="accent5">
                <a:alpha val="40000"/>
              </a:schemeClr>
            </a:outerShdw>
          </a:effectLst>
        </p:spPr>
        <p:txBody>
          <a:bodyPr vert="horz" wrap="square" lIns="91440" tIns="45720" rIns="91440" bIns="45720" rtlCol="0" anchor="ctr"/>
          <a:lstStyle/>
          <a:p>
            <a:pPr algn="l">
              <a:lnSpc>
                <a:spcPct val="110000"/>
              </a:lnSpc>
            </a:pPr>
            <a:endParaRPr kumimoji="1" lang="zh-CN" altLang="en-US"/>
          </a:p>
        </p:txBody>
      </p:sp>
      <p:sp>
        <p:nvSpPr>
          <p:cNvPr id="14" name="标题 1"/>
          <p:cNvSpPr txBox="1"/>
          <p:nvPr/>
        </p:nvSpPr>
        <p:spPr>
          <a:xfrm>
            <a:off x="5892860" y="1633013"/>
            <a:ext cx="371873" cy="350499"/>
          </a:xfrm>
          <a:custGeom>
            <a:avLst/>
            <a:gdLst>
              <a:gd name="connsiteX0" fmla="*/ 565749 w 763907"/>
              <a:gd name="connsiteY0" fmla="*/ 529546 h 720000"/>
              <a:gd name="connsiteX1" fmla="*/ 585849 w 763907"/>
              <a:gd name="connsiteY1" fmla="*/ 537865 h 720000"/>
              <a:gd name="connsiteX2" fmla="*/ 698960 w 763907"/>
              <a:gd name="connsiteY2" fmla="*/ 650977 h 720000"/>
              <a:gd name="connsiteX3" fmla="*/ 698960 w 763907"/>
              <a:gd name="connsiteY3" fmla="*/ 691178 h 720000"/>
              <a:gd name="connsiteX4" fmla="*/ 678860 w 763907"/>
              <a:gd name="connsiteY4" fmla="*/ 699521 h 720000"/>
              <a:gd name="connsiteX5" fmla="*/ 658760 w 763907"/>
              <a:gd name="connsiteY5" fmla="*/ 691178 h 720000"/>
              <a:gd name="connsiteX6" fmla="*/ 545648 w 763907"/>
              <a:gd name="connsiteY6" fmla="*/ 578066 h 720000"/>
              <a:gd name="connsiteX7" fmla="*/ 545648 w 763907"/>
              <a:gd name="connsiteY7" fmla="*/ 537865 h 720000"/>
              <a:gd name="connsiteX8" fmla="*/ 565749 w 763907"/>
              <a:gd name="connsiteY8" fmla="*/ 529546 h 720000"/>
              <a:gd name="connsiteX9" fmla="*/ 565749 w 763907"/>
              <a:gd name="connsiteY9" fmla="*/ 359807 h 720000"/>
              <a:gd name="connsiteX10" fmla="*/ 735464 w 763907"/>
              <a:gd name="connsiteY10" fmla="*/ 359807 h 720000"/>
              <a:gd name="connsiteX11" fmla="*/ 763907 w 763907"/>
              <a:gd name="connsiteY11" fmla="*/ 388251 h 720000"/>
              <a:gd name="connsiteX12" fmla="*/ 735464 w 763907"/>
              <a:gd name="connsiteY12" fmla="*/ 416695 h 720000"/>
              <a:gd name="connsiteX13" fmla="*/ 565749 w 763907"/>
              <a:gd name="connsiteY13" fmla="*/ 416695 h 720000"/>
              <a:gd name="connsiteX14" fmla="*/ 537305 w 763907"/>
              <a:gd name="connsiteY14" fmla="*/ 388251 h 720000"/>
              <a:gd name="connsiteX15" fmla="*/ 565749 w 763907"/>
              <a:gd name="connsiteY15" fmla="*/ 359807 h 720000"/>
              <a:gd name="connsiteX16" fmla="*/ 678860 w 763907"/>
              <a:gd name="connsiteY16" fmla="*/ 77005 h 720000"/>
              <a:gd name="connsiteX17" fmla="*/ 698960 w 763907"/>
              <a:gd name="connsiteY17" fmla="*/ 85325 h 720000"/>
              <a:gd name="connsiteX18" fmla="*/ 698960 w 763907"/>
              <a:gd name="connsiteY18" fmla="*/ 125525 h 720000"/>
              <a:gd name="connsiteX19" fmla="*/ 585849 w 763907"/>
              <a:gd name="connsiteY19" fmla="*/ 238636 h 720000"/>
              <a:gd name="connsiteX20" fmla="*/ 565749 w 763907"/>
              <a:gd name="connsiteY20" fmla="*/ 246980 h 720000"/>
              <a:gd name="connsiteX21" fmla="*/ 545648 w 763907"/>
              <a:gd name="connsiteY21" fmla="*/ 238636 h 720000"/>
              <a:gd name="connsiteX22" fmla="*/ 545648 w 763907"/>
              <a:gd name="connsiteY22" fmla="*/ 198436 h 720000"/>
              <a:gd name="connsiteX23" fmla="*/ 658760 w 763907"/>
              <a:gd name="connsiteY23" fmla="*/ 85325 h 720000"/>
              <a:gd name="connsiteX24" fmla="*/ 678860 w 763907"/>
              <a:gd name="connsiteY24" fmla="*/ 77005 h 720000"/>
              <a:gd name="connsiteX25" fmla="*/ 362802 w 763907"/>
              <a:gd name="connsiteY25" fmla="*/ 5 h 720000"/>
              <a:gd name="connsiteX26" fmla="*/ 422012 w 763907"/>
              <a:gd name="connsiteY26" fmla="*/ 16490 h 720000"/>
              <a:gd name="connsiteX27" fmla="*/ 481080 w 763907"/>
              <a:gd name="connsiteY27" fmla="*/ 119457 h 720000"/>
              <a:gd name="connsiteX28" fmla="*/ 481080 w 763907"/>
              <a:gd name="connsiteY28" fmla="*/ 600631 h 720000"/>
              <a:gd name="connsiteX29" fmla="*/ 422012 w 763907"/>
              <a:gd name="connsiteY29" fmla="*/ 703598 h 720000"/>
              <a:gd name="connsiteX30" fmla="*/ 361806 w 763907"/>
              <a:gd name="connsiteY30" fmla="*/ 720000 h 720000"/>
              <a:gd name="connsiteX31" fmla="*/ 303306 w 763907"/>
              <a:gd name="connsiteY31" fmla="*/ 704546 h 720000"/>
              <a:gd name="connsiteX32" fmla="*/ 60870 w 763907"/>
              <a:gd name="connsiteY32" fmla="*/ 568300 h 720000"/>
              <a:gd name="connsiteX33" fmla="*/ 0 w 763907"/>
              <a:gd name="connsiteY33" fmla="*/ 464291 h 720000"/>
              <a:gd name="connsiteX34" fmla="*/ 0 w 763907"/>
              <a:gd name="connsiteY34" fmla="*/ 255702 h 720000"/>
              <a:gd name="connsiteX35" fmla="*/ 60870 w 763907"/>
              <a:gd name="connsiteY35" fmla="*/ 151693 h 720000"/>
              <a:gd name="connsiteX36" fmla="*/ 303306 w 763907"/>
              <a:gd name="connsiteY36" fmla="*/ 15447 h 720000"/>
              <a:gd name="connsiteX37" fmla="*/ 362802 w 763907"/>
              <a:gd name="connsiteY37" fmla="*/ 5 h 720000"/>
            </a:gdLst>
            <a:ahLst/>
            <a:cxnLst/>
            <a:rect l="l" t="t" r="r" b="b"/>
            <a:pathLst>
              <a:path w="763907" h="720000">
                <a:moveTo>
                  <a:pt x="565749" y="529546"/>
                </a:moveTo>
                <a:cubicBezTo>
                  <a:pt x="573025" y="529546"/>
                  <a:pt x="580302" y="532319"/>
                  <a:pt x="585849" y="537865"/>
                </a:cubicBezTo>
                <a:lnTo>
                  <a:pt x="698960" y="650977"/>
                </a:lnTo>
                <a:cubicBezTo>
                  <a:pt x="710054" y="662070"/>
                  <a:pt x="710054" y="680084"/>
                  <a:pt x="698960" y="691178"/>
                </a:cubicBezTo>
                <a:cubicBezTo>
                  <a:pt x="693461" y="696677"/>
                  <a:pt x="686161" y="699521"/>
                  <a:pt x="678860" y="699521"/>
                </a:cubicBezTo>
                <a:cubicBezTo>
                  <a:pt x="671560" y="699521"/>
                  <a:pt x="664259" y="696771"/>
                  <a:pt x="658760" y="691178"/>
                </a:cubicBezTo>
                <a:lnTo>
                  <a:pt x="545648" y="578066"/>
                </a:lnTo>
                <a:cubicBezTo>
                  <a:pt x="534555" y="566973"/>
                  <a:pt x="534555" y="548959"/>
                  <a:pt x="545648" y="537865"/>
                </a:cubicBezTo>
                <a:cubicBezTo>
                  <a:pt x="551195" y="532319"/>
                  <a:pt x="558471" y="529546"/>
                  <a:pt x="565749" y="529546"/>
                </a:cubicBezTo>
                <a:close/>
                <a:moveTo>
                  <a:pt x="565749" y="359807"/>
                </a:moveTo>
                <a:lnTo>
                  <a:pt x="735464" y="359807"/>
                </a:lnTo>
                <a:cubicBezTo>
                  <a:pt x="751202" y="359807"/>
                  <a:pt x="763907" y="372512"/>
                  <a:pt x="763907" y="388251"/>
                </a:cubicBezTo>
                <a:cubicBezTo>
                  <a:pt x="763907" y="403990"/>
                  <a:pt x="751107" y="416695"/>
                  <a:pt x="735464" y="416695"/>
                </a:cubicBezTo>
                <a:lnTo>
                  <a:pt x="565749" y="416695"/>
                </a:lnTo>
                <a:cubicBezTo>
                  <a:pt x="550010" y="416695"/>
                  <a:pt x="537305" y="403990"/>
                  <a:pt x="537305" y="388251"/>
                </a:cubicBezTo>
                <a:cubicBezTo>
                  <a:pt x="537305" y="372512"/>
                  <a:pt x="550010" y="359807"/>
                  <a:pt x="565749" y="359807"/>
                </a:cubicBezTo>
                <a:close/>
                <a:moveTo>
                  <a:pt x="678860" y="77005"/>
                </a:moveTo>
                <a:cubicBezTo>
                  <a:pt x="686137" y="77005"/>
                  <a:pt x="693414" y="79778"/>
                  <a:pt x="698960" y="85325"/>
                </a:cubicBezTo>
                <a:cubicBezTo>
                  <a:pt x="710054" y="96418"/>
                  <a:pt x="710054" y="114432"/>
                  <a:pt x="698960" y="125525"/>
                </a:cubicBezTo>
                <a:lnTo>
                  <a:pt x="585849" y="238636"/>
                </a:lnTo>
                <a:cubicBezTo>
                  <a:pt x="580350" y="244231"/>
                  <a:pt x="573049" y="246980"/>
                  <a:pt x="565749" y="246980"/>
                </a:cubicBezTo>
                <a:cubicBezTo>
                  <a:pt x="558448" y="246980"/>
                  <a:pt x="551147" y="244231"/>
                  <a:pt x="545648" y="238636"/>
                </a:cubicBezTo>
                <a:cubicBezTo>
                  <a:pt x="534555" y="227543"/>
                  <a:pt x="534555" y="209529"/>
                  <a:pt x="545648" y="198436"/>
                </a:cubicBezTo>
                <a:lnTo>
                  <a:pt x="658760" y="85325"/>
                </a:lnTo>
                <a:cubicBezTo>
                  <a:pt x="664306" y="79778"/>
                  <a:pt x="671583" y="77005"/>
                  <a:pt x="678860" y="77005"/>
                </a:cubicBezTo>
                <a:close/>
                <a:moveTo>
                  <a:pt x="362802" y="5"/>
                </a:moveTo>
                <a:cubicBezTo>
                  <a:pt x="383186" y="183"/>
                  <a:pt x="403524" y="5682"/>
                  <a:pt x="422012" y="16490"/>
                </a:cubicBezTo>
                <a:cubicBezTo>
                  <a:pt x="458989" y="38108"/>
                  <a:pt x="481080" y="76601"/>
                  <a:pt x="481080" y="119457"/>
                </a:cubicBezTo>
                <a:lnTo>
                  <a:pt x="481080" y="600631"/>
                </a:lnTo>
                <a:cubicBezTo>
                  <a:pt x="481080" y="643486"/>
                  <a:pt x="458989" y="681980"/>
                  <a:pt x="422012" y="703598"/>
                </a:cubicBezTo>
                <a:cubicBezTo>
                  <a:pt x="403240" y="714501"/>
                  <a:pt x="382475" y="720000"/>
                  <a:pt x="361806" y="720000"/>
                </a:cubicBezTo>
                <a:cubicBezTo>
                  <a:pt x="341706" y="720000"/>
                  <a:pt x="321700" y="714881"/>
                  <a:pt x="303306" y="704546"/>
                </a:cubicBezTo>
                <a:lnTo>
                  <a:pt x="60870" y="568300"/>
                </a:lnTo>
                <a:cubicBezTo>
                  <a:pt x="23324" y="547157"/>
                  <a:pt x="0" y="507336"/>
                  <a:pt x="0" y="464291"/>
                </a:cubicBezTo>
                <a:lnTo>
                  <a:pt x="0" y="255702"/>
                </a:lnTo>
                <a:cubicBezTo>
                  <a:pt x="0" y="212657"/>
                  <a:pt x="23324" y="172742"/>
                  <a:pt x="60870" y="151693"/>
                </a:cubicBezTo>
                <a:lnTo>
                  <a:pt x="303306" y="15447"/>
                </a:lnTo>
                <a:cubicBezTo>
                  <a:pt x="321984" y="4970"/>
                  <a:pt x="342417" y="-173"/>
                  <a:pt x="362802" y="5"/>
                </a:cubicBezTo>
                <a:close/>
              </a:path>
            </a:pathLst>
          </a:custGeom>
          <a:solidFill>
            <a:schemeClr val="bg1"/>
          </a:solidFill>
          <a:ln w="1860" cap="flat">
            <a:noFill/>
            <a:miter/>
          </a:ln>
          <a:effectLst>
            <a:outerShdw blurRad="50800" dist="38100" dir="2700000" algn="tl" rotWithShape="0">
              <a:schemeClr val="accent2">
                <a:alpha val="40000"/>
              </a:schemeClr>
            </a:outerShdw>
          </a:effectLst>
        </p:spPr>
        <p:txBody>
          <a:bodyPr vert="horz" wrap="square" lIns="91440" tIns="45720" rIns="91440" bIns="45720" rtlCol="0" anchor="ctr"/>
          <a:lstStyle/>
          <a:p>
            <a:pPr algn="l">
              <a:lnSpc>
                <a:spcPct val="110000"/>
              </a:lnSpc>
            </a:pPr>
            <a:endParaRPr kumimoji="1" lang="zh-CN" altLang="en-US"/>
          </a:p>
        </p:txBody>
      </p:sp>
      <p:sp>
        <p:nvSpPr>
          <p:cNvPr id="15" name="标题 1"/>
          <p:cNvSpPr txBox="1"/>
          <p:nvPr/>
        </p:nvSpPr>
        <p:spPr>
          <a:xfrm>
            <a:off x="2177905" y="1633013"/>
            <a:ext cx="323565" cy="350499"/>
          </a:xfrm>
          <a:custGeom>
            <a:avLst/>
            <a:gdLst>
              <a:gd name="connsiteX0" fmla="*/ 332293 w 664672"/>
              <a:gd name="connsiteY0" fmla="*/ 387672 h 720001"/>
              <a:gd name="connsiteX1" fmla="*/ 660804 w 664672"/>
              <a:gd name="connsiteY1" fmla="*/ 598902 h 720001"/>
              <a:gd name="connsiteX2" fmla="*/ 563560 w 664672"/>
              <a:gd name="connsiteY2" fmla="*/ 720001 h 720001"/>
              <a:gd name="connsiteX3" fmla="*/ 101112 w 664672"/>
              <a:gd name="connsiteY3" fmla="*/ 720001 h 720001"/>
              <a:gd name="connsiteX4" fmla="*/ 3868 w 664672"/>
              <a:gd name="connsiteY4" fmla="*/ 598902 h 720001"/>
              <a:gd name="connsiteX5" fmla="*/ 332293 w 664672"/>
              <a:gd name="connsiteY5" fmla="*/ 387672 h 720001"/>
              <a:gd name="connsiteX6" fmla="*/ 332293 w 664672"/>
              <a:gd name="connsiteY6" fmla="*/ 0 h 720001"/>
              <a:gd name="connsiteX7" fmla="*/ 509517 w 664672"/>
              <a:gd name="connsiteY7" fmla="*/ 177224 h 720001"/>
              <a:gd name="connsiteX8" fmla="*/ 332293 w 664672"/>
              <a:gd name="connsiteY8" fmla="*/ 354448 h 720001"/>
              <a:gd name="connsiteX9" fmla="*/ 155069 w 664672"/>
              <a:gd name="connsiteY9" fmla="*/ 177224 h 720001"/>
              <a:gd name="connsiteX10" fmla="*/ 332293 w 664672"/>
              <a:gd name="connsiteY10" fmla="*/ 0 h 720001"/>
            </a:gdLst>
            <a:ahLst/>
            <a:cxnLst/>
            <a:rect l="l" t="t" r="r" b="b"/>
            <a:pathLst>
              <a:path w="664672" h="720001">
                <a:moveTo>
                  <a:pt x="332293" y="387672"/>
                </a:moveTo>
                <a:cubicBezTo>
                  <a:pt x="550549" y="387672"/>
                  <a:pt x="628448" y="491162"/>
                  <a:pt x="660804" y="598902"/>
                </a:cubicBezTo>
                <a:cubicBezTo>
                  <a:pt x="679021" y="659624"/>
                  <a:pt x="630616" y="720001"/>
                  <a:pt x="563560" y="720001"/>
                </a:cubicBezTo>
                <a:lnTo>
                  <a:pt x="101112" y="720001"/>
                </a:lnTo>
                <a:cubicBezTo>
                  <a:pt x="34057" y="720001"/>
                  <a:pt x="-14348" y="659624"/>
                  <a:pt x="3868" y="598902"/>
                </a:cubicBezTo>
                <a:cubicBezTo>
                  <a:pt x="36138" y="491162"/>
                  <a:pt x="114037" y="387672"/>
                  <a:pt x="332293" y="387672"/>
                </a:cubicBezTo>
                <a:close/>
                <a:moveTo>
                  <a:pt x="332293" y="0"/>
                </a:moveTo>
                <a:cubicBezTo>
                  <a:pt x="430230" y="0"/>
                  <a:pt x="509604" y="79287"/>
                  <a:pt x="509517" y="177224"/>
                </a:cubicBezTo>
                <a:cubicBezTo>
                  <a:pt x="509517" y="275074"/>
                  <a:pt x="430144" y="354448"/>
                  <a:pt x="332293" y="354448"/>
                </a:cubicBezTo>
                <a:cubicBezTo>
                  <a:pt x="234442" y="354448"/>
                  <a:pt x="155069" y="275074"/>
                  <a:pt x="155069" y="177224"/>
                </a:cubicBezTo>
                <a:cubicBezTo>
                  <a:pt x="155069" y="79287"/>
                  <a:pt x="234442" y="0"/>
                  <a:pt x="332293" y="0"/>
                </a:cubicBezTo>
                <a:close/>
              </a:path>
            </a:pathLst>
          </a:custGeom>
          <a:solidFill>
            <a:schemeClr val="bg1"/>
          </a:solidFill>
          <a:ln w="1860" cap="flat">
            <a:noFill/>
            <a:miter/>
          </a:ln>
          <a:effectLst>
            <a:outerShdw blurRad="50800" dist="38100" dir="2700000" algn="tl" rotWithShape="0">
              <a:schemeClr val="tx1">
                <a:lumMod val="85000"/>
                <a:lumOff val="15000"/>
                <a:alpha val="40000"/>
              </a:schemeClr>
            </a:outerShdw>
          </a:effectLst>
        </p:spPr>
        <p:txBody>
          <a:bodyPr vert="horz" wrap="square" lIns="91440" tIns="45720" rIns="91440" bIns="45720" rtlCol="0" anchor="ctr"/>
          <a:lstStyle/>
          <a:p>
            <a:pPr algn="l">
              <a:lnSpc>
                <a:spcPct val="110000"/>
              </a:lnSpc>
            </a:pPr>
            <a:endParaRPr kumimoji="1" lang="zh-CN" altLang="en-US"/>
          </a:p>
        </p:txBody>
      </p:sp>
      <p:sp>
        <p:nvSpPr>
          <p:cNvPr id="16" name="标题 1"/>
          <p:cNvSpPr txBox="1"/>
          <p:nvPr/>
        </p:nvSpPr>
        <p:spPr>
          <a:xfrm>
            <a:off x="4638796" y="2909085"/>
            <a:ext cx="2880000" cy="2669328"/>
          </a:xfrm>
          <a:prstGeom prst="rect">
            <a:avLst/>
          </a:prstGeom>
          <a:noFill/>
          <a:ln>
            <a:noFill/>
          </a:ln>
        </p:spPr>
        <p:txBody>
          <a:bodyPr vert="horz" wrap="square" lIns="91440" tIns="45720" rIns="91440" bIns="45720" rtlCol="0" anchor="t"/>
          <a:lstStyle/>
          <a:p>
            <a:pPr algn="ctr">
              <a:lnSpc>
                <a:spcPct val="150000"/>
              </a:lnSpc>
            </a:pPr>
            <a:r>
              <a:rPr kumimoji="1" lang="en-US" altLang="zh-CN" sz="1256">
                <a:ln w="12700">
                  <a:noFill/>
                </a:ln>
                <a:solidFill>
                  <a:srgbClr val="3B3838">
                    <a:alpha val="100000"/>
                  </a:srgbClr>
                </a:solidFill>
                <a:latin typeface="Source Han Sans"/>
                <a:ea typeface="Source Han Sans"/>
                <a:cs typeface="Source Han Sans"/>
              </a:rPr>
              <a:t>为解决农产品销售难题，我积极推广农村电商，帮助村民搭建电商平台，开展线上销售培训，指导他们拍摄产品图片、撰写产品介绍，提升电商运营能力。
但网络基础设施不完善影响电商发展，我协调相关部门，争取资金支持，改善网络条件，同时组织村民开展线下农产品展销活动，拓宽销售渠道，促进农产品销售。</a:t>
            </a:r>
            <a:endParaRPr kumimoji="1" lang="zh-CN" altLang="en-US"/>
          </a:p>
        </p:txBody>
      </p:sp>
      <p:sp>
        <p:nvSpPr>
          <p:cNvPr id="17" name="标题 1"/>
          <p:cNvSpPr txBox="1"/>
          <p:nvPr/>
        </p:nvSpPr>
        <p:spPr>
          <a:xfrm>
            <a:off x="899687" y="2964792"/>
            <a:ext cx="2880000" cy="2669328"/>
          </a:xfrm>
          <a:prstGeom prst="rect">
            <a:avLst/>
          </a:prstGeom>
          <a:noFill/>
          <a:ln>
            <a:noFill/>
          </a:ln>
        </p:spPr>
        <p:txBody>
          <a:bodyPr vert="horz" wrap="square" lIns="91440" tIns="45720" rIns="91440" bIns="45720" rtlCol="0" anchor="t"/>
          <a:lstStyle/>
          <a:p>
            <a:pPr algn="ctr">
              <a:lnSpc>
                <a:spcPct val="150000"/>
              </a:lnSpc>
            </a:pPr>
            <a:r>
              <a:rPr kumimoji="1" lang="en-US" altLang="zh-CN" sz="1256">
                <a:ln w="12700">
                  <a:noFill/>
                </a:ln>
                <a:solidFill>
                  <a:srgbClr val="3B3838">
                    <a:alpha val="100000"/>
                  </a:srgbClr>
                </a:solidFill>
                <a:latin typeface="Source Han Sans"/>
                <a:ea typeface="Source Han Sans"/>
                <a:cs typeface="Source Han Sans"/>
              </a:rPr>
              <a:t>针对农民对新型种植技术有顾虑的情况，我通过组织免费培训课程，邀请当地种植能手分享成功经验，同时深入田间地头进行现场示范，手把手指导，逐渐让部分村民尝试并看到了实效，进而带动了更多人接受新技术。
我还利用现代信息技术，为农民提供线上技术咨询和指导，及时解答他们在生产中遇到的问题，帮助农民提高种植水平，增加产量和收入。</a:t>
            </a:r>
            <a:endParaRPr kumimoji="1" lang="zh-CN" altLang="en-US"/>
          </a:p>
        </p:txBody>
      </p:sp>
      <p:sp>
        <p:nvSpPr>
          <p:cNvPr id="18"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工作开展与挑战克服</a:t>
            </a:r>
            <a:endParaRPr kumimoji="1" lang="zh-CN" altLang="en-US"/>
          </a:p>
        </p:txBody>
      </p:sp>
      <p:sp>
        <p:nvSpPr>
          <p:cNvPr id="19"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6452888" y="2326148"/>
            <a:ext cx="5040000" cy="540000"/>
          </a:xfrm>
          <a:prstGeom prst="roundRect">
            <a:avLst>
              <a:gd name="adj" fmla="val 50000"/>
            </a:avLst>
          </a:prstGeom>
          <a:gradFill>
            <a:gsLst>
              <a:gs pos="0">
                <a:schemeClr val="accent2">
                  <a:alpha val="100000"/>
                </a:schemeClr>
              </a:gs>
              <a:gs pos="100000">
                <a:schemeClr val="accent2">
                  <a:lumMod val="40000"/>
                  <a:lumOff val="60000"/>
                  <a:alpha val="100000"/>
                </a:schemeClr>
              </a:gs>
            </a:gsLst>
            <a:lin ang="0" scaled="0"/>
          </a:gradFill>
          <a:ln w="22225" cap="flat">
            <a:solidFill>
              <a:schemeClr val="bg1">
                <a:lumMod val="95000"/>
              </a:schemeClr>
            </a:solidFill>
            <a:miter/>
          </a:ln>
          <a:effectLst>
            <a:outerShdw blurRad="317500" dist="127000" dir="2400000" sx="102000" sy="102000" algn="t" rotWithShape="0">
              <a:schemeClr val="accent2">
                <a:lumMod val="75000"/>
                <a:alpha val="25000"/>
              </a:schemeClr>
            </a:outerShdw>
          </a:effectLst>
        </p:spPr>
        <p:txBody>
          <a:bodyPr vert="horz" wrap="square" lIns="91440" tIns="45720" rIns="91440" bIns="45720" rtlCol="0" anchor="ctr"/>
          <a:lstStyle/>
          <a:p>
            <a:pPr algn="l">
              <a:lnSpc>
                <a:spcPct val="110000"/>
              </a:lnSpc>
            </a:pPr>
            <a:endParaRPr kumimoji="1" lang="zh-CN" altLang="en-US"/>
          </a:p>
        </p:txBody>
      </p:sp>
      <p:sp>
        <p:nvSpPr>
          <p:cNvPr id="4" name="标题 1"/>
          <p:cNvSpPr txBox="1"/>
          <p:nvPr/>
        </p:nvSpPr>
        <p:spPr>
          <a:xfrm>
            <a:off x="686412" y="2326148"/>
            <a:ext cx="5040000" cy="540000"/>
          </a:xfrm>
          <a:prstGeom prst="roundRect">
            <a:avLst>
              <a:gd name="adj" fmla="val 50000"/>
            </a:avLst>
          </a:prstGeom>
          <a:gradFill>
            <a:gsLst>
              <a:gs pos="0">
                <a:schemeClr val="accent1">
                  <a:alpha val="100000"/>
                </a:schemeClr>
              </a:gs>
              <a:gs pos="100000">
                <a:schemeClr val="accent1">
                  <a:lumMod val="40000"/>
                  <a:lumOff val="60000"/>
                  <a:alpha val="100000"/>
                </a:schemeClr>
              </a:gs>
            </a:gsLst>
            <a:lin ang="0" scaled="0"/>
          </a:gradFill>
          <a:ln w="22225" cap="flat">
            <a:solidFill>
              <a:schemeClr val="bg1">
                <a:lumMod val="95000"/>
              </a:schemeClr>
            </a:solidFill>
            <a:miter/>
          </a:ln>
          <a:effectLst>
            <a:outerShdw blurRad="317500" dist="127000" dir="2400000" sx="102000" sy="102000" algn="t" rotWithShape="0">
              <a:schemeClr val="accent1">
                <a:lumMod val="75000"/>
                <a:alpha val="25000"/>
              </a:schemeClr>
            </a:outerShdw>
          </a:effectLst>
        </p:spPr>
        <p:txBody>
          <a:bodyPr vert="horz" wrap="square" lIns="91440" tIns="45720" rIns="91440" bIns="45720" rtlCol="0" anchor="ctr"/>
          <a:lstStyle/>
          <a:p>
            <a:pPr algn="l">
              <a:lnSpc>
                <a:spcPct val="110000"/>
              </a:lnSpc>
            </a:pPr>
            <a:endParaRPr kumimoji="1" lang="zh-CN" altLang="en-US"/>
          </a:p>
        </p:txBody>
      </p:sp>
      <p:sp>
        <p:nvSpPr>
          <p:cNvPr id="5" name="标题 1"/>
          <p:cNvSpPr txBox="1"/>
          <p:nvPr/>
        </p:nvSpPr>
        <p:spPr>
          <a:xfrm>
            <a:off x="956412" y="3081104"/>
            <a:ext cx="4500000" cy="1896903"/>
          </a:xfrm>
          <a:prstGeom prst="rect">
            <a:avLst/>
          </a:prstGeom>
          <a:noFill/>
          <a:ln>
            <a:noFill/>
          </a:ln>
        </p:spPr>
        <p:txBody>
          <a:bodyPr vert="horz" wrap="square" lIns="0" tIns="0" rIns="0" bIns="0" rtlCol="0" anchor="t"/>
          <a:lstStyle/>
          <a:p>
            <a:pPr algn="l">
              <a:lnSpc>
                <a:spcPct val="150000"/>
              </a:lnSpc>
            </a:pPr>
            <a:r>
              <a:rPr kumimoji="1" lang="en-US" altLang="zh-CN" sz="1215">
                <a:ln w="12700">
                  <a:noFill/>
                </a:ln>
                <a:solidFill>
                  <a:srgbClr val="262626">
                    <a:alpha val="100000"/>
                  </a:srgbClr>
                </a:solidFill>
                <a:latin typeface="Source Han Sans"/>
                <a:ea typeface="Source Han Sans"/>
                <a:cs typeface="Source Han Sans"/>
              </a:rPr>
              <a:t>记得有一次，为了帮助村民抢收庄稼，我和大家一起在地里忙碌到很晚。收工后，一位老大娘特意从家里端来热乎的饭菜和透凉的西瓜，那质朴的笑容和温暖的话语，让我瞬间觉得所有的辛苦都是值得的，也让我真切感受到了农民的善良与热情。
在村里，我与村民们建立了深厚的情谊，他们把我当作自家人，热情招待我，与我分享生活的点滴，让我感受到了乡村的温暖和质朴。</a:t>
            </a:r>
            <a:endParaRPr kumimoji="1" lang="zh-CN" altLang="en-US"/>
          </a:p>
        </p:txBody>
      </p:sp>
      <p:sp>
        <p:nvSpPr>
          <p:cNvPr id="6" name="标题 1"/>
          <p:cNvSpPr txBox="1"/>
          <p:nvPr/>
        </p:nvSpPr>
        <p:spPr>
          <a:xfrm>
            <a:off x="956412" y="2416148"/>
            <a:ext cx="4500000" cy="360000"/>
          </a:xfrm>
          <a:prstGeom prst="rect">
            <a:avLst/>
          </a:prstGeom>
          <a:noFill/>
          <a:ln>
            <a:noFill/>
          </a:ln>
        </p:spPr>
        <p:txBody>
          <a:bodyPr vert="horz" wrap="square" lIns="0" tIns="0" rIns="0" bIns="0" rtlCol="0" anchor="ctr"/>
          <a:lstStyle/>
          <a:p>
            <a:pPr algn="l">
              <a:lnSpc>
                <a:spcPct val="130000"/>
              </a:lnSpc>
            </a:pPr>
            <a:r>
              <a:rPr kumimoji="1" lang="en-US" altLang="zh-CN" sz="1600">
                <a:ln w="12700">
                  <a:noFill/>
                </a:ln>
                <a:solidFill>
                  <a:srgbClr val="FFFFFF">
                    <a:alpha val="100000"/>
                  </a:srgbClr>
                </a:solidFill>
                <a:latin typeface="Source Han Sans CN Bold"/>
                <a:ea typeface="Source Han Sans CN Bold"/>
                <a:cs typeface="Source Han Sans CN Bold"/>
              </a:rPr>
              <a:t>温馨故事分享</a:t>
            </a:r>
            <a:endParaRPr kumimoji="1" lang="zh-CN" altLang="en-US"/>
          </a:p>
        </p:txBody>
      </p:sp>
      <p:sp>
        <p:nvSpPr>
          <p:cNvPr id="7" name="标题 1"/>
          <p:cNvSpPr txBox="1"/>
          <p:nvPr/>
        </p:nvSpPr>
        <p:spPr>
          <a:xfrm>
            <a:off x="6722889" y="3081104"/>
            <a:ext cx="4500000" cy="1896903"/>
          </a:xfrm>
          <a:prstGeom prst="rect">
            <a:avLst/>
          </a:prstGeom>
          <a:noFill/>
          <a:ln>
            <a:noFill/>
          </a:ln>
        </p:spPr>
        <p:txBody>
          <a:bodyPr vert="horz" wrap="square" lIns="0" tIns="0" rIns="0" bIns="0" rtlCol="0" anchor="t"/>
          <a:lstStyle/>
          <a:p>
            <a:pPr algn="l">
              <a:lnSpc>
                <a:spcPct val="150000"/>
              </a:lnSpc>
            </a:pPr>
            <a:r>
              <a:rPr kumimoji="1" lang="en-US" altLang="zh-CN" sz="1215">
                <a:ln w="12700">
                  <a:noFill/>
                </a:ln>
                <a:solidFill>
                  <a:srgbClr val="262626">
                    <a:alpha val="100000"/>
                  </a:srgbClr>
                </a:solidFill>
                <a:latin typeface="Source Han Sans"/>
                <a:ea typeface="Source Han Sans"/>
                <a:cs typeface="Source Han Sans"/>
              </a:rPr>
              <a:t>有一次，村里一位老人突发疾病，我第一时间联系车辆，将他送往医院，并陪在他身边，直到他的家人赶到。老人康复后，拉着我的手，感激地说：“孩子，多亏了你，要不我这条命就没了。”那一刻，我深刻体会到了农民对我的信任和依赖，也更加坚定了我服务三农的决心。
在与农民相处的过程中，有许多感人瞬间让我铭记于心。比如，村民们在农忙时节主动帮助我干农活，让我感受到了乡村的团结和互助精神。</a:t>
            </a:r>
            <a:endParaRPr kumimoji="1" lang="zh-CN" altLang="en-US"/>
          </a:p>
        </p:txBody>
      </p:sp>
      <p:sp>
        <p:nvSpPr>
          <p:cNvPr id="8" name="标题 1"/>
          <p:cNvSpPr txBox="1"/>
          <p:nvPr/>
        </p:nvSpPr>
        <p:spPr>
          <a:xfrm>
            <a:off x="6722889" y="2416148"/>
            <a:ext cx="4500000" cy="360000"/>
          </a:xfrm>
          <a:prstGeom prst="rect">
            <a:avLst/>
          </a:prstGeom>
          <a:noFill/>
          <a:ln>
            <a:noFill/>
          </a:ln>
        </p:spPr>
        <p:txBody>
          <a:bodyPr vert="horz" wrap="square" lIns="0" tIns="0" rIns="0" bIns="0" rtlCol="0" anchor="ctr"/>
          <a:lstStyle/>
          <a:p>
            <a:pPr algn="l">
              <a:lnSpc>
                <a:spcPct val="130000"/>
              </a:lnSpc>
            </a:pPr>
            <a:r>
              <a:rPr kumimoji="1" lang="en-US" altLang="zh-CN" sz="1600">
                <a:ln w="12700">
                  <a:noFill/>
                </a:ln>
                <a:solidFill>
                  <a:srgbClr val="FFFFFF">
                    <a:alpha val="100000"/>
                  </a:srgbClr>
                </a:solidFill>
                <a:latin typeface="Source Han Sans CN Bold"/>
                <a:ea typeface="Source Han Sans CN Bold"/>
                <a:cs typeface="Source Han Sans CN Bold"/>
              </a:rPr>
              <a:t>感人瞬间回顾</a:t>
            </a:r>
            <a:endParaRPr kumimoji="1" lang="zh-CN" altLang="en-US"/>
          </a:p>
        </p:txBody>
      </p:sp>
      <p:sp>
        <p:nvSpPr>
          <p:cNvPr id="9"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与农民的深厚情谊</a:t>
            </a:r>
            <a:endParaRPr kumimoji="1" lang="zh-CN" altLang="en-US"/>
          </a:p>
        </p:txBody>
      </p:sp>
      <p:sp>
        <p:nvSpPr>
          <p:cNvPr id="10"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1611843" y="1495359"/>
            <a:ext cx="4273682" cy="4273682"/>
          </a:xfrm>
          <a:custGeom>
            <a:avLst/>
            <a:gdLst>
              <a:gd name="T0" fmla="*/ 283 w 566"/>
              <a:gd name="T1" fmla="*/ 566 h 566"/>
              <a:gd name="T2" fmla="*/ 0 w 566"/>
              <a:gd name="T3" fmla="*/ 383 h 566"/>
              <a:gd name="T4" fmla="*/ 97 w 566"/>
              <a:gd name="T5" fmla="*/ 136 h 566"/>
              <a:gd name="T6" fmla="*/ 283 w 566"/>
              <a:gd name="T7" fmla="*/ 0 h 566"/>
              <a:gd name="T8" fmla="*/ 469 w 566"/>
              <a:gd name="T9" fmla="*/ 136 h 566"/>
              <a:gd name="T10" fmla="*/ 566 w 566"/>
              <a:gd name="T11" fmla="*/ 383 h 566"/>
              <a:gd name="T12" fmla="*/ 283 w 566"/>
              <a:gd name="T13" fmla="*/ 566 h 566"/>
            </a:gdLst>
            <a:ahLst/>
            <a:cxnLst/>
            <a:rect l="0" t="0" r="r" b="b"/>
            <a:pathLst>
              <a:path w="566" h="566">
                <a:moveTo>
                  <a:pt x="283" y="566"/>
                </a:moveTo>
                <a:cubicBezTo>
                  <a:pt x="93" y="566"/>
                  <a:pt x="0" y="506"/>
                  <a:pt x="0" y="383"/>
                </a:cubicBezTo>
                <a:cubicBezTo>
                  <a:pt x="0" y="314"/>
                  <a:pt x="37" y="219"/>
                  <a:pt x="97" y="136"/>
                </a:cubicBezTo>
                <a:cubicBezTo>
                  <a:pt x="158" y="51"/>
                  <a:pt x="228" y="0"/>
                  <a:pt x="283" y="0"/>
                </a:cubicBezTo>
                <a:cubicBezTo>
                  <a:pt x="338" y="0"/>
                  <a:pt x="408" y="51"/>
                  <a:pt x="469" y="136"/>
                </a:cubicBezTo>
                <a:cubicBezTo>
                  <a:pt x="529" y="219"/>
                  <a:pt x="566" y="314"/>
                  <a:pt x="566" y="383"/>
                </a:cubicBezTo>
                <a:cubicBezTo>
                  <a:pt x="566" y="506"/>
                  <a:pt x="473" y="566"/>
                  <a:pt x="283" y="566"/>
                </a:cubicBezTo>
                <a:close/>
              </a:path>
            </a:pathLst>
          </a:custGeom>
          <a:solidFill>
            <a:schemeClr val="bg1">
              <a:lumMod val="95000"/>
            </a:schemeClr>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cxnSp>
        <p:nvCxnSpPr>
          <p:cNvPr id="4" name="标题 1"/>
          <p:cNvCxnSpPr/>
          <p:nvPr/>
        </p:nvCxnSpPr>
        <p:spPr>
          <a:xfrm>
            <a:off x="3555608" y="2211213"/>
            <a:ext cx="386154" cy="0"/>
          </a:xfrm>
          <a:prstGeom prst="line">
            <a:avLst/>
          </a:prstGeom>
          <a:noFill/>
          <a:ln w="12700" cap="rnd">
            <a:solidFill>
              <a:schemeClr val="tx1"/>
            </a:solidFill>
            <a:round/>
          </a:ln>
        </p:spPr>
      </p:cxnSp>
      <p:sp>
        <p:nvSpPr>
          <p:cNvPr id="5" name="标题 1"/>
          <p:cNvSpPr txBox="1"/>
          <p:nvPr/>
        </p:nvSpPr>
        <p:spPr>
          <a:xfrm>
            <a:off x="2175475" y="2356730"/>
            <a:ext cx="3146419" cy="817562"/>
          </a:xfrm>
          <a:prstGeom prst="rect">
            <a:avLst/>
          </a:prstGeom>
          <a:noFill/>
          <a:ln cap="sq">
            <a:noFill/>
          </a:ln>
          <a:effectLst/>
        </p:spPr>
        <p:txBody>
          <a:bodyPr vert="horz" wrap="square" lIns="0" tIns="0" rIns="0" bIns="0" rtlCol="0" anchor="b"/>
          <a:lstStyle/>
          <a:p>
            <a:pPr algn="ctr">
              <a:lnSpc>
                <a:spcPct val="130000"/>
              </a:lnSpc>
            </a:pPr>
            <a:r>
              <a:rPr kumimoji="1" lang="en-US" altLang="zh-CN" sz="1600">
                <a:ln w="12700">
                  <a:noFill/>
                </a:ln>
                <a:solidFill>
                  <a:srgbClr val="000000">
                    <a:alpha val="100000"/>
                  </a:srgbClr>
                </a:solidFill>
                <a:latin typeface="Source Han Sans CN Bold"/>
                <a:ea typeface="Source Han Sans CN Bold"/>
                <a:cs typeface="Source Han Sans CN Bold"/>
              </a:rPr>
              <a:t>专业技能提升</a:t>
            </a:r>
            <a:endParaRPr kumimoji="1" lang="zh-CN" altLang="en-US"/>
          </a:p>
        </p:txBody>
      </p:sp>
      <p:sp>
        <p:nvSpPr>
          <p:cNvPr id="6" name="标题 1"/>
          <p:cNvSpPr txBox="1"/>
          <p:nvPr/>
        </p:nvSpPr>
        <p:spPr>
          <a:xfrm>
            <a:off x="2213625" y="3347540"/>
            <a:ext cx="3070120" cy="1407901"/>
          </a:xfrm>
          <a:prstGeom prst="rect">
            <a:avLst/>
          </a:prstGeom>
          <a:noFill/>
          <a:ln>
            <a:noFill/>
          </a:ln>
        </p:spPr>
        <p:txBody>
          <a:bodyPr vert="horz" wrap="square" lIns="0" tIns="0" rIns="0" bIns="0" rtlCol="0" anchor="t"/>
          <a:lstStyle/>
          <a:p>
            <a:pPr algn="ctr">
              <a:lnSpc>
                <a:spcPct val="150000"/>
              </a:lnSpc>
            </a:pPr>
            <a:r>
              <a:rPr kumimoji="1" lang="en-US" altLang="zh-CN" sz="1006">
                <a:ln w="12700">
                  <a:noFill/>
                </a:ln>
                <a:solidFill>
                  <a:srgbClr val="000000">
                    <a:alpha val="100000"/>
                  </a:srgbClr>
                </a:solidFill>
                <a:latin typeface="Source Han Sans"/>
                <a:ea typeface="Source Han Sans"/>
                <a:cs typeface="Source Han Sans"/>
              </a:rPr>
              <a:t>从最初的对农村工作有些懵懂，到如今能熟练地与村民打交道，解决各种实际问题；从对农业知识的书本了解，到能在田间地头灵活运用并指导生产，我感觉自己变得更加成熟、坚韧和有担当。
在服务过程中，我不断学习农业技术、电商运营、活动组织等知识，通过实践积累经验，专业技能得到了显著提升，为今后的工作奠定了坚实基础。</a:t>
            </a:r>
            <a:endParaRPr kumimoji="1" lang="zh-CN" altLang="en-US"/>
          </a:p>
        </p:txBody>
      </p:sp>
      <p:sp>
        <p:nvSpPr>
          <p:cNvPr id="7" name="标题 1"/>
          <p:cNvSpPr txBox="1"/>
          <p:nvPr/>
        </p:nvSpPr>
        <p:spPr>
          <a:xfrm flipV="1">
            <a:off x="6293775" y="1495359"/>
            <a:ext cx="4273682" cy="4273682"/>
          </a:xfrm>
          <a:custGeom>
            <a:avLst/>
            <a:gdLst>
              <a:gd name="T0" fmla="*/ 283 w 566"/>
              <a:gd name="T1" fmla="*/ 566 h 566"/>
              <a:gd name="T2" fmla="*/ 0 w 566"/>
              <a:gd name="T3" fmla="*/ 383 h 566"/>
              <a:gd name="T4" fmla="*/ 97 w 566"/>
              <a:gd name="T5" fmla="*/ 136 h 566"/>
              <a:gd name="T6" fmla="*/ 283 w 566"/>
              <a:gd name="T7" fmla="*/ 0 h 566"/>
              <a:gd name="T8" fmla="*/ 469 w 566"/>
              <a:gd name="T9" fmla="*/ 136 h 566"/>
              <a:gd name="T10" fmla="*/ 566 w 566"/>
              <a:gd name="T11" fmla="*/ 383 h 566"/>
              <a:gd name="T12" fmla="*/ 283 w 566"/>
              <a:gd name="T13" fmla="*/ 566 h 566"/>
            </a:gdLst>
            <a:ahLst/>
            <a:cxnLst/>
            <a:rect l="0" t="0" r="r" b="b"/>
            <a:pathLst>
              <a:path w="566" h="566">
                <a:moveTo>
                  <a:pt x="283" y="566"/>
                </a:moveTo>
                <a:cubicBezTo>
                  <a:pt x="93" y="566"/>
                  <a:pt x="0" y="506"/>
                  <a:pt x="0" y="383"/>
                </a:cubicBezTo>
                <a:cubicBezTo>
                  <a:pt x="0" y="314"/>
                  <a:pt x="37" y="219"/>
                  <a:pt x="97" y="136"/>
                </a:cubicBezTo>
                <a:cubicBezTo>
                  <a:pt x="158" y="51"/>
                  <a:pt x="228" y="0"/>
                  <a:pt x="283" y="0"/>
                </a:cubicBezTo>
                <a:cubicBezTo>
                  <a:pt x="338" y="0"/>
                  <a:pt x="408" y="51"/>
                  <a:pt x="469" y="136"/>
                </a:cubicBezTo>
                <a:cubicBezTo>
                  <a:pt x="529" y="219"/>
                  <a:pt x="566" y="314"/>
                  <a:pt x="566" y="383"/>
                </a:cubicBezTo>
                <a:cubicBezTo>
                  <a:pt x="566" y="506"/>
                  <a:pt x="473" y="566"/>
                  <a:pt x="283" y="566"/>
                </a:cubicBezTo>
                <a:close/>
              </a:path>
            </a:pathLst>
          </a:custGeom>
          <a:solidFill>
            <a:schemeClr val="accent1"/>
          </a:solidFill>
          <a:ln cap="flat">
            <a:noFill/>
            <a:prstDash val="solid"/>
            <a:miter/>
          </a:ln>
        </p:spPr>
        <p:txBody>
          <a:bodyPr vert="horz" wrap="square" lIns="91440" tIns="45720" rIns="91440" bIns="45720" rtlCol="0" anchor="ctr"/>
          <a:lstStyle/>
          <a:p>
            <a:pPr algn="l">
              <a:lnSpc>
                <a:spcPct val="110000"/>
              </a:lnSpc>
            </a:pPr>
            <a:endParaRPr kumimoji="1" lang="zh-CN" altLang="en-US"/>
          </a:p>
        </p:txBody>
      </p:sp>
      <p:cxnSp>
        <p:nvCxnSpPr>
          <p:cNvPr id="8" name="标题 1"/>
          <p:cNvCxnSpPr/>
          <p:nvPr/>
        </p:nvCxnSpPr>
        <p:spPr>
          <a:xfrm>
            <a:off x="8237540" y="2211213"/>
            <a:ext cx="386154" cy="0"/>
          </a:xfrm>
          <a:prstGeom prst="line">
            <a:avLst/>
          </a:prstGeom>
          <a:noFill/>
          <a:ln w="12700" cap="rnd">
            <a:solidFill>
              <a:schemeClr val="bg1"/>
            </a:solidFill>
            <a:round/>
          </a:ln>
        </p:spPr>
      </p:cxnSp>
      <p:sp>
        <p:nvSpPr>
          <p:cNvPr id="9" name="标题 1"/>
          <p:cNvSpPr txBox="1"/>
          <p:nvPr/>
        </p:nvSpPr>
        <p:spPr>
          <a:xfrm>
            <a:off x="6857407" y="2356730"/>
            <a:ext cx="3146419" cy="817562"/>
          </a:xfrm>
          <a:prstGeom prst="rect">
            <a:avLst/>
          </a:prstGeom>
          <a:noFill/>
          <a:ln cap="sq">
            <a:noFill/>
          </a:ln>
          <a:effectLst/>
        </p:spPr>
        <p:txBody>
          <a:bodyPr vert="horz" wrap="square" lIns="0" tIns="0" rIns="0" bIns="0" rtlCol="0" anchor="b"/>
          <a:lstStyle/>
          <a:p>
            <a:pPr algn="ctr">
              <a:lnSpc>
                <a:spcPct val="130000"/>
              </a:lnSpc>
            </a:pPr>
            <a:r>
              <a:rPr kumimoji="1" lang="en-US" altLang="zh-CN" sz="1600">
                <a:ln w="12700">
                  <a:noFill/>
                </a:ln>
                <a:solidFill>
                  <a:srgbClr val="FFFFFF">
                    <a:alpha val="100000"/>
                  </a:srgbClr>
                </a:solidFill>
                <a:latin typeface="Source Han Sans CN Bold"/>
                <a:ea typeface="Source Han Sans CN Bold"/>
                <a:cs typeface="Source Han Sans CN Bold"/>
              </a:rPr>
              <a:t>思想观念转变</a:t>
            </a:r>
            <a:endParaRPr kumimoji="1" lang="zh-CN" altLang="en-US"/>
          </a:p>
        </p:txBody>
      </p:sp>
      <p:sp>
        <p:nvSpPr>
          <p:cNvPr id="10" name="标题 1"/>
          <p:cNvSpPr txBox="1"/>
          <p:nvPr/>
        </p:nvSpPr>
        <p:spPr>
          <a:xfrm>
            <a:off x="6857409" y="3347540"/>
            <a:ext cx="3146418" cy="1407901"/>
          </a:xfrm>
          <a:prstGeom prst="rect">
            <a:avLst/>
          </a:prstGeom>
          <a:noFill/>
          <a:ln>
            <a:noFill/>
          </a:ln>
        </p:spPr>
        <p:txBody>
          <a:bodyPr vert="horz" wrap="square" lIns="0" tIns="0" rIns="0" bIns="0" rtlCol="0" anchor="t"/>
          <a:lstStyle/>
          <a:p>
            <a:pPr algn="ctr">
              <a:lnSpc>
                <a:spcPct val="150000"/>
              </a:lnSpc>
            </a:pPr>
            <a:r>
              <a:rPr kumimoji="1" lang="en-US" altLang="zh-CN" sz="1006">
                <a:ln w="12700">
                  <a:noFill/>
                </a:ln>
                <a:solidFill>
                  <a:srgbClr val="FFFFFF">
                    <a:alpha val="100000"/>
                  </a:srgbClr>
                </a:solidFill>
                <a:latin typeface="Source Han Sans"/>
                <a:ea typeface="Source Han Sans"/>
                <a:cs typeface="Source Han Sans"/>
              </a:rPr>
              <a:t>通过这次服务三农的经历，我深刻体会到三农工作不仅仅是农业增产、农民增收这么简单，它关乎着国家粮食安全、社会稳定、文化传承等众多方面，是我们实现中华民族伟大复兴中国梦的坚实基础。
我的思想观念发生了深刻转变，更加深刻地认识到三农工作的重要性和艰巨性，也更加坚定了我投身三农事业的决心，愿意为农村的发展贡献自己的力量。</a:t>
            </a:r>
            <a:endParaRPr kumimoji="1" lang="zh-CN" altLang="en-US"/>
          </a:p>
        </p:txBody>
      </p:sp>
      <p:sp>
        <p:nvSpPr>
          <p:cNvPr id="11"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自我成长与转变</a:t>
            </a:r>
            <a:endParaRPr kumimoji="1" lang="zh-CN" altLang="en-US"/>
          </a:p>
        </p:txBody>
      </p:sp>
      <p:sp>
        <p:nvSpPr>
          <p:cNvPr id="12"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2380" y="0"/>
            <a:ext cx="12196761" cy="6858000"/>
          </a:xfrm>
          <a:prstGeom prst="rect">
            <a:avLst/>
          </a:prstGeom>
          <a:blipFill>
            <a:blip r:embed="rId2"/>
            <a:srcRect/>
            <a:stretch>
              <a:fillRect l="-164" r="-164"/>
            </a:stretch>
          </a:blip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0" y="0"/>
            <a:ext cx="12192000" cy="6858000"/>
          </a:xfrm>
          <a:custGeom>
            <a:avLst/>
            <a:gdLst>
              <a:gd name="connsiteX0" fmla="*/ 15963105 w 18288000"/>
              <a:gd name="connsiteY0" fmla="*/ 8102600 h 10288588"/>
              <a:gd name="connsiteX1" fmla="*/ 15951199 w 18288000"/>
              <a:gd name="connsiteY1" fmla="*/ 8103394 h 10288588"/>
              <a:gd name="connsiteX2" fmla="*/ 15940087 w 18288000"/>
              <a:gd name="connsiteY2" fmla="*/ 8104983 h 10288588"/>
              <a:gd name="connsiteX3" fmla="*/ 15928180 w 18288000"/>
              <a:gd name="connsiteY3" fmla="*/ 8108160 h 10288588"/>
              <a:gd name="connsiteX4" fmla="*/ 15917068 w 18288000"/>
              <a:gd name="connsiteY4" fmla="*/ 8111336 h 10288588"/>
              <a:gd name="connsiteX5" fmla="*/ 15907543 w 18288000"/>
              <a:gd name="connsiteY5" fmla="*/ 8116896 h 10288588"/>
              <a:gd name="connsiteX6" fmla="*/ 15898018 w 18288000"/>
              <a:gd name="connsiteY6" fmla="*/ 8122455 h 10288588"/>
              <a:gd name="connsiteX7" fmla="*/ 15889287 w 18288000"/>
              <a:gd name="connsiteY7" fmla="*/ 8129603 h 10288588"/>
              <a:gd name="connsiteX8" fmla="*/ 15880555 w 18288000"/>
              <a:gd name="connsiteY8" fmla="*/ 8137545 h 10288588"/>
              <a:gd name="connsiteX9" fmla="*/ 15872618 w 18288000"/>
              <a:gd name="connsiteY9" fmla="*/ 8145487 h 10288588"/>
              <a:gd name="connsiteX10" fmla="*/ 15865474 w 18288000"/>
              <a:gd name="connsiteY10" fmla="*/ 8154223 h 10288588"/>
              <a:gd name="connsiteX11" fmla="*/ 15859918 w 18288000"/>
              <a:gd name="connsiteY11" fmla="*/ 8164548 h 10288588"/>
              <a:gd name="connsiteX12" fmla="*/ 15855949 w 18288000"/>
              <a:gd name="connsiteY12" fmla="*/ 8174079 h 10288588"/>
              <a:gd name="connsiteX13" fmla="*/ 15851187 w 18288000"/>
              <a:gd name="connsiteY13" fmla="*/ 8184403 h 10288588"/>
              <a:gd name="connsiteX14" fmla="*/ 15848805 w 18288000"/>
              <a:gd name="connsiteY14" fmla="*/ 8195522 h 10288588"/>
              <a:gd name="connsiteX15" fmla="*/ 15846424 w 18288000"/>
              <a:gd name="connsiteY15" fmla="*/ 8208229 h 10288588"/>
              <a:gd name="connsiteX16" fmla="*/ 15846424 w 18288000"/>
              <a:gd name="connsiteY16" fmla="*/ 8219348 h 10288588"/>
              <a:gd name="connsiteX17" fmla="*/ 15846424 w 18288000"/>
              <a:gd name="connsiteY17" fmla="*/ 9378090 h 10288588"/>
              <a:gd name="connsiteX18" fmla="*/ 15846424 w 18288000"/>
              <a:gd name="connsiteY18" fmla="*/ 9389209 h 10288588"/>
              <a:gd name="connsiteX19" fmla="*/ 15848805 w 18288000"/>
              <a:gd name="connsiteY19" fmla="*/ 9401916 h 10288588"/>
              <a:gd name="connsiteX20" fmla="*/ 15851187 w 18288000"/>
              <a:gd name="connsiteY20" fmla="*/ 9413035 h 10288588"/>
              <a:gd name="connsiteX21" fmla="*/ 15855949 w 18288000"/>
              <a:gd name="connsiteY21" fmla="*/ 9423360 h 10288588"/>
              <a:gd name="connsiteX22" fmla="*/ 15859918 w 18288000"/>
              <a:gd name="connsiteY22" fmla="*/ 9433684 h 10288588"/>
              <a:gd name="connsiteX23" fmla="*/ 15865474 w 18288000"/>
              <a:gd name="connsiteY23" fmla="*/ 9443215 h 10288588"/>
              <a:gd name="connsiteX24" fmla="*/ 15872618 w 18288000"/>
              <a:gd name="connsiteY24" fmla="*/ 9452745 h 10288588"/>
              <a:gd name="connsiteX25" fmla="*/ 15880555 w 18288000"/>
              <a:gd name="connsiteY25" fmla="*/ 9460687 h 10288588"/>
              <a:gd name="connsiteX26" fmla="*/ 15889287 w 18288000"/>
              <a:gd name="connsiteY26" fmla="*/ 9467835 h 10288588"/>
              <a:gd name="connsiteX27" fmla="*/ 15898018 w 18288000"/>
              <a:gd name="connsiteY27" fmla="*/ 9474983 h 10288588"/>
              <a:gd name="connsiteX28" fmla="*/ 15907543 w 18288000"/>
              <a:gd name="connsiteY28" fmla="*/ 9480542 h 10288588"/>
              <a:gd name="connsiteX29" fmla="*/ 15917068 w 18288000"/>
              <a:gd name="connsiteY29" fmla="*/ 9486102 h 10288588"/>
              <a:gd name="connsiteX30" fmla="*/ 15928180 w 18288000"/>
              <a:gd name="connsiteY30" fmla="*/ 9489279 h 10288588"/>
              <a:gd name="connsiteX31" fmla="*/ 15940087 w 18288000"/>
              <a:gd name="connsiteY31" fmla="*/ 9493250 h 10288588"/>
              <a:gd name="connsiteX32" fmla="*/ 15951199 w 18288000"/>
              <a:gd name="connsiteY32" fmla="*/ 9494044 h 10288588"/>
              <a:gd name="connsiteX33" fmla="*/ 15963105 w 18288000"/>
              <a:gd name="connsiteY33" fmla="*/ 9494838 h 10288588"/>
              <a:gd name="connsiteX34" fmla="*/ 17118804 w 18288000"/>
              <a:gd name="connsiteY34" fmla="*/ 9494838 h 10288588"/>
              <a:gd name="connsiteX35" fmla="*/ 17129920 w 18288000"/>
              <a:gd name="connsiteY35" fmla="*/ 9494044 h 10288588"/>
              <a:gd name="connsiteX36" fmla="*/ 17141032 w 18288000"/>
              <a:gd name="connsiteY36" fmla="*/ 9493250 h 10288588"/>
              <a:gd name="connsiteX37" fmla="*/ 17152936 w 18288000"/>
              <a:gd name="connsiteY37" fmla="*/ 9489279 h 10288588"/>
              <a:gd name="connsiteX38" fmla="*/ 17164048 w 18288000"/>
              <a:gd name="connsiteY38" fmla="*/ 9486102 h 10288588"/>
              <a:gd name="connsiteX39" fmla="*/ 17173576 w 18288000"/>
              <a:gd name="connsiteY39" fmla="*/ 9480542 h 10288588"/>
              <a:gd name="connsiteX40" fmla="*/ 17183892 w 18288000"/>
              <a:gd name="connsiteY40" fmla="*/ 9474983 h 10288588"/>
              <a:gd name="connsiteX41" fmla="*/ 17193420 w 18288000"/>
              <a:gd name="connsiteY41" fmla="*/ 9467835 h 10288588"/>
              <a:gd name="connsiteX42" fmla="*/ 17200564 w 18288000"/>
              <a:gd name="connsiteY42" fmla="*/ 9460687 h 10288588"/>
              <a:gd name="connsiteX43" fmla="*/ 17208500 w 18288000"/>
              <a:gd name="connsiteY43" fmla="*/ 9452745 h 10288588"/>
              <a:gd name="connsiteX44" fmla="*/ 17215644 w 18288000"/>
              <a:gd name="connsiteY44" fmla="*/ 9443215 h 10288588"/>
              <a:gd name="connsiteX45" fmla="*/ 17221200 w 18288000"/>
              <a:gd name="connsiteY45" fmla="*/ 9433684 h 10288588"/>
              <a:gd name="connsiteX46" fmla="*/ 17225964 w 18288000"/>
              <a:gd name="connsiteY46" fmla="*/ 9423360 h 10288588"/>
              <a:gd name="connsiteX47" fmla="*/ 17229932 w 18288000"/>
              <a:gd name="connsiteY47" fmla="*/ 9413035 h 10288588"/>
              <a:gd name="connsiteX48" fmla="*/ 17233104 w 18288000"/>
              <a:gd name="connsiteY48" fmla="*/ 9401916 h 10288588"/>
              <a:gd name="connsiteX49" fmla="*/ 17234692 w 18288000"/>
              <a:gd name="connsiteY49" fmla="*/ 9389209 h 10288588"/>
              <a:gd name="connsiteX50" fmla="*/ 17235488 w 18288000"/>
              <a:gd name="connsiteY50" fmla="*/ 9378090 h 10288588"/>
              <a:gd name="connsiteX51" fmla="*/ 17235488 w 18288000"/>
              <a:gd name="connsiteY51" fmla="*/ 8219348 h 10288588"/>
              <a:gd name="connsiteX52" fmla="*/ 17234692 w 18288000"/>
              <a:gd name="connsiteY52" fmla="*/ 8208229 h 10288588"/>
              <a:gd name="connsiteX53" fmla="*/ 17233104 w 18288000"/>
              <a:gd name="connsiteY53" fmla="*/ 8195522 h 10288588"/>
              <a:gd name="connsiteX54" fmla="*/ 17229932 w 18288000"/>
              <a:gd name="connsiteY54" fmla="*/ 8184403 h 10288588"/>
              <a:gd name="connsiteX55" fmla="*/ 17225964 w 18288000"/>
              <a:gd name="connsiteY55" fmla="*/ 8174079 h 10288588"/>
              <a:gd name="connsiteX56" fmla="*/ 17221200 w 18288000"/>
              <a:gd name="connsiteY56" fmla="*/ 8164548 h 10288588"/>
              <a:gd name="connsiteX57" fmla="*/ 17215644 w 18288000"/>
              <a:gd name="connsiteY57" fmla="*/ 8154223 h 10288588"/>
              <a:gd name="connsiteX58" fmla="*/ 17208500 w 18288000"/>
              <a:gd name="connsiteY58" fmla="*/ 8145487 h 10288588"/>
              <a:gd name="connsiteX59" fmla="*/ 17200564 w 18288000"/>
              <a:gd name="connsiteY59" fmla="*/ 8137545 h 10288588"/>
              <a:gd name="connsiteX60" fmla="*/ 17193420 w 18288000"/>
              <a:gd name="connsiteY60" fmla="*/ 8129603 h 10288588"/>
              <a:gd name="connsiteX61" fmla="*/ 17183892 w 18288000"/>
              <a:gd name="connsiteY61" fmla="*/ 8122455 h 10288588"/>
              <a:gd name="connsiteX62" fmla="*/ 17173576 w 18288000"/>
              <a:gd name="connsiteY62" fmla="*/ 8116896 h 10288588"/>
              <a:gd name="connsiteX63" fmla="*/ 17164048 w 18288000"/>
              <a:gd name="connsiteY63" fmla="*/ 8111336 h 10288588"/>
              <a:gd name="connsiteX64" fmla="*/ 17152936 w 18288000"/>
              <a:gd name="connsiteY64" fmla="*/ 8108160 h 10288588"/>
              <a:gd name="connsiteX65" fmla="*/ 17141032 w 18288000"/>
              <a:gd name="connsiteY65" fmla="*/ 8104983 h 10288588"/>
              <a:gd name="connsiteX66" fmla="*/ 17129920 w 18288000"/>
              <a:gd name="connsiteY66" fmla="*/ 8103394 h 10288588"/>
              <a:gd name="connsiteX67" fmla="*/ 17118804 w 18288000"/>
              <a:gd name="connsiteY67" fmla="*/ 8102600 h 10288588"/>
              <a:gd name="connsiteX68" fmla="*/ 14504193 w 18288000"/>
              <a:gd name="connsiteY68" fmla="*/ 8102600 h 10288588"/>
              <a:gd name="connsiteX69" fmla="*/ 14491493 w 18288000"/>
              <a:gd name="connsiteY69" fmla="*/ 8103394 h 10288588"/>
              <a:gd name="connsiteX70" fmla="*/ 14480381 w 18288000"/>
              <a:gd name="connsiteY70" fmla="*/ 8104983 h 10288588"/>
              <a:gd name="connsiteX71" fmla="*/ 14469268 w 18288000"/>
              <a:gd name="connsiteY71" fmla="*/ 8108160 h 10288588"/>
              <a:gd name="connsiteX72" fmla="*/ 14458156 w 18288000"/>
              <a:gd name="connsiteY72" fmla="*/ 8111336 h 10288588"/>
              <a:gd name="connsiteX73" fmla="*/ 14447837 w 18288000"/>
              <a:gd name="connsiteY73" fmla="*/ 8116896 h 10288588"/>
              <a:gd name="connsiteX74" fmla="*/ 14439106 w 18288000"/>
              <a:gd name="connsiteY74" fmla="*/ 8122455 h 10288588"/>
              <a:gd name="connsiteX75" fmla="*/ 14430375 w 18288000"/>
              <a:gd name="connsiteY75" fmla="*/ 8129603 h 10288588"/>
              <a:gd name="connsiteX76" fmla="*/ 14420850 w 18288000"/>
              <a:gd name="connsiteY76" fmla="*/ 8137545 h 10288588"/>
              <a:gd name="connsiteX77" fmla="*/ 14412912 w 18288000"/>
              <a:gd name="connsiteY77" fmla="*/ 8145487 h 10288588"/>
              <a:gd name="connsiteX78" fmla="*/ 14406562 w 18288000"/>
              <a:gd name="connsiteY78" fmla="*/ 8154223 h 10288588"/>
              <a:gd name="connsiteX79" fmla="*/ 14401006 w 18288000"/>
              <a:gd name="connsiteY79" fmla="*/ 8164548 h 10288588"/>
              <a:gd name="connsiteX80" fmla="*/ 14396243 w 18288000"/>
              <a:gd name="connsiteY80" fmla="*/ 8174079 h 10288588"/>
              <a:gd name="connsiteX81" fmla="*/ 14391481 w 18288000"/>
              <a:gd name="connsiteY81" fmla="*/ 8184403 h 10288588"/>
              <a:gd name="connsiteX82" fmla="*/ 14389893 w 18288000"/>
              <a:gd name="connsiteY82" fmla="*/ 8195522 h 10288588"/>
              <a:gd name="connsiteX83" fmla="*/ 14387512 w 18288000"/>
              <a:gd name="connsiteY83" fmla="*/ 8208229 h 10288588"/>
              <a:gd name="connsiteX84" fmla="*/ 14387512 w 18288000"/>
              <a:gd name="connsiteY84" fmla="*/ 8219348 h 10288588"/>
              <a:gd name="connsiteX85" fmla="*/ 14387512 w 18288000"/>
              <a:gd name="connsiteY85" fmla="*/ 9378090 h 10288588"/>
              <a:gd name="connsiteX86" fmla="*/ 14387512 w 18288000"/>
              <a:gd name="connsiteY86" fmla="*/ 9389209 h 10288588"/>
              <a:gd name="connsiteX87" fmla="*/ 14389893 w 18288000"/>
              <a:gd name="connsiteY87" fmla="*/ 9401916 h 10288588"/>
              <a:gd name="connsiteX88" fmla="*/ 14391481 w 18288000"/>
              <a:gd name="connsiteY88" fmla="*/ 9413035 h 10288588"/>
              <a:gd name="connsiteX89" fmla="*/ 14396243 w 18288000"/>
              <a:gd name="connsiteY89" fmla="*/ 9423360 h 10288588"/>
              <a:gd name="connsiteX90" fmla="*/ 14401006 w 18288000"/>
              <a:gd name="connsiteY90" fmla="*/ 9433684 h 10288588"/>
              <a:gd name="connsiteX91" fmla="*/ 14406562 w 18288000"/>
              <a:gd name="connsiteY91" fmla="*/ 9443215 h 10288588"/>
              <a:gd name="connsiteX92" fmla="*/ 14412912 w 18288000"/>
              <a:gd name="connsiteY92" fmla="*/ 9452745 h 10288588"/>
              <a:gd name="connsiteX93" fmla="*/ 14420850 w 18288000"/>
              <a:gd name="connsiteY93" fmla="*/ 9460687 h 10288588"/>
              <a:gd name="connsiteX94" fmla="*/ 14430375 w 18288000"/>
              <a:gd name="connsiteY94" fmla="*/ 9467835 h 10288588"/>
              <a:gd name="connsiteX95" fmla="*/ 14439106 w 18288000"/>
              <a:gd name="connsiteY95" fmla="*/ 9474983 h 10288588"/>
              <a:gd name="connsiteX96" fmla="*/ 14447837 w 18288000"/>
              <a:gd name="connsiteY96" fmla="*/ 9480542 h 10288588"/>
              <a:gd name="connsiteX97" fmla="*/ 14458156 w 18288000"/>
              <a:gd name="connsiteY97" fmla="*/ 9486102 h 10288588"/>
              <a:gd name="connsiteX98" fmla="*/ 14469268 w 18288000"/>
              <a:gd name="connsiteY98" fmla="*/ 9489279 h 10288588"/>
              <a:gd name="connsiteX99" fmla="*/ 14480381 w 18288000"/>
              <a:gd name="connsiteY99" fmla="*/ 9493250 h 10288588"/>
              <a:gd name="connsiteX100" fmla="*/ 14491493 w 18288000"/>
              <a:gd name="connsiteY100" fmla="*/ 9494044 h 10288588"/>
              <a:gd name="connsiteX101" fmla="*/ 14504193 w 18288000"/>
              <a:gd name="connsiteY101" fmla="*/ 9494838 h 10288588"/>
              <a:gd name="connsiteX102" fmla="*/ 15659894 w 18288000"/>
              <a:gd name="connsiteY102" fmla="*/ 9494838 h 10288588"/>
              <a:gd name="connsiteX103" fmla="*/ 15671006 w 18288000"/>
              <a:gd name="connsiteY103" fmla="*/ 9494044 h 10288588"/>
              <a:gd name="connsiteX104" fmla="*/ 15682119 w 18288000"/>
              <a:gd name="connsiteY104" fmla="*/ 9493250 h 10288588"/>
              <a:gd name="connsiteX105" fmla="*/ 15693231 w 18288000"/>
              <a:gd name="connsiteY105" fmla="*/ 9489279 h 10288588"/>
              <a:gd name="connsiteX106" fmla="*/ 15704344 w 18288000"/>
              <a:gd name="connsiteY106" fmla="*/ 9486102 h 10288588"/>
              <a:gd name="connsiteX107" fmla="*/ 15714663 w 18288000"/>
              <a:gd name="connsiteY107" fmla="*/ 9480542 h 10288588"/>
              <a:gd name="connsiteX108" fmla="*/ 15724981 w 18288000"/>
              <a:gd name="connsiteY108" fmla="*/ 9474983 h 10288588"/>
              <a:gd name="connsiteX109" fmla="*/ 15733713 w 18288000"/>
              <a:gd name="connsiteY109" fmla="*/ 9467835 h 10288588"/>
              <a:gd name="connsiteX110" fmla="*/ 15741650 w 18288000"/>
              <a:gd name="connsiteY110" fmla="*/ 9460687 h 10288588"/>
              <a:gd name="connsiteX111" fmla="*/ 15749587 w 18288000"/>
              <a:gd name="connsiteY111" fmla="*/ 9452745 h 10288588"/>
              <a:gd name="connsiteX112" fmla="*/ 15755937 w 18288000"/>
              <a:gd name="connsiteY112" fmla="*/ 9443215 h 10288588"/>
              <a:gd name="connsiteX113" fmla="*/ 15761494 w 18288000"/>
              <a:gd name="connsiteY113" fmla="*/ 9433684 h 10288588"/>
              <a:gd name="connsiteX114" fmla="*/ 15766256 w 18288000"/>
              <a:gd name="connsiteY114" fmla="*/ 9423360 h 10288588"/>
              <a:gd name="connsiteX115" fmla="*/ 15771019 w 18288000"/>
              <a:gd name="connsiteY115" fmla="*/ 9413035 h 10288588"/>
              <a:gd name="connsiteX116" fmla="*/ 15772606 w 18288000"/>
              <a:gd name="connsiteY116" fmla="*/ 9401916 h 10288588"/>
              <a:gd name="connsiteX117" fmla="*/ 15774987 w 18288000"/>
              <a:gd name="connsiteY117" fmla="*/ 9389209 h 10288588"/>
              <a:gd name="connsiteX118" fmla="*/ 15776575 w 18288000"/>
              <a:gd name="connsiteY118" fmla="*/ 9378090 h 10288588"/>
              <a:gd name="connsiteX119" fmla="*/ 15776575 w 18288000"/>
              <a:gd name="connsiteY119" fmla="*/ 8219348 h 10288588"/>
              <a:gd name="connsiteX120" fmla="*/ 15774987 w 18288000"/>
              <a:gd name="connsiteY120" fmla="*/ 8208229 h 10288588"/>
              <a:gd name="connsiteX121" fmla="*/ 15772606 w 18288000"/>
              <a:gd name="connsiteY121" fmla="*/ 8195522 h 10288588"/>
              <a:gd name="connsiteX122" fmla="*/ 15771019 w 18288000"/>
              <a:gd name="connsiteY122" fmla="*/ 8184403 h 10288588"/>
              <a:gd name="connsiteX123" fmla="*/ 15766256 w 18288000"/>
              <a:gd name="connsiteY123" fmla="*/ 8174079 h 10288588"/>
              <a:gd name="connsiteX124" fmla="*/ 15761494 w 18288000"/>
              <a:gd name="connsiteY124" fmla="*/ 8164548 h 10288588"/>
              <a:gd name="connsiteX125" fmla="*/ 15755937 w 18288000"/>
              <a:gd name="connsiteY125" fmla="*/ 8154223 h 10288588"/>
              <a:gd name="connsiteX126" fmla="*/ 15749587 w 18288000"/>
              <a:gd name="connsiteY126" fmla="*/ 8145487 h 10288588"/>
              <a:gd name="connsiteX127" fmla="*/ 15741650 w 18288000"/>
              <a:gd name="connsiteY127" fmla="*/ 8137545 h 10288588"/>
              <a:gd name="connsiteX128" fmla="*/ 15733713 w 18288000"/>
              <a:gd name="connsiteY128" fmla="*/ 8129603 h 10288588"/>
              <a:gd name="connsiteX129" fmla="*/ 15724981 w 18288000"/>
              <a:gd name="connsiteY129" fmla="*/ 8122455 h 10288588"/>
              <a:gd name="connsiteX130" fmla="*/ 15714663 w 18288000"/>
              <a:gd name="connsiteY130" fmla="*/ 8116896 h 10288588"/>
              <a:gd name="connsiteX131" fmla="*/ 15704344 w 18288000"/>
              <a:gd name="connsiteY131" fmla="*/ 8111336 h 10288588"/>
              <a:gd name="connsiteX132" fmla="*/ 15693231 w 18288000"/>
              <a:gd name="connsiteY132" fmla="*/ 8108160 h 10288588"/>
              <a:gd name="connsiteX133" fmla="*/ 15682119 w 18288000"/>
              <a:gd name="connsiteY133" fmla="*/ 8104983 h 10288588"/>
              <a:gd name="connsiteX134" fmla="*/ 15671006 w 18288000"/>
              <a:gd name="connsiteY134" fmla="*/ 8103394 h 10288588"/>
              <a:gd name="connsiteX135" fmla="*/ 15659894 w 18288000"/>
              <a:gd name="connsiteY135" fmla="*/ 8102600 h 10288588"/>
              <a:gd name="connsiteX136" fmla="*/ 15963105 w 18288000"/>
              <a:gd name="connsiteY136" fmla="*/ 6640513 h 10288588"/>
              <a:gd name="connsiteX137" fmla="*/ 15951199 w 18288000"/>
              <a:gd name="connsiteY137" fmla="*/ 6642101 h 10288588"/>
              <a:gd name="connsiteX138" fmla="*/ 15940087 w 18288000"/>
              <a:gd name="connsiteY138" fmla="*/ 6642895 h 10288588"/>
              <a:gd name="connsiteX139" fmla="*/ 15928180 w 18288000"/>
              <a:gd name="connsiteY139" fmla="*/ 6646070 h 10288588"/>
              <a:gd name="connsiteX140" fmla="*/ 15917068 w 18288000"/>
              <a:gd name="connsiteY140" fmla="*/ 6650038 h 10288588"/>
              <a:gd name="connsiteX141" fmla="*/ 15907543 w 18288000"/>
              <a:gd name="connsiteY141" fmla="*/ 6655595 h 10288588"/>
              <a:gd name="connsiteX142" fmla="*/ 15898018 w 18288000"/>
              <a:gd name="connsiteY142" fmla="*/ 6661151 h 10288588"/>
              <a:gd name="connsiteX143" fmla="*/ 15889287 w 18288000"/>
              <a:gd name="connsiteY143" fmla="*/ 6667501 h 10288588"/>
              <a:gd name="connsiteX144" fmla="*/ 15880555 w 18288000"/>
              <a:gd name="connsiteY144" fmla="*/ 6675438 h 10288588"/>
              <a:gd name="connsiteX145" fmla="*/ 15872618 w 18288000"/>
              <a:gd name="connsiteY145" fmla="*/ 6683376 h 10288588"/>
              <a:gd name="connsiteX146" fmla="*/ 15865474 w 18288000"/>
              <a:gd name="connsiteY146" fmla="*/ 6692107 h 10288588"/>
              <a:gd name="connsiteX147" fmla="*/ 15859918 w 18288000"/>
              <a:gd name="connsiteY147" fmla="*/ 6702426 h 10288588"/>
              <a:gd name="connsiteX148" fmla="*/ 15855949 w 18288000"/>
              <a:gd name="connsiteY148" fmla="*/ 6712745 h 10288588"/>
              <a:gd name="connsiteX149" fmla="*/ 15851187 w 18288000"/>
              <a:gd name="connsiteY149" fmla="*/ 6723063 h 10288588"/>
              <a:gd name="connsiteX150" fmla="*/ 15848805 w 18288000"/>
              <a:gd name="connsiteY150" fmla="*/ 6734176 h 10288588"/>
              <a:gd name="connsiteX151" fmla="*/ 15846424 w 18288000"/>
              <a:gd name="connsiteY151" fmla="*/ 6746082 h 10288588"/>
              <a:gd name="connsiteX152" fmla="*/ 15846424 w 18288000"/>
              <a:gd name="connsiteY152" fmla="*/ 6757988 h 10288588"/>
              <a:gd name="connsiteX153" fmla="*/ 15846424 w 18288000"/>
              <a:gd name="connsiteY153" fmla="*/ 7916070 h 10288588"/>
              <a:gd name="connsiteX154" fmla="*/ 15846424 w 18288000"/>
              <a:gd name="connsiteY154" fmla="*/ 7927976 h 10288588"/>
              <a:gd name="connsiteX155" fmla="*/ 15848805 w 18288000"/>
              <a:gd name="connsiteY155" fmla="*/ 7939089 h 10288588"/>
              <a:gd name="connsiteX156" fmla="*/ 15851187 w 18288000"/>
              <a:gd name="connsiteY156" fmla="*/ 7950995 h 10288588"/>
              <a:gd name="connsiteX157" fmla="*/ 15855949 w 18288000"/>
              <a:gd name="connsiteY157" fmla="*/ 7960520 h 10288588"/>
              <a:gd name="connsiteX158" fmla="*/ 15859918 w 18288000"/>
              <a:gd name="connsiteY158" fmla="*/ 7970839 h 10288588"/>
              <a:gd name="connsiteX159" fmla="*/ 15865474 w 18288000"/>
              <a:gd name="connsiteY159" fmla="*/ 7981157 h 10288588"/>
              <a:gd name="connsiteX160" fmla="*/ 15872618 w 18288000"/>
              <a:gd name="connsiteY160" fmla="*/ 7989889 h 10288588"/>
              <a:gd name="connsiteX161" fmla="*/ 15880555 w 18288000"/>
              <a:gd name="connsiteY161" fmla="*/ 7997826 h 10288588"/>
              <a:gd name="connsiteX162" fmla="*/ 15889287 w 18288000"/>
              <a:gd name="connsiteY162" fmla="*/ 8005764 h 10288588"/>
              <a:gd name="connsiteX163" fmla="*/ 15898018 w 18288000"/>
              <a:gd name="connsiteY163" fmla="*/ 8012907 h 10288588"/>
              <a:gd name="connsiteX164" fmla="*/ 15907543 w 18288000"/>
              <a:gd name="connsiteY164" fmla="*/ 8018464 h 10288588"/>
              <a:gd name="connsiteX165" fmla="*/ 15917068 w 18288000"/>
              <a:gd name="connsiteY165" fmla="*/ 8024020 h 10288588"/>
              <a:gd name="connsiteX166" fmla="*/ 15928180 w 18288000"/>
              <a:gd name="connsiteY166" fmla="*/ 8027195 h 10288588"/>
              <a:gd name="connsiteX167" fmla="*/ 15940087 w 18288000"/>
              <a:gd name="connsiteY167" fmla="*/ 8030370 h 10288588"/>
              <a:gd name="connsiteX168" fmla="*/ 15951199 w 18288000"/>
              <a:gd name="connsiteY168" fmla="*/ 8031957 h 10288588"/>
              <a:gd name="connsiteX169" fmla="*/ 15963105 w 18288000"/>
              <a:gd name="connsiteY169" fmla="*/ 8032751 h 10288588"/>
              <a:gd name="connsiteX170" fmla="*/ 17118804 w 18288000"/>
              <a:gd name="connsiteY170" fmla="*/ 8032751 h 10288588"/>
              <a:gd name="connsiteX171" fmla="*/ 17129920 w 18288000"/>
              <a:gd name="connsiteY171" fmla="*/ 8031957 h 10288588"/>
              <a:gd name="connsiteX172" fmla="*/ 17141032 w 18288000"/>
              <a:gd name="connsiteY172" fmla="*/ 8030370 h 10288588"/>
              <a:gd name="connsiteX173" fmla="*/ 17152936 w 18288000"/>
              <a:gd name="connsiteY173" fmla="*/ 8027195 h 10288588"/>
              <a:gd name="connsiteX174" fmla="*/ 17164048 w 18288000"/>
              <a:gd name="connsiteY174" fmla="*/ 8024020 h 10288588"/>
              <a:gd name="connsiteX175" fmla="*/ 17173576 w 18288000"/>
              <a:gd name="connsiteY175" fmla="*/ 8018464 h 10288588"/>
              <a:gd name="connsiteX176" fmla="*/ 17183892 w 18288000"/>
              <a:gd name="connsiteY176" fmla="*/ 8012907 h 10288588"/>
              <a:gd name="connsiteX177" fmla="*/ 17193420 w 18288000"/>
              <a:gd name="connsiteY177" fmla="*/ 8005764 h 10288588"/>
              <a:gd name="connsiteX178" fmla="*/ 17200564 w 18288000"/>
              <a:gd name="connsiteY178" fmla="*/ 7997826 h 10288588"/>
              <a:gd name="connsiteX179" fmla="*/ 17208500 w 18288000"/>
              <a:gd name="connsiteY179" fmla="*/ 7989889 h 10288588"/>
              <a:gd name="connsiteX180" fmla="*/ 17215644 w 18288000"/>
              <a:gd name="connsiteY180" fmla="*/ 7981157 h 10288588"/>
              <a:gd name="connsiteX181" fmla="*/ 17221200 w 18288000"/>
              <a:gd name="connsiteY181" fmla="*/ 7970839 h 10288588"/>
              <a:gd name="connsiteX182" fmla="*/ 17225964 w 18288000"/>
              <a:gd name="connsiteY182" fmla="*/ 7960520 h 10288588"/>
              <a:gd name="connsiteX183" fmla="*/ 17229932 w 18288000"/>
              <a:gd name="connsiteY183" fmla="*/ 7950995 h 10288588"/>
              <a:gd name="connsiteX184" fmla="*/ 17233104 w 18288000"/>
              <a:gd name="connsiteY184" fmla="*/ 7939089 h 10288588"/>
              <a:gd name="connsiteX185" fmla="*/ 17234692 w 18288000"/>
              <a:gd name="connsiteY185" fmla="*/ 7927976 h 10288588"/>
              <a:gd name="connsiteX186" fmla="*/ 17235488 w 18288000"/>
              <a:gd name="connsiteY186" fmla="*/ 7916070 h 10288588"/>
              <a:gd name="connsiteX187" fmla="*/ 17235488 w 18288000"/>
              <a:gd name="connsiteY187" fmla="*/ 6757988 h 10288588"/>
              <a:gd name="connsiteX188" fmla="*/ 17234692 w 18288000"/>
              <a:gd name="connsiteY188" fmla="*/ 6746082 h 10288588"/>
              <a:gd name="connsiteX189" fmla="*/ 17233104 w 18288000"/>
              <a:gd name="connsiteY189" fmla="*/ 6734176 h 10288588"/>
              <a:gd name="connsiteX190" fmla="*/ 17229932 w 18288000"/>
              <a:gd name="connsiteY190" fmla="*/ 6723063 h 10288588"/>
              <a:gd name="connsiteX191" fmla="*/ 17225964 w 18288000"/>
              <a:gd name="connsiteY191" fmla="*/ 6712745 h 10288588"/>
              <a:gd name="connsiteX192" fmla="*/ 17221200 w 18288000"/>
              <a:gd name="connsiteY192" fmla="*/ 6702426 h 10288588"/>
              <a:gd name="connsiteX193" fmla="*/ 17215644 w 18288000"/>
              <a:gd name="connsiteY193" fmla="*/ 6692107 h 10288588"/>
              <a:gd name="connsiteX194" fmla="*/ 17208500 w 18288000"/>
              <a:gd name="connsiteY194" fmla="*/ 6683376 h 10288588"/>
              <a:gd name="connsiteX195" fmla="*/ 17200564 w 18288000"/>
              <a:gd name="connsiteY195" fmla="*/ 6675438 h 10288588"/>
              <a:gd name="connsiteX196" fmla="*/ 17193420 w 18288000"/>
              <a:gd name="connsiteY196" fmla="*/ 6667501 h 10288588"/>
              <a:gd name="connsiteX197" fmla="*/ 17183892 w 18288000"/>
              <a:gd name="connsiteY197" fmla="*/ 6661151 h 10288588"/>
              <a:gd name="connsiteX198" fmla="*/ 17173576 w 18288000"/>
              <a:gd name="connsiteY198" fmla="*/ 6655595 h 10288588"/>
              <a:gd name="connsiteX199" fmla="*/ 17164048 w 18288000"/>
              <a:gd name="connsiteY199" fmla="*/ 6650038 h 10288588"/>
              <a:gd name="connsiteX200" fmla="*/ 17152936 w 18288000"/>
              <a:gd name="connsiteY200" fmla="*/ 6646070 h 10288588"/>
              <a:gd name="connsiteX201" fmla="*/ 17141032 w 18288000"/>
              <a:gd name="connsiteY201" fmla="*/ 6642895 h 10288588"/>
              <a:gd name="connsiteX202" fmla="*/ 17129920 w 18288000"/>
              <a:gd name="connsiteY202" fmla="*/ 6642101 h 10288588"/>
              <a:gd name="connsiteX203" fmla="*/ 17118804 w 18288000"/>
              <a:gd name="connsiteY203" fmla="*/ 6640513 h 10288588"/>
              <a:gd name="connsiteX204" fmla="*/ 14504193 w 18288000"/>
              <a:gd name="connsiteY204" fmla="*/ 6640513 h 10288588"/>
              <a:gd name="connsiteX205" fmla="*/ 14491493 w 18288000"/>
              <a:gd name="connsiteY205" fmla="*/ 6642101 h 10288588"/>
              <a:gd name="connsiteX206" fmla="*/ 14480381 w 18288000"/>
              <a:gd name="connsiteY206" fmla="*/ 6642895 h 10288588"/>
              <a:gd name="connsiteX207" fmla="*/ 14469268 w 18288000"/>
              <a:gd name="connsiteY207" fmla="*/ 6646070 h 10288588"/>
              <a:gd name="connsiteX208" fmla="*/ 14458156 w 18288000"/>
              <a:gd name="connsiteY208" fmla="*/ 6650038 h 10288588"/>
              <a:gd name="connsiteX209" fmla="*/ 14447837 w 18288000"/>
              <a:gd name="connsiteY209" fmla="*/ 6655595 h 10288588"/>
              <a:gd name="connsiteX210" fmla="*/ 14439106 w 18288000"/>
              <a:gd name="connsiteY210" fmla="*/ 6661151 h 10288588"/>
              <a:gd name="connsiteX211" fmla="*/ 14430375 w 18288000"/>
              <a:gd name="connsiteY211" fmla="*/ 6667501 h 10288588"/>
              <a:gd name="connsiteX212" fmla="*/ 14420850 w 18288000"/>
              <a:gd name="connsiteY212" fmla="*/ 6675438 h 10288588"/>
              <a:gd name="connsiteX213" fmla="*/ 14412912 w 18288000"/>
              <a:gd name="connsiteY213" fmla="*/ 6683376 h 10288588"/>
              <a:gd name="connsiteX214" fmla="*/ 14406562 w 18288000"/>
              <a:gd name="connsiteY214" fmla="*/ 6692107 h 10288588"/>
              <a:gd name="connsiteX215" fmla="*/ 14401006 w 18288000"/>
              <a:gd name="connsiteY215" fmla="*/ 6702426 h 10288588"/>
              <a:gd name="connsiteX216" fmla="*/ 14396243 w 18288000"/>
              <a:gd name="connsiteY216" fmla="*/ 6712745 h 10288588"/>
              <a:gd name="connsiteX217" fmla="*/ 14391481 w 18288000"/>
              <a:gd name="connsiteY217" fmla="*/ 6723063 h 10288588"/>
              <a:gd name="connsiteX218" fmla="*/ 14389893 w 18288000"/>
              <a:gd name="connsiteY218" fmla="*/ 6734176 h 10288588"/>
              <a:gd name="connsiteX219" fmla="*/ 14387512 w 18288000"/>
              <a:gd name="connsiteY219" fmla="*/ 6746082 h 10288588"/>
              <a:gd name="connsiteX220" fmla="*/ 14387512 w 18288000"/>
              <a:gd name="connsiteY220" fmla="*/ 6757988 h 10288588"/>
              <a:gd name="connsiteX221" fmla="*/ 14387512 w 18288000"/>
              <a:gd name="connsiteY221" fmla="*/ 7916070 h 10288588"/>
              <a:gd name="connsiteX222" fmla="*/ 14387512 w 18288000"/>
              <a:gd name="connsiteY222" fmla="*/ 7927976 h 10288588"/>
              <a:gd name="connsiteX223" fmla="*/ 14389893 w 18288000"/>
              <a:gd name="connsiteY223" fmla="*/ 7939089 h 10288588"/>
              <a:gd name="connsiteX224" fmla="*/ 14391481 w 18288000"/>
              <a:gd name="connsiteY224" fmla="*/ 7950995 h 10288588"/>
              <a:gd name="connsiteX225" fmla="*/ 14396243 w 18288000"/>
              <a:gd name="connsiteY225" fmla="*/ 7960520 h 10288588"/>
              <a:gd name="connsiteX226" fmla="*/ 14401006 w 18288000"/>
              <a:gd name="connsiteY226" fmla="*/ 7970839 h 10288588"/>
              <a:gd name="connsiteX227" fmla="*/ 14406562 w 18288000"/>
              <a:gd name="connsiteY227" fmla="*/ 7981157 h 10288588"/>
              <a:gd name="connsiteX228" fmla="*/ 14412912 w 18288000"/>
              <a:gd name="connsiteY228" fmla="*/ 7989889 h 10288588"/>
              <a:gd name="connsiteX229" fmla="*/ 14420850 w 18288000"/>
              <a:gd name="connsiteY229" fmla="*/ 7997826 h 10288588"/>
              <a:gd name="connsiteX230" fmla="*/ 14430375 w 18288000"/>
              <a:gd name="connsiteY230" fmla="*/ 8005764 h 10288588"/>
              <a:gd name="connsiteX231" fmla="*/ 14439106 w 18288000"/>
              <a:gd name="connsiteY231" fmla="*/ 8012907 h 10288588"/>
              <a:gd name="connsiteX232" fmla="*/ 14447837 w 18288000"/>
              <a:gd name="connsiteY232" fmla="*/ 8018464 h 10288588"/>
              <a:gd name="connsiteX233" fmla="*/ 14458156 w 18288000"/>
              <a:gd name="connsiteY233" fmla="*/ 8024020 h 10288588"/>
              <a:gd name="connsiteX234" fmla="*/ 14469268 w 18288000"/>
              <a:gd name="connsiteY234" fmla="*/ 8027195 h 10288588"/>
              <a:gd name="connsiteX235" fmla="*/ 14480381 w 18288000"/>
              <a:gd name="connsiteY235" fmla="*/ 8030370 h 10288588"/>
              <a:gd name="connsiteX236" fmla="*/ 14491493 w 18288000"/>
              <a:gd name="connsiteY236" fmla="*/ 8031957 h 10288588"/>
              <a:gd name="connsiteX237" fmla="*/ 14504193 w 18288000"/>
              <a:gd name="connsiteY237" fmla="*/ 8032751 h 10288588"/>
              <a:gd name="connsiteX238" fmla="*/ 15659894 w 18288000"/>
              <a:gd name="connsiteY238" fmla="*/ 8032751 h 10288588"/>
              <a:gd name="connsiteX239" fmla="*/ 15671006 w 18288000"/>
              <a:gd name="connsiteY239" fmla="*/ 8031957 h 10288588"/>
              <a:gd name="connsiteX240" fmla="*/ 15682119 w 18288000"/>
              <a:gd name="connsiteY240" fmla="*/ 8030370 h 10288588"/>
              <a:gd name="connsiteX241" fmla="*/ 15693231 w 18288000"/>
              <a:gd name="connsiteY241" fmla="*/ 8027195 h 10288588"/>
              <a:gd name="connsiteX242" fmla="*/ 15704344 w 18288000"/>
              <a:gd name="connsiteY242" fmla="*/ 8024020 h 10288588"/>
              <a:gd name="connsiteX243" fmla="*/ 15714663 w 18288000"/>
              <a:gd name="connsiteY243" fmla="*/ 8018464 h 10288588"/>
              <a:gd name="connsiteX244" fmla="*/ 15724981 w 18288000"/>
              <a:gd name="connsiteY244" fmla="*/ 8012907 h 10288588"/>
              <a:gd name="connsiteX245" fmla="*/ 15733713 w 18288000"/>
              <a:gd name="connsiteY245" fmla="*/ 8005764 h 10288588"/>
              <a:gd name="connsiteX246" fmla="*/ 15741650 w 18288000"/>
              <a:gd name="connsiteY246" fmla="*/ 7997826 h 10288588"/>
              <a:gd name="connsiteX247" fmla="*/ 15749587 w 18288000"/>
              <a:gd name="connsiteY247" fmla="*/ 7989889 h 10288588"/>
              <a:gd name="connsiteX248" fmla="*/ 15755937 w 18288000"/>
              <a:gd name="connsiteY248" fmla="*/ 7981157 h 10288588"/>
              <a:gd name="connsiteX249" fmla="*/ 15761494 w 18288000"/>
              <a:gd name="connsiteY249" fmla="*/ 7970839 h 10288588"/>
              <a:gd name="connsiteX250" fmla="*/ 15766256 w 18288000"/>
              <a:gd name="connsiteY250" fmla="*/ 7960520 h 10288588"/>
              <a:gd name="connsiteX251" fmla="*/ 15771019 w 18288000"/>
              <a:gd name="connsiteY251" fmla="*/ 7950995 h 10288588"/>
              <a:gd name="connsiteX252" fmla="*/ 15772606 w 18288000"/>
              <a:gd name="connsiteY252" fmla="*/ 7939089 h 10288588"/>
              <a:gd name="connsiteX253" fmla="*/ 15774987 w 18288000"/>
              <a:gd name="connsiteY253" fmla="*/ 7927976 h 10288588"/>
              <a:gd name="connsiteX254" fmla="*/ 15776575 w 18288000"/>
              <a:gd name="connsiteY254" fmla="*/ 7916070 h 10288588"/>
              <a:gd name="connsiteX255" fmla="*/ 15776575 w 18288000"/>
              <a:gd name="connsiteY255" fmla="*/ 6757988 h 10288588"/>
              <a:gd name="connsiteX256" fmla="*/ 15774987 w 18288000"/>
              <a:gd name="connsiteY256" fmla="*/ 6746082 h 10288588"/>
              <a:gd name="connsiteX257" fmla="*/ 15772606 w 18288000"/>
              <a:gd name="connsiteY257" fmla="*/ 6734176 h 10288588"/>
              <a:gd name="connsiteX258" fmla="*/ 15771019 w 18288000"/>
              <a:gd name="connsiteY258" fmla="*/ 6723063 h 10288588"/>
              <a:gd name="connsiteX259" fmla="*/ 15766256 w 18288000"/>
              <a:gd name="connsiteY259" fmla="*/ 6712745 h 10288588"/>
              <a:gd name="connsiteX260" fmla="*/ 15761494 w 18288000"/>
              <a:gd name="connsiteY260" fmla="*/ 6702426 h 10288588"/>
              <a:gd name="connsiteX261" fmla="*/ 15755937 w 18288000"/>
              <a:gd name="connsiteY261" fmla="*/ 6692107 h 10288588"/>
              <a:gd name="connsiteX262" fmla="*/ 15749587 w 18288000"/>
              <a:gd name="connsiteY262" fmla="*/ 6683376 h 10288588"/>
              <a:gd name="connsiteX263" fmla="*/ 15741650 w 18288000"/>
              <a:gd name="connsiteY263" fmla="*/ 6675438 h 10288588"/>
              <a:gd name="connsiteX264" fmla="*/ 15733713 w 18288000"/>
              <a:gd name="connsiteY264" fmla="*/ 6667501 h 10288588"/>
              <a:gd name="connsiteX265" fmla="*/ 15724981 w 18288000"/>
              <a:gd name="connsiteY265" fmla="*/ 6661151 h 10288588"/>
              <a:gd name="connsiteX266" fmla="*/ 15714663 w 18288000"/>
              <a:gd name="connsiteY266" fmla="*/ 6655595 h 10288588"/>
              <a:gd name="connsiteX267" fmla="*/ 15704344 w 18288000"/>
              <a:gd name="connsiteY267" fmla="*/ 6650038 h 10288588"/>
              <a:gd name="connsiteX268" fmla="*/ 15693231 w 18288000"/>
              <a:gd name="connsiteY268" fmla="*/ 6646070 h 10288588"/>
              <a:gd name="connsiteX269" fmla="*/ 15682119 w 18288000"/>
              <a:gd name="connsiteY269" fmla="*/ 6642895 h 10288588"/>
              <a:gd name="connsiteX270" fmla="*/ 15671006 w 18288000"/>
              <a:gd name="connsiteY270" fmla="*/ 6642101 h 10288588"/>
              <a:gd name="connsiteX271" fmla="*/ 15659894 w 18288000"/>
              <a:gd name="connsiteY271" fmla="*/ 6640513 h 10288588"/>
              <a:gd name="connsiteX272" fmla="*/ 13046141 w 18288000"/>
              <a:gd name="connsiteY272" fmla="*/ 6640513 h 10288588"/>
              <a:gd name="connsiteX273" fmla="*/ 13034228 w 18288000"/>
              <a:gd name="connsiteY273" fmla="*/ 6642101 h 10288588"/>
              <a:gd name="connsiteX274" fmla="*/ 13023109 w 18288000"/>
              <a:gd name="connsiteY274" fmla="*/ 6642895 h 10288588"/>
              <a:gd name="connsiteX275" fmla="*/ 13011990 w 18288000"/>
              <a:gd name="connsiteY275" fmla="*/ 6646070 h 10288588"/>
              <a:gd name="connsiteX276" fmla="*/ 13000077 w 18288000"/>
              <a:gd name="connsiteY276" fmla="*/ 6650038 h 10288588"/>
              <a:gd name="connsiteX277" fmla="*/ 12990547 w 18288000"/>
              <a:gd name="connsiteY277" fmla="*/ 6655595 h 10288588"/>
              <a:gd name="connsiteX278" fmla="*/ 12981016 w 18288000"/>
              <a:gd name="connsiteY278" fmla="*/ 6661151 h 10288588"/>
              <a:gd name="connsiteX279" fmla="*/ 12972280 w 18288000"/>
              <a:gd name="connsiteY279" fmla="*/ 6667501 h 10288588"/>
              <a:gd name="connsiteX280" fmla="*/ 12963544 w 18288000"/>
              <a:gd name="connsiteY280" fmla="*/ 6675438 h 10288588"/>
              <a:gd name="connsiteX281" fmla="*/ 12955602 w 18288000"/>
              <a:gd name="connsiteY281" fmla="*/ 6683376 h 10288588"/>
              <a:gd name="connsiteX282" fmla="*/ 12948454 w 18288000"/>
              <a:gd name="connsiteY282" fmla="*/ 6692107 h 10288588"/>
              <a:gd name="connsiteX283" fmla="*/ 12942895 w 18288000"/>
              <a:gd name="connsiteY283" fmla="*/ 6702426 h 10288588"/>
              <a:gd name="connsiteX284" fmla="*/ 12938924 w 18288000"/>
              <a:gd name="connsiteY284" fmla="*/ 6712745 h 10288588"/>
              <a:gd name="connsiteX285" fmla="*/ 12934158 w 18288000"/>
              <a:gd name="connsiteY285" fmla="*/ 6723063 h 10288588"/>
              <a:gd name="connsiteX286" fmla="*/ 12931776 w 18288000"/>
              <a:gd name="connsiteY286" fmla="*/ 6734176 h 10288588"/>
              <a:gd name="connsiteX287" fmla="*/ 12929393 w 18288000"/>
              <a:gd name="connsiteY287" fmla="*/ 6746082 h 10288588"/>
              <a:gd name="connsiteX288" fmla="*/ 12928599 w 18288000"/>
              <a:gd name="connsiteY288" fmla="*/ 6757988 h 10288588"/>
              <a:gd name="connsiteX289" fmla="*/ 12928599 w 18288000"/>
              <a:gd name="connsiteY289" fmla="*/ 7916070 h 10288588"/>
              <a:gd name="connsiteX290" fmla="*/ 12929393 w 18288000"/>
              <a:gd name="connsiteY290" fmla="*/ 7927976 h 10288588"/>
              <a:gd name="connsiteX291" fmla="*/ 12931776 w 18288000"/>
              <a:gd name="connsiteY291" fmla="*/ 7939089 h 10288588"/>
              <a:gd name="connsiteX292" fmla="*/ 12934158 w 18288000"/>
              <a:gd name="connsiteY292" fmla="*/ 7950995 h 10288588"/>
              <a:gd name="connsiteX293" fmla="*/ 12938924 w 18288000"/>
              <a:gd name="connsiteY293" fmla="*/ 7960520 h 10288588"/>
              <a:gd name="connsiteX294" fmla="*/ 12942895 w 18288000"/>
              <a:gd name="connsiteY294" fmla="*/ 7970839 h 10288588"/>
              <a:gd name="connsiteX295" fmla="*/ 12948454 w 18288000"/>
              <a:gd name="connsiteY295" fmla="*/ 7981157 h 10288588"/>
              <a:gd name="connsiteX296" fmla="*/ 12955602 w 18288000"/>
              <a:gd name="connsiteY296" fmla="*/ 7989889 h 10288588"/>
              <a:gd name="connsiteX297" fmla="*/ 12963544 w 18288000"/>
              <a:gd name="connsiteY297" fmla="*/ 7997826 h 10288588"/>
              <a:gd name="connsiteX298" fmla="*/ 12972280 w 18288000"/>
              <a:gd name="connsiteY298" fmla="*/ 8005764 h 10288588"/>
              <a:gd name="connsiteX299" fmla="*/ 12981016 w 18288000"/>
              <a:gd name="connsiteY299" fmla="*/ 8012907 h 10288588"/>
              <a:gd name="connsiteX300" fmla="*/ 12990547 w 18288000"/>
              <a:gd name="connsiteY300" fmla="*/ 8018464 h 10288588"/>
              <a:gd name="connsiteX301" fmla="*/ 13000077 w 18288000"/>
              <a:gd name="connsiteY301" fmla="*/ 8024020 h 10288588"/>
              <a:gd name="connsiteX302" fmla="*/ 13011990 w 18288000"/>
              <a:gd name="connsiteY302" fmla="*/ 8027195 h 10288588"/>
              <a:gd name="connsiteX303" fmla="*/ 13023109 w 18288000"/>
              <a:gd name="connsiteY303" fmla="*/ 8030370 h 10288588"/>
              <a:gd name="connsiteX304" fmla="*/ 13034228 w 18288000"/>
              <a:gd name="connsiteY304" fmla="*/ 8031957 h 10288588"/>
              <a:gd name="connsiteX305" fmla="*/ 13046141 w 18288000"/>
              <a:gd name="connsiteY305" fmla="*/ 8032751 h 10288588"/>
              <a:gd name="connsiteX306" fmla="*/ 14201707 w 18288000"/>
              <a:gd name="connsiteY306" fmla="*/ 8032751 h 10288588"/>
              <a:gd name="connsiteX307" fmla="*/ 14213620 w 18288000"/>
              <a:gd name="connsiteY307" fmla="*/ 8031957 h 10288588"/>
              <a:gd name="connsiteX308" fmla="*/ 14225533 w 18288000"/>
              <a:gd name="connsiteY308" fmla="*/ 8030370 h 10288588"/>
              <a:gd name="connsiteX309" fmla="*/ 14236652 w 18288000"/>
              <a:gd name="connsiteY309" fmla="*/ 8027195 h 10288588"/>
              <a:gd name="connsiteX310" fmla="*/ 14247771 w 18288000"/>
              <a:gd name="connsiteY310" fmla="*/ 8024020 h 10288588"/>
              <a:gd name="connsiteX311" fmla="*/ 14258095 w 18288000"/>
              <a:gd name="connsiteY311" fmla="*/ 8018464 h 10288588"/>
              <a:gd name="connsiteX312" fmla="*/ 14267626 w 18288000"/>
              <a:gd name="connsiteY312" fmla="*/ 8012907 h 10288588"/>
              <a:gd name="connsiteX313" fmla="*/ 14277156 w 18288000"/>
              <a:gd name="connsiteY313" fmla="*/ 8005764 h 10288588"/>
              <a:gd name="connsiteX314" fmla="*/ 14284304 w 18288000"/>
              <a:gd name="connsiteY314" fmla="*/ 7997826 h 10288588"/>
              <a:gd name="connsiteX315" fmla="*/ 14292246 w 18288000"/>
              <a:gd name="connsiteY315" fmla="*/ 7989889 h 10288588"/>
              <a:gd name="connsiteX316" fmla="*/ 14299394 w 18288000"/>
              <a:gd name="connsiteY316" fmla="*/ 7981157 h 10288588"/>
              <a:gd name="connsiteX317" fmla="*/ 14304953 w 18288000"/>
              <a:gd name="connsiteY317" fmla="*/ 7970839 h 10288588"/>
              <a:gd name="connsiteX318" fmla="*/ 14309719 w 18288000"/>
              <a:gd name="connsiteY318" fmla="*/ 7960520 h 10288588"/>
              <a:gd name="connsiteX319" fmla="*/ 14313690 w 18288000"/>
              <a:gd name="connsiteY319" fmla="*/ 7950995 h 10288588"/>
              <a:gd name="connsiteX320" fmla="*/ 14316072 w 18288000"/>
              <a:gd name="connsiteY320" fmla="*/ 7939089 h 10288588"/>
              <a:gd name="connsiteX321" fmla="*/ 14318455 w 18288000"/>
              <a:gd name="connsiteY321" fmla="*/ 7927976 h 10288588"/>
              <a:gd name="connsiteX322" fmla="*/ 14319249 w 18288000"/>
              <a:gd name="connsiteY322" fmla="*/ 7916070 h 10288588"/>
              <a:gd name="connsiteX323" fmla="*/ 14319249 w 18288000"/>
              <a:gd name="connsiteY323" fmla="*/ 6757988 h 10288588"/>
              <a:gd name="connsiteX324" fmla="*/ 14318455 w 18288000"/>
              <a:gd name="connsiteY324" fmla="*/ 6746082 h 10288588"/>
              <a:gd name="connsiteX325" fmla="*/ 14316072 w 18288000"/>
              <a:gd name="connsiteY325" fmla="*/ 6734176 h 10288588"/>
              <a:gd name="connsiteX326" fmla="*/ 14313690 w 18288000"/>
              <a:gd name="connsiteY326" fmla="*/ 6723063 h 10288588"/>
              <a:gd name="connsiteX327" fmla="*/ 14309719 w 18288000"/>
              <a:gd name="connsiteY327" fmla="*/ 6712745 h 10288588"/>
              <a:gd name="connsiteX328" fmla="*/ 14304953 w 18288000"/>
              <a:gd name="connsiteY328" fmla="*/ 6702426 h 10288588"/>
              <a:gd name="connsiteX329" fmla="*/ 14299394 w 18288000"/>
              <a:gd name="connsiteY329" fmla="*/ 6692107 h 10288588"/>
              <a:gd name="connsiteX330" fmla="*/ 14292246 w 18288000"/>
              <a:gd name="connsiteY330" fmla="*/ 6683376 h 10288588"/>
              <a:gd name="connsiteX331" fmla="*/ 14284304 w 18288000"/>
              <a:gd name="connsiteY331" fmla="*/ 6675438 h 10288588"/>
              <a:gd name="connsiteX332" fmla="*/ 14277156 w 18288000"/>
              <a:gd name="connsiteY332" fmla="*/ 6667501 h 10288588"/>
              <a:gd name="connsiteX333" fmla="*/ 14267626 w 18288000"/>
              <a:gd name="connsiteY333" fmla="*/ 6661151 h 10288588"/>
              <a:gd name="connsiteX334" fmla="*/ 14258095 w 18288000"/>
              <a:gd name="connsiteY334" fmla="*/ 6655595 h 10288588"/>
              <a:gd name="connsiteX335" fmla="*/ 14247771 w 18288000"/>
              <a:gd name="connsiteY335" fmla="*/ 6650038 h 10288588"/>
              <a:gd name="connsiteX336" fmla="*/ 14236652 w 18288000"/>
              <a:gd name="connsiteY336" fmla="*/ 6646070 h 10288588"/>
              <a:gd name="connsiteX337" fmla="*/ 14225533 w 18288000"/>
              <a:gd name="connsiteY337" fmla="*/ 6642895 h 10288588"/>
              <a:gd name="connsiteX338" fmla="*/ 14213620 w 18288000"/>
              <a:gd name="connsiteY338" fmla="*/ 6642101 h 10288588"/>
              <a:gd name="connsiteX339" fmla="*/ 14201707 w 18288000"/>
              <a:gd name="connsiteY339" fmla="*/ 6640513 h 10288588"/>
              <a:gd name="connsiteX340" fmla="*/ 14491493 w 18288000"/>
              <a:gd name="connsiteY340" fmla="*/ 5178425 h 10288588"/>
              <a:gd name="connsiteX341" fmla="*/ 14480381 w 18288000"/>
              <a:gd name="connsiteY341" fmla="*/ 5180807 h 10288588"/>
              <a:gd name="connsiteX342" fmla="*/ 14469268 w 18288000"/>
              <a:gd name="connsiteY342" fmla="*/ 5183982 h 10288588"/>
              <a:gd name="connsiteX343" fmla="*/ 14458156 w 18288000"/>
              <a:gd name="connsiteY343" fmla="*/ 5187157 h 10288588"/>
              <a:gd name="connsiteX344" fmla="*/ 14447837 w 18288000"/>
              <a:gd name="connsiteY344" fmla="*/ 5192713 h 10288588"/>
              <a:gd name="connsiteX345" fmla="*/ 14439106 w 18288000"/>
              <a:gd name="connsiteY345" fmla="*/ 5198269 h 10288588"/>
              <a:gd name="connsiteX346" fmla="*/ 14430375 w 18288000"/>
              <a:gd name="connsiteY346" fmla="*/ 5205413 h 10288588"/>
              <a:gd name="connsiteX347" fmla="*/ 14420850 w 18288000"/>
              <a:gd name="connsiteY347" fmla="*/ 5213350 h 10288588"/>
              <a:gd name="connsiteX348" fmla="*/ 14412912 w 18288000"/>
              <a:gd name="connsiteY348" fmla="*/ 5221288 h 10288588"/>
              <a:gd name="connsiteX349" fmla="*/ 14406562 w 18288000"/>
              <a:gd name="connsiteY349" fmla="*/ 5230019 h 10288588"/>
              <a:gd name="connsiteX350" fmla="*/ 14401006 w 18288000"/>
              <a:gd name="connsiteY350" fmla="*/ 5240338 h 10288588"/>
              <a:gd name="connsiteX351" fmla="*/ 14396243 w 18288000"/>
              <a:gd name="connsiteY351" fmla="*/ 5249863 h 10288588"/>
              <a:gd name="connsiteX352" fmla="*/ 14391481 w 18288000"/>
              <a:gd name="connsiteY352" fmla="*/ 5260182 h 10288588"/>
              <a:gd name="connsiteX353" fmla="*/ 14389893 w 18288000"/>
              <a:gd name="connsiteY353" fmla="*/ 5271294 h 10288588"/>
              <a:gd name="connsiteX354" fmla="*/ 14387512 w 18288000"/>
              <a:gd name="connsiteY354" fmla="*/ 5283994 h 10288588"/>
              <a:gd name="connsiteX355" fmla="*/ 14387512 w 18288000"/>
              <a:gd name="connsiteY355" fmla="*/ 5295107 h 10288588"/>
              <a:gd name="connsiteX356" fmla="*/ 14387512 w 18288000"/>
              <a:gd name="connsiteY356" fmla="*/ 6453188 h 10288588"/>
              <a:gd name="connsiteX357" fmla="*/ 14387512 w 18288000"/>
              <a:gd name="connsiteY357" fmla="*/ 6464301 h 10288588"/>
              <a:gd name="connsiteX358" fmla="*/ 14389893 w 18288000"/>
              <a:gd name="connsiteY358" fmla="*/ 6477001 h 10288588"/>
              <a:gd name="connsiteX359" fmla="*/ 14391481 w 18288000"/>
              <a:gd name="connsiteY359" fmla="*/ 6488113 h 10288588"/>
              <a:gd name="connsiteX360" fmla="*/ 14396243 w 18288000"/>
              <a:gd name="connsiteY360" fmla="*/ 6498432 h 10288588"/>
              <a:gd name="connsiteX361" fmla="*/ 14401006 w 18288000"/>
              <a:gd name="connsiteY361" fmla="*/ 6508751 h 10288588"/>
              <a:gd name="connsiteX362" fmla="*/ 14406562 w 18288000"/>
              <a:gd name="connsiteY362" fmla="*/ 6518276 h 10288588"/>
              <a:gd name="connsiteX363" fmla="*/ 14412912 w 18288000"/>
              <a:gd name="connsiteY363" fmla="*/ 6527801 h 10288588"/>
              <a:gd name="connsiteX364" fmla="*/ 14420850 w 18288000"/>
              <a:gd name="connsiteY364" fmla="*/ 6535738 h 10288588"/>
              <a:gd name="connsiteX365" fmla="*/ 14430375 w 18288000"/>
              <a:gd name="connsiteY365" fmla="*/ 6543676 h 10288588"/>
              <a:gd name="connsiteX366" fmla="*/ 14439106 w 18288000"/>
              <a:gd name="connsiteY366" fmla="*/ 6550026 h 10288588"/>
              <a:gd name="connsiteX367" fmla="*/ 14447837 w 18288000"/>
              <a:gd name="connsiteY367" fmla="*/ 6555582 h 10288588"/>
              <a:gd name="connsiteX368" fmla="*/ 14458156 w 18288000"/>
              <a:gd name="connsiteY368" fmla="*/ 6561138 h 10288588"/>
              <a:gd name="connsiteX369" fmla="*/ 14469268 w 18288000"/>
              <a:gd name="connsiteY369" fmla="*/ 6565107 h 10288588"/>
              <a:gd name="connsiteX370" fmla="*/ 14480381 w 18288000"/>
              <a:gd name="connsiteY370" fmla="*/ 6568282 h 10288588"/>
              <a:gd name="connsiteX371" fmla="*/ 14491493 w 18288000"/>
              <a:gd name="connsiteY371" fmla="*/ 6570663 h 10288588"/>
              <a:gd name="connsiteX372" fmla="*/ 14504193 w 18288000"/>
              <a:gd name="connsiteY372" fmla="*/ 6570663 h 10288588"/>
              <a:gd name="connsiteX373" fmla="*/ 15659894 w 18288000"/>
              <a:gd name="connsiteY373" fmla="*/ 6570663 h 10288588"/>
              <a:gd name="connsiteX374" fmla="*/ 15671006 w 18288000"/>
              <a:gd name="connsiteY374" fmla="*/ 6570663 h 10288588"/>
              <a:gd name="connsiteX375" fmla="*/ 15682119 w 18288000"/>
              <a:gd name="connsiteY375" fmla="*/ 6568282 h 10288588"/>
              <a:gd name="connsiteX376" fmla="*/ 15693231 w 18288000"/>
              <a:gd name="connsiteY376" fmla="*/ 6565107 h 10288588"/>
              <a:gd name="connsiteX377" fmla="*/ 15704344 w 18288000"/>
              <a:gd name="connsiteY377" fmla="*/ 6561138 h 10288588"/>
              <a:gd name="connsiteX378" fmla="*/ 15714663 w 18288000"/>
              <a:gd name="connsiteY378" fmla="*/ 6555582 h 10288588"/>
              <a:gd name="connsiteX379" fmla="*/ 15724981 w 18288000"/>
              <a:gd name="connsiteY379" fmla="*/ 6550026 h 10288588"/>
              <a:gd name="connsiteX380" fmla="*/ 15733713 w 18288000"/>
              <a:gd name="connsiteY380" fmla="*/ 6543676 h 10288588"/>
              <a:gd name="connsiteX381" fmla="*/ 15741650 w 18288000"/>
              <a:gd name="connsiteY381" fmla="*/ 6535738 h 10288588"/>
              <a:gd name="connsiteX382" fmla="*/ 15749587 w 18288000"/>
              <a:gd name="connsiteY382" fmla="*/ 6527801 h 10288588"/>
              <a:gd name="connsiteX383" fmla="*/ 15755937 w 18288000"/>
              <a:gd name="connsiteY383" fmla="*/ 6518276 h 10288588"/>
              <a:gd name="connsiteX384" fmla="*/ 15761494 w 18288000"/>
              <a:gd name="connsiteY384" fmla="*/ 6508751 h 10288588"/>
              <a:gd name="connsiteX385" fmla="*/ 15766256 w 18288000"/>
              <a:gd name="connsiteY385" fmla="*/ 6498432 h 10288588"/>
              <a:gd name="connsiteX386" fmla="*/ 15771019 w 18288000"/>
              <a:gd name="connsiteY386" fmla="*/ 6488113 h 10288588"/>
              <a:gd name="connsiteX387" fmla="*/ 15772606 w 18288000"/>
              <a:gd name="connsiteY387" fmla="*/ 6477001 h 10288588"/>
              <a:gd name="connsiteX388" fmla="*/ 15774987 w 18288000"/>
              <a:gd name="connsiteY388" fmla="*/ 6464301 h 10288588"/>
              <a:gd name="connsiteX389" fmla="*/ 15776575 w 18288000"/>
              <a:gd name="connsiteY389" fmla="*/ 6453188 h 10288588"/>
              <a:gd name="connsiteX390" fmla="*/ 15776575 w 18288000"/>
              <a:gd name="connsiteY390" fmla="*/ 5295107 h 10288588"/>
              <a:gd name="connsiteX391" fmla="*/ 15774987 w 18288000"/>
              <a:gd name="connsiteY391" fmla="*/ 5283994 h 10288588"/>
              <a:gd name="connsiteX392" fmla="*/ 15772606 w 18288000"/>
              <a:gd name="connsiteY392" fmla="*/ 5271294 h 10288588"/>
              <a:gd name="connsiteX393" fmla="*/ 15771019 w 18288000"/>
              <a:gd name="connsiteY393" fmla="*/ 5260182 h 10288588"/>
              <a:gd name="connsiteX394" fmla="*/ 15766256 w 18288000"/>
              <a:gd name="connsiteY394" fmla="*/ 5249863 h 10288588"/>
              <a:gd name="connsiteX395" fmla="*/ 15761494 w 18288000"/>
              <a:gd name="connsiteY395" fmla="*/ 5240338 h 10288588"/>
              <a:gd name="connsiteX396" fmla="*/ 15755937 w 18288000"/>
              <a:gd name="connsiteY396" fmla="*/ 5230019 h 10288588"/>
              <a:gd name="connsiteX397" fmla="*/ 15749587 w 18288000"/>
              <a:gd name="connsiteY397" fmla="*/ 5221288 h 10288588"/>
              <a:gd name="connsiteX398" fmla="*/ 15741650 w 18288000"/>
              <a:gd name="connsiteY398" fmla="*/ 5213350 h 10288588"/>
              <a:gd name="connsiteX399" fmla="*/ 15733713 w 18288000"/>
              <a:gd name="connsiteY399" fmla="*/ 5205413 h 10288588"/>
              <a:gd name="connsiteX400" fmla="*/ 15724981 w 18288000"/>
              <a:gd name="connsiteY400" fmla="*/ 5198269 h 10288588"/>
              <a:gd name="connsiteX401" fmla="*/ 15714663 w 18288000"/>
              <a:gd name="connsiteY401" fmla="*/ 5192713 h 10288588"/>
              <a:gd name="connsiteX402" fmla="*/ 15704344 w 18288000"/>
              <a:gd name="connsiteY402" fmla="*/ 5187157 h 10288588"/>
              <a:gd name="connsiteX403" fmla="*/ 15693231 w 18288000"/>
              <a:gd name="connsiteY403" fmla="*/ 5183982 h 10288588"/>
              <a:gd name="connsiteX404" fmla="*/ 15682119 w 18288000"/>
              <a:gd name="connsiteY404" fmla="*/ 5180807 h 10288588"/>
              <a:gd name="connsiteX405" fmla="*/ 15671006 w 18288000"/>
              <a:gd name="connsiteY405" fmla="*/ 5178425 h 10288588"/>
              <a:gd name="connsiteX406" fmla="*/ 15659894 w 18288000"/>
              <a:gd name="connsiteY406" fmla="*/ 5178425 h 10288588"/>
              <a:gd name="connsiteX407" fmla="*/ 14504193 w 18288000"/>
              <a:gd name="connsiteY407" fmla="*/ 5178425 h 10288588"/>
              <a:gd name="connsiteX408" fmla="*/ 13034228 w 18288000"/>
              <a:gd name="connsiteY408" fmla="*/ 5178425 h 10288588"/>
              <a:gd name="connsiteX409" fmla="*/ 13023109 w 18288000"/>
              <a:gd name="connsiteY409" fmla="*/ 5180807 h 10288588"/>
              <a:gd name="connsiteX410" fmla="*/ 13011990 w 18288000"/>
              <a:gd name="connsiteY410" fmla="*/ 5183982 h 10288588"/>
              <a:gd name="connsiteX411" fmla="*/ 13000077 w 18288000"/>
              <a:gd name="connsiteY411" fmla="*/ 5187157 h 10288588"/>
              <a:gd name="connsiteX412" fmla="*/ 12990547 w 18288000"/>
              <a:gd name="connsiteY412" fmla="*/ 5192713 h 10288588"/>
              <a:gd name="connsiteX413" fmla="*/ 12981016 w 18288000"/>
              <a:gd name="connsiteY413" fmla="*/ 5198269 h 10288588"/>
              <a:gd name="connsiteX414" fmla="*/ 12972280 w 18288000"/>
              <a:gd name="connsiteY414" fmla="*/ 5205413 h 10288588"/>
              <a:gd name="connsiteX415" fmla="*/ 12963544 w 18288000"/>
              <a:gd name="connsiteY415" fmla="*/ 5213350 h 10288588"/>
              <a:gd name="connsiteX416" fmla="*/ 12955602 w 18288000"/>
              <a:gd name="connsiteY416" fmla="*/ 5221288 h 10288588"/>
              <a:gd name="connsiteX417" fmla="*/ 12948454 w 18288000"/>
              <a:gd name="connsiteY417" fmla="*/ 5230019 h 10288588"/>
              <a:gd name="connsiteX418" fmla="*/ 12942895 w 18288000"/>
              <a:gd name="connsiteY418" fmla="*/ 5240338 h 10288588"/>
              <a:gd name="connsiteX419" fmla="*/ 12938924 w 18288000"/>
              <a:gd name="connsiteY419" fmla="*/ 5249863 h 10288588"/>
              <a:gd name="connsiteX420" fmla="*/ 12934158 w 18288000"/>
              <a:gd name="connsiteY420" fmla="*/ 5260182 h 10288588"/>
              <a:gd name="connsiteX421" fmla="*/ 12931776 w 18288000"/>
              <a:gd name="connsiteY421" fmla="*/ 5271294 h 10288588"/>
              <a:gd name="connsiteX422" fmla="*/ 12929393 w 18288000"/>
              <a:gd name="connsiteY422" fmla="*/ 5283994 h 10288588"/>
              <a:gd name="connsiteX423" fmla="*/ 12928599 w 18288000"/>
              <a:gd name="connsiteY423" fmla="*/ 5295107 h 10288588"/>
              <a:gd name="connsiteX424" fmla="*/ 12928599 w 18288000"/>
              <a:gd name="connsiteY424" fmla="*/ 6453188 h 10288588"/>
              <a:gd name="connsiteX425" fmla="*/ 12929393 w 18288000"/>
              <a:gd name="connsiteY425" fmla="*/ 6464301 h 10288588"/>
              <a:gd name="connsiteX426" fmla="*/ 12931776 w 18288000"/>
              <a:gd name="connsiteY426" fmla="*/ 6477001 h 10288588"/>
              <a:gd name="connsiteX427" fmla="*/ 12934158 w 18288000"/>
              <a:gd name="connsiteY427" fmla="*/ 6488113 h 10288588"/>
              <a:gd name="connsiteX428" fmla="*/ 12938924 w 18288000"/>
              <a:gd name="connsiteY428" fmla="*/ 6498432 h 10288588"/>
              <a:gd name="connsiteX429" fmla="*/ 12942895 w 18288000"/>
              <a:gd name="connsiteY429" fmla="*/ 6508751 h 10288588"/>
              <a:gd name="connsiteX430" fmla="*/ 12948454 w 18288000"/>
              <a:gd name="connsiteY430" fmla="*/ 6518276 h 10288588"/>
              <a:gd name="connsiteX431" fmla="*/ 12955602 w 18288000"/>
              <a:gd name="connsiteY431" fmla="*/ 6527801 h 10288588"/>
              <a:gd name="connsiteX432" fmla="*/ 12963544 w 18288000"/>
              <a:gd name="connsiteY432" fmla="*/ 6535738 h 10288588"/>
              <a:gd name="connsiteX433" fmla="*/ 12972280 w 18288000"/>
              <a:gd name="connsiteY433" fmla="*/ 6543676 h 10288588"/>
              <a:gd name="connsiteX434" fmla="*/ 12981016 w 18288000"/>
              <a:gd name="connsiteY434" fmla="*/ 6550026 h 10288588"/>
              <a:gd name="connsiteX435" fmla="*/ 12990547 w 18288000"/>
              <a:gd name="connsiteY435" fmla="*/ 6555582 h 10288588"/>
              <a:gd name="connsiteX436" fmla="*/ 13000077 w 18288000"/>
              <a:gd name="connsiteY436" fmla="*/ 6561138 h 10288588"/>
              <a:gd name="connsiteX437" fmla="*/ 13011990 w 18288000"/>
              <a:gd name="connsiteY437" fmla="*/ 6565107 h 10288588"/>
              <a:gd name="connsiteX438" fmla="*/ 13023109 w 18288000"/>
              <a:gd name="connsiteY438" fmla="*/ 6568282 h 10288588"/>
              <a:gd name="connsiteX439" fmla="*/ 13034228 w 18288000"/>
              <a:gd name="connsiteY439" fmla="*/ 6570663 h 10288588"/>
              <a:gd name="connsiteX440" fmla="*/ 13046141 w 18288000"/>
              <a:gd name="connsiteY440" fmla="*/ 6570663 h 10288588"/>
              <a:gd name="connsiteX441" fmla="*/ 14201707 w 18288000"/>
              <a:gd name="connsiteY441" fmla="*/ 6570663 h 10288588"/>
              <a:gd name="connsiteX442" fmla="*/ 14213620 w 18288000"/>
              <a:gd name="connsiteY442" fmla="*/ 6570663 h 10288588"/>
              <a:gd name="connsiteX443" fmla="*/ 14225533 w 18288000"/>
              <a:gd name="connsiteY443" fmla="*/ 6568282 h 10288588"/>
              <a:gd name="connsiteX444" fmla="*/ 14236652 w 18288000"/>
              <a:gd name="connsiteY444" fmla="*/ 6565107 h 10288588"/>
              <a:gd name="connsiteX445" fmla="*/ 14247771 w 18288000"/>
              <a:gd name="connsiteY445" fmla="*/ 6561138 h 10288588"/>
              <a:gd name="connsiteX446" fmla="*/ 14258095 w 18288000"/>
              <a:gd name="connsiteY446" fmla="*/ 6555582 h 10288588"/>
              <a:gd name="connsiteX447" fmla="*/ 14267626 w 18288000"/>
              <a:gd name="connsiteY447" fmla="*/ 6550026 h 10288588"/>
              <a:gd name="connsiteX448" fmla="*/ 14277156 w 18288000"/>
              <a:gd name="connsiteY448" fmla="*/ 6543676 h 10288588"/>
              <a:gd name="connsiteX449" fmla="*/ 14284304 w 18288000"/>
              <a:gd name="connsiteY449" fmla="*/ 6535738 h 10288588"/>
              <a:gd name="connsiteX450" fmla="*/ 14292246 w 18288000"/>
              <a:gd name="connsiteY450" fmla="*/ 6527801 h 10288588"/>
              <a:gd name="connsiteX451" fmla="*/ 14299394 w 18288000"/>
              <a:gd name="connsiteY451" fmla="*/ 6518276 h 10288588"/>
              <a:gd name="connsiteX452" fmla="*/ 14304953 w 18288000"/>
              <a:gd name="connsiteY452" fmla="*/ 6508751 h 10288588"/>
              <a:gd name="connsiteX453" fmla="*/ 14309719 w 18288000"/>
              <a:gd name="connsiteY453" fmla="*/ 6498432 h 10288588"/>
              <a:gd name="connsiteX454" fmla="*/ 14313690 w 18288000"/>
              <a:gd name="connsiteY454" fmla="*/ 6488113 h 10288588"/>
              <a:gd name="connsiteX455" fmla="*/ 14316072 w 18288000"/>
              <a:gd name="connsiteY455" fmla="*/ 6477001 h 10288588"/>
              <a:gd name="connsiteX456" fmla="*/ 14318455 w 18288000"/>
              <a:gd name="connsiteY456" fmla="*/ 6464301 h 10288588"/>
              <a:gd name="connsiteX457" fmla="*/ 14319249 w 18288000"/>
              <a:gd name="connsiteY457" fmla="*/ 6453188 h 10288588"/>
              <a:gd name="connsiteX458" fmla="*/ 14319249 w 18288000"/>
              <a:gd name="connsiteY458" fmla="*/ 5295107 h 10288588"/>
              <a:gd name="connsiteX459" fmla="*/ 14318455 w 18288000"/>
              <a:gd name="connsiteY459" fmla="*/ 5283994 h 10288588"/>
              <a:gd name="connsiteX460" fmla="*/ 14316072 w 18288000"/>
              <a:gd name="connsiteY460" fmla="*/ 5271294 h 10288588"/>
              <a:gd name="connsiteX461" fmla="*/ 14313690 w 18288000"/>
              <a:gd name="connsiteY461" fmla="*/ 5260182 h 10288588"/>
              <a:gd name="connsiteX462" fmla="*/ 14309719 w 18288000"/>
              <a:gd name="connsiteY462" fmla="*/ 5249863 h 10288588"/>
              <a:gd name="connsiteX463" fmla="*/ 14304953 w 18288000"/>
              <a:gd name="connsiteY463" fmla="*/ 5240338 h 10288588"/>
              <a:gd name="connsiteX464" fmla="*/ 14299394 w 18288000"/>
              <a:gd name="connsiteY464" fmla="*/ 5230019 h 10288588"/>
              <a:gd name="connsiteX465" fmla="*/ 14292246 w 18288000"/>
              <a:gd name="connsiteY465" fmla="*/ 5221288 h 10288588"/>
              <a:gd name="connsiteX466" fmla="*/ 14284304 w 18288000"/>
              <a:gd name="connsiteY466" fmla="*/ 5213350 h 10288588"/>
              <a:gd name="connsiteX467" fmla="*/ 14277156 w 18288000"/>
              <a:gd name="connsiteY467" fmla="*/ 5205413 h 10288588"/>
              <a:gd name="connsiteX468" fmla="*/ 14267626 w 18288000"/>
              <a:gd name="connsiteY468" fmla="*/ 5198269 h 10288588"/>
              <a:gd name="connsiteX469" fmla="*/ 14258095 w 18288000"/>
              <a:gd name="connsiteY469" fmla="*/ 5192713 h 10288588"/>
              <a:gd name="connsiteX470" fmla="*/ 14247771 w 18288000"/>
              <a:gd name="connsiteY470" fmla="*/ 5187157 h 10288588"/>
              <a:gd name="connsiteX471" fmla="*/ 14236652 w 18288000"/>
              <a:gd name="connsiteY471" fmla="*/ 5183982 h 10288588"/>
              <a:gd name="connsiteX472" fmla="*/ 14225533 w 18288000"/>
              <a:gd name="connsiteY472" fmla="*/ 5180807 h 10288588"/>
              <a:gd name="connsiteX473" fmla="*/ 14213620 w 18288000"/>
              <a:gd name="connsiteY473" fmla="*/ 5178425 h 10288588"/>
              <a:gd name="connsiteX474" fmla="*/ 14201707 w 18288000"/>
              <a:gd name="connsiteY474" fmla="*/ 5178425 h 10288588"/>
              <a:gd name="connsiteX475" fmla="*/ 13046141 w 18288000"/>
              <a:gd name="connsiteY475" fmla="*/ 5178425 h 10288588"/>
              <a:gd name="connsiteX476" fmla="*/ 11575256 w 18288000"/>
              <a:gd name="connsiteY476" fmla="*/ 5178425 h 10288588"/>
              <a:gd name="connsiteX477" fmla="*/ 11564143 w 18288000"/>
              <a:gd name="connsiteY477" fmla="*/ 5180807 h 10288588"/>
              <a:gd name="connsiteX478" fmla="*/ 11553031 w 18288000"/>
              <a:gd name="connsiteY478" fmla="*/ 5183982 h 10288588"/>
              <a:gd name="connsiteX479" fmla="*/ 11541918 w 18288000"/>
              <a:gd name="connsiteY479" fmla="*/ 5187157 h 10288588"/>
              <a:gd name="connsiteX480" fmla="*/ 11531599 w 18288000"/>
              <a:gd name="connsiteY480" fmla="*/ 5192713 h 10288588"/>
              <a:gd name="connsiteX481" fmla="*/ 11522868 w 18288000"/>
              <a:gd name="connsiteY481" fmla="*/ 5198269 h 10288588"/>
              <a:gd name="connsiteX482" fmla="*/ 11512549 w 18288000"/>
              <a:gd name="connsiteY482" fmla="*/ 5205413 h 10288588"/>
              <a:gd name="connsiteX483" fmla="*/ 11504612 w 18288000"/>
              <a:gd name="connsiteY483" fmla="*/ 5213350 h 10288588"/>
              <a:gd name="connsiteX484" fmla="*/ 11496675 w 18288000"/>
              <a:gd name="connsiteY484" fmla="*/ 5221288 h 10288588"/>
              <a:gd name="connsiteX485" fmla="*/ 11490325 w 18288000"/>
              <a:gd name="connsiteY485" fmla="*/ 5230019 h 10288588"/>
              <a:gd name="connsiteX486" fmla="*/ 11484768 w 18288000"/>
              <a:gd name="connsiteY486" fmla="*/ 5240338 h 10288588"/>
              <a:gd name="connsiteX487" fmla="*/ 11480006 w 18288000"/>
              <a:gd name="connsiteY487" fmla="*/ 5249863 h 10288588"/>
              <a:gd name="connsiteX488" fmla="*/ 11475243 w 18288000"/>
              <a:gd name="connsiteY488" fmla="*/ 5260182 h 10288588"/>
              <a:gd name="connsiteX489" fmla="*/ 11473656 w 18288000"/>
              <a:gd name="connsiteY489" fmla="*/ 5271294 h 10288588"/>
              <a:gd name="connsiteX490" fmla="*/ 11471275 w 18288000"/>
              <a:gd name="connsiteY490" fmla="*/ 5283994 h 10288588"/>
              <a:gd name="connsiteX491" fmla="*/ 11469687 w 18288000"/>
              <a:gd name="connsiteY491" fmla="*/ 5295107 h 10288588"/>
              <a:gd name="connsiteX492" fmla="*/ 11469687 w 18288000"/>
              <a:gd name="connsiteY492" fmla="*/ 6453188 h 10288588"/>
              <a:gd name="connsiteX493" fmla="*/ 11471275 w 18288000"/>
              <a:gd name="connsiteY493" fmla="*/ 6464301 h 10288588"/>
              <a:gd name="connsiteX494" fmla="*/ 11473656 w 18288000"/>
              <a:gd name="connsiteY494" fmla="*/ 6477001 h 10288588"/>
              <a:gd name="connsiteX495" fmla="*/ 11475243 w 18288000"/>
              <a:gd name="connsiteY495" fmla="*/ 6488113 h 10288588"/>
              <a:gd name="connsiteX496" fmla="*/ 11480006 w 18288000"/>
              <a:gd name="connsiteY496" fmla="*/ 6498432 h 10288588"/>
              <a:gd name="connsiteX497" fmla="*/ 11484768 w 18288000"/>
              <a:gd name="connsiteY497" fmla="*/ 6508751 h 10288588"/>
              <a:gd name="connsiteX498" fmla="*/ 11490325 w 18288000"/>
              <a:gd name="connsiteY498" fmla="*/ 6518276 h 10288588"/>
              <a:gd name="connsiteX499" fmla="*/ 11496675 w 18288000"/>
              <a:gd name="connsiteY499" fmla="*/ 6527801 h 10288588"/>
              <a:gd name="connsiteX500" fmla="*/ 11504612 w 18288000"/>
              <a:gd name="connsiteY500" fmla="*/ 6535738 h 10288588"/>
              <a:gd name="connsiteX501" fmla="*/ 11512549 w 18288000"/>
              <a:gd name="connsiteY501" fmla="*/ 6543676 h 10288588"/>
              <a:gd name="connsiteX502" fmla="*/ 11522868 w 18288000"/>
              <a:gd name="connsiteY502" fmla="*/ 6550026 h 10288588"/>
              <a:gd name="connsiteX503" fmla="*/ 11531599 w 18288000"/>
              <a:gd name="connsiteY503" fmla="*/ 6555582 h 10288588"/>
              <a:gd name="connsiteX504" fmla="*/ 11541918 w 18288000"/>
              <a:gd name="connsiteY504" fmla="*/ 6561138 h 10288588"/>
              <a:gd name="connsiteX505" fmla="*/ 11553031 w 18288000"/>
              <a:gd name="connsiteY505" fmla="*/ 6565107 h 10288588"/>
              <a:gd name="connsiteX506" fmla="*/ 11564143 w 18288000"/>
              <a:gd name="connsiteY506" fmla="*/ 6568282 h 10288588"/>
              <a:gd name="connsiteX507" fmla="*/ 11575256 w 18288000"/>
              <a:gd name="connsiteY507" fmla="*/ 6570663 h 10288588"/>
              <a:gd name="connsiteX508" fmla="*/ 11587956 w 18288000"/>
              <a:gd name="connsiteY508" fmla="*/ 6570663 h 10288588"/>
              <a:gd name="connsiteX509" fmla="*/ 12742068 w 18288000"/>
              <a:gd name="connsiteY509" fmla="*/ 6570663 h 10288588"/>
              <a:gd name="connsiteX510" fmla="*/ 12754768 w 18288000"/>
              <a:gd name="connsiteY510" fmla="*/ 6570663 h 10288588"/>
              <a:gd name="connsiteX511" fmla="*/ 12765881 w 18288000"/>
              <a:gd name="connsiteY511" fmla="*/ 6568282 h 10288588"/>
              <a:gd name="connsiteX512" fmla="*/ 12776993 w 18288000"/>
              <a:gd name="connsiteY512" fmla="*/ 6565107 h 10288588"/>
              <a:gd name="connsiteX513" fmla="*/ 12788106 w 18288000"/>
              <a:gd name="connsiteY513" fmla="*/ 6561138 h 10288588"/>
              <a:gd name="connsiteX514" fmla="*/ 12798425 w 18288000"/>
              <a:gd name="connsiteY514" fmla="*/ 6555582 h 10288588"/>
              <a:gd name="connsiteX515" fmla="*/ 12808743 w 18288000"/>
              <a:gd name="connsiteY515" fmla="*/ 6550026 h 10288588"/>
              <a:gd name="connsiteX516" fmla="*/ 12817475 w 18288000"/>
              <a:gd name="connsiteY516" fmla="*/ 6543676 h 10288588"/>
              <a:gd name="connsiteX517" fmla="*/ 12825412 w 18288000"/>
              <a:gd name="connsiteY517" fmla="*/ 6535738 h 10288588"/>
              <a:gd name="connsiteX518" fmla="*/ 12833349 w 18288000"/>
              <a:gd name="connsiteY518" fmla="*/ 6527801 h 10288588"/>
              <a:gd name="connsiteX519" fmla="*/ 12839699 w 18288000"/>
              <a:gd name="connsiteY519" fmla="*/ 6518276 h 10288588"/>
              <a:gd name="connsiteX520" fmla="*/ 12845256 w 18288000"/>
              <a:gd name="connsiteY520" fmla="*/ 6508751 h 10288588"/>
              <a:gd name="connsiteX521" fmla="*/ 12850018 w 18288000"/>
              <a:gd name="connsiteY521" fmla="*/ 6498432 h 10288588"/>
              <a:gd name="connsiteX522" fmla="*/ 12854781 w 18288000"/>
              <a:gd name="connsiteY522" fmla="*/ 6488113 h 10288588"/>
              <a:gd name="connsiteX523" fmla="*/ 12857162 w 18288000"/>
              <a:gd name="connsiteY523" fmla="*/ 6477001 h 10288588"/>
              <a:gd name="connsiteX524" fmla="*/ 12858749 w 18288000"/>
              <a:gd name="connsiteY524" fmla="*/ 6464301 h 10288588"/>
              <a:gd name="connsiteX525" fmla="*/ 12860337 w 18288000"/>
              <a:gd name="connsiteY525" fmla="*/ 6453188 h 10288588"/>
              <a:gd name="connsiteX526" fmla="*/ 12860337 w 18288000"/>
              <a:gd name="connsiteY526" fmla="*/ 5295107 h 10288588"/>
              <a:gd name="connsiteX527" fmla="*/ 12858749 w 18288000"/>
              <a:gd name="connsiteY527" fmla="*/ 5283994 h 10288588"/>
              <a:gd name="connsiteX528" fmla="*/ 12857162 w 18288000"/>
              <a:gd name="connsiteY528" fmla="*/ 5271294 h 10288588"/>
              <a:gd name="connsiteX529" fmla="*/ 12854781 w 18288000"/>
              <a:gd name="connsiteY529" fmla="*/ 5260182 h 10288588"/>
              <a:gd name="connsiteX530" fmla="*/ 12850018 w 18288000"/>
              <a:gd name="connsiteY530" fmla="*/ 5249863 h 10288588"/>
              <a:gd name="connsiteX531" fmla="*/ 12845256 w 18288000"/>
              <a:gd name="connsiteY531" fmla="*/ 5240338 h 10288588"/>
              <a:gd name="connsiteX532" fmla="*/ 12839699 w 18288000"/>
              <a:gd name="connsiteY532" fmla="*/ 5230019 h 10288588"/>
              <a:gd name="connsiteX533" fmla="*/ 12833349 w 18288000"/>
              <a:gd name="connsiteY533" fmla="*/ 5221288 h 10288588"/>
              <a:gd name="connsiteX534" fmla="*/ 12825412 w 18288000"/>
              <a:gd name="connsiteY534" fmla="*/ 5213350 h 10288588"/>
              <a:gd name="connsiteX535" fmla="*/ 12817475 w 18288000"/>
              <a:gd name="connsiteY535" fmla="*/ 5205413 h 10288588"/>
              <a:gd name="connsiteX536" fmla="*/ 12808743 w 18288000"/>
              <a:gd name="connsiteY536" fmla="*/ 5198269 h 10288588"/>
              <a:gd name="connsiteX537" fmla="*/ 12798425 w 18288000"/>
              <a:gd name="connsiteY537" fmla="*/ 5192713 h 10288588"/>
              <a:gd name="connsiteX538" fmla="*/ 12788106 w 18288000"/>
              <a:gd name="connsiteY538" fmla="*/ 5187157 h 10288588"/>
              <a:gd name="connsiteX539" fmla="*/ 12776993 w 18288000"/>
              <a:gd name="connsiteY539" fmla="*/ 5183982 h 10288588"/>
              <a:gd name="connsiteX540" fmla="*/ 12765881 w 18288000"/>
              <a:gd name="connsiteY540" fmla="*/ 5180807 h 10288588"/>
              <a:gd name="connsiteX541" fmla="*/ 12754768 w 18288000"/>
              <a:gd name="connsiteY541" fmla="*/ 5178425 h 10288588"/>
              <a:gd name="connsiteX542" fmla="*/ 12742068 w 18288000"/>
              <a:gd name="connsiteY542" fmla="*/ 5178425 h 10288588"/>
              <a:gd name="connsiteX543" fmla="*/ 11587956 w 18288000"/>
              <a:gd name="connsiteY543" fmla="*/ 5178425 h 10288588"/>
              <a:gd name="connsiteX544" fmla="*/ 15963105 w 18288000"/>
              <a:gd name="connsiteY544" fmla="*/ 3717927 h 10288588"/>
              <a:gd name="connsiteX545" fmla="*/ 15951199 w 18288000"/>
              <a:gd name="connsiteY545" fmla="*/ 3719514 h 10288588"/>
              <a:gd name="connsiteX546" fmla="*/ 15940087 w 18288000"/>
              <a:gd name="connsiteY546" fmla="*/ 3720308 h 10288588"/>
              <a:gd name="connsiteX547" fmla="*/ 15928180 w 18288000"/>
              <a:gd name="connsiteY547" fmla="*/ 3723483 h 10288588"/>
              <a:gd name="connsiteX548" fmla="*/ 15917068 w 18288000"/>
              <a:gd name="connsiteY548" fmla="*/ 3727452 h 10288588"/>
              <a:gd name="connsiteX549" fmla="*/ 15907543 w 18288000"/>
              <a:gd name="connsiteY549" fmla="*/ 3733008 h 10288588"/>
              <a:gd name="connsiteX550" fmla="*/ 15898018 w 18288000"/>
              <a:gd name="connsiteY550" fmla="*/ 3738564 h 10288588"/>
              <a:gd name="connsiteX551" fmla="*/ 15889287 w 18288000"/>
              <a:gd name="connsiteY551" fmla="*/ 3744914 h 10288588"/>
              <a:gd name="connsiteX552" fmla="*/ 15880555 w 18288000"/>
              <a:gd name="connsiteY552" fmla="*/ 3752852 h 10288588"/>
              <a:gd name="connsiteX553" fmla="*/ 15872618 w 18288000"/>
              <a:gd name="connsiteY553" fmla="*/ 3760789 h 10288588"/>
              <a:gd name="connsiteX554" fmla="*/ 15865474 w 18288000"/>
              <a:gd name="connsiteY554" fmla="*/ 3770314 h 10288588"/>
              <a:gd name="connsiteX555" fmla="*/ 15859918 w 18288000"/>
              <a:gd name="connsiteY555" fmla="*/ 3779839 h 10288588"/>
              <a:gd name="connsiteX556" fmla="*/ 15855949 w 18288000"/>
              <a:gd name="connsiteY556" fmla="*/ 3790158 h 10288588"/>
              <a:gd name="connsiteX557" fmla="*/ 15851187 w 18288000"/>
              <a:gd name="connsiteY557" fmla="*/ 3800477 h 10288588"/>
              <a:gd name="connsiteX558" fmla="*/ 15848805 w 18288000"/>
              <a:gd name="connsiteY558" fmla="*/ 3811590 h 10288588"/>
              <a:gd name="connsiteX559" fmla="*/ 15846424 w 18288000"/>
              <a:gd name="connsiteY559" fmla="*/ 3824289 h 10288588"/>
              <a:gd name="connsiteX560" fmla="*/ 15846424 w 18288000"/>
              <a:gd name="connsiteY560" fmla="*/ 3835402 h 10288588"/>
              <a:gd name="connsiteX561" fmla="*/ 15846424 w 18288000"/>
              <a:gd name="connsiteY561" fmla="*/ 4993482 h 10288588"/>
              <a:gd name="connsiteX562" fmla="*/ 15846424 w 18288000"/>
              <a:gd name="connsiteY562" fmla="*/ 5004594 h 10288588"/>
              <a:gd name="connsiteX563" fmla="*/ 15848805 w 18288000"/>
              <a:gd name="connsiteY563" fmla="*/ 5017294 h 10288588"/>
              <a:gd name="connsiteX564" fmla="*/ 15851187 w 18288000"/>
              <a:gd name="connsiteY564" fmla="*/ 5028407 h 10288588"/>
              <a:gd name="connsiteX565" fmla="*/ 15855949 w 18288000"/>
              <a:gd name="connsiteY565" fmla="*/ 5038726 h 10288588"/>
              <a:gd name="connsiteX566" fmla="*/ 15859918 w 18288000"/>
              <a:gd name="connsiteY566" fmla="*/ 5048251 h 10288588"/>
              <a:gd name="connsiteX567" fmla="*/ 15865474 w 18288000"/>
              <a:gd name="connsiteY567" fmla="*/ 5058569 h 10288588"/>
              <a:gd name="connsiteX568" fmla="*/ 15872618 w 18288000"/>
              <a:gd name="connsiteY568" fmla="*/ 5067301 h 10288588"/>
              <a:gd name="connsiteX569" fmla="*/ 15880555 w 18288000"/>
              <a:gd name="connsiteY569" fmla="*/ 5075238 h 10288588"/>
              <a:gd name="connsiteX570" fmla="*/ 15889287 w 18288000"/>
              <a:gd name="connsiteY570" fmla="*/ 5083176 h 10288588"/>
              <a:gd name="connsiteX571" fmla="*/ 15898018 w 18288000"/>
              <a:gd name="connsiteY571" fmla="*/ 5090319 h 10288588"/>
              <a:gd name="connsiteX572" fmla="*/ 15907543 w 18288000"/>
              <a:gd name="connsiteY572" fmla="*/ 5095876 h 10288588"/>
              <a:gd name="connsiteX573" fmla="*/ 15917068 w 18288000"/>
              <a:gd name="connsiteY573" fmla="*/ 5101432 h 10288588"/>
              <a:gd name="connsiteX574" fmla="*/ 15928180 w 18288000"/>
              <a:gd name="connsiteY574" fmla="*/ 5104607 h 10288588"/>
              <a:gd name="connsiteX575" fmla="*/ 15940087 w 18288000"/>
              <a:gd name="connsiteY575" fmla="*/ 5107782 h 10288588"/>
              <a:gd name="connsiteX576" fmla="*/ 15951199 w 18288000"/>
              <a:gd name="connsiteY576" fmla="*/ 5110163 h 10288588"/>
              <a:gd name="connsiteX577" fmla="*/ 15963105 w 18288000"/>
              <a:gd name="connsiteY577" fmla="*/ 5110163 h 10288588"/>
              <a:gd name="connsiteX578" fmla="*/ 17118804 w 18288000"/>
              <a:gd name="connsiteY578" fmla="*/ 5110163 h 10288588"/>
              <a:gd name="connsiteX579" fmla="*/ 17129920 w 18288000"/>
              <a:gd name="connsiteY579" fmla="*/ 5110163 h 10288588"/>
              <a:gd name="connsiteX580" fmla="*/ 17141032 w 18288000"/>
              <a:gd name="connsiteY580" fmla="*/ 5107782 h 10288588"/>
              <a:gd name="connsiteX581" fmla="*/ 17152936 w 18288000"/>
              <a:gd name="connsiteY581" fmla="*/ 5104607 h 10288588"/>
              <a:gd name="connsiteX582" fmla="*/ 17164048 w 18288000"/>
              <a:gd name="connsiteY582" fmla="*/ 5101432 h 10288588"/>
              <a:gd name="connsiteX583" fmla="*/ 17173576 w 18288000"/>
              <a:gd name="connsiteY583" fmla="*/ 5095876 h 10288588"/>
              <a:gd name="connsiteX584" fmla="*/ 17183892 w 18288000"/>
              <a:gd name="connsiteY584" fmla="*/ 5090319 h 10288588"/>
              <a:gd name="connsiteX585" fmla="*/ 17193420 w 18288000"/>
              <a:gd name="connsiteY585" fmla="*/ 5083176 h 10288588"/>
              <a:gd name="connsiteX586" fmla="*/ 17200564 w 18288000"/>
              <a:gd name="connsiteY586" fmla="*/ 5075238 h 10288588"/>
              <a:gd name="connsiteX587" fmla="*/ 17208500 w 18288000"/>
              <a:gd name="connsiteY587" fmla="*/ 5067301 h 10288588"/>
              <a:gd name="connsiteX588" fmla="*/ 17215644 w 18288000"/>
              <a:gd name="connsiteY588" fmla="*/ 5058569 h 10288588"/>
              <a:gd name="connsiteX589" fmla="*/ 17221200 w 18288000"/>
              <a:gd name="connsiteY589" fmla="*/ 5048251 h 10288588"/>
              <a:gd name="connsiteX590" fmla="*/ 17225964 w 18288000"/>
              <a:gd name="connsiteY590" fmla="*/ 5038726 h 10288588"/>
              <a:gd name="connsiteX591" fmla="*/ 17229932 w 18288000"/>
              <a:gd name="connsiteY591" fmla="*/ 5028407 h 10288588"/>
              <a:gd name="connsiteX592" fmla="*/ 17233104 w 18288000"/>
              <a:gd name="connsiteY592" fmla="*/ 5017294 h 10288588"/>
              <a:gd name="connsiteX593" fmla="*/ 17234692 w 18288000"/>
              <a:gd name="connsiteY593" fmla="*/ 5004594 h 10288588"/>
              <a:gd name="connsiteX594" fmla="*/ 17235488 w 18288000"/>
              <a:gd name="connsiteY594" fmla="*/ 4993482 h 10288588"/>
              <a:gd name="connsiteX595" fmla="*/ 17235488 w 18288000"/>
              <a:gd name="connsiteY595" fmla="*/ 3835402 h 10288588"/>
              <a:gd name="connsiteX596" fmla="*/ 17234692 w 18288000"/>
              <a:gd name="connsiteY596" fmla="*/ 3824289 h 10288588"/>
              <a:gd name="connsiteX597" fmla="*/ 17233104 w 18288000"/>
              <a:gd name="connsiteY597" fmla="*/ 3811590 h 10288588"/>
              <a:gd name="connsiteX598" fmla="*/ 17229932 w 18288000"/>
              <a:gd name="connsiteY598" fmla="*/ 3800477 h 10288588"/>
              <a:gd name="connsiteX599" fmla="*/ 17225964 w 18288000"/>
              <a:gd name="connsiteY599" fmla="*/ 3790158 h 10288588"/>
              <a:gd name="connsiteX600" fmla="*/ 17221200 w 18288000"/>
              <a:gd name="connsiteY600" fmla="*/ 3779839 h 10288588"/>
              <a:gd name="connsiteX601" fmla="*/ 17215644 w 18288000"/>
              <a:gd name="connsiteY601" fmla="*/ 3770314 h 10288588"/>
              <a:gd name="connsiteX602" fmla="*/ 17208500 w 18288000"/>
              <a:gd name="connsiteY602" fmla="*/ 3760789 h 10288588"/>
              <a:gd name="connsiteX603" fmla="*/ 17200564 w 18288000"/>
              <a:gd name="connsiteY603" fmla="*/ 3752852 h 10288588"/>
              <a:gd name="connsiteX604" fmla="*/ 17193420 w 18288000"/>
              <a:gd name="connsiteY604" fmla="*/ 3744914 h 10288588"/>
              <a:gd name="connsiteX605" fmla="*/ 17183892 w 18288000"/>
              <a:gd name="connsiteY605" fmla="*/ 3738564 h 10288588"/>
              <a:gd name="connsiteX606" fmla="*/ 17173576 w 18288000"/>
              <a:gd name="connsiteY606" fmla="*/ 3733008 h 10288588"/>
              <a:gd name="connsiteX607" fmla="*/ 17164048 w 18288000"/>
              <a:gd name="connsiteY607" fmla="*/ 3727452 h 10288588"/>
              <a:gd name="connsiteX608" fmla="*/ 17152936 w 18288000"/>
              <a:gd name="connsiteY608" fmla="*/ 3723483 h 10288588"/>
              <a:gd name="connsiteX609" fmla="*/ 17141032 w 18288000"/>
              <a:gd name="connsiteY609" fmla="*/ 3720308 h 10288588"/>
              <a:gd name="connsiteX610" fmla="*/ 17129920 w 18288000"/>
              <a:gd name="connsiteY610" fmla="*/ 3719514 h 10288588"/>
              <a:gd name="connsiteX611" fmla="*/ 17118804 w 18288000"/>
              <a:gd name="connsiteY611" fmla="*/ 3717927 h 10288588"/>
              <a:gd name="connsiteX612" fmla="*/ 14504193 w 18288000"/>
              <a:gd name="connsiteY612" fmla="*/ 3717927 h 10288588"/>
              <a:gd name="connsiteX613" fmla="*/ 14491493 w 18288000"/>
              <a:gd name="connsiteY613" fmla="*/ 3719514 h 10288588"/>
              <a:gd name="connsiteX614" fmla="*/ 14480381 w 18288000"/>
              <a:gd name="connsiteY614" fmla="*/ 3720308 h 10288588"/>
              <a:gd name="connsiteX615" fmla="*/ 14469268 w 18288000"/>
              <a:gd name="connsiteY615" fmla="*/ 3723483 h 10288588"/>
              <a:gd name="connsiteX616" fmla="*/ 14458156 w 18288000"/>
              <a:gd name="connsiteY616" fmla="*/ 3727452 h 10288588"/>
              <a:gd name="connsiteX617" fmla="*/ 14447837 w 18288000"/>
              <a:gd name="connsiteY617" fmla="*/ 3733008 h 10288588"/>
              <a:gd name="connsiteX618" fmla="*/ 14439106 w 18288000"/>
              <a:gd name="connsiteY618" fmla="*/ 3738564 h 10288588"/>
              <a:gd name="connsiteX619" fmla="*/ 14430375 w 18288000"/>
              <a:gd name="connsiteY619" fmla="*/ 3744914 h 10288588"/>
              <a:gd name="connsiteX620" fmla="*/ 14420850 w 18288000"/>
              <a:gd name="connsiteY620" fmla="*/ 3752852 h 10288588"/>
              <a:gd name="connsiteX621" fmla="*/ 14412912 w 18288000"/>
              <a:gd name="connsiteY621" fmla="*/ 3760789 h 10288588"/>
              <a:gd name="connsiteX622" fmla="*/ 14406562 w 18288000"/>
              <a:gd name="connsiteY622" fmla="*/ 3770314 h 10288588"/>
              <a:gd name="connsiteX623" fmla="*/ 14401006 w 18288000"/>
              <a:gd name="connsiteY623" fmla="*/ 3779839 h 10288588"/>
              <a:gd name="connsiteX624" fmla="*/ 14396243 w 18288000"/>
              <a:gd name="connsiteY624" fmla="*/ 3790158 h 10288588"/>
              <a:gd name="connsiteX625" fmla="*/ 14391481 w 18288000"/>
              <a:gd name="connsiteY625" fmla="*/ 3800477 h 10288588"/>
              <a:gd name="connsiteX626" fmla="*/ 14389893 w 18288000"/>
              <a:gd name="connsiteY626" fmla="*/ 3811590 h 10288588"/>
              <a:gd name="connsiteX627" fmla="*/ 14387512 w 18288000"/>
              <a:gd name="connsiteY627" fmla="*/ 3824289 h 10288588"/>
              <a:gd name="connsiteX628" fmla="*/ 14387512 w 18288000"/>
              <a:gd name="connsiteY628" fmla="*/ 3835402 h 10288588"/>
              <a:gd name="connsiteX629" fmla="*/ 14387512 w 18288000"/>
              <a:gd name="connsiteY629" fmla="*/ 4993482 h 10288588"/>
              <a:gd name="connsiteX630" fmla="*/ 14387512 w 18288000"/>
              <a:gd name="connsiteY630" fmla="*/ 5004594 h 10288588"/>
              <a:gd name="connsiteX631" fmla="*/ 14389893 w 18288000"/>
              <a:gd name="connsiteY631" fmla="*/ 5017294 h 10288588"/>
              <a:gd name="connsiteX632" fmla="*/ 14391481 w 18288000"/>
              <a:gd name="connsiteY632" fmla="*/ 5028407 h 10288588"/>
              <a:gd name="connsiteX633" fmla="*/ 14396243 w 18288000"/>
              <a:gd name="connsiteY633" fmla="*/ 5038726 h 10288588"/>
              <a:gd name="connsiteX634" fmla="*/ 14401006 w 18288000"/>
              <a:gd name="connsiteY634" fmla="*/ 5048251 h 10288588"/>
              <a:gd name="connsiteX635" fmla="*/ 14406562 w 18288000"/>
              <a:gd name="connsiteY635" fmla="*/ 5058569 h 10288588"/>
              <a:gd name="connsiteX636" fmla="*/ 14412912 w 18288000"/>
              <a:gd name="connsiteY636" fmla="*/ 5067301 h 10288588"/>
              <a:gd name="connsiteX637" fmla="*/ 14420850 w 18288000"/>
              <a:gd name="connsiteY637" fmla="*/ 5075238 h 10288588"/>
              <a:gd name="connsiteX638" fmla="*/ 14430375 w 18288000"/>
              <a:gd name="connsiteY638" fmla="*/ 5083176 h 10288588"/>
              <a:gd name="connsiteX639" fmla="*/ 14439106 w 18288000"/>
              <a:gd name="connsiteY639" fmla="*/ 5090319 h 10288588"/>
              <a:gd name="connsiteX640" fmla="*/ 14447837 w 18288000"/>
              <a:gd name="connsiteY640" fmla="*/ 5095876 h 10288588"/>
              <a:gd name="connsiteX641" fmla="*/ 14458156 w 18288000"/>
              <a:gd name="connsiteY641" fmla="*/ 5101432 h 10288588"/>
              <a:gd name="connsiteX642" fmla="*/ 14469268 w 18288000"/>
              <a:gd name="connsiteY642" fmla="*/ 5104607 h 10288588"/>
              <a:gd name="connsiteX643" fmla="*/ 14480381 w 18288000"/>
              <a:gd name="connsiteY643" fmla="*/ 5107782 h 10288588"/>
              <a:gd name="connsiteX644" fmla="*/ 14491493 w 18288000"/>
              <a:gd name="connsiteY644" fmla="*/ 5110163 h 10288588"/>
              <a:gd name="connsiteX645" fmla="*/ 14504193 w 18288000"/>
              <a:gd name="connsiteY645" fmla="*/ 5110163 h 10288588"/>
              <a:gd name="connsiteX646" fmla="*/ 15659894 w 18288000"/>
              <a:gd name="connsiteY646" fmla="*/ 5110163 h 10288588"/>
              <a:gd name="connsiteX647" fmla="*/ 15671006 w 18288000"/>
              <a:gd name="connsiteY647" fmla="*/ 5110163 h 10288588"/>
              <a:gd name="connsiteX648" fmla="*/ 15682119 w 18288000"/>
              <a:gd name="connsiteY648" fmla="*/ 5107782 h 10288588"/>
              <a:gd name="connsiteX649" fmla="*/ 15693231 w 18288000"/>
              <a:gd name="connsiteY649" fmla="*/ 5104607 h 10288588"/>
              <a:gd name="connsiteX650" fmla="*/ 15704344 w 18288000"/>
              <a:gd name="connsiteY650" fmla="*/ 5101432 h 10288588"/>
              <a:gd name="connsiteX651" fmla="*/ 15714663 w 18288000"/>
              <a:gd name="connsiteY651" fmla="*/ 5095876 h 10288588"/>
              <a:gd name="connsiteX652" fmla="*/ 15724981 w 18288000"/>
              <a:gd name="connsiteY652" fmla="*/ 5090319 h 10288588"/>
              <a:gd name="connsiteX653" fmla="*/ 15733713 w 18288000"/>
              <a:gd name="connsiteY653" fmla="*/ 5083176 h 10288588"/>
              <a:gd name="connsiteX654" fmla="*/ 15741650 w 18288000"/>
              <a:gd name="connsiteY654" fmla="*/ 5075238 h 10288588"/>
              <a:gd name="connsiteX655" fmla="*/ 15749587 w 18288000"/>
              <a:gd name="connsiteY655" fmla="*/ 5067301 h 10288588"/>
              <a:gd name="connsiteX656" fmla="*/ 15755937 w 18288000"/>
              <a:gd name="connsiteY656" fmla="*/ 5058569 h 10288588"/>
              <a:gd name="connsiteX657" fmla="*/ 15761494 w 18288000"/>
              <a:gd name="connsiteY657" fmla="*/ 5048251 h 10288588"/>
              <a:gd name="connsiteX658" fmla="*/ 15766256 w 18288000"/>
              <a:gd name="connsiteY658" fmla="*/ 5038726 h 10288588"/>
              <a:gd name="connsiteX659" fmla="*/ 15771019 w 18288000"/>
              <a:gd name="connsiteY659" fmla="*/ 5028407 h 10288588"/>
              <a:gd name="connsiteX660" fmla="*/ 15772606 w 18288000"/>
              <a:gd name="connsiteY660" fmla="*/ 5017294 h 10288588"/>
              <a:gd name="connsiteX661" fmla="*/ 15774987 w 18288000"/>
              <a:gd name="connsiteY661" fmla="*/ 5004594 h 10288588"/>
              <a:gd name="connsiteX662" fmla="*/ 15776575 w 18288000"/>
              <a:gd name="connsiteY662" fmla="*/ 4993482 h 10288588"/>
              <a:gd name="connsiteX663" fmla="*/ 15776575 w 18288000"/>
              <a:gd name="connsiteY663" fmla="*/ 3835402 h 10288588"/>
              <a:gd name="connsiteX664" fmla="*/ 15774987 w 18288000"/>
              <a:gd name="connsiteY664" fmla="*/ 3824289 h 10288588"/>
              <a:gd name="connsiteX665" fmla="*/ 15772606 w 18288000"/>
              <a:gd name="connsiteY665" fmla="*/ 3811590 h 10288588"/>
              <a:gd name="connsiteX666" fmla="*/ 15771019 w 18288000"/>
              <a:gd name="connsiteY666" fmla="*/ 3800477 h 10288588"/>
              <a:gd name="connsiteX667" fmla="*/ 15766256 w 18288000"/>
              <a:gd name="connsiteY667" fmla="*/ 3790158 h 10288588"/>
              <a:gd name="connsiteX668" fmla="*/ 15761494 w 18288000"/>
              <a:gd name="connsiteY668" fmla="*/ 3779839 h 10288588"/>
              <a:gd name="connsiteX669" fmla="*/ 15755937 w 18288000"/>
              <a:gd name="connsiteY669" fmla="*/ 3770314 h 10288588"/>
              <a:gd name="connsiteX670" fmla="*/ 15749587 w 18288000"/>
              <a:gd name="connsiteY670" fmla="*/ 3760789 h 10288588"/>
              <a:gd name="connsiteX671" fmla="*/ 15741650 w 18288000"/>
              <a:gd name="connsiteY671" fmla="*/ 3752852 h 10288588"/>
              <a:gd name="connsiteX672" fmla="*/ 15733713 w 18288000"/>
              <a:gd name="connsiteY672" fmla="*/ 3744914 h 10288588"/>
              <a:gd name="connsiteX673" fmla="*/ 15724981 w 18288000"/>
              <a:gd name="connsiteY673" fmla="*/ 3738564 h 10288588"/>
              <a:gd name="connsiteX674" fmla="*/ 15714663 w 18288000"/>
              <a:gd name="connsiteY674" fmla="*/ 3733008 h 10288588"/>
              <a:gd name="connsiteX675" fmla="*/ 15704344 w 18288000"/>
              <a:gd name="connsiteY675" fmla="*/ 3727452 h 10288588"/>
              <a:gd name="connsiteX676" fmla="*/ 15693231 w 18288000"/>
              <a:gd name="connsiteY676" fmla="*/ 3723483 h 10288588"/>
              <a:gd name="connsiteX677" fmla="*/ 15682119 w 18288000"/>
              <a:gd name="connsiteY677" fmla="*/ 3720308 h 10288588"/>
              <a:gd name="connsiteX678" fmla="*/ 15671006 w 18288000"/>
              <a:gd name="connsiteY678" fmla="*/ 3719514 h 10288588"/>
              <a:gd name="connsiteX679" fmla="*/ 15659894 w 18288000"/>
              <a:gd name="connsiteY679" fmla="*/ 3717927 h 10288588"/>
              <a:gd name="connsiteX680" fmla="*/ 13046141 w 18288000"/>
              <a:gd name="connsiteY680" fmla="*/ 3717926 h 10288588"/>
              <a:gd name="connsiteX681" fmla="*/ 13034228 w 18288000"/>
              <a:gd name="connsiteY681" fmla="*/ 3719514 h 10288588"/>
              <a:gd name="connsiteX682" fmla="*/ 13023109 w 18288000"/>
              <a:gd name="connsiteY682" fmla="*/ 3720308 h 10288588"/>
              <a:gd name="connsiteX683" fmla="*/ 13011990 w 18288000"/>
              <a:gd name="connsiteY683" fmla="*/ 3723482 h 10288588"/>
              <a:gd name="connsiteX684" fmla="*/ 13000077 w 18288000"/>
              <a:gd name="connsiteY684" fmla="*/ 3727451 h 10288588"/>
              <a:gd name="connsiteX685" fmla="*/ 12990547 w 18288000"/>
              <a:gd name="connsiteY685" fmla="*/ 3733008 h 10288588"/>
              <a:gd name="connsiteX686" fmla="*/ 12981016 w 18288000"/>
              <a:gd name="connsiteY686" fmla="*/ 3738564 h 10288588"/>
              <a:gd name="connsiteX687" fmla="*/ 12972280 w 18288000"/>
              <a:gd name="connsiteY687" fmla="*/ 3744914 h 10288588"/>
              <a:gd name="connsiteX688" fmla="*/ 12963544 w 18288000"/>
              <a:gd name="connsiteY688" fmla="*/ 3752851 h 10288588"/>
              <a:gd name="connsiteX689" fmla="*/ 12955602 w 18288000"/>
              <a:gd name="connsiteY689" fmla="*/ 3760789 h 10288588"/>
              <a:gd name="connsiteX690" fmla="*/ 12948454 w 18288000"/>
              <a:gd name="connsiteY690" fmla="*/ 3770314 h 10288588"/>
              <a:gd name="connsiteX691" fmla="*/ 12942895 w 18288000"/>
              <a:gd name="connsiteY691" fmla="*/ 3779839 h 10288588"/>
              <a:gd name="connsiteX692" fmla="*/ 12938924 w 18288000"/>
              <a:gd name="connsiteY692" fmla="*/ 3790158 h 10288588"/>
              <a:gd name="connsiteX693" fmla="*/ 12934158 w 18288000"/>
              <a:gd name="connsiteY693" fmla="*/ 3800476 h 10288588"/>
              <a:gd name="connsiteX694" fmla="*/ 12931776 w 18288000"/>
              <a:gd name="connsiteY694" fmla="*/ 3811589 h 10288588"/>
              <a:gd name="connsiteX695" fmla="*/ 12929393 w 18288000"/>
              <a:gd name="connsiteY695" fmla="*/ 3824288 h 10288588"/>
              <a:gd name="connsiteX696" fmla="*/ 12928599 w 18288000"/>
              <a:gd name="connsiteY696" fmla="*/ 3835401 h 10288588"/>
              <a:gd name="connsiteX697" fmla="*/ 12928599 w 18288000"/>
              <a:gd name="connsiteY697" fmla="*/ 4993482 h 10288588"/>
              <a:gd name="connsiteX698" fmla="*/ 12929393 w 18288000"/>
              <a:gd name="connsiteY698" fmla="*/ 5004594 h 10288588"/>
              <a:gd name="connsiteX699" fmla="*/ 12931776 w 18288000"/>
              <a:gd name="connsiteY699" fmla="*/ 5017294 h 10288588"/>
              <a:gd name="connsiteX700" fmla="*/ 12934158 w 18288000"/>
              <a:gd name="connsiteY700" fmla="*/ 5028407 h 10288588"/>
              <a:gd name="connsiteX701" fmla="*/ 12938924 w 18288000"/>
              <a:gd name="connsiteY701" fmla="*/ 5038726 h 10288588"/>
              <a:gd name="connsiteX702" fmla="*/ 12942895 w 18288000"/>
              <a:gd name="connsiteY702" fmla="*/ 5048251 h 10288588"/>
              <a:gd name="connsiteX703" fmla="*/ 12948454 w 18288000"/>
              <a:gd name="connsiteY703" fmla="*/ 5058569 h 10288588"/>
              <a:gd name="connsiteX704" fmla="*/ 12955602 w 18288000"/>
              <a:gd name="connsiteY704" fmla="*/ 5067301 h 10288588"/>
              <a:gd name="connsiteX705" fmla="*/ 12963544 w 18288000"/>
              <a:gd name="connsiteY705" fmla="*/ 5075238 h 10288588"/>
              <a:gd name="connsiteX706" fmla="*/ 12972280 w 18288000"/>
              <a:gd name="connsiteY706" fmla="*/ 5083176 h 10288588"/>
              <a:gd name="connsiteX707" fmla="*/ 12981016 w 18288000"/>
              <a:gd name="connsiteY707" fmla="*/ 5090319 h 10288588"/>
              <a:gd name="connsiteX708" fmla="*/ 12990547 w 18288000"/>
              <a:gd name="connsiteY708" fmla="*/ 5095876 h 10288588"/>
              <a:gd name="connsiteX709" fmla="*/ 13000077 w 18288000"/>
              <a:gd name="connsiteY709" fmla="*/ 5101432 h 10288588"/>
              <a:gd name="connsiteX710" fmla="*/ 13011990 w 18288000"/>
              <a:gd name="connsiteY710" fmla="*/ 5104607 h 10288588"/>
              <a:gd name="connsiteX711" fmla="*/ 13023109 w 18288000"/>
              <a:gd name="connsiteY711" fmla="*/ 5107782 h 10288588"/>
              <a:gd name="connsiteX712" fmla="*/ 13034228 w 18288000"/>
              <a:gd name="connsiteY712" fmla="*/ 5110163 h 10288588"/>
              <a:gd name="connsiteX713" fmla="*/ 13046141 w 18288000"/>
              <a:gd name="connsiteY713" fmla="*/ 5110163 h 10288588"/>
              <a:gd name="connsiteX714" fmla="*/ 14201707 w 18288000"/>
              <a:gd name="connsiteY714" fmla="*/ 5110163 h 10288588"/>
              <a:gd name="connsiteX715" fmla="*/ 14213620 w 18288000"/>
              <a:gd name="connsiteY715" fmla="*/ 5110163 h 10288588"/>
              <a:gd name="connsiteX716" fmla="*/ 14225533 w 18288000"/>
              <a:gd name="connsiteY716" fmla="*/ 5107782 h 10288588"/>
              <a:gd name="connsiteX717" fmla="*/ 14236652 w 18288000"/>
              <a:gd name="connsiteY717" fmla="*/ 5104607 h 10288588"/>
              <a:gd name="connsiteX718" fmla="*/ 14247771 w 18288000"/>
              <a:gd name="connsiteY718" fmla="*/ 5101432 h 10288588"/>
              <a:gd name="connsiteX719" fmla="*/ 14258095 w 18288000"/>
              <a:gd name="connsiteY719" fmla="*/ 5095876 h 10288588"/>
              <a:gd name="connsiteX720" fmla="*/ 14267626 w 18288000"/>
              <a:gd name="connsiteY720" fmla="*/ 5090319 h 10288588"/>
              <a:gd name="connsiteX721" fmla="*/ 14277156 w 18288000"/>
              <a:gd name="connsiteY721" fmla="*/ 5083176 h 10288588"/>
              <a:gd name="connsiteX722" fmla="*/ 14284304 w 18288000"/>
              <a:gd name="connsiteY722" fmla="*/ 5075238 h 10288588"/>
              <a:gd name="connsiteX723" fmla="*/ 14292246 w 18288000"/>
              <a:gd name="connsiteY723" fmla="*/ 5067301 h 10288588"/>
              <a:gd name="connsiteX724" fmla="*/ 14299394 w 18288000"/>
              <a:gd name="connsiteY724" fmla="*/ 5058569 h 10288588"/>
              <a:gd name="connsiteX725" fmla="*/ 14304953 w 18288000"/>
              <a:gd name="connsiteY725" fmla="*/ 5048251 h 10288588"/>
              <a:gd name="connsiteX726" fmla="*/ 14309719 w 18288000"/>
              <a:gd name="connsiteY726" fmla="*/ 5038726 h 10288588"/>
              <a:gd name="connsiteX727" fmla="*/ 14313690 w 18288000"/>
              <a:gd name="connsiteY727" fmla="*/ 5028407 h 10288588"/>
              <a:gd name="connsiteX728" fmla="*/ 14316072 w 18288000"/>
              <a:gd name="connsiteY728" fmla="*/ 5017294 h 10288588"/>
              <a:gd name="connsiteX729" fmla="*/ 14318455 w 18288000"/>
              <a:gd name="connsiteY729" fmla="*/ 5004594 h 10288588"/>
              <a:gd name="connsiteX730" fmla="*/ 14319249 w 18288000"/>
              <a:gd name="connsiteY730" fmla="*/ 4993482 h 10288588"/>
              <a:gd name="connsiteX731" fmla="*/ 14319249 w 18288000"/>
              <a:gd name="connsiteY731" fmla="*/ 3835401 h 10288588"/>
              <a:gd name="connsiteX732" fmla="*/ 14318455 w 18288000"/>
              <a:gd name="connsiteY732" fmla="*/ 3824288 h 10288588"/>
              <a:gd name="connsiteX733" fmla="*/ 14316072 w 18288000"/>
              <a:gd name="connsiteY733" fmla="*/ 3811589 h 10288588"/>
              <a:gd name="connsiteX734" fmla="*/ 14313690 w 18288000"/>
              <a:gd name="connsiteY734" fmla="*/ 3800476 h 10288588"/>
              <a:gd name="connsiteX735" fmla="*/ 14309719 w 18288000"/>
              <a:gd name="connsiteY735" fmla="*/ 3790158 h 10288588"/>
              <a:gd name="connsiteX736" fmla="*/ 14304953 w 18288000"/>
              <a:gd name="connsiteY736" fmla="*/ 3779839 h 10288588"/>
              <a:gd name="connsiteX737" fmla="*/ 14299394 w 18288000"/>
              <a:gd name="connsiteY737" fmla="*/ 3770314 h 10288588"/>
              <a:gd name="connsiteX738" fmla="*/ 14292246 w 18288000"/>
              <a:gd name="connsiteY738" fmla="*/ 3760789 h 10288588"/>
              <a:gd name="connsiteX739" fmla="*/ 14284304 w 18288000"/>
              <a:gd name="connsiteY739" fmla="*/ 3752851 h 10288588"/>
              <a:gd name="connsiteX740" fmla="*/ 14277156 w 18288000"/>
              <a:gd name="connsiteY740" fmla="*/ 3744914 h 10288588"/>
              <a:gd name="connsiteX741" fmla="*/ 14267626 w 18288000"/>
              <a:gd name="connsiteY741" fmla="*/ 3738564 h 10288588"/>
              <a:gd name="connsiteX742" fmla="*/ 14258095 w 18288000"/>
              <a:gd name="connsiteY742" fmla="*/ 3733008 h 10288588"/>
              <a:gd name="connsiteX743" fmla="*/ 14247771 w 18288000"/>
              <a:gd name="connsiteY743" fmla="*/ 3727451 h 10288588"/>
              <a:gd name="connsiteX744" fmla="*/ 14236652 w 18288000"/>
              <a:gd name="connsiteY744" fmla="*/ 3723482 h 10288588"/>
              <a:gd name="connsiteX745" fmla="*/ 14225533 w 18288000"/>
              <a:gd name="connsiteY745" fmla="*/ 3720308 h 10288588"/>
              <a:gd name="connsiteX746" fmla="*/ 14213620 w 18288000"/>
              <a:gd name="connsiteY746" fmla="*/ 3719514 h 10288588"/>
              <a:gd name="connsiteX747" fmla="*/ 14201707 w 18288000"/>
              <a:gd name="connsiteY747" fmla="*/ 3717926 h 10288588"/>
              <a:gd name="connsiteX748" fmla="*/ 11587956 w 18288000"/>
              <a:gd name="connsiteY748" fmla="*/ 3717926 h 10288588"/>
              <a:gd name="connsiteX749" fmla="*/ 11575256 w 18288000"/>
              <a:gd name="connsiteY749" fmla="*/ 3719513 h 10288588"/>
              <a:gd name="connsiteX750" fmla="*/ 11564143 w 18288000"/>
              <a:gd name="connsiteY750" fmla="*/ 3720307 h 10288588"/>
              <a:gd name="connsiteX751" fmla="*/ 11553031 w 18288000"/>
              <a:gd name="connsiteY751" fmla="*/ 3723482 h 10288588"/>
              <a:gd name="connsiteX752" fmla="*/ 11541918 w 18288000"/>
              <a:gd name="connsiteY752" fmla="*/ 3727451 h 10288588"/>
              <a:gd name="connsiteX753" fmla="*/ 11531599 w 18288000"/>
              <a:gd name="connsiteY753" fmla="*/ 3733007 h 10288588"/>
              <a:gd name="connsiteX754" fmla="*/ 11522868 w 18288000"/>
              <a:gd name="connsiteY754" fmla="*/ 3738563 h 10288588"/>
              <a:gd name="connsiteX755" fmla="*/ 11512549 w 18288000"/>
              <a:gd name="connsiteY755" fmla="*/ 3744913 h 10288588"/>
              <a:gd name="connsiteX756" fmla="*/ 11504612 w 18288000"/>
              <a:gd name="connsiteY756" fmla="*/ 3752851 h 10288588"/>
              <a:gd name="connsiteX757" fmla="*/ 11496675 w 18288000"/>
              <a:gd name="connsiteY757" fmla="*/ 3760788 h 10288588"/>
              <a:gd name="connsiteX758" fmla="*/ 11490325 w 18288000"/>
              <a:gd name="connsiteY758" fmla="*/ 3770313 h 10288588"/>
              <a:gd name="connsiteX759" fmla="*/ 11484768 w 18288000"/>
              <a:gd name="connsiteY759" fmla="*/ 3779838 h 10288588"/>
              <a:gd name="connsiteX760" fmla="*/ 11480006 w 18288000"/>
              <a:gd name="connsiteY760" fmla="*/ 3790157 h 10288588"/>
              <a:gd name="connsiteX761" fmla="*/ 11475243 w 18288000"/>
              <a:gd name="connsiteY761" fmla="*/ 3800476 h 10288588"/>
              <a:gd name="connsiteX762" fmla="*/ 11473656 w 18288000"/>
              <a:gd name="connsiteY762" fmla="*/ 3811588 h 10288588"/>
              <a:gd name="connsiteX763" fmla="*/ 11471275 w 18288000"/>
              <a:gd name="connsiteY763" fmla="*/ 3824288 h 10288588"/>
              <a:gd name="connsiteX764" fmla="*/ 11469687 w 18288000"/>
              <a:gd name="connsiteY764" fmla="*/ 3835401 h 10288588"/>
              <a:gd name="connsiteX765" fmla="*/ 11469687 w 18288000"/>
              <a:gd name="connsiteY765" fmla="*/ 4993482 h 10288588"/>
              <a:gd name="connsiteX766" fmla="*/ 11471275 w 18288000"/>
              <a:gd name="connsiteY766" fmla="*/ 5004594 h 10288588"/>
              <a:gd name="connsiteX767" fmla="*/ 11473656 w 18288000"/>
              <a:gd name="connsiteY767" fmla="*/ 5017294 h 10288588"/>
              <a:gd name="connsiteX768" fmla="*/ 11475243 w 18288000"/>
              <a:gd name="connsiteY768" fmla="*/ 5028407 h 10288588"/>
              <a:gd name="connsiteX769" fmla="*/ 11480006 w 18288000"/>
              <a:gd name="connsiteY769" fmla="*/ 5038726 h 10288588"/>
              <a:gd name="connsiteX770" fmla="*/ 11484768 w 18288000"/>
              <a:gd name="connsiteY770" fmla="*/ 5048251 h 10288588"/>
              <a:gd name="connsiteX771" fmla="*/ 11490325 w 18288000"/>
              <a:gd name="connsiteY771" fmla="*/ 5058569 h 10288588"/>
              <a:gd name="connsiteX772" fmla="*/ 11496675 w 18288000"/>
              <a:gd name="connsiteY772" fmla="*/ 5067301 h 10288588"/>
              <a:gd name="connsiteX773" fmla="*/ 11504612 w 18288000"/>
              <a:gd name="connsiteY773" fmla="*/ 5075238 h 10288588"/>
              <a:gd name="connsiteX774" fmla="*/ 11512549 w 18288000"/>
              <a:gd name="connsiteY774" fmla="*/ 5083176 h 10288588"/>
              <a:gd name="connsiteX775" fmla="*/ 11522868 w 18288000"/>
              <a:gd name="connsiteY775" fmla="*/ 5090319 h 10288588"/>
              <a:gd name="connsiteX776" fmla="*/ 11531599 w 18288000"/>
              <a:gd name="connsiteY776" fmla="*/ 5095876 h 10288588"/>
              <a:gd name="connsiteX777" fmla="*/ 11541918 w 18288000"/>
              <a:gd name="connsiteY777" fmla="*/ 5101432 h 10288588"/>
              <a:gd name="connsiteX778" fmla="*/ 11553031 w 18288000"/>
              <a:gd name="connsiteY778" fmla="*/ 5104607 h 10288588"/>
              <a:gd name="connsiteX779" fmla="*/ 11564143 w 18288000"/>
              <a:gd name="connsiteY779" fmla="*/ 5107782 h 10288588"/>
              <a:gd name="connsiteX780" fmla="*/ 11575256 w 18288000"/>
              <a:gd name="connsiteY780" fmla="*/ 5110163 h 10288588"/>
              <a:gd name="connsiteX781" fmla="*/ 11587956 w 18288000"/>
              <a:gd name="connsiteY781" fmla="*/ 5110163 h 10288588"/>
              <a:gd name="connsiteX782" fmla="*/ 12742068 w 18288000"/>
              <a:gd name="connsiteY782" fmla="*/ 5110163 h 10288588"/>
              <a:gd name="connsiteX783" fmla="*/ 12754768 w 18288000"/>
              <a:gd name="connsiteY783" fmla="*/ 5110163 h 10288588"/>
              <a:gd name="connsiteX784" fmla="*/ 12765881 w 18288000"/>
              <a:gd name="connsiteY784" fmla="*/ 5107782 h 10288588"/>
              <a:gd name="connsiteX785" fmla="*/ 12776993 w 18288000"/>
              <a:gd name="connsiteY785" fmla="*/ 5104607 h 10288588"/>
              <a:gd name="connsiteX786" fmla="*/ 12788106 w 18288000"/>
              <a:gd name="connsiteY786" fmla="*/ 5101432 h 10288588"/>
              <a:gd name="connsiteX787" fmla="*/ 12798425 w 18288000"/>
              <a:gd name="connsiteY787" fmla="*/ 5095876 h 10288588"/>
              <a:gd name="connsiteX788" fmla="*/ 12808743 w 18288000"/>
              <a:gd name="connsiteY788" fmla="*/ 5090319 h 10288588"/>
              <a:gd name="connsiteX789" fmla="*/ 12817475 w 18288000"/>
              <a:gd name="connsiteY789" fmla="*/ 5083176 h 10288588"/>
              <a:gd name="connsiteX790" fmla="*/ 12825412 w 18288000"/>
              <a:gd name="connsiteY790" fmla="*/ 5075238 h 10288588"/>
              <a:gd name="connsiteX791" fmla="*/ 12833349 w 18288000"/>
              <a:gd name="connsiteY791" fmla="*/ 5067301 h 10288588"/>
              <a:gd name="connsiteX792" fmla="*/ 12839699 w 18288000"/>
              <a:gd name="connsiteY792" fmla="*/ 5058569 h 10288588"/>
              <a:gd name="connsiteX793" fmla="*/ 12845256 w 18288000"/>
              <a:gd name="connsiteY793" fmla="*/ 5048251 h 10288588"/>
              <a:gd name="connsiteX794" fmla="*/ 12850018 w 18288000"/>
              <a:gd name="connsiteY794" fmla="*/ 5038726 h 10288588"/>
              <a:gd name="connsiteX795" fmla="*/ 12854781 w 18288000"/>
              <a:gd name="connsiteY795" fmla="*/ 5028407 h 10288588"/>
              <a:gd name="connsiteX796" fmla="*/ 12857162 w 18288000"/>
              <a:gd name="connsiteY796" fmla="*/ 5017294 h 10288588"/>
              <a:gd name="connsiteX797" fmla="*/ 12858749 w 18288000"/>
              <a:gd name="connsiteY797" fmla="*/ 5004594 h 10288588"/>
              <a:gd name="connsiteX798" fmla="*/ 12860337 w 18288000"/>
              <a:gd name="connsiteY798" fmla="*/ 4993482 h 10288588"/>
              <a:gd name="connsiteX799" fmla="*/ 12860337 w 18288000"/>
              <a:gd name="connsiteY799" fmla="*/ 3835401 h 10288588"/>
              <a:gd name="connsiteX800" fmla="*/ 12858749 w 18288000"/>
              <a:gd name="connsiteY800" fmla="*/ 3824288 h 10288588"/>
              <a:gd name="connsiteX801" fmla="*/ 12857162 w 18288000"/>
              <a:gd name="connsiteY801" fmla="*/ 3811588 h 10288588"/>
              <a:gd name="connsiteX802" fmla="*/ 12854781 w 18288000"/>
              <a:gd name="connsiteY802" fmla="*/ 3800476 h 10288588"/>
              <a:gd name="connsiteX803" fmla="*/ 12850018 w 18288000"/>
              <a:gd name="connsiteY803" fmla="*/ 3790157 h 10288588"/>
              <a:gd name="connsiteX804" fmla="*/ 12845256 w 18288000"/>
              <a:gd name="connsiteY804" fmla="*/ 3779838 h 10288588"/>
              <a:gd name="connsiteX805" fmla="*/ 12839699 w 18288000"/>
              <a:gd name="connsiteY805" fmla="*/ 3770313 h 10288588"/>
              <a:gd name="connsiteX806" fmla="*/ 12833349 w 18288000"/>
              <a:gd name="connsiteY806" fmla="*/ 3760788 h 10288588"/>
              <a:gd name="connsiteX807" fmla="*/ 12825412 w 18288000"/>
              <a:gd name="connsiteY807" fmla="*/ 3752851 h 10288588"/>
              <a:gd name="connsiteX808" fmla="*/ 12817475 w 18288000"/>
              <a:gd name="connsiteY808" fmla="*/ 3744913 h 10288588"/>
              <a:gd name="connsiteX809" fmla="*/ 12808743 w 18288000"/>
              <a:gd name="connsiteY809" fmla="*/ 3738563 h 10288588"/>
              <a:gd name="connsiteX810" fmla="*/ 12798425 w 18288000"/>
              <a:gd name="connsiteY810" fmla="*/ 3733007 h 10288588"/>
              <a:gd name="connsiteX811" fmla="*/ 12788106 w 18288000"/>
              <a:gd name="connsiteY811" fmla="*/ 3727451 h 10288588"/>
              <a:gd name="connsiteX812" fmla="*/ 12776993 w 18288000"/>
              <a:gd name="connsiteY812" fmla="*/ 3723482 h 10288588"/>
              <a:gd name="connsiteX813" fmla="*/ 12765881 w 18288000"/>
              <a:gd name="connsiteY813" fmla="*/ 3720307 h 10288588"/>
              <a:gd name="connsiteX814" fmla="*/ 12754768 w 18288000"/>
              <a:gd name="connsiteY814" fmla="*/ 3719513 h 10288588"/>
              <a:gd name="connsiteX815" fmla="*/ 12742068 w 18288000"/>
              <a:gd name="connsiteY815" fmla="*/ 3717926 h 10288588"/>
              <a:gd name="connsiteX816" fmla="*/ 10129043 w 18288000"/>
              <a:gd name="connsiteY816" fmla="*/ 3717925 h 10288588"/>
              <a:gd name="connsiteX817" fmla="*/ 10117137 w 18288000"/>
              <a:gd name="connsiteY817" fmla="*/ 3719513 h 10288588"/>
              <a:gd name="connsiteX818" fmla="*/ 10106025 w 18288000"/>
              <a:gd name="connsiteY818" fmla="*/ 3720307 h 10288588"/>
              <a:gd name="connsiteX819" fmla="*/ 10094912 w 18288000"/>
              <a:gd name="connsiteY819" fmla="*/ 3723481 h 10288588"/>
              <a:gd name="connsiteX820" fmla="*/ 10083006 w 18288000"/>
              <a:gd name="connsiteY820" fmla="*/ 3727450 h 10288588"/>
              <a:gd name="connsiteX821" fmla="*/ 10073481 w 18288000"/>
              <a:gd name="connsiteY821" fmla="*/ 3733007 h 10288588"/>
              <a:gd name="connsiteX822" fmla="*/ 10063162 w 18288000"/>
              <a:gd name="connsiteY822" fmla="*/ 3738563 h 10288588"/>
              <a:gd name="connsiteX823" fmla="*/ 10054431 w 18288000"/>
              <a:gd name="connsiteY823" fmla="*/ 3744913 h 10288588"/>
              <a:gd name="connsiteX824" fmla="*/ 10046493 w 18288000"/>
              <a:gd name="connsiteY824" fmla="*/ 3752850 h 10288588"/>
              <a:gd name="connsiteX825" fmla="*/ 10038556 w 18288000"/>
              <a:gd name="connsiteY825" fmla="*/ 3760788 h 10288588"/>
              <a:gd name="connsiteX826" fmla="*/ 10031412 w 18288000"/>
              <a:gd name="connsiteY826" fmla="*/ 3770313 h 10288588"/>
              <a:gd name="connsiteX827" fmla="*/ 10025856 w 18288000"/>
              <a:gd name="connsiteY827" fmla="*/ 3779838 h 10288588"/>
              <a:gd name="connsiteX828" fmla="*/ 10021887 w 18288000"/>
              <a:gd name="connsiteY828" fmla="*/ 3790157 h 10288588"/>
              <a:gd name="connsiteX829" fmla="*/ 10017125 w 18288000"/>
              <a:gd name="connsiteY829" fmla="*/ 3800475 h 10288588"/>
              <a:gd name="connsiteX830" fmla="*/ 10014743 w 18288000"/>
              <a:gd name="connsiteY830" fmla="*/ 3811588 h 10288588"/>
              <a:gd name="connsiteX831" fmla="*/ 10012362 w 18288000"/>
              <a:gd name="connsiteY831" fmla="*/ 3824288 h 10288588"/>
              <a:gd name="connsiteX832" fmla="*/ 10012362 w 18288000"/>
              <a:gd name="connsiteY832" fmla="*/ 3835400 h 10288588"/>
              <a:gd name="connsiteX833" fmla="*/ 10012362 w 18288000"/>
              <a:gd name="connsiteY833" fmla="*/ 4993482 h 10288588"/>
              <a:gd name="connsiteX834" fmla="*/ 10012362 w 18288000"/>
              <a:gd name="connsiteY834" fmla="*/ 5004594 h 10288588"/>
              <a:gd name="connsiteX835" fmla="*/ 10014743 w 18288000"/>
              <a:gd name="connsiteY835" fmla="*/ 5017294 h 10288588"/>
              <a:gd name="connsiteX836" fmla="*/ 10017125 w 18288000"/>
              <a:gd name="connsiteY836" fmla="*/ 5028407 h 10288588"/>
              <a:gd name="connsiteX837" fmla="*/ 10021887 w 18288000"/>
              <a:gd name="connsiteY837" fmla="*/ 5038726 h 10288588"/>
              <a:gd name="connsiteX838" fmla="*/ 10025856 w 18288000"/>
              <a:gd name="connsiteY838" fmla="*/ 5048251 h 10288588"/>
              <a:gd name="connsiteX839" fmla="*/ 10031412 w 18288000"/>
              <a:gd name="connsiteY839" fmla="*/ 5058569 h 10288588"/>
              <a:gd name="connsiteX840" fmla="*/ 10038556 w 18288000"/>
              <a:gd name="connsiteY840" fmla="*/ 5067301 h 10288588"/>
              <a:gd name="connsiteX841" fmla="*/ 10046493 w 18288000"/>
              <a:gd name="connsiteY841" fmla="*/ 5075238 h 10288588"/>
              <a:gd name="connsiteX842" fmla="*/ 10054431 w 18288000"/>
              <a:gd name="connsiteY842" fmla="*/ 5083176 h 10288588"/>
              <a:gd name="connsiteX843" fmla="*/ 10063162 w 18288000"/>
              <a:gd name="connsiteY843" fmla="*/ 5090319 h 10288588"/>
              <a:gd name="connsiteX844" fmla="*/ 10073481 w 18288000"/>
              <a:gd name="connsiteY844" fmla="*/ 5095876 h 10288588"/>
              <a:gd name="connsiteX845" fmla="*/ 10083006 w 18288000"/>
              <a:gd name="connsiteY845" fmla="*/ 5101432 h 10288588"/>
              <a:gd name="connsiteX846" fmla="*/ 10094912 w 18288000"/>
              <a:gd name="connsiteY846" fmla="*/ 5104607 h 10288588"/>
              <a:gd name="connsiteX847" fmla="*/ 10106025 w 18288000"/>
              <a:gd name="connsiteY847" fmla="*/ 5107782 h 10288588"/>
              <a:gd name="connsiteX848" fmla="*/ 10117137 w 18288000"/>
              <a:gd name="connsiteY848" fmla="*/ 5110163 h 10288588"/>
              <a:gd name="connsiteX849" fmla="*/ 10129043 w 18288000"/>
              <a:gd name="connsiteY849" fmla="*/ 5110163 h 10288588"/>
              <a:gd name="connsiteX850" fmla="*/ 11283950 w 18288000"/>
              <a:gd name="connsiteY850" fmla="*/ 5110163 h 10288588"/>
              <a:gd name="connsiteX851" fmla="*/ 11295856 w 18288000"/>
              <a:gd name="connsiteY851" fmla="*/ 5110163 h 10288588"/>
              <a:gd name="connsiteX852" fmla="*/ 11307763 w 18288000"/>
              <a:gd name="connsiteY852" fmla="*/ 5107782 h 10288588"/>
              <a:gd name="connsiteX853" fmla="*/ 11318875 w 18288000"/>
              <a:gd name="connsiteY853" fmla="*/ 5104607 h 10288588"/>
              <a:gd name="connsiteX854" fmla="*/ 11329987 w 18288000"/>
              <a:gd name="connsiteY854" fmla="*/ 5101432 h 10288588"/>
              <a:gd name="connsiteX855" fmla="*/ 11340306 w 18288000"/>
              <a:gd name="connsiteY855" fmla="*/ 5095876 h 10288588"/>
              <a:gd name="connsiteX856" fmla="*/ 11349037 w 18288000"/>
              <a:gd name="connsiteY856" fmla="*/ 5090319 h 10288588"/>
              <a:gd name="connsiteX857" fmla="*/ 11357769 w 18288000"/>
              <a:gd name="connsiteY857" fmla="*/ 5083176 h 10288588"/>
              <a:gd name="connsiteX858" fmla="*/ 11366500 w 18288000"/>
              <a:gd name="connsiteY858" fmla="*/ 5075238 h 10288588"/>
              <a:gd name="connsiteX859" fmla="*/ 11374437 w 18288000"/>
              <a:gd name="connsiteY859" fmla="*/ 5067301 h 10288588"/>
              <a:gd name="connsiteX860" fmla="*/ 11381581 w 18288000"/>
              <a:gd name="connsiteY860" fmla="*/ 5058569 h 10288588"/>
              <a:gd name="connsiteX861" fmla="*/ 11387137 w 18288000"/>
              <a:gd name="connsiteY861" fmla="*/ 5048251 h 10288588"/>
              <a:gd name="connsiteX862" fmla="*/ 11391900 w 18288000"/>
              <a:gd name="connsiteY862" fmla="*/ 5038726 h 10288588"/>
              <a:gd name="connsiteX863" fmla="*/ 11395869 w 18288000"/>
              <a:gd name="connsiteY863" fmla="*/ 5028407 h 10288588"/>
              <a:gd name="connsiteX864" fmla="*/ 11398250 w 18288000"/>
              <a:gd name="connsiteY864" fmla="*/ 5017294 h 10288588"/>
              <a:gd name="connsiteX865" fmla="*/ 11400631 w 18288000"/>
              <a:gd name="connsiteY865" fmla="*/ 5004594 h 10288588"/>
              <a:gd name="connsiteX866" fmla="*/ 11401425 w 18288000"/>
              <a:gd name="connsiteY866" fmla="*/ 4993482 h 10288588"/>
              <a:gd name="connsiteX867" fmla="*/ 11401425 w 18288000"/>
              <a:gd name="connsiteY867" fmla="*/ 3835400 h 10288588"/>
              <a:gd name="connsiteX868" fmla="*/ 11400631 w 18288000"/>
              <a:gd name="connsiteY868" fmla="*/ 3824288 h 10288588"/>
              <a:gd name="connsiteX869" fmla="*/ 11398250 w 18288000"/>
              <a:gd name="connsiteY869" fmla="*/ 3811588 h 10288588"/>
              <a:gd name="connsiteX870" fmla="*/ 11395869 w 18288000"/>
              <a:gd name="connsiteY870" fmla="*/ 3800475 h 10288588"/>
              <a:gd name="connsiteX871" fmla="*/ 11391900 w 18288000"/>
              <a:gd name="connsiteY871" fmla="*/ 3790157 h 10288588"/>
              <a:gd name="connsiteX872" fmla="*/ 11387137 w 18288000"/>
              <a:gd name="connsiteY872" fmla="*/ 3779838 h 10288588"/>
              <a:gd name="connsiteX873" fmla="*/ 11381581 w 18288000"/>
              <a:gd name="connsiteY873" fmla="*/ 3770313 h 10288588"/>
              <a:gd name="connsiteX874" fmla="*/ 11374437 w 18288000"/>
              <a:gd name="connsiteY874" fmla="*/ 3760788 h 10288588"/>
              <a:gd name="connsiteX875" fmla="*/ 11366500 w 18288000"/>
              <a:gd name="connsiteY875" fmla="*/ 3752850 h 10288588"/>
              <a:gd name="connsiteX876" fmla="*/ 11357769 w 18288000"/>
              <a:gd name="connsiteY876" fmla="*/ 3744913 h 10288588"/>
              <a:gd name="connsiteX877" fmla="*/ 11349037 w 18288000"/>
              <a:gd name="connsiteY877" fmla="*/ 3738563 h 10288588"/>
              <a:gd name="connsiteX878" fmla="*/ 11340306 w 18288000"/>
              <a:gd name="connsiteY878" fmla="*/ 3733007 h 10288588"/>
              <a:gd name="connsiteX879" fmla="*/ 11329987 w 18288000"/>
              <a:gd name="connsiteY879" fmla="*/ 3727450 h 10288588"/>
              <a:gd name="connsiteX880" fmla="*/ 11318875 w 18288000"/>
              <a:gd name="connsiteY880" fmla="*/ 3723481 h 10288588"/>
              <a:gd name="connsiteX881" fmla="*/ 11307763 w 18288000"/>
              <a:gd name="connsiteY881" fmla="*/ 3720307 h 10288588"/>
              <a:gd name="connsiteX882" fmla="*/ 11295856 w 18288000"/>
              <a:gd name="connsiteY882" fmla="*/ 3719513 h 10288588"/>
              <a:gd name="connsiteX883" fmla="*/ 11283950 w 18288000"/>
              <a:gd name="connsiteY883" fmla="*/ 3717925 h 10288588"/>
              <a:gd name="connsiteX884" fmla="*/ 15963105 w 18288000"/>
              <a:gd name="connsiteY884" fmla="*/ 2255840 h 10288588"/>
              <a:gd name="connsiteX885" fmla="*/ 15951199 w 18288000"/>
              <a:gd name="connsiteY885" fmla="*/ 2256633 h 10288588"/>
              <a:gd name="connsiteX886" fmla="*/ 15940087 w 18288000"/>
              <a:gd name="connsiteY886" fmla="*/ 2258221 h 10288588"/>
              <a:gd name="connsiteX887" fmla="*/ 15928180 w 18288000"/>
              <a:gd name="connsiteY887" fmla="*/ 2261396 h 10288588"/>
              <a:gd name="connsiteX888" fmla="*/ 15917068 w 18288000"/>
              <a:gd name="connsiteY888" fmla="*/ 2264571 h 10288588"/>
              <a:gd name="connsiteX889" fmla="*/ 15907543 w 18288000"/>
              <a:gd name="connsiteY889" fmla="*/ 2270127 h 10288588"/>
              <a:gd name="connsiteX890" fmla="*/ 15898018 w 18288000"/>
              <a:gd name="connsiteY890" fmla="*/ 2275683 h 10288588"/>
              <a:gd name="connsiteX891" fmla="*/ 15889287 w 18288000"/>
              <a:gd name="connsiteY891" fmla="*/ 2282828 h 10288588"/>
              <a:gd name="connsiteX892" fmla="*/ 15880555 w 18288000"/>
              <a:gd name="connsiteY892" fmla="*/ 2290765 h 10288588"/>
              <a:gd name="connsiteX893" fmla="*/ 15872618 w 18288000"/>
              <a:gd name="connsiteY893" fmla="*/ 2298703 h 10288588"/>
              <a:gd name="connsiteX894" fmla="*/ 15865474 w 18288000"/>
              <a:gd name="connsiteY894" fmla="*/ 2307434 h 10288588"/>
              <a:gd name="connsiteX895" fmla="*/ 15859918 w 18288000"/>
              <a:gd name="connsiteY895" fmla="*/ 2317753 h 10288588"/>
              <a:gd name="connsiteX896" fmla="*/ 15855949 w 18288000"/>
              <a:gd name="connsiteY896" fmla="*/ 2328071 h 10288588"/>
              <a:gd name="connsiteX897" fmla="*/ 15851187 w 18288000"/>
              <a:gd name="connsiteY897" fmla="*/ 2337596 h 10288588"/>
              <a:gd name="connsiteX898" fmla="*/ 15848805 w 18288000"/>
              <a:gd name="connsiteY898" fmla="*/ 2349502 h 10288588"/>
              <a:gd name="connsiteX899" fmla="*/ 15846424 w 18288000"/>
              <a:gd name="connsiteY899" fmla="*/ 2361409 h 10288588"/>
              <a:gd name="connsiteX900" fmla="*/ 15846424 w 18288000"/>
              <a:gd name="connsiteY900" fmla="*/ 2372521 h 10288588"/>
              <a:gd name="connsiteX901" fmla="*/ 15846424 w 18288000"/>
              <a:gd name="connsiteY901" fmla="*/ 3530603 h 10288588"/>
              <a:gd name="connsiteX902" fmla="*/ 15846424 w 18288000"/>
              <a:gd name="connsiteY902" fmla="*/ 3542509 h 10288588"/>
              <a:gd name="connsiteX903" fmla="*/ 15848805 w 18288000"/>
              <a:gd name="connsiteY903" fmla="*/ 3554415 h 10288588"/>
              <a:gd name="connsiteX904" fmla="*/ 15851187 w 18288000"/>
              <a:gd name="connsiteY904" fmla="*/ 3565528 h 10288588"/>
              <a:gd name="connsiteX905" fmla="*/ 15855949 w 18288000"/>
              <a:gd name="connsiteY905" fmla="*/ 3575847 h 10288588"/>
              <a:gd name="connsiteX906" fmla="*/ 15859918 w 18288000"/>
              <a:gd name="connsiteY906" fmla="*/ 3586165 h 10288588"/>
              <a:gd name="connsiteX907" fmla="*/ 15865474 w 18288000"/>
              <a:gd name="connsiteY907" fmla="*/ 3596484 h 10288588"/>
              <a:gd name="connsiteX908" fmla="*/ 15872618 w 18288000"/>
              <a:gd name="connsiteY908" fmla="*/ 3605215 h 10288588"/>
              <a:gd name="connsiteX909" fmla="*/ 15880555 w 18288000"/>
              <a:gd name="connsiteY909" fmla="*/ 3613153 h 10288588"/>
              <a:gd name="connsiteX910" fmla="*/ 15889287 w 18288000"/>
              <a:gd name="connsiteY910" fmla="*/ 3621090 h 10288588"/>
              <a:gd name="connsiteX911" fmla="*/ 15898018 w 18288000"/>
              <a:gd name="connsiteY911" fmla="*/ 3627441 h 10288588"/>
              <a:gd name="connsiteX912" fmla="*/ 15907543 w 18288000"/>
              <a:gd name="connsiteY912" fmla="*/ 3632997 h 10288588"/>
              <a:gd name="connsiteX913" fmla="*/ 15917068 w 18288000"/>
              <a:gd name="connsiteY913" fmla="*/ 3638553 h 10288588"/>
              <a:gd name="connsiteX914" fmla="*/ 15928180 w 18288000"/>
              <a:gd name="connsiteY914" fmla="*/ 3642522 h 10288588"/>
              <a:gd name="connsiteX915" fmla="*/ 15940087 w 18288000"/>
              <a:gd name="connsiteY915" fmla="*/ 3645697 h 10288588"/>
              <a:gd name="connsiteX916" fmla="*/ 15951199 w 18288000"/>
              <a:gd name="connsiteY916" fmla="*/ 3648078 h 10288588"/>
              <a:gd name="connsiteX917" fmla="*/ 15963105 w 18288000"/>
              <a:gd name="connsiteY917" fmla="*/ 3648078 h 10288588"/>
              <a:gd name="connsiteX918" fmla="*/ 17118804 w 18288000"/>
              <a:gd name="connsiteY918" fmla="*/ 3648078 h 10288588"/>
              <a:gd name="connsiteX919" fmla="*/ 17129920 w 18288000"/>
              <a:gd name="connsiteY919" fmla="*/ 3648078 h 10288588"/>
              <a:gd name="connsiteX920" fmla="*/ 17141032 w 18288000"/>
              <a:gd name="connsiteY920" fmla="*/ 3645697 h 10288588"/>
              <a:gd name="connsiteX921" fmla="*/ 17152936 w 18288000"/>
              <a:gd name="connsiteY921" fmla="*/ 3642522 h 10288588"/>
              <a:gd name="connsiteX922" fmla="*/ 17164048 w 18288000"/>
              <a:gd name="connsiteY922" fmla="*/ 3638553 h 10288588"/>
              <a:gd name="connsiteX923" fmla="*/ 17173576 w 18288000"/>
              <a:gd name="connsiteY923" fmla="*/ 3632997 h 10288588"/>
              <a:gd name="connsiteX924" fmla="*/ 17183892 w 18288000"/>
              <a:gd name="connsiteY924" fmla="*/ 3627441 h 10288588"/>
              <a:gd name="connsiteX925" fmla="*/ 17193420 w 18288000"/>
              <a:gd name="connsiteY925" fmla="*/ 3621090 h 10288588"/>
              <a:gd name="connsiteX926" fmla="*/ 17200564 w 18288000"/>
              <a:gd name="connsiteY926" fmla="*/ 3613153 h 10288588"/>
              <a:gd name="connsiteX927" fmla="*/ 17208500 w 18288000"/>
              <a:gd name="connsiteY927" fmla="*/ 3605215 h 10288588"/>
              <a:gd name="connsiteX928" fmla="*/ 17215644 w 18288000"/>
              <a:gd name="connsiteY928" fmla="*/ 3596484 h 10288588"/>
              <a:gd name="connsiteX929" fmla="*/ 17221200 w 18288000"/>
              <a:gd name="connsiteY929" fmla="*/ 3586165 h 10288588"/>
              <a:gd name="connsiteX930" fmla="*/ 17225964 w 18288000"/>
              <a:gd name="connsiteY930" fmla="*/ 3575847 h 10288588"/>
              <a:gd name="connsiteX931" fmla="*/ 17229932 w 18288000"/>
              <a:gd name="connsiteY931" fmla="*/ 3565528 h 10288588"/>
              <a:gd name="connsiteX932" fmla="*/ 17233104 w 18288000"/>
              <a:gd name="connsiteY932" fmla="*/ 3554415 h 10288588"/>
              <a:gd name="connsiteX933" fmla="*/ 17234692 w 18288000"/>
              <a:gd name="connsiteY933" fmla="*/ 3542509 h 10288588"/>
              <a:gd name="connsiteX934" fmla="*/ 17235488 w 18288000"/>
              <a:gd name="connsiteY934" fmla="*/ 3530603 h 10288588"/>
              <a:gd name="connsiteX935" fmla="*/ 17235488 w 18288000"/>
              <a:gd name="connsiteY935" fmla="*/ 2372521 h 10288588"/>
              <a:gd name="connsiteX936" fmla="*/ 17234692 w 18288000"/>
              <a:gd name="connsiteY936" fmla="*/ 2361409 h 10288588"/>
              <a:gd name="connsiteX937" fmla="*/ 17233104 w 18288000"/>
              <a:gd name="connsiteY937" fmla="*/ 2349502 h 10288588"/>
              <a:gd name="connsiteX938" fmla="*/ 17229932 w 18288000"/>
              <a:gd name="connsiteY938" fmla="*/ 2337596 h 10288588"/>
              <a:gd name="connsiteX939" fmla="*/ 17225964 w 18288000"/>
              <a:gd name="connsiteY939" fmla="*/ 2328071 h 10288588"/>
              <a:gd name="connsiteX940" fmla="*/ 17221200 w 18288000"/>
              <a:gd name="connsiteY940" fmla="*/ 2317753 h 10288588"/>
              <a:gd name="connsiteX941" fmla="*/ 17215644 w 18288000"/>
              <a:gd name="connsiteY941" fmla="*/ 2307434 h 10288588"/>
              <a:gd name="connsiteX942" fmla="*/ 17208500 w 18288000"/>
              <a:gd name="connsiteY942" fmla="*/ 2298703 h 10288588"/>
              <a:gd name="connsiteX943" fmla="*/ 17200564 w 18288000"/>
              <a:gd name="connsiteY943" fmla="*/ 2290765 h 10288588"/>
              <a:gd name="connsiteX944" fmla="*/ 17193420 w 18288000"/>
              <a:gd name="connsiteY944" fmla="*/ 2282828 h 10288588"/>
              <a:gd name="connsiteX945" fmla="*/ 17183892 w 18288000"/>
              <a:gd name="connsiteY945" fmla="*/ 2275683 h 10288588"/>
              <a:gd name="connsiteX946" fmla="*/ 17173576 w 18288000"/>
              <a:gd name="connsiteY946" fmla="*/ 2270127 h 10288588"/>
              <a:gd name="connsiteX947" fmla="*/ 17164048 w 18288000"/>
              <a:gd name="connsiteY947" fmla="*/ 2264571 h 10288588"/>
              <a:gd name="connsiteX948" fmla="*/ 17152936 w 18288000"/>
              <a:gd name="connsiteY948" fmla="*/ 2261396 h 10288588"/>
              <a:gd name="connsiteX949" fmla="*/ 17141032 w 18288000"/>
              <a:gd name="connsiteY949" fmla="*/ 2258221 h 10288588"/>
              <a:gd name="connsiteX950" fmla="*/ 17129920 w 18288000"/>
              <a:gd name="connsiteY950" fmla="*/ 2256633 h 10288588"/>
              <a:gd name="connsiteX951" fmla="*/ 17118804 w 18288000"/>
              <a:gd name="connsiteY951" fmla="*/ 2255840 h 10288588"/>
              <a:gd name="connsiteX952" fmla="*/ 14504193 w 18288000"/>
              <a:gd name="connsiteY952" fmla="*/ 2255840 h 10288588"/>
              <a:gd name="connsiteX953" fmla="*/ 14491493 w 18288000"/>
              <a:gd name="connsiteY953" fmla="*/ 2256633 h 10288588"/>
              <a:gd name="connsiteX954" fmla="*/ 14480381 w 18288000"/>
              <a:gd name="connsiteY954" fmla="*/ 2258221 h 10288588"/>
              <a:gd name="connsiteX955" fmla="*/ 14469268 w 18288000"/>
              <a:gd name="connsiteY955" fmla="*/ 2261396 h 10288588"/>
              <a:gd name="connsiteX956" fmla="*/ 14458156 w 18288000"/>
              <a:gd name="connsiteY956" fmla="*/ 2264571 h 10288588"/>
              <a:gd name="connsiteX957" fmla="*/ 14447837 w 18288000"/>
              <a:gd name="connsiteY957" fmla="*/ 2270127 h 10288588"/>
              <a:gd name="connsiteX958" fmla="*/ 14439106 w 18288000"/>
              <a:gd name="connsiteY958" fmla="*/ 2275683 h 10288588"/>
              <a:gd name="connsiteX959" fmla="*/ 14430375 w 18288000"/>
              <a:gd name="connsiteY959" fmla="*/ 2282828 h 10288588"/>
              <a:gd name="connsiteX960" fmla="*/ 14420850 w 18288000"/>
              <a:gd name="connsiteY960" fmla="*/ 2290765 h 10288588"/>
              <a:gd name="connsiteX961" fmla="*/ 14412912 w 18288000"/>
              <a:gd name="connsiteY961" fmla="*/ 2298703 h 10288588"/>
              <a:gd name="connsiteX962" fmla="*/ 14406562 w 18288000"/>
              <a:gd name="connsiteY962" fmla="*/ 2307434 h 10288588"/>
              <a:gd name="connsiteX963" fmla="*/ 14401006 w 18288000"/>
              <a:gd name="connsiteY963" fmla="*/ 2317753 h 10288588"/>
              <a:gd name="connsiteX964" fmla="*/ 14396243 w 18288000"/>
              <a:gd name="connsiteY964" fmla="*/ 2328071 h 10288588"/>
              <a:gd name="connsiteX965" fmla="*/ 14391481 w 18288000"/>
              <a:gd name="connsiteY965" fmla="*/ 2337596 h 10288588"/>
              <a:gd name="connsiteX966" fmla="*/ 14389893 w 18288000"/>
              <a:gd name="connsiteY966" fmla="*/ 2349502 h 10288588"/>
              <a:gd name="connsiteX967" fmla="*/ 14387512 w 18288000"/>
              <a:gd name="connsiteY967" fmla="*/ 2361409 h 10288588"/>
              <a:gd name="connsiteX968" fmla="*/ 14387512 w 18288000"/>
              <a:gd name="connsiteY968" fmla="*/ 2372521 h 10288588"/>
              <a:gd name="connsiteX969" fmla="*/ 14387512 w 18288000"/>
              <a:gd name="connsiteY969" fmla="*/ 3530603 h 10288588"/>
              <a:gd name="connsiteX970" fmla="*/ 14387512 w 18288000"/>
              <a:gd name="connsiteY970" fmla="*/ 3542509 h 10288588"/>
              <a:gd name="connsiteX971" fmla="*/ 14389893 w 18288000"/>
              <a:gd name="connsiteY971" fmla="*/ 3554415 h 10288588"/>
              <a:gd name="connsiteX972" fmla="*/ 14391481 w 18288000"/>
              <a:gd name="connsiteY972" fmla="*/ 3565528 h 10288588"/>
              <a:gd name="connsiteX973" fmla="*/ 14396243 w 18288000"/>
              <a:gd name="connsiteY973" fmla="*/ 3575847 h 10288588"/>
              <a:gd name="connsiteX974" fmla="*/ 14401006 w 18288000"/>
              <a:gd name="connsiteY974" fmla="*/ 3586165 h 10288588"/>
              <a:gd name="connsiteX975" fmla="*/ 14406562 w 18288000"/>
              <a:gd name="connsiteY975" fmla="*/ 3596484 h 10288588"/>
              <a:gd name="connsiteX976" fmla="*/ 14412912 w 18288000"/>
              <a:gd name="connsiteY976" fmla="*/ 3605215 h 10288588"/>
              <a:gd name="connsiteX977" fmla="*/ 14420850 w 18288000"/>
              <a:gd name="connsiteY977" fmla="*/ 3613153 h 10288588"/>
              <a:gd name="connsiteX978" fmla="*/ 14430375 w 18288000"/>
              <a:gd name="connsiteY978" fmla="*/ 3621090 h 10288588"/>
              <a:gd name="connsiteX979" fmla="*/ 14439106 w 18288000"/>
              <a:gd name="connsiteY979" fmla="*/ 3627441 h 10288588"/>
              <a:gd name="connsiteX980" fmla="*/ 14447837 w 18288000"/>
              <a:gd name="connsiteY980" fmla="*/ 3632997 h 10288588"/>
              <a:gd name="connsiteX981" fmla="*/ 14458156 w 18288000"/>
              <a:gd name="connsiteY981" fmla="*/ 3638553 h 10288588"/>
              <a:gd name="connsiteX982" fmla="*/ 14469268 w 18288000"/>
              <a:gd name="connsiteY982" fmla="*/ 3642522 h 10288588"/>
              <a:gd name="connsiteX983" fmla="*/ 14480381 w 18288000"/>
              <a:gd name="connsiteY983" fmla="*/ 3645697 h 10288588"/>
              <a:gd name="connsiteX984" fmla="*/ 14491493 w 18288000"/>
              <a:gd name="connsiteY984" fmla="*/ 3648078 h 10288588"/>
              <a:gd name="connsiteX985" fmla="*/ 14504193 w 18288000"/>
              <a:gd name="connsiteY985" fmla="*/ 3648078 h 10288588"/>
              <a:gd name="connsiteX986" fmla="*/ 15659894 w 18288000"/>
              <a:gd name="connsiteY986" fmla="*/ 3648078 h 10288588"/>
              <a:gd name="connsiteX987" fmla="*/ 15671006 w 18288000"/>
              <a:gd name="connsiteY987" fmla="*/ 3648078 h 10288588"/>
              <a:gd name="connsiteX988" fmla="*/ 15682119 w 18288000"/>
              <a:gd name="connsiteY988" fmla="*/ 3645697 h 10288588"/>
              <a:gd name="connsiteX989" fmla="*/ 15693231 w 18288000"/>
              <a:gd name="connsiteY989" fmla="*/ 3642522 h 10288588"/>
              <a:gd name="connsiteX990" fmla="*/ 15704344 w 18288000"/>
              <a:gd name="connsiteY990" fmla="*/ 3638553 h 10288588"/>
              <a:gd name="connsiteX991" fmla="*/ 15714663 w 18288000"/>
              <a:gd name="connsiteY991" fmla="*/ 3632997 h 10288588"/>
              <a:gd name="connsiteX992" fmla="*/ 15724981 w 18288000"/>
              <a:gd name="connsiteY992" fmla="*/ 3627441 h 10288588"/>
              <a:gd name="connsiteX993" fmla="*/ 15733713 w 18288000"/>
              <a:gd name="connsiteY993" fmla="*/ 3621090 h 10288588"/>
              <a:gd name="connsiteX994" fmla="*/ 15741650 w 18288000"/>
              <a:gd name="connsiteY994" fmla="*/ 3613153 h 10288588"/>
              <a:gd name="connsiteX995" fmla="*/ 15749587 w 18288000"/>
              <a:gd name="connsiteY995" fmla="*/ 3605215 h 10288588"/>
              <a:gd name="connsiteX996" fmla="*/ 15755937 w 18288000"/>
              <a:gd name="connsiteY996" fmla="*/ 3596484 h 10288588"/>
              <a:gd name="connsiteX997" fmla="*/ 15761494 w 18288000"/>
              <a:gd name="connsiteY997" fmla="*/ 3586165 h 10288588"/>
              <a:gd name="connsiteX998" fmla="*/ 15766256 w 18288000"/>
              <a:gd name="connsiteY998" fmla="*/ 3575847 h 10288588"/>
              <a:gd name="connsiteX999" fmla="*/ 15771019 w 18288000"/>
              <a:gd name="connsiteY999" fmla="*/ 3565528 h 10288588"/>
              <a:gd name="connsiteX1000" fmla="*/ 15772606 w 18288000"/>
              <a:gd name="connsiteY1000" fmla="*/ 3554415 h 10288588"/>
              <a:gd name="connsiteX1001" fmla="*/ 15774987 w 18288000"/>
              <a:gd name="connsiteY1001" fmla="*/ 3542509 h 10288588"/>
              <a:gd name="connsiteX1002" fmla="*/ 15776575 w 18288000"/>
              <a:gd name="connsiteY1002" fmla="*/ 3530603 h 10288588"/>
              <a:gd name="connsiteX1003" fmla="*/ 15776575 w 18288000"/>
              <a:gd name="connsiteY1003" fmla="*/ 2372521 h 10288588"/>
              <a:gd name="connsiteX1004" fmla="*/ 15774987 w 18288000"/>
              <a:gd name="connsiteY1004" fmla="*/ 2361409 h 10288588"/>
              <a:gd name="connsiteX1005" fmla="*/ 15772606 w 18288000"/>
              <a:gd name="connsiteY1005" fmla="*/ 2349502 h 10288588"/>
              <a:gd name="connsiteX1006" fmla="*/ 15771019 w 18288000"/>
              <a:gd name="connsiteY1006" fmla="*/ 2337596 h 10288588"/>
              <a:gd name="connsiteX1007" fmla="*/ 15766256 w 18288000"/>
              <a:gd name="connsiteY1007" fmla="*/ 2328071 h 10288588"/>
              <a:gd name="connsiteX1008" fmla="*/ 15761494 w 18288000"/>
              <a:gd name="connsiteY1008" fmla="*/ 2317753 h 10288588"/>
              <a:gd name="connsiteX1009" fmla="*/ 15755937 w 18288000"/>
              <a:gd name="connsiteY1009" fmla="*/ 2307434 h 10288588"/>
              <a:gd name="connsiteX1010" fmla="*/ 15749587 w 18288000"/>
              <a:gd name="connsiteY1010" fmla="*/ 2298703 h 10288588"/>
              <a:gd name="connsiteX1011" fmla="*/ 15741650 w 18288000"/>
              <a:gd name="connsiteY1011" fmla="*/ 2290765 h 10288588"/>
              <a:gd name="connsiteX1012" fmla="*/ 15733713 w 18288000"/>
              <a:gd name="connsiteY1012" fmla="*/ 2282828 h 10288588"/>
              <a:gd name="connsiteX1013" fmla="*/ 15724981 w 18288000"/>
              <a:gd name="connsiteY1013" fmla="*/ 2275683 h 10288588"/>
              <a:gd name="connsiteX1014" fmla="*/ 15714663 w 18288000"/>
              <a:gd name="connsiteY1014" fmla="*/ 2270127 h 10288588"/>
              <a:gd name="connsiteX1015" fmla="*/ 15704344 w 18288000"/>
              <a:gd name="connsiteY1015" fmla="*/ 2264571 h 10288588"/>
              <a:gd name="connsiteX1016" fmla="*/ 15693231 w 18288000"/>
              <a:gd name="connsiteY1016" fmla="*/ 2261396 h 10288588"/>
              <a:gd name="connsiteX1017" fmla="*/ 15682119 w 18288000"/>
              <a:gd name="connsiteY1017" fmla="*/ 2258221 h 10288588"/>
              <a:gd name="connsiteX1018" fmla="*/ 15671006 w 18288000"/>
              <a:gd name="connsiteY1018" fmla="*/ 2256633 h 10288588"/>
              <a:gd name="connsiteX1019" fmla="*/ 15659894 w 18288000"/>
              <a:gd name="connsiteY1019" fmla="*/ 2255840 h 10288588"/>
              <a:gd name="connsiteX1020" fmla="*/ 8671583 w 18288000"/>
              <a:gd name="connsiteY1020" fmla="*/ 2255840 h 10288588"/>
              <a:gd name="connsiteX1021" fmla="*/ 8658897 w 18288000"/>
              <a:gd name="connsiteY1021" fmla="*/ 2256633 h 10288588"/>
              <a:gd name="connsiteX1022" fmla="*/ 8647797 w 18288000"/>
              <a:gd name="connsiteY1022" fmla="*/ 2258221 h 10288588"/>
              <a:gd name="connsiteX1023" fmla="*/ 8636698 w 18288000"/>
              <a:gd name="connsiteY1023" fmla="*/ 2261396 h 10288588"/>
              <a:gd name="connsiteX1024" fmla="*/ 8625598 w 18288000"/>
              <a:gd name="connsiteY1024" fmla="*/ 2264571 h 10288588"/>
              <a:gd name="connsiteX1025" fmla="*/ 8615291 w 18288000"/>
              <a:gd name="connsiteY1025" fmla="*/ 2270127 h 10288588"/>
              <a:gd name="connsiteX1026" fmla="*/ 8604984 w 18288000"/>
              <a:gd name="connsiteY1026" fmla="*/ 2275683 h 10288588"/>
              <a:gd name="connsiteX1027" fmla="*/ 8596263 w 18288000"/>
              <a:gd name="connsiteY1027" fmla="*/ 2282828 h 10288588"/>
              <a:gd name="connsiteX1028" fmla="*/ 8588334 w 18288000"/>
              <a:gd name="connsiteY1028" fmla="*/ 2290765 h 10288588"/>
              <a:gd name="connsiteX1029" fmla="*/ 8580406 w 18288000"/>
              <a:gd name="connsiteY1029" fmla="*/ 2298703 h 10288588"/>
              <a:gd name="connsiteX1030" fmla="*/ 8574063 w 18288000"/>
              <a:gd name="connsiteY1030" fmla="*/ 2307434 h 10288588"/>
              <a:gd name="connsiteX1031" fmla="*/ 8568513 w 18288000"/>
              <a:gd name="connsiteY1031" fmla="*/ 2317753 h 10288588"/>
              <a:gd name="connsiteX1032" fmla="*/ 8563756 w 18288000"/>
              <a:gd name="connsiteY1032" fmla="*/ 2328071 h 10288588"/>
              <a:gd name="connsiteX1033" fmla="*/ 8559792 w 18288000"/>
              <a:gd name="connsiteY1033" fmla="*/ 2337596 h 10288588"/>
              <a:gd name="connsiteX1034" fmla="*/ 8557413 w 18288000"/>
              <a:gd name="connsiteY1034" fmla="*/ 2349502 h 10288588"/>
              <a:gd name="connsiteX1035" fmla="*/ 8555035 w 18288000"/>
              <a:gd name="connsiteY1035" fmla="*/ 2361409 h 10288588"/>
              <a:gd name="connsiteX1036" fmla="*/ 8553449 w 18288000"/>
              <a:gd name="connsiteY1036" fmla="*/ 2372521 h 10288588"/>
              <a:gd name="connsiteX1037" fmla="*/ 8553449 w 18288000"/>
              <a:gd name="connsiteY1037" fmla="*/ 3530603 h 10288588"/>
              <a:gd name="connsiteX1038" fmla="*/ 8555035 w 18288000"/>
              <a:gd name="connsiteY1038" fmla="*/ 3542509 h 10288588"/>
              <a:gd name="connsiteX1039" fmla="*/ 8557413 w 18288000"/>
              <a:gd name="connsiteY1039" fmla="*/ 3554415 h 10288588"/>
              <a:gd name="connsiteX1040" fmla="*/ 8559792 w 18288000"/>
              <a:gd name="connsiteY1040" fmla="*/ 3565528 h 10288588"/>
              <a:gd name="connsiteX1041" fmla="*/ 8563756 w 18288000"/>
              <a:gd name="connsiteY1041" fmla="*/ 3575847 h 10288588"/>
              <a:gd name="connsiteX1042" fmla="*/ 8568513 w 18288000"/>
              <a:gd name="connsiteY1042" fmla="*/ 3586165 h 10288588"/>
              <a:gd name="connsiteX1043" fmla="*/ 8574063 w 18288000"/>
              <a:gd name="connsiteY1043" fmla="*/ 3596484 h 10288588"/>
              <a:gd name="connsiteX1044" fmla="*/ 8580406 w 18288000"/>
              <a:gd name="connsiteY1044" fmla="*/ 3605215 h 10288588"/>
              <a:gd name="connsiteX1045" fmla="*/ 8588334 w 18288000"/>
              <a:gd name="connsiteY1045" fmla="*/ 3613153 h 10288588"/>
              <a:gd name="connsiteX1046" fmla="*/ 8596263 w 18288000"/>
              <a:gd name="connsiteY1046" fmla="*/ 3621090 h 10288588"/>
              <a:gd name="connsiteX1047" fmla="*/ 8604984 w 18288000"/>
              <a:gd name="connsiteY1047" fmla="*/ 3627441 h 10288588"/>
              <a:gd name="connsiteX1048" fmla="*/ 8615291 w 18288000"/>
              <a:gd name="connsiteY1048" fmla="*/ 3632997 h 10288588"/>
              <a:gd name="connsiteX1049" fmla="*/ 8625598 w 18288000"/>
              <a:gd name="connsiteY1049" fmla="*/ 3638553 h 10288588"/>
              <a:gd name="connsiteX1050" fmla="*/ 8636698 w 18288000"/>
              <a:gd name="connsiteY1050" fmla="*/ 3642522 h 10288588"/>
              <a:gd name="connsiteX1051" fmla="*/ 8647797 w 18288000"/>
              <a:gd name="connsiteY1051" fmla="*/ 3645697 h 10288588"/>
              <a:gd name="connsiteX1052" fmla="*/ 8658897 w 18288000"/>
              <a:gd name="connsiteY1052" fmla="*/ 3648078 h 10288588"/>
              <a:gd name="connsiteX1053" fmla="*/ 8671583 w 18288000"/>
              <a:gd name="connsiteY1053" fmla="*/ 3648078 h 10288588"/>
              <a:gd name="connsiteX1054" fmla="*/ 9824378 w 18288000"/>
              <a:gd name="connsiteY1054" fmla="*/ 3648078 h 10288588"/>
              <a:gd name="connsiteX1055" fmla="*/ 9837064 w 18288000"/>
              <a:gd name="connsiteY1055" fmla="*/ 3648078 h 10288588"/>
              <a:gd name="connsiteX1056" fmla="*/ 9848163 w 18288000"/>
              <a:gd name="connsiteY1056" fmla="*/ 3645697 h 10288588"/>
              <a:gd name="connsiteX1057" fmla="*/ 9859263 w 18288000"/>
              <a:gd name="connsiteY1057" fmla="*/ 3642522 h 10288588"/>
              <a:gd name="connsiteX1058" fmla="*/ 9870363 w 18288000"/>
              <a:gd name="connsiteY1058" fmla="*/ 3638553 h 10288588"/>
              <a:gd name="connsiteX1059" fmla="*/ 9880670 w 18288000"/>
              <a:gd name="connsiteY1059" fmla="*/ 3632997 h 10288588"/>
              <a:gd name="connsiteX1060" fmla="*/ 9889391 w 18288000"/>
              <a:gd name="connsiteY1060" fmla="*/ 3627441 h 10288588"/>
              <a:gd name="connsiteX1061" fmla="*/ 9898906 w 18288000"/>
              <a:gd name="connsiteY1061" fmla="*/ 3621090 h 10288588"/>
              <a:gd name="connsiteX1062" fmla="*/ 9907627 w 18288000"/>
              <a:gd name="connsiteY1062" fmla="*/ 3613153 h 10288588"/>
              <a:gd name="connsiteX1063" fmla="*/ 9915555 w 18288000"/>
              <a:gd name="connsiteY1063" fmla="*/ 3605215 h 10288588"/>
              <a:gd name="connsiteX1064" fmla="*/ 9921898 w 18288000"/>
              <a:gd name="connsiteY1064" fmla="*/ 3596484 h 10288588"/>
              <a:gd name="connsiteX1065" fmla="*/ 9927448 w 18288000"/>
              <a:gd name="connsiteY1065" fmla="*/ 3586165 h 10288588"/>
              <a:gd name="connsiteX1066" fmla="*/ 9932205 w 18288000"/>
              <a:gd name="connsiteY1066" fmla="*/ 3575847 h 10288588"/>
              <a:gd name="connsiteX1067" fmla="*/ 9936962 w 18288000"/>
              <a:gd name="connsiteY1067" fmla="*/ 3565528 h 10288588"/>
              <a:gd name="connsiteX1068" fmla="*/ 9939341 w 18288000"/>
              <a:gd name="connsiteY1068" fmla="*/ 3554415 h 10288588"/>
              <a:gd name="connsiteX1069" fmla="*/ 9940926 w 18288000"/>
              <a:gd name="connsiteY1069" fmla="*/ 3542509 h 10288588"/>
              <a:gd name="connsiteX1070" fmla="*/ 9942512 w 18288000"/>
              <a:gd name="connsiteY1070" fmla="*/ 3530603 h 10288588"/>
              <a:gd name="connsiteX1071" fmla="*/ 9942512 w 18288000"/>
              <a:gd name="connsiteY1071" fmla="*/ 2372521 h 10288588"/>
              <a:gd name="connsiteX1072" fmla="*/ 9940926 w 18288000"/>
              <a:gd name="connsiteY1072" fmla="*/ 2361409 h 10288588"/>
              <a:gd name="connsiteX1073" fmla="*/ 9939341 w 18288000"/>
              <a:gd name="connsiteY1073" fmla="*/ 2349502 h 10288588"/>
              <a:gd name="connsiteX1074" fmla="*/ 9936962 w 18288000"/>
              <a:gd name="connsiteY1074" fmla="*/ 2337596 h 10288588"/>
              <a:gd name="connsiteX1075" fmla="*/ 9932205 w 18288000"/>
              <a:gd name="connsiteY1075" fmla="*/ 2328071 h 10288588"/>
              <a:gd name="connsiteX1076" fmla="*/ 9927448 w 18288000"/>
              <a:gd name="connsiteY1076" fmla="*/ 2317753 h 10288588"/>
              <a:gd name="connsiteX1077" fmla="*/ 9921898 w 18288000"/>
              <a:gd name="connsiteY1077" fmla="*/ 2307434 h 10288588"/>
              <a:gd name="connsiteX1078" fmla="*/ 9915555 w 18288000"/>
              <a:gd name="connsiteY1078" fmla="*/ 2298703 h 10288588"/>
              <a:gd name="connsiteX1079" fmla="*/ 9907627 w 18288000"/>
              <a:gd name="connsiteY1079" fmla="*/ 2290765 h 10288588"/>
              <a:gd name="connsiteX1080" fmla="*/ 9898906 w 18288000"/>
              <a:gd name="connsiteY1080" fmla="*/ 2282828 h 10288588"/>
              <a:gd name="connsiteX1081" fmla="*/ 9889391 w 18288000"/>
              <a:gd name="connsiteY1081" fmla="*/ 2275683 h 10288588"/>
              <a:gd name="connsiteX1082" fmla="*/ 9880670 w 18288000"/>
              <a:gd name="connsiteY1082" fmla="*/ 2270127 h 10288588"/>
              <a:gd name="connsiteX1083" fmla="*/ 9870363 w 18288000"/>
              <a:gd name="connsiteY1083" fmla="*/ 2264571 h 10288588"/>
              <a:gd name="connsiteX1084" fmla="*/ 9859263 w 18288000"/>
              <a:gd name="connsiteY1084" fmla="*/ 2261396 h 10288588"/>
              <a:gd name="connsiteX1085" fmla="*/ 9848163 w 18288000"/>
              <a:gd name="connsiteY1085" fmla="*/ 2258221 h 10288588"/>
              <a:gd name="connsiteX1086" fmla="*/ 9837064 w 18288000"/>
              <a:gd name="connsiteY1086" fmla="*/ 2256633 h 10288588"/>
              <a:gd name="connsiteX1087" fmla="*/ 9824378 w 18288000"/>
              <a:gd name="connsiteY1087" fmla="*/ 2255840 h 10288588"/>
              <a:gd name="connsiteX1088" fmla="*/ 13046141 w 18288000"/>
              <a:gd name="connsiteY1088" fmla="*/ 2255839 h 10288588"/>
              <a:gd name="connsiteX1089" fmla="*/ 13034228 w 18288000"/>
              <a:gd name="connsiteY1089" fmla="*/ 2256633 h 10288588"/>
              <a:gd name="connsiteX1090" fmla="*/ 13023109 w 18288000"/>
              <a:gd name="connsiteY1090" fmla="*/ 2258221 h 10288588"/>
              <a:gd name="connsiteX1091" fmla="*/ 13011990 w 18288000"/>
              <a:gd name="connsiteY1091" fmla="*/ 2261396 h 10288588"/>
              <a:gd name="connsiteX1092" fmla="*/ 13000077 w 18288000"/>
              <a:gd name="connsiteY1092" fmla="*/ 2264571 h 10288588"/>
              <a:gd name="connsiteX1093" fmla="*/ 12990547 w 18288000"/>
              <a:gd name="connsiteY1093" fmla="*/ 2270127 h 10288588"/>
              <a:gd name="connsiteX1094" fmla="*/ 12981016 w 18288000"/>
              <a:gd name="connsiteY1094" fmla="*/ 2275683 h 10288588"/>
              <a:gd name="connsiteX1095" fmla="*/ 12972280 w 18288000"/>
              <a:gd name="connsiteY1095" fmla="*/ 2282827 h 10288588"/>
              <a:gd name="connsiteX1096" fmla="*/ 12963544 w 18288000"/>
              <a:gd name="connsiteY1096" fmla="*/ 2290764 h 10288588"/>
              <a:gd name="connsiteX1097" fmla="*/ 12955602 w 18288000"/>
              <a:gd name="connsiteY1097" fmla="*/ 2298702 h 10288588"/>
              <a:gd name="connsiteX1098" fmla="*/ 12948454 w 18288000"/>
              <a:gd name="connsiteY1098" fmla="*/ 2307433 h 10288588"/>
              <a:gd name="connsiteX1099" fmla="*/ 12942895 w 18288000"/>
              <a:gd name="connsiteY1099" fmla="*/ 2317752 h 10288588"/>
              <a:gd name="connsiteX1100" fmla="*/ 12938924 w 18288000"/>
              <a:gd name="connsiteY1100" fmla="*/ 2328071 h 10288588"/>
              <a:gd name="connsiteX1101" fmla="*/ 12934158 w 18288000"/>
              <a:gd name="connsiteY1101" fmla="*/ 2337596 h 10288588"/>
              <a:gd name="connsiteX1102" fmla="*/ 12931776 w 18288000"/>
              <a:gd name="connsiteY1102" fmla="*/ 2349502 h 10288588"/>
              <a:gd name="connsiteX1103" fmla="*/ 12929393 w 18288000"/>
              <a:gd name="connsiteY1103" fmla="*/ 2361408 h 10288588"/>
              <a:gd name="connsiteX1104" fmla="*/ 12928599 w 18288000"/>
              <a:gd name="connsiteY1104" fmla="*/ 2372521 h 10288588"/>
              <a:gd name="connsiteX1105" fmla="*/ 12928599 w 18288000"/>
              <a:gd name="connsiteY1105" fmla="*/ 3530603 h 10288588"/>
              <a:gd name="connsiteX1106" fmla="*/ 12929393 w 18288000"/>
              <a:gd name="connsiteY1106" fmla="*/ 3542509 h 10288588"/>
              <a:gd name="connsiteX1107" fmla="*/ 12931776 w 18288000"/>
              <a:gd name="connsiteY1107" fmla="*/ 3554415 h 10288588"/>
              <a:gd name="connsiteX1108" fmla="*/ 12934158 w 18288000"/>
              <a:gd name="connsiteY1108" fmla="*/ 3565528 h 10288588"/>
              <a:gd name="connsiteX1109" fmla="*/ 12938924 w 18288000"/>
              <a:gd name="connsiteY1109" fmla="*/ 3575846 h 10288588"/>
              <a:gd name="connsiteX1110" fmla="*/ 12942895 w 18288000"/>
              <a:gd name="connsiteY1110" fmla="*/ 3586165 h 10288588"/>
              <a:gd name="connsiteX1111" fmla="*/ 12948454 w 18288000"/>
              <a:gd name="connsiteY1111" fmla="*/ 3596484 h 10288588"/>
              <a:gd name="connsiteX1112" fmla="*/ 12955602 w 18288000"/>
              <a:gd name="connsiteY1112" fmla="*/ 3605215 h 10288588"/>
              <a:gd name="connsiteX1113" fmla="*/ 12963544 w 18288000"/>
              <a:gd name="connsiteY1113" fmla="*/ 3613152 h 10288588"/>
              <a:gd name="connsiteX1114" fmla="*/ 12972280 w 18288000"/>
              <a:gd name="connsiteY1114" fmla="*/ 3621090 h 10288588"/>
              <a:gd name="connsiteX1115" fmla="*/ 12981016 w 18288000"/>
              <a:gd name="connsiteY1115" fmla="*/ 3627440 h 10288588"/>
              <a:gd name="connsiteX1116" fmla="*/ 12990547 w 18288000"/>
              <a:gd name="connsiteY1116" fmla="*/ 3632996 h 10288588"/>
              <a:gd name="connsiteX1117" fmla="*/ 13000077 w 18288000"/>
              <a:gd name="connsiteY1117" fmla="*/ 3638553 h 10288588"/>
              <a:gd name="connsiteX1118" fmla="*/ 13011990 w 18288000"/>
              <a:gd name="connsiteY1118" fmla="*/ 3642521 h 10288588"/>
              <a:gd name="connsiteX1119" fmla="*/ 13023109 w 18288000"/>
              <a:gd name="connsiteY1119" fmla="*/ 3645696 h 10288588"/>
              <a:gd name="connsiteX1120" fmla="*/ 13034228 w 18288000"/>
              <a:gd name="connsiteY1120" fmla="*/ 3648077 h 10288588"/>
              <a:gd name="connsiteX1121" fmla="*/ 13046141 w 18288000"/>
              <a:gd name="connsiteY1121" fmla="*/ 3648077 h 10288588"/>
              <a:gd name="connsiteX1122" fmla="*/ 14201707 w 18288000"/>
              <a:gd name="connsiteY1122" fmla="*/ 3648077 h 10288588"/>
              <a:gd name="connsiteX1123" fmla="*/ 14213620 w 18288000"/>
              <a:gd name="connsiteY1123" fmla="*/ 3648077 h 10288588"/>
              <a:gd name="connsiteX1124" fmla="*/ 14225533 w 18288000"/>
              <a:gd name="connsiteY1124" fmla="*/ 3645696 h 10288588"/>
              <a:gd name="connsiteX1125" fmla="*/ 14236652 w 18288000"/>
              <a:gd name="connsiteY1125" fmla="*/ 3642521 h 10288588"/>
              <a:gd name="connsiteX1126" fmla="*/ 14247771 w 18288000"/>
              <a:gd name="connsiteY1126" fmla="*/ 3638553 h 10288588"/>
              <a:gd name="connsiteX1127" fmla="*/ 14258095 w 18288000"/>
              <a:gd name="connsiteY1127" fmla="*/ 3632996 h 10288588"/>
              <a:gd name="connsiteX1128" fmla="*/ 14267626 w 18288000"/>
              <a:gd name="connsiteY1128" fmla="*/ 3627440 h 10288588"/>
              <a:gd name="connsiteX1129" fmla="*/ 14277156 w 18288000"/>
              <a:gd name="connsiteY1129" fmla="*/ 3621090 h 10288588"/>
              <a:gd name="connsiteX1130" fmla="*/ 14284304 w 18288000"/>
              <a:gd name="connsiteY1130" fmla="*/ 3613152 h 10288588"/>
              <a:gd name="connsiteX1131" fmla="*/ 14292246 w 18288000"/>
              <a:gd name="connsiteY1131" fmla="*/ 3605215 h 10288588"/>
              <a:gd name="connsiteX1132" fmla="*/ 14299394 w 18288000"/>
              <a:gd name="connsiteY1132" fmla="*/ 3596484 h 10288588"/>
              <a:gd name="connsiteX1133" fmla="*/ 14304953 w 18288000"/>
              <a:gd name="connsiteY1133" fmla="*/ 3586165 h 10288588"/>
              <a:gd name="connsiteX1134" fmla="*/ 14309719 w 18288000"/>
              <a:gd name="connsiteY1134" fmla="*/ 3575846 h 10288588"/>
              <a:gd name="connsiteX1135" fmla="*/ 14313690 w 18288000"/>
              <a:gd name="connsiteY1135" fmla="*/ 3565528 h 10288588"/>
              <a:gd name="connsiteX1136" fmla="*/ 14316072 w 18288000"/>
              <a:gd name="connsiteY1136" fmla="*/ 3554415 h 10288588"/>
              <a:gd name="connsiteX1137" fmla="*/ 14318455 w 18288000"/>
              <a:gd name="connsiteY1137" fmla="*/ 3542509 h 10288588"/>
              <a:gd name="connsiteX1138" fmla="*/ 14319249 w 18288000"/>
              <a:gd name="connsiteY1138" fmla="*/ 3530603 h 10288588"/>
              <a:gd name="connsiteX1139" fmla="*/ 14319249 w 18288000"/>
              <a:gd name="connsiteY1139" fmla="*/ 2372521 h 10288588"/>
              <a:gd name="connsiteX1140" fmla="*/ 14318455 w 18288000"/>
              <a:gd name="connsiteY1140" fmla="*/ 2361408 h 10288588"/>
              <a:gd name="connsiteX1141" fmla="*/ 14316072 w 18288000"/>
              <a:gd name="connsiteY1141" fmla="*/ 2349502 h 10288588"/>
              <a:gd name="connsiteX1142" fmla="*/ 14313690 w 18288000"/>
              <a:gd name="connsiteY1142" fmla="*/ 2337596 h 10288588"/>
              <a:gd name="connsiteX1143" fmla="*/ 14309719 w 18288000"/>
              <a:gd name="connsiteY1143" fmla="*/ 2328071 h 10288588"/>
              <a:gd name="connsiteX1144" fmla="*/ 14304953 w 18288000"/>
              <a:gd name="connsiteY1144" fmla="*/ 2317752 h 10288588"/>
              <a:gd name="connsiteX1145" fmla="*/ 14299394 w 18288000"/>
              <a:gd name="connsiteY1145" fmla="*/ 2307433 h 10288588"/>
              <a:gd name="connsiteX1146" fmla="*/ 14292246 w 18288000"/>
              <a:gd name="connsiteY1146" fmla="*/ 2298702 h 10288588"/>
              <a:gd name="connsiteX1147" fmla="*/ 14284304 w 18288000"/>
              <a:gd name="connsiteY1147" fmla="*/ 2290764 h 10288588"/>
              <a:gd name="connsiteX1148" fmla="*/ 14277156 w 18288000"/>
              <a:gd name="connsiteY1148" fmla="*/ 2282827 h 10288588"/>
              <a:gd name="connsiteX1149" fmla="*/ 14267626 w 18288000"/>
              <a:gd name="connsiteY1149" fmla="*/ 2275683 h 10288588"/>
              <a:gd name="connsiteX1150" fmla="*/ 14258095 w 18288000"/>
              <a:gd name="connsiteY1150" fmla="*/ 2270127 h 10288588"/>
              <a:gd name="connsiteX1151" fmla="*/ 14247771 w 18288000"/>
              <a:gd name="connsiteY1151" fmla="*/ 2264571 h 10288588"/>
              <a:gd name="connsiteX1152" fmla="*/ 14236652 w 18288000"/>
              <a:gd name="connsiteY1152" fmla="*/ 2261396 h 10288588"/>
              <a:gd name="connsiteX1153" fmla="*/ 14225533 w 18288000"/>
              <a:gd name="connsiteY1153" fmla="*/ 2258221 h 10288588"/>
              <a:gd name="connsiteX1154" fmla="*/ 14213620 w 18288000"/>
              <a:gd name="connsiteY1154" fmla="*/ 2256633 h 10288588"/>
              <a:gd name="connsiteX1155" fmla="*/ 14201707 w 18288000"/>
              <a:gd name="connsiteY1155" fmla="*/ 2255839 h 10288588"/>
              <a:gd name="connsiteX1156" fmla="*/ 11587956 w 18288000"/>
              <a:gd name="connsiteY1156" fmla="*/ 2255839 h 10288588"/>
              <a:gd name="connsiteX1157" fmla="*/ 11575256 w 18288000"/>
              <a:gd name="connsiteY1157" fmla="*/ 2256633 h 10288588"/>
              <a:gd name="connsiteX1158" fmla="*/ 11564143 w 18288000"/>
              <a:gd name="connsiteY1158" fmla="*/ 2258220 h 10288588"/>
              <a:gd name="connsiteX1159" fmla="*/ 11553031 w 18288000"/>
              <a:gd name="connsiteY1159" fmla="*/ 2261395 h 10288588"/>
              <a:gd name="connsiteX1160" fmla="*/ 11541918 w 18288000"/>
              <a:gd name="connsiteY1160" fmla="*/ 2264570 h 10288588"/>
              <a:gd name="connsiteX1161" fmla="*/ 11531599 w 18288000"/>
              <a:gd name="connsiteY1161" fmla="*/ 2270126 h 10288588"/>
              <a:gd name="connsiteX1162" fmla="*/ 11522868 w 18288000"/>
              <a:gd name="connsiteY1162" fmla="*/ 2275683 h 10288588"/>
              <a:gd name="connsiteX1163" fmla="*/ 11512549 w 18288000"/>
              <a:gd name="connsiteY1163" fmla="*/ 2282826 h 10288588"/>
              <a:gd name="connsiteX1164" fmla="*/ 11504612 w 18288000"/>
              <a:gd name="connsiteY1164" fmla="*/ 2290764 h 10288588"/>
              <a:gd name="connsiteX1165" fmla="*/ 11496675 w 18288000"/>
              <a:gd name="connsiteY1165" fmla="*/ 2298701 h 10288588"/>
              <a:gd name="connsiteX1166" fmla="*/ 11490325 w 18288000"/>
              <a:gd name="connsiteY1166" fmla="*/ 2307433 h 10288588"/>
              <a:gd name="connsiteX1167" fmla="*/ 11484768 w 18288000"/>
              <a:gd name="connsiteY1167" fmla="*/ 2317751 h 10288588"/>
              <a:gd name="connsiteX1168" fmla="*/ 11480006 w 18288000"/>
              <a:gd name="connsiteY1168" fmla="*/ 2328070 h 10288588"/>
              <a:gd name="connsiteX1169" fmla="*/ 11475243 w 18288000"/>
              <a:gd name="connsiteY1169" fmla="*/ 2337595 h 10288588"/>
              <a:gd name="connsiteX1170" fmla="*/ 11473656 w 18288000"/>
              <a:gd name="connsiteY1170" fmla="*/ 2349501 h 10288588"/>
              <a:gd name="connsiteX1171" fmla="*/ 11471275 w 18288000"/>
              <a:gd name="connsiteY1171" fmla="*/ 2361408 h 10288588"/>
              <a:gd name="connsiteX1172" fmla="*/ 11469687 w 18288000"/>
              <a:gd name="connsiteY1172" fmla="*/ 2372520 h 10288588"/>
              <a:gd name="connsiteX1173" fmla="*/ 11469687 w 18288000"/>
              <a:gd name="connsiteY1173" fmla="*/ 3530602 h 10288588"/>
              <a:gd name="connsiteX1174" fmla="*/ 11471275 w 18288000"/>
              <a:gd name="connsiteY1174" fmla="*/ 3542508 h 10288588"/>
              <a:gd name="connsiteX1175" fmla="*/ 11473656 w 18288000"/>
              <a:gd name="connsiteY1175" fmla="*/ 3554414 h 10288588"/>
              <a:gd name="connsiteX1176" fmla="*/ 11475243 w 18288000"/>
              <a:gd name="connsiteY1176" fmla="*/ 3565527 h 10288588"/>
              <a:gd name="connsiteX1177" fmla="*/ 11480006 w 18288000"/>
              <a:gd name="connsiteY1177" fmla="*/ 3575846 h 10288588"/>
              <a:gd name="connsiteX1178" fmla="*/ 11484768 w 18288000"/>
              <a:gd name="connsiteY1178" fmla="*/ 3586164 h 10288588"/>
              <a:gd name="connsiteX1179" fmla="*/ 11490325 w 18288000"/>
              <a:gd name="connsiteY1179" fmla="*/ 3596483 h 10288588"/>
              <a:gd name="connsiteX1180" fmla="*/ 11496675 w 18288000"/>
              <a:gd name="connsiteY1180" fmla="*/ 3605214 h 10288588"/>
              <a:gd name="connsiteX1181" fmla="*/ 11504612 w 18288000"/>
              <a:gd name="connsiteY1181" fmla="*/ 3613152 h 10288588"/>
              <a:gd name="connsiteX1182" fmla="*/ 11512549 w 18288000"/>
              <a:gd name="connsiteY1182" fmla="*/ 3621089 h 10288588"/>
              <a:gd name="connsiteX1183" fmla="*/ 11522868 w 18288000"/>
              <a:gd name="connsiteY1183" fmla="*/ 3627439 h 10288588"/>
              <a:gd name="connsiteX1184" fmla="*/ 11531599 w 18288000"/>
              <a:gd name="connsiteY1184" fmla="*/ 3632996 h 10288588"/>
              <a:gd name="connsiteX1185" fmla="*/ 11541918 w 18288000"/>
              <a:gd name="connsiteY1185" fmla="*/ 3638552 h 10288588"/>
              <a:gd name="connsiteX1186" fmla="*/ 11553031 w 18288000"/>
              <a:gd name="connsiteY1186" fmla="*/ 3642520 h 10288588"/>
              <a:gd name="connsiteX1187" fmla="*/ 11564143 w 18288000"/>
              <a:gd name="connsiteY1187" fmla="*/ 3645696 h 10288588"/>
              <a:gd name="connsiteX1188" fmla="*/ 11575256 w 18288000"/>
              <a:gd name="connsiteY1188" fmla="*/ 3648077 h 10288588"/>
              <a:gd name="connsiteX1189" fmla="*/ 11587956 w 18288000"/>
              <a:gd name="connsiteY1189" fmla="*/ 3648077 h 10288588"/>
              <a:gd name="connsiteX1190" fmla="*/ 12742068 w 18288000"/>
              <a:gd name="connsiteY1190" fmla="*/ 3648077 h 10288588"/>
              <a:gd name="connsiteX1191" fmla="*/ 12754768 w 18288000"/>
              <a:gd name="connsiteY1191" fmla="*/ 3648077 h 10288588"/>
              <a:gd name="connsiteX1192" fmla="*/ 12765881 w 18288000"/>
              <a:gd name="connsiteY1192" fmla="*/ 3645696 h 10288588"/>
              <a:gd name="connsiteX1193" fmla="*/ 12776993 w 18288000"/>
              <a:gd name="connsiteY1193" fmla="*/ 3642520 h 10288588"/>
              <a:gd name="connsiteX1194" fmla="*/ 12788106 w 18288000"/>
              <a:gd name="connsiteY1194" fmla="*/ 3638552 h 10288588"/>
              <a:gd name="connsiteX1195" fmla="*/ 12798425 w 18288000"/>
              <a:gd name="connsiteY1195" fmla="*/ 3632996 h 10288588"/>
              <a:gd name="connsiteX1196" fmla="*/ 12808743 w 18288000"/>
              <a:gd name="connsiteY1196" fmla="*/ 3627439 h 10288588"/>
              <a:gd name="connsiteX1197" fmla="*/ 12817475 w 18288000"/>
              <a:gd name="connsiteY1197" fmla="*/ 3621089 h 10288588"/>
              <a:gd name="connsiteX1198" fmla="*/ 12825412 w 18288000"/>
              <a:gd name="connsiteY1198" fmla="*/ 3613152 h 10288588"/>
              <a:gd name="connsiteX1199" fmla="*/ 12833349 w 18288000"/>
              <a:gd name="connsiteY1199" fmla="*/ 3605214 h 10288588"/>
              <a:gd name="connsiteX1200" fmla="*/ 12839699 w 18288000"/>
              <a:gd name="connsiteY1200" fmla="*/ 3596483 h 10288588"/>
              <a:gd name="connsiteX1201" fmla="*/ 12845256 w 18288000"/>
              <a:gd name="connsiteY1201" fmla="*/ 3586164 h 10288588"/>
              <a:gd name="connsiteX1202" fmla="*/ 12850018 w 18288000"/>
              <a:gd name="connsiteY1202" fmla="*/ 3575846 h 10288588"/>
              <a:gd name="connsiteX1203" fmla="*/ 12854781 w 18288000"/>
              <a:gd name="connsiteY1203" fmla="*/ 3565527 h 10288588"/>
              <a:gd name="connsiteX1204" fmla="*/ 12857162 w 18288000"/>
              <a:gd name="connsiteY1204" fmla="*/ 3554414 h 10288588"/>
              <a:gd name="connsiteX1205" fmla="*/ 12858749 w 18288000"/>
              <a:gd name="connsiteY1205" fmla="*/ 3542508 h 10288588"/>
              <a:gd name="connsiteX1206" fmla="*/ 12860337 w 18288000"/>
              <a:gd name="connsiteY1206" fmla="*/ 3530602 h 10288588"/>
              <a:gd name="connsiteX1207" fmla="*/ 12860337 w 18288000"/>
              <a:gd name="connsiteY1207" fmla="*/ 2372520 h 10288588"/>
              <a:gd name="connsiteX1208" fmla="*/ 12858749 w 18288000"/>
              <a:gd name="connsiteY1208" fmla="*/ 2361408 h 10288588"/>
              <a:gd name="connsiteX1209" fmla="*/ 12857162 w 18288000"/>
              <a:gd name="connsiteY1209" fmla="*/ 2349501 h 10288588"/>
              <a:gd name="connsiteX1210" fmla="*/ 12854781 w 18288000"/>
              <a:gd name="connsiteY1210" fmla="*/ 2337595 h 10288588"/>
              <a:gd name="connsiteX1211" fmla="*/ 12850018 w 18288000"/>
              <a:gd name="connsiteY1211" fmla="*/ 2328070 h 10288588"/>
              <a:gd name="connsiteX1212" fmla="*/ 12845256 w 18288000"/>
              <a:gd name="connsiteY1212" fmla="*/ 2317751 h 10288588"/>
              <a:gd name="connsiteX1213" fmla="*/ 12839699 w 18288000"/>
              <a:gd name="connsiteY1213" fmla="*/ 2307433 h 10288588"/>
              <a:gd name="connsiteX1214" fmla="*/ 12833349 w 18288000"/>
              <a:gd name="connsiteY1214" fmla="*/ 2298701 h 10288588"/>
              <a:gd name="connsiteX1215" fmla="*/ 12825412 w 18288000"/>
              <a:gd name="connsiteY1215" fmla="*/ 2290764 h 10288588"/>
              <a:gd name="connsiteX1216" fmla="*/ 12817475 w 18288000"/>
              <a:gd name="connsiteY1216" fmla="*/ 2282826 h 10288588"/>
              <a:gd name="connsiteX1217" fmla="*/ 12808743 w 18288000"/>
              <a:gd name="connsiteY1217" fmla="*/ 2275683 h 10288588"/>
              <a:gd name="connsiteX1218" fmla="*/ 12798425 w 18288000"/>
              <a:gd name="connsiteY1218" fmla="*/ 2270126 h 10288588"/>
              <a:gd name="connsiteX1219" fmla="*/ 12788106 w 18288000"/>
              <a:gd name="connsiteY1219" fmla="*/ 2264570 h 10288588"/>
              <a:gd name="connsiteX1220" fmla="*/ 12776993 w 18288000"/>
              <a:gd name="connsiteY1220" fmla="*/ 2261395 h 10288588"/>
              <a:gd name="connsiteX1221" fmla="*/ 12765881 w 18288000"/>
              <a:gd name="connsiteY1221" fmla="*/ 2258220 h 10288588"/>
              <a:gd name="connsiteX1222" fmla="*/ 12754768 w 18288000"/>
              <a:gd name="connsiteY1222" fmla="*/ 2256633 h 10288588"/>
              <a:gd name="connsiteX1223" fmla="*/ 12742068 w 18288000"/>
              <a:gd name="connsiteY1223" fmla="*/ 2255839 h 10288588"/>
              <a:gd name="connsiteX1224" fmla="*/ 10129043 w 18288000"/>
              <a:gd name="connsiteY1224" fmla="*/ 2255839 h 10288588"/>
              <a:gd name="connsiteX1225" fmla="*/ 10117137 w 18288000"/>
              <a:gd name="connsiteY1225" fmla="*/ 2256632 h 10288588"/>
              <a:gd name="connsiteX1226" fmla="*/ 10106025 w 18288000"/>
              <a:gd name="connsiteY1226" fmla="*/ 2258220 h 10288588"/>
              <a:gd name="connsiteX1227" fmla="*/ 10094912 w 18288000"/>
              <a:gd name="connsiteY1227" fmla="*/ 2261395 h 10288588"/>
              <a:gd name="connsiteX1228" fmla="*/ 10083006 w 18288000"/>
              <a:gd name="connsiteY1228" fmla="*/ 2264569 h 10288588"/>
              <a:gd name="connsiteX1229" fmla="*/ 10073481 w 18288000"/>
              <a:gd name="connsiteY1229" fmla="*/ 2270126 h 10288588"/>
              <a:gd name="connsiteX1230" fmla="*/ 10063162 w 18288000"/>
              <a:gd name="connsiteY1230" fmla="*/ 2275682 h 10288588"/>
              <a:gd name="connsiteX1231" fmla="*/ 10054431 w 18288000"/>
              <a:gd name="connsiteY1231" fmla="*/ 2282826 h 10288588"/>
              <a:gd name="connsiteX1232" fmla="*/ 10046493 w 18288000"/>
              <a:gd name="connsiteY1232" fmla="*/ 2290764 h 10288588"/>
              <a:gd name="connsiteX1233" fmla="*/ 10038556 w 18288000"/>
              <a:gd name="connsiteY1233" fmla="*/ 2298701 h 10288588"/>
              <a:gd name="connsiteX1234" fmla="*/ 10031412 w 18288000"/>
              <a:gd name="connsiteY1234" fmla="*/ 2307432 h 10288588"/>
              <a:gd name="connsiteX1235" fmla="*/ 10025856 w 18288000"/>
              <a:gd name="connsiteY1235" fmla="*/ 2317751 h 10288588"/>
              <a:gd name="connsiteX1236" fmla="*/ 10021887 w 18288000"/>
              <a:gd name="connsiteY1236" fmla="*/ 2328070 h 10288588"/>
              <a:gd name="connsiteX1237" fmla="*/ 10017125 w 18288000"/>
              <a:gd name="connsiteY1237" fmla="*/ 2337595 h 10288588"/>
              <a:gd name="connsiteX1238" fmla="*/ 10014743 w 18288000"/>
              <a:gd name="connsiteY1238" fmla="*/ 2349501 h 10288588"/>
              <a:gd name="connsiteX1239" fmla="*/ 10012362 w 18288000"/>
              <a:gd name="connsiteY1239" fmla="*/ 2361407 h 10288588"/>
              <a:gd name="connsiteX1240" fmla="*/ 10012362 w 18288000"/>
              <a:gd name="connsiteY1240" fmla="*/ 2372520 h 10288588"/>
              <a:gd name="connsiteX1241" fmla="*/ 10012362 w 18288000"/>
              <a:gd name="connsiteY1241" fmla="*/ 3530602 h 10288588"/>
              <a:gd name="connsiteX1242" fmla="*/ 10012362 w 18288000"/>
              <a:gd name="connsiteY1242" fmla="*/ 3542508 h 10288588"/>
              <a:gd name="connsiteX1243" fmla="*/ 10014743 w 18288000"/>
              <a:gd name="connsiteY1243" fmla="*/ 3554414 h 10288588"/>
              <a:gd name="connsiteX1244" fmla="*/ 10017125 w 18288000"/>
              <a:gd name="connsiteY1244" fmla="*/ 3565527 h 10288588"/>
              <a:gd name="connsiteX1245" fmla="*/ 10021887 w 18288000"/>
              <a:gd name="connsiteY1245" fmla="*/ 3575845 h 10288588"/>
              <a:gd name="connsiteX1246" fmla="*/ 10025856 w 18288000"/>
              <a:gd name="connsiteY1246" fmla="*/ 3586164 h 10288588"/>
              <a:gd name="connsiteX1247" fmla="*/ 10031412 w 18288000"/>
              <a:gd name="connsiteY1247" fmla="*/ 3596483 h 10288588"/>
              <a:gd name="connsiteX1248" fmla="*/ 10038556 w 18288000"/>
              <a:gd name="connsiteY1248" fmla="*/ 3605214 h 10288588"/>
              <a:gd name="connsiteX1249" fmla="*/ 10046493 w 18288000"/>
              <a:gd name="connsiteY1249" fmla="*/ 3613151 h 10288588"/>
              <a:gd name="connsiteX1250" fmla="*/ 10054431 w 18288000"/>
              <a:gd name="connsiteY1250" fmla="*/ 3621089 h 10288588"/>
              <a:gd name="connsiteX1251" fmla="*/ 10063162 w 18288000"/>
              <a:gd name="connsiteY1251" fmla="*/ 3627439 h 10288588"/>
              <a:gd name="connsiteX1252" fmla="*/ 10073481 w 18288000"/>
              <a:gd name="connsiteY1252" fmla="*/ 3632995 h 10288588"/>
              <a:gd name="connsiteX1253" fmla="*/ 10083006 w 18288000"/>
              <a:gd name="connsiteY1253" fmla="*/ 3638551 h 10288588"/>
              <a:gd name="connsiteX1254" fmla="*/ 10094912 w 18288000"/>
              <a:gd name="connsiteY1254" fmla="*/ 3642520 h 10288588"/>
              <a:gd name="connsiteX1255" fmla="*/ 10106025 w 18288000"/>
              <a:gd name="connsiteY1255" fmla="*/ 3645695 h 10288588"/>
              <a:gd name="connsiteX1256" fmla="*/ 10117137 w 18288000"/>
              <a:gd name="connsiteY1256" fmla="*/ 3648076 h 10288588"/>
              <a:gd name="connsiteX1257" fmla="*/ 10129043 w 18288000"/>
              <a:gd name="connsiteY1257" fmla="*/ 3648076 h 10288588"/>
              <a:gd name="connsiteX1258" fmla="*/ 11283950 w 18288000"/>
              <a:gd name="connsiteY1258" fmla="*/ 3648076 h 10288588"/>
              <a:gd name="connsiteX1259" fmla="*/ 11295856 w 18288000"/>
              <a:gd name="connsiteY1259" fmla="*/ 3648076 h 10288588"/>
              <a:gd name="connsiteX1260" fmla="*/ 11307763 w 18288000"/>
              <a:gd name="connsiteY1260" fmla="*/ 3645695 h 10288588"/>
              <a:gd name="connsiteX1261" fmla="*/ 11318875 w 18288000"/>
              <a:gd name="connsiteY1261" fmla="*/ 3642520 h 10288588"/>
              <a:gd name="connsiteX1262" fmla="*/ 11329987 w 18288000"/>
              <a:gd name="connsiteY1262" fmla="*/ 3638551 h 10288588"/>
              <a:gd name="connsiteX1263" fmla="*/ 11340306 w 18288000"/>
              <a:gd name="connsiteY1263" fmla="*/ 3632995 h 10288588"/>
              <a:gd name="connsiteX1264" fmla="*/ 11349037 w 18288000"/>
              <a:gd name="connsiteY1264" fmla="*/ 3627439 h 10288588"/>
              <a:gd name="connsiteX1265" fmla="*/ 11357769 w 18288000"/>
              <a:gd name="connsiteY1265" fmla="*/ 3621089 h 10288588"/>
              <a:gd name="connsiteX1266" fmla="*/ 11366500 w 18288000"/>
              <a:gd name="connsiteY1266" fmla="*/ 3613151 h 10288588"/>
              <a:gd name="connsiteX1267" fmla="*/ 11374437 w 18288000"/>
              <a:gd name="connsiteY1267" fmla="*/ 3605214 h 10288588"/>
              <a:gd name="connsiteX1268" fmla="*/ 11381581 w 18288000"/>
              <a:gd name="connsiteY1268" fmla="*/ 3596483 h 10288588"/>
              <a:gd name="connsiteX1269" fmla="*/ 11387137 w 18288000"/>
              <a:gd name="connsiteY1269" fmla="*/ 3586164 h 10288588"/>
              <a:gd name="connsiteX1270" fmla="*/ 11391900 w 18288000"/>
              <a:gd name="connsiteY1270" fmla="*/ 3575845 h 10288588"/>
              <a:gd name="connsiteX1271" fmla="*/ 11395869 w 18288000"/>
              <a:gd name="connsiteY1271" fmla="*/ 3565527 h 10288588"/>
              <a:gd name="connsiteX1272" fmla="*/ 11398250 w 18288000"/>
              <a:gd name="connsiteY1272" fmla="*/ 3554414 h 10288588"/>
              <a:gd name="connsiteX1273" fmla="*/ 11400631 w 18288000"/>
              <a:gd name="connsiteY1273" fmla="*/ 3542508 h 10288588"/>
              <a:gd name="connsiteX1274" fmla="*/ 11401425 w 18288000"/>
              <a:gd name="connsiteY1274" fmla="*/ 3530602 h 10288588"/>
              <a:gd name="connsiteX1275" fmla="*/ 11401425 w 18288000"/>
              <a:gd name="connsiteY1275" fmla="*/ 2372520 h 10288588"/>
              <a:gd name="connsiteX1276" fmla="*/ 11400631 w 18288000"/>
              <a:gd name="connsiteY1276" fmla="*/ 2361407 h 10288588"/>
              <a:gd name="connsiteX1277" fmla="*/ 11398250 w 18288000"/>
              <a:gd name="connsiteY1277" fmla="*/ 2349501 h 10288588"/>
              <a:gd name="connsiteX1278" fmla="*/ 11395869 w 18288000"/>
              <a:gd name="connsiteY1278" fmla="*/ 2337595 h 10288588"/>
              <a:gd name="connsiteX1279" fmla="*/ 11391900 w 18288000"/>
              <a:gd name="connsiteY1279" fmla="*/ 2328070 h 10288588"/>
              <a:gd name="connsiteX1280" fmla="*/ 11387137 w 18288000"/>
              <a:gd name="connsiteY1280" fmla="*/ 2317751 h 10288588"/>
              <a:gd name="connsiteX1281" fmla="*/ 11381581 w 18288000"/>
              <a:gd name="connsiteY1281" fmla="*/ 2307432 h 10288588"/>
              <a:gd name="connsiteX1282" fmla="*/ 11374437 w 18288000"/>
              <a:gd name="connsiteY1282" fmla="*/ 2298701 h 10288588"/>
              <a:gd name="connsiteX1283" fmla="*/ 11366500 w 18288000"/>
              <a:gd name="connsiteY1283" fmla="*/ 2290764 h 10288588"/>
              <a:gd name="connsiteX1284" fmla="*/ 11357769 w 18288000"/>
              <a:gd name="connsiteY1284" fmla="*/ 2282826 h 10288588"/>
              <a:gd name="connsiteX1285" fmla="*/ 11349037 w 18288000"/>
              <a:gd name="connsiteY1285" fmla="*/ 2275682 h 10288588"/>
              <a:gd name="connsiteX1286" fmla="*/ 11340306 w 18288000"/>
              <a:gd name="connsiteY1286" fmla="*/ 2270126 h 10288588"/>
              <a:gd name="connsiteX1287" fmla="*/ 11329987 w 18288000"/>
              <a:gd name="connsiteY1287" fmla="*/ 2264569 h 10288588"/>
              <a:gd name="connsiteX1288" fmla="*/ 11318875 w 18288000"/>
              <a:gd name="connsiteY1288" fmla="*/ 2261395 h 10288588"/>
              <a:gd name="connsiteX1289" fmla="*/ 11307763 w 18288000"/>
              <a:gd name="connsiteY1289" fmla="*/ 2258220 h 10288588"/>
              <a:gd name="connsiteX1290" fmla="*/ 11295856 w 18288000"/>
              <a:gd name="connsiteY1290" fmla="*/ 2256632 h 10288588"/>
              <a:gd name="connsiteX1291" fmla="*/ 11283950 w 18288000"/>
              <a:gd name="connsiteY1291" fmla="*/ 2255839 h 10288588"/>
              <a:gd name="connsiteX1292" fmla="*/ 15963105 w 18288000"/>
              <a:gd name="connsiteY1292" fmla="*/ 793752 h 10288588"/>
              <a:gd name="connsiteX1293" fmla="*/ 15951199 w 18288000"/>
              <a:gd name="connsiteY1293" fmla="*/ 794546 h 10288588"/>
              <a:gd name="connsiteX1294" fmla="*/ 15940087 w 18288000"/>
              <a:gd name="connsiteY1294" fmla="*/ 795340 h 10288588"/>
              <a:gd name="connsiteX1295" fmla="*/ 15928180 w 18288000"/>
              <a:gd name="connsiteY1295" fmla="*/ 799311 h 10288588"/>
              <a:gd name="connsiteX1296" fmla="*/ 15917068 w 18288000"/>
              <a:gd name="connsiteY1296" fmla="*/ 802488 h 10288588"/>
              <a:gd name="connsiteX1297" fmla="*/ 15907543 w 18288000"/>
              <a:gd name="connsiteY1297" fmla="*/ 808048 h 10288588"/>
              <a:gd name="connsiteX1298" fmla="*/ 15898018 w 18288000"/>
              <a:gd name="connsiteY1298" fmla="*/ 813607 h 10288588"/>
              <a:gd name="connsiteX1299" fmla="*/ 15889287 w 18288000"/>
              <a:gd name="connsiteY1299" fmla="*/ 820755 h 10288588"/>
              <a:gd name="connsiteX1300" fmla="*/ 15880555 w 18288000"/>
              <a:gd name="connsiteY1300" fmla="*/ 827903 h 10288588"/>
              <a:gd name="connsiteX1301" fmla="*/ 15872618 w 18288000"/>
              <a:gd name="connsiteY1301" fmla="*/ 835845 h 10288588"/>
              <a:gd name="connsiteX1302" fmla="*/ 15865474 w 18288000"/>
              <a:gd name="connsiteY1302" fmla="*/ 845375 h 10288588"/>
              <a:gd name="connsiteX1303" fmla="*/ 15859918 w 18288000"/>
              <a:gd name="connsiteY1303" fmla="*/ 854905 h 10288588"/>
              <a:gd name="connsiteX1304" fmla="*/ 15855949 w 18288000"/>
              <a:gd name="connsiteY1304" fmla="*/ 865230 h 10288588"/>
              <a:gd name="connsiteX1305" fmla="*/ 15851187 w 18288000"/>
              <a:gd name="connsiteY1305" fmla="*/ 875555 h 10288588"/>
              <a:gd name="connsiteX1306" fmla="*/ 15848805 w 18288000"/>
              <a:gd name="connsiteY1306" fmla="*/ 886674 h 10288588"/>
              <a:gd name="connsiteX1307" fmla="*/ 15846424 w 18288000"/>
              <a:gd name="connsiteY1307" fmla="*/ 899381 h 10288588"/>
              <a:gd name="connsiteX1308" fmla="*/ 15846424 w 18288000"/>
              <a:gd name="connsiteY1308" fmla="*/ 910500 h 10288588"/>
              <a:gd name="connsiteX1309" fmla="*/ 15846424 w 18288000"/>
              <a:gd name="connsiteY1309" fmla="*/ 2069242 h 10288588"/>
              <a:gd name="connsiteX1310" fmla="*/ 15846424 w 18288000"/>
              <a:gd name="connsiteY1310" fmla="*/ 2080361 h 10288588"/>
              <a:gd name="connsiteX1311" fmla="*/ 15848805 w 18288000"/>
              <a:gd name="connsiteY1311" fmla="*/ 2093068 h 10288588"/>
              <a:gd name="connsiteX1312" fmla="*/ 15851187 w 18288000"/>
              <a:gd name="connsiteY1312" fmla="*/ 2104187 h 10288588"/>
              <a:gd name="connsiteX1313" fmla="*/ 15855949 w 18288000"/>
              <a:gd name="connsiteY1313" fmla="*/ 2114512 h 10288588"/>
              <a:gd name="connsiteX1314" fmla="*/ 15859918 w 18288000"/>
              <a:gd name="connsiteY1314" fmla="*/ 2124042 h 10288588"/>
              <a:gd name="connsiteX1315" fmla="*/ 15865474 w 18288000"/>
              <a:gd name="connsiteY1315" fmla="*/ 2134367 h 10288588"/>
              <a:gd name="connsiteX1316" fmla="*/ 15872618 w 18288000"/>
              <a:gd name="connsiteY1316" fmla="*/ 2143103 h 10288588"/>
              <a:gd name="connsiteX1317" fmla="*/ 15880555 w 18288000"/>
              <a:gd name="connsiteY1317" fmla="*/ 2151045 h 10288588"/>
              <a:gd name="connsiteX1318" fmla="*/ 15889287 w 18288000"/>
              <a:gd name="connsiteY1318" fmla="*/ 2158987 h 10288588"/>
              <a:gd name="connsiteX1319" fmla="*/ 15898018 w 18288000"/>
              <a:gd name="connsiteY1319" fmla="*/ 2166135 h 10288588"/>
              <a:gd name="connsiteX1320" fmla="*/ 15907543 w 18288000"/>
              <a:gd name="connsiteY1320" fmla="*/ 2171694 h 10288588"/>
              <a:gd name="connsiteX1321" fmla="*/ 15917068 w 18288000"/>
              <a:gd name="connsiteY1321" fmla="*/ 2177253 h 10288588"/>
              <a:gd name="connsiteX1322" fmla="*/ 15928180 w 18288000"/>
              <a:gd name="connsiteY1322" fmla="*/ 2180430 h 10288588"/>
              <a:gd name="connsiteX1323" fmla="*/ 15940087 w 18288000"/>
              <a:gd name="connsiteY1323" fmla="*/ 2183608 h 10288588"/>
              <a:gd name="connsiteX1324" fmla="*/ 15951199 w 18288000"/>
              <a:gd name="connsiteY1324" fmla="*/ 2185196 h 10288588"/>
              <a:gd name="connsiteX1325" fmla="*/ 15963105 w 18288000"/>
              <a:gd name="connsiteY1325" fmla="*/ 2185990 h 10288588"/>
              <a:gd name="connsiteX1326" fmla="*/ 17118804 w 18288000"/>
              <a:gd name="connsiteY1326" fmla="*/ 2185990 h 10288588"/>
              <a:gd name="connsiteX1327" fmla="*/ 17129920 w 18288000"/>
              <a:gd name="connsiteY1327" fmla="*/ 2185196 h 10288588"/>
              <a:gd name="connsiteX1328" fmla="*/ 17141032 w 18288000"/>
              <a:gd name="connsiteY1328" fmla="*/ 2183608 h 10288588"/>
              <a:gd name="connsiteX1329" fmla="*/ 17152936 w 18288000"/>
              <a:gd name="connsiteY1329" fmla="*/ 2180430 h 10288588"/>
              <a:gd name="connsiteX1330" fmla="*/ 17164048 w 18288000"/>
              <a:gd name="connsiteY1330" fmla="*/ 2177253 h 10288588"/>
              <a:gd name="connsiteX1331" fmla="*/ 17173576 w 18288000"/>
              <a:gd name="connsiteY1331" fmla="*/ 2171694 h 10288588"/>
              <a:gd name="connsiteX1332" fmla="*/ 17183892 w 18288000"/>
              <a:gd name="connsiteY1332" fmla="*/ 2166135 h 10288588"/>
              <a:gd name="connsiteX1333" fmla="*/ 17193420 w 18288000"/>
              <a:gd name="connsiteY1333" fmla="*/ 2158987 h 10288588"/>
              <a:gd name="connsiteX1334" fmla="*/ 17200564 w 18288000"/>
              <a:gd name="connsiteY1334" fmla="*/ 2151045 h 10288588"/>
              <a:gd name="connsiteX1335" fmla="*/ 17208500 w 18288000"/>
              <a:gd name="connsiteY1335" fmla="*/ 2143103 h 10288588"/>
              <a:gd name="connsiteX1336" fmla="*/ 17215644 w 18288000"/>
              <a:gd name="connsiteY1336" fmla="*/ 2134367 h 10288588"/>
              <a:gd name="connsiteX1337" fmla="*/ 17221200 w 18288000"/>
              <a:gd name="connsiteY1337" fmla="*/ 2124042 h 10288588"/>
              <a:gd name="connsiteX1338" fmla="*/ 17225964 w 18288000"/>
              <a:gd name="connsiteY1338" fmla="*/ 2114512 h 10288588"/>
              <a:gd name="connsiteX1339" fmla="*/ 17229932 w 18288000"/>
              <a:gd name="connsiteY1339" fmla="*/ 2104187 h 10288588"/>
              <a:gd name="connsiteX1340" fmla="*/ 17233104 w 18288000"/>
              <a:gd name="connsiteY1340" fmla="*/ 2093068 h 10288588"/>
              <a:gd name="connsiteX1341" fmla="*/ 17234692 w 18288000"/>
              <a:gd name="connsiteY1341" fmla="*/ 2080361 h 10288588"/>
              <a:gd name="connsiteX1342" fmla="*/ 17235488 w 18288000"/>
              <a:gd name="connsiteY1342" fmla="*/ 2069242 h 10288588"/>
              <a:gd name="connsiteX1343" fmla="*/ 17235488 w 18288000"/>
              <a:gd name="connsiteY1343" fmla="*/ 910500 h 10288588"/>
              <a:gd name="connsiteX1344" fmla="*/ 17234692 w 18288000"/>
              <a:gd name="connsiteY1344" fmla="*/ 899381 h 10288588"/>
              <a:gd name="connsiteX1345" fmla="*/ 17233104 w 18288000"/>
              <a:gd name="connsiteY1345" fmla="*/ 886674 h 10288588"/>
              <a:gd name="connsiteX1346" fmla="*/ 17229932 w 18288000"/>
              <a:gd name="connsiteY1346" fmla="*/ 875555 h 10288588"/>
              <a:gd name="connsiteX1347" fmla="*/ 17225964 w 18288000"/>
              <a:gd name="connsiteY1347" fmla="*/ 865230 h 10288588"/>
              <a:gd name="connsiteX1348" fmla="*/ 17221200 w 18288000"/>
              <a:gd name="connsiteY1348" fmla="*/ 854905 h 10288588"/>
              <a:gd name="connsiteX1349" fmla="*/ 17215644 w 18288000"/>
              <a:gd name="connsiteY1349" fmla="*/ 845375 h 10288588"/>
              <a:gd name="connsiteX1350" fmla="*/ 17208500 w 18288000"/>
              <a:gd name="connsiteY1350" fmla="*/ 835845 h 10288588"/>
              <a:gd name="connsiteX1351" fmla="*/ 17200564 w 18288000"/>
              <a:gd name="connsiteY1351" fmla="*/ 827903 h 10288588"/>
              <a:gd name="connsiteX1352" fmla="*/ 17193420 w 18288000"/>
              <a:gd name="connsiteY1352" fmla="*/ 820755 h 10288588"/>
              <a:gd name="connsiteX1353" fmla="*/ 17183892 w 18288000"/>
              <a:gd name="connsiteY1353" fmla="*/ 813607 h 10288588"/>
              <a:gd name="connsiteX1354" fmla="*/ 17173576 w 18288000"/>
              <a:gd name="connsiteY1354" fmla="*/ 808048 h 10288588"/>
              <a:gd name="connsiteX1355" fmla="*/ 17164048 w 18288000"/>
              <a:gd name="connsiteY1355" fmla="*/ 802488 h 10288588"/>
              <a:gd name="connsiteX1356" fmla="*/ 17152936 w 18288000"/>
              <a:gd name="connsiteY1356" fmla="*/ 799311 h 10288588"/>
              <a:gd name="connsiteX1357" fmla="*/ 17141032 w 18288000"/>
              <a:gd name="connsiteY1357" fmla="*/ 795340 h 10288588"/>
              <a:gd name="connsiteX1358" fmla="*/ 17129920 w 18288000"/>
              <a:gd name="connsiteY1358" fmla="*/ 794546 h 10288588"/>
              <a:gd name="connsiteX1359" fmla="*/ 17118804 w 18288000"/>
              <a:gd name="connsiteY1359" fmla="*/ 793752 h 10288588"/>
              <a:gd name="connsiteX1360" fmla="*/ 14504193 w 18288000"/>
              <a:gd name="connsiteY1360" fmla="*/ 793752 h 10288588"/>
              <a:gd name="connsiteX1361" fmla="*/ 14491493 w 18288000"/>
              <a:gd name="connsiteY1361" fmla="*/ 794546 h 10288588"/>
              <a:gd name="connsiteX1362" fmla="*/ 14480381 w 18288000"/>
              <a:gd name="connsiteY1362" fmla="*/ 795340 h 10288588"/>
              <a:gd name="connsiteX1363" fmla="*/ 14469268 w 18288000"/>
              <a:gd name="connsiteY1363" fmla="*/ 799311 h 10288588"/>
              <a:gd name="connsiteX1364" fmla="*/ 14458156 w 18288000"/>
              <a:gd name="connsiteY1364" fmla="*/ 802488 h 10288588"/>
              <a:gd name="connsiteX1365" fmla="*/ 14447837 w 18288000"/>
              <a:gd name="connsiteY1365" fmla="*/ 808048 h 10288588"/>
              <a:gd name="connsiteX1366" fmla="*/ 14439106 w 18288000"/>
              <a:gd name="connsiteY1366" fmla="*/ 813607 h 10288588"/>
              <a:gd name="connsiteX1367" fmla="*/ 14430375 w 18288000"/>
              <a:gd name="connsiteY1367" fmla="*/ 820755 h 10288588"/>
              <a:gd name="connsiteX1368" fmla="*/ 14420850 w 18288000"/>
              <a:gd name="connsiteY1368" fmla="*/ 827903 h 10288588"/>
              <a:gd name="connsiteX1369" fmla="*/ 14412912 w 18288000"/>
              <a:gd name="connsiteY1369" fmla="*/ 835845 h 10288588"/>
              <a:gd name="connsiteX1370" fmla="*/ 14406562 w 18288000"/>
              <a:gd name="connsiteY1370" fmla="*/ 845375 h 10288588"/>
              <a:gd name="connsiteX1371" fmla="*/ 14401006 w 18288000"/>
              <a:gd name="connsiteY1371" fmla="*/ 854905 h 10288588"/>
              <a:gd name="connsiteX1372" fmla="*/ 14396243 w 18288000"/>
              <a:gd name="connsiteY1372" fmla="*/ 865230 h 10288588"/>
              <a:gd name="connsiteX1373" fmla="*/ 14391481 w 18288000"/>
              <a:gd name="connsiteY1373" fmla="*/ 875555 h 10288588"/>
              <a:gd name="connsiteX1374" fmla="*/ 14389893 w 18288000"/>
              <a:gd name="connsiteY1374" fmla="*/ 886674 h 10288588"/>
              <a:gd name="connsiteX1375" fmla="*/ 14387512 w 18288000"/>
              <a:gd name="connsiteY1375" fmla="*/ 899381 h 10288588"/>
              <a:gd name="connsiteX1376" fmla="*/ 14387512 w 18288000"/>
              <a:gd name="connsiteY1376" fmla="*/ 910500 h 10288588"/>
              <a:gd name="connsiteX1377" fmla="*/ 14387512 w 18288000"/>
              <a:gd name="connsiteY1377" fmla="*/ 2069242 h 10288588"/>
              <a:gd name="connsiteX1378" fmla="*/ 14387512 w 18288000"/>
              <a:gd name="connsiteY1378" fmla="*/ 2080361 h 10288588"/>
              <a:gd name="connsiteX1379" fmla="*/ 14389893 w 18288000"/>
              <a:gd name="connsiteY1379" fmla="*/ 2093068 h 10288588"/>
              <a:gd name="connsiteX1380" fmla="*/ 14391481 w 18288000"/>
              <a:gd name="connsiteY1380" fmla="*/ 2104187 h 10288588"/>
              <a:gd name="connsiteX1381" fmla="*/ 14396243 w 18288000"/>
              <a:gd name="connsiteY1381" fmla="*/ 2114512 h 10288588"/>
              <a:gd name="connsiteX1382" fmla="*/ 14401006 w 18288000"/>
              <a:gd name="connsiteY1382" fmla="*/ 2124042 h 10288588"/>
              <a:gd name="connsiteX1383" fmla="*/ 14406562 w 18288000"/>
              <a:gd name="connsiteY1383" fmla="*/ 2134367 h 10288588"/>
              <a:gd name="connsiteX1384" fmla="*/ 14412912 w 18288000"/>
              <a:gd name="connsiteY1384" fmla="*/ 2143103 h 10288588"/>
              <a:gd name="connsiteX1385" fmla="*/ 14420850 w 18288000"/>
              <a:gd name="connsiteY1385" fmla="*/ 2151045 h 10288588"/>
              <a:gd name="connsiteX1386" fmla="*/ 14430375 w 18288000"/>
              <a:gd name="connsiteY1386" fmla="*/ 2158987 h 10288588"/>
              <a:gd name="connsiteX1387" fmla="*/ 14439106 w 18288000"/>
              <a:gd name="connsiteY1387" fmla="*/ 2166135 h 10288588"/>
              <a:gd name="connsiteX1388" fmla="*/ 14447837 w 18288000"/>
              <a:gd name="connsiteY1388" fmla="*/ 2171694 h 10288588"/>
              <a:gd name="connsiteX1389" fmla="*/ 14458156 w 18288000"/>
              <a:gd name="connsiteY1389" fmla="*/ 2177253 h 10288588"/>
              <a:gd name="connsiteX1390" fmla="*/ 14469268 w 18288000"/>
              <a:gd name="connsiteY1390" fmla="*/ 2180430 h 10288588"/>
              <a:gd name="connsiteX1391" fmla="*/ 14480381 w 18288000"/>
              <a:gd name="connsiteY1391" fmla="*/ 2183608 h 10288588"/>
              <a:gd name="connsiteX1392" fmla="*/ 14491493 w 18288000"/>
              <a:gd name="connsiteY1392" fmla="*/ 2185196 h 10288588"/>
              <a:gd name="connsiteX1393" fmla="*/ 14504193 w 18288000"/>
              <a:gd name="connsiteY1393" fmla="*/ 2185990 h 10288588"/>
              <a:gd name="connsiteX1394" fmla="*/ 15659894 w 18288000"/>
              <a:gd name="connsiteY1394" fmla="*/ 2185990 h 10288588"/>
              <a:gd name="connsiteX1395" fmla="*/ 15671006 w 18288000"/>
              <a:gd name="connsiteY1395" fmla="*/ 2185196 h 10288588"/>
              <a:gd name="connsiteX1396" fmla="*/ 15682119 w 18288000"/>
              <a:gd name="connsiteY1396" fmla="*/ 2183608 h 10288588"/>
              <a:gd name="connsiteX1397" fmla="*/ 15693231 w 18288000"/>
              <a:gd name="connsiteY1397" fmla="*/ 2180430 h 10288588"/>
              <a:gd name="connsiteX1398" fmla="*/ 15704344 w 18288000"/>
              <a:gd name="connsiteY1398" fmla="*/ 2177253 h 10288588"/>
              <a:gd name="connsiteX1399" fmla="*/ 15714663 w 18288000"/>
              <a:gd name="connsiteY1399" fmla="*/ 2171694 h 10288588"/>
              <a:gd name="connsiteX1400" fmla="*/ 15724981 w 18288000"/>
              <a:gd name="connsiteY1400" fmla="*/ 2166135 h 10288588"/>
              <a:gd name="connsiteX1401" fmla="*/ 15733713 w 18288000"/>
              <a:gd name="connsiteY1401" fmla="*/ 2158987 h 10288588"/>
              <a:gd name="connsiteX1402" fmla="*/ 15741650 w 18288000"/>
              <a:gd name="connsiteY1402" fmla="*/ 2151045 h 10288588"/>
              <a:gd name="connsiteX1403" fmla="*/ 15749587 w 18288000"/>
              <a:gd name="connsiteY1403" fmla="*/ 2143103 h 10288588"/>
              <a:gd name="connsiteX1404" fmla="*/ 15755937 w 18288000"/>
              <a:gd name="connsiteY1404" fmla="*/ 2134367 h 10288588"/>
              <a:gd name="connsiteX1405" fmla="*/ 15761494 w 18288000"/>
              <a:gd name="connsiteY1405" fmla="*/ 2124042 h 10288588"/>
              <a:gd name="connsiteX1406" fmla="*/ 15766256 w 18288000"/>
              <a:gd name="connsiteY1406" fmla="*/ 2114512 h 10288588"/>
              <a:gd name="connsiteX1407" fmla="*/ 15771019 w 18288000"/>
              <a:gd name="connsiteY1407" fmla="*/ 2104187 h 10288588"/>
              <a:gd name="connsiteX1408" fmla="*/ 15772606 w 18288000"/>
              <a:gd name="connsiteY1408" fmla="*/ 2093068 h 10288588"/>
              <a:gd name="connsiteX1409" fmla="*/ 15774987 w 18288000"/>
              <a:gd name="connsiteY1409" fmla="*/ 2080361 h 10288588"/>
              <a:gd name="connsiteX1410" fmla="*/ 15776575 w 18288000"/>
              <a:gd name="connsiteY1410" fmla="*/ 2069242 h 10288588"/>
              <a:gd name="connsiteX1411" fmla="*/ 15776575 w 18288000"/>
              <a:gd name="connsiteY1411" fmla="*/ 910500 h 10288588"/>
              <a:gd name="connsiteX1412" fmla="*/ 15774987 w 18288000"/>
              <a:gd name="connsiteY1412" fmla="*/ 899381 h 10288588"/>
              <a:gd name="connsiteX1413" fmla="*/ 15772606 w 18288000"/>
              <a:gd name="connsiteY1413" fmla="*/ 886674 h 10288588"/>
              <a:gd name="connsiteX1414" fmla="*/ 15771019 w 18288000"/>
              <a:gd name="connsiteY1414" fmla="*/ 875555 h 10288588"/>
              <a:gd name="connsiteX1415" fmla="*/ 15766256 w 18288000"/>
              <a:gd name="connsiteY1415" fmla="*/ 865230 h 10288588"/>
              <a:gd name="connsiteX1416" fmla="*/ 15761494 w 18288000"/>
              <a:gd name="connsiteY1416" fmla="*/ 854905 h 10288588"/>
              <a:gd name="connsiteX1417" fmla="*/ 15755937 w 18288000"/>
              <a:gd name="connsiteY1417" fmla="*/ 845375 h 10288588"/>
              <a:gd name="connsiteX1418" fmla="*/ 15749587 w 18288000"/>
              <a:gd name="connsiteY1418" fmla="*/ 835845 h 10288588"/>
              <a:gd name="connsiteX1419" fmla="*/ 15741650 w 18288000"/>
              <a:gd name="connsiteY1419" fmla="*/ 827903 h 10288588"/>
              <a:gd name="connsiteX1420" fmla="*/ 15733713 w 18288000"/>
              <a:gd name="connsiteY1420" fmla="*/ 820755 h 10288588"/>
              <a:gd name="connsiteX1421" fmla="*/ 15724981 w 18288000"/>
              <a:gd name="connsiteY1421" fmla="*/ 813607 h 10288588"/>
              <a:gd name="connsiteX1422" fmla="*/ 15714663 w 18288000"/>
              <a:gd name="connsiteY1422" fmla="*/ 808048 h 10288588"/>
              <a:gd name="connsiteX1423" fmla="*/ 15704344 w 18288000"/>
              <a:gd name="connsiteY1423" fmla="*/ 802488 h 10288588"/>
              <a:gd name="connsiteX1424" fmla="*/ 15693231 w 18288000"/>
              <a:gd name="connsiteY1424" fmla="*/ 799311 h 10288588"/>
              <a:gd name="connsiteX1425" fmla="*/ 15682119 w 18288000"/>
              <a:gd name="connsiteY1425" fmla="*/ 795340 h 10288588"/>
              <a:gd name="connsiteX1426" fmla="*/ 15671006 w 18288000"/>
              <a:gd name="connsiteY1426" fmla="*/ 794546 h 10288588"/>
              <a:gd name="connsiteX1427" fmla="*/ 15659894 w 18288000"/>
              <a:gd name="connsiteY1427" fmla="*/ 793752 h 10288588"/>
              <a:gd name="connsiteX1428" fmla="*/ 13046141 w 18288000"/>
              <a:gd name="connsiteY1428" fmla="*/ 793752 h 10288588"/>
              <a:gd name="connsiteX1429" fmla="*/ 13034228 w 18288000"/>
              <a:gd name="connsiteY1429" fmla="*/ 794546 h 10288588"/>
              <a:gd name="connsiteX1430" fmla="*/ 13023109 w 18288000"/>
              <a:gd name="connsiteY1430" fmla="*/ 795340 h 10288588"/>
              <a:gd name="connsiteX1431" fmla="*/ 13011990 w 18288000"/>
              <a:gd name="connsiteY1431" fmla="*/ 799311 h 10288588"/>
              <a:gd name="connsiteX1432" fmla="*/ 13000077 w 18288000"/>
              <a:gd name="connsiteY1432" fmla="*/ 802488 h 10288588"/>
              <a:gd name="connsiteX1433" fmla="*/ 12990547 w 18288000"/>
              <a:gd name="connsiteY1433" fmla="*/ 808048 h 10288588"/>
              <a:gd name="connsiteX1434" fmla="*/ 12981016 w 18288000"/>
              <a:gd name="connsiteY1434" fmla="*/ 813607 h 10288588"/>
              <a:gd name="connsiteX1435" fmla="*/ 12972280 w 18288000"/>
              <a:gd name="connsiteY1435" fmla="*/ 820755 h 10288588"/>
              <a:gd name="connsiteX1436" fmla="*/ 12963544 w 18288000"/>
              <a:gd name="connsiteY1436" fmla="*/ 827903 h 10288588"/>
              <a:gd name="connsiteX1437" fmla="*/ 12955602 w 18288000"/>
              <a:gd name="connsiteY1437" fmla="*/ 835845 h 10288588"/>
              <a:gd name="connsiteX1438" fmla="*/ 12948454 w 18288000"/>
              <a:gd name="connsiteY1438" fmla="*/ 845375 h 10288588"/>
              <a:gd name="connsiteX1439" fmla="*/ 12942895 w 18288000"/>
              <a:gd name="connsiteY1439" fmla="*/ 854905 h 10288588"/>
              <a:gd name="connsiteX1440" fmla="*/ 12938924 w 18288000"/>
              <a:gd name="connsiteY1440" fmla="*/ 865230 h 10288588"/>
              <a:gd name="connsiteX1441" fmla="*/ 12934158 w 18288000"/>
              <a:gd name="connsiteY1441" fmla="*/ 875555 h 10288588"/>
              <a:gd name="connsiteX1442" fmla="*/ 12931776 w 18288000"/>
              <a:gd name="connsiteY1442" fmla="*/ 886674 h 10288588"/>
              <a:gd name="connsiteX1443" fmla="*/ 12929393 w 18288000"/>
              <a:gd name="connsiteY1443" fmla="*/ 899381 h 10288588"/>
              <a:gd name="connsiteX1444" fmla="*/ 12928599 w 18288000"/>
              <a:gd name="connsiteY1444" fmla="*/ 910500 h 10288588"/>
              <a:gd name="connsiteX1445" fmla="*/ 12928599 w 18288000"/>
              <a:gd name="connsiteY1445" fmla="*/ 2069242 h 10288588"/>
              <a:gd name="connsiteX1446" fmla="*/ 12929393 w 18288000"/>
              <a:gd name="connsiteY1446" fmla="*/ 2080361 h 10288588"/>
              <a:gd name="connsiteX1447" fmla="*/ 12931776 w 18288000"/>
              <a:gd name="connsiteY1447" fmla="*/ 2093068 h 10288588"/>
              <a:gd name="connsiteX1448" fmla="*/ 12934158 w 18288000"/>
              <a:gd name="connsiteY1448" fmla="*/ 2104187 h 10288588"/>
              <a:gd name="connsiteX1449" fmla="*/ 12938924 w 18288000"/>
              <a:gd name="connsiteY1449" fmla="*/ 2114512 h 10288588"/>
              <a:gd name="connsiteX1450" fmla="*/ 12942895 w 18288000"/>
              <a:gd name="connsiteY1450" fmla="*/ 2124042 h 10288588"/>
              <a:gd name="connsiteX1451" fmla="*/ 12948454 w 18288000"/>
              <a:gd name="connsiteY1451" fmla="*/ 2134367 h 10288588"/>
              <a:gd name="connsiteX1452" fmla="*/ 12955602 w 18288000"/>
              <a:gd name="connsiteY1452" fmla="*/ 2143103 h 10288588"/>
              <a:gd name="connsiteX1453" fmla="*/ 12963544 w 18288000"/>
              <a:gd name="connsiteY1453" fmla="*/ 2151045 h 10288588"/>
              <a:gd name="connsiteX1454" fmla="*/ 12972280 w 18288000"/>
              <a:gd name="connsiteY1454" fmla="*/ 2158987 h 10288588"/>
              <a:gd name="connsiteX1455" fmla="*/ 12981016 w 18288000"/>
              <a:gd name="connsiteY1455" fmla="*/ 2166135 h 10288588"/>
              <a:gd name="connsiteX1456" fmla="*/ 12990547 w 18288000"/>
              <a:gd name="connsiteY1456" fmla="*/ 2171694 h 10288588"/>
              <a:gd name="connsiteX1457" fmla="*/ 13000077 w 18288000"/>
              <a:gd name="connsiteY1457" fmla="*/ 2177253 h 10288588"/>
              <a:gd name="connsiteX1458" fmla="*/ 13011990 w 18288000"/>
              <a:gd name="connsiteY1458" fmla="*/ 2180430 h 10288588"/>
              <a:gd name="connsiteX1459" fmla="*/ 13023109 w 18288000"/>
              <a:gd name="connsiteY1459" fmla="*/ 2183608 h 10288588"/>
              <a:gd name="connsiteX1460" fmla="*/ 13034228 w 18288000"/>
              <a:gd name="connsiteY1460" fmla="*/ 2185196 h 10288588"/>
              <a:gd name="connsiteX1461" fmla="*/ 13046141 w 18288000"/>
              <a:gd name="connsiteY1461" fmla="*/ 2185990 h 10288588"/>
              <a:gd name="connsiteX1462" fmla="*/ 14201707 w 18288000"/>
              <a:gd name="connsiteY1462" fmla="*/ 2185990 h 10288588"/>
              <a:gd name="connsiteX1463" fmla="*/ 14213620 w 18288000"/>
              <a:gd name="connsiteY1463" fmla="*/ 2185196 h 10288588"/>
              <a:gd name="connsiteX1464" fmla="*/ 14225533 w 18288000"/>
              <a:gd name="connsiteY1464" fmla="*/ 2183608 h 10288588"/>
              <a:gd name="connsiteX1465" fmla="*/ 14236652 w 18288000"/>
              <a:gd name="connsiteY1465" fmla="*/ 2180430 h 10288588"/>
              <a:gd name="connsiteX1466" fmla="*/ 14247771 w 18288000"/>
              <a:gd name="connsiteY1466" fmla="*/ 2177253 h 10288588"/>
              <a:gd name="connsiteX1467" fmla="*/ 14258095 w 18288000"/>
              <a:gd name="connsiteY1467" fmla="*/ 2171694 h 10288588"/>
              <a:gd name="connsiteX1468" fmla="*/ 14267626 w 18288000"/>
              <a:gd name="connsiteY1468" fmla="*/ 2166135 h 10288588"/>
              <a:gd name="connsiteX1469" fmla="*/ 14277156 w 18288000"/>
              <a:gd name="connsiteY1469" fmla="*/ 2158987 h 10288588"/>
              <a:gd name="connsiteX1470" fmla="*/ 14284304 w 18288000"/>
              <a:gd name="connsiteY1470" fmla="*/ 2151045 h 10288588"/>
              <a:gd name="connsiteX1471" fmla="*/ 14292246 w 18288000"/>
              <a:gd name="connsiteY1471" fmla="*/ 2143103 h 10288588"/>
              <a:gd name="connsiteX1472" fmla="*/ 14299394 w 18288000"/>
              <a:gd name="connsiteY1472" fmla="*/ 2134367 h 10288588"/>
              <a:gd name="connsiteX1473" fmla="*/ 14304953 w 18288000"/>
              <a:gd name="connsiteY1473" fmla="*/ 2124042 h 10288588"/>
              <a:gd name="connsiteX1474" fmla="*/ 14309719 w 18288000"/>
              <a:gd name="connsiteY1474" fmla="*/ 2114512 h 10288588"/>
              <a:gd name="connsiteX1475" fmla="*/ 14313690 w 18288000"/>
              <a:gd name="connsiteY1475" fmla="*/ 2104187 h 10288588"/>
              <a:gd name="connsiteX1476" fmla="*/ 14316072 w 18288000"/>
              <a:gd name="connsiteY1476" fmla="*/ 2093068 h 10288588"/>
              <a:gd name="connsiteX1477" fmla="*/ 14318455 w 18288000"/>
              <a:gd name="connsiteY1477" fmla="*/ 2080361 h 10288588"/>
              <a:gd name="connsiteX1478" fmla="*/ 14319249 w 18288000"/>
              <a:gd name="connsiteY1478" fmla="*/ 2069242 h 10288588"/>
              <a:gd name="connsiteX1479" fmla="*/ 14319249 w 18288000"/>
              <a:gd name="connsiteY1479" fmla="*/ 910500 h 10288588"/>
              <a:gd name="connsiteX1480" fmla="*/ 14318455 w 18288000"/>
              <a:gd name="connsiteY1480" fmla="*/ 899381 h 10288588"/>
              <a:gd name="connsiteX1481" fmla="*/ 14316072 w 18288000"/>
              <a:gd name="connsiteY1481" fmla="*/ 886674 h 10288588"/>
              <a:gd name="connsiteX1482" fmla="*/ 14313690 w 18288000"/>
              <a:gd name="connsiteY1482" fmla="*/ 875555 h 10288588"/>
              <a:gd name="connsiteX1483" fmla="*/ 14309719 w 18288000"/>
              <a:gd name="connsiteY1483" fmla="*/ 865230 h 10288588"/>
              <a:gd name="connsiteX1484" fmla="*/ 14304953 w 18288000"/>
              <a:gd name="connsiteY1484" fmla="*/ 854905 h 10288588"/>
              <a:gd name="connsiteX1485" fmla="*/ 14299394 w 18288000"/>
              <a:gd name="connsiteY1485" fmla="*/ 845375 h 10288588"/>
              <a:gd name="connsiteX1486" fmla="*/ 14292246 w 18288000"/>
              <a:gd name="connsiteY1486" fmla="*/ 835845 h 10288588"/>
              <a:gd name="connsiteX1487" fmla="*/ 14284304 w 18288000"/>
              <a:gd name="connsiteY1487" fmla="*/ 827903 h 10288588"/>
              <a:gd name="connsiteX1488" fmla="*/ 14277156 w 18288000"/>
              <a:gd name="connsiteY1488" fmla="*/ 820755 h 10288588"/>
              <a:gd name="connsiteX1489" fmla="*/ 14267626 w 18288000"/>
              <a:gd name="connsiteY1489" fmla="*/ 813607 h 10288588"/>
              <a:gd name="connsiteX1490" fmla="*/ 14258095 w 18288000"/>
              <a:gd name="connsiteY1490" fmla="*/ 808048 h 10288588"/>
              <a:gd name="connsiteX1491" fmla="*/ 14247771 w 18288000"/>
              <a:gd name="connsiteY1491" fmla="*/ 802488 h 10288588"/>
              <a:gd name="connsiteX1492" fmla="*/ 14236652 w 18288000"/>
              <a:gd name="connsiteY1492" fmla="*/ 799311 h 10288588"/>
              <a:gd name="connsiteX1493" fmla="*/ 14225533 w 18288000"/>
              <a:gd name="connsiteY1493" fmla="*/ 795340 h 10288588"/>
              <a:gd name="connsiteX1494" fmla="*/ 14213620 w 18288000"/>
              <a:gd name="connsiteY1494" fmla="*/ 794546 h 10288588"/>
              <a:gd name="connsiteX1495" fmla="*/ 14201707 w 18288000"/>
              <a:gd name="connsiteY1495" fmla="*/ 793752 h 10288588"/>
              <a:gd name="connsiteX1496" fmla="*/ 11587956 w 18288000"/>
              <a:gd name="connsiteY1496" fmla="*/ 793752 h 10288588"/>
              <a:gd name="connsiteX1497" fmla="*/ 11575256 w 18288000"/>
              <a:gd name="connsiteY1497" fmla="*/ 794546 h 10288588"/>
              <a:gd name="connsiteX1498" fmla="*/ 11564143 w 18288000"/>
              <a:gd name="connsiteY1498" fmla="*/ 795340 h 10288588"/>
              <a:gd name="connsiteX1499" fmla="*/ 11553031 w 18288000"/>
              <a:gd name="connsiteY1499" fmla="*/ 799312 h 10288588"/>
              <a:gd name="connsiteX1500" fmla="*/ 11541918 w 18288000"/>
              <a:gd name="connsiteY1500" fmla="*/ 802488 h 10288588"/>
              <a:gd name="connsiteX1501" fmla="*/ 11531599 w 18288000"/>
              <a:gd name="connsiteY1501" fmla="*/ 808048 h 10288588"/>
              <a:gd name="connsiteX1502" fmla="*/ 11522868 w 18288000"/>
              <a:gd name="connsiteY1502" fmla="*/ 813607 h 10288588"/>
              <a:gd name="connsiteX1503" fmla="*/ 11512549 w 18288000"/>
              <a:gd name="connsiteY1503" fmla="*/ 820755 h 10288588"/>
              <a:gd name="connsiteX1504" fmla="*/ 11504612 w 18288000"/>
              <a:gd name="connsiteY1504" fmla="*/ 827903 h 10288588"/>
              <a:gd name="connsiteX1505" fmla="*/ 11496675 w 18288000"/>
              <a:gd name="connsiteY1505" fmla="*/ 835845 h 10288588"/>
              <a:gd name="connsiteX1506" fmla="*/ 11490325 w 18288000"/>
              <a:gd name="connsiteY1506" fmla="*/ 845375 h 10288588"/>
              <a:gd name="connsiteX1507" fmla="*/ 11484768 w 18288000"/>
              <a:gd name="connsiteY1507" fmla="*/ 854905 h 10288588"/>
              <a:gd name="connsiteX1508" fmla="*/ 11480006 w 18288000"/>
              <a:gd name="connsiteY1508" fmla="*/ 865230 h 10288588"/>
              <a:gd name="connsiteX1509" fmla="*/ 11475243 w 18288000"/>
              <a:gd name="connsiteY1509" fmla="*/ 875555 h 10288588"/>
              <a:gd name="connsiteX1510" fmla="*/ 11473656 w 18288000"/>
              <a:gd name="connsiteY1510" fmla="*/ 886674 h 10288588"/>
              <a:gd name="connsiteX1511" fmla="*/ 11471275 w 18288000"/>
              <a:gd name="connsiteY1511" fmla="*/ 899381 h 10288588"/>
              <a:gd name="connsiteX1512" fmla="*/ 11469687 w 18288000"/>
              <a:gd name="connsiteY1512" fmla="*/ 910500 h 10288588"/>
              <a:gd name="connsiteX1513" fmla="*/ 11469687 w 18288000"/>
              <a:gd name="connsiteY1513" fmla="*/ 2069242 h 10288588"/>
              <a:gd name="connsiteX1514" fmla="*/ 11471275 w 18288000"/>
              <a:gd name="connsiteY1514" fmla="*/ 2080361 h 10288588"/>
              <a:gd name="connsiteX1515" fmla="*/ 11473656 w 18288000"/>
              <a:gd name="connsiteY1515" fmla="*/ 2093068 h 10288588"/>
              <a:gd name="connsiteX1516" fmla="*/ 11475243 w 18288000"/>
              <a:gd name="connsiteY1516" fmla="*/ 2104187 h 10288588"/>
              <a:gd name="connsiteX1517" fmla="*/ 11480006 w 18288000"/>
              <a:gd name="connsiteY1517" fmla="*/ 2114512 h 10288588"/>
              <a:gd name="connsiteX1518" fmla="*/ 11484768 w 18288000"/>
              <a:gd name="connsiteY1518" fmla="*/ 2124042 h 10288588"/>
              <a:gd name="connsiteX1519" fmla="*/ 11490325 w 18288000"/>
              <a:gd name="connsiteY1519" fmla="*/ 2134367 h 10288588"/>
              <a:gd name="connsiteX1520" fmla="*/ 11496675 w 18288000"/>
              <a:gd name="connsiteY1520" fmla="*/ 2143103 h 10288588"/>
              <a:gd name="connsiteX1521" fmla="*/ 11504612 w 18288000"/>
              <a:gd name="connsiteY1521" fmla="*/ 2151045 h 10288588"/>
              <a:gd name="connsiteX1522" fmla="*/ 11512549 w 18288000"/>
              <a:gd name="connsiteY1522" fmla="*/ 2158987 h 10288588"/>
              <a:gd name="connsiteX1523" fmla="*/ 11522868 w 18288000"/>
              <a:gd name="connsiteY1523" fmla="*/ 2166135 h 10288588"/>
              <a:gd name="connsiteX1524" fmla="*/ 11531599 w 18288000"/>
              <a:gd name="connsiteY1524" fmla="*/ 2171694 h 10288588"/>
              <a:gd name="connsiteX1525" fmla="*/ 11541918 w 18288000"/>
              <a:gd name="connsiteY1525" fmla="*/ 2177253 h 10288588"/>
              <a:gd name="connsiteX1526" fmla="*/ 11553031 w 18288000"/>
              <a:gd name="connsiteY1526" fmla="*/ 2180430 h 10288588"/>
              <a:gd name="connsiteX1527" fmla="*/ 11564143 w 18288000"/>
              <a:gd name="connsiteY1527" fmla="*/ 2183608 h 10288588"/>
              <a:gd name="connsiteX1528" fmla="*/ 11575256 w 18288000"/>
              <a:gd name="connsiteY1528" fmla="*/ 2185196 h 10288588"/>
              <a:gd name="connsiteX1529" fmla="*/ 11587956 w 18288000"/>
              <a:gd name="connsiteY1529" fmla="*/ 2185990 h 10288588"/>
              <a:gd name="connsiteX1530" fmla="*/ 12742068 w 18288000"/>
              <a:gd name="connsiteY1530" fmla="*/ 2185990 h 10288588"/>
              <a:gd name="connsiteX1531" fmla="*/ 12754768 w 18288000"/>
              <a:gd name="connsiteY1531" fmla="*/ 2185196 h 10288588"/>
              <a:gd name="connsiteX1532" fmla="*/ 12765881 w 18288000"/>
              <a:gd name="connsiteY1532" fmla="*/ 2183608 h 10288588"/>
              <a:gd name="connsiteX1533" fmla="*/ 12776993 w 18288000"/>
              <a:gd name="connsiteY1533" fmla="*/ 2180430 h 10288588"/>
              <a:gd name="connsiteX1534" fmla="*/ 12788106 w 18288000"/>
              <a:gd name="connsiteY1534" fmla="*/ 2177253 h 10288588"/>
              <a:gd name="connsiteX1535" fmla="*/ 12798425 w 18288000"/>
              <a:gd name="connsiteY1535" fmla="*/ 2171694 h 10288588"/>
              <a:gd name="connsiteX1536" fmla="*/ 12808743 w 18288000"/>
              <a:gd name="connsiteY1536" fmla="*/ 2166135 h 10288588"/>
              <a:gd name="connsiteX1537" fmla="*/ 12817475 w 18288000"/>
              <a:gd name="connsiteY1537" fmla="*/ 2158987 h 10288588"/>
              <a:gd name="connsiteX1538" fmla="*/ 12825412 w 18288000"/>
              <a:gd name="connsiteY1538" fmla="*/ 2151045 h 10288588"/>
              <a:gd name="connsiteX1539" fmla="*/ 12833349 w 18288000"/>
              <a:gd name="connsiteY1539" fmla="*/ 2143103 h 10288588"/>
              <a:gd name="connsiteX1540" fmla="*/ 12839699 w 18288000"/>
              <a:gd name="connsiteY1540" fmla="*/ 2134367 h 10288588"/>
              <a:gd name="connsiteX1541" fmla="*/ 12845256 w 18288000"/>
              <a:gd name="connsiteY1541" fmla="*/ 2124042 h 10288588"/>
              <a:gd name="connsiteX1542" fmla="*/ 12850018 w 18288000"/>
              <a:gd name="connsiteY1542" fmla="*/ 2114512 h 10288588"/>
              <a:gd name="connsiteX1543" fmla="*/ 12854781 w 18288000"/>
              <a:gd name="connsiteY1543" fmla="*/ 2104187 h 10288588"/>
              <a:gd name="connsiteX1544" fmla="*/ 12857162 w 18288000"/>
              <a:gd name="connsiteY1544" fmla="*/ 2093068 h 10288588"/>
              <a:gd name="connsiteX1545" fmla="*/ 12858749 w 18288000"/>
              <a:gd name="connsiteY1545" fmla="*/ 2080361 h 10288588"/>
              <a:gd name="connsiteX1546" fmla="*/ 12860337 w 18288000"/>
              <a:gd name="connsiteY1546" fmla="*/ 2069242 h 10288588"/>
              <a:gd name="connsiteX1547" fmla="*/ 12860337 w 18288000"/>
              <a:gd name="connsiteY1547" fmla="*/ 910500 h 10288588"/>
              <a:gd name="connsiteX1548" fmla="*/ 12858749 w 18288000"/>
              <a:gd name="connsiteY1548" fmla="*/ 899381 h 10288588"/>
              <a:gd name="connsiteX1549" fmla="*/ 12857162 w 18288000"/>
              <a:gd name="connsiteY1549" fmla="*/ 886674 h 10288588"/>
              <a:gd name="connsiteX1550" fmla="*/ 12854781 w 18288000"/>
              <a:gd name="connsiteY1550" fmla="*/ 875555 h 10288588"/>
              <a:gd name="connsiteX1551" fmla="*/ 12850018 w 18288000"/>
              <a:gd name="connsiteY1551" fmla="*/ 865230 h 10288588"/>
              <a:gd name="connsiteX1552" fmla="*/ 12845256 w 18288000"/>
              <a:gd name="connsiteY1552" fmla="*/ 854905 h 10288588"/>
              <a:gd name="connsiteX1553" fmla="*/ 12839699 w 18288000"/>
              <a:gd name="connsiteY1553" fmla="*/ 845375 h 10288588"/>
              <a:gd name="connsiteX1554" fmla="*/ 12833349 w 18288000"/>
              <a:gd name="connsiteY1554" fmla="*/ 835845 h 10288588"/>
              <a:gd name="connsiteX1555" fmla="*/ 12825412 w 18288000"/>
              <a:gd name="connsiteY1555" fmla="*/ 827903 h 10288588"/>
              <a:gd name="connsiteX1556" fmla="*/ 12817475 w 18288000"/>
              <a:gd name="connsiteY1556" fmla="*/ 820755 h 10288588"/>
              <a:gd name="connsiteX1557" fmla="*/ 12808743 w 18288000"/>
              <a:gd name="connsiteY1557" fmla="*/ 813607 h 10288588"/>
              <a:gd name="connsiteX1558" fmla="*/ 12798425 w 18288000"/>
              <a:gd name="connsiteY1558" fmla="*/ 808048 h 10288588"/>
              <a:gd name="connsiteX1559" fmla="*/ 12788106 w 18288000"/>
              <a:gd name="connsiteY1559" fmla="*/ 802488 h 10288588"/>
              <a:gd name="connsiteX1560" fmla="*/ 12776993 w 18288000"/>
              <a:gd name="connsiteY1560" fmla="*/ 799312 h 10288588"/>
              <a:gd name="connsiteX1561" fmla="*/ 12765881 w 18288000"/>
              <a:gd name="connsiteY1561" fmla="*/ 795340 h 10288588"/>
              <a:gd name="connsiteX1562" fmla="*/ 12754768 w 18288000"/>
              <a:gd name="connsiteY1562" fmla="*/ 794546 h 10288588"/>
              <a:gd name="connsiteX1563" fmla="*/ 12742068 w 18288000"/>
              <a:gd name="connsiteY1563" fmla="*/ 793752 h 10288588"/>
              <a:gd name="connsiteX1564" fmla="*/ 10129043 w 18288000"/>
              <a:gd name="connsiteY1564" fmla="*/ 793752 h 10288588"/>
              <a:gd name="connsiteX1565" fmla="*/ 10117137 w 18288000"/>
              <a:gd name="connsiteY1565" fmla="*/ 794546 h 10288588"/>
              <a:gd name="connsiteX1566" fmla="*/ 10106025 w 18288000"/>
              <a:gd name="connsiteY1566" fmla="*/ 795340 h 10288588"/>
              <a:gd name="connsiteX1567" fmla="*/ 10094912 w 18288000"/>
              <a:gd name="connsiteY1567" fmla="*/ 799312 h 10288588"/>
              <a:gd name="connsiteX1568" fmla="*/ 10083006 w 18288000"/>
              <a:gd name="connsiteY1568" fmla="*/ 802488 h 10288588"/>
              <a:gd name="connsiteX1569" fmla="*/ 10073481 w 18288000"/>
              <a:gd name="connsiteY1569" fmla="*/ 808048 h 10288588"/>
              <a:gd name="connsiteX1570" fmla="*/ 10063162 w 18288000"/>
              <a:gd name="connsiteY1570" fmla="*/ 813607 h 10288588"/>
              <a:gd name="connsiteX1571" fmla="*/ 10054431 w 18288000"/>
              <a:gd name="connsiteY1571" fmla="*/ 820755 h 10288588"/>
              <a:gd name="connsiteX1572" fmla="*/ 10046493 w 18288000"/>
              <a:gd name="connsiteY1572" fmla="*/ 827903 h 10288588"/>
              <a:gd name="connsiteX1573" fmla="*/ 10038556 w 18288000"/>
              <a:gd name="connsiteY1573" fmla="*/ 835845 h 10288588"/>
              <a:gd name="connsiteX1574" fmla="*/ 10031412 w 18288000"/>
              <a:gd name="connsiteY1574" fmla="*/ 845375 h 10288588"/>
              <a:gd name="connsiteX1575" fmla="*/ 10025856 w 18288000"/>
              <a:gd name="connsiteY1575" fmla="*/ 854905 h 10288588"/>
              <a:gd name="connsiteX1576" fmla="*/ 10021887 w 18288000"/>
              <a:gd name="connsiteY1576" fmla="*/ 865230 h 10288588"/>
              <a:gd name="connsiteX1577" fmla="*/ 10017125 w 18288000"/>
              <a:gd name="connsiteY1577" fmla="*/ 875555 h 10288588"/>
              <a:gd name="connsiteX1578" fmla="*/ 10014743 w 18288000"/>
              <a:gd name="connsiteY1578" fmla="*/ 886674 h 10288588"/>
              <a:gd name="connsiteX1579" fmla="*/ 10012362 w 18288000"/>
              <a:gd name="connsiteY1579" fmla="*/ 899381 h 10288588"/>
              <a:gd name="connsiteX1580" fmla="*/ 10012362 w 18288000"/>
              <a:gd name="connsiteY1580" fmla="*/ 910500 h 10288588"/>
              <a:gd name="connsiteX1581" fmla="*/ 10012362 w 18288000"/>
              <a:gd name="connsiteY1581" fmla="*/ 2069242 h 10288588"/>
              <a:gd name="connsiteX1582" fmla="*/ 10012362 w 18288000"/>
              <a:gd name="connsiteY1582" fmla="*/ 2080361 h 10288588"/>
              <a:gd name="connsiteX1583" fmla="*/ 10014743 w 18288000"/>
              <a:gd name="connsiteY1583" fmla="*/ 2093068 h 10288588"/>
              <a:gd name="connsiteX1584" fmla="*/ 10017125 w 18288000"/>
              <a:gd name="connsiteY1584" fmla="*/ 2104187 h 10288588"/>
              <a:gd name="connsiteX1585" fmla="*/ 10021887 w 18288000"/>
              <a:gd name="connsiteY1585" fmla="*/ 2114512 h 10288588"/>
              <a:gd name="connsiteX1586" fmla="*/ 10025856 w 18288000"/>
              <a:gd name="connsiteY1586" fmla="*/ 2124042 h 10288588"/>
              <a:gd name="connsiteX1587" fmla="*/ 10031412 w 18288000"/>
              <a:gd name="connsiteY1587" fmla="*/ 2134367 h 10288588"/>
              <a:gd name="connsiteX1588" fmla="*/ 10038556 w 18288000"/>
              <a:gd name="connsiteY1588" fmla="*/ 2143103 h 10288588"/>
              <a:gd name="connsiteX1589" fmla="*/ 10046493 w 18288000"/>
              <a:gd name="connsiteY1589" fmla="*/ 2151045 h 10288588"/>
              <a:gd name="connsiteX1590" fmla="*/ 10054431 w 18288000"/>
              <a:gd name="connsiteY1590" fmla="*/ 2158987 h 10288588"/>
              <a:gd name="connsiteX1591" fmla="*/ 10063162 w 18288000"/>
              <a:gd name="connsiteY1591" fmla="*/ 2166135 h 10288588"/>
              <a:gd name="connsiteX1592" fmla="*/ 10073481 w 18288000"/>
              <a:gd name="connsiteY1592" fmla="*/ 2171694 h 10288588"/>
              <a:gd name="connsiteX1593" fmla="*/ 10083006 w 18288000"/>
              <a:gd name="connsiteY1593" fmla="*/ 2177253 h 10288588"/>
              <a:gd name="connsiteX1594" fmla="*/ 10094912 w 18288000"/>
              <a:gd name="connsiteY1594" fmla="*/ 2180430 h 10288588"/>
              <a:gd name="connsiteX1595" fmla="*/ 10106025 w 18288000"/>
              <a:gd name="connsiteY1595" fmla="*/ 2183608 h 10288588"/>
              <a:gd name="connsiteX1596" fmla="*/ 10117137 w 18288000"/>
              <a:gd name="connsiteY1596" fmla="*/ 2185196 h 10288588"/>
              <a:gd name="connsiteX1597" fmla="*/ 10129043 w 18288000"/>
              <a:gd name="connsiteY1597" fmla="*/ 2185990 h 10288588"/>
              <a:gd name="connsiteX1598" fmla="*/ 11283950 w 18288000"/>
              <a:gd name="connsiteY1598" fmla="*/ 2185990 h 10288588"/>
              <a:gd name="connsiteX1599" fmla="*/ 11295856 w 18288000"/>
              <a:gd name="connsiteY1599" fmla="*/ 2185196 h 10288588"/>
              <a:gd name="connsiteX1600" fmla="*/ 11307763 w 18288000"/>
              <a:gd name="connsiteY1600" fmla="*/ 2183608 h 10288588"/>
              <a:gd name="connsiteX1601" fmla="*/ 11318875 w 18288000"/>
              <a:gd name="connsiteY1601" fmla="*/ 2180430 h 10288588"/>
              <a:gd name="connsiteX1602" fmla="*/ 11329987 w 18288000"/>
              <a:gd name="connsiteY1602" fmla="*/ 2177253 h 10288588"/>
              <a:gd name="connsiteX1603" fmla="*/ 11340306 w 18288000"/>
              <a:gd name="connsiteY1603" fmla="*/ 2171694 h 10288588"/>
              <a:gd name="connsiteX1604" fmla="*/ 11349037 w 18288000"/>
              <a:gd name="connsiteY1604" fmla="*/ 2166135 h 10288588"/>
              <a:gd name="connsiteX1605" fmla="*/ 11357769 w 18288000"/>
              <a:gd name="connsiteY1605" fmla="*/ 2158987 h 10288588"/>
              <a:gd name="connsiteX1606" fmla="*/ 11366500 w 18288000"/>
              <a:gd name="connsiteY1606" fmla="*/ 2151045 h 10288588"/>
              <a:gd name="connsiteX1607" fmla="*/ 11374437 w 18288000"/>
              <a:gd name="connsiteY1607" fmla="*/ 2143103 h 10288588"/>
              <a:gd name="connsiteX1608" fmla="*/ 11381581 w 18288000"/>
              <a:gd name="connsiteY1608" fmla="*/ 2134367 h 10288588"/>
              <a:gd name="connsiteX1609" fmla="*/ 11387137 w 18288000"/>
              <a:gd name="connsiteY1609" fmla="*/ 2124042 h 10288588"/>
              <a:gd name="connsiteX1610" fmla="*/ 11391900 w 18288000"/>
              <a:gd name="connsiteY1610" fmla="*/ 2114512 h 10288588"/>
              <a:gd name="connsiteX1611" fmla="*/ 11395869 w 18288000"/>
              <a:gd name="connsiteY1611" fmla="*/ 2104187 h 10288588"/>
              <a:gd name="connsiteX1612" fmla="*/ 11398250 w 18288000"/>
              <a:gd name="connsiteY1612" fmla="*/ 2093068 h 10288588"/>
              <a:gd name="connsiteX1613" fmla="*/ 11400631 w 18288000"/>
              <a:gd name="connsiteY1613" fmla="*/ 2080361 h 10288588"/>
              <a:gd name="connsiteX1614" fmla="*/ 11401425 w 18288000"/>
              <a:gd name="connsiteY1614" fmla="*/ 2069242 h 10288588"/>
              <a:gd name="connsiteX1615" fmla="*/ 11401425 w 18288000"/>
              <a:gd name="connsiteY1615" fmla="*/ 910500 h 10288588"/>
              <a:gd name="connsiteX1616" fmla="*/ 11400631 w 18288000"/>
              <a:gd name="connsiteY1616" fmla="*/ 899381 h 10288588"/>
              <a:gd name="connsiteX1617" fmla="*/ 11398250 w 18288000"/>
              <a:gd name="connsiteY1617" fmla="*/ 886674 h 10288588"/>
              <a:gd name="connsiteX1618" fmla="*/ 11395869 w 18288000"/>
              <a:gd name="connsiteY1618" fmla="*/ 875555 h 10288588"/>
              <a:gd name="connsiteX1619" fmla="*/ 11391900 w 18288000"/>
              <a:gd name="connsiteY1619" fmla="*/ 865230 h 10288588"/>
              <a:gd name="connsiteX1620" fmla="*/ 11387137 w 18288000"/>
              <a:gd name="connsiteY1620" fmla="*/ 854905 h 10288588"/>
              <a:gd name="connsiteX1621" fmla="*/ 11381581 w 18288000"/>
              <a:gd name="connsiteY1621" fmla="*/ 845375 h 10288588"/>
              <a:gd name="connsiteX1622" fmla="*/ 11374437 w 18288000"/>
              <a:gd name="connsiteY1622" fmla="*/ 835845 h 10288588"/>
              <a:gd name="connsiteX1623" fmla="*/ 11366500 w 18288000"/>
              <a:gd name="connsiteY1623" fmla="*/ 827903 h 10288588"/>
              <a:gd name="connsiteX1624" fmla="*/ 11357769 w 18288000"/>
              <a:gd name="connsiteY1624" fmla="*/ 820755 h 10288588"/>
              <a:gd name="connsiteX1625" fmla="*/ 11349037 w 18288000"/>
              <a:gd name="connsiteY1625" fmla="*/ 813607 h 10288588"/>
              <a:gd name="connsiteX1626" fmla="*/ 11340306 w 18288000"/>
              <a:gd name="connsiteY1626" fmla="*/ 808048 h 10288588"/>
              <a:gd name="connsiteX1627" fmla="*/ 11329987 w 18288000"/>
              <a:gd name="connsiteY1627" fmla="*/ 802488 h 10288588"/>
              <a:gd name="connsiteX1628" fmla="*/ 11318875 w 18288000"/>
              <a:gd name="connsiteY1628" fmla="*/ 799312 h 10288588"/>
              <a:gd name="connsiteX1629" fmla="*/ 11307763 w 18288000"/>
              <a:gd name="connsiteY1629" fmla="*/ 795340 h 10288588"/>
              <a:gd name="connsiteX1630" fmla="*/ 11295856 w 18288000"/>
              <a:gd name="connsiteY1630" fmla="*/ 794546 h 10288588"/>
              <a:gd name="connsiteX1631" fmla="*/ 11283950 w 18288000"/>
              <a:gd name="connsiteY1631" fmla="*/ 793752 h 10288588"/>
              <a:gd name="connsiteX1632" fmla="*/ 0 w 18288000"/>
              <a:gd name="connsiteY1632" fmla="*/ 0 h 10288588"/>
              <a:gd name="connsiteX1633" fmla="*/ 18288000 w 18288000"/>
              <a:gd name="connsiteY1633" fmla="*/ 0 h 10288588"/>
              <a:gd name="connsiteX1634" fmla="*/ 18288000 w 18288000"/>
              <a:gd name="connsiteY1634" fmla="*/ 10288588 h 10288588"/>
              <a:gd name="connsiteX1635" fmla="*/ 0 w 18288000"/>
              <a:gd name="connsiteY1635" fmla="*/ 10288588 h 10288588"/>
            </a:gdLst>
            <a:ahLst/>
            <a:cxnLst/>
            <a:rect l="l" t="t" r="r" b="b"/>
            <a:pathLst>
              <a:path w="18288000" h="10288588">
                <a:moveTo>
                  <a:pt x="15963105" y="8102600"/>
                </a:moveTo>
                <a:lnTo>
                  <a:pt x="15951199" y="8103394"/>
                </a:lnTo>
                <a:lnTo>
                  <a:pt x="15940087" y="8104983"/>
                </a:lnTo>
                <a:lnTo>
                  <a:pt x="15928180" y="8108160"/>
                </a:lnTo>
                <a:lnTo>
                  <a:pt x="15917068" y="8111336"/>
                </a:lnTo>
                <a:lnTo>
                  <a:pt x="15907543" y="8116896"/>
                </a:lnTo>
                <a:lnTo>
                  <a:pt x="15898018" y="8122455"/>
                </a:lnTo>
                <a:lnTo>
                  <a:pt x="15889287" y="8129603"/>
                </a:lnTo>
                <a:lnTo>
                  <a:pt x="15880555" y="8137545"/>
                </a:lnTo>
                <a:lnTo>
                  <a:pt x="15872618" y="8145487"/>
                </a:lnTo>
                <a:lnTo>
                  <a:pt x="15865474" y="8154223"/>
                </a:lnTo>
                <a:lnTo>
                  <a:pt x="15859918" y="8164548"/>
                </a:lnTo>
                <a:lnTo>
                  <a:pt x="15855949" y="8174079"/>
                </a:lnTo>
                <a:lnTo>
                  <a:pt x="15851187" y="8184403"/>
                </a:lnTo>
                <a:lnTo>
                  <a:pt x="15848805" y="8195522"/>
                </a:lnTo>
                <a:lnTo>
                  <a:pt x="15846424" y="8208229"/>
                </a:lnTo>
                <a:lnTo>
                  <a:pt x="15846424" y="8219348"/>
                </a:lnTo>
                <a:lnTo>
                  <a:pt x="15846424" y="9378090"/>
                </a:lnTo>
                <a:lnTo>
                  <a:pt x="15846424" y="9389209"/>
                </a:lnTo>
                <a:lnTo>
                  <a:pt x="15848805" y="9401916"/>
                </a:lnTo>
                <a:lnTo>
                  <a:pt x="15851187" y="9413035"/>
                </a:lnTo>
                <a:lnTo>
                  <a:pt x="15855949" y="9423360"/>
                </a:lnTo>
                <a:lnTo>
                  <a:pt x="15859918" y="9433684"/>
                </a:lnTo>
                <a:lnTo>
                  <a:pt x="15865474" y="9443215"/>
                </a:lnTo>
                <a:lnTo>
                  <a:pt x="15872618" y="9452745"/>
                </a:lnTo>
                <a:lnTo>
                  <a:pt x="15880555" y="9460687"/>
                </a:lnTo>
                <a:lnTo>
                  <a:pt x="15889287" y="9467835"/>
                </a:lnTo>
                <a:lnTo>
                  <a:pt x="15898018" y="9474983"/>
                </a:lnTo>
                <a:lnTo>
                  <a:pt x="15907543" y="9480542"/>
                </a:lnTo>
                <a:lnTo>
                  <a:pt x="15917068" y="9486102"/>
                </a:lnTo>
                <a:lnTo>
                  <a:pt x="15928180" y="9489279"/>
                </a:lnTo>
                <a:lnTo>
                  <a:pt x="15940087" y="9493250"/>
                </a:lnTo>
                <a:lnTo>
                  <a:pt x="15951199" y="9494044"/>
                </a:lnTo>
                <a:lnTo>
                  <a:pt x="15963105" y="9494838"/>
                </a:lnTo>
                <a:lnTo>
                  <a:pt x="17118804" y="9494838"/>
                </a:lnTo>
                <a:lnTo>
                  <a:pt x="17129920" y="9494044"/>
                </a:lnTo>
                <a:lnTo>
                  <a:pt x="17141032" y="9493250"/>
                </a:lnTo>
                <a:lnTo>
                  <a:pt x="17152936" y="9489279"/>
                </a:lnTo>
                <a:lnTo>
                  <a:pt x="17164048" y="9486102"/>
                </a:lnTo>
                <a:lnTo>
                  <a:pt x="17173576" y="9480542"/>
                </a:lnTo>
                <a:lnTo>
                  <a:pt x="17183892" y="9474983"/>
                </a:lnTo>
                <a:lnTo>
                  <a:pt x="17193420" y="9467835"/>
                </a:lnTo>
                <a:lnTo>
                  <a:pt x="17200564" y="9460687"/>
                </a:lnTo>
                <a:lnTo>
                  <a:pt x="17208500" y="9452745"/>
                </a:lnTo>
                <a:lnTo>
                  <a:pt x="17215644" y="9443215"/>
                </a:lnTo>
                <a:lnTo>
                  <a:pt x="17221200" y="9433684"/>
                </a:lnTo>
                <a:lnTo>
                  <a:pt x="17225964" y="9423360"/>
                </a:lnTo>
                <a:lnTo>
                  <a:pt x="17229932" y="9413035"/>
                </a:lnTo>
                <a:lnTo>
                  <a:pt x="17233104" y="9401916"/>
                </a:lnTo>
                <a:lnTo>
                  <a:pt x="17234692" y="9389209"/>
                </a:lnTo>
                <a:lnTo>
                  <a:pt x="17235488" y="9378090"/>
                </a:lnTo>
                <a:lnTo>
                  <a:pt x="17235488" y="8219348"/>
                </a:lnTo>
                <a:lnTo>
                  <a:pt x="17234692" y="8208229"/>
                </a:lnTo>
                <a:lnTo>
                  <a:pt x="17233104" y="8195522"/>
                </a:lnTo>
                <a:lnTo>
                  <a:pt x="17229932" y="8184403"/>
                </a:lnTo>
                <a:lnTo>
                  <a:pt x="17225964" y="8174079"/>
                </a:lnTo>
                <a:lnTo>
                  <a:pt x="17221200" y="8164548"/>
                </a:lnTo>
                <a:lnTo>
                  <a:pt x="17215644" y="8154223"/>
                </a:lnTo>
                <a:lnTo>
                  <a:pt x="17208500" y="8145487"/>
                </a:lnTo>
                <a:lnTo>
                  <a:pt x="17200564" y="8137545"/>
                </a:lnTo>
                <a:lnTo>
                  <a:pt x="17193420" y="8129603"/>
                </a:lnTo>
                <a:lnTo>
                  <a:pt x="17183892" y="8122455"/>
                </a:lnTo>
                <a:lnTo>
                  <a:pt x="17173576" y="8116896"/>
                </a:lnTo>
                <a:lnTo>
                  <a:pt x="17164048" y="8111336"/>
                </a:lnTo>
                <a:lnTo>
                  <a:pt x="17152936" y="8108160"/>
                </a:lnTo>
                <a:lnTo>
                  <a:pt x="17141032" y="8104983"/>
                </a:lnTo>
                <a:lnTo>
                  <a:pt x="17129920" y="8103394"/>
                </a:lnTo>
                <a:lnTo>
                  <a:pt x="17118804" y="8102600"/>
                </a:lnTo>
                <a:close/>
                <a:moveTo>
                  <a:pt x="14504193" y="8102600"/>
                </a:moveTo>
                <a:lnTo>
                  <a:pt x="14491493" y="8103394"/>
                </a:lnTo>
                <a:lnTo>
                  <a:pt x="14480381" y="8104983"/>
                </a:lnTo>
                <a:lnTo>
                  <a:pt x="14469268" y="8108160"/>
                </a:lnTo>
                <a:lnTo>
                  <a:pt x="14458156" y="8111336"/>
                </a:lnTo>
                <a:lnTo>
                  <a:pt x="14447837" y="8116896"/>
                </a:lnTo>
                <a:lnTo>
                  <a:pt x="14439106" y="8122455"/>
                </a:lnTo>
                <a:lnTo>
                  <a:pt x="14430375" y="8129603"/>
                </a:lnTo>
                <a:lnTo>
                  <a:pt x="14420850" y="8137545"/>
                </a:lnTo>
                <a:lnTo>
                  <a:pt x="14412912" y="8145487"/>
                </a:lnTo>
                <a:lnTo>
                  <a:pt x="14406562" y="8154223"/>
                </a:lnTo>
                <a:lnTo>
                  <a:pt x="14401006" y="8164548"/>
                </a:lnTo>
                <a:lnTo>
                  <a:pt x="14396243" y="8174079"/>
                </a:lnTo>
                <a:lnTo>
                  <a:pt x="14391481" y="8184403"/>
                </a:lnTo>
                <a:lnTo>
                  <a:pt x="14389893" y="8195522"/>
                </a:lnTo>
                <a:lnTo>
                  <a:pt x="14387512" y="8208229"/>
                </a:lnTo>
                <a:lnTo>
                  <a:pt x="14387512" y="8219348"/>
                </a:lnTo>
                <a:lnTo>
                  <a:pt x="14387512" y="9378090"/>
                </a:lnTo>
                <a:lnTo>
                  <a:pt x="14387512" y="9389209"/>
                </a:lnTo>
                <a:lnTo>
                  <a:pt x="14389893" y="9401916"/>
                </a:lnTo>
                <a:lnTo>
                  <a:pt x="14391481" y="9413035"/>
                </a:lnTo>
                <a:lnTo>
                  <a:pt x="14396243" y="9423360"/>
                </a:lnTo>
                <a:lnTo>
                  <a:pt x="14401006" y="9433684"/>
                </a:lnTo>
                <a:lnTo>
                  <a:pt x="14406562" y="9443215"/>
                </a:lnTo>
                <a:lnTo>
                  <a:pt x="14412912" y="9452745"/>
                </a:lnTo>
                <a:lnTo>
                  <a:pt x="14420850" y="9460687"/>
                </a:lnTo>
                <a:lnTo>
                  <a:pt x="14430375" y="9467835"/>
                </a:lnTo>
                <a:lnTo>
                  <a:pt x="14439106" y="9474983"/>
                </a:lnTo>
                <a:lnTo>
                  <a:pt x="14447837" y="9480542"/>
                </a:lnTo>
                <a:lnTo>
                  <a:pt x="14458156" y="9486102"/>
                </a:lnTo>
                <a:lnTo>
                  <a:pt x="14469268" y="9489279"/>
                </a:lnTo>
                <a:lnTo>
                  <a:pt x="14480381" y="9493250"/>
                </a:lnTo>
                <a:lnTo>
                  <a:pt x="14491493" y="9494044"/>
                </a:lnTo>
                <a:lnTo>
                  <a:pt x="14504193" y="9494838"/>
                </a:lnTo>
                <a:lnTo>
                  <a:pt x="15659894" y="9494838"/>
                </a:lnTo>
                <a:lnTo>
                  <a:pt x="15671006" y="9494044"/>
                </a:lnTo>
                <a:lnTo>
                  <a:pt x="15682119" y="9493250"/>
                </a:lnTo>
                <a:lnTo>
                  <a:pt x="15693231" y="9489279"/>
                </a:lnTo>
                <a:lnTo>
                  <a:pt x="15704344" y="9486102"/>
                </a:lnTo>
                <a:lnTo>
                  <a:pt x="15714663" y="9480542"/>
                </a:lnTo>
                <a:lnTo>
                  <a:pt x="15724981" y="9474983"/>
                </a:lnTo>
                <a:lnTo>
                  <a:pt x="15733713" y="9467835"/>
                </a:lnTo>
                <a:lnTo>
                  <a:pt x="15741650" y="9460687"/>
                </a:lnTo>
                <a:lnTo>
                  <a:pt x="15749587" y="9452745"/>
                </a:lnTo>
                <a:lnTo>
                  <a:pt x="15755937" y="9443215"/>
                </a:lnTo>
                <a:lnTo>
                  <a:pt x="15761494" y="9433684"/>
                </a:lnTo>
                <a:lnTo>
                  <a:pt x="15766256" y="9423360"/>
                </a:lnTo>
                <a:lnTo>
                  <a:pt x="15771019" y="9413035"/>
                </a:lnTo>
                <a:lnTo>
                  <a:pt x="15772606" y="9401916"/>
                </a:lnTo>
                <a:lnTo>
                  <a:pt x="15774987" y="9389209"/>
                </a:lnTo>
                <a:lnTo>
                  <a:pt x="15776575" y="9378090"/>
                </a:lnTo>
                <a:lnTo>
                  <a:pt x="15776575" y="8219348"/>
                </a:lnTo>
                <a:lnTo>
                  <a:pt x="15774987" y="8208229"/>
                </a:lnTo>
                <a:lnTo>
                  <a:pt x="15772606" y="8195522"/>
                </a:lnTo>
                <a:lnTo>
                  <a:pt x="15771019" y="8184403"/>
                </a:lnTo>
                <a:lnTo>
                  <a:pt x="15766256" y="8174079"/>
                </a:lnTo>
                <a:lnTo>
                  <a:pt x="15761494" y="8164548"/>
                </a:lnTo>
                <a:lnTo>
                  <a:pt x="15755937" y="8154223"/>
                </a:lnTo>
                <a:lnTo>
                  <a:pt x="15749587" y="8145487"/>
                </a:lnTo>
                <a:lnTo>
                  <a:pt x="15741650" y="8137545"/>
                </a:lnTo>
                <a:lnTo>
                  <a:pt x="15733713" y="8129603"/>
                </a:lnTo>
                <a:lnTo>
                  <a:pt x="15724981" y="8122455"/>
                </a:lnTo>
                <a:lnTo>
                  <a:pt x="15714663" y="8116896"/>
                </a:lnTo>
                <a:lnTo>
                  <a:pt x="15704344" y="8111336"/>
                </a:lnTo>
                <a:lnTo>
                  <a:pt x="15693231" y="8108160"/>
                </a:lnTo>
                <a:lnTo>
                  <a:pt x="15682119" y="8104983"/>
                </a:lnTo>
                <a:lnTo>
                  <a:pt x="15671006" y="8103394"/>
                </a:lnTo>
                <a:lnTo>
                  <a:pt x="15659894" y="8102600"/>
                </a:lnTo>
                <a:close/>
                <a:moveTo>
                  <a:pt x="15963105" y="6640513"/>
                </a:moveTo>
                <a:lnTo>
                  <a:pt x="15951199" y="6642101"/>
                </a:lnTo>
                <a:lnTo>
                  <a:pt x="15940087" y="6642895"/>
                </a:lnTo>
                <a:lnTo>
                  <a:pt x="15928180" y="6646070"/>
                </a:lnTo>
                <a:lnTo>
                  <a:pt x="15917068" y="6650038"/>
                </a:lnTo>
                <a:lnTo>
                  <a:pt x="15907543" y="6655595"/>
                </a:lnTo>
                <a:lnTo>
                  <a:pt x="15898018" y="6661151"/>
                </a:lnTo>
                <a:lnTo>
                  <a:pt x="15889287" y="6667501"/>
                </a:lnTo>
                <a:lnTo>
                  <a:pt x="15880555" y="6675438"/>
                </a:lnTo>
                <a:lnTo>
                  <a:pt x="15872618" y="6683376"/>
                </a:lnTo>
                <a:lnTo>
                  <a:pt x="15865474" y="6692107"/>
                </a:lnTo>
                <a:lnTo>
                  <a:pt x="15859918" y="6702426"/>
                </a:lnTo>
                <a:lnTo>
                  <a:pt x="15855949" y="6712745"/>
                </a:lnTo>
                <a:lnTo>
                  <a:pt x="15851187" y="6723063"/>
                </a:lnTo>
                <a:lnTo>
                  <a:pt x="15848805" y="6734176"/>
                </a:lnTo>
                <a:lnTo>
                  <a:pt x="15846424" y="6746082"/>
                </a:lnTo>
                <a:lnTo>
                  <a:pt x="15846424" y="6757988"/>
                </a:lnTo>
                <a:lnTo>
                  <a:pt x="15846424" y="7916070"/>
                </a:lnTo>
                <a:lnTo>
                  <a:pt x="15846424" y="7927976"/>
                </a:lnTo>
                <a:lnTo>
                  <a:pt x="15848805" y="7939089"/>
                </a:lnTo>
                <a:lnTo>
                  <a:pt x="15851187" y="7950995"/>
                </a:lnTo>
                <a:lnTo>
                  <a:pt x="15855949" y="7960520"/>
                </a:lnTo>
                <a:lnTo>
                  <a:pt x="15859918" y="7970839"/>
                </a:lnTo>
                <a:lnTo>
                  <a:pt x="15865474" y="7981157"/>
                </a:lnTo>
                <a:lnTo>
                  <a:pt x="15872618" y="7989889"/>
                </a:lnTo>
                <a:lnTo>
                  <a:pt x="15880555" y="7997826"/>
                </a:lnTo>
                <a:lnTo>
                  <a:pt x="15889287" y="8005764"/>
                </a:lnTo>
                <a:lnTo>
                  <a:pt x="15898018" y="8012907"/>
                </a:lnTo>
                <a:lnTo>
                  <a:pt x="15907543" y="8018464"/>
                </a:lnTo>
                <a:lnTo>
                  <a:pt x="15917068" y="8024020"/>
                </a:lnTo>
                <a:lnTo>
                  <a:pt x="15928180" y="8027195"/>
                </a:lnTo>
                <a:lnTo>
                  <a:pt x="15940087" y="8030370"/>
                </a:lnTo>
                <a:lnTo>
                  <a:pt x="15951199" y="8031957"/>
                </a:lnTo>
                <a:lnTo>
                  <a:pt x="15963105" y="8032751"/>
                </a:lnTo>
                <a:lnTo>
                  <a:pt x="17118804" y="8032751"/>
                </a:lnTo>
                <a:lnTo>
                  <a:pt x="17129920" y="8031957"/>
                </a:lnTo>
                <a:lnTo>
                  <a:pt x="17141032" y="8030370"/>
                </a:lnTo>
                <a:lnTo>
                  <a:pt x="17152936" y="8027195"/>
                </a:lnTo>
                <a:lnTo>
                  <a:pt x="17164048" y="8024020"/>
                </a:lnTo>
                <a:lnTo>
                  <a:pt x="17173576" y="8018464"/>
                </a:lnTo>
                <a:lnTo>
                  <a:pt x="17183892" y="8012907"/>
                </a:lnTo>
                <a:lnTo>
                  <a:pt x="17193420" y="8005764"/>
                </a:lnTo>
                <a:lnTo>
                  <a:pt x="17200564" y="7997826"/>
                </a:lnTo>
                <a:lnTo>
                  <a:pt x="17208500" y="7989889"/>
                </a:lnTo>
                <a:lnTo>
                  <a:pt x="17215644" y="7981157"/>
                </a:lnTo>
                <a:lnTo>
                  <a:pt x="17221200" y="7970839"/>
                </a:lnTo>
                <a:lnTo>
                  <a:pt x="17225964" y="7960520"/>
                </a:lnTo>
                <a:lnTo>
                  <a:pt x="17229932" y="7950995"/>
                </a:lnTo>
                <a:lnTo>
                  <a:pt x="17233104" y="7939089"/>
                </a:lnTo>
                <a:lnTo>
                  <a:pt x="17234692" y="7927976"/>
                </a:lnTo>
                <a:lnTo>
                  <a:pt x="17235488" y="7916070"/>
                </a:lnTo>
                <a:lnTo>
                  <a:pt x="17235488" y="6757988"/>
                </a:lnTo>
                <a:lnTo>
                  <a:pt x="17234692" y="6746082"/>
                </a:lnTo>
                <a:lnTo>
                  <a:pt x="17233104" y="6734176"/>
                </a:lnTo>
                <a:lnTo>
                  <a:pt x="17229932" y="6723063"/>
                </a:lnTo>
                <a:lnTo>
                  <a:pt x="17225964" y="6712745"/>
                </a:lnTo>
                <a:lnTo>
                  <a:pt x="17221200" y="6702426"/>
                </a:lnTo>
                <a:lnTo>
                  <a:pt x="17215644" y="6692107"/>
                </a:lnTo>
                <a:lnTo>
                  <a:pt x="17208500" y="6683376"/>
                </a:lnTo>
                <a:lnTo>
                  <a:pt x="17200564" y="6675438"/>
                </a:lnTo>
                <a:lnTo>
                  <a:pt x="17193420" y="6667501"/>
                </a:lnTo>
                <a:lnTo>
                  <a:pt x="17183892" y="6661151"/>
                </a:lnTo>
                <a:lnTo>
                  <a:pt x="17173576" y="6655595"/>
                </a:lnTo>
                <a:lnTo>
                  <a:pt x="17164048" y="6650038"/>
                </a:lnTo>
                <a:lnTo>
                  <a:pt x="17152936" y="6646070"/>
                </a:lnTo>
                <a:lnTo>
                  <a:pt x="17141032" y="6642895"/>
                </a:lnTo>
                <a:lnTo>
                  <a:pt x="17129920" y="6642101"/>
                </a:lnTo>
                <a:lnTo>
                  <a:pt x="17118804" y="6640513"/>
                </a:lnTo>
                <a:close/>
                <a:moveTo>
                  <a:pt x="14504193" y="6640513"/>
                </a:moveTo>
                <a:lnTo>
                  <a:pt x="14491493" y="6642101"/>
                </a:lnTo>
                <a:lnTo>
                  <a:pt x="14480381" y="6642895"/>
                </a:lnTo>
                <a:lnTo>
                  <a:pt x="14469268" y="6646070"/>
                </a:lnTo>
                <a:lnTo>
                  <a:pt x="14458156" y="6650038"/>
                </a:lnTo>
                <a:lnTo>
                  <a:pt x="14447837" y="6655595"/>
                </a:lnTo>
                <a:lnTo>
                  <a:pt x="14439106" y="6661151"/>
                </a:lnTo>
                <a:lnTo>
                  <a:pt x="14430375" y="6667501"/>
                </a:lnTo>
                <a:lnTo>
                  <a:pt x="14420850" y="6675438"/>
                </a:lnTo>
                <a:lnTo>
                  <a:pt x="14412912" y="6683376"/>
                </a:lnTo>
                <a:lnTo>
                  <a:pt x="14406562" y="6692107"/>
                </a:lnTo>
                <a:lnTo>
                  <a:pt x="14401006" y="6702426"/>
                </a:lnTo>
                <a:lnTo>
                  <a:pt x="14396243" y="6712745"/>
                </a:lnTo>
                <a:lnTo>
                  <a:pt x="14391481" y="6723063"/>
                </a:lnTo>
                <a:lnTo>
                  <a:pt x="14389893" y="6734176"/>
                </a:lnTo>
                <a:lnTo>
                  <a:pt x="14387512" y="6746082"/>
                </a:lnTo>
                <a:lnTo>
                  <a:pt x="14387512" y="6757988"/>
                </a:lnTo>
                <a:lnTo>
                  <a:pt x="14387512" y="7916070"/>
                </a:lnTo>
                <a:lnTo>
                  <a:pt x="14387512" y="7927976"/>
                </a:lnTo>
                <a:lnTo>
                  <a:pt x="14389893" y="7939089"/>
                </a:lnTo>
                <a:lnTo>
                  <a:pt x="14391481" y="7950995"/>
                </a:lnTo>
                <a:lnTo>
                  <a:pt x="14396243" y="7960520"/>
                </a:lnTo>
                <a:lnTo>
                  <a:pt x="14401006" y="7970839"/>
                </a:lnTo>
                <a:lnTo>
                  <a:pt x="14406562" y="7981157"/>
                </a:lnTo>
                <a:lnTo>
                  <a:pt x="14412912" y="7989889"/>
                </a:lnTo>
                <a:lnTo>
                  <a:pt x="14420850" y="7997826"/>
                </a:lnTo>
                <a:lnTo>
                  <a:pt x="14430375" y="8005764"/>
                </a:lnTo>
                <a:lnTo>
                  <a:pt x="14439106" y="8012907"/>
                </a:lnTo>
                <a:lnTo>
                  <a:pt x="14447837" y="8018464"/>
                </a:lnTo>
                <a:lnTo>
                  <a:pt x="14458156" y="8024020"/>
                </a:lnTo>
                <a:lnTo>
                  <a:pt x="14469268" y="8027195"/>
                </a:lnTo>
                <a:lnTo>
                  <a:pt x="14480381" y="8030370"/>
                </a:lnTo>
                <a:lnTo>
                  <a:pt x="14491493" y="8031957"/>
                </a:lnTo>
                <a:lnTo>
                  <a:pt x="14504193" y="8032751"/>
                </a:lnTo>
                <a:lnTo>
                  <a:pt x="15659894" y="8032751"/>
                </a:lnTo>
                <a:lnTo>
                  <a:pt x="15671006" y="8031957"/>
                </a:lnTo>
                <a:lnTo>
                  <a:pt x="15682119" y="8030370"/>
                </a:lnTo>
                <a:lnTo>
                  <a:pt x="15693231" y="8027195"/>
                </a:lnTo>
                <a:lnTo>
                  <a:pt x="15704344" y="8024020"/>
                </a:lnTo>
                <a:lnTo>
                  <a:pt x="15714663" y="8018464"/>
                </a:lnTo>
                <a:lnTo>
                  <a:pt x="15724981" y="8012907"/>
                </a:lnTo>
                <a:lnTo>
                  <a:pt x="15733713" y="8005764"/>
                </a:lnTo>
                <a:lnTo>
                  <a:pt x="15741650" y="7997826"/>
                </a:lnTo>
                <a:lnTo>
                  <a:pt x="15749587" y="7989889"/>
                </a:lnTo>
                <a:lnTo>
                  <a:pt x="15755937" y="7981157"/>
                </a:lnTo>
                <a:lnTo>
                  <a:pt x="15761494" y="7970839"/>
                </a:lnTo>
                <a:lnTo>
                  <a:pt x="15766256" y="7960520"/>
                </a:lnTo>
                <a:lnTo>
                  <a:pt x="15771019" y="7950995"/>
                </a:lnTo>
                <a:lnTo>
                  <a:pt x="15772606" y="7939089"/>
                </a:lnTo>
                <a:lnTo>
                  <a:pt x="15774987" y="7927976"/>
                </a:lnTo>
                <a:lnTo>
                  <a:pt x="15776575" y="7916070"/>
                </a:lnTo>
                <a:lnTo>
                  <a:pt x="15776575" y="6757988"/>
                </a:lnTo>
                <a:lnTo>
                  <a:pt x="15774987" y="6746082"/>
                </a:lnTo>
                <a:lnTo>
                  <a:pt x="15772606" y="6734176"/>
                </a:lnTo>
                <a:lnTo>
                  <a:pt x="15771019" y="6723063"/>
                </a:lnTo>
                <a:lnTo>
                  <a:pt x="15766256" y="6712745"/>
                </a:lnTo>
                <a:lnTo>
                  <a:pt x="15761494" y="6702426"/>
                </a:lnTo>
                <a:lnTo>
                  <a:pt x="15755937" y="6692107"/>
                </a:lnTo>
                <a:lnTo>
                  <a:pt x="15749587" y="6683376"/>
                </a:lnTo>
                <a:lnTo>
                  <a:pt x="15741650" y="6675438"/>
                </a:lnTo>
                <a:lnTo>
                  <a:pt x="15733713" y="6667501"/>
                </a:lnTo>
                <a:lnTo>
                  <a:pt x="15724981" y="6661151"/>
                </a:lnTo>
                <a:lnTo>
                  <a:pt x="15714663" y="6655595"/>
                </a:lnTo>
                <a:lnTo>
                  <a:pt x="15704344" y="6650038"/>
                </a:lnTo>
                <a:lnTo>
                  <a:pt x="15693231" y="6646070"/>
                </a:lnTo>
                <a:lnTo>
                  <a:pt x="15682119" y="6642895"/>
                </a:lnTo>
                <a:lnTo>
                  <a:pt x="15671006" y="6642101"/>
                </a:lnTo>
                <a:lnTo>
                  <a:pt x="15659894" y="6640513"/>
                </a:lnTo>
                <a:close/>
                <a:moveTo>
                  <a:pt x="13046141" y="6640513"/>
                </a:moveTo>
                <a:lnTo>
                  <a:pt x="13034228" y="6642101"/>
                </a:lnTo>
                <a:lnTo>
                  <a:pt x="13023109" y="6642895"/>
                </a:lnTo>
                <a:lnTo>
                  <a:pt x="13011990" y="6646070"/>
                </a:lnTo>
                <a:lnTo>
                  <a:pt x="13000077" y="6650038"/>
                </a:lnTo>
                <a:lnTo>
                  <a:pt x="12990547" y="6655595"/>
                </a:lnTo>
                <a:lnTo>
                  <a:pt x="12981016" y="6661151"/>
                </a:lnTo>
                <a:lnTo>
                  <a:pt x="12972280" y="6667501"/>
                </a:lnTo>
                <a:lnTo>
                  <a:pt x="12963544" y="6675438"/>
                </a:lnTo>
                <a:lnTo>
                  <a:pt x="12955602" y="6683376"/>
                </a:lnTo>
                <a:lnTo>
                  <a:pt x="12948454" y="6692107"/>
                </a:lnTo>
                <a:lnTo>
                  <a:pt x="12942895" y="6702426"/>
                </a:lnTo>
                <a:lnTo>
                  <a:pt x="12938924" y="6712745"/>
                </a:lnTo>
                <a:lnTo>
                  <a:pt x="12934158" y="6723063"/>
                </a:lnTo>
                <a:lnTo>
                  <a:pt x="12931776" y="6734176"/>
                </a:lnTo>
                <a:lnTo>
                  <a:pt x="12929393" y="6746082"/>
                </a:lnTo>
                <a:lnTo>
                  <a:pt x="12928599" y="6757988"/>
                </a:lnTo>
                <a:lnTo>
                  <a:pt x="12928599" y="7916070"/>
                </a:lnTo>
                <a:lnTo>
                  <a:pt x="12929393" y="7927976"/>
                </a:lnTo>
                <a:lnTo>
                  <a:pt x="12931776" y="7939089"/>
                </a:lnTo>
                <a:lnTo>
                  <a:pt x="12934158" y="7950995"/>
                </a:lnTo>
                <a:lnTo>
                  <a:pt x="12938924" y="7960520"/>
                </a:lnTo>
                <a:lnTo>
                  <a:pt x="12942895" y="7970839"/>
                </a:lnTo>
                <a:lnTo>
                  <a:pt x="12948454" y="7981157"/>
                </a:lnTo>
                <a:lnTo>
                  <a:pt x="12955602" y="7989889"/>
                </a:lnTo>
                <a:lnTo>
                  <a:pt x="12963544" y="7997826"/>
                </a:lnTo>
                <a:lnTo>
                  <a:pt x="12972280" y="8005764"/>
                </a:lnTo>
                <a:lnTo>
                  <a:pt x="12981016" y="8012907"/>
                </a:lnTo>
                <a:lnTo>
                  <a:pt x="12990547" y="8018464"/>
                </a:lnTo>
                <a:lnTo>
                  <a:pt x="13000077" y="8024020"/>
                </a:lnTo>
                <a:lnTo>
                  <a:pt x="13011990" y="8027195"/>
                </a:lnTo>
                <a:lnTo>
                  <a:pt x="13023109" y="8030370"/>
                </a:lnTo>
                <a:lnTo>
                  <a:pt x="13034228" y="8031957"/>
                </a:lnTo>
                <a:lnTo>
                  <a:pt x="13046141" y="8032751"/>
                </a:lnTo>
                <a:lnTo>
                  <a:pt x="14201707" y="8032751"/>
                </a:lnTo>
                <a:lnTo>
                  <a:pt x="14213620" y="8031957"/>
                </a:lnTo>
                <a:lnTo>
                  <a:pt x="14225533" y="8030370"/>
                </a:lnTo>
                <a:lnTo>
                  <a:pt x="14236652" y="8027195"/>
                </a:lnTo>
                <a:lnTo>
                  <a:pt x="14247771" y="8024020"/>
                </a:lnTo>
                <a:lnTo>
                  <a:pt x="14258095" y="8018464"/>
                </a:lnTo>
                <a:lnTo>
                  <a:pt x="14267626" y="8012907"/>
                </a:lnTo>
                <a:lnTo>
                  <a:pt x="14277156" y="8005764"/>
                </a:lnTo>
                <a:lnTo>
                  <a:pt x="14284304" y="7997826"/>
                </a:lnTo>
                <a:lnTo>
                  <a:pt x="14292246" y="7989889"/>
                </a:lnTo>
                <a:lnTo>
                  <a:pt x="14299394" y="7981157"/>
                </a:lnTo>
                <a:lnTo>
                  <a:pt x="14304953" y="7970839"/>
                </a:lnTo>
                <a:lnTo>
                  <a:pt x="14309719" y="7960520"/>
                </a:lnTo>
                <a:lnTo>
                  <a:pt x="14313690" y="7950995"/>
                </a:lnTo>
                <a:lnTo>
                  <a:pt x="14316072" y="7939089"/>
                </a:lnTo>
                <a:lnTo>
                  <a:pt x="14318455" y="7927976"/>
                </a:lnTo>
                <a:lnTo>
                  <a:pt x="14319249" y="7916070"/>
                </a:lnTo>
                <a:lnTo>
                  <a:pt x="14319249" y="6757988"/>
                </a:lnTo>
                <a:lnTo>
                  <a:pt x="14318455" y="6746082"/>
                </a:lnTo>
                <a:lnTo>
                  <a:pt x="14316072" y="6734176"/>
                </a:lnTo>
                <a:lnTo>
                  <a:pt x="14313690" y="6723063"/>
                </a:lnTo>
                <a:lnTo>
                  <a:pt x="14309719" y="6712745"/>
                </a:lnTo>
                <a:lnTo>
                  <a:pt x="14304953" y="6702426"/>
                </a:lnTo>
                <a:lnTo>
                  <a:pt x="14299394" y="6692107"/>
                </a:lnTo>
                <a:lnTo>
                  <a:pt x="14292246" y="6683376"/>
                </a:lnTo>
                <a:lnTo>
                  <a:pt x="14284304" y="6675438"/>
                </a:lnTo>
                <a:lnTo>
                  <a:pt x="14277156" y="6667501"/>
                </a:lnTo>
                <a:lnTo>
                  <a:pt x="14267626" y="6661151"/>
                </a:lnTo>
                <a:lnTo>
                  <a:pt x="14258095" y="6655595"/>
                </a:lnTo>
                <a:lnTo>
                  <a:pt x="14247771" y="6650038"/>
                </a:lnTo>
                <a:lnTo>
                  <a:pt x="14236652" y="6646070"/>
                </a:lnTo>
                <a:lnTo>
                  <a:pt x="14225533" y="6642895"/>
                </a:lnTo>
                <a:lnTo>
                  <a:pt x="14213620" y="6642101"/>
                </a:lnTo>
                <a:lnTo>
                  <a:pt x="14201707" y="6640513"/>
                </a:lnTo>
                <a:close/>
                <a:moveTo>
                  <a:pt x="14491493" y="5178425"/>
                </a:moveTo>
                <a:lnTo>
                  <a:pt x="14480381" y="5180807"/>
                </a:lnTo>
                <a:lnTo>
                  <a:pt x="14469268" y="5183982"/>
                </a:lnTo>
                <a:lnTo>
                  <a:pt x="14458156" y="5187157"/>
                </a:lnTo>
                <a:lnTo>
                  <a:pt x="14447837" y="5192713"/>
                </a:lnTo>
                <a:lnTo>
                  <a:pt x="14439106" y="5198269"/>
                </a:lnTo>
                <a:lnTo>
                  <a:pt x="14430375" y="5205413"/>
                </a:lnTo>
                <a:lnTo>
                  <a:pt x="14420850" y="5213350"/>
                </a:lnTo>
                <a:lnTo>
                  <a:pt x="14412912" y="5221288"/>
                </a:lnTo>
                <a:lnTo>
                  <a:pt x="14406562" y="5230019"/>
                </a:lnTo>
                <a:lnTo>
                  <a:pt x="14401006" y="5240338"/>
                </a:lnTo>
                <a:lnTo>
                  <a:pt x="14396243" y="5249863"/>
                </a:lnTo>
                <a:lnTo>
                  <a:pt x="14391481" y="5260182"/>
                </a:lnTo>
                <a:lnTo>
                  <a:pt x="14389893" y="5271294"/>
                </a:lnTo>
                <a:lnTo>
                  <a:pt x="14387512" y="5283994"/>
                </a:lnTo>
                <a:lnTo>
                  <a:pt x="14387512" y="5295107"/>
                </a:lnTo>
                <a:lnTo>
                  <a:pt x="14387512" y="6453188"/>
                </a:lnTo>
                <a:lnTo>
                  <a:pt x="14387512" y="6464301"/>
                </a:lnTo>
                <a:lnTo>
                  <a:pt x="14389893" y="6477001"/>
                </a:lnTo>
                <a:lnTo>
                  <a:pt x="14391481" y="6488113"/>
                </a:lnTo>
                <a:lnTo>
                  <a:pt x="14396243" y="6498432"/>
                </a:lnTo>
                <a:lnTo>
                  <a:pt x="14401006" y="6508751"/>
                </a:lnTo>
                <a:lnTo>
                  <a:pt x="14406562" y="6518276"/>
                </a:lnTo>
                <a:lnTo>
                  <a:pt x="14412912" y="6527801"/>
                </a:lnTo>
                <a:lnTo>
                  <a:pt x="14420850" y="6535738"/>
                </a:lnTo>
                <a:lnTo>
                  <a:pt x="14430375" y="6543676"/>
                </a:lnTo>
                <a:lnTo>
                  <a:pt x="14439106" y="6550026"/>
                </a:lnTo>
                <a:lnTo>
                  <a:pt x="14447837" y="6555582"/>
                </a:lnTo>
                <a:lnTo>
                  <a:pt x="14458156" y="6561138"/>
                </a:lnTo>
                <a:lnTo>
                  <a:pt x="14469268" y="6565107"/>
                </a:lnTo>
                <a:lnTo>
                  <a:pt x="14480381" y="6568282"/>
                </a:lnTo>
                <a:lnTo>
                  <a:pt x="14491493" y="6570663"/>
                </a:lnTo>
                <a:lnTo>
                  <a:pt x="14504193" y="6570663"/>
                </a:lnTo>
                <a:lnTo>
                  <a:pt x="15659894" y="6570663"/>
                </a:lnTo>
                <a:lnTo>
                  <a:pt x="15671006" y="6570663"/>
                </a:lnTo>
                <a:lnTo>
                  <a:pt x="15682119" y="6568282"/>
                </a:lnTo>
                <a:lnTo>
                  <a:pt x="15693231" y="6565107"/>
                </a:lnTo>
                <a:lnTo>
                  <a:pt x="15704344" y="6561138"/>
                </a:lnTo>
                <a:lnTo>
                  <a:pt x="15714663" y="6555582"/>
                </a:lnTo>
                <a:lnTo>
                  <a:pt x="15724981" y="6550026"/>
                </a:lnTo>
                <a:lnTo>
                  <a:pt x="15733713" y="6543676"/>
                </a:lnTo>
                <a:lnTo>
                  <a:pt x="15741650" y="6535738"/>
                </a:lnTo>
                <a:lnTo>
                  <a:pt x="15749587" y="6527801"/>
                </a:lnTo>
                <a:lnTo>
                  <a:pt x="15755937" y="6518276"/>
                </a:lnTo>
                <a:lnTo>
                  <a:pt x="15761494" y="6508751"/>
                </a:lnTo>
                <a:lnTo>
                  <a:pt x="15766256" y="6498432"/>
                </a:lnTo>
                <a:lnTo>
                  <a:pt x="15771019" y="6488113"/>
                </a:lnTo>
                <a:lnTo>
                  <a:pt x="15772606" y="6477001"/>
                </a:lnTo>
                <a:lnTo>
                  <a:pt x="15774987" y="6464301"/>
                </a:lnTo>
                <a:lnTo>
                  <a:pt x="15776575" y="6453188"/>
                </a:lnTo>
                <a:lnTo>
                  <a:pt x="15776575" y="5295107"/>
                </a:lnTo>
                <a:lnTo>
                  <a:pt x="15774987" y="5283994"/>
                </a:lnTo>
                <a:lnTo>
                  <a:pt x="15772606" y="5271294"/>
                </a:lnTo>
                <a:lnTo>
                  <a:pt x="15771019" y="5260182"/>
                </a:lnTo>
                <a:lnTo>
                  <a:pt x="15766256" y="5249863"/>
                </a:lnTo>
                <a:lnTo>
                  <a:pt x="15761494" y="5240338"/>
                </a:lnTo>
                <a:lnTo>
                  <a:pt x="15755937" y="5230019"/>
                </a:lnTo>
                <a:lnTo>
                  <a:pt x="15749587" y="5221288"/>
                </a:lnTo>
                <a:lnTo>
                  <a:pt x="15741650" y="5213350"/>
                </a:lnTo>
                <a:lnTo>
                  <a:pt x="15733713" y="5205413"/>
                </a:lnTo>
                <a:lnTo>
                  <a:pt x="15724981" y="5198269"/>
                </a:lnTo>
                <a:lnTo>
                  <a:pt x="15714663" y="5192713"/>
                </a:lnTo>
                <a:lnTo>
                  <a:pt x="15704344" y="5187157"/>
                </a:lnTo>
                <a:lnTo>
                  <a:pt x="15693231" y="5183982"/>
                </a:lnTo>
                <a:lnTo>
                  <a:pt x="15682119" y="5180807"/>
                </a:lnTo>
                <a:lnTo>
                  <a:pt x="15671006" y="5178425"/>
                </a:lnTo>
                <a:lnTo>
                  <a:pt x="15659894" y="5178425"/>
                </a:lnTo>
                <a:lnTo>
                  <a:pt x="14504193" y="5178425"/>
                </a:lnTo>
                <a:close/>
                <a:moveTo>
                  <a:pt x="13034228" y="5178425"/>
                </a:moveTo>
                <a:lnTo>
                  <a:pt x="13023109" y="5180807"/>
                </a:lnTo>
                <a:lnTo>
                  <a:pt x="13011990" y="5183982"/>
                </a:lnTo>
                <a:lnTo>
                  <a:pt x="13000077" y="5187157"/>
                </a:lnTo>
                <a:lnTo>
                  <a:pt x="12990547" y="5192713"/>
                </a:lnTo>
                <a:lnTo>
                  <a:pt x="12981016" y="5198269"/>
                </a:lnTo>
                <a:lnTo>
                  <a:pt x="12972280" y="5205413"/>
                </a:lnTo>
                <a:lnTo>
                  <a:pt x="12963544" y="5213350"/>
                </a:lnTo>
                <a:lnTo>
                  <a:pt x="12955602" y="5221288"/>
                </a:lnTo>
                <a:lnTo>
                  <a:pt x="12948454" y="5230019"/>
                </a:lnTo>
                <a:lnTo>
                  <a:pt x="12942895" y="5240338"/>
                </a:lnTo>
                <a:lnTo>
                  <a:pt x="12938924" y="5249863"/>
                </a:lnTo>
                <a:lnTo>
                  <a:pt x="12934158" y="5260182"/>
                </a:lnTo>
                <a:lnTo>
                  <a:pt x="12931776" y="5271294"/>
                </a:lnTo>
                <a:lnTo>
                  <a:pt x="12929393" y="5283994"/>
                </a:lnTo>
                <a:lnTo>
                  <a:pt x="12928599" y="5295107"/>
                </a:lnTo>
                <a:lnTo>
                  <a:pt x="12928599" y="6453188"/>
                </a:lnTo>
                <a:lnTo>
                  <a:pt x="12929393" y="6464301"/>
                </a:lnTo>
                <a:lnTo>
                  <a:pt x="12931776" y="6477001"/>
                </a:lnTo>
                <a:lnTo>
                  <a:pt x="12934158" y="6488113"/>
                </a:lnTo>
                <a:lnTo>
                  <a:pt x="12938924" y="6498432"/>
                </a:lnTo>
                <a:lnTo>
                  <a:pt x="12942895" y="6508751"/>
                </a:lnTo>
                <a:lnTo>
                  <a:pt x="12948454" y="6518276"/>
                </a:lnTo>
                <a:lnTo>
                  <a:pt x="12955602" y="6527801"/>
                </a:lnTo>
                <a:lnTo>
                  <a:pt x="12963544" y="6535738"/>
                </a:lnTo>
                <a:lnTo>
                  <a:pt x="12972280" y="6543676"/>
                </a:lnTo>
                <a:lnTo>
                  <a:pt x="12981016" y="6550026"/>
                </a:lnTo>
                <a:lnTo>
                  <a:pt x="12990547" y="6555582"/>
                </a:lnTo>
                <a:lnTo>
                  <a:pt x="13000077" y="6561138"/>
                </a:lnTo>
                <a:lnTo>
                  <a:pt x="13011990" y="6565107"/>
                </a:lnTo>
                <a:lnTo>
                  <a:pt x="13023109" y="6568282"/>
                </a:lnTo>
                <a:lnTo>
                  <a:pt x="13034228" y="6570663"/>
                </a:lnTo>
                <a:lnTo>
                  <a:pt x="13046141" y="6570663"/>
                </a:lnTo>
                <a:lnTo>
                  <a:pt x="14201707" y="6570663"/>
                </a:lnTo>
                <a:lnTo>
                  <a:pt x="14213620" y="6570663"/>
                </a:lnTo>
                <a:lnTo>
                  <a:pt x="14225533" y="6568282"/>
                </a:lnTo>
                <a:lnTo>
                  <a:pt x="14236652" y="6565107"/>
                </a:lnTo>
                <a:lnTo>
                  <a:pt x="14247771" y="6561138"/>
                </a:lnTo>
                <a:lnTo>
                  <a:pt x="14258095" y="6555582"/>
                </a:lnTo>
                <a:lnTo>
                  <a:pt x="14267626" y="6550026"/>
                </a:lnTo>
                <a:lnTo>
                  <a:pt x="14277156" y="6543676"/>
                </a:lnTo>
                <a:lnTo>
                  <a:pt x="14284304" y="6535738"/>
                </a:lnTo>
                <a:lnTo>
                  <a:pt x="14292246" y="6527801"/>
                </a:lnTo>
                <a:lnTo>
                  <a:pt x="14299394" y="6518276"/>
                </a:lnTo>
                <a:lnTo>
                  <a:pt x="14304953" y="6508751"/>
                </a:lnTo>
                <a:lnTo>
                  <a:pt x="14309719" y="6498432"/>
                </a:lnTo>
                <a:lnTo>
                  <a:pt x="14313690" y="6488113"/>
                </a:lnTo>
                <a:lnTo>
                  <a:pt x="14316072" y="6477001"/>
                </a:lnTo>
                <a:lnTo>
                  <a:pt x="14318455" y="6464301"/>
                </a:lnTo>
                <a:lnTo>
                  <a:pt x="14319249" y="6453188"/>
                </a:lnTo>
                <a:lnTo>
                  <a:pt x="14319249" y="5295107"/>
                </a:lnTo>
                <a:lnTo>
                  <a:pt x="14318455" y="5283994"/>
                </a:lnTo>
                <a:lnTo>
                  <a:pt x="14316072" y="5271294"/>
                </a:lnTo>
                <a:lnTo>
                  <a:pt x="14313690" y="5260182"/>
                </a:lnTo>
                <a:lnTo>
                  <a:pt x="14309719" y="5249863"/>
                </a:lnTo>
                <a:lnTo>
                  <a:pt x="14304953" y="5240338"/>
                </a:lnTo>
                <a:lnTo>
                  <a:pt x="14299394" y="5230019"/>
                </a:lnTo>
                <a:lnTo>
                  <a:pt x="14292246" y="5221288"/>
                </a:lnTo>
                <a:lnTo>
                  <a:pt x="14284304" y="5213350"/>
                </a:lnTo>
                <a:lnTo>
                  <a:pt x="14277156" y="5205413"/>
                </a:lnTo>
                <a:lnTo>
                  <a:pt x="14267626" y="5198269"/>
                </a:lnTo>
                <a:lnTo>
                  <a:pt x="14258095" y="5192713"/>
                </a:lnTo>
                <a:lnTo>
                  <a:pt x="14247771" y="5187157"/>
                </a:lnTo>
                <a:lnTo>
                  <a:pt x="14236652" y="5183982"/>
                </a:lnTo>
                <a:lnTo>
                  <a:pt x="14225533" y="5180807"/>
                </a:lnTo>
                <a:lnTo>
                  <a:pt x="14213620" y="5178425"/>
                </a:lnTo>
                <a:lnTo>
                  <a:pt x="14201707" y="5178425"/>
                </a:lnTo>
                <a:lnTo>
                  <a:pt x="13046141" y="5178425"/>
                </a:lnTo>
                <a:close/>
                <a:moveTo>
                  <a:pt x="11575256" y="5178425"/>
                </a:moveTo>
                <a:lnTo>
                  <a:pt x="11564143" y="5180807"/>
                </a:lnTo>
                <a:lnTo>
                  <a:pt x="11553031" y="5183982"/>
                </a:lnTo>
                <a:lnTo>
                  <a:pt x="11541918" y="5187157"/>
                </a:lnTo>
                <a:lnTo>
                  <a:pt x="11531599" y="5192713"/>
                </a:lnTo>
                <a:lnTo>
                  <a:pt x="11522868" y="5198269"/>
                </a:lnTo>
                <a:lnTo>
                  <a:pt x="11512549" y="5205413"/>
                </a:lnTo>
                <a:lnTo>
                  <a:pt x="11504612" y="5213350"/>
                </a:lnTo>
                <a:lnTo>
                  <a:pt x="11496675" y="5221288"/>
                </a:lnTo>
                <a:lnTo>
                  <a:pt x="11490325" y="5230019"/>
                </a:lnTo>
                <a:lnTo>
                  <a:pt x="11484768" y="5240338"/>
                </a:lnTo>
                <a:lnTo>
                  <a:pt x="11480006" y="5249863"/>
                </a:lnTo>
                <a:lnTo>
                  <a:pt x="11475243" y="5260182"/>
                </a:lnTo>
                <a:lnTo>
                  <a:pt x="11473656" y="5271294"/>
                </a:lnTo>
                <a:lnTo>
                  <a:pt x="11471275" y="5283994"/>
                </a:lnTo>
                <a:lnTo>
                  <a:pt x="11469687" y="5295107"/>
                </a:lnTo>
                <a:lnTo>
                  <a:pt x="11469687" y="6453188"/>
                </a:lnTo>
                <a:lnTo>
                  <a:pt x="11471275" y="6464301"/>
                </a:lnTo>
                <a:lnTo>
                  <a:pt x="11473656" y="6477001"/>
                </a:lnTo>
                <a:lnTo>
                  <a:pt x="11475243" y="6488113"/>
                </a:lnTo>
                <a:lnTo>
                  <a:pt x="11480006" y="6498432"/>
                </a:lnTo>
                <a:lnTo>
                  <a:pt x="11484768" y="6508751"/>
                </a:lnTo>
                <a:lnTo>
                  <a:pt x="11490325" y="6518276"/>
                </a:lnTo>
                <a:lnTo>
                  <a:pt x="11496675" y="6527801"/>
                </a:lnTo>
                <a:lnTo>
                  <a:pt x="11504612" y="6535738"/>
                </a:lnTo>
                <a:lnTo>
                  <a:pt x="11512549" y="6543676"/>
                </a:lnTo>
                <a:lnTo>
                  <a:pt x="11522868" y="6550026"/>
                </a:lnTo>
                <a:lnTo>
                  <a:pt x="11531599" y="6555582"/>
                </a:lnTo>
                <a:lnTo>
                  <a:pt x="11541918" y="6561138"/>
                </a:lnTo>
                <a:lnTo>
                  <a:pt x="11553031" y="6565107"/>
                </a:lnTo>
                <a:lnTo>
                  <a:pt x="11564143" y="6568282"/>
                </a:lnTo>
                <a:lnTo>
                  <a:pt x="11575256" y="6570663"/>
                </a:lnTo>
                <a:lnTo>
                  <a:pt x="11587956" y="6570663"/>
                </a:lnTo>
                <a:lnTo>
                  <a:pt x="12742068" y="6570663"/>
                </a:lnTo>
                <a:lnTo>
                  <a:pt x="12754768" y="6570663"/>
                </a:lnTo>
                <a:lnTo>
                  <a:pt x="12765881" y="6568282"/>
                </a:lnTo>
                <a:lnTo>
                  <a:pt x="12776993" y="6565107"/>
                </a:lnTo>
                <a:lnTo>
                  <a:pt x="12788106" y="6561138"/>
                </a:lnTo>
                <a:lnTo>
                  <a:pt x="12798425" y="6555582"/>
                </a:lnTo>
                <a:lnTo>
                  <a:pt x="12808743" y="6550026"/>
                </a:lnTo>
                <a:lnTo>
                  <a:pt x="12817475" y="6543676"/>
                </a:lnTo>
                <a:lnTo>
                  <a:pt x="12825412" y="6535738"/>
                </a:lnTo>
                <a:lnTo>
                  <a:pt x="12833349" y="6527801"/>
                </a:lnTo>
                <a:lnTo>
                  <a:pt x="12839699" y="6518276"/>
                </a:lnTo>
                <a:lnTo>
                  <a:pt x="12845256" y="6508751"/>
                </a:lnTo>
                <a:lnTo>
                  <a:pt x="12850018" y="6498432"/>
                </a:lnTo>
                <a:lnTo>
                  <a:pt x="12854781" y="6488113"/>
                </a:lnTo>
                <a:lnTo>
                  <a:pt x="12857162" y="6477001"/>
                </a:lnTo>
                <a:lnTo>
                  <a:pt x="12858749" y="6464301"/>
                </a:lnTo>
                <a:lnTo>
                  <a:pt x="12860337" y="6453188"/>
                </a:lnTo>
                <a:lnTo>
                  <a:pt x="12860337" y="5295107"/>
                </a:lnTo>
                <a:lnTo>
                  <a:pt x="12858749" y="5283994"/>
                </a:lnTo>
                <a:lnTo>
                  <a:pt x="12857162" y="5271294"/>
                </a:lnTo>
                <a:lnTo>
                  <a:pt x="12854781" y="5260182"/>
                </a:lnTo>
                <a:lnTo>
                  <a:pt x="12850018" y="5249863"/>
                </a:lnTo>
                <a:lnTo>
                  <a:pt x="12845256" y="5240338"/>
                </a:lnTo>
                <a:lnTo>
                  <a:pt x="12839699" y="5230019"/>
                </a:lnTo>
                <a:lnTo>
                  <a:pt x="12833349" y="5221288"/>
                </a:lnTo>
                <a:lnTo>
                  <a:pt x="12825412" y="5213350"/>
                </a:lnTo>
                <a:lnTo>
                  <a:pt x="12817475" y="5205413"/>
                </a:lnTo>
                <a:lnTo>
                  <a:pt x="12808743" y="5198269"/>
                </a:lnTo>
                <a:lnTo>
                  <a:pt x="12798425" y="5192713"/>
                </a:lnTo>
                <a:lnTo>
                  <a:pt x="12788106" y="5187157"/>
                </a:lnTo>
                <a:lnTo>
                  <a:pt x="12776993" y="5183982"/>
                </a:lnTo>
                <a:lnTo>
                  <a:pt x="12765881" y="5180807"/>
                </a:lnTo>
                <a:lnTo>
                  <a:pt x="12754768" y="5178425"/>
                </a:lnTo>
                <a:lnTo>
                  <a:pt x="12742068" y="5178425"/>
                </a:lnTo>
                <a:lnTo>
                  <a:pt x="11587956" y="5178425"/>
                </a:lnTo>
                <a:close/>
                <a:moveTo>
                  <a:pt x="15963105" y="3717927"/>
                </a:moveTo>
                <a:lnTo>
                  <a:pt x="15951199" y="3719514"/>
                </a:lnTo>
                <a:lnTo>
                  <a:pt x="15940087" y="3720308"/>
                </a:lnTo>
                <a:lnTo>
                  <a:pt x="15928180" y="3723483"/>
                </a:lnTo>
                <a:lnTo>
                  <a:pt x="15917068" y="3727452"/>
                </a:lnTo>
                <a:lnTo>
                  <a:pt x="15907543" y="3733008"/>
                </a:lnTo>
                <a:lnTo>
                  <a:pt x="15898018" y="3738564"/>
                </a:lnTo>
                <a:lnTo>
                  <a:pt x="15889287" y="3744914"/>
                </a:lnTo>
                <a:lnTo>
                  <a:pt x="15880555" y="3752852"/>
                </a:lnTo>
                <a:lnTo>
                  <a:pt x="15872618" y="3760789"/>
                </a:lnTo>
                <a:lnTo>
                  <a:pt x="15865474" y="3770314"/>
                </a:lnTo>
                <a:lnTo>
                  <a:pt x="15859918" y="3779839"/>
                </a:lnTo>
                <a:lnTo>
                  <a:pt x="15855949" y="3790158"/>
                </a:lnTo>
                <a:lnTo>
                  <a:pt x="15851187" y="3800477"/>
                </a:lnTo>
                <a:lnTo>
                  <a:pt x="15848805" y="3811590"/>
                </a:lnTo>
                <a:lnTo>
                  <a:pt x="15846424" y="3824289"/>
                </a:lnTo>
                <a:lnTo>
                  <a:pt x="15846424" y="3835402"/>
                </a:lnTo>
                <a:lnTo>
                  <a:pt x="15846424" y="4993482"/>
                </a:lnTo>
                <a:lnTo>
                  <a:pt x="15846424" y="5004594"/>
                </a:lnTo>
                <a:lnTo>
                  <a:pt x="15848805" y="5017294"/>
                </a:lnTo>
                <a:lnTo>
                  <a:pt x="15851187" y="5028407"/>
                </a:lnTo>
                <a:lnTo>
                  <a:pt x="15855949" y="5038726"/>
                </a:lnTo>
                <a:lnTo>
                  <a:pt x="15859918" y="5048251"/>
                </a:lnTo>
                <a:lnTo>
                  <a:pt x="15865474" y="5058569"/>
                </a:lnTo>
                <a:lnTo>
                  <a:pt x="15872618" y="5067301"/>
                </a:lnTo>
                <a:lnTo>
                  <a:pt x="15880555" y="5075238"/>
                </a:lnTo>
                <a:lnTo>
                  <a:pt x="15889287" y="5083176"/>
                </a:lnTo>
                <a:lnTo>
                  <a:pt x="15898018" y="5090319"/>
                </a:lnTo>
                <a:lnTo>
                  <a:pt x="15907543" y="5095876"/>
                </a:lnTo>
                <a:lnTo>
                  <a:pt x="15917068" y="5101432"/>
                </a:lnTo>
                <a:lnTo>
                  <a:pt x="15928180" y="5104607"/>
                </a:lnTo>
                <a:lnTo>
                  <a:pt x="15940087" y="5107782"/>
                </a:lnTo>
                <a:lnTo>
                  <a:pt x="15951199" y="5110163"/>
                </a:lnTo>
                <a:lnTo>
                  <a:pt x="15963105" y="5110163"/>
                </a:lnTo>
                <a:lnTo>
                  <a:pt x="17118804" y="5110163"/>
                </a:lnTo>
                <a:lnTo>
                  <a:pt x="17129920" y="5110163"/>
                </a:lnTo>
                <a:lnTo>
                  <a:pt x="17141032" y="5107782"/>
                </a:lnTo>
                <a:lnTo>
                  <a:pt x="17152936" y="5104607"/>
                </a:lnTo>
                <a:lnTo>
                  <a:pt x="17164048" y="5101432"/>
                </a:lnTo>
                <a:lnTo>
                  <a:pt x="17173576" y="5095876"/>
                </a:lnTo>
                <a:lnTo>
                  <a:pt x="17183892" y="5090319"/>
                </a:lnTo>
                <a:lnTo>
                  <a:pt x="17193420" y="5083176"/>
                </a:lnTo>
                <a:lnTo>
                  <a:pt x="17200564" y="5075238"/>
                </a:lnTo>
                <a:lnTo>
                  <a:pt x="17208500" y="5067301"/>
                </a:lnTo>
                <a:lnTo>
                  <a:pt x="17215644" y="5058569"/>
                </a:lnTo>
                <a:lnTo>
                  <a:pt x="17221200" y="5048251"/>
                </a:lnTo>
                <a:lnTo>
                  <a:pt x="17225964" y="5038726"/>
                </a:lnTo>
                <a:lnTo>
                  <a:pt x="17229932" y="5028407"/>
                </a:lnTo>
                <a:lnTo>
                  <a:pt x="17233104" y="5017294"/>
                </a:lnTo>
                <a:lnTo>
                  <a:pt x="17234692" y="5004594"/>
                </a:lnTo>
                <a:lnTo>
                  <a:pt x="17235488" y="4993482"/>
                </a:lnTo>
                <a:lnTo>
                  <a:pt x="17235488" y="3835402"/>
                </a:lnTo>
                <a:lnTo>
                  <a:pt x="17234692" y="3824289"/>
                </a:lnTo>
                <a:lnTo>
                  <a:pt x="17233104" y="3811590"/>
                </a:lnTo>
                <a:lnTo>
                  <a:pt x="17229932" y="3800477"/>
                </a:lnTo>
                <a:lnTo>
                  <a:pt x="17225964" y="3790158"/>
                </a:lnTo>
                <a:lnTo>
                  <a:pt x="17221200" y="3779839"/>
                </a:lnTo>
                <a:lnTo>
                  <a:pt x="17215644" y="3770314"/>
                </a:lnTo>
                <a:lnTo>
                  <a:pt x="17208500" y="3760789"/>
                </a:lnTo>
                <a:lnTo>
                  <a:pt x="17200564" y="3752852"/>
                </a:lnTo>
                <a:lnTo>
                  <a:pt x="17193420" y="3744914"/>
                </a:lnTo>
                <a:lnTo>
                  <a:pt x="17183892" y="3738564"/>
                </a:lnTo>
                <a:lnTo>
                  <a:pt x="17173576" y="3733008"/>
                </a:lnTo>
                <a:lnTo>
                  <a:pt x="17164048" y="3727452"/>
                </a:lnTo>
                <a:lnTo>
                  <a:pt x="17152936" y="3723483"/>
                </a:lnTo>
                <a:lnTo>
                  <a:pt x="17141032" y="3720308"/>
                </a:lnTo>
                <a:lnTo>
                  <a:pt x="17129920" y="3719514"/>
                </a:lnTo>
                <a:lnTo>
                  <a:pt x="17118804" y="3717927"/>
                </a:lnTo>
                <a:close/>
                <a:moveTo>
                  <a:pt x="14504193" y="3717927"/>
                </a:moveTo>
                <a:lnTo>
                  <a:pt x="14491493" y="3719514"/>
                </a:lnTo>
                <a:lnTo>
                  <a:pt x="14480381" y="3720308"/>
                </a:lnTo>
                <a:lnTo>
                  <a:pt x="14469268" y="3723483"/>
                </a:lnTo>
                <a:lnTo>
                  <a:pt x="14458156" y="3727452"/>
                </a:lnTo>
                <a:lnTo>
                  <a:pt x="14447837" y="3733008"/>
                </a:lnTo>
                <a:lnTo>
                  <a:pt x="14439106" y="3738564"/>
                </a:lnTo>
                <a:lnTo>
                  <a:pt x="14430375" y="3744914"/>
                </a:lnTo>
                <a:lnTo>
                  <a:pt x="14420850" y="3752852"/>
                </a:lnTo>
                <a:lnTo>
                  <a:pt x="14412912" y="3760789"/>
                </a:lnTo>
                <a:lnTo>
                  <a:pt x="14406562" y="3770314"/>
                </a:lnTo>
                <a:lnTo>
                  <a:pt x="14401006" y="3779839"/>
                </a:lnTo>
                <a:lnTo>
                  <a:pt x="14396243" y="3790158"/>
                </a:lnTo>
                <a:lnTo>
                  <a:pt x="14391481" y="3800477"/>
                </a:lnTo>
                <a:lnTo>
                  <a:pt x="14389893" y="3811590"/>
                </a:lnTo>
                <a:lnTo>
                  <a:pt x="14387512" y="3824289"/>
                </a:lnTo>
                <a:lnTo>
                  <a:pt x="14387512" y="3835402"/>
                </a:lnTo>
                <a:lnTo>
                  <a:pt x="14387512" y="4993482"/>
                </a:lnTo>
                <a:lnTo>
                  <a:pt x="14387512" y="5004594"/>
                </a:lnTo>
                <a:lnTo>
                  <a:pt x="14389893" y="5017294"/>
                </a:lnTo>
                <a:lnTo>
                  <a:pt x="14391481" y="5028407"/>
                </a:lnTo>
                <a:lnTo>
                  <a:pt x="14396243" y="5038726"/>
                </a:lnTo>
                <a:lnTo>
                  <a:pt x="14401006" y="5048251"/>
                </a:lnTo>
                <a:lnTo>
                  <a:pt x="14406562" y="5058569"/>
                </a:lnTo>
                <a:lnTo>
                  <a:pt x="14412912" y="5067301"/>
                </a:lnTo>
                <a:lnTo>
                  <a:pt x="14420850" y="5075238"/>
                </a:lnTo>
                <a:lnTo>
                  <a:pt x="14430375" y="5083176"/>
                </a:lnTo>
                <a:lnTo>
                  <a:pt x="14439106" y="5090319"/>
                </a:lnTo>
                <a:lnTo>
                  <a:pt x="14447837" y="5095876"/>
                </a:lnTo>
                <a:lnTo>
                  <a:pt x="14458156" y="5101432"/>
                </a:lnTo>
                <a:lnTo>
                  <a:pt x="14469268" y="5104607"/>
                </a:lnTo>
                <a:lnTo>
                  <a:pt x="14480381" y="5107782"/>
                </a:lnTo>
                <a:lnTo>
                  <a:pt x="14491493" y="5110163"/>
                </a:lnTo>
                <a:lnTo>
                  <a:pt x="14504193" y="5110163"/>
                </a:lnTo>
                <a:lnTo>
                  <a:pt x="15659894" y="5110163"/>
                </a:lnTo>
                <a:lnTo>
                  <a:pt x="15671006" y="5110163"/>
                </a:lnTo>
                <a:lnTo>
                  <a:pt x="15682119" y="5107782"/>
                </a:lnTo>
                <a:lnTo>
                  <a:pt x="15693231" y="5104607"/>
                </a:lnTo>
                <a:lnTo>
                  <a:pt x="15704344" y="5101432"/>
                </a:lnTo>
                <a:lnTo>
                  <a:pt x="15714663" y="5095876"/>
                </a:lnTo>
                <a:lnTo>
                  <a:pt x="15724981" y="5090319"/>
                </a:lnTo>
                <a:lnTo>
                  <a:pt x="15733713" y="5083176"/>
                </a:lnTo>
                <a:lnTo>
                  <a:pt x="15741650" y="5075238"/>
                </a:lnTo>
                <a:lnTo>
                  <a:pt x="15749587" y="5067301"/>
                </a:lnTo>
                <a:lnTo>
                  <a:pt x="15755937" y="5058569"/>
                </a:lnTo>
                <a:lnTo>
                  <a:pt x="15761494" y="5048251"/>
                </a:lnTo>
                <a:lnTo>
                  <a:pt x="15766256" y="5038726"/>
                </a:lnTo>
                <a:lnTo>
                  <a:pt x="15771019" y="5028407"/>
                </a:lnTo>
                <a:lnTo>
                  <a:pt x="15772606" y="5017294"/>
                </a:lnTo>
                <a:lnTo>
                  <a:pt x="15774987" y="5004594"/>
                </a:lnTo>
                <a:lnTo>
                  <a:pt x="15776575" y="4993482"/>
                </a:lnTo>
                <a:lnTo>
                  <a:pt x="15776575" y="3835402"/>
                </a:lnTo>
                <a:lnTo>
                  <a:pt x="15774987" y="3824289"/>
                </a:lnTo>
                <a:lnTo>
                  <a:pt x="15772606" y="3811590"/>
                </a:lnTo>
                <a:lnTo>
                  <a:pt x="15771019" y="3800477"/>
                </a:lnTo>
                <a:lnTo>
                  <a:pt x="15766256" y="3790158"/>
                </a:lnTo>
                <a:lnTo>
                  <a:pt x="15761494" y="3779839"/>
                </a:lnTo>
                <a:lnTo>
                  <a:pt x="15755937" y="3770314"/>
                </a:lnTo>
                <a:lnTo>
                  <a:pt x="15749587" y="3760789"/>
                </a:lnTo>
                <a:lnTo>
                  <a:pt x="15741650" y="3752852"/>
                </a:lnTo>
                <a:lnTo>
                  <a:pt x="15733713" y="3744914"/>
                </a:lnTo>
                <a:lnTo>
                  <a:pt x="15724981" y="3738564"/>
                </a:lnTo>
                <a:lnTo>
                  <a:pt x="15714663" y="3733008"/>
                </a:lnTo>
                <a:lnTo>
                  <a:pt x="15704344" y="3727452"/>
                </a:lnTo>
                <a:lnTo>
                  <a:pt x="15693231" y="3723483"/>
                </a:lnTo>
                <a:lnTo>
                  <a:pt x="15682119" y="3720308"/>
                </a:lnTo>
                <a:lnTo>
                  <a:pt x="15671006" y="3719514"/>
                </a:lnTo>
                <a:lnTo>
                  <a:pt x="15659894" y="3717927"/>
                </a:lnTo>
                <a:close/>
                <a:moveTo>
                  <a:pt x="13046141" y="3717926"/>
                </a:moveTo>
                <a:lnTo>
                  <a:pt x="13034228" y="3719514"/>
                </a:lnTo>
                <a:lnTo>
                  <a:pt x="13023109" y="3720308"/>
                </a:lnTo>
                <a:lnTo>
                  <a:pt x="13011990" y="3723482"/>
                </a:lnTo>
                <a:lnTo>
                  <a:pt x="13000077" y="3727451"/>
                </a:lnTo>
                <a:lnTo>
                  <a:pt x="12990547" y="3733008"/>
                </a:lnTo>
                <a:lnTo>
                  <a:pt x="12981016" y="3738564"/>
                </a:lnTo>
                <a:lnTo>
                  <a:pt x="12972280" y="3744914"/>
                </a:lnTo>
                <a:lnTo>
                  <a:pt x="12963544" y="3752851"/>
                </a:lnTo>
                <a:lnTo>
                  <a:pt x="12955602" y="3760789"/>
                </a:lnTo>
                <a:lnTo>
                  <a:pt x="12948454" y="3770314"/>
                </a:lnTo>
                <a:lnTo>
                  <a:pt x="12942895" y="3779839"/>
                </a:lnTo>
                <a:lnTo>
                  <a:pt x="12938924" y="3790158"/>
                </a:lnTo>
                <a:lnTo>
                  <a:pt x="12934158" y="3800476"/>
                </a:lnTo>
                <a:lnTo>
                  <a:pt x="12931776" y="3811589"/>
                </a:lnTo>
                <a:lnTo>
                  <a:pt x="12929393" y="3824288"/>
                </a:lnTo>
                <a:lnTo>
                  <a:pt x="12928599" y="3835401"/>
                </a:lnTo>
                <a:lnTo>
                  <a:pt x="12928599" y="4993482"/>
                </a:lnTo>
                <a:lnTo>
                  <a:pt x="12929393" y="5004594"/>
                </a:lnTo>
                <a:lnTo>
                  <a:pt x="12931776" y="5017294"/>
                </a:lnTo>
                <a:lnTo>
                  <a:pt x="12934158" y="5028407"/>
                </a:lnTo>
                <a:lnTo>
                  <a:pt x="12938924" y="5038726"/>
                </a:lnTo>
                <a:lnTo>
                  <a:pt x="12942895" y="5048251"/>
                </a:lnTo>
                <a:lnTo>
                  <a:pt x="12948454" y="5058569"/>
                </a:lnTo>
                <a:lnTo>
                  <a:pt x="12955602" y="5067301"/>
                </a:lnTo>
                <a:lnTo>
                  <a:pt x="12963544" y="5075238"/>
                </a:lnTo>
                <a:lnTo>
                  <a:pt x="12972280" y="5083176"/>
                </a:lnTo>
                <a:lnTo>
                  <a:pt x="12981016" y="5090319"/>
                </a:lnTo>
                <a:lnTo>
                  <a:pt x="12990547" y="5095876"/>
                </a:lnTo>
                <a:lnTo>
                  <a:pt x="13000077" y="5101432"/>
                </a:lnTo>
                <a:lnTo>
                  <a:pt x="13011990" y="5104607"/>
                </a:lnTo>
                <a:lnTo>
                  <a:pt x="13023109" y="5107782"/>
                </a:lnTo>
                <a:lnTo>
                  <a:pt x="13034228" y="5110163"/>
                </a:lnTo>
                <a:lnTo>
                  <a:pt x="13046141" y="5110163"/>
                </a:lnTo>
                <a:lnTo>
                  <a:pt x="14201707" y="5110163"/>
                </a:lnTo>
                <a:lnTo>
                  <a:pt x="14213620" y="5110163"/>
                </a:lnTo>
                <a:lnTo>
                  <a:pt x="14225533" y="5107782"/>
                </a:lnTo>
                <a:lnTo>
                  <a:pt x="14236652" y="5104607"/>
                </a:lnTo>
                <a:lnTo>
                  <a:pt x="14247771" y="5101432"/>
                </a:lnTo>
                <a:lnTo>
                  <a:pt x="14258095" y="5095876"/>
                </a:lnTo>
                <a:lnTo>
                  <a:pt x="14267626" y="5090319"/>
                </a:lnTo>
                <a:lnTo>
                  <a:pt x="14277156" y="5083176"/>
                </a:lnTo>
                <a:lnTo>
                  <a:pt x="14284304" y="5075238"/>
                </a:lnTo>
                <a:lnTo>
                  <a:pt x="14292246" y="5067301"/>
                </a:lnTo>
                <a:lnTo>
                  <a:pt x="14299394" y="5058569"/>
                </a:lnTo>
                <a:lnTo>
                  <a:pt x="14304953" y="5048251"/>
                </a:lnTo>
                <a:lnTo>
                  <a:pt x="14309719" y="5038726"/>
                </a:lnTo>
                <a:lnTo>
                  <a:pt x="14313690" y="5028407"/>
                </a:lnTo>
                <a:lnTo>
                  <a:pt x="14316072" y="5017294"/>
                </a:lnTo>
                <a:lnTo>
                  <a:pt x="14318455" y="5004594"/>
                </a:lnTo>
                <a:lnTo>
                  <a:pt x="14319249" y="4993482"/>
                </a:lnTo>
                <a:lnTo>
                  <a:pt x="14319249" y="3835401"/>
                </a:lnTo>
                <a:lnTo>
                  <a:pt x="14318455" y="3824288"/>
                </a:lnTo>
                <a:lnTo>
                  <a:pt x="14316072" y="3811589"/>
                </a:lnTo>
                <a:lnTo>
                  <a:pt x="14313690" y="3800476"/>
                </a:lnTo>
                <a:lnTo>
                  <a:pt x="14309719" y="3790158"/>
                </a:lnTo>
                <a:lnTo>
                  <a:pt x="14304953" y="3779839"/>
                </a:lnTo>
                <a:lnTo>
                  <a:pt x="14299394" y="3770314"/>
                </a:lnTo>
                <a:lnTo>
                  <a:pt x="14292246" y="3760789"/>
                </a:lnTo>
                <a:lnTo>
                  <a:pt x="14284304" y="3752851"/>
                </a:lnTo>
                <a:lnTo>
                  <a:pt x="14277156" y="3744914"/>
                </a:lnTo>
                <a:lnTo>
                  <a:pt x="14267626" y="3738564"/>
                </a:lnTo>
                <a:lnTo>
                  <a:pt x="14258095" y="3733008"/>
                </a:lnTo>
                <a:lnTo>
                  <a:pt x="14247771" y="3727451"/>
                </a:lnTo>
                <a:lnTo>
                  <a:pt x="14236652" y="3723482"/>
                </a:lnTo>
                <a:lnTo>
                  <a:pt x="14225533" y="3720308"/>
                </a:lnTo>
                <a:lnTo>
                  <a:pt x="14213620" y="3719514"/>
                </a:lnTo>
                <a:lnTo>
                  <a:pt x="14201707" y="3717926"/>
                </a:lnTo>
                <a:close/>
                <a:moveTo>
                  <a:pt x="11587956" y="3717926"/>
                </a:moveTo>
                <a:lnTo>
                  <a:pt x="11575256" y="3719513"/>
                </a:lnTo>
                <a:lnTo>
                  <a:pt x="11564143" y="3720307"/>
                </a:lnTo>
                <a:lnTo>
                  <a:pt x="11553031" y="3723482"/>
                </a:lnTo>
                <a:lnTo>
                  <a:pt x="11541918" y="3727451"/>
                </a:lnTo>
                <a:lnTo>
                  <a:pt x="11531599" y="3733007"/>
                </a:lnTo>
                <a:lnTo>
                  <a:pt x="11522868" y="3738563"/>
                </a:lnTo>
                <a:lnTo>
                  <a:pt x="11512549" y="3744913"/>
                </a:lnTo>
                <a:lnTo>
                  <a:pt x="11504612" y="3752851"/>
                </a:lnTo>
                <a:lnTo>
                  <a:pt x="11496675" y="3760788"/>
                </a:lnTo>
                <a:lnTo>
                  <a:pt x="11490325" y="3770313"/>
                </a:lnTo>
                <a:lnTo>
                  <a:pt x="11484768" y="3779838"/>
                </a:lnTo>
                <a:lnTo>
                  <a:pt x="11480006" y="3790157"/>
                </a:lnTo>
                <a:lnTo>
                  <a:pt x="11475243" y="3800476"/>
                </a:lnTo>
                <a:lnTo>
                  <a:pt x="11473656" y="3811588"/>
                </a:lnTo>
                <a:lnTo>
                  <a:pt x="11471275" y="3824288"/>
                </a:lnTo>
                <a:lnTo>
                  <a:pt x="11469687" y="3835401"/>
                </a:lnTo>
                <a:lnTo>
                  <a:pt x="11469687" y="4993482"/>
                </a:lnTo>
                <a:lnTo>
                  <a:pt x="11471275" y="5004594"/>
                </a:lnTo>
                <a:lnTo>
                  <a:pt x="11473656" y="5017294"/>
                </a:lnTo>
                <a:lnTo>
                  <a:pt x="11475243" y="5028407"/>
                </a:lnTo>
                <a:lnTo>
                  <a:pt x="11480006" y="5038726"/>
                </a:lnTo>
                <a:lnTo>
                  <a:pt x="11484768" y="5048251"/>
                </a:lnTo>
                <a:lnTo>
                  <a:pt x="11490325" y="5058569"/>
                </a:lnTo>
                <a:lnTo>
                  <a:pt x="11496675" y="5067301"/>
                </a:lnTo>
                <a:lnTo>
                  <a:pt x="11504612" y="5075238"/>
                </a:lnTo>
                <a:lnTo>
                  <a:pt x="11512549" y="5083176"/>
                </a:lnTo>
                <a:lnTo>
                  <a:pt x="11522868" y="5090319"/>
                </a:lnTo>
                <a:lnTo>
                  <a:pt x="11531599" y="5095876"/>
                </a:lnTo>
                <a:lnTo>
                  <a:pt x="11541918" y="5101432"/>
                </a:lnTo>
                <a:lnTo>
                  <a:pt x="11553031" y="5104607"/>
                </a:lnTo>
                <a:lnTo>
                  <a:pt x="11564143" y="5107782"/>
                </a:lnTo>
                <a:lnTo>
                  <a:pt x="11575256" y="5110163"/>
                </a:lnTo>
                <a:lnTo>
                  <a:pt x="11587956" y="5110163"/>
                </a:lnTo>
                <a:lnTo>
                  <a:pt x="12742068" y="5110163"/>
                </a:lnTo>
                <a:lnTo>
                  <a:pt x="12754768" y="5110163"/>
                </a:lnTo>
                <a:lnTo>
                  <a:pt x="12765881" y="5107782"/>
                </a:lnTo>
                <a:lnTo>
                  <a:pt x="12776993" y="5104607"/>
                </a:lnTo>
                <a:lnTo>
                  <a:pt x="12788106" y="5101432"/>
                </a:lnTo>
                <a:lnTo>
                  <a:pt x="12798425" y="5095876"/>
                </a:lnTo>
                <a:lnTo>
                  <a:pt x="12808743" y="5090319"/>
                </a:lnTo>
                <a:lnTo>
                  <a:pt x="12817475" y="5083176"/>
                </a:lnTo>
                <a:lnTo>
                  <a:pt x="12825412" y="5075238"/>
                </a:lnTo>
                <a:lnTo>
                  <a:pt x="12833349" y="5067301"/>
                </a:lnTo>
                <a:lnTo>
                  <a:pt x="12839699" y="5058569"/>
                </a:lnTo>
                <a:lnTo>
                  <a:pt x="12845256" y="5048251"/>
                </a:lnTo>
                <a:lnTo>
                  <a:pt x="12850018" y="5038726"/>
                </a:lnTo>
                <a:lnTo>
                  <a:pt x="12854781" y="5028407"/>
                </a:lnTo>
                <a:lnTo>
                  <a:pt x="12857162" y="5017294"/>
                </a:lnTo>
                <a:lnTo>
                  <a:pt x="12858749" y="5004594"/>
                </a:lnTo>
                <a:lnTo>
                  <a:pt x="12860337" y="4993482"/>
                </a:lnTo>
                <a:lnTo>
                  <a:pt x="12860337" y="3835401"/>
                </a:lnTo>
                <a:lnTo>
                  <a:pt x="12858749" y="3824288"/>
                </a:lnTo>
                <a:lnTo>
                  <a:pt x="12857162" y="3811588"/>
                </a:lnTo>
                <a:lnTo>
                  <a:pt x="12854781" y="3800476"/>
                </a:lnTo>
                <a:lnTo>
                  <a:pt x="12850018" y="3790157"/>
                </a:lnTo>
                <a:lnTo>
                  <a:pt x="12845256" y="3779838"/>
                </a:lnTo>
                <a:lnTo>
                  <a:pt x="12839699" y="3770313"/>
                </a:lnTo>
                <a:lnTo>
                  <a:pt x="12833349" y="3760788"/>
                </a:lnTo>
                <a:lnTo>
                  <a:pt x="12825412" y="3752851"/>
                </a:lnTo>
                <a:lnTo>
                  <a:pt x="12817475" y="3744913"/>
                </a:lnTo>
                <a:lnTo>
                  <a:pt x="12808743" y="3738563"/>
                </a:lnTo>
                <a:lnTo>
                  <a:pt x="12798425" y="3733007"/>
                </a:lnTo>
                <a:lnTo>
                  <a:pt x="12788106" y="3727451"/>
                </a:lnTo>
                <a:lnTo>
                  <a:pt x="12776993" y="3723482"/>
                </a:lnTo>
                <a:lnTo>
                  <a:pt x="12765881" y="3720307"/>
                </a:lnTo>
                <a:lnTo>
                  <a:pt x="12754768" y="3719513"/>
                </a:lnTo>
                <a:lnTo>
                  <a:pt x="12742068" y="3717926"/>
                </a:lnTo>
                <a:close/>
                <a:moveTo>
                  <a:pt x="10129043" y="3717925"/>
                </a:moveTo>
                <a:lnTo>
                  <a:pt x="10117137" y="3719513"/>
                </a:lnTo>
                <a:lnTo>
                  <a:pt x="10106025" y="3720307"/>
                </a:lnTo>
                <a:lnTo>
                  <a:pt x="10094912" y="3723481"/>
                </a:lnTo>
                <a:lnTo>
                  <a:pt x="10083006" y="3727450"/>
                </a:lnTo>
                <a:lnTo>
                  <a:pt x="10073481" y="3733007"/>
                </a:lnTo>
                <a:lnTo>
                  <a:pt x="10063162" y="3738563"/>
                </a:lnTo>
                <a:lnTo>
                  <a:pt x="10054431" y="3744913"/>
                </a:lnTo>
                <a:lnTo>
                  <a:pt x="10046493" y="3752850"/>
                </a:lnTo>
                <a:lnTo>
                  <a:pt x="10038556" y="3760788"/>
                </a:lnTo>
                <a:lnTo>
                  <a:pt x="10031412" y="3770313"/>
                </a:lnTo>
                <a:lnTo>
                  <a:pt x="10025856" y="3779838"/>
                </a:lnTo>
                <a:lnTo>
                  <a:pt x="10021887" y="3790157"/>
                </a:lnTo>
                <a:lnTo>
                  <a:pt x="10017125" y="3800475"/>
                </a:lnTo>
                <a:lnTo>
                  <a:pt x="10014743" y="3811588"/>
                </a:lnTo>
                <a:lnTo>
                  <a:pt x="10012362" y="3824288"/>
                </a:lnTo>
                <a:lnTo>
                  <a:pt x="10012362" y="3835400"/>
                </a:lnTo>
                <a:lnTo>
                  <a:pt x="10012362" y="4993482"/>
                </a:lnTo>
                <a:lnTo>
                  <a:pt x="10012362" y="5004594"/>
                </a:lnTo>
                <a:lnTo>
                  <a:pt x="10014743" y="5017294"/>
                </a:lnTo>
                <a:lnTo>
                  <a:pt x="10017125" y="5028407"/>
                </a:lnTo>
                <a:lnTo>
                  <a:pt x="10021887" y="5038726"/>
                </a:lnTo>
                <a:lnTo>
                  <a:pt x="10025856" y="5048251"/>
                </a:lnTo>
                <a:lnTo>
                  <a:pt x="10031412" y="5058569"/>
                </a:lnTo>
                <a:lnTo>
                  <a:pt x="10038556" y="5067301"/>
                </a:lnTo>
                <a:lnTo>
                  <a:pt x="10046493" y="5075238"/>
                </a:lnTo>
                <a:lnTo>
                  <a:pt x="10054431" y="5083176"/>
                </a:lnTo>
                <a:lnTo>
                  <a:pt x="10063162" y="5090319"/>
                </a:lnTo>
                <a:lnTo>
                  <a:pt x="10073481" y="5095876"/>
                </a:lnTo>
                <a:lnTo>
                  <a:pt x="10083006" y="5101432"/>
                </a:lnTo>
                <a:lnTo>
                  <a:pt x="10094912" y="5104607"/>
                </a:lnTo>
                <a:lnTo>
                  <a:pt x="10106025" y="5107782"/>
                </a:lnTo>
                <a:lnTo>
                  <a:pt x="10117137" y="5110163"/>
                </a:lnTo>
                <a:lnTo>
                  <a:pt x="10129043" y="5110163"/>
                </a:lnTo>
                <a:lnTo>
                  <a:pt x="11283950" y="5110163"/>
                </a:lnTo>
                <a:lnTo>
                  <a:pt x="11295856" y="5110163"/>
                </a:lnTo>
                <a:lnTo>
                  <a:pt x="11307763" y="5107782"/>
                </a:lnTo>
                <a:lnTo>
                  <a:pt x="11318875" y="5104607"/>
                </a:lnTo>
                <a:lnTo>
                  <a:pt x="11329987" y="5101432"/>
                </a:lnTo>
                <a:lnTo>
                  <a:pt x="11340306" y="5095876"/>
                </a:lnTo>
                <a:lnTo>
                  <a:pt x="11349037" y="5090319"/>
                </a:lnTo>
                <a:lnTo>
                  <a:pt x="11357769" y="5083176"/>
                </a:lnTo>
                <a:lnTo>
                  <a:pt x="11366500" y="5075238"/>
                </a:lnTo>
                <a:lnTo>
                  <a:pt x="11374437" y="5067301"/>
                </a:lnTo>
                <a:lnTo>
                  <a:pt x="11381581" y="5058569"/>
                </a:lnTo>
                <a:lnTo>
                  <a:pt x="11387137" y="5048251"/>
                </a:lnTo>
                <a:lnTo>
                  <a:pt x="11391900" y="5038726"/>
                </a:lnTo>
                <a:lnTo>
                  <a:pt x="11395869" y="5028407"/>
                </a:lnTo>
                <a:lnTo>
                  <a:pt x="11398250" y="5017294"/>
                </a:lnTo>
                <a:lnTo>
                  <a:pt x="11400631" y="5004594"/>
                </a:lnTo>
                <a:lnTo>
                  <a:pt x="11401425" y="4993482"/>
                </a:lnTo>
                <a:lnTo>
                  <a:pt x="11401425" y="3835400"/>
                </a:lnTo>
                <a:lnTo>
                  <a:pt x="11400631" y="3824288"/>
                </a:lnTo>
                <a:lnTo>
                  <a:pt x="11398250" y="3811588"/>
                </a:lnTo>
                <a:lnTo>
                  <a:pt x="11395869" y="3800475"/>
                </a:lnTo>
                <a:lnTo>
                  <a:pt x="11391900" y="3790157"/>
                </a:lnTo>
                <a:lnTo>
                  <a:pt x="11387137" y="3779838"/>
                </a:lnTo>
                <a:lnTo>
                  <a:pt x="11381581" y="3770313"/>
                </a:lnTo>
                <a:lnTo>
                  <a:pt x="11374437" y="3760788"/>
                </a:lnTo>
                <a:lnTo>
                  <a:pt x="11366500" y="3752850"/>
                </a:lnTo>
                <a:lnTo>
                  <a:pt x="11357769" y="3744913"/>
                </a:lnTo>
                <a:lnTo>
                  <a:pt x="11349037" y="3738563"/>
                </a:lnTo>
                <a:lnTo>
                  <a:pt x="11340306" y="3733007"/>
                </a:lnTo>
                <a:lnTo>
                  <a:pt x="11329987" y="3727450"/>
                </a:lnTo>
                <a:lnTo>
                  <a:pt x="11318875" y="3723481"/>
                </a:lnTo>
                <a:lnTo>
                  <a:pt x="11307763" y="3720307"/>
                </a:lnTo>
                <a:lnTo>
                  <a:pt x="11295856" y="3719513"/>
                </a:lnTo>
                <a:lnTo>
                  <a:pt x="11283950" y="3717925"/>
                </a:lnTo>
                <a:close/>
                <a:moveTo>
                  <a:pt x="15963105" y="2255840"/>
                </a:moveTo>
                <a:lnTo>
                  <a:pt x="15951199" y="2256633"/>
                </a:lnTo>
                <a:lnTo>
                  <a:pt x="15940087" y="2258221"/>
                </a:lnTo>
                <a:lnTo>
                  <a:pt x="15928180" y="2261396"/>
                </a:lnTo>
                <a:lnTo>
                  <a:pt x="15917068" y="2264571"/>
                </a:lnTo>
                <a:lnTo>
                  <a:pt x="15907543" y="2270127"/>
                </a:lnTo>
                <a:lnTo>
                  <a:pt x="15898018" y="2275683"/>
                </a:lnTo>
                <a:lnTo>
                  <a:pt x="15889287" y="2282828"/>
                </a:lnTo>
                <a:lnTo>
                  <a:pt x="15880555" y="2290765"/>
                </a:lnTo>
                <a:lnTo>
                  <a:pt x="15872618" y="2298703"/>
                </a:lnTo>
                <a:lnTo>
                  <a:pt x="15865474" y="2307434"/>
                </a:lnTo>
                <a:lnTo>
                  <a:pt x="15859918" y="2317753"/>
                </a:lnTo>
                <a:lnTo>
                  <a:pt x="15855949" y="2328071"/>
                </a:lnTo>
                <a:lnTo>
                  <a:pt x="15851187" y="2337596"/>
                </a:lnTo>
                <a:lnTo>
                  <a:pt x="15848805" y="2349502"/>
                </a:lnTo>
                <a:lnTo>
                  <a:pt x="15846424" y="2361409"/>
                </a:lnTo>
                <a:lnTo>
                  <a:pt x="15846424" y="2372521"/>
                </a:lnTo>
                <a:lnTo>
                  <a:pt x="15846424" y="3530603"/>
                </a:lnTo>
                <a:lnTo>
                  <a:pt x="15846424" y="3542509"/>
                </a:lnTo>
                <a:lnTo>
                  <a:pt x="15848805" y="3554415"/>
                </a:lnTo>
                <a:lnTo>
                  <a:pt x="15851187" y="3565528"/>
                </a:lnTo>
                <a:lnTo>
                  <a:pt x="15855949" y="3575847"/>
                </a:lnTo>
                <a:lnTo>
                  <a:pt x="15859918" y="3586165"/>
                </a:lnTo>
                <a:lnTo>
                  <a:pt x="15865474" y="3596484"/>
                </a:lnTo>
                <a:lnTo>
                  <a:pt x="15872618" y="3605215"/>
                </a:lnTo>
                <a:lnTo>
                  <a:pt x="15880555" y="3613153"/>
                </a:lnTo>
                <a:lnTo>
                  <a:pt x="15889287" y="3621090"/>
                </a:lnTo>
                <a:lnTo>
                  <a:pt x="15898018" y="3627441"/>
                </a:lnTo>
                <a:lnTo>
                  <a:pt x="15907543" y="3632997"/>
                </a:lnTo>
                <a:lnTo>
                  <a:pt x="15917068" y="3638553"/>
                </a:lnTo>
                <a:lnTo>
                  <a:pt x="15928180" y="3642522"/>
                </a:lnTo>
                <a:lnTo>
                  <a:pt x="15940087" y="3645697"/>
                </a:lnTo>
                <a:lnTo>
                  <a:pt x="15951199" y="3648078"/>
                </a:lnTo>
                <a:lnTo>
                  <a:pt x="15963105" y="3648078"/>
                </a:lnTo>
                <a:lnTo>
                  <a:pt x="17118804" y="3648078"/>
                </a:lnTo>
                <a:lnTo>
                  <a:pt x="17129920" y="3648078"/>
                </a:lnTo>
                <a:lnTo>
                  <a:pt x="17141032" y="3645697"/>
                </a:lnTo>
                <a:lnTo>
                  <a:pt x="17152936" y="3642522"/>
                </a:lnTo>
                <a:lnTo>
                  <a:pt x="17164048" y="3638553"/>
                </a:lnTo>
                <a:lnTo>
                  <a:pt x="17173576" y="3632997"/>
                </a:lnTo>
                <a:lnTo>
                  <a:pt x="17183892" y="3627441"/>
                </a:lnTo>
                <a:lnTo>
                  <a:pt x="17193420" y="3621090"/>
                </a:lnTo>
                <a:lnTo>
                  <a:pt x="17200564" y="3613153"/>
                </a:lnTo>
                <a:lnTo>
                  <a:pt x="17208500" y="3605215"/>
                </a:lnTo>
                <a:lnTo>
                  <a:pt x="17215644" y="3596484"/>
                </a:lnTo>
                <a:lnTo>
                  <a:pt x="17221200" y="3586165"/>
                </a:lnTo>
                <a:lnTo>
                  <a:pt x="17225964" y="3575847"/>
                </a:lnTo>
                <a:lnTo>
                  <a:pt x="17229932" y="3565528"/>
                </a:lnTo>
                <a:lnTo>
                  <a:pt x="17233104" y="3554415"/>
                </a:lnTo>
                <a:lnTo>
                  <a:pt x="17234692" y="3542509"/>
                </a:lnTo>
                <a:lnTo>
                  <a:pt x="17235488" y="3530603"/>
                </a:lnTo>
                <a:lnTo>
                  <a:pt x="17235488" y="2372521"/>
                </a:lnTo>
                <a:lnTo>
                  <a:pt x="17234692" y="2361409"/>
                </a:lnTo>
                <a:lnTo>
                  <a:pt x="17233104" y="2349502"/>
                </a:lnTo>
                <a:lnTo>
                  <a:pt x="17229932" y="2337596"/>
                </a:lnTo>
                <a:lnTo>
                  <a:pt x="17225964" y="2328071"/>
                </a:lnTo>
                <a:lnTo>
                  <a:pt x="17221200" y="2317753"/>
                </a:lnTo>
                <a:lnTo>
                  <a:pt x="17215644" y="2307434"/>
                </a:lnTo>
                <a:lnTo>
                  <a:pt x="17208500" y="2298703"/>
                </a:lnTo>
                <a:lnTo>
                  <a:pt x="17200564" y="2290765"/>
                </a:lnTo>
                <a:lnTo>
                  <a:pt x="17193420" y="2282828"/>
                </a:lnTo>
                <a:lnTo>
                  <a:pt x="17183892" y="2275683"/>
                </a:lnTo>
                <a:lnTo>
                  <a:pt x="17173576" y="2270127"/>
                </a:lnTo>
                <a:lnTo>
                  <a:pt x="17164048" y="2264571"/>
                </a:lnTo>
                <a:lnTo>
                  <a:pt x="17152936" y="2261396"/>
                </a:lnTo>
                <a:lnTo>
                  <a:pt x="17141032" y="2258221"/>
                </a:lnTo>
                <a:lnTo>
                  <a:pt x="17129920" y="2256633"/>
                </a:lnTo>
                <a:lnTo>
                  <a:pt x="17118804" y="2255840"/>
                </a:lnTo>
                <a:close/>
                <a:moveTo>
                  <a:pt x="14504193" y="2255840"/>
                </a:moveTo>
                <a:lnTo>
                  <a:pt x="14491493" y="2256633"/>
                </a:lnTo>
                <a:lnTo>
                  <a:pt x="14480381" y="2258221"/>
                </a:lnTo>
                <a:lnTo>
                  <a:pt x="14469268" y="2261396"/>
                </a:lnTo>
                <a:lnTo>
                  <a:pt x="14458156" y="2264571"/>
                </a:lnTo>
                <a:lnTo>
                  <a:pt x="14447837" y="2270127"/>
                </a:lnTo>
                <a:lnTo>
                  <a:pt x="14439106" y="2275683"/>
                </a:lnTo>
                <a:lnTo>
                  <a:pt x="14430375" y="2282828"/>
                </a:lnTo>
                <a:lnTo>
                  <a:pt x="14420850" y="2290765"/>
                </a:lnTo>
                <a:lnTo>
                  <a:pt x="14412912" y="2298703"/>
                </a:lnTo>
                <a:lnTo>
                  <a:pt x="14406562" y="2307434"/>
                </a:lnTo>
                <a:lnTo>
                  <a:pt x="14401006" y="2317753"/>
                </a:lnTo>
                <a:lnTo>
                  <a:pt x="14396243" y="2328071"/>
                </a:lnTo>
                <a:lnTo>
                  <a:pt x="14391481" y="2337596"/>
                </a:lnTo>
                <a:lnTo>
                  <a:pt x="14389893" y="2349502"/>
                </a:lnTo>
                <a:lnTo>
                  <a:pt x="14387512" y="2361409"/>
                </a:lnTo>
                <a:lnTo>
                  <a:pt x="14387512" y="2372521"/>
                </a:lnTo>
                <a:lnTo>
                  <a:pt x="14387512" y="3530603"/>
                </a:lnTo>
                <a:lnTo>
                  <a:pt x="14387512" y="3542509"/>
                </a:lnTo>
                <a:lnTo>
                  <a:pt x="14389893" y="3554415"/>
                </a:lnTo>
                <a:lnTo>
                  <a:pt x="14391481" y="3565528"/>
                </a:lnTo>
                <a:lnTo>
                  <a:pt x="14396243" y="3575847"/>
                </a:lnTo>
                <a:lnTo>
                  <a:pt x="14401006" y="3586165"/>
                </a:lnTo>
                <a:lnTo>
                  <a:pt x="14406562" y="3596484"/>
                </a:lnTo>
                <a:lnTo>
                  <a:pt x="14412912" y="3605215"/>
                </a:lnTo>
                <a:lnTo>
                  <a:pt x="14420850" y="3613153"/>
                </a:lnTo>
                <a:lnTo>
                  <a:pt x="14430375" y="3621090"/>
                </a:lnTo>
                <a:lnTo>
                  <a:pt x="14439106" y="3627441"/>
                </a:lnTo>
                <a:lnTo>
                  <a:pt x="14447837" y="3632997"/>
                </a:lnTo>
                <a:lnTo>
                  <a:pt x="14458156" y="3638553"/>
                </a:lnTo>
                <a:lnTo>
                  <a:pt x="14469268" y="3642522"/>
                </a:lnTo>
                <a:lnTo>
                  <a:pt x="14480381" y="3645697"/>
                </a:lnTo>
                <a:lnTo>
                  <a:pt x="14491493" y="3648078"/>
                </a:lnTo>
                <a:lnTo>
                  <a:pt x="14504193" y="3648078"/>
                </a:lnTo>
                <a:lnTo>
                  <a:pt x="15659894" y="3648078"/>
                </a:lnTo>
                <a:lnTo>
                  <a:pt x="15671006" y="3648078"/>
                </a:lnTo>
                <a:lnTo>
                  <a:pt x="15682119" y="3645697"/>
                </a:lnTo>
                <a:lnTo>
                  <a:pt x="15693231" y="3642522"/>
                </a:lnTo>
                <a:lnTo>
                  <a:pt x="15704344" y="3638553"/>
                </a:lnTo>
                <a:lnTo>
                  <a:pt x="15714663" y="3632997"/>
                </a:lnTo>
                <a:lnTo>
                  <a:pt x="15724981" y="3627441"/>
                </a:lnTo>
                <a:lnTo>
                  <a:pt x="15733713" y="3621090"/>
                </a:lnTo>
                <a:lnTo>
                  <a:pt x="15741650" y="3613153"/>
                </a:lnTo>
                <a:lnTo>
                  <a:pt x="15749587" y="3605215"/>
                </a:lnTo>
                <a:lnTo>
                  <a:pt x="15755937" y="3596484"/>
                </a:lnTo>
                <a:lnTo>
                  <a:pt x="15761494" y="3586165"/>
                </a:lnTo>
                <a:lnTo>
                  <a:pt x="15766256" y="3575847"/>
                </a:lnTo>
                <a:lnTo>
                  <a:pt x="15771019" y="3565528"/>
                </a:lnTo>
                <a:lnTo>
                  <a:pt x="15772606" y="3554415"/>
                </a:lnTo>
                <a:lnTo>
                  <a:pt x="15774987" y="3542509"/>
                </a:lnTo>
                <a:lnTo>
                  <a:pt x="15776575" y="3530603"/>
                </a:lnTo>
                <a:lnTo>
                  <a:pt x="15776575" y="2372521"/>
                </a:lnTo>
                <a:lnTo>
                  <a:pt x="15774987" y="2361409"/>
                </a:lnTo>
                <a:lnTo>
                  <a:pt x="15772606" y="2349502"/>
                </a:lnTo>
                <a:lnTo>
                  <a:pt x="15771019" y="2337596"/>
                </a:lnTo>
                <a:lnTo>
                  <a:pt x="15766256" y="2328071"/>
                </a:lnTo>
                <a:lnTo>
                  <a:pt x="15761494" y="2317753"/>
                </a:lnTo>
                <a:lnTo>
                  <a:pt x="15755937" y="2307434"/>
                </a:lnTo>
                <a:lnTo>
                  <a:pt x="15749587" y="2298703"/>
                </a:lnTo>
                <a:lnTo>
                  <a:pt x="15741650" y="2290765"/>
                </a:lnTo>
                <a:lnTo>
                  <a:pt x="15733713" y="2282828"/>
                </a:lnTo>
                <a:lnTo>
                  <a:pt x="15724981" y="2275683"/>
                </a:lnTo>
                <a:lnTo>
                  <a:pt x="15714663" y="2270127"/>
                </a:lnTo>
                <a:lnTo>
                  <a:pt x="15704344" y="2264571"/>
                </a:lnTo>
                <a:lnTo>
                  <a:pt x="15693231" y="2261396"/>
                </a:lnTo>
                <a:lnTo>
                  <a:pt x="15682119" y="2258221"/>
                </a:lnTo>
                <a:lnTo>
                  <a:pt x="15671006" y="2256633"/>
                </a:lnTo>
                <a:lnTo>
                  <a:pt x="15659894" y="2255840"/>
                </a:lnTo>
                <a:close/>
                <a:moveTo>
                  <a:pt x="8671583" y="2255840"/>
                </a:moveTo>
                <a:lnTo>
                  <a:pt x="8658897" y="2256633"/>
                </a:lnTo>
                <a:lnTo>
                  <a:pt x="8647797" y="2258221"/>
                </a:lnTo>
                <a:lnTo>
                  <a:pt x="8636698" y="2261396"/>
                </a:lnTo>
                <a:lnTo>
                  <a:pt x="8625598" y="2264571"/>
                </a:lnTo>
                <a:lnTo>
                  <a:pt x="8615291" y="2270127"/>
                </a:lnTo>
                <a:lnTo>
                  <a:pt x="8604984" y="2275683"/>
                </a:lnTo>
                <a:lnTo>
                  <a:pt x="8596263" y="2282828"/>
                </a:lnTo>
                <a:lnTo>
                  <a:pt x="8588334" y="2290765"/>
                </a:lnTo>
                <a:lnTo>
                  <a:pt x="8580406" y="2298703"/>
                </a:lnTo>
                <a:lnTo>
                  <a:pt x="8574063" y="2307434"/>
                </a:lnTo>
                <a:lnTo>
                  <a:pt x="8568513" y="2317753"/>
                </a:lnTo>
                <a:lnTo>
                  <a:pt x="8563756" y="2328071"/>
                </a:lnTo>
                <a:lnTo>
                  <a:pt x="8559792" y="2337596"/>
                </a:lnTo>
                <a:lnTo>
                  <a:pt x="8557413" y="2349502"/>
                </a:lnTo>
                <a:lnTo>
                  <a:pt x="8555035" y="2361409"/>
                </a:lnTo>
                <a:lnTo>
                  <a:pt x="8553449" y="2372521"/>
                </a:lnTo>
                <a:lnTo>
                  <a:pt x="8553449" y="3530603"/>
                </a:lnTo>
                <a:lnTo>
                  <a:pt x="8555035" y="3542509"/>
                </a:lnTo>
                <a:lnTo>
                  <a:pt x="8557413" y="3554415"/>
                </a:lnTo>
                <a:lnTo>
                  <a:pt x="8559792" y="3565528"/>
                </a:lnTo>
                <a:lnTo>
                  <a:pt x="8563756" y="3575847"/>
                </a:lnTo>
                <a:lnTo>
                  <a:pt x="8568513" y="3586165"/>
                </a:lnTo>
                <a:lnTo>
                  <a:pt x="8574063" y="3596484"/>
                </a:lnTo>
                <a:lnTo>
                  <a:pt x="8580406" y="3605215"/>
                </a:lnTo>
                <a:lnTo>
                  <a:pt x="8588334" y="3613153"/>
                </a:lnTo>
                <a:lnTo>
                  <a:pt x="8596263" y="3621090"/>
                </a:lnTo>
                <a:lnTo>
                  <a:pt x="8604984" y="3627441"/>
                </a:lnTo>
                <a:lnTo>
                  <a:pt x="8615291" y="3632997"/>
                </a:lnTo>
                <a:lnTo>
                  <a:pt x="8625598" y="3638553"/>
                </a:lnTo>
                <a:lnTo>
                  <a:pt x="8636698" y="3642522"/>
                </a:lnTo>
                <a:lnTo>
                  <a:pt x="8647797" y="3645697"/>
                </a:lnTo>
                <a:lnTo>
                  <a:pt x="8658897" y="3648078"/>
                </a:lnTo>
                <a:lnTo>
                  <a:pt x="8671583" y="3648078"/>
                </a:lnTo>
                <a:lnTo>
                  <a:pt x="9824378" y="3648078"/>
                </a:lnTo>
                <a:lnTo>
                  <a:pt x="9837064" y="3648078"/>
                </a:lnTo>
                <a:lnTo>
                  <a:pt x="9848163" y="3645697"/>
                </a:lnTo>
                <a:lnTo>
                  <a:pt x="9859263" y="3642522"/>
                </a:lnTo>
                <a:lnTo>
                  <a:pt x="9870363" y="3638553"/>
                </a:lnTo>
                <a:lnTo>
                  <a:pt x="9880670" y="3632997"/>
                </a:lnTo>
                <a:lnTo>
                  <a:pt x="9889391" y="3627441"/>
                </a:lnTo>
                <a:lnTo>
                  <a:pt x="9898906" y="3621090"/>
                </a:lnTo>
                <a:lnTo>
                  <a:pt x="9907627" y="3613153"/>
                </a:lnTo>
                <a:lnTo>
                  <a:pt x="9915555" y="3605215"/>
                </a:lnTo>
                <a:lnTo>
                  <a:pt x="9921898" y="3596484"/>
                </a:lnTo>
                <a:lnTo>
                  <a:pt x="9927448" y="3586165"/>
                </a:lnTo>
                <a:lnTo>
                  <a:pt x="9932205" y="3575847"/>
                </a:lnTo>
                <a:lnTo>
                  <a:pt x="9936962" y="3565528"/>
                </a:lnTo>
                <a:lnTo>
                  <a:pt x="9939341" y="3554415"/>
                </a:lnTo>
                <a:lnTo>
                  <a:pt x="9940926" y="3542509"/>
                </a:lnTo>
                <a:lnTo>
                  <a:pt x="9942512" y="3530603"/>
                </a:lnTo>
                <a:lnTo>
                  <a:pt x="9942512" y="2372521"/>
                </a:lnTo>
                <a:lnTo>
                  <a:pt x="9940926" y="2361409"/>
                </a:lnTo>
                <a:lnTo>
                  <a:pt x="9939341" y="2349502"/>
                </a:lnTo>
                <a:lnTo>
                  <a:pt x="9936962" y="2337596"/>
                </a:lnTo>
                <a:lnTo>
                  <a:pt x="9932205" y="2328071"/>
                </a:lnTo>
                <a:lnTo>
                  <a:pt x="9927448" y="2317753"/>
                </a:lnTo>
                <a:lnTo>
                  <a:pt x="9921898" y="2307434"/>
                </a:lnTo>
                <a:lnTo>
                  <a:pt x="9915555" y="2298703"/>
                </a:lnTo>
                <a:lnTo>
                  <a:pt x="9907627" y="2290765"/>
                </a:lnTo>
                <a:lnTo>
                  <a:pt x="9898906" y="2282828"/>
                </a:lnTo>
                <a:lnTo>
                  <a:pt x="9889391" y="2275683"/>
                </a:lnTo>
                <a:lnTo>
                  <a:pt x="9880670" y="2270127"/>
                </a:lnTo>
                <a:lnTo>
                  <a:pt x="9870363" y="2264571"/>
                </a:lnTo>
                <a:lnTo>
                  <a:pt x="9859263" y="2261396"/>
                </a:lnTo>
                <a:lnTo>
                  <a:pt x="9848163" y="2258221"/>
                </a:lnTo>
                <a:lnTo>
                  <a:pt x="9837064" y="2256633"/>
                </a:lnTo>
                <a:lnTo>
                  <a:pt x="9824378" y="2255840"/>
                </a:lnTo>
                <a:close/>
                <a:moveTo>
                  <a:pt x="13046141" y="2255839"/>
                </a:moveTo>
                <a:lnTo>
                  <a:pt x="13034228" y="2256633"/>
                </a:lnTo>
                <a:lnTo>
                  <a:pt x="13023109" y="2258221"/>
                </a:lnTo>
                <a:lnTo>
                  <a:pt x="13011990" y="2261396"/>
                </a:lnTo>
                <a:lnTo>
                  <a:pt x="13000077" y="2264571"/>
                </a:lnTo>
                <a:lnTo>
                  <a:pt x="12990547" y="2270127"/>
                </a:lnTo>
                <a:lnTo>
                  <a:pt x="12981016" y="2275683"/>
                </a:lnTo>
                <a:lnTo>
                  <a:pt x="12972280" y="2282827"/>
                </a:lnTo>
                <a:lnTo>
                  <a:pt x="12963544" y="2290764"/>
                </a:lnTo>
                <a:lnTo>
                  <a:pt x="12955602" y="2298702"/>
                </a:lnTo>
                <a:lnTo>
                  <a:pt x="12948454" y="2307433"/>
                </a:lnTo>
                <a:lnTo>
                  <a:pt x="12942895" y="2317752"/>
                </a:lnTo>
                <a:lnTo>
                  <a:pt x="12938924" y="2328071"/>
                </a:lnTo>
                <a:lnTo>
                  <a:pt x="12934158" y="2337596"/>
                </a:lnTo>
                <a:lnTo>
                  <a:pt x="12931776" y="2349502"/>
                </a:lnTo>
                <a:lnTo>
                  <a:pt x="12929393" y="2361408"/>
                </a:lnTo>
                <a:lnTo>
                  <a:pt x="12928599" y="2372521"/>
                </a:lnTo>
                <a:lnTo>
                  <a:pt x="12928599" y="3530603"/>
                </a:lnTo>
                <a:lnTo>
                  <a:pt x="12929393" y="3542509"/>
                </a:lnTo>
                <a:lnTo>
                  <a:pt x="12931776" y="3554415"/>
                </a:lnTo>
                <a:lnTo>
                  <a:pt x="12934158" y="3565528"/>
                </a:lnTo>
                <a:lnTo>
                  <a:pt x="12938924" y="3575846"/>
                </a:lnTo>
                <a:lnTo>
                  <a:pt x="12942895" y="3586165"/>
                </a:lnTo>
                <a:lnTo>
                  <a:pt x="12948454" y="3596484"/>
                </a:lnTo>
                <a:lnTo>
                  <a:pt x="12955602" y="3605215"/>
                </a:lnTo>
                <a:lnTo>
                  <a:pt x="12963544" y="3613152"/>
                </a:lnTo>
                <a:lnTo>
                  <a:pt x="12972280" y="3621090"/>
                </a:lnTo>
                <a:lnTo>
                  <a:pt x="12981016" y="3627440"/>
                </a:lnTo>
                <a:lnTo>
                  <a:pt x="12990547" y="3632996"/>
                </a:lnTo>
                <a:lnTo>
                  <a:pt x="13000077" y="3638553"/>
                </a:lnTo>
                <a:lnTo>
                  <a:pt x="13011990" y="3642521"/>
                </a:lnTo>
                <a:lnTo>
                  <a:pt x="13023109" y="3645696"/>
                </a:lnTo>
                <a:lnTo>
                  <a:pt x="13034228" y="3648077"/>
                </a:lnTo>
                <a:lnTo>
                  <a:pt x="13046141" y="3648077"/>
                </a:lnTo>
                <a:lnTo>
                  <a:pt x="14201707" y="3648077"/>
                </a:lnTo>
                <a:lnTo>
                  <a:pt x="14213620" y="3648077"/>
                </a:lnTo>
                <a:lnTo>
                  <a:pt x="14225533" y="3645696"/>
                </a:lnTo>
                <a:lnTo>
                  <a:pt x="14236652" y="3642521"/>
                </a:lnTo>
                <a:lnTo>
                  <a:pt x="14247771" y="3638553"/>
                </a:lnTo>
                <a:lnTo>
                  <a:pt x="14258095" y="3632996"/>
                </a:lnTo>
                <a:lnTo>
                  <a:pt x="14267626" y="3627440"/>
                </a:lnTo>
                <a:lnTo>
                  <a:pt x="14277156" y="3621090"/>
                </a:lnTo>
                <a:lnTo>
                  <a:pt x="14284304" y="3613152"/>
                </a:lnTo>
                <a:lnTo>
                  <a:pt x="14292246" y="3605215"/>
                </a:lnTo>
                <a:lnTo>
                  <a:pt x="14299394" y="3596484"/>
                </a:lnTo>
                <a:lnTo>
                  <a:pt x="14304953" y="3586165"/>
                </a:lnTo>
                <a:lnTo>
                  <a:pt x="14309719" y="3575846"/>
                </a:lnTo>
                <a:lnTo>
                  <a:pt x="14313690" y="3565528"/>
                </a:lnTo>
                <a:lnTo>
                  <a:pt x="14316072" y="3554415"/>
                </a:lnTo>
                <a:lnTo>
                  <a:pt x="14318455" y="3542509"/>
                </a:lnTo>
                <a:lnTo>
                  <a:pt x="14319249" y="3530603"/>
                </a:lnTo>
                <a:lnTo>
                  <a:pt x="14319249" y="2372521"/>
                </a:lnTo>
                <a:lnTo>
                  <a:pt x="14318455" y="2361408"/>
                </a:lnTo>
                <a:lnTo>
                  <a:pt x="14316072" y="2349502"/>
                </a:lnTo>
                <a:lnTo>
                  <a:pt x="14313690" y="2337596"/>
                </a:lnTo>
                <a:lnTo>
                  <a:pt x="14309719" y="2328071"/>
                </a:lnTo>
                <a:lnTo>
                  <a:pt x="14304953" y="2317752"/>
                </a:lnTo>
                <a:lnTo>
                  <a:pt x="14299394" y="2307433"/>
                </a:lnTo>
                <a:lnTo>
                  <a:pt x="14292246" y="2298702"/>
                </a:lnTo>
                <a:lnTo>
                  <a:pt x="14284304" y="2290764"/>
                </a:lnTo>
                <a:lnTo>
                  <a:pt x="14277156" y="2282827"/>
                </a:lnTo>
                <a:lnTo>
                  <a:pt x="14267626" y="2275683"/>
                </a:lnTo>
                <a:lnTo>
                  <a:pt x="14258095" y="2270127"/>
                </a:lnTo>
                <a:lnTo>
                  <a:pt x="14247771" y="2264571"/>
                </a:lnTo>
                <a:lnTo>
                  <a:pt x="14236652" y="2261396"/>
                </a:lnTo>
                <a:lnTo>
                  <a:pt x="14225533" y="2258221"/>
                </a:lnTo>
                <a:lnTo>
                  <a:pt x="14213620" y="2256633"/>
                </a:lnTo>
                <a:lnTo>
                  <a:pt x="14201707" y="2255839"/>
                </a:lnTo>
                <a:close/>
                <a:moveTo>
                  <a:pt x="11587956" y="2255839"/>
                </a:moveTo>
                <a:lnTo>
                  <a:pt x="11575256" y="2256633"/>
                </a:lnTo>
                <a:lnTo>
                  <a:pt x="11564143" y="2258220"/>
                </a:lnTo>
                <a:lnTo>
                  <a:pt x="11553031" y="2261395"/>
                </a:lnTo>
                <a:lnTo>
                  <a:pt x="11541918" y="2264570"/>
                </a:lnTo>
                <a:lnTo>
                  <a:pt x="11531599" y="2270126"/>
                </a:lnTo>
                <a:lnTo>
                  <a:pt x="11522868" y="2275683"/>
                </a:lnTo>
                <a:lnTo>
                  <a:pt x="11512549" y="2282826"/>
                </a:lnTo>
                <a:lnTo>
                  <a:pt x="11504612" y="2290764"/>
                </a:lnTo>
                <a:lnTo>
                  <a:pt x="11496675" y="2298701"/>
                </a:lnTo>
                <a:lnTo>
                  <a:pt x="11490325" y="2307433"/>
                </a:lnTo>
                <a:lnTo>
                  <a:pt x="11484768" y="2317751"/>
                </a:lnTo>
                <a:lnTo>
                  <a:pt x="11480006" y="2328070"/>
                </a:lnTo>
                <a:lnTo>
                  <a:pt x="11475243" y="2337595"/>
                </a:lnTo>
                <a:lnTo>
                  <a:pt x="11473656" y="2349501"/>
                </a:lnTo>
                <a:lnTo>
                  <a:pt x="11471275" y="2361408"/>
                </a:lnTo>
                <a:lnTo>
                  <a:pt x="11469687" y="2372520"/>
                </a:lnTo>
                <a:lnTo>
                  <a:pt x="11469687" y="3530602"/>
                </a:lnTo>
                <a:lnTo>
                  <a:pt x="11471275" y="3542508"/>
                </a:lnTo>
                <a:lnTo>
                  <a:pt x="11473656" y="3554414"/>
                </a:lnTo>
                <a:lnTo>
                  <a:pt x="11475243" y="3565527"/>
                </a:lnTo>
                <a:lnTo>
                  <a:pt x="11480006" y="3575846"/>
                </a:lnTo>
                <a:lnTo>
                  <a:pt x="11484768" y="3586164"/>
                </a:lnTo>
                <a:lnTo>
                  <a:pt x="11490325" y="3596483"/>
                </a:lnTo>
                <a:lnTo>
                  <a:pt x="11496675" y="3605214"/>
                </a:lnTo>
                <a:lnTo>
                  <a:pt x="11504612" y="3613152"/>
                </a:lnTo>
                <a:lnTo>
                  <a:pt x="11512549" y="3621089"/>
                </a:lnTo>
                <a:lnTo>
                  <a:pt x="11522868" y="3627439"/>
                </a:lnTo>
                <a:lnTo>
                  <a:pt x="11531599" y="3632996"/>
                </a:lnTo>
                <a:lnTo>
                  <a:pt x="11541918" y="3638552"/>
                </a:lnTo>
                <a:lnTo>
                  <a:pt x="11553031" y="3642520"/>
                </a:lnTo>
                <a:lnTo>
                  <a:pt x="11564143" y="3645696"/>
                </a:lnTo>
                <a:lnTo>
                  <a:pt x="11575256" y="3648077"/>
                </a:lnTo>
                <a:lnTo>
                  <a:pt x="11587956" y="3648077"/>
                </a:lnTo>
                <a:lnTo>
                  <a:pt x="12742068" y="3648077"/>
                </a:lnTo>
                <a:lnTo>
                  <a:pt x="12754768" y="3648077"/>
                </a:lnTo>
                <a:lnTo>
                  <a:pt x="12765881" y="3645696"/>
                </a:lnTo>
                <a:lnTo>
                  <a:pt x="12776993" y="3642520"/>
                </a:lnTo>
                <a:lnTo>
                  <a:pt x="12788106" y="3638552"/>
                </a:lnTo>
                <a:lnTo>
                  <a:pt x="12798425" y="3632996"/>
                </a:lnTo>
                <a:lnTo>
                  <a:pt x="12808743" y="3627439"/>
                </a:lnTo>
                <a:lnTo>
                  <a:pt x="12817475" y="3621089"/>
                </a:lnTo>
                <a:lnTo>
                  <a:pt x="12825412" y="3613152"/>
                </a:lnTo>
                <a:lnTo>
                  <a:pt x="12833349" y="3605214"/>
                </a:lnTo>
                <a:lnTo>
                  <a:pt x="12839699" y="3596483"/>
                </a:lnTo>
                <a:lnTo>
                  <a:pt x="12845256" y="3586164"/>
                </a:lnTo>
                <a:lnTo>
                  <a:pt x="12850018" y="3575846"/>
                </a:lnTo>
                <a:lnTo>
                  <a:pt x="12854781" y="3565527"/>
                </a:lnTo>
                <a:lnTo>
                  <a:pt x="12857162" y="3554414"/>
                </a:lnTo>
                <a:lnTo>
                  <a:pt x="12858749" y="3542508"/>
                </a:lnTo>
                <a:lnTo>
                  <a:pt x="12860337" y="3530602"/>
                </a:lnTo>
                <a:lnTo>
                  <a:pt x="12860337" y="2372520"/>
                </a:lnTo>
                <a:lnTo>
                  <a:pt x="12858749" y="2361408"/>
                </a:lnTo>
                <a:lnTo>
                  <a:pt x="12857162" y="2349501"/>
                </a:lnTo>
                <a:lnTo>
                  <a:pt x="12854781" y="2337595"/>
                </a:lnTo>
                <a:lnTo>
                  <a:pt x="12850018" y="2328070"/>
                </a:lnTo>
                <a:lnTo>
                  <a:pt x="12845256" y="2317751"/>
                </a:lnTo>
                <a:lnTo>
                  <a:pt x="12839699" y="2307433"/>
                </a:lnTo>
                <a:lnTo>
                  <a:pt x="12833349" y="2298701"/>
                </a:lnTo>
                <a:lnTo>
                  <a:pt x="12825412" y="2290764"/>
                </a:lnTo>
                <a:lnTo>
                  <a:pt x="12817475" y="2282826"/>
                </a:lnTo>
                <a:lnTo>
                  <a:pt x="12808743" y="2275683"/>
                </a:lnTo>
                <a:lnTo>
                  <a:pt x="12798425" y="2270126"/>
                </a:lnTo>
                <a:lnTo>
                  <a:pt x="12788106" y="2264570"/>
                </a:lnTo>
                <a:lnTo>
                  <a:pt x="12776993" y="2261395"/>
                </a:lnTo>
                <a:lnTo>
                  <a:pt x="12765881" y="2258220"/>
                </a:lnTo>
                <a:lnTo>
                  <a:pt x="12754768" y="2256633"/>
                </a:lnTo>
                <a:lnTo>
                  <a:pt x="12742068" y="2255839"/>
                </a:lnTo>
                <a:close/>
                <a:moveTo>
                  <a:pt x="10129043" y="2255839"/>
                </a:moveTo>
                <a:lnTo>
                  <a:pt x="10117137" y="2256632"/>
                </a:lnTo>
                <a:lnTo>
                  <a:pt x="10106025" y="2258220"/>
                </a:lnTo>
                <a:lnTo>
                  <a:pt x="10094912" y="2261395"/>
                </a:lnTo>
                <a:lnTo>
                  <a:pt x="10083006" y="2264569"/>
                </a:lnTo>
                <a:lnTo>
                  <a:pt x="10073481" y="2270126"/>
                </a:lnTo>
                <a:lnTo>
                  <a:pt x="10063162" y="2275682"/>
                </a:lnTo>
                <a:lnTo>
                  <a:pt x="10054431" y="2282826"/>
                </a:lnTo>
                <a:lnTo>
                  <a:pt x="10046493" y="2290764"/>
                </a:lnTo>
                <a:lnTo>
                  <a:pt x="10038556" y="2298701"/>
                </a:lnTo>
                <a:lnTo>
                  <a:pt x="10031412" y="2307432"/>
                </a:lnTo>
                <a:lnTo>
                  <a:pt x="10025856" y="2317751"/>
                </a:lnTo>
                <a:lnTo>
                  <a:pt x="10021887" y="2328070"/>
                </a:lnTo>
                <a:lnTo>
                  <a:pt x="10017125" y="2337595"/>
                </a:lnTo>
                <a:lnTo>
                  <a:pt x="10014743" y="2349501"/>
                </a:lnTo>
                <a:lnTo>
                  <a:pt x="10012362" y="2361407"/>
                </a:lnTo>
                <a:lnTo>
                  <a:pt x="10012362" y="2372520"/>
                </a:lnTo>
                <a:lnTo>
                  <a:pt x="10012362" y="3530602"/>
                </a:lnTo>
                <a:lnTo>
                  <a:pt x="10012362" y="3542508"/>
                </a:lnTo>
                <a:lnTo>
                  <a:pt x="10014743" y="3554414"/>
                </a:lnTo>
                <a:lnTo>
                  <a:pt x="10017125" y="3565527"/>
                </a:lnTo>
                <a:lnTo>
                  <a:pt x="10021887" y="3575845"/>
                </a:lnTo>
                <a:lnTo>
                  <a:pt x="10025856" y="3586164"/>
                </a:lnTo>
                <a:lnTo>
                  <a:pt x="10031412" y="3596483"/>
                </a:lnTo>
                <a:lnTo>
                  <a:pt x="10038556" y="3605214"/>
                </a:lnTo>
                <a:lnTo>
                  <a:pt x="10046493" y="3613151"/>
                </a:lnTo>
                <a:lnTo>
                  <a:pt x="10054431" y="3621089"/>
                </a:lnTo>
                <a:lnTo>
                  <a:pt x="10063162" y="3627439"/>
                </a:lnTo>
                <a:lnTo>
                  <a:pt x="10073481" y="3632995"/>
                </a:lnTo>
                <a:lnTo>
                  <a:pt x="10083006" y="3638551"/>
                </a:lnTo>
                <a:lnTo>
                  <a:pt x="10094912" y="3642520"/>
                </a:lnTo>
                <a:lnTo>
                  <a:pt x="10106025" y="3645695"/>
                </a:lnTo>
                <a:lnTo>
                  <a:pt x="10117137" y="3648076"/>
                </a:lnTo>
                <a:lnTo>
                  <a:pt x="10129043" y="3648076"/>
                </a:lnTo>
                <a:lnTo>
                  <a:pt x="11283950" y="3648076"/>
                </a:lnTo>
                <a:lnTo>
                  <a:pt x="11295856" y="3648076"/>
                </a:lnTo>
                <a:lnTo>
                  <a:pt x="11307763" y="3645695"/>
                </a:lnTo>
                <a:lnTo>
                  <a:pt x="11318875" y="3642520"/>
                </a:lnTo>
                <a:lnTo>
                  <a:pt x="11329987" y="3638551"/>
                </a:lnTo>
                <a:lnTo>
                  <a:pt x="11340306" y="3632995"/>
                </a:lnTo>
                <a:lnTo>
                  <a:pt x="11349037" y="3627439"/>
                </a:lnTo>
                <a:lnTo>
                  <a:pt x="11357769" y="3621089"/>
                </a:lnTo>
                <a:lnTo>
                  <a:pt x="11366500" y="3613151"/>
                </a:lnTo>
                <a:lnTo>
                  <a:pt x="11374437" y="3605214"/>
                </a:lnTo>
                <a:lnTo>
                  <a:pt x="11381581" y="3596483"/>
                </a:lnTo>
                <a:lnTo>
                  <a:pt x="11387137" y="3586164"/>
                </a:lnTo>
                <a:lnTo>
                  <a:pt x="11391900" y="3575845"/>
                </a:lnTo>
                <a:lnTo>
                  <a:pt x="11395869" y="3565527"/>
                </a:lnTo>
                <a:lnTo>
                  <a:pt x="11398250" y="3554414"/>
                </a:lnTo>
                <a:lnTo>
                  <a:pt x="11400631" y="3542508"/>
                </a:lnTo>
                <a:lnTo>
                  <a:pt x="11401425" y="3530602"/>
                </a:lnTo>
                <a:lnTo>
                  <a:pt x="11401425" y="2372520"/>
                </a:lnTo>
                <a:lnTo>
                  <a:pt x="11400631" y="2361407"/>
                </a:lnTo>
                <a:lnTo>
                  <a:pt x="11398250" y="2349501"/>
                </a:lnTo>
                <a:lnTo>
                  <a:pt x="11395869" y="2337595"/>
                </a:lnTo>
                <a:lnTo>
                  <a:pt x="11391900" y="2328070"/>
                </a:lnTo>
                <a:lnTo>
                  <a:pt x="11387137" y="2317751"/>
                </a:lnTo>
                <a:lnTo>
                  <a:pt x="11381581" y="2307432"/>
                </a:lnTo>
                <a:lnTo>
                  <a:pt x="11374437" y="2298701"/>
                </a:lnTo>
                <a:lnTo>
                  <a:pt x="11366500" y="2290764"/>
                </a:lnTo>
                <a:lnTo>
                  <a:pt x="11357769" y="2282826"/>
                </a:lnTo>
                <a:lnTo>
                  <a:pt x="11349037" y="2275682"/>
                </a:lnTo>
                <a:lnTo>
                  <a:pt x="11340306" y="2270126"/>
                </a:lnTo>
                <a:lnTo>
                  <a:pt x="11329987" y="2264569"/>
                </a:lnTo>
                <a:lnTo>
                  <a:pt x="11318875" y="2261395"/>
                </a:lnTo>
                <a:lnTo>
                  <a:pt x="11307763" y="2258220"/>
                </a:lnTo>
                <a:lnTo>
                  <a:pt x="11295856" y="2256632"/>
                </a:lnTo>
                <a:lnTo>
                  <a:pt x="11283950" y="2255839"/>
                </a:lnTo>
                <a:close/>
                <a:moveTo>
                  <a:pt x="15963105" y="793752"/>
                </a:moveTo>
                <a:lnTo>
                  <a:pt x="15951199" y="794546"/>
                </a:lnTo>
                <a:lnTo>
                  <a:pt x="15940087" y="795340"/>
                </a:lnTo>
                <a:lnTo>
                  <a:pt x="15928180" y="799311"/>
                </a:lnTo>
                <a:lnTo>
                  <a:pt x="15917068" y="802488"/>
                </a:lnTo>
                <a:lnTo>
                  <a:pt x="15907543" y="808048"/>
                </a:lnTo>
                <a:lnTo>
                  <a:pt x="15898018" y="813607"/>
                </a:lnTo>
                <a:lnTo>
                  <a:pt x="15889287" y="820755"/>
                </a:lnTo>
                <a:lnTo>
                  <a:pt x="15880555" y="827903"/>
                </a:lnTo>
                <a:lnTo>
                  <a:pt x="15872618" y="835845"/>
                </a:lnTo>
                <a:lnTo>
                  <a:pt x="15865474" y="845375"/>
                </a:lnTo>
                <a:lnTo>
                  <a:pt x="15859918" y="854905"/>
                </a:lnTo>
                <a:lnTo>
                  <a:pt x="15855949" y="865230"/>
                </a:lnTo>
                <a:lnTo>
                  <a:pt x="15851187" y="875555"/>
                </a:lnTo>
                <a:lnTo>
                  <a:pt x="15848805" y="886674"/>
                </a:lnTo>
                <a:lnTo>
                  <a:pt x="15846424" y="899381"/>
                </a:lnTo>
                <a:lnTo>
                  <a:pt x="15846424" y="910500"/>
                </a:lnTo>
                <a:lnTo>
                  <a:pt x="15846424" y="2069242"/>
                </a:lnTo>
                <a:lnTo>
                  <a:pt x="15846424" y="2080361"/>
                </a:lnTo>
                <a:lnTo>
                  <a:pt x="15848805" y="2093068"/>
                </a:lnTo>
                <a:lnTo>
                  <a:pt x="15851187" y="2104187"/>
                </a:lnTo>
                <a:lnTo>
                  <a:pt x="15855949" y="2114512"/>
                </a:lnTo>
                <a:lnTo>
                  <a:pt x="15859918" y="2124042"/>
                </a:lnTo>
                <a:lnTo>
                  <a:pt x="15865474" y="2134367"/>
                </a:lnTo>
                <a:lnTo>
                  <a:pt x="15872618" y="2143103"/>
                </a:lnTo>
                <a:lnTo>
                  <a:pt x="15880555" y="2151045"/>
                </a:lnTo>
                <a:lnTo>
                  <a:pt x="15889287" y="2158987"/>
                </a:lnTo>
                <a:lnTo>
                  <a:pt x="15898018" y="2166135"/>
                </a:lnTo>
                <a:lnTo>
                  <a:pt x="15907543" y="2171694"/>
                </a:lnTo>
                <a:lnTo>
                  <a:pt x="15917068" y="2177253"/>
                </a:lnTo>
                <a:lnTo>
                  <a:pt x="15928180" y="2180430"/>
                </a:lnTo>
                <a:lnTo>
                  <a:pt x="15940087" y="2183608"/>
                </a:lnTo>
                <a:lnTo>
                  <a:pt x="15951199" y="2185196"/>
                </a:lnTo>
                <a:lnTo>
                  <a:pt x="15963105" y="2185990"/>
                </a:lnTo>
                <a:lnTo>
                  <a:pt x="17118804" y="2185990"/>
                </a:lnTo>
                <a:lnTo>
                  <a:pt x="17129920" y="2185196"/>
                </a:lnTo>
                <a:lnTo>
                  <a:pt x="17141032" y="2183608"/>
                </a:lnTo>
                <a:lnTo>
                  <a:pt x="17152936" y="2180430"/>
                </a:lnTo>
                <a:lnTo>
                  <a:pt x="17164048" y="2177253"/>
                </a:lnTo>
                <a:lnTo>
                  <a:pt x="17173576" y="2171694"/>
                </a:lnTo>
                <a:lnTo>
                  <a:pt x="17183892" y="2166135"/>
                </a:lnTo>
                <a:lnTo>
                  <a:pt x="17193420" y="2158987"/>
                </a:lnTo>
                <a:lnTo>
                  <a:pt x="17200564" y="2151045"/>
                </a:lnTo>
                <a:lnTo>
                  <a:pt x="17208500" y="2143103"/>
                </a:lnTo>
                <a:lnTo>
                  <a:pt x="17215644" y="2134367"/>
                </a:lnTo>
                <a:lnTo>
                  <a:pt x="17221200" y="2124042"/>
                </a:lnTo>
                <a:lnTo>
                  <a:pt x="17225964" y="2114512"/>
                </a:lnTo>
                <a:lnTo>
                  <a:pt x="17229932" y="2104187"/>
                </a:lnTo>
                <a:lnTo>
                  <a:pt x="17233104" y="2093068"/>
                </a:lnTo>
                <a:lnTo>
                  <a:pt x="17234692" y="2080361"/>
                </a:lnTo>
                <a:lnTo>
                  <a:pt x="17235488" y="2069242"/>
                </a:lnTo>
                <a:lnTo>
                  <a:pt x="17235488" y="910500"/>
                </a:lnTo>
                <a:lnTo>
                  <a:pt x="17234692" y="899381"/>
                </a:lnTo>
                <a:lnTo>
                  <a:pt x="17233104" y="886674"/>
                </a:lnTo>
                <a:lnTo>
                  <a:pt x="17229932" y="875555"/>
                </a:lnTo>
                <a:lnTo>
                  <a:pt x="17225964" y="865230"/>
                </a:lnTo>
                <a:lnTo>
                  <a:pt x="17221200" y="854905"/>
                </a:lnTo>
                <a:lnTo>
                  <a:pt x="17215644" y="845375"/>
                </a:lnTo>
                <a:lnTo>
                  <a:pt x="17208500" y="835845"/>
                </a:lnTo>
                <a:lnTo>
                  <a:pt x="17200564" y="827903"/>
                </a:lnTo>
                <a:lnTo>
                  <a:pt x="17193420" y="820755"/>
                </a:lnTo>
                <a:lnTo>
                  <a:pt x="17183892" y="813607"/>
                </a:lnTo>
                <a:lnTo>
                  <a:pt x="17173576" y="808048"/>
                </a:lnTo>
                <a:lnTo>
                  <a:pt x="17164048" y="802488"/>
                </a:lnTo>
                <a:lnTo>
                  <a:pt x="17152936" y="799311"/>
                </a:lnTo>
                <a:lnTo>
                  <a:pt x="17141032" y="795340"/>
                </a:lnTo>
                <a:lnTo>
                  <a:pt x="17129920" y="794546"/>
                </a:lnTo>
                <a:lnTo>
                  <a:pt x="17118804" y="793752"/>
                </a:lnTo>
                <a:close/>
                <a:moveTo>
                  <a:pt x="14504193" y="793752"/>
                </a:moveTo>
                <a:lnTo>
                  <a:pt x="14491493" y="794546"/>
                </a:lnTo>
                <a:lnTo>
                  <a:pt x="14480381" y="795340"/>
                </a:lnTo>
                <a:lnTo>
                  <a:pt x="14469268" y="799311"/>
                </a:lnTo>
                <a:lnTo>
                  <a:pt x="14458156" y="802488"/>
                </a:lnTo>
                <a:lnTo>
                  <a:pt x="14447837" y="808048"/>
                </a:lnTo>
                <a:lnTo>
                  <a:pt x="14439106" y="813607"/>
                </a:lnTo>
                <a:lnTo>
                  <a:pt x="14430375" y="820755"/>
                </a:lnTo>
                <a:lnTo>
                  <a:pt x="14420850" y="827903"/>
                </a:lnTo>
                <a:lnTo>
                  <a:pt x="14412912" y="835845"/>
                </a:lnTo>
                <a:lnTo>
                  <a:pt x="14406562" y="845375"/>
                </a:lnTo>
                <a:lnTo>
                  <a:pt x="14401006" y="854905"/>
                </a:lnTo>
                <a:lnTo>
                  <a:pt x="14396243" y="865230"/>
                </a:lnTo>
                <a:lnTo>
                  <a:pt x="14391481" y="875555"/>
                </a:lnTo>
                <a:lnTo>
                  <a:pt x="14389893" y="886674"/>
                </a:lnTo>
                <a:lnTo>
                  <a:pt x="14387512" y="899381"/>
                </a:lnTo>
                <a:lnTo>
                  <a:pt x="14387512" y="910500"/>
                </a:lnTo>
                <a:lnTo>
                  <a:pt x="14387512" y="2069242"/>
                </a:lnTo>
                <a:lnTo>
                  <a:pt x="14387512" y="2080361"/>
                </a:lnTo>
                <a:lnTo>
                  <a:pt x="14389893" y="2093068"/>
                </a:lnTo>
                <a:lnTo>
                  <a:pt x="14391481" y="2104187"/>
                </a:lnTo>
                <a:lnTo>
                  <a:pt x="14396243" y="2114512"/>
                </a:lnTo>
                <a:lnTo>
                  <a:pt x="14401006" y="2124042"/>
                </a:lnTo>
                <a:lnTo>
                  <a:pt x="14406562" y="2134367"/>
                </a:lnTo>
                <a:lnTo>
                  <a:pt x="14412912" y="2143103"/>
                </a:lnTo>
                <a:lnTo>
                  <a:pt x="14420850" y="2151045"/>
                </a:lnTo>
                <a:lnTo>
                  <a:pt x="14430375" y="2158987"/>
                </a:lnTo>
                <a:lnTo>
                  <a:pt x="14439106" y="2166135"/>
                </a:lnTo>
                <a:lnTo>
                  <a:pt x="14447837" y="2171694"/>
                </a:lnTo>
                <a:lnTo>
                  <a:pt x="14458156" y="2177253"/>
                </a:lnTo>
                <a:lnTo>
                  <a:pt x="14469268" y="2180430"/>
                </a:lnTo>
                <a:lnTo>
                  <a:pt x="14480381" y="2183608"/>
                </a:lnTo>
                <a:lnTo>
                  <a:pt x="14491493" y="2185196"/>
                </a:lnTo>
                <a:lnTo>
                  <a:pt x="14504193" y="2185990"/>
                </a:lnTo>
                <a:lnTo>
                  <a:pt x="15659894" y="2185990"/>
                </a:lnTo>
                <a:lnTo>
                  <a:pt x="15671006" y="2185196"/>
                </a:lnTo>
                <a:lnTo>
                  <a:pt x="15682119" y="2183608"/>
                </a:lnTo>
                <a:lnTo>
                  <a:pt x="15693231" y="2180430"/>
                </a:lnTo>
                <a:lnTo>
                  <a:pt x="15704344" y="2177253"/>
                </a:lnTo>
                <a:lnTo>
                  <a:pt x="15714663" y="2171694"/>
                </a:lnTo>
                <a:lnTo>
                  <a:pt x="15724981" y="2166135"/>
                </a:lnTo>
                <a:lnTo>
                  <a:pt x="15733713" y="2158987"/>
                </a:lnTo>
                <a:lnTo>
                  <a:pt x="15741650" y="2151045"/>
                </a:lnTo>
                <a:lnTo>
                  <a:pt x="15749587" y="2143103"/>
                </a:lnTo>
                <a:lnTo>
                  <a:pt x="15755937" y="2134367"/>
                </a:lnTo>
                <a:lnTo>
                  <a:pt x="15761494" y="2124042"/>
                </a:lnTo>
                <a:lnTo>
                  <a:pt x="15766256" y="2114512"/>
                </a:lnTo>
                <a:lnTo>
                  <a:pt x="15771019" y="2104187"/>
                </a:lnTo>
                <a:lnTo>
                  <a:pt x="15772606" y="2093068"/>
                </a:lnTo>
                <a:lnTo>
                  <a:pt x="15774987" y="2080361"/>
                </a:lnTo>
                <a:lnTo>
                  <a:pt x="15776575" y="2069242"/>
                </a:lnTo>
                <a:lnTo>
                  <a:pt x="15776575" y="910500"/>
                </a:lnTo>
                <a:lnTo>
                  <a:pt x="15774987" y="899381"/>
                </a:lnTo>
                <a:lnTo>
                  <a:pt x="15772606" y="886674"/>
                </a:lnTo>
                <a:lnTo>
                  <a:pt x="15771019" y="875555"/>
                </a:lnTo>
                <a:lnTo>
                  <a:pt x="15766256" y="865230"/>
                </a:lnTo>
                <a:lnTo>
                  <a:pt x="15761494" y="854905"/>
                </a:lnTo>
                <a:lnTo>
                  <a:pt x="15755937" y="845375"/>
                </a:lnTo>
                <a:lnTo>
                  <a:pt x="15749587" y="835845"/>
                </a:lnTo>
                <a:lnTo>
                  <a:pt x="15741650" y="827903"/>
                </a:lnTo>
                <a:lnTo>
                  <a:pt x="15733713" y="820755"/>
                </a:lnTo>
                <a:lnTo>
                  <a:pt x="15724981" y="813607"/>
                </a:lnTo>
                <a:lnTo>
                  <a:pt x="15714663" y="808048"/>
                </a:lnTo>
                <a:lnTo>
                  <a:pt x="15704344" y="802488"/>
                </a:lnTo>
                <a:lnTo>
                  <a:pt x="15693231" y="799311"/>
                </a:lnTo>
                <a:lnTo>
                  <a:pt x="15682119" y="795340"/>
                </a:lnTo>
                <a:lnTo>
                  <a:pt x="15671006" y="794546"/>
                </a:lnTo>
                <a:lnTo>
                  <a:pt x="15659894" y="793752"/>
                </a:lnTo>
                <a:close/>
                <a:moveTo>
                  <a:pt x="13046141" y="793752"/>
                </a:moveTo>
                <a:lnTo>
                  <a:pt x="13034228" y="794546"/>
                </a:lnTo>
                <a:lnTo>
                  <a:pt x="13023109" y="795340"/>
                </a:lnTo>
                <a:lnTo>
                  <a:pt x="13011990" y="799311"/>
                </a:lnTo>
                <a:lnTo>
                  <a:pt x="13000077" y="802488"/>
                </a:lnTo>
                <a:lnTo>
                  <a:pt x="12990547" y="808048"/>
                </a:lnTo>
                <a:lnTo>
                  <a:pt x="12981016" y="813607"/>
                </a:lnTo>
                <a:lnTo>
                  <a:pt x="12972280" y="820755"/>
                </a:lnTo>
                <a:lnTo>
                  <a:pt x="12963544" y="827903"/>
                </a:lnTo>
                <a:lnTo>
                  <a:pt x="12955602" y="835845"/>
                </a:lnTo>
                <a:lnTo>
                  <a:pt x="12948454" y="845375"/>
                </a:lnTo>
                <a:lnTo>
                  <a:pt x="12942895" y="854905"/>
                </a:lnTo>
                <a:lnTo>
                  <a:pt x="12938924" y="865230"/>
                </a:lnTo>
                <a:lnTo>
                  <a:pt x="12934158" y="875555"/>
                </a:lnTo>
                <a:lnTo>
                  <a:pt x="12931776" y="886674"/>
                </a:lnTo>
                <a:lnTo>
                  <a:pt x="12929393" y="899381"/>
                </a:lnTo>
                <a:lnTo>
                  <a:pt x="12928599" y="910500"/>
                </a:lnTo>
                <a:lnTo>
                  <a:pt x="12928599" y="2069242"/>
                </a:lnTo>
                <a:lnTo>
                  <a:pt x="12929393" y="2080361"/>
                </a:lnTo>
                <a:lnTo>
                  <a:pt x="12931776" y="2093068"/>
                </a:lnTo>
                <a:lnTo>
                  <a:pt x="12934158" y="2104187"/>
                </a:lnTo>
                <a:lnTo>
                  <a:pt x="12938924" y="2114512"/>
                </a:lnTo>
                <a:lnTo>
                  <a:pt x="12942895" y="2124042"/>
                </a:lnTo>
                <a:lnTo>
                  <a:pt x="12948454" y="2134367"/>
                </a:lnTo>
                <a:lnTo>
                  <a:pt x="12955602" y="2143103"/>
                </a:lnTo>
                <a:lnTo>
                  <a:pt x="12963544" y="2151045"/>
                </a:lnTo>
                <a:lnTo>
                  <a:pt x="12972280" y="2158987"/>
                </a:lnTo>
                <a:lnTo>
                  <a:pt x="12981016" y="2166135"/>
                </a:lnTo>
                <a:lnTo>
                  <a:pt x="12990547" y="2171694"/>
                </a:lnTo>
                <a:lnTo>
                  <a:pt x="13000077" y="2177253"/>
                </a:lnTo>
                <a:lnTo>
                  <a:pt x="13011990" y="2180430"/>
                </a:lnTo>
                <a:lnTo>
                  <a:pt x="13023109" y="2183608"/>
                </a:lnTo>
                <a:lnTo>
                  <a:pt x="13034228" y="2185196"/>
                </a:lnTo>
                <a:lnTo>
                  <a:pt x="13046141" y="2185990"/>
                </a:lnTo>
                <a:lnTo>
                  <a:pt x="14201707" y="2185990"/>
                </a:lnTo>
                <a:lnTo>
                  <a:pt x="14213620" y="2185196"/>
                </a:lnTo>
                <a:lnTo>
                  <a:pt x="14225533" y="2183608"/>
                </a:lnTo>
                <a:lnTo>
                  <a:pt x="14236652" y="2180430"/>
                </a:lnTo>
                <a:lnTo>
                  <a:pt x="14247771" y="2177253"/>
                </a:lnTo>
                <a:lnTo>
                  <a:pt x="14258095" y="2171694"/>
                </a:lnTo>
                <a:lnTo>
                  <a:pt x="14267626" y="2166135"/>
                </a:lnTo>
                <a:lnTo>
                  <a:pt x="14277156" y="2158987"/>
                </a:lnTo>
                <a:lnTo>
                  <a:pt x="14284304" y="2151045"/>
                </a:lnTo>
                <a:lnTo>
                  <a:pt x="14292246" y="2143103"/>
                </a:lnTo>
                <a:lnTo>
                  <a:pt x="14299394" y="2134367"/>
                </a:lnTo>
                <a:lnTo>
                  <a:pt x="14304953" y="2124042"/>
                </a:lnTo>
                <a:lnTo>
                  <a:pt x="14309719" y="2114512"/>
                </a:lnTo>
                <a:lnTo>
                  <a:pt x="14313690" y="2104187"/>
                </a:lnTo>
                <a:lnTo>
                  <a:pt x="14316072" y="2093068"/>
                </a:lnTo>
                <a:lnTo>
                  <a:pt x="14318455" y="2080361"/>
                </a:lnTo>
                <a:lnTo>
                  <a:pt x="14319249" y="2069242"/>
                </a:lnTo>
                <a:lnTo>
                  <a:pt x="14319249" y="910500"/>
                </a:lnTo>
                <a:lnTo>
                  <a:pt x="14318455" y="899381"/>
                </a:lnTo>
                <a:lnTo>
                  <a:pt x="14316072" y="886674"/>
                </a:lnTo>
                <a:lnTo>
                  <a:pt x="14313690" y="875555"/>
                </a:lnTo>
                <a:lnTo>
                  <a:pt x="14309719" y="865230"/>
                </a:lnTo>
                <a:lnTo>
                  <a:pt x="14304953" y="854905"/>
                </a:lnTo>
                <a:lnTo>
                  <a:pt x="14299394" y="845375"/>
                </a:lnTo>
                <a:lnTo>
                  <a:pt x="14292246" y="835845"/>
                </a:lnTo>
                <a:lnTo>
                  <a:pt x="14284304" y="827903"/>
                </a:lnTo>
                <a:lnTo>
                  <a:pt x="14277156" y="820755"/>
                </a:lnTo>
                <a:lnTo>
                  <a:pt x="14267626" y="813607"/>
                </a:lnTo>
                <a:lnTo>
                  <a:pt x="14258095" y="808048"/>
                </a:lnTo>
                <a:lnTo>
                  <a:pt x="14247771" y="802488"/>
                </a:lnTo>
                <a:lnTo>
                  <a:pt x="14236652" y="799311"/>
                </a:lnTo>
                <a:lnTo>
                  <a:pt x="14225533" y="795340"/>
                </a:lnTo>
                <a:lnTo>
                  <a:pt x="14213620" y="794546"/>
                </a:lnTo>
                <a:lnTo>
                  <a:pt x="14201707" y="793752"/>
                </a:lnTo>
                <a:close/>
                <a:moveTo>
                  <a:pt x="11587956" y="793752"/>
                </a:moveTo>
                <a:lnTo>
                  <a:pt x="11575256" y="794546"/>
                </a:lnTo>
                <a:lnTo>
                  <a:pt x="11564143" y="795340"/>
                </a:lnTo>
                <a:lnTo>
                  <a:pt x="11553031" y="799312"/>
                </a:lnTo>
                <a:lnTo>
                  <a:pt x="11541918" y="802488"/>
                </a:lnTo>
                <a:lnTo>
                  <a:pt x="11531599" y="808048"/>
                </a:lnTo>
                <a:lnTo>
                  <a:pt x="11522868" y="813607"/>
                </a:lnTo>
                <a:lnTo>
                  <a:pt x="11512549" y="820755"/>
                </a:lnTo>
                <a:lnTo>
                  <a:pt x="11504612" y="827903"/>
                </a:lnTo>
                <a:lnTo>
                  <a:pt x="11496675" y="835845"/>
                </a:lnTo>
                <a:lnTo>
                  <a:pt x="11490325" y="845375"/>
                </a:lnTo>
                <a:lnTo>
                  <a:pt x="11484768" y="854905"/>
                </a:lnTo>
                <a:lnTo>
                  <a:pt x="11480006" y="865230"/>
                </a:lnTo>
                <a:lnTo>
                  <a:pt x="11475243" y="875555"/>
                </a:lnTo>
                <a:lnTo>
                  <a:pt x="11473656" y="886674"/>
                </a:lnTo>
                <a:lnTo>
                  <a:pt x="11471275" y="899381"/>
                </a:lnTo>
                <a:lnTo>
                  <a:pt x="11469687" y="910500"/>
                </a:lnTo>
                <a:lnTo>
                  <a:pt x="11469687" y="2069242"/>
                </a:lnTo>
                <a:lnTo>
                  <a:pt x="11471275" y="2080361"/>
                </a:lnTo>
                <a:lnTo>
                  <a:pt x="11473656" y="2093068"/>
                </a:lnTo>
                <a:lnTo>
                  <a:pt x="11475243" y="2104187"/>
                </a:lnTo>
                <a:lnTo>
                  <a:pt x="11480006" y="2114512"/>
                </a:lnTo>
                <a:lnTo>
                  <a:pt x="11484768" y="2124042"/>
                </a:lnTo>
                <a:lnTo>
                  <a:pt x="11490325" y="2134367"/>
                </a:lnTo>
                <a:lnTo>
                  <a:pt x="11496675" y="2143103"/>
                </a:lnTo>
                <a:lnTo>
                  <a:pt x="11504612" y="2151045"/>
                </a:lnTo>
                <a:lnTo>
                  <a:pt x="11512549" y="2158987"/>
                </a:lnTo>
                <a:lnTo>
                  <a:pt x="11522868" y="2166135"/>
                </a:lnTo>
                <a:lnTo>
                  <a:pt x="11531599" y="2171694"/>
                </a:lnTo>
                <a:lnTo>
                  <a:pt x="11541918" y="2177253"/>
                </a:lnTo>
                <a:lnTo>
                  <a:pt x="11553031" y="2180430"/>
                </a:lnTo>
                <a:lnTo>
                  <a:pt x="11564143" y="2183608"/>
                </a:lnTo>
                <a:lnTo>
                  <a:pt x="11575256" y="2185196"/>
                </a:lnTo>
                <a:lnTo>
                  <a:pt x="11587956" y="2185990"/>
                </a:lnTo>
                <a:lnTo>
                  <a:pt x="12742068" y="2185990"/>
                </a:lnTo>
                <a:lnTo>
                  <a:pt x="12754768" y="2185196"/>
                </a:lnTo>
                <a:lnTo>
                  <a:pt x="12765881" y="2183608"/>
                </a:lnTo>
                <a:lnTo>
                  <a:pt x="12776993" y="2180430"/>
                </a:lnTo>
                <a:lnTo>
                  <a:pt x="12788106" y="2177253"/>
                </a:lnTo>
                <a:lnTo>
                  <a:pt x="12798425" y="2171694"/>
                </a:lnTo>
                <a:lnTo>
                  <a:pt x="12808743" y="2166135"/>
                </a:lnTo>
                <a:lnTo>
                  <a:pt x="12817475" y="2158987"/>
                </a:lnTo>
                <a:lnTo>
                  <a:pt x="12825412" y="2151045"/>
                </a:lnTo>
                <a:lnTo>
                  <a:pt x="12833349" y="2143103"/>
                </a:lnTo>
                <a:lnTo>
                  <a:pt x="12839699" y="2134367"/>
                </a:lnTo>
                <a:lnTo>
                  <a:pt x="12845256" y="2124042"/>
                </a:lnTo>
                <a:lnTo>
                  <a:pt x="12850018" y="2114512"/>
                </a:lnTo>
                <a:lnTo>
                  <a:pt x="12854781" y="2104187"/>
                </a:lnTo>
                <a:lnTo>
                  <a:pt x="12857162" y="2093068"/>
                </a:lnTo>
                <a:lnTo>
                  <a:pt x="12858749" y="2080361"/>
                </a:lnTo>
                <a:lnTo>
                  <a:pt x="12860337" y="2069242"/>
                </a:lnTo>
                <a:lnTo>
                  <a:pt x="12860337" y="910500"/>
                </a:lnTo>
                <a:lnTo>
                  <a:pt x="12858749" y="899381"/>
                </a:lnTo>
                <a:lnTo>
                  <a:pt x="12857162" y="886674"/>
                </a:lnTo>
                <a:lnTo>
                  <a:pt x="12854781" y="875555"/>
                </a:lnTo>
                <a:lnTo>
                  <a:pt x="12850018" y="865230"/>
                </a:lnTo>
                <a:lnTo>
                  <a:pt x="12845256" y="854905"/>
                </a:lnTo>
                <a:lnTo>
                  <a:pt x="12839699" y="845375"/>
                </a:lnTo>
                <a:lnTo>
                  <a:pt x="12833349" y="835845"/>
                </a:lnTo>
                <a:lnTo>
                  <a:pt x="12825412" y="827903"/>
                </a:lnTo>
                <a:lnTo>
                  <a:pt x="12817475" y="820755"/>
                </a:lnTo>
                <a:lnTo>
                  <a:pt x="12808743" y="813607"/>
                </a:lnTo>
                <a:lnTo>
                  <a:pt x="12798425" y="808048"/>
                </a:lnTo>
                <a:lnTo>
                  <a:pt x="12788106" y="802488"/>
                </a:lnTo>
                <a:lnTo>
                  <a:pt x="12776993" y="799312"/>
                </a:lnTo>
                <a:lnTo>
                  <a:pt x="12765881" y="795340"/>
                </a:lnTo>
                <a:lnTo>
                  <a:pt x="12754768" y="794546"/>
                </a:lnTo>
                <a:lnTo>
                  <a:pt x="12742068" y="793752"/>
                </a:lnTo>
                <a:close/>
                <a:moveTo>
                  <a:pt x="10129043" y="793752"/>
                </a:moveTo>
                <a:lnTo>
                  <a:pt x="10117137" y="794546"/>
                </a:lnTo>
                <a:lnTo>
                  <a:pt x="10106025" y="795340"/>
                </a:lnTo>
                <a:lnTo>
                  <a:pt x="10094912" y="799312"/>
                </a:lnTo>
                <a:lnTo>
                  <a:pt x="10083006" y="802488"/>
                </a:lnTo>
                <a:lnTo>
                  <a:pt x="10073481" y="808048"/>
                </a:lnTo>
                <a:lnTo>
                  <a:pt x="10063162" y="813607"/>
                </a:lnTo>
                <a:lnTo>
                  <a:pt x="10054431" y="820755"/>
                </a:lnTo>
                <a:lnTo>
                  <a:pt x="10046493" y="827903"/>
                </a:lnTo>
                <a:lnTo>
                  <a:pt x="10038556" y="835845"/>
                </a:lnTo>
                <a:lnTo>
                  <a:pt x="10031412" y="845375"/>
                </a:lnTo>
                <a:lnTo>
                  <a:pt x="10025856" y="854905"/>
                </a:lnTo>
                <a:lnTo>
                  <a:pt x="10021887" y="865230"/>
                </a:lnTo>
                <a:lnTo>
                  <a:pt x="10017125" y="875555"/>
                </a:lnTo>
                <a:lnTo>
                  <a:pt x="10014743" y="886674"/>
                </a:lnTo>
                <a:lnTo>
                  <a:pt x="10012362" y="899381"/>
                </a:lnTo>
                <a:lnTo>
                  <a:pt x="10012362" y="910500"/>
                </a:lnTo>
                <a:lnTo>
                  <a:pt x="10012362" y="2069242"/>
                </a:lnTo>
                <a:lnTo>
                  <a:pt x="10012362" y="2080361"/>
                </a:lnTo>
                <a:lnTo>
                  <a:pt x="10014743" y="2093068"/>
                </a:lnTo>
                <a:lnTo>
                  <a:pt x="10017125" y="2104187"/>
                </a:lnTo>
                <a:lnTo>
                  <a:pt x="10021887" y="2114512"/>
                </a:lnTo>
                <a:lnTo>
                  <a:pt x="10025856" y="2124042"/>
                </a:lnTo>
                <a:lnTo>
                  <a:pt x="10031412" y="2134367"/>
                </a:lnTo>
                <a:lnTo>
                  <a:pt x="10038556" y="2143103"/>
                </a:lnTo>
                <a:lnTo>
                  <a:pt x="10046493" y="2151045"/>
                </a:lnTo>
                <a:lnTo>
                  <a:pt x="10054431" y="2158987"/>
                </a:lnTo>
                <a:lnTo>
                  <a:pt x="10063162" y="2166135"/>
                </a:lnTo>
                <a:lnTo>
                  <a:pt x="10073481" y="2171694"/>
                </a:lnTo>
                <a:lnTo>
                  <a:pt x="10083006" y="2177253"/>
                </a:lnTo>
                <a:lnTo>
                  <a:pt x="10094912" y="2180430"/>
                </a:lnTo>
                <a:lnTo>
                  <a:pt x="10106025" y="2183608"/>
                </a:lnTo>
                <a:lnTo>
                  <a:pt x="10117137" y="2185196"/>
                </a:lnTo>
                <a:lnTo>
                  <a:pt x="10129043" y="2185990"/>
                </a:lnTo>
                <a:lnTo>
                  <a:pt x="11283950" y="2185990"/>
                </a:lnTo>
                <a:lnTo>
                  <a:pt x="11295856" y="2185196"/>
                </a:lnTo>
                <a:lnTo>
                  <a:pt x="11307763" y="2183608"/>
                </a:lnTo>
                <a:lnTo>
                  <a:pt x="11318875" y="2180430"/>
                </a:lnTo>
                <a:lnTo>
                  <a:pt x="11329987" y="2177253"/>
                </a:lnTo>
                <a:lnTo>
                  <a:pt x="11340306" y="2171694"/>
                </a:lnTo>
                <a:lnTo>
                  <a:pt x="11349037" y="2166135"/>
                </a:lnTo>
                <a:lnTo>
                  <a:pt x="11357769" y="2158987"/>
                </a:lnTo>
                <a:lnTo>
                  <a:pt x="11366500" y="2151045"/>
                </a:lnTo>
                <a:lnTo>
                  <a:pt x="11374437" y="2143103"/>
                </a:lnTo>
                <a:lnTo>
                  <a:pt x="11381581" y="2134367"/>
                </a:lnTo>
                <a:lnTo>
                  <a:pt x="11387137" y="2124042"/>
                </a:lnTo>
                <a:lnTo>
                  <a:pt x="11391900" y="2114512"/>
                </a:lnTo>
                <a:lnTo>
                  <a:pt x="11395869" y="2104187"/>
                </a:lnTo>
                <a:lnTo>
                  <a:pt x="11398250" y="2093068"/>
                </a:lnTo>
                <a:lnTo>
                  <a:pt x="11400631" y="2080361"/>
                </a:lnTo>
                <a:lnTo>
                  <a:pt x="11401425" y="2069242"/>
                </a:lnTo>
                <a:lnTo>
                  <a:pt x="11401425" y="910500"/>
                </a:lnTo>
                <a:lnTo>
                  <a:pt x="11400631" y="899381"/>
                </a:lnTo>
                <a:lnTo>
                  <a:pt x="11398250" y="886674"/>
                </a:lnTo>
                <a:lnTo>
                  <a:pt x="11395869" y="875555"/>
                </a:lnTo>
                <a:lnTo>
                  <a:pt x="11391900" y="865230"/>
                </a:lnTo>
                <a:lnTo>
                  <a:pt x="11387137" y="854905"/>
                </a:lnTo>
                <a:lnTo>
                  <a:pt x="11381581" y="845375"/>
                </a:lnTo>
                <a:lnTo>
                  <a:pt x="11374437" y="835845"/>
                </a:lnTo>
                <a:lnTo>
                  <a:pt x="11366500" y="827903"/>
                </a:lnTo>
                <a:lnTo>
                  <a:pt x="11357769" y="820755"/>
                </a:lnTo>
                <a:lnTo>
                  <a:pt x="11349037" y="813607"/>
                </a:lnTo>
                <a:lnTo>
                  <a:pt x="11340306" y="808048"/>
                </a:lnTo>
                <a:lnTo>
                  <a:pt x="11329987" y="802488"/>
                </a:lnTo>
                <a:lnTo>
                  <a:pt x="11318875" y="799312"/>
                </a:lnTo>
                <a:lnTo>
                  <a:pt x="11307763" y="795340"/>
                </a:lnTo>
                <a:lnTo>
                  <a:pt x="11295856" y="794546"/>
                </a:lnTo>
                <a:lnTo>
                  <a:pt x="11283950" y="793752"/>
                </a:lnTo>
                <a:close/>
                <a:moveTo>
                  <a:pt x="0" y="0"/>
                </a:moveTo>
                <a:lnTo>
                  <a:pt x="18288000" y="0"/>
                </a:lnTo>
                <a:lnTo>
                  <a:pt x="18288000" y="10288588"/>
                </a:lnTo>
                <a:lnTo>
                  <a:pt x="0" y="10288588"/>
                </a:lnTo>
                <a:close/>
              </a:path>
            </a:pathLst>
          </a:custGeom>
          <a:solidFill>
            <a:schemeClr val="bg1">
              <a:alpha val="92000"/>
            </a:schemeClr>
          </a:solidFill>
          <a:ln w="12700" cap="sq">
            <a:noFill/>
            <a:miter/>
          </a:ln>
          <a:effectLst/>
        </p:spPr>
        <p:txBody>
          <a:bodyPr vert="horz" wrap="square" lIns="68580" tIns="34290" rIns="68580" bIns="34290" rtlCol="0" anchor="ctr"/>
          <a:lstStyle/>
          <a:p>
            <a:pPr algn="ctr">
              <a:lnSpc>
                <a:spcPct val="110000"/>
              </a:lnSpc>
            </a:pPr>
            <a:endParaRPr kumimoji="1" lang="zh-CN" altLang="en-US"/>
          </a:p>
        </p:txBody>
      </p:sp>
      <p:sp>
        <p:nvSpPr>
          <p:cNvPr id="4" name="标题 1"/>
          <p:cNvSpPr txBox="1"/>
          <p:nvPr/>
        </p:nvSpPr>
        <p:spPr>
          <a:xfrm>
            <a:off x="0" y="5715000"/>
            <a:ext cx="12192000" cy="1143000"/>
          </a:xfrm>
          <a:custGeom>
            <a:avLst/>
            <a:gdLst>
              <a:gd name="connsiteX0" fmla="*/ 0 w 12192000"/>
              <a:gd name="connsiteY0" fmla="*/ 0 h 1919477"/>
              <a:gd name="connsiteX1" fmla="*/ 35421 w 12192000"/>
              <a:gd name="connsiteY1" fmla="*/ 14901 h 1919477"/>
              <a:gd name="connsiteX2" fmla="*/ 5075117 w 12192000"/>
              <a:gd name="connsiteY2" fmla="*/ 1266015 h 1919477"/>
              <a:gd name="connsiteX3" fmla="*/ 11887275 w 12192000"/>
              <a:gd name="connsiteY3" fmla="*/ 1163896 h 1919477"/>
              <a:gd name="connsiteX4" fmla="*/ 12192000 w 12192000"/>
              <a:gd name="connsiteY4" fmla="*/ 1066663 h 1919477"/>
              <a:gd name="connsiteX5" fmla="*/ 12192000 w 12192000"/>
              <a:gd name="connsiteY5" fmla="*/ 1919477 h 1919477"/>
              <a:gd name="connsiteX6" fmla="*/ 0 w 12192000"/>
              <a:gd name="connsiteY6" fmla="*/ 1919477 h 1919477"/>
            </a:gdLst>
            <a:ahLst/>
            <a:cxnLst/>
            <a:rect l="l" t="t" r="r" b="b"/>
            <a:pathLst>
              <a:path w="12192000" h="1919477">
                <a:moveTo>
                  <a:pt x="0" y="0"/>
                </a:moveTo>
                <a:lnTo>
                  <a:pt x="35421" y="14901"/>
                </a:lnTo>
                <a:cubicBezTo>
                  <a:pt x="1378514" y="544026"/>
                  <a:pt x="3132286" y="994310"/>
                  <a:pt x="5075117" y="1266015"/>
                </a:cubicBezTo>
                <a:cubicBezTo>
                  <a:pt x="7850590" y="1654164"/>
                  <a:pt x="10355012" y="1585998"/>
                  <a:pt x="11887275" y="1163896"/>
                </a:cubicBezTo>
                <a:lnTo>
                  <a:pt x="12192000" y="1066663"/>
                </a:lnTo>
                <a:lnTo>
                  <a:pt x="12192000" y="1919477"/>
                </a:lnTo>
                <a:lnTo>
                  <a:pt x="0" y="1919477"/>
                </a:ln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54232" y="2066756"/>
            <a:ext cx="3362068" cy="1226968"/>
          </a:xfrm>
          <a:prstGeom prst="rect">
            <a:avLst/>
          </a:prstGeom>
          <a:noFill/>
          <a:ln>
            <a:noFill/>
          </a:ln>
        </p:spPr>
        <p:txBody>
          <a:bodyPr vert="horz" wrap="square" lIns="0" tIns="45720" rIns="0" bIns="45720" rtlCol="0" anchor="b"/>
          <a:lstStyle/>
          <a:p>
            <a:pPr algn="r">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PART.</a:t>
            </a:r>
            <a:endParaRPr kumimoji="1" lang="zh-CN" altLang="en-US"/>
          </a:p>
        </p:txBody>
      </p:sp>
      <p:sp>
        <p:nvSpPr>
          <p:cNvPr id="6" name="标题 1"/>
          <p:cNvSpPr txBox="1"/>
          <p:nvPr/>
        </p:nvSpPr>
        <p:spPr>
          <a:xfrm>
            <a:off x="589105" y="704314"/>
            <a:ext cx="2300079" cy="285620"/>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tx1">
              <a:lumMod val="85000"/>
              <a:lumOff val="15000"/>
            </a:schemeClr>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581485" y="4985861"/>
            <a:ext cx="5876465" cy="372411"/>
          </a:xfrm>
          <a:prstGeom prst="roundRect">
            <a:avLst>
              <a:gd name="adj" fmla="val 14109"/>
            </a:avLst>
          </a:prstGeom>
          <a:solidFill>
            <a:schemeClr val="bg1"/>
          </a:solidFill>
          <a:ln w="12700" cap="sq">
            <a:noFill/>
            <a:miter/>
          </a:ln>
          <a:effectLst>
            <a:outerShdw blurRad="139700" dist="38100" dir="2700000" algn="tl" rotWithShape="0">
              <a:schemeClr val="accent1">
                <a:alpha val="2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767751" y="5033567"/>
            <a:ext cx="2905723" cy="276999"/>
          </a:xfrm>
          <a:prstGeom prst="rect">
            <a:avLst/>
          </a:prstGeom>
          <a:noFill/>
          <a:ln>
            <a:noFill/>
          </a:ln>
        </p:spPr>
        <p:txBody>
          <a:bodyPr vert="horz" wrap="square" lIns="0" tIns="45720" rIns="0" bIns="45720" rtlCol="0" anchor="t"/>
          <a:lstStyle/>
          <a:p>
            <a:pPr algn="dist">
              <a:lnSpc>
                <a:spcPct val="110000"/>
              </a:lnSpc>
            </a:pPr>
            <a:r>
              <a:rPr kumimoji="1" lang="en-US" altLang="zh-CN" sz="1400">
                <a:ln w="12700">
                  <a:noFill/>
                </a:ln>
                <a:solidFill>
                  <a:srgbClr val="FF8F40">
                    <a:alpha val="100000"/>
                  </a:srgbClr>
                </a:solidFill>
                <a:latin typeface="Source Han Sans"/>
                <a:ea typeface="Source Han Sans"/>
                <a:cs typeface="Source Han Sans"/>
              </a:rPr>
              <a:t>POWERPOINT DESIGN</a:t>
            </a:r>
            <a:endParaRPr kumimoji="1" lang="zh-CN" altLang="en-US"/>
          </a:p>
        </p:txBody>
      </p:sp>
      <p:sp>
        <p:nvSpPr>
          <p:cNvPr id="9" name="标题 1"/>
          <p:cNvSpPr txBox="1"/>
          <p:nvPr/>
        </p:nvSpPr>
        <p:spPr>
          <a:xfrm>
            <a:off x="5717222" y="643536"/>
            <a:ext cx="398336" cy="398336"/>
          </a:xfrm>
          <a:prstGeom prst="plaque">
            <a:avLst>
              <a:gd name="adj" fmla="val 50000"/>
            </a:avLst>
          </a:prstGeom>
          <a:gradFill>
            <a:gsLst>
              <a:gs pos="0">
                <a:schemeClr val="accent1">
                  <a:lumMod val="60000"/>
                  <a:lumOff val="40000"/>
                </a:schemeClr>
              </a:gs>
              <a:gs pos="100000">
                <a:schemeClr val="accent1"/>
              </a:gs>
            </a:gsLst>
            <a:lin ang="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078440" y="498584"/>
            <a:ext cx="229343" cy="229343"/>
          </a:xfrm>
          <a:prstGeom prst="plaque">
            <a:avLst>
              <a:gd name="adj" fmla="val 50000"/>
            </a:avLst>
          </a:prstGeom>
          <a:solidFill>
            <a:schemeClr val="accent1">
              <a:alpha val="5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5400000">
            <a:off x="10983613" y="-293649"/>
            <a:ext cx="217349" cy="804647"/>
          </a:xfrm>
          <a:custGeom>
            <a:avLst/>
            <a:gdLst>
              <a:gd name="connsiteX0" fmla="*/ 155416 w 217349"/>
              <a:gd name="connsiteY0" fmla="*/ 30967 h 804647"/>
              <a:gd name="connsiteX1" fmla="*/ 186383 w 217349"/>
              <a:gd name="connsiteY1" fmla="*/ 0 h 804647"/>
              <a:gd name="connsiteX2" fmla="*/ 217349 w 217349"/>
              <a:gd name="connsiteY2" fmla="*/ 30967 h 804647"/>
              <a:gd name="connsiteX3" fmla="*/ 186383 w 217349"/>
              <a:gd name="connsiteY3" fmla="*/ 61934 h 804647"/>
              <a:gd name="connsiteX4" fmla="*/ 155416 w 217349"/>
              <a:gd name="connsiteY4" fmla="*/ 30967 h 804647"/>
              <a:gd name="connsiteX5" fmla="*/ 155416 w 217349"/>
              <a:gd name="connsiteY5" fmla="*/ 154753 h 804647"/>
              <a:gd name="connsiteX6" fmla="*/ 186383 w 217349"/>
              <a:gd name="connsiteY6" fmla="*/ 123786 h 804647"/>
              <a:gd name="connsiteX7" fmla="*/ 217349 w 217349"/>
              <a:gd name="connsiteY7" fmla="*/ 154753 h 804647"/>
              <a:gd name="connsiteX8" fmla="*/ 186383 w 217349"/>
              <a:gd name="connsiteY8" fmla="*/ 185719 h 804647"/>
              <a:gd name="connsiteX9" fmla="*/ 155416 w 217349"/>
              <a:gd name="connsiteY9" fmla="*/ 154753 h 804647"/>
              <a:gd name="connsiteX10" fmla="*/ 155416 w 217349"/>
              <a:gd name="connsiteY10" fmla="*/ 278538 h 804647"/>
              <a:gd name="connsiteX11" fmla="*/ 186383 w 217349"/>
              <a:gd name="connsiteY11" fmla="*/ 247572 h 804647"/>
              <a:gd name="connsiteX12" fmla="*/ 217349 w 217349"/>
              <a:gd name="connsiteY12" fmla="*/ 278538 h 804647"/>
              <a:gd name="connsiteX13" fmla="*/ 186383 w 217349"/>
              <a:gd name="connsiteY13" fmla="*/ 309505 h 804647"/>
              <a:gd name="connsiteX14" fmla="*/ 155416 w 217349"/>
              <a:gd name="connsiteY14" fmla="*/ 278538 h 804647"/>
              <a:gd name="connsiteX15" fmla="*/ 155416 w 217349"/>
              <a:gd name="connsiteY15" fmla="*/ 402324 h 804647"/>
              <a:gd name="connsiteX16" fmla="*/ 186383 w 217349"/>
              <a:gd name="connsiteY16" fmla="*/ 371358 h 804647"/>
              <a:gd name="connsiteX17" fmla="*/ 217349 w 217349"/>
              <a:gd name="connsiteY17" fmla="*/ 402324 h 804647"/>
              <a:gd name="connsiteX18" fmla="*/ 186383 w 217349"/>
              <a:gd name="connsiteY18" fmla="*/ 433290 h 804647"/>
              <a:gd name="connsiteX19" fmla="*/ 155416 w 217349"/>
              <a:gd name="connsiteY19" fmla="*/ 402324 h 804647"/>
              <a:gd name="connsiteX20" fmla="*/ 155416 w 217349"/>
              <a:gd name="connsiteY20" fmla="*/ 526110 h 804647"/>
              <a:gd name="connsiteX21" fmla="*/ 186383 w 217349"/>
              <a:gd name="connsiteY21" fmla="*/ 495144 h 804647"/>
              <a:gd name="connsiteX22" fmla="*/ 217349 w 217349"/>
              <a:gd name="connsiteY22" fmla="*/ 526110 h 804647"/>
              <a:gd name="connsiteX23" fmla="*/ 186383 w 217349"/>
              <a:gd name="connsiteY23" fmla="*/ 557076 h 804647"/>
              <a:gd name="connsiteX24" fmla="*/ 155416 w 217349"/>
              <a:gd name="connsiteY24" fmla="*/ 526110 h 804647"/>
              <a:gd name="connsiteX25" fmla="*/ 155416 w 217349"/>
              <a:gd name="connsiteY25" fmla="*/ 649895 h 804647"/>
              <a:gd name="connsiteX26" fmla="*/ 186383 w 217349"/>
              <a:gd name="connsiteY26" fmla="*/ 618929 h 804647"/>
              <a:gd name="connsiteX27" fmla="*/ 217349 w 217349"/>
              <a:gd name="connsiteY27" fmla="*/ 649895 h 804647"/>
              <a:gd name="connsiteX28" fmla="*/ 186383 w 217349"/>
              <a:gd name="connsiteY28" fmla="*/ 680861 h 804647"/>
              <a:gd name="connsiteX29" fmla="*/ 155416 w 217349"/>
              <a:gd name="connsiteY29" fmla="*/ 649895 h 804647"/>
              <a:gd name="connsiteX30" fmla="*/ 155416 w 217349"/>
              <a:gd name="connsiteY30" fmla="*/ 773681 h 804647"/>
              <a:gd name="connsiteX31" fmla="*/ 186383 w 217349"/>
              <a:gd name="connsiteY31" fmla="*/ 742714 h 804647"/>
              <a:gd name="connsiteX32" fmla="*/ 217349 w 217349"/>
              <a:gd name="connsiteY32" fmla="*/ 773681 h 804647"/>
              <a:gd name="connsiteX33" fmla="*/ 186383 w 217349"/>
              <a:gd name="connsiteY33" fmla="*/ 804647 h 804647"/>
              <a:gd name="connsiteX34" fmla="*/ 155416 w 217349"/>
              <a:gd name="connsiteY34" fmla="*/ 773681 h 804647"/>
              <a:gd name="connsiteX35" fmla="*/ 67055 w 217349"/>
              <a:gd name="connsiteY35" fmla="*/ 30967 h 804647"/>
              <a:gd name="connsiteX36" fmla="*/ 98021 w 217349"/>
              <a:gd name="connsiteY36" fmla="*/ 0 h 804647"/>
              <a:gd name="connsiteX37" fmla="*/ 128987 w 217349"/>
              <a:gd name="connsiteY37" fmla="*/ 30967 h 804647"/>
              <a:gd name="connsiteX38" fmla="*/ 98021 w 217349"/>
              <a:gd name="connsiteY38" fmla="*/ 61934 h 804647"/>
              <a:gd name="connsiteX39" fmla="*/ 67055 w 217349"/>
              <a:gd name="connsiteY39" fmla="*/ 30967 h 804647"/>
              <a:gd name="connsiteX40" fmla="*/ 67055 w 217349"/>
              <a:gd name="connsiteY40" fmla="*/ 154753 h 804647"/>
              <a:gd name="connsiteX41" fmla="*/ 98021 w 217349"/>
              <a:gd name="connsiteY41" fmla="*/ 123786 h 804647"/>
              <a:gd name="connsiteX42" fmla="*/ 128987 w 217349"/>
              <a:gd name="connsiteY42" fmla="*/ 154753 h 804647"/>
              <a:gd name="connsiteX43" fmla="*/ 98021 w 217349"/>
              <a:gd name="connsiteY43" fmla="*/ 185719 h 804647"/>
              <a:gd name="connsiteX44" fmla="*/ 67055 w 217349"/>
              <a:gd name="connsiteY44" fmla="*/ 154753 h 804647"/>
              <a:gd name="connsiteX45" fmla="*/ 67055 w 217349"/>
              <a:gd name="connsiteY45" fmla="*/ 278538 h 804647"/>
              <a:gd name="connsiteX46" fmla="*/ 98021 w 217349"/>
              <a:gd name="connsiteY46" fmla="*/ 247572 h 804647"/>
              <a:gd name="connsiteX47" fmla="*/ 128987 w 217349"/>
              <a:gd name="connsiteY47" fmla="*/ 278538 h 804647"/>
              <a:gd name="connsiteX48" fmla="*/ 98021 w 217349"/>
              <a:gd name="connsiteY48" fmla="*/ 309505 h 804647"/>
              <a:gd name="connsiteX49" fmla="*/ 67055 w 217349"/>
              <a:gd name="connsiteY49" fmla="*/ 278538 h 804647"/>
              <a:gd name="connsiteX50" fmla="*/ 67055 w 217349"/>
              <a:gd name="connsiteY50" fmla="*/ 402324 h 804647"/>
              <a:gd name="connsiteX51" fmla="*/ 98021 w 217349"/>
              <a:gd name="connsiteY51" fmla="*/ 371358 h 804647"/>
              <a:gd name="connsiteX52" fmla="*/ 128987 w 217349"/>
              <a:gd name="connsiteY52" fmla="*/ 402324 h 804647"/>
              <a:gd name="connsiteX53" fmla="*/ 98021 w 217349"/>
              <a:gd name="connsiteY53" fmla="*/ 433290 h 804647"/>
              <a:gd name="connsiteX54" fmla="*/ 67055 w 217349"/>
              <a:gd name="connsiteY54" fmla="*/ 402324 h 804647"/>
              <a:gd name="connsiteX55" fmla="*/ 67055 w 217349"/>
              <a:gd name="connsiteY55" fmla="*/ 526110 h 804647"/>
              <a:gd name="connsiteX56" fmla="*/ 98021 w 217349"/>
              <a:gd name="connsiteY56" fmla="*/ 495144 h 804647"/>
              <a:gd name="connsiteX57" fmla="*/ 128987 w 217349"/>
              <a:gd name="connsiteY57" fmla="*/ 526110 h 804647"/>
              <a:gd name="connsiteX58" fmla="*/ 98021 w 217349"/>
              <a:gd name="connsiteY58" fmla="*/ 557076 h 804647"/>
              <a:gd name="connsiteX59" fmla="*/ 67055 w 217349"/>
              <a:gd name="connsiteY59" fmla="*/ 526110 h 804647"/>
              <a:gd name="connsiteX60" fmla="*/ 67055 w 217349"/>
              <a:gd name="connsiteY60" fmla="*/ 649895 h 804647"/>
              <a:gd name="connsiteX61" fmla="*/ 98021 w 217349"/>
              <a:gd name="connsiteY61" fmla="*/ 618929 h 804647"/>
              <a:gd name="connsiteX62" fmla="*/ 128987 w 217349"/>
              <a:gd name="connsiteY62" fmla="*/ 649895 h 804647"/>
              <a:gd name="connsiteX63" fmla="*/ 98021 w 217349"/>
              <a:gd name="connsiteY63" fmla="*/ 680861 h 804647"/>
              <a:gd name="connsiteX64" fmla="*/ 67055 w 217349"/>
              <a:gd name="connsiteY64" fmla="*/ 649895 h 804647"/>
              <a:gd name="connsiteX65" fmla="*/ 67055 w 217349"/>
              <a:gd name="connsiteY65" fmla="*/ 773681 h 804647"/>
              <a:gd name="connsiteX66" fmla="*/ 98021 w 217349"/>
              <a:gd name="connsiteY66" fmla="*/ 742714 h 804647"/>
              <a:gd name="connsiteX67" fmla="*/ 128987 w 217349"/>
              <a:gd name="connsiteY67" fmla="*/ 773681 h 804647"/>
              <a:gd name="connsiteX68" fmla="*/ 98021 w 217349"/>
              <a:gd name="connsiteY68" fmla="*/ 804647 h 804647"/>
              <a:gd name="connsiteX69" fmla="*/ 67055 w 217349"/>
              <a:gd name="connsiteY69" fmla="*/ 773681 h 804647"/>
              <a:gd name="connsiteX70" fmla="*/ 0 w 217349"/>
              <a:gd name="connsiteY70" fmla="*/ 57932 h 804647"/>
              <a:gd name="connsiteX71" fmla="*/ 0 w 217349"/>
              <a:gd name="connsiteY71" fmla="*/ 4002 h 804647"/>
              <a:gd name="connsiteX72" fmla="*/ 9660 w 217349"/>
              <a:gd name="connsiteY72" fmla="*/ 0 h 804647"/>
              <a:gd name="connsiteX73" fmla="*/ 40626 w 217349"/>
              <a:gd name="connsiteY73" fmla="*/ 30967 h 804647"/>
              <a:gd name="connsiteX74" fmla="*/ 9660 w 217349"/>
              <a:gd name="connsiteY74" fmla="*/ 61934 h 804647"/>
              <a:gd name="connsiteX75" fmla="*/ 0 w 217349"/>
              <a:gd name="connsiteY75" fmla="*/ 181718 h 804647"/>
              <a:gd name="connsiteX76" fmla="*/ 0 w 217349"/>
              <a:gd name="connsiteY76" fmla="*/ 127788 h 804647"/>
              <a:gd name="connsiteX77" fmla="*/ 9660 w 217349"/>
              <a:gd name="connsiteY77" fmla="*/ 123786 h 804647"/>
              <a:gd name="connsiteX78" fmla="*/ 40626 w 217349"/>
              <a:gd name="connsiteY78" fmla="*/ 154753 h 804647"/>
              <a:gd name="connsiteX79" fmla="*/ 9660 w 217349"/>
              <a:gd name="connsiteY79" fmla="*/ 185719 h 804647"/>
              <a:gd name="connsiteX80" fmla="*/ 0 w 217349"/>
              <a:gd name="connsiteY80" fmla="*/ 305503 h 804647"/>
              <a:gd name="connsiteX81" fmla="*/ 0 w 217349"/>
              <a:gd name="connsiteY81" fmla="*/ 251573 h 804647"/>
              <a:gd name="connsiteX82" fmla="*/ 9660 w 217349"/>
              <a:gd name="connsiteY82" fmla="*/ 247572 h 804647"/>
              <a:gd name="connsiteX83" fmla="*/ 40626 w 217349"/>
              <a:gd name="connsiteY83" fmla="*/ 278538 h 804647"/>
              <a:gd name="connsiteX84" fmla="*/ 9660 w 217349"/>
              <a:gd name="connsiteY84" fmla="*/ 309505 h 804647"/>
              <a:gd name="connsiteX85" fmla="*/ 0 w 217349"/>
              <a:gd name="connsiteY85" fmla="*/ 429289 h 804647"/>
              <a:gd name="connsiteX86" fmla="*/ 0 w 217349"/>
              <a:gd name="connsiteY86" fmla="*/ 375359 h 804647"/>
              <a:gd name="connsiteX87" fmla="*/ 9660 w 217349"/>
              <a:gd name="connsiteY87" fmla="*/ 371358 h 804647"/>
              <a:gd name="connsiteX88" fmla="*/ 40626 w 217349"/>
              <a:gd name="connsiteY88" fmla="*/ 402324 h 804647"/>
              <a:gd name="connsiteX89" fmla="*/ 9660 w 217349"/>
              <a:gd name="connsiteY89" fmla="*/ 433290 h 804647"/>
              <a:gd name="connsiteX90" fmla="*/ 0 w 217349"/>
              <a:gd name="connsiteY90" fmla="*/ 553075 h 804647"/>
              <a:gd name="connsiteX91" fmla="*/ 0 w 217349"/>
              <a:gd name="connsiteY91" fmla="*/ 499145 h 804647"/>
              <a:gd name="connsiteX92" fmla="*/ 9660 w 217349"/>
              <a:gd name="connsiteY92" fmla="*/ 495144 h 804647"/>
              <a:gd name="connsiteX93" fmla="*/ 40626 w 217349"/>
              <a:gd name="connsiteY93" fmla="*/ 526110 h 804647"/>
              <a:gd name="connsiteX94" fmla="*/ 9660 w 217349"/>
              <a:gd name="connsiteY94" fmla="*/ 557076 h 804647"/>
              <a:gd name="connsiteX95" fmla="*/ 0 w 217349"/>
              <a:gd name="connsiteY95" fmla="*/ 676860 h 804647"/>
              <a:gd name="connsiteX96" fmla="*/ 0 w 217349"/>
              <a:gd name="connsiteY96" fmla="*/ 622930 h 804647"/>
              <a:gd name="connsiteX97" fmla="*/ 9660 w 217349"/>
              <a:gd name="connsiteY97" fmla="*/ 618929 h 804647"/>
              <a:gd name="connsiteX98" fmla="*/ 40626 w 217349"/>
              <a:gd name="connsiteY98" fmla="*/ 649895 h 804647"/>
              <a:gd name="connsiteX99" fmla="*/ 9660 w 217349"/>
              <a:gd name="connsiteY99" fmla="*/ 680861 h 804647"/>
              <a:gd name="connsiteX100" fmla="*/ 0 w 217349"/>
              <a:gd name="connsiteY100" fmla="*/ 800646 h 804647"/>
              <a:gd name="connsiteX101" fmla="*/ 0 w 217349"/>
              <a:gd name="connsiteY101" fmla="*/ 746716 h 804647"/>
              <a:gd name="connsiteX102" fmla="*/ 9660 w 217349"/>
              <a:gd name="connsiteY102" fmla="*/ 742714 h 804647"/>
              <a:gd name="connsiteX103" fmla="*/ 40626 w 217349"/>
              <a:gd name="connsiteY103" fmla="*/ 773681 h 804647"/>
              <a:gd name="connsiteX104" fmla="*/ 9660 w 217349"/>
              <a:gd name="connsiteY104" fmla="*/ 804647 h 804647"/>
            </a:gdLst>
            <a:ahLst/>
            <a:cxnLst/>
            <a:rect l="l" t="t" r="r" b="b"/>
            <a:pathLst>
              <a:path w="217349" h="804647">
                <a:moveTo>
                  <a:pt x="155416" y="30967"/>
                </a:moveTo>
                <a:cubicBezTo>
                  <a:pt x="155416" y="13865"/>
                  <a:pt x="169281" y="0"/>
                  <a:pt x="186383" y="0"/>
                </a:cubicBezTo>
                <a:cubicBezTo>
                  <a:pt x="203485" y="0"/>
                  <a:pt x="217349" y="13865"/>
                  <a:pt x="217349" y="30967"/>
                </a:cubicBezTo>
                <a:cubicBezTo>
                  <a:pt x="217349" y="48070"/>
                  <a:pt x="203485" y="61934"/>
                  <a:pt x="186383" y="61934"/>
                </a:cubicBezTo>
                <a:cubicBezTo>
                  <a:pt x="169281" y="61934"/>
                  <a:pt x="155416" y="48070"/>
                  <a:pt x="155416" y="30967"/>
                </a:cubicBezTo>
                <a:close/>
                <a:moveTo>
                  <a:pt x="155416" y="154753"/>
                </a:moveTo>
                <a:cubicBezTo>
                  <a:pt x="155416" y="137651"/>
                  <a:pt x="169281" y="123786"/>
                  <a:pt x="186383" y="123786"/>
                </a:cubicBezTo>
                <a:cubicBezTo>
                  <a:pt x="203485" y="123786"/>
                  <a:pt x="217349" y="137651"/>
                  <a:pt x="217349" y="154753"/>
                </a:cubicBezTo>
                <a:cubicBezTo>
                  <a:pt x="217349" y="171855"/>
                  <a:pt x="203485" y="185719"/>
                  <a:pt x="186383" y="185719"/>
                </a:cubicBezTo>
                <a:cubicBezTo>
                  <a:pt x="169281" y="185719"/>
                  <a:pt x="155416" y="171855"/>
                  <a:pt x="155416" y="154753"/>
                </a:cubicBezTo>
                <a:close/>
                <a:moveTo>
                  <a:pt x="155416" y="278538"/>
                </a:moveTo>
                <a:cubicBezTo>
                  <a:pt x="155416" y="261436"/>
                  <a:pt x="169281" y="247572"/>
                  <a:pt x="186383" y="247572"/>
                </a:cubicBezTo>
                <a:cubicBezTo>
                  <a:pt x="203485" y="247572"/>
                  <a:pt x="217349" y="261436"/>
                  <a:pt x="217349" y="278538"/>
                </a:cubicBezTo>
                <a:cubicBezTo>
                  <a:pt x="217349" y="295641"/>
                  <a:pt x="203485" y="309505"/>
                  <a:pt x="186383" y="309505"/>
                </a:cubicBezTo>
                <a:cubicBezTo>
                  <a:pt x="169281" y="309505"/>
                  <a:pt x="155416" y="295641"/>
                  <a:pt x="155416" y="278538"/>
                </a:cubicBezTo>
                <a:close/>
                <a:moveTo>
                  <a:pt x="155416" y="402324"/>
                </a:moveTo>
                <a:cubicBezTo>
                  <a:pt x="155416" y="385222"/>
                  <a:pt x="169281" y="371358"/>
                  <a:pt x="186383" y="371358"/>
                </a:cubicBezTo>
                <a:cubicBezTo>
                  <a:pt x="203485" y="371358"/>
                  <a:pt x="217349" y="385222"/>
                  <a:pt x="217349" y="402324"/>
                </a:cubicBezTo>
                <a:cubicBezTo>
                  <a:pt x="217349" y="419426"/>
                  <a:pt x="203485" y="433290"/>
                  <a:pt x="186383" y="433290"/>
                </a:cubicBezTo>
                <a:cubicBezTo>
                  <a:pt x="169281" y="433290"/>
                  <a:pt x="155416" y="419426"/>
                  <a:pt x="155416" y="402324"/>
                </a:cubicBezTo>
                <a:close/>
                <a:moveTo>
                  <a:pt x="155416" y="526110"/>
                </a:moveTo>
                <a:cubicBezTo>
                  <a:pt x="155416" y="509008"/>
                  <a:pt x="169281" y="495144"/>
                  <a:pt x="186383" y="495144"/>
                </a:cubicBezTo>
                <a:cubicBezTo>
                  <a:pt x="203485" y="495144"/>
                  <a:pt x="217349" y="509008"/>
                  <a:pt x="217349" y="526110"/>
                </a:cubicBezTo>
                <a:cubicBezTo>
                  <a:pt x="217349" y="543212"/>
                  <a:pt x="203485" y="557076"/>
                  <a:pt x="186383" y="557076"/>
                </a:cubicBezTo>
                <a:cubicBezTo>
                  <a:pt x="169281" y="557076"/>
                  <a:pt x="155416" y="543212"/>
                  <a:pt x="155416" y="526110"/>
                </a:cubicBezTo>
                <a:close/>
                <a:moveTo>
                  <a:pt x="155416" y="649895"/>
                </a:moveTo>
                <a:cubicBezTo>
                  <a:pt x="155416" y="632793"/>
                  <a:pt x="169281" y="618929"/>
                  <a:pt x="186383" y="618929"/>
                </a:cubicBezTo>
                <a:cubicBezTo>
                  <a:pt x="203485" y="618929"/>
                  <a:pt x="217349" y="632793"/>
                  <a:pt x="217349" y="649895"/>
                </a:cubicBezTo>
                <a:cubicBezTo>
                  <a:pt x="217349" y="666997"/>
                  <a:pt x="203485" y="680861"/>
                  <a:pt x="186383" y="680861"/>
                </a:cubicBezTo>
                <a:cubicBezTo>
                  <a:pt x="169281" y="680861"/>
                  <a:pt x="155416" y="666997"/>
                  <a:pt x="155416" y="649895"/>
                </a:cubicBezTo>
                <a:close/>
                <a:moveTo>
                  <a:pt x="155416" y="773681"/>
                </a:moveTo>
                <a:cubicBezTo>
                  <a:pt x="155416" y="756578"/>
                  <a:pt x="169281" y="742714"/>
                  <a:pt x="186383" y="742714"/>
                </a:cubicBezTo>
                <a:cubicBezTo>
                  <a:pt x="203485" y="742714"/>
                  <a:pt x="217349" y="756578"/>
                  <a:pt x="217349" y="773681"/>
                </a:cubicBezTo>
                <a:cubicBezTo>
                  <a:pt x="217349" y="790783"/>
                  <a:pt x="203485" y="804647"/>
                  <a:pt x="186383" y="804647"/>
                </a:cubicBezTo>
                <a:cubicBezTo>
                  <a:pt x="169281" y="804647"/>
                  <a:pt x="155416" y="790783"/>
                  <a:pt x="155416" y="773681"/>
                </a:cubicBezTo>
                <a:close/>
                <a:moveTo>
                  <a:pt x="67055" y="30967"/>
                </a:moveTo>
                <a:cubicBezTo>
                  <a:pt x="67055" y="13865"/>
                  <a:pt x="80919" y="0"/>
                  <a:pt x="98021" y="0"/>
                </a:cubicBezTo>
                <a:cubicBezTo>
                  <a:pt x="115123" y="0"/>
                  <a:pt x="128987" y="13865"/>
                  <a:pt x="128987" y="30967"/>
                </a:cubicBezTo>
                <a:cubicBezTo>
                  <a:pt x="128987" y="48070"/>
                  <a:pt x="115123" y="61934"/>
                  <a:pt x="98021" y="61934"/>
                </a:cubicBezTo>
                <a:cubicBezTo>
                  <a:pt x="80919" y="61934"/>
                  <a:pt x="67055" y="48070"/>
                  <a:pt x="67055" y="30967"/>
                </a:cubicBezTo>
                <a:close/>
                <a:moveTo>
                  <a:pt x="67055" y="154753"/>
                </a:moveTo>
                <a:cubicBezTo>
                  <a:pt x="67055" y="137651"/>
                  <a:pt x="80919" y="123786"/>
                  <a:pt x="98021" y="123786"/>
                </a:cubicBezTo>
                <a:cubicBezTo>
                  <a:pt x="115123" y="123786"/>
                  <a:pt x="128987" y="137651"/>
                  <a:pt x="128987" y="154753"/>
                </a:cubicBezTo>
                <a:cubicBezTo>
                  <a:pt x="128987" y="171855"/>
                  <a:pt x="115123" y="185719"/>
                  <a:pt x="98021" y="185719"/>
                </a:cubicBezTo>
                <a:cubicBezTo>
                  <a:pt x="80919" y="185719"/>
                  <a:pt x="67055" y="171855"/>
                  <a:pt x="67055" y="154753"/>
                </a:cubicBezTo>
                <a:close/>
                <a:moveTo>
                  <a:pt x="67055" y="278538"/>
                </a:moveTo>
                <a:cubicBezTo>
                  <a:pt x="67055" y="261436"/>
                  <a:pt x="80919" y="247572"/>
                  <a:pt x="98021" y="247572"/>
                </a:cubicBezTo>
                <a:cubicBezTo>
                  <a:pt x="115123" y="247572"/>
                  <a:pt x="128987" y="261436"/>
                  <a:pt x="128987" y="278538"/>
                </a:cubicBezTo>
                <a:cubicBezTo>
                  <a:pt x="128987" y="295641"/>
                  <a:pt x="115123" y="309505"/>
                  <a:pt x="98021" y="309505"/>
                </a:cubicBezTo>
                <a:cubicBezTo>
                  <a:pt x="80919" y="309505"/>
                  <a:pt x="67055" y="295641"/>
                  <a:pt x="67055" y="278538"/>
                </a:cubicBezTo>
                <a:close/>
                <a:moveTo>
                  <a:pt x="67055" y="402324"/>
                </a:moveTo>
                <a:cubicBezTo>
                  <a:pt x="67055" y="385222"/>
                  <a:pt x="80919" y="371358"/>
                  <a:pt x="98021" y="371358"/>
                </a:cubicBezTo>
                <a:cubicBezTo>
                  <a:pt x="115123" y="371358"/>
                  <a:pt x="128987" y="385222"/>
                  <a:pt x="128987" y="402324"/>
                </a:cubicBezTo>
                <a:cubicBezTo>
                  <a:pt x="128987" y="419426"/>
                  <a:pt x="115123" y="433290"/>
                  <a:pt x="98021" y="433290"/>
                </a:cubicBezTo>
                <a:cubicBezTo>
                  <a:pt x="80919" y="433290"/>
                  <a:pt x="67055" y="419426"/>
                  <a:pt x="67055" y="402324"/>
                </a:cubicBezTo>
                <a:close/>
                <a:moveTo>
                  <a:pt x="67055" y="526110"/>
                </a:moveTo>
                <a:cubicBezTo>
                  <a:pt x="67055" y="509008"/>
                  <a:pt x="80919" y="495144"/>
                  <a:pt x="98021" y="495144"/>
                </a:cubicBezTo>
                <a:cubicBezTo>
                  <a:pt x="115123" y="495144"/>
                  <a:pt x="128987" y="509008"/>
                  <a:pt x="128987" y="526110"/>
                </a:cubicBezTo>
                <a:cubicBezTo>
                  <a:pt x="128987" y="543212"/>
                  <a:pt x="115123" y="557076"/>
                  <a:pt x="98021" y="557076"/>
                </a:cubicBezTo>
                <a:cubicBezTo>
                  <a:pt x="80919" y="557076"/>
                  <a:pt x="67055" y="543212"/>
                  <a:pt x="67055" y="526110"/>
                </a:cubicBezTo>
                <a:close/>
                <a:moveTo>
                  <a:pt x="67055" y="649895"/>
                </a:moveTo>
                <a:cubicBezTo>
                  <a:pt x="67055" y="632793"/>
                  <a:pt x="80919" y="618929"/>
                  <a:pt x="98021" y="618929"/>
                </a:cubicBezTo>
                <a:cubicBezTo>
                  <a:pt x="115123" y="618929"/>
                  <a:pt x="128987" y="632793"/>
                  <a:pt x="128987" y="649895"/>
                </a:cubicBezTo>
                <a:cubicBezTo>
                  <a:pt x="128987" y="666997"/>
                  <a:pt x="115123" y="680861"/>
                  <a:pt x="98021" y="680861"/>
                </a:cubicBezTo>
                <a:cubicBezTo>
                  <a:pt x="80919" y="680861"/>
                  <a:pt x="67055" y="666997"/>
                  <a:pt x="67055" y="649895"/>
                </a:cubicBezTo>
                <a:close/>
                <a:moveTo>
                  <a:pt x="67055" y="773681"/>
                </a:moveTo>
                <a:cubicBezTo>
                  <a:pt x="67055" y="756578"/>
                  <a:pt x="80919" y="742714"/>
                  <a:pt x="98021" y="742714"/>
                </a:cubicBezTo>
                <a:cubicBezTo>
                  <a:pt x="115123" y="742714"/>
                  <a:pt x="128987" y="756578"/>
                  <a:pt x="128987" y="773681"/>
                </a:cubicBezTo>
                <a:cubicBezTo>
                  <a:pt x="128987" y="790783"/>
                  <a:pt x="115123" y="804647"/>
                  <a:pt x="98021" y="804647"/>
                </a:cubicBezTo>
                <a:cubicBezTo>
                  <a:pt x="80919" y="804647"/>
                  <a:pt x="67055" y="790783"/>
                  <a:pt x="67055" y="773681"/>
                </a:cubicBezTo>
                <a:close/>
                <a:moveTo>
                  <a:pt x="0" y="57932"/>
                </a:moveTo>
                <a:lnTo>
                  <a:pt x="0" y="4002"/>
                </a:lnTo>
                <a:lnTo>
                  <a:pt x="9660" y="0"/>
                </a:lnTo>
                <a:cubicBezTo>
                  <a:pt x="26762" y="0"/>
                  <a:pt x="40626" y="13865"/>
                  <a:pt x="40626" y="30967"/>
                </a:cubicBezTo>
                <a:cubicBezTo>
                  <a:pt x="40626" y="48070"/>
                  <a:pt x="26762" y="61934"/>
                  <a:pt x="9660" y="61934"/>
                </a:cubicBezTo>
                <a:close/>
                <a:moveTo>
                  <a:pt x="0" y="181718"/>
                </a:moveTo>
                <a:lnTo>
                  <a:pt x="0" y="127788"/>
                </a:lnTo>
                <a:lnTo>
                  <a:pt x="9660" y="123786"/>
                </a:lnTo>
                <a:cubicBezTo>
                  <a:pt x="26762" y="123786"/>
                  <a:pt x="40626" y="137651"/>
                  <a:pt x="40626" y="154753"/>
                </a:cubicBezTo>
                <a:cubicBezTo>
                  <a:pt x="40626" y="171855"/>
                  <a:pt x="26762" y="185719"/>
                  <a:pt x="9660" y="185719"/>
                </a:cubicBezTo>
                <a:close/>
                <a:moveTo>
                  <a:pt x="0" y="305503"/>
                </a:moveTo>
                <a:lnTo>
                  <a:pt x="0" y="251573"/>
                </a:lnTo>
                <a:lnTo>
                  <a:pt x="9660" y="247572"/>
                </a:lnTo>
                <a:cubicBezTo>
                  <a:pt x="26762" y="247572"/>
                  <a:pt x="40626" y="261436"/>
                  <a:pt x="40626" y="278538"/>
                </a:cubicBezTo>
                <a:cubicBezTo>
                  <a:pt x="40626" y="295641"/>
                  <a:pt x="26762" y="309505"/>
                  <a:pt x="9660" y="309505"/>
                </a:cubicBezTo>
                <a:close/>
                <a:moveTo>
                  <a:pt x="0" y="429289"/>
                </a:moveTo>
                <a:lnTo>
                  <a:pt x="0" y="375359"/>
                </a:lnTo>
                <a:lnTo>
                  <a:pt x="9660" y="371358"/>
                </a:lnTo>
                <a:cubicBezTo>
                  <a:pt x="26762" y="371358"/>
                  <a:pt x="40626" y="385222"/>
                  <a:pt x="40626" y="402324"/>
                </a:cubicBezTo>
                <a:cubicBezTo>
                  <a:pt x="40626" y="419426"/>
                  <a:pt x="26762" y="433290"/>
                  <a:pt x="9660" y="433290"/>
                </a:cubicBezTo>
                <a:close/>
                <a:moveTo>
                  <a:pt x="0" y="553075"/>
                </a:moveTo>
                <a:lnTo>
                  <a:pt x="0" y="499145"/>
                </a:lnTo>
                <a:lnTo>
                  <a:pt x="9660" y="495144"/>
                </a:lnTo>
                <a:cubicBezTo>
                  <a:pt x="26762" y="495144"/>
                  <a:pt x="40626" y="509008"/>
                  <a:pt x="40626" y="526110"/>
                </a:cubicBezTo>
                <a:cubicBezTo>
                  <a:pt x="40626" y="543212"/>
                  <a:pt x="26762" y="557076"/>
                  <a:pt x="9660" y="557076"/>
                </a:cubicBezTo>
                <a:close/>
                <a:moveTo>
                  <a:pt x="0" y="676860"/>
                </a:moveTo>
                <a:lnTo>
                  <a:pt x="0" y="622930"/>
                </a:lnTo>
                <a:lnTo>
                  <a:pt x="9660" y="618929"/>
                </a:lnTo>
                <a:cubicBezTo>
                  <a:pt x="26762" y="618929"/>
                  <a:pt x="40626" y="632793"/>
                  <a:pt x="40626" y="649895"/>
                </a:cubicBezTo>
                <a:cubicBezTo>
                  <a:pt x="40626" y="666997"/>
                  <a:pt x="26762" y="680861"/>
                  <a:pt x="9660" y="680861"/>
                </a:cubicBezTo>
                <a:close/>
                <a:moveTo>
                  <a:pt x="0" y="800646"/>
                </a:moveTo>
                <a:lnTo>
                  <a:pt x="0" y="746716"/>
                </a:lnTo>
                <a:lnTo>
                  <a:pt x="9660" y="742714"/>
                </a:lnTo>
                <a:cubicBezTo>
                  <a:pt x="26762" y="742714"/>
                  <a:pt x="40626" y="756578"/>
                  <a:pt x="40626" y="773681"/>
                </a:cubicBezTo>
                <a:cubicBezTo>
                  <a:pt x="40626" y="790783"/>
                  <a:pt x="26762" y="804647"/>
                  <a:pt x="9660" y="804647"/>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0" y="3508719"/>
            <a:ext cx="314738" cy="804646"/>
          </a:xfrm>
          <a:custGeom>
            <a:avLst/>
            <a:gdLst>
              <a:gd name="connsiteX0" fmla="*/ 30966 w 314738"/>
              <a:gd name="connsiteY0" fmla="*/ 61933 h 804646"/>
              <a:gd name="connsiteX1" fmla="*/ 0 w 314738"/>
              <a:gd name="connsiteY1" fmla="*/ 30967 h 804646"/>
              <a:gd name="connsiteX2" fmla="*/ 30966 w 314738"/>
              <a:gd name="connsiteY2" fmla="*/ 0 h 804646"/>
              <a:gd name="connsiteX3" fmla="*/ 61932 w 314738"/>
              <a:gd name="connsiteY3" fmla="*/ 30967 h 804646"/>
              <a:gd name="connsiteX4" fmla="*/ 30966 w 314738"/>
              <a:gd name="connsiteY4" fmla="*/ 61933 h 804646"/>
              <a:gd name="connsiteX5" fmla="*/ 119327 w 314738"/>
              <a:gd name="connsiteY5" fmla="*/ 61933 h 804646"/>
              <a:gd name="connsiteX6" fmla="*/ 88361 w 314738"/>
              <a:gd name="connsiteY6" fmla="*/ 30967 h 804646"/>
              <a:gd name="connsiteX7" fmla="*/ 119327 w 314738"/>
              <a:gd name="connsiteY7" fmla="*/ 0 h 804646"/>
              <a:gd name="connsiteX8" fmla="*/ 150293 w 314738"/>
              <a:gd name="connsiteY8" fmla="*/ 30967 h 804646"/>
              <a:gd name="connsiteX9" fmla="*/ 119327 w 314738"/>
              <a:gd name="connsiteY9" fmla="*/ 61933 h 804646"/>
              <a:gd name="connsiteX10" fmla="*/ 207688 w 314738"/>
              <a:gd name="connsiteY10" fmla="*/ 61933 h 804646"/>
              <a:gd name="connsiteX11" fmla="*/ 176722 w 314738"/>
              <a:gd name="connsiteY11" fmla="*/ 30967 h 804646"/>
              <a:gd name="connsiteX12" fmla="*/ 207688 w 314738"/>
              <a:gd name="connsiteY12" fmla="*/ 0 h 804646"/>
              <a:gd name="connsiteX13" fmla="*/ 238654 w 314738"/>
              <a:gd name="connsiteY13" fmla="*/ 30967 h 804646"/>
              <a:gd name="connsiteX14" fmla="*/ 207688 w 314738"/>
              <a:gd name="connsiteY14" fmla="*/ 61933 h 804646"/>
              <a:gd name="connsiteX15" fmla="*/ 296049 w 314738"/>
              <a:gd name="connsiteY15" fmla="*/ 61933 h 804646"/>
              <a:gd name="connsiteX16" fmla="*/ 265082 w 314738"/>
              <a:gd name="connsiteY16" fmla="*/ 30967 h 804646"/>
              <a:gd name="connsiteX17" fmla="*/ 296049 w 314738"/>
              <a:gd name="connsiteY17" fmla="*/ 0 h 804646"/>
              <a:gd name="connsiteX18" fmla="*/ 314738 w 314738"/>
              <a:gd name="connsiteY18" fmla="*/ 7741 h 804646"/>
              <a:gd name="connsiteX19" fmla="*/ 314738 w 314738"/>
              <a:gd name="connsiteY19" fmla="*/ 54192 h 804646"/>
              <a:gd name="connsiteX20" fmla="*/ 30966 w 314738"/>
              <a:gd name="connsiteY20" fmla="*/ 185718 h 804646"/>
              <a:gd name="connsiteX21" fmla="*/ 0 w 314738"/>
              <a:gd name="connsiteY21" fmla="*/ 154752 h 804646"/>
              <a:gd name="connsiteX22" fmla="*/ 30966 w 314738"/>
              <a:gd name="connsiteY22" fmla="*/ 123786 h 804646"/>
              <a:gd name="connsiteX23" fmla="*/ 61932 w 314738"/>
              <a:gd name="connsiteY23" fmla="*/ 154752 h 804646"/>
              <a:gd name="connsiteX24" fmla="*/ 30966 w 314738"/>
              <a:gd name="connsiteY24" fmla="*/ 185718 h 804646"/>
              <a:gd name="connsiteX25" fmla="*/ 119327 w 314738"/>
              <a:gd name="connsiteY25" fmla="*/ 185718 h 804646"/>
              <a:gd name="connsiteX26" fmla="*/ 88361 w 314738"/>
              <a:gd name="connsiteY26" fmla="*/ 154752 h 804646"/>
              <a:gd name="connsiteX27" fmla="*/ 119327 w 314738"/>
              <a:gd name="connsiteY27" fmla="*/ 123786 h 804646"/>
              <a:gd name="connsiteX28" fmla="*/ 150293 w 314738"/>
              <a:gd name="connsiteY28" fmla="*/ 154752 h 804646"/>
              <a:gd name="connsiteX29" fmla="*/ 119327 w 314738"/>
              <a:gd name="connsiteY29" fmla="*/ 185718 h 804646"/>
              <a:gd name="connsiteX30" fmla="*/ 207688 w 314738"/>
              <a:gd name="connsiteY30" fmla="*/ 185718 h 804646"/>
              <a:gd name="connsiteX31" fmla="*/ 176722 w 314738"/>
              <a:gd name="connsiteY31" fmla="*/ 154752 h 804646"/>
              <a:gd name="connsiteX32" fmla="*/ 207688 w 314738"/>
              <a:gd name="connsiteY32" fmla="*/ 123786 h 804646"/>
              <a:gd name="connsiteX33" fmla="*/ 238654 w 314738"/>
              <a:gd name="connsiteY33" fmla="*/ 154752 h 804646"/>
              <a:gd name="connsiteX34" fmla="*/ 207688 w 314738"/>
              <a:gd name="connsiteY34" fmla="*/ 185718 h 804646"/>
              <a:gd name="connsiteX35" fmla="*/ 296049 w 314738"/>
              <a:gd name="connsiteY35" fmla="*/ 185718 h 804646"/>
              <a:gd name="connsiteX36" fmla="*/ 265082 w 314738"/>
              <a:gd name="connsiteY36" fmla="*/ 154752 h 804646"/>
              <a:gd name="connsiteX37" fmla="*/ 296049 w 314738"/>
              <a:gd name="connsiteY37" fmla="*/ 123786 h 804646"/>
              <a:gd name="connsiteX38" fmla="*/ 314738 w 314738"/>
              <a:gd name="connsiteY38" fmla="*/ 131527 h 804646"/>
              <a:gd name="connsiteX39" fmla="*/ 314738 w 314738"/>
              <a:gd name="connsiteY39" fmla="*/ 177977 h 804646"/>
              <a:gd name="connsiteX40" fmla="*/ 30966 w 314738"/>
              <a:gd name="connsiteY40" fmla="*/ 309504 h 804646"/>
              <a:gd name="connsiteX41" fmla="*/ 0 w 314738"/>
              <a:gd name="connsiteY41" fmla="*/ 278538 h 804646"/>
              <a:gd name="connsiteX42" fmla="*/ 30966 w 314738"/>
              <a:gd name="connsiteY42" fmla="*/ 247571 h 804646"/>
              <a:gd name="connsiteX43" fmla="*/ 61932 w 314738"/>
              <a:gd name="connsiteY43" fmla="*/ 278538 h 804646"/>
              <a:gd name="connsiteX44" fmla="*/ 30966 w 314738"/>
              <a:gd name="connsiteY44" fmla="*/ 309504 h 804646"/>
              <a:gd name="connsiteX45" fmla="*/ 119327 w 314738"/>
              <a:gd name="connsiteY45" fmla="*/ 309504 h 804646"/>
              <a:gd name="connsiteX46" fmla="*/ 88361 w 314738"/>
              <a:gd name="connsiteY46" fmla="*/ 278538 h 804646"/>
              <a:gd name="connsiteX47" fmla="*/ 119327 w 314738"/>
              <a:gd name="connsiteY47" fmla="*/ 247571 h 804646"/>
              <a:gd name="connsiteX48" fmla="*/ 150293 w 314738"/>
              <a:gd name="connsiteY48" fmla="*/ 278538 h 804646"/>
              <a:gd name="connsiteX49" fmla="*/ 119327 w 314738"/>
              <a:gd name="connsiteY49" fmla="*/ 309504 h 804646"/>
              <a:gd name="connsiteX50" fmla="*/ 207688 w 314738"/>
              <a:gd name="connsiteY50" fmla="*/ 309504 h 804646"/>
              <a:gd name="connsiteX51" fmla="*/ 176722 w 314738"/>
              <a:gd name="connsiteY51" fmla="*/ 278538 h 804646"/>
              <a:gd name="connsiteX52" fmla="*/ 207688 w 314738"/>
              <a:gd name="connsiteY52" fmla="*/ 247571 h 804646"/>
              <a:gd name="connsiteX53" fmla="*/ 238654 w 314738"/>
              <a:gd name="connsiteY53" fmla="*/ 278538 h 804646"/>
              <a:gd name="connsiteX54" fmla="*/ 207688 w 314738"/>
              <a:gd name="connsiteY54" fmla="*/ 309504 h 804646"/>
              <a:gd name="connsiteX55" fmla="*/ 296049 w 314738"/>
              <a:gd name="connsiteY55" fmla="*/ 309504 h 804646"/>
              <a:gd name="connsiteX56" fmla="*/ 265082 w 314738"/>
              <a:gd name="connsiteY56" fmla="*/ 278538 h 804646"/>
              <a:gd name="connsiteX57" fmla="*/ 296049 w 314738"/>
              <a:gd name="connsiteY57" fmla="*/ 247571 h 804646"/>
              <a:gd name="connsiteX58" fmla="*/ 314738 w 314738"/>
              <a:gd name="connsiteY58" fmla="*/ 255313 h 804646"/>
              <a:gd name="connsiteX59" fmla="*/ 314738 w 314738"/>
              <a:gd name="connsiteY59" fmla="*/ 301763 h 804646"/>
              <a:gd name="connsiteX60" fmla="*/ 30966 w 314738"/>
              <a:gd name="connsiteY60" fmla="*/ 433289 h 804646"/>
              <a:gd name="connsiteX61" fmla="*/ 0 w 314738"/>
              <a:gd name="connsiteY61" fmla="*/ 402323 h 804646"/>
              <a:gd name="connsiteX62" fmla="*/ 30966 w 314738"/>
              <a:gd name="connsiteY62" fmla="*/ 371357 h 804646"/>
              <a:gd name="connsiteX63" fmla="*/ 61932 w 314738"/>
              <a:gd name="connsiteY63" fmla="*/ 402323 h 804646"/>
              <a:gd name="connsiteX64" fmla="*/ 30966 w 314738"/>
              <a:gd name="connsiteY64" fmla="*/ 433289 h 804646"/>
              <a:gd name="connsiteX65" fmla="*/ 119327 w 314738"/>
              <a:gd name="connsiteY65" fmla="*/ 433289 h 804646"/>
              <a:gd name="connsiteX66" fmla="*/ 88361 w 314738"/>
              <a:gd name="connsiteY66" fmla="*/ 402323 h 804646"/>
              <a:gd name="connsiteX67" fmla="*/ 119327 w 314738"/>
              <a:gd name="connsiteY67" fmla="*/ 371357 h 804646"/>
              <a:gd name="connsiteX68" fmla="*/ 150293 w 314738"/>
              <a:gd name="connsiteY68" fmla="*/ 402323 h 804646"/>
              <a:gd name="connsiteX69" fmla="*/ 119327 w 314738"/>
              <a:gd name="connsiteY69" fmla="*/ 433289 h 804646"/>
              <a:gd name="connsiteX70" fmla="*/ 207688 w 314738"/>
              <a:gd name="connsiteY70" fmla="*/ 433289 h 804646"/>
              <a:gd name="connsiteX71" fmla="*/ 176722 w 314738"/>
              <a:gd name="connsiteY71" fmla="*/ 402323 h 804646"/>
              <a:gd name="connsiteX72" fmla="*/ 207688 w 314738"/>
              <a:gd name="connsiteY72" fmla="*/ 371357 h 804646"/>
              <a:gd name="connsiteX73" fmla="*/ 238654 w 314738"/>
              <a:gd name="connsiteY73" fmla="*/ 402323 h 804646"/>
              <a:gd name="connsiteX74" fmla="*/ 207688 w 314738"/>
              <a:gd name="connsiteY74" fmla="*/ 433289 h 804646"/>
              <a:gd name="connsiteX75" fmla="*/ 296049 w 314738"/>
              <a:gd name="connsiteY75" fmla="*/ 433289 h 804646"/>
              <a:gd name="connsiteX76" fmla="*/ 265082 w 314738"/>
              <a:gd name="connsiteY76" fmla="*/ 402323 h 804646"/>
              <a:gd name="connsiteX77" fmla="*/ 296049 w 314738"/>
              <a:gd name="connsiteY77" fmla="*/ 371357 h 804646"/>
              <a:gd name="connsiteX78" fmla="*/ 314738 w 314738"/>
              <a:gd name="connsiteY78" fmla="*/ 379098 h 804646"/>
              <a:gd name="connsiteX79" fmla="*/ 314738 w 314738"/>
              <a:gd name="connsiteY79" fmla="*/ 425548 h 804646"/>
              <a:gd name="connsiteX80" fmla="*/ 30966 w 314738"/>
              <a:gd name="connsiteY80" fmla="*/ 557075 h 804646"/>
              <a:gd name="connsiteX81" fmla="*/ 0 w 314738"/>
              <a:gd name="connsiteY81" fmla="*/ 526109 h 804646"/>
              <a:gd name="connsiteX82" fmla="*/ 30966 w 314738"/>
              <a:gd name="connsiteY82" fmla="*/ 495142 h 804646"/>
              <a:gd name="connsiteX83" fmla="*/ 61932 w 314738"/>
              <a:gd name="connsiteY83" fmla="*/ 526109 h 804646"/>
              <a:gd name="connsiteX84" fmla="*/ 30966 w 314738"/>
              <a:gd name="connsiteY84" fmla="*/ 557075 h 804646"/>
              <a:gd name="connsiteX85" fmla="*/ 119327 w 314738"/>
              <a:gd name="connsiteY85" fmla="*/ 557075 h 804646"/>
              <a:gd name="connsiteX86" fmla="*/ 88361 w 314738"/>
              <a:gd name="connsiteY86" fmla="*/ 526109 h 804646"/>
              <a:gd name="connsiteX87" fmla="*/ 119327 w 314738"/>
              <a:gd name="connsiteY87" fmla="*/ 495142 h 804646"/>
              <a:gd name="connsiteX88" fmla="*/ 150293 w 314738"/>
              <a:gd name="connsiteY88" fmla="*/ 526109 h 804646"/>
              <a:gd name="connsiteX89" fmla="*/ 119327 w 314738"/>
              <a:gd name="connsiteY89" fmla="*/ 557075 h 804646"/>
              <a:gd name="connsiteX90" fmla="*/ 207688 w 314738"/>
              <a:gd name="connsiteY90" fmla="*/ 557075 h 804646"/>
              <a:gd name="connsiteX91" fmla="*/ 176722 w 314738"/>
              <a:gd name="connsiteY91" fmla="*/ 526109 h 804646"/>
              <a:gd name="connsiteX92" fmla="*/ 207688 w 314738"/>
              <a:gd name="connsiteY92" fmla="*/ 495142 h 804646"/>
              <a:gd name="connsiteX93" fmla="*/ 238654 w 314738"/>
              <a:gd name="connsiteY93" fmla="*/ 526109 h 804646"/>
              <a:gd name="connsiteX94" fmla="*/ 207688 w 314738"/>
              <a:gd name="connsiteY94" fmla="*/ 557075 h 804646"/>
              <a:gd name="connsiteX95" fmla="*/ 296049 w 314738"/>
              <a:gd name="connsiteY95" fmla="*/ 557075 h 804646"/>
              <a:gd name="connsiteX96" fmla="*/ 265082 w 314738"/>
              <a:gd name="connsiteY96" fmla="*/ 526109 h 804646"/>
              <a:gd name="connsiteX97" fmla="*/ 296049 w 314738"/>
              <a:gd name="connsiteY97" fmla="*/ 495142 h 804646"/>
              <a:gd name="connsiteX98" fmla="*/ 314738 w 314738"/>
              <a:gd name="connsiteY98" fmla="*/ 502884 h 804646"/>
              <a:gd name="connsiteX99" fmla="*/ 314738 w 314738"/>
              <a:gd name="connsiteY99" fmla="*/ 549334 h 804646"/>
              <a:gd name="connsiteX100" fmla="*/ 30966 w 314738"/>
              <a:gd name="connsiteY100" fmla="*/ 680861 h 804646"/>
              <a:gd name="connsiteX101" fmla="*/ 0 w 314738"/>
              <a:gd name="connsiteY101" fmla="*/ 649894 h 804646"/>
              <a:gd name="connsiteX102" fmla="*/ 30966 w 314738"/>
              <a:gd name="connsiteY102" fmla="*/ 618928 h 804646"/>
              <a:gd name="connsiteX103" fmla="*/ 61932 w 314738"/>
              <a:gd name="connsiteY103" fmla="*/ 649894 h 804646"/>
              <a:gd name="connsiteX104" fmla="*/ 30966 w 314738"/>
              <a:gd name="connsiteY104" fmla="*/ 680861 h 804646"/>
              <a:gd name="connsiteX105" fmla="*/ 119327 w 314738"/>
              <a:gd name="connsiteY105" fmla="*/ 680861 h 804646"/>
              <a:gd name="connsiteX106" fmla="*/ 88361 w 314738"/>
              <a:gd name="connsiteY106" fmla="*/ 649894 h 804646"/>
              <a:gd name="connsiteX107" fmla="*/ 119327 w 314738"/>
              <a:gd name="connsiteY107" fmla="*/ 618928 h 804646"/>
              <a:gd name="connsiteX108" fmla="*/ 150293 w 314738"/>
              <a:gd name="connsiteY108" fmla="*/ 649894 h 804646"/>
              <a:gd name="connsiteX109" fmla="*/ 119327 w 314738"/>
              <a:gd name="connsiteY109" fmla="*/ 680861 h 804646"/>
              <a:gd name="connsiteX110" fmla="*/ 207688 w 314738"/>
              <a:gd name="connsiteY110" fmla="*/ 680861 h 804646"/>
              <a:gd name="connsiteX111" fmla="*/ 176722 w 314738"/>
              <a:gd name="connsiteY111" fmla="*/ 649894 h 804646"/>
              <a:gd name="connsiteX112" fmla="*/ 207688 w 314738"/>
              <a:gd name="connsiteY112" fmla="*/ 618928 h 804646"/>
              <a:gd name="connsiteX113" fmla="*/ 238654 w 314738"/>
              <a:gd name="connsiteY113" fmla="*/ 649894 h 804646"/>
              <a:gd name="connsiteX114" fmla="*/ 207688 w 314738"/>
              <a:gd name="connsiteY114" fmla="*/ 680861 h 804646"/>
              <a:gd name="connsiteX115" fmla="*/ 296049 w 314738"/>
              <a:gd name="connsiteY115" fmla="*/ 680861 h 804646"/>
              <a:gd name="connsiteX116" fmla="*/ 265082 w 314738"/>
              <a:gd name="connsiteY116" fmla="*/ 649894 h 804646"/>
              <a:gd name="connsiteX117" fmla="*/ 296049 w 314738"/>
              <a:gd name="connsiteY117" fmla="*/ 618928 h 804646"/>
              <a:gd name="connsiteX118" fmla="*/ 314738 w 314738"/>
              <a:gd name="connsiteY118" fmla="*/ 626669 h 804646"/>
              <a:gd name="connsiteX119" fmla="*/ 314738 w 314738"/>
              <a:gd name="connsiteY119" fmla="*/ 673119 h 804646"/>
              <a:gd name="connsiteX120" fmla="*/ 30966 w 314738"/>
              <a:gd name="connsiteY120" fmla="*/ 804646 h 804646"/>
              <a:gd name="connsiteX121" fmla="*/ 0 w 314738"/>
              <a:gd name="connsiteY121" fmla="*/ 773680 h 804646"/>
              <a:gd name="connsiteX122" fmla="*/ 30966 w 314738"/>
              <a:gd name="connsiteY122" fmla="*/ 742714 h 804646"/>
              <a:gd name="connsiteX123" fmla="*/ 61932 w 314738"/>
              <a:gd name="connsiteY123" fmla="*/ 773680 h 804646"/>
              <a:gd name="connsiteX124" fmla="*/ 30966 w 314738"/>
              <a:gd name="connsiteY124" fmla="*/ 804646 h 804646"/>
              <a:gd name="connsiteX125" fmla="*/ 119327 w 314738"/>
              <a:gd name="connsiteY125" fmla="*/ 804646 h 804646"/>
              <a:gd name="connsiteX126" fmla="*/ 88361 w 314738"/>
              <a:gd name="connsiteY126" fmla="*/ 773680 h 804646"/>
              <a:gd name="connsiteX127" fmla="*/ 119327 w 314738"/>
              <a:gd name="connsiteY127" fmla="*/ 742714 h 804646"/>
              <a:gd name="connsiteX128" fmla="*/ 150293 w 314738"/>
              <a:gd name="connsiteY128" fmla="*/ 773680 h 804646"/>
              <a:gd name="connsiteX129" fmla="*/ 119327 w 314738"/>
              <a:gd name="connsiteY129" fmla="*/ 804646 h 804646"/>
              <a:gd name="connsiteX130" fmla="*/ 207688 w 314738"/>
              <a:gd name="connsiteY130" fmla="*/ 804646 h 804646"/>
              <a:gd name="connsiteX131" fmla="*/ 176722 w 314738"/>
              <a:gd name="connsiteY131" fmla="*/ 773680 h 804646"/>
              <a:gd name="connsiteX132" fmla="*/ 207688 w 314738"/>
              <a:gd name="connsiteY132" fmla="*/ 742714 h 804646"/>
              <a:gd name="connsiteX133" fmla="*/ 238654 w 314738"/>
              <a:gd name="connsiteY133" fmla="*/ 773680 h 804646"/>
              <a:gd name="connsiteX134" fmla="*/ 207688 w 314738"/>
              <a:gd name="connsiteY134" fmla="*/ 804646 h 804646"/>
              <a:gd name="connsiteX135" fmla="*/ 296049 w 314738"/>
              <a:gd name="connsiteY135" fmla="*/ 804646 h 804646"/>
              <a:gd name="connsiteX136" fmla="*/ 265082 w 314738"/>
              <a:gd name="connsiteY136" fmla="*/ 773680 h 804646"/>
              <a:gd name="connsiteX137" fmla="*/ 296049 w 314738"/>
              <a:gd name="connsiteY137" fmla="*/ 742714 h 804646"/>
              <a:gd name="connsiteX138" fmla="*/ 314738 w 314738"/>
              <a:gd name="connsiteY138" fmla="*/ 750455 h 804646"/>
              <a:gd name="connsiteX139" fmla="*/ 314738 w 314738"/>
              <a:gd name="connsiteY139" fmla="*/ 796905 h 804646"/>
            </a:gdLst>
            <a:ahLst/>
            <a:cxnLst/>
            <a:rect l="l" t="t" r="r" b="b"/>
            <a:pathLst>
              <a:path w="314738" h="804646">
                <a:moveTo>
                  <a:pt x="30966" y="61933"/>
                </a:moveTo>
                <a:cubicBezTo>
                  <a:pt x="13864" y="61933"/>
                  <a:pt x="0" y="48069"/>
                  <a:pt x="0" y="30967"/>
                </a:cubicBezTo>
                <a:cubicBezTo>
                  <a:pt x="0" y="13864"/>
                  <a:pt x="13864" y="0"/>
                  <a:pt x="30966" y="0"/>
                </a:cubicBezTo>
                <a:cubicBezTo>
                  <a:pt x="48068" y="0"/>
                  <a:pt x="61932" y="13864"/>
                  <a:pt x="61932" y="30967"/>
                </a:cubicBezTo>
                <a:cubicBezTo>
                  <a:pt x="61932" y="48069"/>
                  <a:pt x="48068" y="61933"/>
                  <a:pt x="30966" y="61933"/>
                </a:cubicBezTo>
                <a:close/>
                <a:moveTo>
                  <a:pt x="119327" y="61933"/>
                </a:moveTo>
                <a:cubicBezTo>
                  <a:pt x="102225" y="61933"/>
                  <a:pt x="88361" y="48069"/>
                  <a:pt x="88361" y="30967"/>
                </a:cubicBezTo>
                <a:cubicBezTo>
                  <a:pt x="88361" y="13864"/>
                  <a:pt x="102225" y="0"/>
                  <a:pt x="119327" y="0"/>
                </a:cubicBezTo>
                <a:cubicBezTo>
                  <a:pt x="136429" y="0"/>
                  <a:pt x="150293" y="13864"/>
                  <a:pt x="150293" y="30967"/>
                </a:cubicBezTo>
                <a:cubicBezTo>
                  <a:pt x="150293" y="48069"/>
                  <a:pt x="136429" y="61933"/>
                  <a:pt x="119327" y="61933"/>
                </a:cubicBezTo>
                <a:close/>
                <a:moveTo>
                  <a:pt x="207688" y="61933"/>
                </a:moveTo>
                <a:cubicBezTo>
                  <a:pt x="190586" y="61933"/>
                  <a:pt x="176722" y="48069"/>
                  <a:pt x="176722" y="30967"/>
                </a:cubicBezTo>
                <a:cubicBezTo>
                  <a:pt x="176722" y="13864"/>
                  <a:pt x="190586" y="0"/>
                  <a:pt x="207688" y="0"/>
                </a:cubicBezTo>
                <a:cubicBezTo>
                  <a:pt x="224790" y="0"/>
                  <a:pt x="238654" y="13864"/>
                  <a:pt x="238654" y="30967"/>
                </a:cubicBezTo>
                <a:cubicBezTo>
                  <a:pt x="238654" y="48069"/>
                  <a:pt x="224790" y="61933"/>
                  <a:pt x="207688" y="61933"/>
                </a:cubicBezTo>
                <a:close/>
                <a:moveTo>
                  <a:pt x="296049" y="61933"/>
                </a:moveTo>
                <a:cubicBezTo>
                  <a:pt x="278947" y="61933"/>
                  <a:pt x="265082" y="48069"/>
                  <a:pt x="265082" y="30967"/>
                </a:cubicBezTo>
                <a:cubicBezTo>
                  <a:pt x="265082" y="13864"/>
                  <a:pt x="278947" y="0"/>
                  <a:pt x="296049" y="0"/>
                </a:cubicBezTo>
                <a:lnTo>
                  <a:pt x="314738" y="7741"/>
                </a:lnTo>
                <a:lnTo>
                  <a:pt x="314738" y="54192"/>
                </a:lnTo>
                <a:close/>
                <a:moveTo>
                  <a:pt x="30966" y="185718"/>
                </a:moveTo>
                <a:cubicBezTo>
                  <a:pt x="13864" y="185718"/>
                  <a:pt x="0" y="171854"/>
                  <a:pt x="0" y="154752"/>
                </a:cubicBezTo>
                <a:cubicBezTo>
                  <a:pt x="0" y="137650"/>
                  <a:pt x="13864" y="123786"/>
                  <a:pt x="30966" y="123786"/>
                </a:cubicBezTo>
                <a:cubicBezTo>
                  <a:pt x="48068" y="123786"/>
                  <a:pt x="61932" y="137650"/>
                  <a:pt x="61932" y="154752"/>
                </a:cubicBezTo>
                <a:cubicBezTo>
                  <a:pt x="61932" y="171854"/>
                  <a:pt x="48068" y="185718"/>
                  <a:pt x="30966" y="185718"/>
                </a:cubicBezTo>
                <a:close/>
                <a:moveTo>
                  <a:pt x="119327" y="185718"/>
                </a:moveTo>
                <a:cubicBezTo>
                  <a:pt x="102225" y="185718"/>
                  <a:pt x="88361" y="171854"/>
                  <a:pt x="88361" y="154752"/>
                </a:cubicBezTo>
                <a:cubicBezTo>
                  <a:pt x="88361" y="137650"/>
                  <a:pt x="102225" y="123786"/>
                  <a:pt x="119327" y="123786"/>
                </a:cubicBezTo>
                <a:cubicBezTo>
                  <a:pt x="136429" y="123786"/>
                  <a:pt x="150293" y="137650"/>
                  <a:pt x="150293" y="154752"/>
                </a:cubicBezTo>
                <a:cubicBezTo>
                  <a:pt x="150293" y="171854"/>
                  <a:pt x="136429" y="185718"/>
                  <a:pt x="119327" y="185718"/>
                </a:cubicBezTo>
                <a:close/>
                <a:moveTo>
                  <a:pt x="207688" y="185718"/>
                </a:moveTo>
                <a:cubicBezTo>
                  <a:pt x="190586" y="185718"/>
                  <a:pt x="176722" y="171854"/>
                  <a:pt x="176722" y="154752"/>
                </a:cubicBezTo>
                <a:cubicBezTo>
                  <a:pt x="176722" y="137650"/>
                  <a:pt x="190586" y="123786"/>
                  <a:pt x="207688" y="123786"/>
                </a:cubicBezTo>
                <a:cubicBezTo>
                  <a:pt x="224790" y="123786"/>
                  <a:pt x="238654" y="137650"/>
                  <a:pt x="238654" y="154752"/>
                </a:cubicBezTo>
                <a:cubicBezTo>
                  <a:pt x="238654" y="171854"/>
                  <a:pt x="224790" y="185718"/>
                  <a:pt x="207688" y="185718"/>
                </a:cubicBezTo>
                <a:close/>
                <a:moveTo>
                  <a:pt x="296049" y="185718"/>
                </a:moveTo>
                <a:cubicBezTo>
                  <a:pt x="278947" y="185718"/>
                  <a:pt x="265082" y="171854"/>
                  <a:pt x="265082" y="154752"/>
                </a:cubicBezTo>
                <a:cubicBezTo>
                  <a:pt x="265082" y="137650"/>
                  <a:pt x="278947" y="123786"/>
                  <a:pt x="296049" y="123786"/>
                </a:cubicBezTo>
                <a:lnTo>
                  <a:pt x="314738" y="131527"/>
                </a:lnTo>
                <a:lnTo>
                  <a:pt x="314738" y="177977"/>
                </a:lnTo>
                <a:close/>
                <a:moveTo>
                  <a:pt x="30966" y="309504"/>
                </a:moveTo>
                <a:cubicBezTo>
                  <a:pt x="13864" y="309504"/>
                  <a:pt x="0" y="295640"/>
                  <a:pt x="0" y="278538"/>
                </a:cubicBezTo>
                <a:cubicBezTo>
                  <a:pt x="0" y="261435"/>
                  <a:pt x="13864" y="247571"/>
                  <a:pt x="30966" y="247571"/>
                </a:cubicBezTo>
                <a:cubicBezTo>
                  <a:pt x="48068" y="247571"/>
                  <a:pt x="61932" y="261435"/>
                  <a:pt x="61932" y="278538"/>
                </a:cubicBezTo>
                <a:cubicBezTo>
                  <a:pt x="61932" y="295640"/>
                  <a:pt x="48068" y="309504"/>
                  <a:pt x="30966" y="309504"/>
                </a:cubicBezTo>
                <a:close/>
                <a:moveTo>
                  <a:pt x="119327" y="309504"/>
                </a:moveTo>
                <a:cubicBezTo>
                  <a:pt x="102225" y="309504"/>
                  <a:pt x="88361" y="295640"/>
                  <a:pt x="88361" y="278538"/>
                </a:cubicBezTo>
                <a:cubicBezTo>
                  <a:pt x="88361" y="261435"/>
                  <a:pt x="102225" y="247571"/>
                  <a:pt x="119327" y="247571"/>
                </a:cubicBezTo>
                <a:cubicBezTo>
                  <a:pt x="136429" y="247571"/>
                  <a:pt x="150293" y="261435"/>
                  <a:pt x="150293" y="278538"/>
                </a:cubicBezTo>
                <a:cubicBezTo>
                  <a:pt x="150293" y="295640"/>
                  <a:pt x="136429" y="309504"/>
                  <a:pt x="119327" y="309504"/>
                </a:cubicBezTo>
                <a:close/>
                <a:moveTo>
                  <a:pt x="207688" y="309504"/>
                </a:moveTo>
                <a:cubicBezTo>
                  <a:pt x="190586" y="309504"/>
                  <a:pt x="176722" y="295640"/>
                  <a:pt x="176722" y="278538"/>
                </a:cubicBezTo>
                <a:cubicBezTo>
                  <a:pt x="176722" y="261435"/>
                  <a:pt x="190586" y="247571"/>
                  <a:pt x="207688" y="247571"/>
                </a:cubicBezTo>
                <a:cubicBezTo>
                  <a:pt x="224790" y="247571"/>
                  <a:pt x="238654" y="261435"/>
                  <a:pt x="238654" y="278538"/>
                </a:cubicBezTo>
                <a:cubicBezTo>
                  <a:pt x="238654" y="295640"/>
                  <a:pt x="224790" y="309504"/>
                  <a:pt x="207688" y="309504"/>
                </a:cubicBezTo>
                <a:close/>
                <a:moveTo>
                  <a:pt x="296049" y="309504"/>
                </a:moveTo>
                <a:cubicBezTo>
                  <a:pt x="278947" y="309504"/>
                  <a:pt x="265082" y="295640"/>
                  <a:pt x="265082" y="278538"/>
                </a:cubicBezTo>
                <a:cubicBezTo>
                  <a:pt x="265082" y="261435"/>
                  <a:pt x="278947" y="247571"/>
                  <a:pt x="296049" y="247571"/>
                </a:cubicBezTo>
                <a:lnTo>
                  <a:pt x="314738" y="255313"/>
                </a:lnTo>
                <a:lnTo>
                  <a:pt x="314738" y="301763"/>
                </a:lnTo>
                <a:close/>
                <a:moveTo>
                  <a:pt x="30966" y="433289"/>
                </a:moveTo>
                <a:cubicBezTo>
                  <a:pt x="13864" y="433289"/>
                  <a:pt x="0" y="419425"/>
                  <a:pt x="0" y="402323"/>
                </a:cubicBezTo>
                <a:cubicBezTo>
                  <a:pt x="0" y="385221"/>
                  <a:pt x="13864" y="371357"/>
                  <a:pt x="30966" y="371357"/>
                </a:cubicBezTo>
                <a:cubicBezTo>
                  <a:pt x="48068" y="371357"/>
                  <a:pt x="61932" y="385221"/>
                  <a:pt x="61932" y="402323"/>
                </a:cubicBezTo>
                <a:cubicBezTo>
                  <a:pt x="61932" y="419425"/>
                  <a:pt x="48068" y="433289"/>
                  <a:pt x="30966" y="433289"/>
                </a:cubicBezTo>
                <a:close/>
                <a:moveTo>
                  <a:pt x="119327" y="433289"/>
                </a:moveTo>
                <a:cubicBezTo>
                  <a:pt x="102225" y="433289"/>
                  <a:pt x="88361" y="419425"/>
                  <a:pt x="88361" y="402323"/>
                </a:cubicBezTo>
                <a:cubicBezTo>
                  <a:pt x="88361" y="385221"/>
                  <a:pt x="102225" y="371357"/>
                  <a:pt x="119327" y="371357"/>
                </a:cubicBezTo>
                <a:cubicBezTo>
                  <a:pt x="136429" y="371357"/>
                  <a:pt x="150293" y="385221"/>
                  <a:pt x="150293" y="402323"/>
                </a:cubicBezTo>
                <a:cubicBezTo>
                  <a:pt x="150293" y="419425"/>
                  <a:pt x="136429" y="433289"/>
                  <a:pt x="119327" y="433289"/>
                </a:cubicBezTo>
                <a:close/>
                <a:moveTo>
                  <a:pt x="207688" y="433289"/>
                </a:moveTo>
                <a:cubicBezTo>
                  <a:pt x="190586" y="433289"/>
                  <a:pt x="176722" y="419425"/>
                  <a:pt x="176722" y="402323"/>
                </a:cubicBezTo>
                <a:cubicBezTo>
                  <a:pt x="176722" y="385221"/>
                  <a:pt x="190586" y="371357"/>
                  <a:pt x="207688" y="371357"/>
                </a:cubicBezTo>
                <a:cubicBezTo>
                  <a:pt x="224790" y="371357"/>
                  <a:pt x="238654" y="385221"/>
                  <a:pt x="238654" y="402323"/>
                </a:cubicBezTo>
                <a:cubicBezTo>
                  <a:pt x="238654" y="419425"/>
                  <a:pt x="224790" y="433289"/>
                  <a:pt x="207688" y="433289"/>
                </a:cubicBezTo>
                <a:close/>
                <a:moveTo>
                  <a:pt x="296049" y="433289"/>
                </a:moveTo>
                <a:cubicBezTo>
                  <a:pt x="278947" y="433289"/>
                  <a:pt x="265082" y="419425"/>
                  <a:pt x="265082" y="402323"/>
                </a:cubicBezTo>
                <a:cubicBezTo>
                  <a:pt x="265082" y="385221"/>
                  <a:pt x="278947" y="371357"/>
                  <a:pt x="296049" y="371357"/>
                </a:cubicBezTo>
                <a:lnTo>
                  <a:pt x="314738" y="379098"/>
                </a:lnTo>
                <a:lnTo>
                  <a:pt x="314738" y="425548"/>
                </a:lnTo>
                <a:close/>
                <a:moveTo>
                  <a:pt x="30966" y="557075"/>
                </a:moveTo>
                <a:cubicBezTo>
                  <a:pt x="13864" y="557075"/>
                  <a:pt x="0" y="543211"/>
                  <a:pt x="0" y="526109"/>
                </a:cubicBezTo>
                <a:cubicBezTo>
                  <a:pt x="0" y="509007"/>
                  <a:pt x="13864" y="495142"/>
                  <a:pt x="30966" y="495142"/>
                </a:cubicBezTo>
                <a:cubicBezTo>
                  <a:pt x="48068" y="495142"/>
                  <a:pt x="61932" y="509007"/>
                  <a:pt x="61932" y="526109"/>
                </a:cubicBezTo>
                <a:cubicBezTo>
                  <a:pt x="61932" y="543211"/>
                  <a:pt x="48068" y="557075"/>
                  <a:pt x="30966" y="557075"/>
                </a:cubicBezTo>
                <a:close/>
                <a:moveTo>
                  <a:pt x="119327" y="557075"/>
                </a:moveTo>
                <a:cubicBezTo>
                  <a:pt x="102225" y="557075"/>
                  <a:pt x="88361" y="543211"/>
                  <a:pt x="88361" y="526109"/>
                </a:cubicBezTo>
                <a:cubicBezTo>
                  <a:pt x="88361" y="509007"/>
                  <a:pt x="102225" y="495142"/>
                  <a:pt x="119327" y="495142"/>
                </a:cubicBezTo>
                <a:cubicBezTo>
                  <a:pt x="136429" y="495142"/>
                  <a:pt x="150293" y="509007"/>
                  <a:pt x="150293" y="526109"/>
                </a:cubicBezTo>
                <a:cubicBezTo>
                  <a:pt x="150293" y="543211"/>
                  <a:pt x="136429" y="557075"/>
                  <a:pt x="119327" y="557075"/>
                </a:cubicBezTo>
                <a:close/>
                <a:moveTo>
                  <a:pt x="207688" y="557075"/>
                </a:moveTo>
                <a:cubicBezTo>
                  <a:pt x="190586" y="557075"/>
                  <a:pt x="176722" y="543211"/>
                  <a:pt x="176722" y="526109"/>
                </a:cubicBezTo>
                <a:cubicBezTo>
                  <a:pt x="176722" y="509007"/>
                  <a:pt x="190586" y="495142"/>
                  <a:pt x="207688" y="495142"/>
                </a:cubicBezTo>
                <a:cubicBezTo>
                  <a:pt x="224790" y="495142"/>
                  <a:pt x="238654" y="509007"/>
                  <a:pt x="238654" y="526109"/>
                </a:cubicBezTo>
                <a:cubicBezTo>
                  <a:pt x="238654" y="543211"/>
                  <a:pt x="224790" y="557075"/>
                  <a:pt x="207688" y="557075"/>
                </a:cubicBezTo>
                <a:close/>
                <a:moveTo>
                  <a:pt x="296049" y="557075"/>
                </a:moveTo>
                <a:cubicBezTo>
                  <a:pt x="278947" y="557075"/>
                  <a:pt x="265082" y="543211"/>
                  <a:pt x="265082" y="526109"/>
                </a:cubicBezTo>
                <a:cubicBezTo>
                  <a:pt x="265082" y="509007"/>
                  <a:pt x="278947" y="495142"/>
                  <a:pt x="296049" y="495142"/>
                </a:cubicBezTo>
                <a:lnTo>
                  <a:pt x="314738" y="502884"/>
                </a:lnTo>
                <a:lnTo>
                  <a:pt x="314738" y="549334"/>
                </a:lnTo>
                <a:close/>
                <a:moveTo>
                  <a:pt x="30966" y="680861"/>
                </a:moveTo>
                <a:cubicBezTo>
                  <a:pt x="13864" y="680861"/>
                  <a:pt x="0" y="666996"/>
                  <a:pt x="0" y="649894"/>
                </a:cubicBezTo>
                <a:cubicBezTo>
                  <a:pt x="0" y="632792"/>
                  <a:pt x="13864" y="618928"/>
                  <a:pt x="30966" y="618928"/>
                </a:cubicBezTo>
                <a:cubicBezTo>
                  <a:pt x="48068" y="618928"/>
                  <a:pt x="61932" y="632792"/>
                  <a:pt x="61932" y="649894"/>
                </a:cubicBezTo>
                <a:cubicBezTo>
                  <a:pt x="61932" y="666996"/>
                  <a:pt x="48068" y="680861"/>
                  <a:pt x="30966" y="680861"/>
                </a:cubicBezTo>
                <a:close/>
                <a:moveTo>
                  <a:pt x="119327" y="680861"/>
                </a:moveTo>
                <a:cubicBezTo>
                  <a:pt x="102225" y="680861"/>
                  <a:pt x="88361" y="666996"/>
                  <a:pt x="88361" y="649894"/>
                </a:cubicBezTo>
                <a:cubicBezTo>
                  <a:pt x="88361" y="632792"/>
                  <a:pt x="102225" y="618928"/>
                  <a:pt x="119327" y="618928"/>
                </a:cubicBezTo>
                <a:cubicBezTo>
                  <a:pt x="136429" y="618928"/>
                  <a:pt x="150293" y="632792"/>
                  <a:pt x="150293" y="649894"/>
                </a:cubicBezTo>
                <a:cubicBezTo>
                  <a:pt x="150293" y="666996"/>
                  <a:pt x="136429" y="680861"/>
                  <a:pt x="119327" y="680861"/>
                </a:cubicBezTo>
                <a:close/>
                <a:moveTo>
                  <a:pt x="207688" y="680861"/>
                </a:moveTo>
                <a:cubicBezTo>
                  <a:pt x="190586" y="680861"/>
                  <a:pt x="176722" y="666996"/>
                  <a:pt x="176722" y="649894"/>
                </a:cubicBezTo>
                <a:cubicBezTo>
                  <a:pt x="176722" y="632792"/>
                  <a:pt x="190586" y="618928"/>
                  <a:pt x="207688" y="618928"/>
                </a:cubicBezTo>
                <a:cubicBezTo>
                  <a:pt x="224790" y="618928"/>
                  <a:pt x="238654" y="632792"/>
                  <a:pt x="238654" y="649894"/>
                </a:cubicBezTo>
                <a:cubicBezTo>
                  <a:pt x="238654" y="666996"/>
                  <a:pt x="224790" y="680861"/>
                  <a:pt x="207688" y="680861"/>
                </a:cubicBezTo>
                <a:close/>
                <a:moveTo>
                  <a:pt x="296049" y="680861"/>
                </a:moveTo>
                <a:cubicBezTo>
                  <a:pt x="278947" y="680861"/>
                  <a:pt x="265082" y="666996"/>
                  <a:pt x="265082" y="649894"/>
                </a:cubicBezTo>
                <a:cubicBezTo>
                  <a:pt x="265082" y="632792"/>
                  <a:pt x="278947" y="618928"/>
                  <a:pt x="296049" y="618928"/>
                </a:cubicBezTo>
                <a:lnTo>
                  <a:pt x="314738" y="626669"/>
                </a:lnTo>
                <a:lnTo>
                  <a:pt x="314738" y="673119"/>
                </a:lnTo>
                <a:close/>
                <a:moveTo>
                  <a:pt x="30966" y="804646"/>
                </a:moveTo>
                <a:cubicBezTo>
                  <a:pt x="13864" y="804646"/>
                  <a:pt x="0" y="790782"/>
                  <a:pt x="0" y="773680"/>
                </a:cubicBezTo>
                <a:cubicBezTo>
                  <a:pt x="0" y="756578"/>
                  <a:pt x="13864" y="742714"/>
                  <a:pt x="30966" y="742714"/>
                </a:cubicBezTo>
                <a:cubicBezTo>
                  <a:pt x="48068" y="742714"/>
                  <a:pt x="61932" y="756578"/>
                  <a:pt x="61932" y="773680"/>
                </a:cubicBezTo>
                <a:cubicBezTo>
                  <a:pt x="61932" y="790782"/>
                  <a:pt x="48068" y="804646"/>
                  <a:pt x="30966" y="804646"/>
                </a:cubicBezTo>
                <a:close/>
                <a:moveTo>
                  <a:pt x="119327" y="804646"/>
                </a:moveTo>
                <a:cubicBezTo>
                  <a:pt x="102225" y="804646"/>
                  <a:pt x="88361" y="790782"/>
                  <a:pt x="88361" y="773680"/>
                </a:cubicBezTo>
                <a:cubicBezTo>
                  <a:pt x="88361" y="756578"/>
                  <a:pt x="102225" y="742714"/>
                  <a:pt x="119327" y="742714"/>
                </a:cubicBezTo>
                <a:cubicBezTo>
                  <a:pt x="136429" y="742714"/>
                  <a:pt x="150293" y="756578"/>
                  <a:pt x="150293" y="773680"/>
                </a:cubicBezTo>
                <a:cubicBezTo>
                  <a:pt x="150293" y="790782"/>
                  <a:pt x="136429" y="804646"/>
                  <a:pt x="119327" y="804646"/>
                </a:cubicBezTo>
                <a:close/>
                <a:moveTo>
                  <a:pt x="207688" y="804646"/>
                </a:moveTo>
                <a:cubicBezTo>
                  <a:pt x="190586" y="804646"/>
                  <a:pt x="176722" y="790782"/>
                  <a:pt x="176722" y="773680"/>
                </a:cubicBezTo>
                <a:cubicBezTo>
                  <a:pt x="176722" y="756578"/>
                  <a:pt x="190586" y="742714"/>
                  <a:pt x="207688" y="742714"/>
                </a:cubicBezTo>
                <a:cubicBezTo>
                  <a:pt x="224790" y="742714"/>
                  <a:pt x="238654" y="756578"/>
                  <a:pt x="238654" y="773680"/>
                </a:cubicBezTo>
                <a:cubicBezTo>
                  <a:pt x="238654" y="790782"/>
                  <a:pt x="224790" y="804646"/>
                  <a:pt x="207688" y="804646"/>
                </a:cubicBezTo>
                <a:close/>
                <a:moveTo>
                  <a:pt x="296049" y="804646"/>
                </a:moveTo>
                <a:cubicBezTo>
                  <a:pt x="278947" y="804646"/>
                  <a:pt x="265082" y="790782"/>
                  <a:pt x="265082" y="773680"/>
                </a:cubicBezTo>
                <a:cubicBezTo>
                  <a:pt x="265082" y="756578"/>
                  <a:pt x="278947" y="742714"/>
                  <a:pt x="296049" y="742714"/>
                </a:cubicBezTo>
                <a:lnTo>
                  <a:pt x="314738" y="750455"/>
                </a:lnTo>
                <a:lnTo>
                  <a:pt x="314738" y="796905"/>
                </a:ln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563705" y="3112903"/>
            <a:ext cx="5939497" cy="1834858"/>
          </a:xfrm>
          <a:prstGeom prst="rect">
            <a:avLst/>
          </a:prstGeom>
          <a:noFill/>
          <a:ln>
            <a:noFill/>
          </a:ln>
        </p:spPr>
        <p:txBody>
          <a:bodyPr vert="horz" wrap="square" lIns="0" tIns="45720" rIns="0" bIns="45720" rtlCol="0" anchor="ctr"/>
          <a:lstStyle/>
          <a:p>
            <a:pPr algn="l">
              <a:lnSpc>
                <a:spcPct val="130000"/>
              </a:lnSpc>
            </a:pPr>
            <a:r>
              <a:rPr kumimoji="1" lang="en-US" altLang="zh-CN" sz="4800">
                <a:ln w="12700">
                  <a:noFill/>
                </a:ln>
                <a:solidFill>
                  <a:srgbClr val="000000">
                    <a:alpha val="100000"/>
                  </a:srgbClr>
                </a:solidFill>
                <a:latin typeface="Source Han Sans CN Bold"/>
                <a:ea typeface="Source Han Sans CN Bold"/>
                <a:cs typeface="Source Han Sans CN Bold"/>
              </a:rPr>
              <a:t>总结感悟，展望未来</a:t>
            </a:r>
            <a:endParaRPr kumimoji="1" lang="zh-CN" altLang="en-US"/>
          </a:p>
        </p:txBody>
      </p:sp>
      <p:sp>
        <p:nvSpPr>
          <p:cNvPr id="14" name="标题 1"/>
          <p:cNvSpPr txBox="1"/>
          <p:nvPr/>
        </p:nvSpPr>
        <p:spPr>
          <a:xfrm>
            <a:off x="581485"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1018728" y="6457267"/>
            <a:ext cx="332921" cy="70757"/>
          </a:xfrm>
          <a:prstGeom prst="roundRect">
            <a:avLst>
              <a:gd name="adj" fmla="val 50000"/>
            </a:avLst>
          </a:prstGeom>
          <a:noFill/>
          <a:ln w="12700" cap="sq">
            <a:solidFill>
              <a:schemeClr val="bg1">
                <a:alpha val="70000"/>
              </a:schemeClr>
            </a:solid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1455971"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875231" y="1165056"/>
            <a:ext cx="2004069" cy="2128668"/>
          </a:xfrm>
          <a:prstGeom prst="rect">
            <a:avLst/>
          </a:prstGeom>
          <a:noFill/>
          <a:ln>
            <a:noFill/>
          </a:ln>
        </p:spPr>
        <p:txBody>
          <a:bodyPr vert="horz" wrap="square" lIns="0" tIns="45720" rIns="0" bIns="45720" rtlCol="0" anchor="b"/>
          <a:lstStyle/>
          <a:p>
            <a:pPr algn="l">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04</a:t>
            </a:r>
            <a:endParaRPr kumimoji="1" lang="zh-CN" altLang="en-US"/>
          </a:p>
        </p:txBody>
      </p:sp>
      <p:pic>
        <p:nvPicPr>
          <p:cNvPr id="18" name="图片 17"/>
          <p:cNvPicPr>
            <a:picLocks noChangeAspect="1"/>
          </p:cNvPicPr>
          <p:nvPr/>
        </p:nvPicPr>
        <p:blipFill>
          <a:blip r:embed="rId3">
            <a:alphaModFix/>
          </a:blip>
          <a:srcRect/>
          <a:stretch>
            <a:fillRect/>
          </a:stretch>
        </p:blipFill>
        <p:spPr>
          <a:xfrm>
            <a:off x="445902" y="1557076"/>
            <a:ext cx="1893137" cy="476504"/>
          </a:xfrm>
          <a:prstGeom prst="rect">
            <a:avLst/>
          </a:prstGeom>
          <a:noFill/>
          <a:ln>
            <a:noFill/>
          </a:ln>
        </p:spPr>
      </p:pic>
      <p:pic>
        <p:nvPicPr>
          <p:cNvPr id="19" name="图片 18"/>
          <p:cNvPicPr>
            <a:picLocks noChangeAspect="1"/>
          </p:cNvPicPr>
          <p:nvPr/>
        </p:nvPicPr>
        <p:blipFill>
          <a:blip r:embed="rId3">
            <a:alphaModFix/>
          </a:blip>
          <a:srcRect/>
          <a:stretch>
            <a:fillRect/>
          </a:stretch>
        </p:blipFill>
        <p:spPr>
          <a:xfrm>
            <a:off x="4971128" y="5027581"/>
            <a:ext cx="1221983" cy="30757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7882900" y="1652856"/>
            <a:ext cx="2159000" cy="558800"/>
          </a:xfrm>
          <a:prstGeom prst="rect">
            <a:avLst/>
          </a:prstGeom>
          <a:noFill/>
          <a:ln>
            <a:noFill/>
          </a:ln>
        </p:spPr>
        <p:txBody>
          <a:bodyPr vert="horz" wrap="square" lIns="0" tIns="0" rIns="0" bIns="0" rtlCol="0" anchor="t">
            <a:spAutoFit/>
          </a:bodyPr>
          <a:lstStyle/>
          <a:p>
            <a:pPr algn="ctr">
              <a:lnSpc>
                <a:spcPct val="100000"/>
              </a:lnSpc>
            </a:pPr>
            <a:r>
              <a:rPr kumimoji="1" lang="en-US" altLang="zh-CN" sz="4400">
                <a:ln w="12700">
                  <a:noFill/>
                </a:ln>
                <a:solidFill>
                  <a:srgbClr val="FFE3CE">
                    <a:alpha val="100000"/>
                  </a:srgbClr>
                </a:solidFill>
                <a:latin typeface="OPPOSans H"/>
                <a:ea typeface="OPPOSans H"/>
                <a:cs typeface="OPPOSans H"/>
              </a:rPr>
              <a:t>02</a:t>
            </a:r>
            <a:endParaRPr kumimoji="1" lang="zh-CN" altLang="en-US"/>
          </a:p>
        </p:txBody>
      </p:sp>
      <p:sp>
        <p:nvSpPr>
          <p:cNvPr id="4" name="标题 1"/>
          <p:cNvSpPr txBox="1"/>
          <p:nvPr/>
        </p:nvSpPr>
        <p:spPr>
          <a:xfrm>
            <a:off x="2136400" y="1652856"/>
            <a:ext cx="2159000" cy="558800"/>
          </a:xfrm>
          <a:prstGeom prst="rect">
            <a:avLst/>
          </a:prstGeom>
          <a:noFill/>
          <a:ln>
            <a:noFill/>
          </a:ln>
        </p:spPr>
        <p:txBody>
          <a:bodyPr vert="horz" wrap="square" lIns="0" tIns="0" rIns="0" bIns="0" rtlCol="0" anchor="t">
            <a:spAutoFit/>
          </a:bodyPr>
          <a:lstStyle/>
          <a:p>
            <a:pPr algn="ctr">
              <a:lnSpc>
                <a:spcPct val="100000"/>
              </a:lnSpc>
            </a:pPr>
            <a:r>
              <a:rPr kumimoji="1" lang="en-US" altLang="zh-CN" sz="4400">
                <a:ln w="12700">
                  <a:noFill/>
                </a:ln>
                <a:solidFill>
                  <a:srgbClr val="FFDABF">
                    <a:alpha val="100000"/>
                  </a:srgbClr>
                </a:solidFill>
                <a:latin typeface="OPPOSans H"/>
                <a:ea typeface="OPPOSans H"/>
                <a:cs typeface="OPPOSans H"/>
              </a:rPr>
              <a:t>01</a:t>
            </a:r>
            <a:endParaRPr kumimoji="1" lang="zh-CN" altLang="en-US"/>
          </a:p>
        </p:txBody>
      </p:sp>
      <p:sp>
        <p:nvSpPr>
          <p:cNvPr id="5" name="标题 1"/>
          <p:cNvSpPr txBox="1"/>
          <p:nvPr/>
        </p:nvSpPr>
        <p:spPr>
          <a:xfrm>
            <a:off x="6442900" y="3451544"/>
            <a:ext cx="5040000" cy="2160000"/>
          </a:xfrm>
          <a:prstGeom prst="roundRect">
            <a:avLst>
              <a:gd name="adj" fmla="val 10000"/>
            </a:avLst>
          </a:prstGeom>
          <a:solidFill>
            <a:schemeClr val="bg1">
              <a:lumMod val="95000"/>
            </a:schemeClr>
          </a:solidFill>
          <a:ln cap="sq">
            <a:noFill/>
            <a:prstDash val="solid"/>
            <a:miter/>
          </a:ln>
          <a:effectLst/>
        </p:spPr>
        <p:txBody>
          <a:bodyPr vert="horz" wrap="square" lIns="91440" tIns="45720" rIns="91440" bIns="45720" rtlCol="0" anchor="ctr"/>
          <a:lstStyle/>
          <a:p>
            <a:pPr algn="just">
              <a:lnSpc>
                <a:spcPct val="110000"/>
              </a:lnSpc>
            </a:pPr>
            <a:endParaRPr kumimoji="1" lang="zh-CN" altLang="en-US"/>
          </a:p>
        </p:txBody>
      </p:sp>
      <p:sp>
        <p:nvSpPr>
          <p:cNvPr id="6" name="标题 1"/>
          <p:cNvSpPr txBox="1"/>
          <p:nvPr/>
        </p:nvSpPr>
        <p:spPr>
          <a:xfrm>
            <a:off x="6406900" y="2084509"/>
            <a:ext cx="5112000" cy="1080000"/>
          </a:xfrm>
          <a:prstGeom prst="roundRect">
            <a:avLst>
              <a:gd name="adj" fmla="val 50000"/>
            </a:avLst>
          </a:prstGeom>
          <a:gradFill>
            <a:gsLst>
              <a:gs pos="0">
                <a:schemeClr val="accent2">
                  <a:lumMod val="60000"/>
                  <a:lumOff val="40000"/>
                </a:schemeClr>
              </a:gs>
              <a:gs pos="100000">
                <a:schemeClr val="accent2">
                  <a:lumMod val="75000"/>
                  <a:alpha val="100000"/>
                </a:schemeClr>
              </a:gs>
            </a:gsLst>
            <a:lin ang="5400000" scaled="0"/>
          </a:gradFill>
          <a:ln cap="sq">
            <a:noFill/>
            <a:prstDash val="solid"/>
            <a:miter/>
          </a:ln>
          <a:effectLst>
            <a:outerShdw blurRad="254000" dist="63500" dir="5400000" algn="t" rotWithShape="0">
              <a:schemeClr val="accent2">
                <a:alpha val="20000"/>
              </a:schemeClr>
            </a:outerShdw>
          </a:effectLst>
        </p:spPr>
        <p:txBody>
          <a:bodyPr vert="horz" wrap="square" lIns="91440" tIns="45720" rIns="91440" bIns="45720" rtlCol="0" anchor="ctr"/>
          <a:lstStyle/>
          <a:p>
            <a:pPr algn="just">
              <a:lnSpc>
                <a:spcPct val="110000"/>
              </a:lnSpc>
            </a:pPr>
            <a:endParaRPr kumimoji="1" lang="zh-CN" altLang="en-US"/>
          </a:p>
        </p:txBody>
      </p:sp>
      <p:sp>
        <p:nvSpPr>
          <p:cNvPr id="7" name="标题 1"/>
          <p:cNvSpPr txBox="1"/>
          <p:nvPr/>
        </p:nvSpPr>
        <p:spPr>
          <a:xfrm>
            <a:off x="696400" y="3451544"/>
            <a:ext cx="5040000" cy="2160000"/>
          </a:xfrm>
          <a:prstGeom prst="roundRect">
            <a:avLst>
              <a:gd name="adj" fmla="val 10000"/>
            </a:avLst>
          </a:prstGeom>
          <a:solidFill>
            <a:schemeClr val="bg1">
              <a:lumMod val="95000"/>
            </a:schemeClr>
          </a:solidFill>
          <a:ln cap="sq">
            <a:noFill/>
            <a:prstDash val="solid"/>
            <a:miter/>
          </a:ln>
          <a:effectLst/>
        </p:spPr>
        <p:txBody>
          <a:bodyPr vert="horz" wrap="square" lIns="91440" tIns="45720" rIns="91440" bIns="45720" rtlCol="0" anchor="ctr"/>
          <a:lstStyle/>
          <a:p>
            <a:pPr algn="just">
              <a:lnSpc>
                <a:spcPct val="110000"/>
              </a:lnSpc>
            </a:pPr>
            <a:endParaRPr kumimoji="1" lang="zh-CN" altLang="en-US"/>
          </a:p>
        </p:txBody>
      </p:sp>
      <p:sp>
        <p:nvSpPr>
          <p:cNvPr id="8" name="标题 1"/>
          <p:cNvSpPr txBox="1"/>
          <p:nvPr/>
        </p:nvSpPr>
        <p:spPr>
          <a:xfrm>
            <a:off x="660400" y="2084509"/>
            <a:ext cx="5112000" cy="1080000"/>
          </a:xfrm>
          <a:prstGeom prst="roundRect">
            <a:avLst>
              <a:gd name="adj" fmla="val 50000"/>
            </a:avLst>
          </a:prstGeom>
          <a:gradFill>
            <a:gsLst>
              <a:gs pos="0">
                <a:schemeClr val="accent1">
                  <a:lumMod val="40000"/>
                  <a:lumOff val="60000"/>
                  <a:alpha val="100000"/>
                </a:schemeClr>
              </a:gs>
              <a:gs pos="100000">
                <a:schemeClr val="accent1"/>
              </a:gs>
            </a:gsLst>
            <a:lin ang="5400000" scaled="0"/>
          </a:gradFill>
          <a:ln cap="sq">
            <a:noFill/>
            <a:prstDash val="solid"/>
            <a:miter/>
          </a:ln>
          <a:effectLst>
            <a:outerShdw blurRad="254000" dist="63500" dir="5400000" algn="t" rotWithShape="0">
              <a:schemeClr val="accent1">
                <a:alpha val="20000"/>
              </a:schemeClr>
            </a:outerShdw>
          </a:effectLst>
        </p:spPr>
        <p:txBody>
          <a:bodyPr vert="horz" wrap="square" lIns="91440" tIns="45720" rIns="91440" bIns="45720" rtlCol="0" anchor="ctr"/>
          <a:lstStyle/>
          <a:p>
            <a:pPr algn="just">
              <a:lnSpc>
                <a:spcPct val="110000"/>
              </a:lnSpc>
            </a:pPr>
            <a:endParaRPr kumimoji="1" lang="zh-CN" altLang="en-US"/>
          </a:p>
        </p:txBody>
      </p:sp>
      <p:sp>
        <p:nvSpPr>
          <p:cNvPr id="9" name="标题 1"/>
          <p:cNvSpPr txBox="1"/>
          <p:nvPr/>
        </p:nvSpPr>
        <p:spPr>
          <a:xfrm>
            <a:off x="912400" y="3681247"/>
            <a:ext cx="4608000" cy="1589253"/>
          </a:xfrm>
          <a:prstGeom prst="rect">
            <a:avLst/>
          </a:prstGeom>
          <a:noFill/>
          <a:ln>
            <a:noFill/>
          </a:ln>
        </p:spPr>
        <p:txBody>
          <a:bodyPr vert="horz" wrap="square" lIns="0" tIns="0" rIns="0" bIns="0" rtlCol="0" anchor="t"/>
          <a:lstStyle/>
          <a:p>
            <a:pPr algn="ctr">
              <a:lnSpc>
                <a:spcPct val="150000"/>
              </a:lnSpc>
            </a:pPr>
            <a:r>
              <a:rPr kumimoji="1" lang="en-US" altLang="zh-CN" sz="1187">
                <a:ln w="12700">
                  <a:noFill/>
                </a:ln>
                <a:solidFill>
                  <a:srgbClr val="262626">
                    <a:alpha val="100000"/>
                  </a:srgbClr>
                </a:solidFill>
                <a:latin typeface="Source Han Sans"/>
                <a:ea typeface="Source Han Sans"/>
                <a:cs typeface="Source Han Sans"/>
              </a:rPr>
              <a:t>服务三农让我收获了成长与感动，也让我更加深刻地认识到三农工作对于国家发展和社会稳定的重要意义，激励我在今后的人生道路上继续关注三农，为农村的发展添砖加瓦。
这次经历让我更加坚定了自己的理想信念，让我明白只有深入基层，了解农民的真实需求，才能真正为他们解决问题，为乡村振兴贡献力量。</a:t>
            </a:r>
            <a:endParaRPr kumimoji="1" lang="zh-CN" altLang="en-US"/>
          </a:p>
        </p:txBody>
      </p:sp>
      <p:sp>
        <p:nvSpPr>
          <p:cNvPr id="10" name="标题 1"/>
          <p:cNvSpPr txBox="1"/>
          <p:nvPr/>
        </p:nvSpPr>
        <p:spPr>
          <a:xfrm>
            <a:off x="1056400" y="2228510"/>
            <a:ext cx="4320000" cy="792000"/>
          </a:xfrm>
          <a:prstGeom prst="rect">
            <a:avLst/>
          </a:prstGeom>
          <a:noFill/>
          <a:ln w="12700" cap="sq">
            <a:noFill/>
            <a:miter/>
          </a:ln>
        </p:spPr>
        <p:txBody>
          <a:bodyPr vert="horz" wrap="square" lIns="0" tIns="0" rIns="0" bIns="0" rtlCol="0" anchor="ctr"/>
          <a:lstStyle/>
          <a:p>
            <a:pPr algn="ctr">
              <a:lnSpc>
                <a:spcPct val="120000"/>
              </a:lnSpc>
            </a:pPr>
            <a:r>
              <a:rPr kumimoji="1" lang="en-US" altLang="zh-CN" sz="1600">
                <a:ln w="12700">
                  <a:noFill/>
                </a:ln>
                <a:solidFill>
                  <a:srgbClr val="FFFFFF">
                    <a:alpha val="100000"/>
                  </a:srgbClr>
                </a:solidFill>
                <a:latin typeface="Source Han Sans CN Bold"/>
                <a:ea typeface="Source Han Sans CN Bold"/>
                <a:cs typeface="Source Han Sans CN Bold"/>
              </a:rPr>
              <a:t>对个人的影响</a:t>
            </a:r>
            <a:endParaRPr kumimoji="1" lang="zh-CN" altLang="en-US"/>
          </a:p>
        </p:txBody>
      </p:sp>
      <p:sp>
        <p:nvSpPr>
          <p:cNvPr id="11" name="标题 1"/>
          <p:cNvSpPr txBox="1"/>
          <p:nvPr/>
        </p:nvSpPr>
        <p:spPr>
          <a:xfrm>
            <a:off x="6658901" y="3681247"/>
            <a:ext cx="4608000" cy="1592400"/>
          </a:xfrm>
          <a:prstGeom prst="rect">
            <a:avLst/>
          </a:prstGeom>
          <a:noFill/>
          <a:ln>
            <a:noFill/>
          </a:ln>
        </p:spPr>
        <p:txBody>
          <a:bodyPr vert="horz" wrap="square" lIns="0" tIns="0" rIns="0" bIns="0" rtlCol="0" anchor="t"/>
          <a:lstStyle/>
          <a:p>
            <a:pPr algn="ctr">
              <a:lnSpc>
                <a:spcPct val="150000"/>
              </a:lnSpc>
            </a:pPr>
            <a:r>
              <a:rPr kumimoji="1" lang="en-US" altLang="zh-CN" sz="1187">
                <a:ln w="12700">
                  <a:noFill/>
                </a:ln>
                <a:solidFill>
                  <a:srgbClr val="262626">
                    <a:alpha val="100000"/>
                  </a:srgbClr>
                </a:solidFill>
                <a:latin typeface="Source Han Sans"/>
                <a:ea typeface="Source Han Sans"/>
                <a:cs typeface="Source Han Sans"/>
              </a:rPr>
              <a:t>三农工作关乎着国家粮食安全、社会稳定、文化传承等众多方面，是我们实现中华民族伟大复兴中国梦的坚实基础，必须高度重视三农工作，加大投入和支持力度。
通过服务三农，我深刻体会到乡村振兴战略的重要性和紧迫性，只有实现农村的全面发展，才能实现国家的全面振兴，让每一个农民都能过上更加幸福美满的生活。</a:t>
            </a:r>
            <a:endParaRPr kumimoji="1" lang="zh-CN" altLang="en-US"/>
          </a:p>
        </p:txBody>
      </p:sp>
      <p:sp>
        <p:nvSpPr>
          <p:cNvPr id="12" name="标题 1"/>
          <p:cNvSpPr txBox="1"/>
          <p:nvPr/>
        </p:nvSpPr>
        <p:spPr>
          <a:xfrm>
            <a:off x="6802899" y="2228510"/>
            <a:ext cx="4320000" cy="792000"/>
          </a:xfrm>
          <a:prstGeom prst="rect">
            <a:avLst/>
          </a:prstGeom>
          <a:noFill/>
          <a:ln w="12700" cap="sq">
            <a:noFill/>
            <a:miter/>
          </a:ln>
        </p:spPr>
        <p:txBody>
          <a:bodyPr vert="horz" wrap="square" lIns="0" tIns="0" rIns="0" bIns="0" rtlCol="0" anchor="ctr"/>
          <a:lstStyle/>
          <a:p>
            <a:pPr algn="ctr">
              <a:lnSpc>
                <a:spcPct val="120000"/>
              </a:lnSpc>
            </a:pPr>
            <a:r>
              <a:rPr kumimoji="1" lang="en-US" altLang="zh-CN" sz="1600">
                <a:ln w="12700">
                  <a:noFill/>
                </a:ln>
                <a:solidFill>
                  <a:srgbClr val="FFFFFF">
                    <a:alpha val="100000"/>
                  </a:srgbClr>
                </a:solidFill>
                <a:latin typeface="Source Han Sans CN Bold"/>
                <a:ea typeface="Source Han Sans CN Bold"/>
                <a:cs typeface="Source Han Sans CN Bold"/>
              </a:rPr>
              <a:t>对国家的意义</a:t>
            </a:r>
            <a:endParaRPr kumimoji="1" lang="zh-CN" altLang="en-US"/>
          </a:p>
        </p:txBody>
      </p:sp>
      <p:sp>
        <p:nvSpPr>
          <p:cNvPr id="13"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服务三农的深刻意义</a:t>
            </a:r>
            <a:endParaRPr kumimoji="1" lang="zh-CN" altLang="en-US"/>
          </a:p>
        </p:txBody>
      </p:sp>
      <p:sp>
        <p:nvSpPr>
          <p:cNvPr id="14"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1573942" y="1568882"/>
            <a:ext cx="4580848" cy="4073028"/>
          </a:xfrm>
          <a:prstGeom prst="hexagon">
            <a:avLst/>
          </a:prstGeom>
          <a:solidFill>
            <a:schemeClr val="accent1"/>
          </a:solidFill>
          <a:ln w="19050" cap="sq">
            <a:noFill/>
            <a:miter/>
          </a:ln>
        </p:spPr>
        <p:txBody>
          <a:bodyPr vert="horz" wrap="square" lIns="91440" tIns="45720" rIns="91440" bIns="45720" rtlCol="0" anchor="ctr"/>
          <a:lstStyle/>
          <a:p>
            <a:pPr algn="ctr">
              <a:lnSpc>
                <a:spcPct val="110000"/>
              </a:lnSpc>
            </a:pPr>
            <a:endParaRPr kumimoji="1" lang="zh-CN" altLang="en-US"/>
          </a:p>
        </p:txBody>
      </p:sp>
      <p:sp>
        <p:nvSpPr>
          <p:cNvPr id="4" name="标题 1"/>
          <p:cNvSpPr txBox="1"/>
          <p:nvPr/>
        </p:nvSpPr>
        <p:spPr>
          <a:xfrm>
            <a:off x="1436084" y="1568882"/>
            <a:ext cx="4580848" cy="4073028"/>
          </a:xfrm>
          <a:prstGeom prst="hexagon">
            <a:avLst/>
          </a:prstGeom>
          <a:solidFill>
            <a:schemeClr val="bg1"/>
          </a:solidFill>
          <a:ln w="1905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6528801" y="1568882"/>
            <a:ext cx="4580848" cy="4073028"/>
          </a:xfrm>
          <a:prstGeom prst="hexagon">
            <a:avLst/>
          </a:prstGeom>
          <a:solidFill>
            <a:schemeClr val="accent1"/>
          </a:solidFill>
          <a:ln w="1905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a:off x="6390944" y="1568882"/>
            <a:ext cx="4580848" cy="4073028"/>
          </a:xfrm>
          <a:prstGeom prst="hexagon">
            <a:avLst/>
          </a:prstGeom>
          <a:solidFill>
            <a:schemeClr val="bg1"/>
          </a:solidFill>
          <a:ln w="1905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nvSpPr>
        <p:spPr>
          <a:xfrm>
            <a:off x="1385810" y="1757849"/>
            <a:ext cx="959489" cy="827146"/>
          </a:xfrm>
          <a:prstGeom prst="hexagon">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6334770" y="1755975"/>
            <a:ext cx="959489" cy="827146"/>
          </a:xfrm>
          <a:prstGeom prst="hexagon">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9" name="标题 1"/>
          <p:cNvSpPr txBox="1"/>
          <p:nvPr/>
        </p:nvSpPr>
        <p:spPr>
          <a:xfrm>
            <a:off x="1298533" y="1909812"/>
            <a:ext cx="1130300" cy="485140"/>
          </a:xfrm>
          <a:prstGeom prst="rect">
            <a:avLst/>
          </a:prstGeom>
          <a:noFill/>
          <a:ln>
            <a:noFill/>
          </a:ln>
        </p:spPr>
        <p:txBody>
          <a:bodyPr vert="horz" wrap="square" lIns="91440" tIns="45720" rIns="91440" bIns="45720" rtlCol="0" anchor="t">
            <a:spAutoFit/>
          </a:bodyPr>
          <a:lstStyle/>
          <a:p>
            <a:pPr algn="ctr">
              <a:lnSpc>
                <a:spcPct val="110000"/>
              </a:lnSpc>
            </a:pPr>
            <a:r>
              <a:rPr kumimoji="1" lang="en-US" altLang="zh-CN" sz="2800">
                <a:ln w="12700">
                  <a:noFill/>
                </a:ln>
                <a:solidFill>
                  <a:srgbClr val="FFFFFF">
                    <a:alpha val="100000"/>
                  </a:srgbClr>
                </a:solidFill>
                <a:latin typeface="OPPOSans H"/>
                <a:ea typeface="OPPOSans H"/>
                <a:cs typeface="OPPOSans H"/>
              </a:rPr>
              <a:t>01</a:t>
            </a:r>
            <a:endParaRPr kumimoji="1" lang="zh-CN" altLang="en-US"/>
          </a:p>
        </p:txBody>
      </p:sp>
      <p:sp>
        <p:nvSpPr>
          <p:cNvPr id="10" name="标题 1"/>
          <p:cNvSpPr txBox="1"/>
          <p:nvPr/>
        </p:nvSpPr>
        <p:spPr>
          <a:xfrm>
            <a:off x="6247493" y="1917846"/>
            <a:ext cx="1134042" cy="503404"/>
          </a:xfrm>
          <a:prstGeom prst="rect">
            <a:avLst/>
          </a:prstGeom>
          <a:noFill/>
          <a:ln>
            <a:noFill/>
          </a:ln>
        </p:spPr>
        <p:txBody>
          <a:bodyPr vert="horz" wrap="square" lIns="91440" tIns="45720" rIns="91440" bIns="45720" rtlCol="0" anchor="t"/>
          <a:lstStyle/>
          <a:p>
            <a:pPr algn="ctr">
              <a:lnSpc>
                <a:spcPct val="110000"/>
              </a:lnSpc>
            </a:pPr>
            <a:r>
              <a:rPr kumimoji="1" lang="en-US" altLang="zh-CN" sz="2800">
                <a:ln w="12700">
                  <a:noFill/>
                </a:ln>
                <a:solidFill>
                  <a:srgbClr val="FFFFFF">
                    <a:alpha val="100000"/>
                  </a:srgbClr>
                </a:solidFill>
                <a:latin typeface="OPPOSans H"/>
                <a:ea typeface="OPPOSans H"/>
                <a:cs typeface="OPPOSans H"/>
              </a:rPr>
              <a:t>02</a:t>
            </a:r>
            <a:endParaRPr kumimoji="1" lang="zh-CN" altLang="en-US"/>
          </a:p>
        </p:txBody>
      </p:sp>
      <p:sp>
        <p:nvSpPr>
          <p:cNvPr id="11" name="标题 1"/>
          <p:cNvSpPr txBox="1"/>
          <p:nvPr/>
        </p:nvSpPr>
        <p:spPr>
          <a:xfrm>
            <a:off x="2429588" y="1568882"/>
            <a:ext cx="2555281" cy="1067365"/>
          </a:xfrm>
          <a:prstGeom prst="rect">
            <a:avLst/>
          </a:prstGeom>
          <a:noFill/>
          <a:ln>
            <a:noFill/>
          </a:ln>
        </p:spPr>
        <p:txBody>
          <a:bodyPr vert="horz" wrap="square" lIns="91440" tIns="45720" rIns="91440" bIns="45720" rtlCol="0" anchor="ctr"/>
          <a:lstStyle/>
          <a:p>
            <a:pPr algn="ctr">
              <a:lnSpc>
                <a:spcPct val="120000"/>
              </a:lnSpc>
            </a:pPr>
            <a:r>
              <a:rPr kumimoji="1" lang="en-US" altLang="zh-CN" sz="1600">
                <a:ln w="12700">
                  <a:noFill/>
                </a:ln>
                <a:solidFill>
                  <a:srgbClr val="262626">
                    <a:alpha val="100000"/>
                  </a:srgbClr>
                </a:solidFill>
                <a:latin typeface="Source Han Sans CN Bold"/>
                <a:ea typeface="Source Han Sans CN Bold"/>
                <a:cs typeface="Source Han Sans CN Bold"/>
              </a:rPr>
              <a:t>继续服务三农</a:t>
            </a:r>
            <a:endParaRPr kumimoji="1" lang="zh-CN" altLang="en-US"/>
          </a:p>
        </p:txBody>
      </p:sp>
      <p:sp>
        <p:nvSpPr>
          <p:cNvPr id="12" name="标题 1"/>
          <p:cNvSpPr txBox="1"/>
          <p:nvPr/>
        </p:nvSpPr>
        <p:spPr>
          <a:xfrm>
            <a:off x="7422172" y="1568882"/>
            <a:ext cx="2555281" cy="1067365"/>
          </a:xfrm>
          <a:prstGeom prst="rect">
            <a:avLst/>
          </a:prstGeom>
          <a:noFill/>
          <a:ln>
            <a:noFill/>
          </a:ln>
        </p:spPr>
        <p:txBody>
          <a:bodyPr vert="horz" wrap="square" lIns="91440" tIns="45720" rIns="91440" bIns="45720" rtlCol="0" anchor="ctr"/>
          <a:lstStyle/>
          <a:p>
            <a:pPr algn="ctr">
              <a:lnSpc>
                <a:spcPct val="120000"/>
              </a:lnSpc>
            </a:pPr>
            <a:r>
              <a:rPr kumimoji="1" lang="en-US" altLang="zh-CN" sz="1600">
                <a:ln w="12700">
                  <a:noFill/>
                </a:ln>
                <a:solidFill>
                  <a:srgbClr val="262626">
                    <a:alpha val="100000"/>
                  </a:srgbClr>
                </a:solidFill>
                <a:latin typeface="Source Han Sans CN Bold"/>
                <a:ea typeface="Source Han Sans CN Bold"/>
                <a:cs typeface="Source Han Sans CN Bold"/>
              </a:rPr>
              <a:t>美好乡村愿景</a:t>
            </a:r>
            <a:endParaRPr kumimoji="1" lang="zh-CN" altLang="en-US"/>
          </a:p>
        </p:txBody>
      </p:sp>
      <p:sp>
        <p:nvSpPr>
          <p:cNvPr id="13" name="标题 1"/>
          <p:cNvSpPr txBox="1"/>
          <p:nvPr/>
        </p:nvSpPr>
        <p:spPr>
          <a:xfrm>
            <a:off x="1828287" y="2692048"/>
            <a:ext cx="3707875" cy="2388099"/>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a:ea typeface="Source Han Sans"/>
                <a:cs typeface="Source Han Sans"/>
              </a:rPr>
              <a:t>未来，我希望能运用自己所学的知识和技能，继续为农村的教育、科技、文化等事业贡献力量，助力农村培育更多高素质的新农人，吸引人才回流，让农村成为创业创新的热土。
我将继续关注三农政策，积极参与农村建设，为农村的发展提供更多的支持和帮助，推动农村经济社会的全面发展。</a:t>
            </a:r>
            <a:endParaRPr kumimoji="1" lang="zh-CN" altLang="en-US"/>
          </a:p>
        </p:txBody>
      </p:sp>
      <p:sp>
        <p:nvSpPr>
          <p:cNvPr id="14" name="标题 1"/>
          <p:cNvSpPr txBox="1"/>
          <p:nvPr/>
        </p:nvSpPr>
        <p:spPr>
          <a:xfrm>
            <a:off x="6820871" y="2692048"/>
            <a:ext cx="3741381" cy="2388099"/>
          </a:xfrm>
          <a:prstGeom prst="rect">
            <a:avLst/>
          </a:prstGeom>
          <a:noFill/>
          <a:ln>
            <a:noFill/>
          </a:ln>
        </p:spPr>
        <p:txBody>
          <a:bodyPr vert="horz" wrap="square" lIns="91440" tIns="45720" rIns="91440" bIns="45720" rtlCol="0" anchor="t"/>
          <a:lstStyle/>
          <a:p>
            <a:pPr algn="l">
              <a:lnSpc>
                <a:spcPct val="150000"/>
              </a:lnSpc>
            </a:pPr>
            <a:r>
              <a:rPr kumimoji="1" lang="en-US" altLang="zh-CN" sz="1400">
                <a:ln w="12700">
                  <a:noFill/>
                </a:ln>
                <a:solidFill>
                  <a:srgbClr val="262626">
                    <a:alpha val="100000"/>
                  </a:srgbClr>
                </a:solidFill>
                <a:latin typeface="Source Han Sans"/>
                <a:ea typeface="Source Han Sans"/>
                <a:cs typeface="Source Han Sans"/>
              </a:rPr>
              <a:t>我期待未来农村能够实现产业兴旺、生态宜居、乡风文明、治理有效、生活富裕的美丽乡村目标，让农村成为人们向往的地方，让农民过上更加幸福美满的生活。
相信在国家政策的支持下，在社会各界的共同努力下，农村一定会迎来更加美好的明天，成为乡村振兴的典范，为实现中华民族伟大复兴的中国梦贡献农村力量。</a:t>
            </a:r>
            <a:endParaRPr kumimoji="1" lang="zh-CN" altLang="en-US"/>
          </a:p>
        </p:txBody>
      </p:sp>
      <p:sp>
        <p:nvSpPr>
          <p:cNvPr id="15"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未来展望与期待</a:t>
            </a:r>
            <a:endParaRPr kumimoji="1" lang="zh-CN" altLang="en-US"/>
          </a:p>
        </p:txBody>
      </p:sp>
      <p:sp>
        <p:nvSpPr>
          <p:cNvPr id="16"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2380" y="0"/>
            <a:ext cx="12196761" cy="6858000"/>
          </a:xfrm>
          <a:prstGeom prst="rect">
            <a:avLst/>
          </a:prstGeom>
          <a:blipFill>
            <a:blip r:embed="rId2"/>
            <a:srcRect/>
            <a:stretch>
              <a:fillRect l="-164" r="-164"/>
            </a:stretch>
          </a:blip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0" y="0"/>
            <a:ext cx="12192000" cy="6858000"/>
          </a:xfrm>
          <a:custGeom>
            <a:avLst/>
            <a:gdLst>
              <a:gd name="connsiteX0" fmla="*/ 15963105 w 18288000"/>
              <a:gd name="connsiteY0" fmla="*/ 8102600 h 10288588"/>
              <a:gd name="connsiteX1" fmla="*/ 15951199 w 18288000"/>
              <a:gd name="connsiteY1" fmla="*/ 8103394 h 10288588"/>
              <a:gd name="connsiteX2" fmla="*/ 15940087 w 18288000"/>
              <a:gd name="connsiteY2" fmla="*/ 8104983 h 10288588"/>
              <a:gd name="connsiteX3" fmla="*/ 15928180 w 18288000"/>
              <a:gd name="connsiteY3" fmla="*/ 8108160 h 10288588"/>
              <a:gd name="connsiteX4" fmla="*/ 15917068 w 18288000"/>
              <a:gd name="connsiteY4" fmla="*/ 8111336 h 10288588"/>
              <a:gd name="connsiteX5" fmla="*/ 15907543 w 18288000"/>
              <a:gd name="connsiteY5" fmla="*/ 8116896 h 10288588"/>
              <a:gd name="connsiteX6" fmla="*/ 15898018 w 18288000"/>
              <a:gd name="connsiteY6" fmla="*/ 8122455 h 10288588"/>
              <a:gd name="connsiteX7" fmla="*/ 15889287 w 18288000"/>
              <a:gd name="connsiteY7" fmla="*/ 8129603 h 10288588"/>
              <a:gd name="connsiteX8" fmla="*/ 15880555 w 18288000"/>
              <a:gd name="connsiteY8" fmla="*/ 8137545 h 10288588"/>
              <a:gd name="connsiteX9" fmla="*/ 15872618 w 18288000"/>
              <a:gd name="connsiteY9" fmla="*/ 8145487 h 10288588"/>
              <a:gd name="connsiteX10" fmla="*/ 15865474 w 18288000"/>
              <a:gd name="connsiteY10" fmla="*/ 8154223 h 10288588"/>
              <a:gd name="connsiteX11" fmla="*/ 15859918 w 18288000"/>
              <a:gd name="connsiteY11" fmla="*/ 8164548 h 10288588"/>
              <a:gd name="connsiteX12" fmla="*/ 15855949 w 18288000"/>
              <a:gd name="connsiteY12" fmla="*/ 8174079 h 10288588"/>
              <a:gd name="connsiteX13" fmla="*/ 15851187 w 18288000"/>
              <a:gd name="connsiteY13" fmla="*/ 8184403 h 10288588"/>
              <a:gd name="connsiteX14" fmla="*/ 15848805 w 18288000"/>
              <a:gd name="connsiteY14" fmla="*/ 8195522 h 10288588"/>
              <a:gd name="connsiteX15" fmla="*/ 15846424 w 18288000"/>
              <a:gd name="connsiteY15" fmla="*/ 8208229 h 10288588"/>
              <a:gd name="connsiteX16" fmla="*/ 15846424 w 18288000"/>
              <a:gd name="connsiteY16" fmla="*/ 8219348 h 10288588"/>
              <a:gd name="connsiteX17" fmla="*/ 15846424 w 18288000"/>
              <a:gd name="connsiteY17" fmla="*/ 9378090 h 10288588"/>
              <a:gd name="connsiteX18" fmla="*/ 15846424 w 18288000"/>
              <a:gd name="connsiteY18" fmla="*/ 9389209 h 10288588"/>
              <a:gd name="connsiteX19" fmla="*/ 15848805 w 18288000"/>
              <a:gd name="connsiteY19" fmla="*/ 9401916 h 10288588"/>
              <a:gd name="connsiteX20" fmla="*/ 15851187 w 18288000"/>
              <a:gd name="connsiteY20" fmla="*/ 9413035 h 10288588"/>
              <a:gd name="connsiteX21" fmla="*/ 15855949 w 18288000"/>
              <a:gd name="connsiteY21" fmla="*/ 9423360 h 10288588"/>
              <a:gd name="connsiteX22" fmla="*/ 15859918 w 18288000"/>
              <a:gd name="connsiteY22" fmla="*/ 9433684 h 10288588"/>
              <a:gd name="connsiteX23" fmla="*/ 15865474 w 18288000"/>
              <a:gd name="connsiteY23" fmla="*/ 9443215 h 10288588"/>
              <a:gd name="connsiteX24" fmla="*/ 15872618 w 18288000"/>
              <a:gd name="connsiteY24" fmla="*/ 9452745 h 10288588"/>
              <a:gd name="connsiteX25" fmla="*/ 15880555 w 18288000"/>
              <a:gd name="connsiteY25" fmla="*/ 9460687 h 10288588"/>
              <a:gd name="connsiteX26" fmla="*/ 15889287 w 18288000"/>
              <a:gd name="connsiteY26" fmla="*/ 9467835 h 10288588"/>
              <a:gd name="connsiteX27" fmla="*/ 15898018 w 18288000"/>
              <a:gd name="connsiteY27" fmla="*/ 9474983 h 10288588"/>
              <a:gd name="connsiteX28" fmla="*/ 15907543 w 18288000"/>
              <a:gd name="connsiteY28" fmla="*/ 9480542 h 10288588"/>
              <a:gd name="connsiteX29" fmla="*/ 15917068 w 18288000"/>
              <a:gd name="connsiteY29" fmla="*/ 9486102 h 10288588"/>
              <a:gd name="connsiteX30" fmla="*/ 15928180 w 18288000"/>
              <a:gd name="connsiteY30" fmla="*/ 9489279 h 10288588"/>
              <a:gd name="connsiteX31" fmla="*/ 15940087 w 18288000"/>
              <a:gd name="connsiteY31" fmla="*/ 9493250 h 10288588"/>
              <a:gd name="connsiteX32" fmla="*/ 15951199 w 18288000"/>
              <a:gd name="connsiteY32" fmla="*/ 9494044 h 10288588"/>
              <a:gd name="connsiteX33" fmla="*/ 15963105 w 18288000"/>
              <a:gd name="connsiteY33" fmla="*/ 9494838 h 10288588"/>
              <a:gd name="connsiteX34" fmla="*/ 17118804 w 18288000"/>
              <a:gd name="connsiteY34" fmla="*/ 9494838 h 10288588"/>
              <a:gd name="connsiteX35" fmla="*/ 17129920 w 18288000"/>
              <a:gd name="connsiteY35" fmla="*/ 9494044 h 10288588"/>
              <a:gd name="connsiteX36" fmla="*/ 17141032 w 18288000"/>
              <a:gd name="connsiteY36" fmla="*/ 9493250 h 10288588"/>
              <a:gd name="connsiteX37" fmla="*/ 17152936 w 18288000"/>
              <a:gd name="connsiteY37" fmla="*/ 9489279 h 10288588"/>
              <a:gd name="connsiteX38" fmla="*/ 17164048 w 18288000"/>
              <a:gd name="connsiteY38" fmla="*/ 9486102 h 10288588"/>
              <a:gd name="connsiteX39" fmla="*/ 17173576 w 18288000"/>
              <a:gd name="connsiteY39" fmla="*/ 9480542 h 10288588"/>
              <a:gd name="connsiteX40" fmla="*/ 17183892 w 18288000"/>
              <a:gd name="connsiteY40" fmla="*/ 9474983 h 10288588"/>
              <a:gd name="connsiteX41" fmla="*/ 17193420 w 18288000"/>
              <a:gd name="connsiteY41" fmla="*/ 9467835 h 10288588"/>
              <a:gd name="connsiteX42" fmla="*/ 17200564 w 18288000"/>
              <a:gd name="connsiteY42" fmla="*/ 9460687 h 10288588"/>
              <a:gd name="connsiteX43" fmla="*/ 17208500 w 18288000"/>
              <a:gd name="connsiteY43" fmla="*/ 9452745 h 10288588"/>
              <a:gd name="connsiteX44" fmla="*/ 17215644 w 18288000"/>
              <a:gd name="connsiteY44" fmla="*/ 9443215 h 10288588"/>
              <a:gd name="connsiteX45" fmla="*/ 17221200 w 18288000"/>
              <a:gd name="connsiteY45" fmla="*/ 9433684 h 10288588"/>
              <a:gd name="connsiteX46" fmla="*/ 17225964 w 18288000"/>
              <a:gd name="connsiteY46" fmla="*/ 9423360 h 10288588"/>
              <a:gd name="connsiteX47" fmla="*/ 17229932 w 18288000"/>
              <a:gd name="connsiteY47" fmla="*/ 9413035 h 10288588"/>
              <a:gd name="connsiteX48" fmla="*/ 17233104 w 18288000"/>
              <a:gd name="connsiteY48" fmla="*/ 9401916 h 10288588"/>
              <a:gd name="connsiteX49" fmla="*/ 17234692 w 18288000"/>
              <a:gd name="connsiteY49" fmla="*/ 9389209 h 10288588"/>
              <a:gd name="connsiteX50" fmla="*/ 17235488 w 18288000"/>
              <a:gd name="connsiteY50" fmla="*/ 9378090 h 10288588"/>
              <a:gd name="connsiteX51" fmla="*/ 17235488 w 18288000"/>
              <a:gd name="connsiteY51" fmla="*/ 8219348 h 10288588"/>
              <a:gd name="connsiteX52" fmla="*/ 17234692 w 18288000"/>
              <a:gd name="connsiteY52" fmla="*/ 8208229 h 10288588"/>
              <a:gd name="connsiteX53" fmla="*/ 17233104 w 18288000"/>
              <a:gd name="connsiteY53" fmla="*/ 8195522 h 10288588"/>
              <a:gd name="connsiteX54" fmla="*/ 17229932 w 18288000"/>
              <a:gd name="connsiteY54" fmla="*/ 8184403 h 10288588"/>
              <a:gd name="connsiteX55" fmla="*/ 17225964 w 18288000"/>
              <a:gd name="connsiteY55" fmla="*/ 8174079 h 10288588"/>
              <a:gd name="connsiteX56" fmla="*/ 17221200 w 18288000"/>
              <a:gd name="connsiteY56" fmla="*/ 8164548 h 10288588"/>
              <a:gd name="connsiteX57" fmla="*/ 17215644 w 18288000"/>
              <a:gd name="connsiteY57" fmla="*/ 8154223 h 10288588"/>
              <a:gd name="connsiteX58" fmla="*/ 17208500 w 18288000"/>
              <a:gd name="connsiteY58" fmla="*/ 8145487 h 10288588"/>
              <a:gd name="connsiteX59" fmla="*/ 17200564 w 18288000"/>
              <a:gd name="connsiteY59" fmla="*/ 8137545 h 10288588"/>
              <a:gd name="connsiteX60" fmla="*/ 17193420 w 18288000"/>
              <a:gd name="connsiteY60" fmla="*/ 8129603 h 10288588"/>
              <a:gd name="connsiteX61" fmla="*/ 17183892 w 18288000"/>
              <a:gd name="connsiteY61" fmla="*/ 8122455 h 10288588"/>
              <a:gd name="connsiteX62" fmla="*/ 17173576 w 18288000"/>
              <a:gd name="connsiteY62" fmla="*/ 8116896 h 10288588"/>
              <a:gd name="connsiteX63" fmla="*/ 17164048 w 18288000"/>
              <a:gd name="connsiteY63" fmla="*/ 8111336 h 10288588"/>
              <a:gd name="connsiteX64" fmla="*/ 17152936 w 18288000"/>
              <a:gd name="connsiteY64" fmla="*/ 8108160 h 10288588"/>
              <a:gd name="connsiteX65" fmla="*/ 17141032 w 18288000"/>
              <a:gd name="connsiteY65" fmla="*/ 8104983 h 10288588"/>
              <a:gd name="connsiteX66" fmla="*/ 17129920 w 18288000"/>
              <a:gd name="connsiteY66" fmla="*/ 8103394 h 10288588"/>
              <a:gd name="connsiteX67" fmla="*/ 17118804 w 18288000"/>
              <a:gd name="connsiteY67" fmla="*/ 8102600 h 10288588"/>
              <a:gd name="connsiteX68" fmla="*/ 14504193 w 18288000"/>
              <a:gd name="connsiteY68" fmla="*/ 8102600 h 10288588"/>
              <a:gd name="connsiteX69" fmla="*/ 14491493 w 18288000"/>
              <a:gd name="connsiteY69" fmla="*/ 8103394 h 10288588"/>
              <a:gd name="connsiteX70" fmla="*/ 14480381 w 18288000"/>
              <a:gd name="connsiteY70" fmla="*/ 8104983 h 10288588"/>
              <a:gd name="connsiteX71" fmla="*/ 14469268 w 18288000"/>
              <a:gd name="connsiteY71" fmla="*/ 8108160 h 10288588"/>
              <a:gd name="connsiteX72" fmla="*/ 14458156 w 18288000"/>
              <a:gd name="connsiteY72" fmla="*/ 8111336 h 10288588"/>
              <a:gd name="connsiteX73" fmla="*/ 14447837 w 18288000"/>
              <a:gd name="connsiteY73" fmla="*/ 8116896 h 10288588"/>
              <a:gd name="connsiteX74" fmla="*/ 14439106 w 18288000"/>
              <a:gd name="connsiteY74" fmla="*/ 8122455 h 10288588"/>
              <a:gd name="connsiteX75" fmla="*/ 14430375 w 18288000"/>
              <a:gd name="connsiteY75" fmla="*/ 8129603 h 10288588"/>
              <a:gd name="connsiteX76" fmla="*/ 14420850 w 18288000"/>
              <a:gd name="connsiteY76" fmla="*/ 8137545 h 10288588"/>
              <a:gd name="connsiteX77" fmla="*/ 14412912 w 18288000"/>
              <a:gd name="connsiteY77" fmla="*/ 8145487 h 10288588"/>
              <a:gd name="connsiteX78" fmla="*/ 14406562 w 18288000"/>
              <a:gd name="connsiteY78" fmla="*/ 8154223 h 10288588"/>
              <a:gd name="connsiteX79" fmla="*/ 14401006 w 18288000"/>
              <a:gd name="connsiteY79" fmla="*/ 8164548 h 10288588"/>
              <a:gd name="connsiteX80" fmla="*/ 14396243 w 18288000"/>
              <a:gd name="connsiteY80" fmla="*/ 8174079 h 10288588"/>
              <a:gd name="connsiteX81" fmla="*/ 14391481 w 18288000"/>
              <a:gd name="connsiteY81" fmla="*/ 8184403 h 10288588"/>
              <a:gd name="connsiteX82" fmla="*/ 14389893 w 18288000"/>
              <a:gd name="connsiteY82" fmla="*/ 8195522 h 10288588"/>
              <a:gd name="connsiteX83" fmla="*/ 14387512 w 18288000"/>
              <a:gd name="connsiteY83" fmla="*/ 8208229 h 10288588"/>
              <a:gd name="connsiteX84" fmla="*/ 14387512 w 18288000"/>
              <a:gd name="connsiteY84" fmla="*/ 8219348 h 10288588"/>
              <a:gd name="connsiteX85" fmla="*/ 14387512 w 18288000"/>
              <a:gd name="connsiteY85" fmla="*/ 9378090 h 10288588"/>
              <a:gd name="connsiteX86" fmla="*/ 14387512 w 18288000"/>
              <a:gd name="connsiteY86" fmla="*/ 9389209 h 10288588"/>
              <a:gd name="connsiteX87" fmla="*/ 14389893 w 18288000"/>
              <a:gd name="connsiteY87" fmla="*/ 9401916 h 10288588"/>
              <a:gd name="connsiteX88" fmla="*/ 14391481 w 18288000"/>
              <a:gd name="connsiteY88" fmla="*/ 9413035 h 10288588"/>
              <a:gd name="connsiteX89" fmla="*/ 14396243 w 18288000"/>
              <a:gd name="connsiteY89" fmla="*/ 9423360 h 10288588"/>
              <a:gd name="connsiteX90" fmla="*/ 14401006 w 18288000"/>
              <a:gd name="connsiteY90" fmla="*/ 9433684 h 10288588"/>
              <a:gd name="connsiteX91" fmla="*/ 14406562 w 18288000"/>
              <a:gd name="connsiteY91" fmla="*/ 9443215 h 10288588"/>
              <a:gd name="connsiteX92" fmla="*/ 14412912 w 18288000"/>
              <a:gd name="connsiteY92" fmla="*/ 9452745 h 10288588"/>
              <a:gd name="connsiteX93" fmla="*/ 14420850 w 18288000"/>
              <a:gd name="connsiteY93" fmla="*/ 9460687 h 10288588"/>
              <a:gd name="connsiteX94" fmla="*/ 14430375 w 18288000"/>
              <a:gd name="connsiteY94" fmla="*/ 9467835 h 10288588"/>
              <a:gd name="connsiteX95" fmla="*/ 14439106 w 18288000"/>
              <a:gd name="connsiteY95" fmla="*/ 9474983 h 10288588"/>
              <a:gd name="connsiteX96" fmla="*/ 14447837 w 18288000"/>
              <a:gd name="connsiteY96" fmla="*/ 9480542 h 10288588"/>
              <a:gd name="connsiteX97" fmla="*/ 14458156 w 18288000"/>
              <a:gd name="connsiteY97" fmla="*/ 9486102 h 10288588"/>
              <a:gd name="connsiteX98" fmla="*/ 14469268 w 18288000"/>
              <a:gd name="connsiteY98" fmla="*/ 9489279 h 10288588"/>
              <a:gd name="connsiteX99" fmla="*/ 14480381 w 18288000"/>
              <a:gd name="connsiteY99" fmla="*/ 9493250 h 10288588"/>
              <a:gd name="connsiteX100" fmla="*/ 14491493 w 18288000"/>
              <a:gd name="connsiteY100" fmla="*/ 9494044 h 10288588"/>
              <a:gd name="connsiteX101" fmla="*/ 14504193 w 18288000"/>
              <a:gd name="connsiteY101" fmla="*/ 9494838 h 10288588"/>
              <a:gd name="connsiteX102" fmla="*/ 15659894 w 18288000"/>
              <a:gd name="connsiteY102" fmla="*/ 9494838 h 10288588"/>
              <a:gd name="connsiteX103" fmla="*/ 15671006 w 18288000"/>
              <a:gd name="connsiteY103" fmla="*/ 9494044 h 10288588"/>
              <a:gd name="connsiteX104" fmla="*/ 15682119 w 18288000"/>
              <a:gd name="connsiteY104" fmla="*/ 9493250 h 10288588"/>
              <a:gd name="connsiteX105" fmla="*/ 15693231 w 18288000"/>
              <a:gd name="connsiteY105" fmla="*/ 9489279 h 10288588"/>
              <a:gd name="connsiteX106" fmla="*/ 15704344 w 18288000"/>
              <a:gd name="connsiteY106" fmla="*/ 9486102 h 10288588"/>
              <a:gd name="connsiteX107" fmla="*/ 15714663 w 18288000"/>
              <a:gd name="connsiteY107" fmla="*/ 9480542 h 10288588"/>
              <a:gd name="connsiteX108" fmla="*/ 15724981 w 18288000"/>
              <a:gd name="connsiteY108" fmla="*/ 9474983 h 10288588"/>
              <a:gd name="connsiteX109" fmla="*/ 15733713 w 18288000"/>
              <a:gd name="connsiteY109" fmla="*/ 9467835 h 10288588"/>
              <a:gd name="connsiteX110" fmla="*/ 15741650 w 18288000"/>
              <a:gd name="connsiteY110" fmla="*/ 9460687 h 10288588"/>
              <a:gd name="connsiteX111" fmla="*/ 15749587 w 18288000"/>
              <a:gd name="connsiteY111" fmla="*/ 9452745 h 10288588"/>
              <a:gd name="connsiteX112" fmla="*/ 15755937 w 18288000"/>
              <a:gd name="connsiteY112" fmla="*/ 9443215 h 10288588"/>
              <a:gd name="connsiteX113" fmla="*/ 15761494 w 18288000"/>
              <a:gd name="connsiteY113" fmla="*/ 9433684 h 10288588"/>
              <a:gd name="connsiteX114" fmla="*/ 15766256 w 18288000"/>
              <a:gd name="connsiteY114" fmla="*/ 9423360 h 10288588"/>
              <a:gd name="connsiteX115" fmla="*/ 15771019 w 18288000"/>
              <a:gd name="connsiteY115" fmla="*/ 9413035 h 10288588"/>
              <a:gd name="connsiteX116" fmla="*/ 15772606 w 18288000"/>
              <a:gd name="connsiteY116" fmla="*/ 9401916 h 10288588"/>
              <a:gd name="connsiteX117" fmla="*/ 15774987 w 18288000"/>
              <a:gd name="connsiteY117" fmla="*/ 9389209 h 10288588"/>
              <a:gd name="connsiteX118" fmla="*/ 15776575 w 18288000"/>
              <a:gd name="connsiteY118" fmla="*/ 9378090 h 10288588"/>
              <a:gd name="connsiteX119" fmla="*/ 15776575 w 18288000"/>
              <a:gd name="connsiteY119" fmla="*/ 8219348 h 10288588"/>
              <a:gd name="connsiteX120" fmla="*/ 15774987 w 18288000"/>
              <a:gd name="connsiteY120" fmla="*/ 8208229 h 10288588"/>
              <a:gd name="connsiteX121" fmla="*/ 15772606 w 18288000"/>
              <a:gd name="connsiteY121" fmla="*/ 8195522 h 10288588"/>
              <a:gd name="connsiteX122" fmla="*/ 15771019 w 18288000"/>
              <a:gd name="connsiteY122" fmla="*/ 8184403 h 10288588"/>
              <a:gd name="connsiteX123" fmla="*/ 15766256 w 18288000"/>
              <a:gd name="connsiteY123" fmla="*/ 8174079 h 10288588"/>
              <a:gd name="connsiteX124" fmla="*/ 15761494 w 18288000"/>
              <a:gd name="connsiteY124" fmla="*/ 8164548 h 10288588"/>
              <a:gd name="connsiteX125" fmla="*/ 15755937 w 18288000"/>
              <a:gd name="connsiteY125" fmla="*/ 8154223 h 10288588"/>
              <a:gd name="connsiteX126" fmla="*/ 15749587 w 18288000"/>
              <a:gd name="connsiteY126" fmla="*/ 8145487 h 10288588"/>
              <a:gd name="connsiteX127" fmla="*/ 15741650 w 18288000"/>
              <a:gd name="connsiteY127" fmla="*/ 8137545 h 10288588"/>
              <a:gd name="connsiteX128" fmla="*/ 15733713 w 18288000"/>
              <a:gd name="connsiteY128" fmla="*/ 8129603 h 10288588"/>
              <a:gd name="connsiteX129" fmla="*/ 15724981 w 18288000"/>
              <a:gd name="connsiteY129" fmla="*/ 8122455 h 10288588"/>
              <a:gd name="connsiteX130" fmla="*/ 15714663 w 18288000"/>
              <a:gd name="connsiteY130" fmla="*/ 8116896 h 10288588"/>
              <a:gd name="connsiteX131" fmla="*/ 15704344 w 18288000"/>
              <a:gd name="connsiteY131" fmla="*/ 8111336 h 10288588"/>
              <a:gd name="connsiteX132" fmla="*/ 15693231 w 18288000"/>
              <a:gd name="connsiteY132" fmla="*/ 8108160 h 10288588"/>
              <a:gd name="connsiteX133" fmla="*/ 15682119 w 18288000"/>
              <a:gd name="connsiteY133" fmla="*/ 8104983 h 10288588"/>
              <a:gd name="connsiteX134" fmla="*/ 15671006 w 18288000"/>
              <a:gd name="connsiteY134" fmla="*/ 8103394 h 10288588"/>
              <a:gd name="connsiteX135" fmla="*/ 15659894 w 18288000"/>
              <a:gd name="connsiteY135" fmla="*/ 8102600 h 10288588"/>
              <a:gd name="connsiteX136" fmla="*/ 15963105 w 18288000"/>
              <a:gd name="connsiteY136" fmla="*/ 6640513 h 10288588"/>
              <a:gd name="connsiteX137" fmla="*/ 15951199 w 18288000"/>
              <a:gd name="connsiteY137" fmla="*/ 6642101 h 10288588"/>
              <a:gd name="connsiteX138" fmla="*/ 15940087 w 18288000"/>
              <a:gd name="connsiteY138" fmla="*/ 6642895 h 10288588"/>
              <a:gd name="connsiteX139" fmla="*/ 15928180 w 18288000"/>
              <a:gd name="connsiteY139" fmla="*/ 6646070 h 10288588"/>
              <a:gd name="connsiteX140" fmla="*/ 15917068 w 18288000"/>
              <a:gd name="connsiteY140" fmla="*/ 6650038 h 10288588"/>
              <a:gd name="connsiteX141" fmla="*/ 15907543 w 18288000"/>
              <a:gd name="connsiteY141" fmla="*/ 6655595 h 10288588"/>
              <a:gd name="connsiteX142" fmla="*/ 15898018 w 18288000"/>
              <a:gd name="connsiteY142" fmla="*/ 6661151 h 10288588"/>
              <a:gd name="connsiteX143" fmla="*/ 15889287 w 18288000"/>
              <a:gd name="connsiteY143" fmla="*/ 6667501 h 10288588"/>
              <a:gd name="connsiteX144" fmla="*/ 15880555 w 18288000"/>
              <a:gd name="connsiteY144" fmla="*/ 6675438 h 10288588"/>
              <a:gd name="connsiteX145" fmla="*/ 15872618 w 18288000"/>
              <a:gd name="connsiteY145" fmla="*/ 6683376 h 10288588"/>
              <a:gd name="connsiteX146" fmla="*/ 15865474 w 18288000"/>
              <a:gd name="connsiteY146" fmla="*/ 6692107 h 10288588"/>
              <a:gd name="connsiteX147" fmla="*/ 15859918 w 18288000"/>
              <a:gd name="connsiteY147" fmla="*/ 6702426 h 10288588"/>
              <a:gd name="connsiteX148" fmla="*/ 15855949 w 18288000"/>
              <a:gd name="connsiteY148" fmla="*/ 6712745 h 10288588"/>
              <a:gd name="connsiteX149" fmla="*/ 15851187 w 18288000"/>
              <a:gd name="connsiteY149" fmla="*/ 6723063 h 10288588"/>
              <a:gd name="connsiteX150" fmla="*/ 15848805 w 18288000"/>
              <a:gd name="connsiteY150" fmla="*/ 6734176 h 10288588"/>
              <a:gd name="connsiteX151" fmla="*/ 15846424 w 18288000"/>
              <a:gd name="connsiteY151" fmla="*/ 6746082 h 10288588"/>
              <a:gd name="connsiteX152" fmla="*/ 15846424 w 18288000"/>
              <a:gd name="connsiteY152" fmla="*/ 6757988 h 10288588"/>
              <a:gd name="connsiteX153" fmla="*/ 15846424 w 18288000"/>
              <a:gd name="connsiteY153" fmla="*/ 7916070 h 10288588"/>
              <a:gd name="connsiteX154" fmla="*/ 15846424 w 18288000"/>
              <a:gd name="connsiteY154" fmla="*/ 7927976 h 10288588"/>
              <a:gd name="connsiteX155" fmla="*/ 15848805 w 18288000"/>
              <a:gd name="connsiteY155" fmla="*/ 7939089 h 10288588"/>
              <a:gd name="connsiteX156" fmla="*/ 15851187 w 18288000"/>
              <a:gd name="connsiteY156" fmla="*/ 7950995 h 10288588"/>
              <a:gd name="connsiteX157" fmla="*/ 15855949 w 18288000"/>
              <a:gd name="connsiteY157" fmla="*/ 7960520 h 10288588"/>
              <a:gd name="connsiteX158" fmla="*/ 15859918 w 18288000"/>
              <a:gd name="connsiteY158" fmla="*/ 7970839 h 10288588"/>
              <a:gd name="connsiteX159" fmla="*/ 15865474 w 18288000"/>
              <a:gd name="connsiteY159" fmla="*/ 7981157 h 10288588"/>
              <a:gd name="connsiteX160" fmla="*/ 15872618 w 18288000"/>
              <a:gd name="connsiteY160" fmla="*/ 7989889 h 10288588"/>
              <a:gd name="connsiteX161" fmla="*/ 15880555 w 18288000"/>
              <a:gd name="connsiteY161" fmla="*/ 7997826 h 10288588"/>
              <a:gd name="connsiteX162" fmla="*/ 15889287 w 18288000"/>
              <a:gd name="connsiteY162" fmla="*/ 8005764 h 10288588"/>
              <a:gd name="connsiteX163" fmla="*/ 15898018 w 18288000"/>
              <a:gd name="connsiteY163" fmla="*/ 8012907 h 10288588"/>
              <a:gd name="connsiteX164" fmla="*/ 15907543 w 18288000"/>
              <a:gd name="connsiteY164" fmla="*/ 8018464 h 10288588"/>
              <a:gd name="connsiteX165" fmla="*/ 15917068 w 18288000"/>
              <a:gd name="connsiteY165" fmla="*/ 8024020 h 10288588"/>
              <a:gd name="connsiteX166" fmla="*/ 15928180 w 18288000"/>
              <a:gd name="connsiteY166" fmla="*/ 8027195 h 10288588"/>
              <a:gd name="connsiteX167" fmla="*/ 15940087 w 18288000"/>
              <a:gd name="connsiteY167" fmla="*/ 8030370 h 10288588"/>
              <a:gd name="connsiteX168" fmla="*/ 15951199 w 18288000"/>
              <a:gd name="connsiteY168" fmla="*/ 8031957 h 10288588"/>
              <a:gd name="connsiteX169" fmla="*/ 15963105 w 18288000"/>
              <a:gd name="connsiteY169" fmla="*/ 8032751 h 10288588"/>
              <a:gd name="connsiteX170" fmla="*/ 17118804 w 18288000"/>
              <a:gd name="connsiteY170" fmla="*/ 8032751 h 10288588"/>
              <a:gd name="connsiteX171" fmla="*/ 17129920 w 18288000"/>
              <a:gd name="connsiteY171" fmla="*/ 8031957 h 10288588"/>
              <a:gd name="connsiteX172" fmla="*/ 17141032 w 18288000"/>
              <a:gd name="connsiteY172" fmla="*/ 8030370 h 10288588"/>
              <a:gd name="connsiteX173" fmla="*/ 17152936 w 18288000"/>
              <a:gd name="connsiteY173" fmla="*/ 8027195 h 10288588"/>
              <a:gd name="connsiteX174" fmla="*/ 17164048 w 18288000"/>
              <a:gd name="connsiteY174" fmla="*/ 8024020 h 10288588"/>
              <a:gd name="connsiteX175" fmla="*/ 17173576 w 18288000"/>
              <a:gd name="connsiteY175" fmla="*/ 8018464 h 10288588"/>
              <a:gd name="connsiteX176" fmla="*/ 17183892 w 18288000"/>
              <a:gd name="connsiteY176" fmla="*/ 8012907 h 10288588"/>
              <a:gd name="connsiteX177" fmla="*/ 17193420 w 18288000"/>
              <a:gd name="connsiteY177" fmla="*/ 8005764 h 10288588"/>
              <a:gd name="connsiteX178" fmla="*/ 17200564 w 18288000"/>
              <a:gd name="connsiteY178" fmla="*/ 7997826 h 10288588"/>
              <a:gd name="connsiteX179" fmla="*/ 17208500 w 18288000"/>
              <a:gd name="connsiteY179" fmla="*/ 7989889 h 10288588"/>
              <a:gd name="connsiteX180" fmla="*/ 17215644 w 18288000"/>
              <a:gd name="connsiteY180" fmla="*/ 7981157 h 10288588"/>
              <a:gd name="connsiteX181" fmla="*/ 17221200 w 18288000"/>
              <a:gd name="connsiteY181" fmla="*/ 7970839 h 10288588"/>
              <a:gd name="connsiteX182" fmla="*/ 17225964 w 18288000"/>
              <a:gd name="connsiteY182" fmla="*/ 7960520 h 10288588"/>
              <a:gd name="connsiteX183" fmla="*/ 17229932 w 18288000"/>
              <a:gd name="connsiteY183" fmla="*/ 7950995 h 10288588"/>
              <a:gd name="connsiteX184" fmla="*/ 17233104 w 18288000"/>
              <a:gd name="connsiteY184" fmla="*/ 7939089 h 10288588"/>
              <a:gd name="connsiteX185" fmla="*/ 17234692 w 18288000"/>
              <a:gd name="connsiteY185" fmla="*/ 7927976 h 10288588"/>
              <a:gd name="connsiteX186" fmla="*/ 17235488 w 18288000"/>
              <a:gd name="connsiteY186" fmla="*/ 7916070 h 10288588"/>
              <a:gd name="connsiteX187" fmla="*/ 17235488 w 18288000"/>
              <a:gd name="connsiteY187" fmla="*/ 6757988 h 10288588"/>
              <a:gd name="connsiteX188" fmla="*/ 17234692 w 18288000"/>
              <a:gd name="connsiteY188" fmla="*/ 6746082 h 10288588"/>
              <a:gd name="connsiteX189" fmla="*/ 17233104 w 18288000"/>
              <a:gd name="connsiteY189" fmla="*/ 6734176 h 10288588"/>
              <a:gd name="connsiteX190" fmla="*/ 17229932 w 18288000"/>
              <a:gd name="connsiteY190" fmla="*/ 6723063 h 10288588"/>
              <a:gd name="connsiteX191" fmla="*/ 17225964 w 18288000"/>
              <a:gd name="connsiteY191" fmla="*/ 6712745 h 10288588"/>
              <a:gd name="connsiteX192" fmla="*/ 17221200 w 18288000"/>
              <a:gd name="connsiteY192" fmla="*/ 6702426 h 10288588"/>
              <a:gd name="connsiteX193" fmla="*/ 17215644 w 18288000"/>
              <a:gd name="connsiteY193" fmla="*/ 6692107 h 10288588"/>
              <a:gd name="connsiteX194" fmla="*/ 17208500 w 18288000"/>
              <a:gd name="connsiteY194" fmla="*/ 6683376 h 10288588"/>
              <a:gd name="connsiteX195" fmla="*/ 17200564 w 18288000"/>
              <a:gd name="connsiteY195" fmla="*/ 6675438 h 10288588"/>
              <a:gd name="connsiteX196" fmla="*/ 17193420 w 18288000"/>
              <a:gd name="connsiteY196" fmla="*/ 6667501 h 10288588"/>
              <a:gd name="connsiteX197" fmla="*/ 17183892 w 18288000"/>
              <a:gd name="connsiteY197" fmla="*/ 6661151 h 10288588"/>
              <a:gd name="connsiteX198" fmla="*/ 17173576 w 18288000"/>
              <a:gd name="connsiteY198" fmla="*/ 6655595 h 10288588"/>
              <a:gd name="connsiteX199" fmla="*/ 17164048 w 18288000"/>
              <a:gd name="connsiteY199" fmla="*/ 6650038 h 10288588"/>
              <a:gd name="connsiteX200" fmla="*/ 17152936 w 18288000"/>
              <a:gd name="connsiteY200" fmla="*/ 6646070 h 10288588"/>
              <a:gd name="connsiteX201" fmla="*/ 17141032 w 18288000"/>
              <a:gd name="connsiteY201" fmla="*/ 6642895 h 10288588"/>
              <a:gd name="connsiteX202" fmla="*/ 17129920 w 18288000"/>
              <a:gd name="connsiteY202" fmla="*/ 6642101 h 10288588"/>
              <a:gd name="connsiteX203" fmla="*/ 17118804 w 18288000"/>
              <a:gd name="connsiteY203" fmla="*/ 6640513 h 10288588"/>
              <a:gd name="connsiteX204" fmla="*/ 14504193 w 18288000"/>
              <a:gd name="connsiteY204" fmla="*/ 6640513 h 10288588"/>
              <a:gd name="connsiteX205" fmla="*/ 14491493 w 18288000"/>
              <a:gd name="connsiteY205" fmla="*/ 6642101 h 10288588"/>
              <a:gd name="connsiteX206" fmla="*/ 14480381 w 18288000"/>
              <a:gd name="connsiteY206" fmla="*/ 6642895 h 10288588"/>
              <a:gd name="connsiteX207" fmla="*/ 14469268 w 18288000"/>
              <a:gd name="connsiteY207" fmla="*/ 6646070 h 10288588"/>
              <a:gd name="connsiteX208" fmla="*/ 14458156 w 18288000"/>
              <a:gd name="connsiteY208" fmla="*/ 6650038 h 10288588"/>
              <a:gd name="connsiteX209" fmla="*/ 14447837 w 18288000"/>
              <a:gd name="connsiteY209" fmla="*/ 6655595 h 10288588"/>
              <a:gd name="connsiteX210" fmla="*/ 14439106 w 18288000"/>
              <a:gd name="connsiteY210" fmla="*/ 6661151 h 10288588"/>
              <a:gd name="connsiteX211" fmla="*/ 14430375 w 18288000"/>
              <a:gd name="connsiteY211" fmla="*/ 6667501 h 10288588"/>
              <a:gd name="connsiteX212" fmla="*/ 14420850 w 18288000"/>
              <a:gd name="connsiteY212" fmla="*/ 6675438 h 10288588"/>
              <a:gd name="connsiteX213" fmla="*/ 14412912 w 18288000"/>
              <a:gd name="connsiteY213" fmla="*/ 6683376 h 10288588"/>
              <a:gd name="connsiteX214" fmla="*/ 14406562 w 18288000"/>
              <a:gd name="connsiteY214" fmla="*/ 6692107 h 10288588"/>
              <a:gd name="connsiteX215" fmla="*/ 14401006 w 18288000"/>
              <a:gd name="connsiteY215" fmla="*/ 6702426 h 10288588"/>
              <a:gd name="connsiteX216" fmla="*/ 14396243 w 18288000"/>
              <a:gd name="connsiteY216" fmla="*/ 6712745 h 10288588"/>
              <a:gd name="connsiteX217" fmla="*/ 14391481 w 18288000"/>
              <a:gd name="connsiteY217" fmla="*/ 6723063 h 10288588"/>
              <a:gd name="connsiteX218" fmla="*/ 14389893 w 18288000"/>
              <a:gd name="connsiteY218" fmla="*/ 6734176 h 10288588"/>
              <a:gd name="connsiteX219" fmla="*/ 14387512 w 18288000"/>
              <a:gd name="connsiteY219" fmla="*/ 6746082 h 10288588"/>
              <a:gd name="connsiteX220" fmla="*/ 14387512 w 18288000"/>
              <a:gd name="connsiteY220" fmla="*/ 6757988 h 10288588"/>
              <a:gd name="connsiteX221" fmla="*/ 14387512 w 18288000"/>
              <a:gd name="connsiteY221" fmla="*/ 7916070 h 10288588"/>
              <a:gd name="connsiteX222" fmla="*/ 14387512 w 18288000"/>
              <a:gd name="connsiteY222" fmla="*/ 7927976 h 10288588"/>
              <a:gd name="connsiteX223" fmla="*/ 14389893 w 18288000"/>
              <a:gd name="connsiteY223" fmla="*/ 7939089 h 10288588"/>
              <a:gd name="connsiteX224" fmla="*/ 14391481 w 18288000"/>
              <a:gd name="connsiteY224" fmla="*/ 7950995 h 10288588"/>
              <a:gd name="connsiteX225" fmla="*/ 14396243 w 18288000"/>
              <a:gd name="connsiteY225" fmla="*/ 7960520 h 10288588"/>
              <a:gd name="connsiteX226" fmla="*/ 14401006 w 18288000"/>
              <a:gd name="connsiteY226" fmla="*/ 7970839 h 10288588"/>
              <a:gd name="connsiteX227" fmla="*/ 14406562 w 18288000"/>
              <a:gd name="connsiteY227" fmla="*/ 7981157 h 10288588"/>
              <a:gd name="connsiteX228" fmla="*/ 14412912 w 18288000"/>
              <a:gd name="connsiteY228" fmla="*/ 7989889 h 10288588"/>
              <a:gd name="connsiteX229" fmla="*/ 14420850 w 18288000"/>
              <a:gd name="connsiteY229" fmla="*/ 7997826 h 10288588"/>
              <a:gd name="connsiteX230" fmla="*/ 14430375 w 18288000"/>
              <a:gd name="connsiteY230" fmla="*/ 8005764 h 10288588"/>
              <a:gd name="connsiteX231" fmla="*/ 14439106 w 18288000"/>
              <a:gd name="connsiteY231" fmla="*/ 8012907 h 10288588"/>
              <a:gd name="connsiteX232" fmla="*/ 14447837 w 18288000"/>
              <a:gd name="connsiteY232" fmla="*/ 8018464 h 10288588"/>
              <a:gd name="connsiteX233" fmla="*/ 14458156 w 18288000"/>
              <a:gd name="connsiteY233" fmla="*/ 8024020 h 10288588"/>
              <a:gd name="connsiteX234" fmla="*/ 14469268 w 18288000"/>
              <a:gd name="connsiteY234" fmla="*/ 8027195 h 10288588"/>
              <a:gd name="connsiteX235" fmla="*/ 14480381 w 18288000"/>
              <a:gd name="connsiteY235" fmla="*/ 8030370 h 10288588"/>
              <a:gd name="connsiteX236" fmla="*/ 14491493 w 18288000"/>
              <a:gd name="connsiteY236" fmla="*/ 8031957 h 10288588"/>
              <a:gd name="connsiteX237" fmla="*/ 14504193 w 18288000"/>
              <a:gd name="connsiteY237" fmla="*/ 8032751 h 10288588"/>
              <a:gd name="connsiteX238" fmla="*/ 15659894 w 18288000"/>
              <a:gd name="connsiteY238" fmla="*/ 8032751 h 10288588"/>
              <a:gd name="connsiteX239" fmla="*/ 15671006 w 18288000"/>
              <a:gd name="connsiteY239" fmla="*/ 8031957 h 10288588"/>
              <a:gd name="connsiteX240" fmla="*/ 15682119 w 18288000"/>
              <a:gd name="connsiteY240" fmla="*/ 8030370 h 10288588"/>
              <a:gd name="connsiteX241" fmla="*/ 15693231 w 18288000"/>
              <a:gd name="connsiteY241" fmla="*/ 8027195 h 10288588"/>
              <a:gd name="connsiteX242" fmla="*/ 15704344 w 18288000"/>
              <a:gd name="connsiteY242" fmla="*/ 8024020 h 10288588"/>
              <a:gd name="connsiteX243" fmla="*/ 15714663 w 18288000"/>
              <a:gd name="connsiteY243" fmla="*/ 8018464 h 10288588"/>
              <a:gd name="connsiteX244" fmla="*/ 15724981 w 18288000"/>
              <a:gd name="connsiteY244" fmla="*/ 8012907 h 10288588"/>
              <a:gd name="connsiteX245" fmla="*/ 15733713 w 18288000"/>
              <a:gd name="connsiteY245" fmla="*/ 8005764 h 10288588"/>
              <a:gd name="connsiteX246" fmla="*/ 15741650 w 18288000"/>
              <a:gd name="connsiteY246" fmla="*/ 7997826 h 10288588"/>
              <a:gd name="connsiteX247" fmla="*/ 15749587 w 18288000"/>
              <a:gd name="connsiteY247" fmla="*/ 7989889 h 10288588"/>
              <a:gd name="connsiteX248" fmla="*/ 15755937 w 18288000"/>
              <a:gd name="connsiteY248" fmla="*/ 7981157 h 10288588"/>
              <a:gd name="connsiteX249" fmla="*/ 15761494 w 18288000"/>
              <a:gd name="connsiteY249" fmla="*/ 7970839 h 10288588"/>
              <a:gd name="connsiteX250" fmla="*/ 15766256 w 18288000"/>
              <a:gd name="connsiteY250" fmla="*/ 7960520 h 10288588"/>
              <a:gd name="connsiteX251" fmla="*/ 15771019 w 18288000"/>
              <a:gd name="connsiteY251" fmla="*/ 7950995 h 10288588"/>
              <a:gd name="connsiteX252" fmla="*/ 15772606 w 18288000"/>
              <a:gd name="connsiteY252" fmla="*/ 7939089 h 10288588"/>
              <a:gd name="connsiteX253" fmla="*/ 15774987 w 18288000"/>
              <a:gd name="connsiteY253" fmla="*/ 7927976 h 10288588"/>
              <a:gd name="connsiteX254" fmla="*/ 15776575 w 18288000"/>
              <a:gd name="connsiteY254" fmla="*/ 7916070 h 10288588"/>
              <a:gd name="connsiteX255" fmla="*/ 15776575 w 18288000"/>
              <a:gd name="connsiteY255" fmla="*/ 6757988 h 10288588"/>
              <a:gd name="connsiteX256" fmla="*/ 15774987 w 18288000"/>
              <a:gd name="connsiteY256" fmla="*/ 6746082 h 10288588"/>
              <a:gd name="connsiteX257" fmla="*/ 15772606 w 18288000"/>
              <a:gd name="connsiteY257" fmla="*/ 6734176 h 10288588"/>
              <a:gd name="connsiteX258" fmla="*/ 15771019 w 18288000"/>
              <a:gd name="connsiteY258" fmla="*/ 6723063 h 10288588"/>
              <a:gd name="connsiteX259" fmla="*/ 15766256 w 18288000"/>
              <a:gd name="connsiteY259" fmla="*/ 6712745 h 10288588"/>
              <a:gd name="connsiteX260" fmla="*/ 15761494 w 18288000"/>
              <a:gd name="connsiteY260" fmla="*/ 6702426 h 10288588"/>
              <a:gd name="connsiteX261" fmla="*/ 15755937 w 18288000"/>
              <a:gd name="connsiteY261" fmla="*/ 6692107 h 10288588"/>
              <a:gd name="connsiteX262" fmla="*/ 15749587 w 18288000"/>
              <a:gd name="connsiteY262" fmla="*/ 6683376 h 10288588"/>
              <a:gd name="connsiteX263" fmla="*/ 15741650 w 18288000"/>
              <a:gd name="connsiteY263" fmla="*/ 6675438 h 10288588"/>
              <a:gd name="connsiteX264" fmla="*/ 15733713 w 18288000"/>
              <a:gd name="connsiteY264" fmla="*/ 6667501 h 10288588"/>
              <a:gd name="connsiteX265" fmla="*/ 15724981 w 18288000"/>
              <a:gd name="connsiteY265" fmla="*/ 6661151 h 10288588"/>
              <a:gd name="connsiteX266" fmla="*/ 15714663 w 18288000"/>
              <a:gd name="connsiteY266" fmla="*/ 6655595 h 10288588"/>
              <a:gd name="connsiteX267" fmla="*/ 15704344 w 18288000"/>
              <a:gd name="connsiteY267" fmla="*/ 6650038 h 10288588"/>
              <a:gd name="connsiteX268" fmla="*/ 15693231 w 18288000"/>
              <a:gd name="connsiteY268" fmla="*/ 6646070 h 10288588"/>
              <a:gd name="connsiteX269" fmla="*/ 15682119 w 18288000"/>
              <a:gd name="connsiteY269" fmla="*/ 6642895 h 10288588"/>
              <a:gd name="connsiteX270" fmla="*/ 15671006 w 18288000"/>
              <a:gd name="connsiteY270" fmla="*/ 6642101 h 10288588"/>
              <a:gd name="connsiteX271" fmla="*/ 15659894 w 18288000"/>
              <a:gd name="connsiteY271" fmla="*/ 6640513 h 10288588"/>
              <a:gd name="connsiteX272" fmla="*/ 13046141 w 18288000"/>
              <a:gd name="connsiteY272" fmla="*/ 6640513 h 10288588"/>
              <a:gd name="connsiteX273" fmla="*/ 13034228 w 18288000"/>
              <a:gd name="connsiteY273" fmla="*/ 6642101 h 10288588"/>
              <a:gd name="connsiteX274" fmla="*/ 13023109 w 18288000"/>
              <a:gd name="connsiteY274" fmla="*/ 6642895 h 10288588"/>
              <a:gd name="connsiteX275" fmla="*/ 13011990 w 18288000"/>
              <a:gd name="connsiteY275" fmla="*/ 6646070 h 10288588"/>
              <a:gd name="connsiteX276" fmla="*/ 13000077 w 18288000"/>
              <a:gd name="connsiteY276" fmla="*/ 6650038 h 10288588"/>
              <a:gd name="connsiteX277" fmla="*/ 12990547 w 18288000"/>
              <a:gd name="connsiteY277" fmla="*/ 6655595 h 10288588"/>
              <a:gd name="connsiteX278" fmla="*/ 12981016 w 18288000"/>
              <a:gd name="connsiteY278" fmla="*/ 6661151 h 10288588"/>
              <a:gd name="connsiteX279" fmla="*/ 12972280 w 18288000"/>
              <a:gd name="connsiteY279" fmla="*/ 6667501 h 10288588"/>
              <a:gd name="connsiteX280" fmla="*/ 12963544 w 18288000"/>
              <a:gd name="connsiteY280" fmla="*/ 6675438 h 10288588"/>
              <a:gd name="connsiteX281" fmla="*/ 12955602 w 18288000"/>
              <a:gd name="connsiteY281" fmla="*/ 6683376 h 10288588"/>
              <a:gd name="connsiteX282" fmla="*/ 12948454 w 18288000"/>
              <a:gd name="connsiteY282" fmla="*/ 6692107 h 10288588"/>
              <a:gd name="connsiteX283" fmla="*/ 12942895 w 18288000"/>
              <a:gd name="connsiteY283" fmla="*/ 6702426 h 10288588"/>
              <a:gd name="connsiteX284" fmla="*/ 12938924 w 18288000"/>
              <a:gd name="connsiteY284" fmla="*/ 6712745 h 10288588"/>
              <a:gd name="connsiteX285" fmla="*/ 12934158 w 18288000"/>
              <a:gd name="connsiteY285" fmla="*/ 6723063 h 10288588"/>
              <a:gd name="connsiteX286" fmla="*/ 12931776 w 18288000"/>
              <a:gd name="connsiteY286" fmla="*/ 6734176 h 10288588"/>
              <a:gd name="connsiteX287" fmla="*/ 12929393 w 18288000"/>
              <a:gd name="connsiteY287" fmla="*/ 6746082 h 10288588"/>
              <a:gd name="connsiteX288" fmla="*/ 12928599 w 18288000"/>
              <a:gd name="connsiteY288" fmla="*/ 6757988 h 10288588"/>
              <a:gd name="connsiteX289" fmla="*/ 12928599 w 18288000"/>
              <a:gd name="connsiteY289" fmla="*/ 7916070 h 10288588"/>
              <a:gd name="connsiteX290" fmla="*/ 12929393 w 18288000"/>
              <a:gd name="connsiteY290" fmla="*/ 7927976 h 10288588"/>
              <a:gd name="connsiteX291" fmla="*/ 12931776 w 18288000"/>
              <a:gd name="connsiteY291" fmla="*/ 7939089 h 10288588"/>
              <a:gd name="connsiteX292" fmla="*/ 12934158 w 18288000"/>
              <a:gd name="connsiteY292" fmla="*/ 7950995 h 10288588"/>
              <a:gd name="connsiteX293" fmla="*/ 12938924 w 18288000"/>
              <a:gd name="connsiteY293" fmla="*/ 7960520 h 10288588"/>
              <a:gd name="connsiteX294" fmla="*/ 12942895 w 18288000"/>
              <a:gd name="connsiteY294" fmla="*/ 7970839 h 10288588"/>
              <a:gd name="connsiteX295" fmla="*/ 12948454 w 18288000"/>
              <a:gd name="connsiteY295" fmla="*/ 7981157 h 10288588"/>
              <a:gd name="connsiteX296" fmla="*/ 12955602 w 18288000"/>
              <a:gd name="connsiteY296" fmla="*/ 7989889 h 10288588"/>
              <a:gd name="connsiteX297" fmla="*/ 12963544 w 18288000"/>
              <a:gd name="connsiteY297" fmla="*/ 7997826 h 10288588"/>
              <a:gd name="connsiteX298" fmla="*/ 12972280 w 18288000"/>
              <a:gd name="connsiteY298" fmla="*/ 8005764 h 10288588"/>
              <a:gd name="connsiteX299" fmla="*/ 12981016 w 18288000"/>
              <a:gd name="connsiteY299" fmla="*/ 8012907 h 10288588"/>
              <a:gd name="connsiteX300" fmla="*/ 12990547 w 18288000"/>
              <a:gd name="connsiteY300" fmla="*/ 8018464 h 10288588"/>
              <a:gd name="connsiteX301" fmla="*/ 13000077 w 18288000"/>
              <a:gd name="connsiteY301" fmla="*/ 8024020 h 10288588"/>
              <a:gd name="connsiteX302" fmla="*/ 13011990 w 18288000"/>
              <a:gd name="connsiteY302" fmla="*/ 8027195 h 10288588"/>
              <a:gd name="connsiteX303" fmla="*/ 13023109 w 18288000"/>
              <a:gd name="connsiteY303" fmla="*/ 8030370 h 10288588"/>
              <a:gd name="connsiteX304" fmla="*/ 13034228 w 18288000"/>
              <a:gd name="connsiteY304" fmla="*/ 8031957 h 10288588"/>
              <a:gd name="connsiteX305" fmla="*/ 13046141 w 18288000"/>
              <a:gd name="connsiteY305" fmla="*/ 8032751 h 10288588"/>
              <a:gd name="connsiteX306" fmla="*/ 14201707 w 18288000"/>
              <a:gd name="connsiteY306" fmla="*/ 8032751 h 10288588"/>
              <a:gd name="connsiteX307" fmla="*/ 14213620 w 18288000"/>
              <a:gd name="connsiteY307" fmla="*/ 8031957 h 10288588"/>
              <a:gd name="connsiteX308" fmla="*/ 14225533 w 18288000"/>
              <a:gd name="connsiteY308" fmla="*/ 8030370 h 10288588"/>
              <a:gd name="connsiteX309" fmla="*/ 14236652 w 18288000"/>
              <a:gd name="connsiteY309" fmla="*/ 8027195 h 10288588"/>
              <a:gd name="connsiteX310" fmla="*/ 14247771 w 18288000"/>
              <a:gd name="connsiteY310" fmla="*/ 8024020 h 10288588"/>
              <a:gd name="connsiteX311" fmla="*/ 14258095 w 18288000"/>
              <a:gd name="connsiteY311" fmla="*/ 8018464 h 10288588"/>
              <a:gd name="connsiteX312" fmla="*/ 14267626 w 18288000"/>
              <a:gd name="connsiteY312" fmla="*/ 8012907 h 10288588"/>
              <a:gd name="connsiteX313" fmla="*/ 14277156 w 18288000"/>
              <a:gd name="connsiteY313" fmla="*/ 8005764 h 10288588"/>
              <a:gd name="connsiteX314" fmla="*/ 14284304 w 18288000"/>
              <a:gd name="connsiteY314" fmla="*/ 7997826 h 10288588"/>
              <a:gd name="connsiteX315" fmla="*/ 14292246 w 18288000"/>
              <a:gd name="connsiteY315" fmla="*/ 7989889 h 10288588"/>
              <a:gd name="connsiteX316" fmla="*/ 14299394 w 18288000"/>
              <a:gd name="connsiteY316" fmla="*/ 7981157 h 10288588"/>
              <a:gd name="connsiteX317" fmla="*/ 14304953 w 18288000"/>
              <a:gd name="connsiteY317" fmla="*/ 7970839 h 10288588"/>
              <a:gd name="connsiteX318" fmla="*/ 14309719 w 18288000"/>
              <a:gd name="connsiteY318" fmla="*/ 7960520 h 10288588"/>
              <a:gd name="connsiteX319" fmla="*/ 14313690 w 18288000"/>
              <a:gd name="connsiteY319" fmla="*/ 7950995 h 10288588"/>
              <a:gd name="connsiteX320" fmla="*/ 14316072 w 18288000"/>
              <a:gd name="connsiteY320" fmla="*/ 7939089 h 10288588"/>
              <a:gd name="connsiteX321" fmla="*/ 14318455 w 18288000"/>
              <a:gd name="connsiteY321" fmla="*/ 7927976 h 10288588"/>
              <a:gd name="connsiteX322" fmla="*/ 14319249 w 18288000"/>
              <a:gd name="connsiteY322" fmla="*/ 7916070 h 10288588"/>
              <a:gd name="connsiteX323" fmla="*/ 14319249 w 18288000"/>
              <a:gd name="connsiteY323" fmla="*/ 6757988 h 10288588"/>
              <a:gd name="connsiteX324" fmla="*/ 14318455 w 18288000"/>
              <a:gd name="connsiteY324" fmla="*/ 6746082 h 10288588"/>
              <a:gd name="connsiteX325" fmla="*/ 14316072 w 18288000"/>
              <a:gd name="connsiteY325" fmla="*/ 6734176 h 10288588"/>
              <a:gd name="connsiteX326" fmla="*/ 14313690 w 18288000"/>
              <a:gd name="connsiteY326" fmla="*/ 6723063 h 10288588"/>
              <a:gd name="connsiteX327" fmla="*/ 14309719 w 18288000"/>
              <a:gd name="connsiteY327" fmla="*/ 6712745 h 10288588"/>
              <a:gd name="connsiteX328" fmla="*/ 14304953 w 18288000"/>
              <a:gd name="connsiteY328" fmla="*/ 6702426 h 10288588"/>
              <a:gd name="connsiteX329" fmla="*/ 14299394 w 18288000"/>
              <a:gd name="connsiteY329" fmla="*/ 6692107 h 10288588"/>
              <a:gd name="connsiteX330" fmla="*/ 14292246 w 18288000"/>
              <a:gd name="connsiteY330" fmla="*/ 6683376 h 10288588"/>
              <a:gd name="connsiteX331" fmla="*/ 14284304 w 18288000"/>
              <a:gd name="connsiteY331" fmla="*/ 6675438 h 10288588"/>
              <a:gd name="connsiteX332" fmla="*/ 14277156 w 18288000"/>
              <a:gd name="connsiteY332" fmla="*/ 6667501 h 10288588"/>
              <a:gd name="connsiteX333" fmla="*/ 14267626 w 18288000"/>
              <a:gd name="connsiteY333" fmla="*/ 6661151 h 10288588"/>
              <a:gd name="connsiteX334" fmla="*/ 14258095 w 18288000"/>
              <a:gd name="connsiteY334" fmla="*/ 6655595 h 10288588"/>
              <a:gd name="connsiteX335" fmla="*/ 14247771 w 18288000"/>
              <a:gd name="connsiteY335" fmla="*/ 6650038 h 10288588"/>
              <a:gd name="connsiteX336" fmla="*/ 14236652 w 18288000"/>
              <a:gd name="connsiteY336" fmla="*/ 6646070 h 10288588"/>
              <a:gd name="connsiteX337" fmla="*/ 14225533 w 18288000"/>
              <a:gd name="connsiteY337" fmla="*/ 6642895 h 10288588"/>
              <a:gd name="connsiteX338" fmla="*/ 14213620 w 18288000"/>
              <a:gd name="connsiteY338" fmla="*/ 6642101 h 10288588"/>
              <a:gd name="connsiteX339" fmla="*/ 14201707 w 18288000"/>
              <a:gd name="connsiteY339" fmla="*/ 6640513 h 10288588"/>
              <a:gd name="connsiteX340" fmla="*/ 14491493 w 18288000"/>
              <a:gd name="connsiteY340" fmla="*/ 5178425 h 10288588"/>
              <a:gd name="connsiteX341" fmla="*/ 14480381 w 18288000"/>
              <a:gd name="connsiteY341" fmla="*/ 5180807 h 10288588"/>
              <a:gd name="connsiteX342" fmla="*/ 14469268 w 18288000"/>
              <a:gd name="connsiteY342" fmla="*/ 5183982 h 10288588"/>
              <a:gd name="connsiteX343" fmla="*/ 14458156 w 18288000"/>
              <a:gd name="connsiteY343" fmla="*/ 5187157 h 10288588"/>
              <a:gd name="connsiteX344" fmla="*/ 14447837 w 18288000"/>
              <a:gd name="connsiteY344" fmla="*/ 5192713 h 10288588"/>
              <a:gd name="connsiteX345" fmla="*/ 14439106 w 18288000"/>
              <a:gd name="connsiteY345" fmla="*/ 5198269 h 10288588"/>
              <a:gd name="connsiteX346" fmla="*/ 14430375 w 18288000"/>
              <a:gd name="connsiteY346" fmla="*/ 5205413 h 10288588"/>
              <a:gd name="connsiteX347" fmla="*/ 14420850 w 18288000"/>
              <a:gd name="connsiteY347" fmla="*/ 5213350 h 10288588"/>
              <a:gd name="connsiteX348" fmla="*/ 14412912 w 18288000"/>
              <a:gd name="connsiteY348" fmla="*/ 5221288 h 10288588"/>
              <a:gd name="connsiteX349" fmla="*/ 14406562 w 18288000"/>
              <a:gd name="connsiteY349" fmla="*/ 5230019 h 10288588"/>
              <a:gd name="connsiteX350" fmla="*/ 14401006 w 18288000"/>
              <a:gd name="connsiteY350" fmla="*/ 5240338 h 10288588"/>
              <a:gd name="connsiteX351" fmla="*/ 14396243 w 18288000"/>
              <a:gd name="connsiteY351" fmla="*/ 5249863 h 10288588"/>
              <a:gd name="connsiteX352" fmla="*/ 14391481 w 18288000"/>
              <a:gd name="connsiteY352" fmla="*/ 5260182 h 10288588"/>
              <a:gd name="connsiteX353" fmla="*/ 14389893 w 18288000"/>
              <a:gd name="connsiteY353" fmla="*/ 5271294 h 10288588"/>
              <a:gd name="connsiteX354" fmla="*/ 14387512 w 18288000"/>
              <a:gd name="connsiteY354" fmla="*/ 5283994 h 10288588"/>
              <a:gd name="connsiteX355" fmla="*/ 14387512 w 18288000"/>
              <a:gd name="connsiteY355" fmla="*/ 5295107 h 10288588"/>
              <a:gd name="connsiteX356" fmla="*/ 14387512 w 18288000"/>
              <a:gd name="connsiteY356" fmla="*/ 6453188 h 10288588"/>
              <a:gd name="connsiteX357" fmla="*/ 14387512 w 18288000"/>
              <a:gd name="connsiteY357" fmla="*/ 6464301 h 10288588"/>
              <a:gd name="connsiteX358" fmla="*/ 14389893 w 18288000"/>
              <a:gd name="connsiteY358" fmla="*/ 6477001 h 10288588"/>
              <a:gd name="connsiteX359" fmla="*/ 14391481 w 18288000"/>
              <a:gd name="connsiteY359" fmla="*/ 6488113 h 10288588"/>
              <a:gd name="connsiteX360" fmla="*/ 14396243 w 18288000"/>
              <a:gd name="connsiteY360" fmla="*/ 6498432 h 10288588"/>
              <a:gd name="connsiteX361" fmla="*/ 14401006 w 18288000"/>
              <a:gd name="connsiteY361" fmla="*/ 6508751 h 10288588"/>
              <a:gd name="connsiteX362" fmla="*/ 14406562 w 18288000"/>
              <a:gd name="connsiteY362" fmla="*/ 6518276 h 10288588"/>
              <a:gd name="connsiteX363" fmla="*/ 14412912 w 18288000"/>
              <a:gd name="connsiteY363" fmla="*/ 6527801 h 10288588"/>
              <a:gd name="connsiteX364" fmla="*/ 14420850 w 18288000"/>
              <a:gd name="connsiteY364" fmla="*/ 6535738 h 10288588"/>
              <a:gd name="connsiteX365" fmla="*/ 14430375 w 18288000"/>
              <a:gd name="connsiteY365" fmla="*/ 6543676 h 10288588"/>
              <a:gd name="connsiteX366" fmla="*/ 14439106 w 18288000"/>
              <a:gd name="connsiteY366" fmla="*/ 6550026 h 10288588"/>
              <a:gd name="connsiteX367" fmla="*/ 14447837 w 18288000"/>
              <a:gd name="connsiteY367" fmla="*/ 6555582 h 10288588"/>
              <a:gd name="connsiteX368" fmla="*/ 14458156 w 18288000"/>
              <a:gd name="connsiteY368" fmla="*/ 6561138 h 10288588"/>
              <a:gd name="connsiteX369" fmla="*/ 14469268 w 18288000"/>
              <a:gd name="connsiteY369" fmla="*/ 6565107 h 10288588"/>
              <a:gd name="connsiteX370" fmla="*/ 14480381 w 18288000"/>
              <a:gd name="connsiteY370" fmla="*/ 6568282 h 10288588"/>
              <a:gd name="connsiteX371" fmla="*/ 14491493 w 18288000"/>
              <a:gd name="connsiteY371" fmla="*/ 6570663 h 10288588"/>
              <a:gd name="connsiteX372" fmla="*/ 14504193 w 18288000"/>
              <a:gd name="connsiteY372" fmla="*/ 6570663 h 10288588"/>
              <a:gd name="connsiteX373" fmla="*/ 15659894 w 18288000"/>
              <a:gd name="connsiteY373" fmla="*/ 6570663 h 10288588"/>
              <a:gd name="connsiteX374" fmla="*/ 15671006 w 18288000"/>
              <a:gd name="connsiteY374" fmla="*/ 6570663 h 10288588"/>
              <a:gd name="connsiteX375" fmla="*/ 15682119 w 18288000"/>
              <a:gd name="connsiteY375" fmla="*/ 6568282 h 10288588"/>
              <a:gd name="connsiteX376" fmla="*/ 15693231 w 18288000"/>
              <a:gd name="connsiteY376" fmla="*/ 6565107 h 10288588"/>
              <a:gd name="connsiteX377" fmla="*/ 15704344 w 18288000"/>
              <a:gd name="connsiteY377" fmla="*/ 6561138 h 10288588"/>
              <a:gd name="connsiteX378" fmla="*/ 15714663 w 18288000"/>
              <a:gd name="connsiteY378" fmla="*/ 6555582 h 10288588"/>
              <a:gd name="connsiteX379" fmla="*/ 15724981 w 18288000"/>
              <a:gd name="connsiteY379" fmla="*/ 6550026 h 10288588"/>
              <a:gd name="connsiteX380" fmla="*/ 15733713 w 18288000"/>
              <a:gd name="connsiteY380" fmla="*/ 6543676 h 10288588"/>
              <a:gd name="connsiteX381" fmla="*/ 15741650 w 18288000"/>
              <a:gd name="connsiteY381" fmla="*/ 6535738 h 10288588"/>
              <a:gd name="connsiteX382" fmla="*/ 15749587 w 18288000"/>
              <a:gd name="connsiteY382" fmla="*/ 6527801 h 10288588"/>
              <a:gd name="connsiteX383" fmla="*/ 15755937 w 18288000"/>
              <a:gd name="connsiteY383" fmla="*/ 6518276 h 10288588"/>
              <a:gd name="connsiteX384" fmla="*/ 15761494 w 18288000"/>
              <a:gd name="connsiteY384" fmla="*/ 6508751 h 10288588"/>
              <a:gd name="connsiteX385" fmla="*/ 15766256 w 18288000"/>
              <a:gd name="connsiteY385" fmla="*/ 6498432 h 10288588"/>
              <a:gd name="connsiteX386" fmla="*/ 15771019 w 18288000"/>
              <a:gd name="connsiteY386" fmla="*/ 6488113 h 10288588"/>
              <a:gd name="connsiteX387" fmla="*/ 15772606 w 18288000"/>
              <a:gd name="connsiteY387" fmla="*/ 6477001 h 10288588"/>
              <a:gd name="connsiteX388" fmla="*/ 15774987 w 18288000"/>
              <a:gd name="connsiteY388" fmla="*/ 6464301 h 10288588"/>
              <a:gd name="connsiteX389" fmla="*/ 15776575 w 18288000"/>
              <a:gd name="connsiteY389" fmla="*/ 6453188 h 10288588"/>
              <a:gd name="connsiteX390" fmla="*/ 15776575 w 18288000"/>
              <a:gd name="connsiteY390" fmla="*/ 5295107 h 10288588"/>
              <a:gd name="connsiteX391" fmla="*/ 15774987 w 18288000"/>
              <a:gd name="connsiteY391" fmla="*/ 5283994 h 10288588"/>
              <a:gd name="connsiteX392" fmla="*/ 15772606 w 18288000"/>
              <a:gd name="connsiteY392" fmla="*/ 5271294 h 10288588"/>
              <a:gd name="connsiteX393" fmla="*/ 15771019 w 18288000"/>
              <a:gd name="connsiteY393" fmla="*/ 5260182 h 10288588"/>
              <a:gd name="connsiteX394" fmla="*/ 15766256 w 18288000"/>
              <a:gd name="connsiteY394" fmla="*/ 5249863 h 10288588"/>
              <a:gd name="connsiteX395" fmla="*/ 15761494 w 18288000"/>
              <a:gd name="connsiteY395" fmla="*/ 5240338 h 10288588"/>
              <a:gd name="connsiteX396" fmla="*/ 15755937 w 18288000"/>
              <a:gd name="connsiteY396" fmla="*/ 5230019 h 10288588"/>
              <a:gd name="connsiteX397" fmla="*/ 15749587 w 18288000"/>
              <a:gd name="connsiteY397" fmla="*/ 5221288 h 10288588"/>
              <a:gd name="connsiteX398" fmla="*/ 15741650 w 18288000"/>
              <a:gd name="connsiteY398" fmla="*/ 5213350 h 10288588"/>
              <a:gd name="connsiteX399" fmla="*/ 15733713 w 18288000"/>
              <a:gd name="connsiteY399" fmla="*/ 5205413 h 10288588"/>
              <a:gd name="connsiteX400" fmla="*/ 15724981 w 18288000"/>
              <a:gd name="connsiteY400" fmla="*/ 5198269 h 10288588"/>
              <a:gd name="connsiteX401" fmla="*/ 15714663 w 18288000"/>
              <a:gd name="connsiteY401" fmla="*/ 5192713 h 10288588"/>
              <a:gd name="connsiteX402" fmla="*/ 15704344 w 18288000"/>
              <a:gd name="connsiteY402" fmla="*/ 5187157 h 10288588"/>
              <a:gd name="connsiteX403" fmla="*/ 15693231 w 18288000"/>
              <a:gd name="connsiteY403" fmla="*/ 5183982 h 10288588"/>
              <a:gd name="connsiteX404" fmla="*/ 15682119 w 18288000"/>
              <a:gd name="connsiteY404" fmla="*/ 5180807 h 10288588"/>
              <a:gd name="connsiteX405" fmla="*/ 15671006 w 18288000"/>
              <a:gd name="connsiteY405" fmla="*/ 5178425 h 10288588"/>
              <a:gd name="connsiteX406" fmla="*/ 15659894 w 18288000"/>
              <a:gd name="connsiteY406" fmla="*/ 5178425 h 10288588"/>
              <a:gd name="connsiteX407" fmla="*/ 14504193 w 18288000"/>
              <a:gd name="connsiteY407" fmla="*/ 5178425 h 10288588"/>
              <a:gd name="connsiteX408" fmla="*/ 13034228 w 18288000"/>
              <a:gd name="connsiteY408" fmla="*/ 5178425 h 10288588"/>
              <a:gd name="connsiteX409" fmla="*/ 13023109 w 18288000"/>
              <a:gd name="connsiteY409" fmla="*/ 5180807 h 10288588"/>
              <a:gd name="connsiteX410" fmla="*/ 13011990 w 18288000"/>
              <a:gd name="connsiteY410" fmla="*/ 5183982 h 10288588"/>
              <a:gd name="connsiteX411" fmla="*/ 13000077 w 18288000"/>
              <a:gd name="connsiteY411" fmla="*/ 5187157 h 10288588"/>
              <a:gd name="connsiteX412" fmla="*/ 12990547 w 18288000"/>
              <a:gd name="connsiteY412" fmla="*/ 5192713 h 10288588"/>
              <a:gd name="connsiteX413" fmla="*/ 12981016 w 18288000"/>
              <a:gd name="connsiteY413" fmla="*/ 5198269 h 10288588"/>
              <a:gd name="connsiteX414" fmla="*/ 12972280 w 18288000"/>
              <a:gd name="connsiteY414" fmla="*/ 5205413 h 10288588"/>
              <a:gd name="connsiteX415" fmla="*/ 12963544 w 18288000"/>
              <a:gd name="connsiteY415" fmla="*/ 5213350 h 10288588"/>
              <a:gd name="connsiteX416" fmla="*/ 12955602 w 18288000"/>
              <a:gd name="connsiteY416" fmla="*/ 5221288 h 10288588"/>
              <a:gd name="connsiteX417" fmla="*/ 12948454 w 18288000"/>
              <a:gd name="connsiteY417" fmla="*/ 5230019 h 10288588"/>
              <a:gd name="connsiteX418" fmla="*/ 12942895 w 18288000"/>
              <a:gd name="connsiteY418" fmla="*/ 5240338 h 10288588"/>
              <a:gd name="connsiteX419" fmla="*/ 12938924 w 18288000"/>
              <a:gd name="connsiteY419" fmla="*/ 5249863 h 10288588"/>
              <a:gd name="connsiteX420" fmla="*/ 12934158 w 18288000"/>
              <a:gd name="connsiteY420" fmla="*/ 5260182 h 10288588"/>
              <a:gd name="connsiteX421" fmla="*/ 12931776 w 18288000"/>
              <a:gd name="connsiteY421" fmla="*/ 5271294 h 10288588"/>
              <a:gd name="connsiteX422" fmla="*/ 12929393 w 18288000"/>
              <a:gd name="connsiteY422" fmla="*/ 5283994 h 10288588"/>
              <a:gd name="connsiteX423" fmla="*/ 12928599 w 18288000"/>
              <a:gd name="connsiteY423" fmla="*/ 5295107 h 10288588"/>
              <a:gd name="connsiteX424" fmla="*/ 12928599 w 18288000"/>
              <a:gd name="connsiteY424" fmla="*/ 6453188 h 10288588"/>
              <a:gd name="connsiteX425" fmla="*/ 12929393 w 18288000"/>
              <a:gd name="connsiteY425" fmla="*/ 6464301 h 10288588"/>
              <a:gd name="connsiteX426" fmla="*/ 12931776 w 18288000"/>
              <a:gd name="connsiteY426" fmla="*/ 6477001 h 10288588"/>
              <a:gd name="connsiteX427" fmla="*/ 12934158 w 18288000"/>
              <a:gd name="connsiteY427" fmla="*/ 6488113 h 10288588"/>
              <a:gd name="connsiteX428" fmla="*/ 12938924 w 18288000"/>
              <a:gd name="connsiteY428" fmla="*/ 6498432 h 10288588"/>
              <a:gd name="connsiteX429" fmla="*/ 12942895 w 18288000"/>
              <a:gd name="connsiteY429" fmla="*/ 6508751 h 10288588"/>
              <a:gd name="connsiteX430" fmla="*/ 12948454 w 18288000"/>
              <a:gd name="connsiteY430" fmla="*/ 6518276 h 10288588"/>
              <a:gd name="connsiteX431" fmla="*/ 12955602 w 18288000"/>
              <a:gd name="connsiteY431" fmla="*/ 6527801 h 10288588"/>
              <a:gd name="connsiteX432" fmla="*/ 12963544 w 18288000"/>
              <a:gd name="connsiteY432" fmla="*/ 6535738 h 10288588"/>
              <a:gd name="connsiteX433" fmla="*/ 12972280 w 18288000"/>
              <a:gd name="connsiteY433" fmla="*/ 6543676 h 10288588"/>
              <a:gd name="connsiteX434" fmla="*/ 12981016 w 18288000"/>
              <a:gd name="connsiteY434" fmla="*/ 6550026 h 10288588"/>
              <a:gd name="connsiteX435" fmla="*/ 12990547 w 18288000"/>
              <a:gd name="connsiteY435" fmla="*/ 6555582 h 10288588"/>
              <a:gd name="connsiteX436" fmla="*/ 13000077 w 18288000"/>
              <a:gd name="connsiteY436" fmla="*/ 6561138 h 10288588"/>
              <a:gd name="connsiteX437" fmla="*/ 13011990 w 18288000"/>
              <a:gd name="connsiteY437" fmla="*/ 6565107 h 10288588"/>
              <a:gd name="connsiteX438" fmla="*/ 13023109 w 18288000"/>
              <a:gd name="connsiteY438" fmla="*/ 6568282 h 10288588"/>
              <a:gd name="connsiteX439" fmla="*/ 13034228 w 18288000"/>
              <a:gd name="connsiteY439" fmla="*/ 6570663 h 10288588"/>
              <a:gd name="connsiteX440" fmla="*/ 13046141 w 18288000"/>
              <a:gd name="connsiteY440" fmla="*/ 6570663 h 10288588"/>
              <a:gd name="connsiteX441" fmla="*/ 14201707 w 18288000"/>
              <a:gd name="connsiteY441" fmla="*/ 6570663 h 10288588"/>
              <a:gd name="connsiteX442" fmla="*/ 14213620 w 18288000"/>
              <a:gd name="connsiteY442" fmla="*/ 6570663 h 10288588"/>
              <a:gd name="connsiteX443" fmla="*/ 14225533 w 18288000"/>
              <a:gd name="connsiteY443" fmla="*/ 6568282 h 10288588"/>
              <a:gd name="connsiteX444" fmla="*/ 14236652 w 18288000"/>
              <a:gd name="connsiteY444" fmla="*/ 6565107 h 10288588"/>
              <a:gd name="connsiteX445" fmla="*/ 14247771 w 18288000"/>
              <a:gd name="connsiteY445" fmla="*/ 6561138 h 10288588"/>
              <a:gd name="connsiteX446" fmla="*/ 14258095 w 18288000"/>
              <a:gd name="connsiteY446" fmla="*/ 6555582 h 10288588"/>
              <a:gd name="connsiteX447" fmla="*/ 14267626 w 18288000"/>
              <a:gd name="connsiteY447" fmla="*/ 6550026 h 10288588"/>
              <a:gd name="connsiteX448" fmla="*/ 14277156 w 18288000"/>
              <a:gd name="connsiteY448" fmla="*/ 6543676 h 10288588"/>
              <a:gd name="connsiteX449" fmla="*/ 14284304 w 18288000"/>
              <a:gd name="connsiteY449" fmla="*/ 6535738 h 10288588"/>
              <a:gd name="connsiteX450" fmla="*/ 14292246 w 18288000"/>
              <a:gd name="connsiteY450" fmla="*/ 6527801 h 10288588"/>
              <a:gd name="connsiteX451" fmla="*/ 14299394 w 18288000"/>
              <a:gd name="connsiteY451" fmla="*/ 6518276 h 10288588"/>
              <a:gd name="connsiteX452" fmla="*/ 14304953 w 18288000"/>
              <a:gd name="connsiteY452" fmla="*/ 6508751 h 10288588"/>
              <a:gd name="connsiteX453" fmla="*/ 14309719 w 18288000"/>
              <a:gd name="connsiteY453" fmla="*/ 6498432 h 10288588"/>
              <a:gd name="connsiteX454" fmla="*/ 14313690 w 18288000"/>
              <a:gd name="connsiteY454" fmla="*/ 6488113 h 10288588"/>
              <a:gd name="connsiteX455" fmla="*/ 14316072 w 18288000"/>
              <a:gd name="connsiteY455" fmla="*/ 6477001 h 10288588"/>
              <a:gd name="connsiteX456" fmla="*/ 14318455 w 18288000"/>
              <a:gd name="connsiteY456" fmla="*/ 6464301 h 10288588"/>
              <a:gd name="connsiteX457" fmla="*/ 14319249 w 18288000"/>
              <a:gd name="connsiteY457" fmla="*/ 6453188 h 10288588"/>
              <a:gd name="connsiteX458" fmla="*/ 14319249 w 18288000"/>
              <a:gd name="connsiteY458" fmla="*/ 5295107 h 10288588"/>
              <a:gd name="connsiteX459" fmla="*/ 14318455 w 18288000"/>
              <a:gd name="connsiteY459" fmla="*/ 5283994 h 10288588"/>
              <a:gd name="connsiteX460" fmla="*/ 14316072 w 18288000"/>
              <a:gd name="connsiteY460" fmla="*/ 5271294 h 10288588"/>
              <a:gd name="connsiteX461" fmla="*/ 14313690 w 18288000"/>
              <a:gd name="connsiteY461" fmla="*/ 5260182 h 10288588"/>
              <a:gd name="connsiteX462" fmla="*/ 14309719 w 18288000"/>
              <a:gd name="connsiteY462" fmla="*/ 5249863 h 10288588"/>
              <a:gd name="connsiteX463" fmla="*/ 14304953 w 18288000"/>
              <a:gd name="connsiteY463" fmla="*/ 5240338 h 10288588"/>
              <a:gd name="connsiteX464" fmla="*/ 14299394 w 18288000"/>
              <a:gd name="connsiteY464" fmla="*/ 5230019 h 10288588"/>
              <a:gd name="connsiteX465" fmla="*/ 14292246 w 18288000"/>
              <a:gd name="connsiteY465" fmla="*/ 5221288 h 10288588"/>
              <a:gd name="connsiteX466" fmla="*/ 14284304 w 18288000"/>
              <a:gd name="connsiteY466" fmla="*/ 5213350 h 10288588"/>
              <a:gd name="connsiteX467" fmla="*/ 14277156 w 18288000"/>
              <a:gd name="connsiteY467" fmla="*/ 5205413 h 10288588"/>
              <a:gd name="connsiteX468" fmla="*/ 14267626 w 18288000"/>
              <a:gd name="connsiteY468" fmla="*/ 5198269 h 10288588"/>
              <a:gd name="connsiteX469" fmla="*/ 14258095 w 18288000"/>
              <a:gd name="connsiteY469" fmla="*/ 5192713 h 10288588"/>
              <a:gd name="connsiteX470" fmla="*/ 14247771 w 18288000"/>
              <a:gd name="connsiteY470" fmla="*/ 5187157 h 10288588"/>
              <a:gd name="connsiteX471" fmla="*/ 14236652 w 18288000"/>
              <a:gd name="connsiteY471" fmla="*/ 5183982 h 10288588"/>
              <a:gd name="connsiteX472" fmla="*/ 14225533 w 18288000"/>
              <a:gd name="connsiteY472" fmla="*/ 5180807 h 10288588"/>
              <a:gd name="connsiteX473" fmla="*/ 14213620 w 18288000"/>
              <a:gd name="connsiteY473" fmla="*/ 5178425 h 10288588"/>
              <a:gd name="connsiteX474" fmla="*/ 14201707 w 18288000"/>
              <a:gd name="connsiteY474" fmla="*/ 5178425 h 10288588"/>
              <a:gd name="connsiteX475" fmla="*/ 13046141 w 18288000"/>
              <a:gd name="connsiteY475" fmla="*/ 5178425 h 10288588"/>
              <a:gd name="connsiteX476" fmla="*/ 11575256 w 18288000"/>
              <a:gd name="connsiteY476" fmla="*/ 5178425 h 10288588"/>
              <a:gd name="connsiteX477" fmla="*/ 11564143 w 18288000"/>
              <a:gd name="connsiteY477" fmla="*/ 5180807 h 10288588"/>
              <a:gd name="connsiteX478" fmla="*/ 11553031 w 18288000"/>
              <a:gd name="connsiteY478" fmla="*/ 5183982 h 10288588"/>
              <a:gd name="connsiteX479" fmla="*/ 11541918 w 18288000"/>
              <a:gd name="connsiteY479" fmla="*/ 5187157 h 10288588"/>
              <a:gd name="connsiteX480" fmla="*/ 11531599 w 18288000"/>
              <a:gd name="connsiteY480" fmla="*/ 5192713 h 10288588"/>
              <a:gd name="connsiteX481" fmla="*/ 11522868 w 18288000"/>
              <a:gd name="connsiteY481" fmla="*/ 5198269 h 10288588"/>
              <a:gd name="connsiteX482" fmla="*/ 11512549 w 18288000"/>
              <a:gd name="connsiteY482" fmla="*/ 5205413 h 10288588"/>
              <a:gd name="connsiteX483" fmla="*/ 11504612 w 18288000"/>
              <a:gd name="connsiteY483" fmla="*/ 5213350 h 10288588"/>
              <a:gd name="connsiteX484" fmla="*/ 11496675 w 18288000"/>
              <a:gd name="connsiteY484" fmla="*/ 5221288 h 10288588"/>
              <a:gd name="connsiteX485" fmla="*/ 11490325 w 18288000"/>
              <a:gd name="connsiteY485" fmla="*/ 5230019 h 10288588"/>
              <a:gd name="connsiteX486" fmla="*/ 11484768 w 18288000"/>
              <a:gd name="connsiteY486" fmla="*/ 5240338 h 10288588"/>
              <a:gd name="connsiteX487" fmla="*/ 11480006 w 18288000"/>
              <a:gd name="connsiteY487" fmla="*/ 5249863 h 10288588"/>
              <a:gd name="connsiteX488" fmla="*/ 11475243 w 18288000"/>
              <a:gd name="connsiteY488" fmla="*/ 5260182 h 10288588"/>
              <a:gd name="connsiteX489" fmla="*/ 11473656 w 18288000"/>
              <a:gd name="connsiteY489" fmla="*/ 5271294 h 10288588"/>
              <a:gd name="connsiteX490" fmla="*/ 11471275 w 18288000"/>
              <a:gd name="connsiteY490" fmla="*/ 5283994 h 10288588"/>
              <a:gd name="connsiteX491" fmla="*/ 11469687 w 18288000"/>
              <a:gd name="connsiteY491" fmla="*/ 5295107 h 10288588"/>
              <a:gd name="connsiteX492" fmla="*/ 11469687 w 18288000"/>
              <a:gd name="connsiteY492" fmla="*/ 6453188 h 10288588"/>
              <a:gd name="connsiteX493" fmla="*/ 11471275 w 18288000"/>
              <a:gd name="connsiteY493" fmla="*/ 6464301 h 10288588"/>
              <a:gd name="connsiteX494" fmla="*/ 11473656 w 18288000"/>
              <a:gd name="connsiteY494" fmla="*/ 6477001 h 10288588"/>
              <a:gd name="connsiteX495" fmla="*/ 11475243 w 18288000"/>
              <a:gd name="connsiteY495" fmla="*/ 6488113 h 10288588"/>
              <a:gd name="connsiteX496" fmla="*/ 11480006 w 18288000"/>
              <a:gd name="connsiteY496" fmla="*/ 6498432 h 10288588"/>
              <a:gd name="connsiteX497" fmla="*/ 11484768 w 18288000"/>
              <a:gd name="connsiteY497" fmla="*/ 6508751 h 10288588"/>
              <a:gd name="connsiteX498" fmla="*/ 11490325 w 18288000"/>
              <a:gd name="connsiteY498" fmla="*/ 6518276 h 10288588"/>
              <a:gd name="connsiteX499" fmla="*/ 11496675 w 18288000"/>
              <a:gd name="connsiteY499" fmla="*/ 6527801 h 10288588"/>
              <a:gd name="connsiteX500" fmla="*/ 11504612 w 18288000"/>
              <a:gd name="connsiteY500" fmla="*/ 6535738 h 10288588"/>
              <a:gd name="connsiteX501" fmla="*/ 11512549 w 18288000"/>
              <a:gd name="connsiteY501" fmla="*/ 6543676 h 10288588"/>
              <a:gd name="connsiteX502" fmla="*/ 11522868 w 18288000"/>
              <a:gd name="connsiteY502" fmla="*/ 6550026 h 10288588"/>
              <a:gd name="connsiteX503" fmla="*/ 11531599 w 18288000"/>
              <a:gd name="connsiteY503" fmla="*/ 6555582 h 10288588"/>
              <a:gd name="connsiteX504" fmla="*/ 11541918 w 18288000"/>
              <a:gd name="connsiteY504" fmla="*/ 6561138 h 10288588"/>
              <a:gd name="connsiteX505" fmla="*/ 11553031 w 18288000"/>
              <a:gd name="connsiteY505" fmla="*/ 6565107 h 10288588"/>
              <a:gd name="connsiteX506" fmla="*/ 11564143 w 18288000"/>
              <a:gd name="connsiteY506" fmla="*/ 6568282 h 10288588"/>
              <a:gd name="connsiteX507" fmla="*/ 11575256 w 18288000"/>
              <a:gd name="connsiteY507" fmla="*/ 6570663 h 10288588"/>
              <a:gd name="connsiteX508" fmla="*/ 11587956 w 18288000"/>
              <a:gd name="connsiteY508" fmla="*/ 6570663 h 10288588"/>
              <a:gd name="connsiteX509" fmla="*/ 12742068 w 18288000"/>
              <a:gd name="connsiteY509" fmla="*/ 6570663 h 10288588"/>
              <a:gd name="connsiteX510" fmla="*/ 12754768 w 18288000"/>
              <a:gd name="connsiteY510" fmla="*/ 6570663 h 10288588"/>
              <a:gd name="connsiteX511" fmla="*/ 12765881 w 18288000"/>
              <a:gd name="connsiteY511" fmla="*/ 6568282 h 10288588"/>
              <a:gd name="connsiteX512" fmla="*/ 12776993 w 18288000"/>
              <a:gd name="connsiteY512" fmla="*/ 6565107 h 10288588"/>
              <a:gd name="connsiteX513" fmla="*/ 12788106 w 18288000"/>
              <a:gd name="connsiteY513" fmla="*/ 6561138 h 10288588"/>
              <a:gd name="connsiteX514" fmla="*/ 12798425 w 18288000"/>
              <a:gd name="connsiteY514" fmla="*/ 6555582 h 10288588"/>
              <a:gd name="connsiteX515" fmla="*/ 12808743 w 18288000"/>
              <a:gd name="connsiteY515" fmla="*/ 6550026 h 10288588"/>
              <a:gd name="connsiteX516" fmla="*/ 12817475 w 18288000"/>
              <a:gd name="connsiteY516" fmla="*/ 6543676 h 10288588"/>
              <a:gd name="connsiteX517" fmla="*/ 12825412 w 18288000"/>
              <a:gd name="connsiteY517" fmla="*/ 6535738 h 10288588"/>
              <a:gd name="connsiteX518" fmla="*/ 12833349 w 18288000"/>
              <a:gd name="connsiteY518" fmla="*/ 6527801 h 10288588"/>
              <a:gd name="connsiteX519" fmla="*/ 12839699 w 18288000"/>
              <a:gd name="connsiteY519" fmla="*/ 6518276 h 10288588"/>
              <a:gd name="connsiteX520" fmla="*/ 12845256 w 18288000"/>
              <a:gd name="connsiteY520" fmla="*/ 6508751 h 10288588"/>
              <a:gd name="connsiteX521" fmla="*/ 12850018 w 18288000"/>
              <a:gd name="connsiteY521" fmla="*/ 6498432 h 10288588"/>
              <a:gd name="connsiteX522" fmla="*/ 12854781 w 18288000"/>
              <a:gd name="connsiteY522" fmla="*/ 6488113 h 10288588"/>
              <a:gd name="connsiteX523" fmla="*/ 12857162 w 18288000"/>
              <a:gd name="connsiteY523" fmla="*/ 6477001 h 10288588"/>
              <a:gd name="connsiteX524" fmla="*/ 12858749 w 18288000"/>
              <a:gd name="connsiteY524" fmla="*/ 6464301 h 10288588"/>
              <a:gd name="connsiteX525" fmla="*/ 12860337 w 18288000"/>
              <a:gd name="connsiteY525" fmla="*/ 6453188 h 10288588"/>
              <a:gd name="connsiteX526" fmla="*/ 12860337 w 18288000"/>
              <a:gd name="connsiteY526" fmla="*/ 5295107 h 10288588"/>
              <a:gd name="connsiteX527" fmla="*/ 12858749 w 18288000"/>
              <a:gd name="connsiteY527" fmla="*/ 5283994 h 10288588"/>
              <a:gd name="connsiteX528" fmla="*/ 12857162 w 18288000"/>
              <a:gd name="connsiteY528" fmla="*/ 5271294 h 10288588"/>
              <a:gd name="connsiteX529" fmla="*/ 12854781 w 18288000"/>
              <a:gd name="connsiteY529" fmla="*/ 5260182 h 10288588"/>
              <a:gd name="connsiteX530" fmla="*/ 12850018 w 18288000"/>
              <a:gd name="connsiteY530" fmla="*/ 5249863 h 10288588"/>
              <a:gd name="connsiteX531" fmla="*/ 12845256 w 18288000"/>
              <a:gd name="connsiteY531" fmla="*/ 5240338 h 10288588"/>
              <a:gd name="connsiteX532" fmla="*/ 12839699 w 18288000"/>
              <a:gd name="connsiteY532" fmla="*/ 5230019 h 10288588"/>
              <a:gd name="connsiteX533" fmla="*/ 12833349 w 18288000"/>
              <a:gd name="connsiteY533" fmla="*/ 5221288 h 10288588"/>
              <a:gd name="connsiteX534" fmla="*/ 12825412 w 18288000"/>
              <a:gd name="connsiteY534" fmla="*/ 5213350 h 10288588"/>
              <a:gd name="connsiteX535" fmla="*/ 12817475 w 18288000"/>
              <a:gd name="connsiteY535" fmla="*/ 5205413 h 10288588"/>
              <a:gd name="connsiteX536" fmla="*/ 12808743 w 18288000"/>
              <a:gd name="connsiteY536" fmla="*/ 5198269 h 10288588"/>
              <a:gd name="connsiteX537" fmla="*/ 12798425 w 18288000"/>
              <a:gd name="connsiteY537" fmla="*/ 5192713 h 10288588"/>
              <a:gd name="connsiteX538" fmla="*/ 12788106 w 18288000"/>
              <a:gd name="connsiteY538" fmla="*/ 5187157 h 10288588"/>
              <a:gd name="connsiteX539" fmla="*/ 12776993 w 18288000"/>
              <a:gd name="connsiteY539" fmla="*/ 5183982 h 10288588"/>
              <a:gd name="connsiteX540" fmla="*/ 12765881 w 18288000"/>
              <a:gd name="connsiteY540" fmla="*/ 5180807 h 10288588"/>
              <a:gd name="connsiteX541" fmla="*/ 12754768 w 18288000"/>
              <a:gd name="connsiteY541" fmla="*/ 5178425 h 10288588"/>
              <a:gd name="connsiteX542" fmla="*/ 12742068 w 18288000"/>
              <a:gd name="connsiteY542" fmla="*/ 5178425 h 10288588"/>
              <a:gd name="connsiteX543" fmla="*/ 11587956 w 18288000"/>
              <a:gd name="connsiteY543" fmla="*/ 5178425 h 10288588"/>
              <a:gd name="connsiteX544" fmla="*/ 15963105 w 18288000"/>
              <a:gd name="connsiteY544" fmla="*/ 3717927 h 10288588"/>
              <a:gd name="connsiteX545" fmla="*/ 15951199 w 18288000"/>
              <a:gd name="connsiteY545" fmla="*/ 3719514 h 10288588"/>
              <a:gd name="connsiteX546" fmla="*/ 15940087 w 18288000"/>
              <a:gd name="connsiteY546" fmla="*/ 3720308 h 10288588"/>
              <a:gd name="connsiteX547" fmla="*/ 15928180 w 18288000"/>
              <a:gd name="connsiteY547" fmla="*/ 3723483 h 10288588"/>
              <a:gd name="connsiteX548" fmla="*/ 15917068 w 18288000"/>
              <a:gd name="connsiteY548" fmla="*/ 3727452 h 10288588"/>
              <a:gd name="connsiteX549" fmla="*/ 15907543 w 18288000"/>
              <a:gd name="connsiteY549" fmla="*/ 3733008 h 10288588"/>
              <a:gd name="connsiteX550" fmla="*/ 15898018 w 18288000"/>
              <a:gd name="connsiteY550" fmla="*/ 3738564 h 10288588"/>
              <a:gd name="connsiteX551" fmla="*/ 15889287 w 18288000"/>
              <a:gd name="connsiteY551" fmla="*/ 3744914 h 10288588"/>
              <a:gd name="connsiteX552" fmla="*/ 15880555 w 18288000"/>
              <a:gd name="connsiteY552" fmla="*/ 3752852 h 10288588"/>
              <a:gd name="connsiteX553" fmla="*/ 15872618 w 18288000"/>
              <a:gd name="connsiteY553" fmla="*/ 3760789 h 10288588"/>
              <a:gd name="connsiteX554" fmla="*/ 15865474 w 18288000"/>
              <a:gd name="connsiteY554" fmla="*/ 3770314 h 10288588"/>
              <a:gd name="connsiteX555" fmla="*/ 15859918 w 18288000"/>
              <a:gd name="connsiteY555" fmla="*/ 3779839 h 10288588"/>
              <a:gd name="connsiteX556" fmla="*/ 15855949 w 18288000"/>
              <a:gd name="connsiteY556" fmla="*/ 3790158 h 10288588"/>
              <a:gd name="connsiteX557" fmla="*/ 15851187 w 18288000"/>
              <a:gd name="connsiteY557" fmla="*/ 3800477 h 10288588"/>
              <a:gd name="connsiteX558" fmla="*/ 15848805 w 18288000"/>
              <a:gd name="connsiteY558" fmla="*/ 3811590 h 10288588"/>
              <a:gd name="connsiteX559" fmla="*/ 15846424 w 18288000"/>
              <a:gd name="connsiteY559" fmla="*/ 3824289 h 10288588"/>
              <a:gd name="connsiteX560" fmla="*/ 15846424 w 18288000"/>
              <a:gd name="connsiteY560" fmla="*/ 3835402 h 10288588"/>
              <a:gd name="connsiteX561" fmla="*/ 15846424 w 18288000"/>
              <a:gd name="connsiteY561" fmla="*/ 4993482 h 10288588"/>
              <a:gd name="connsiteX562" fmla="*/ 15846424 w 18288000"/>
              <a:gd name="connsiteY562" fmla="*/ 5004594 h 10288588"/>
              <a:gd name="connsiteX563" fmla="*/ 15848805 w 18288000"/>
              <a:gd name="connsiteY563" fmla="*/ 5017294 h 10288588"/>
              <a:gd name="connsiteX564" fmla="*/ 15851187 w 18288000"/>
              <a:gd name="connsiteY564" fmla="*/ 5028407 h 10288588"/>
              <a:gd name="connsiteX565" fmla="*/ 15855949 w 18288000"/>
              <a:gd name="connsiteY565" fmla="*/ 5038726 h 10288588"/>
              <a:gd name="connsiteX566" fmla="*/ 15859918 w 18288000"/>
              <a:gd name="connsiteY566" fmla="*/ 5048251 h 10288588"/>
              <a:gd name="connsiteX567" fmla="*/ 15865474 w 18288000"/>
              <a:gd name="connsiteY567" fmla="*/ 5058569 h 10288588"/>
              <a:gd name="connsiteX568" fmla="*/ 15872618 w 18288000"/>
              <a:gd name="connsiteY568" fmla="*/ 5067301 h 10288588"/>
              <a:gd name="connsiteX569" fmla="*/ 15880555 w 18288000"/>
              <a:gd name="connsiteY569" fmla="*/ 5075238 h 10288588"/>
              <a:gd name="connsiteX570" fmla="*/ 15889287 w 18288000"/>
              <a:gd name="connsiteY570" fmla="*/ 5083176 h 10288588"/>
              <a:gd name="connsiteX571" fmla="*/ 15898018 w 18288000"/>
              <a:gd name="connsiteY571" fmla="*/ 5090319 h 10288588"/>
              <a:gd name="connsiteX572" fmla="*/ 15907543 w 18288000"/>
              <a:gd name="connsiteY572" fmla="*/ 5095876 h 10288588"/>
              <a:gd name="connsiteX573" fmla="*/ 15917068 w 18288000"/>
              <a:gd name="connsiteY573" fmla="*/ 5101432 h 10288588"/>
              <a:gd name="connsiteX574" fmla="*/ 15928180 w 18288000"/>
              <a:gd name="connsiteY574" fmla="*/ 5104607 h 10288588"/>
              <a:gd name="connsiteX575" fmla="*/ 15940087 w 18288000"/>
              <a:gd name="connsiteY575" fmla="*/ 5107782 h 10288588"/>
              <a:gd name="connsiteX576" fmla="*/ 15951199 w 18288000"/>
              <a:gd name="connsiteY576" fmla="*/ 5110163 h 10288588"/>
              <a:gd name="connsiteX577" fmla="*/ 15963105 w 18288000"/>
              <a:gd name="connsiteY577" fmla="*/ 5110163 h 10288588"/>
              <a:gd name="connsiteX578" fmla="*/ 17118804 w 18288000"/>
              <a:gd name="connsiteY578" fmla="*/ 5110163 h 10288588"/>
              <a:gd name="connsiteX579" fmla="*/ 17129920 w 18288000"/>
              <a:gd name="connsiteY579" fmla="*/ 5110163 h 10288588"/>
              <a:gd name="connsiteX580" fmla="*/ 17141032 w 18288000"/>
              <a:gd name="connsiteY580" fmla="*/ 5107782 h 10288588"/>
              <a:gd name="connsiteX581" fmla="*/ 17152936 w 18288000"/>
              <a:gd name="connsiteY581" fmla="*/ 5104607 h 10288588"/>
              <a:gd name="connsiteX582" fmla="*/ 17164048 w 18288000"/>
              <a:gd name="connsiteY582" fmla="*/ 5101432 h 10288588"/>
              <a:gd name="connsiteX583" fmla="*/ 17173576 w 18288000"/>
              <a:gd name="connsiteY583" fmla="*/ 5095876 h 10288588"/>
              <a:gd name="connsiteX584" fmla="*/ 17183892 w 18288000"/>
              <a:gd name="connsiteY584" fmla="*/ 5090319 h 10288588"/>
              <a:gd name="connsiteX585" fmla="*/ 17193420 w 18288000"/>
              <a:gd name="connsiteY585" fmla="*/ 5083176 h 10288588"/>
              <a:gd name="connsiteX586" fmla="*/ 17200564 w 18288000"/>
              <a:gd name="connsiteY586" fmla="*/ 5075238 h 10288588"/>
              <a:gd name="connsiteX587" fmla="*/ 17208500 w 18288000"/>
              <a:gd name="connsiteY587" fmla="*/ 5067301 h 10288588"/>
              <a:gd name="connsiteX588" fmla="*/ 17215644 w 18288000"/>
              <a:gd name="connsiteY588" fmla="*/ 5058569 h 10288588"/>
              <a:gd name="connsiteX589" fmla="*/ 17221200 w 18288000"/>
              <a:gd name="connsiteY589" fmla="*/ 5048251 h 10288588"/>
              <a:gd name="connsiteX590" fmla="*/ 17225964 w 18288000"/>
              <a:gd name="connsiteY590" fmla="*/ 5038726 h 10288588"/>
              <a:gd name="connsiteX591" fmla="*/ 17229932 w 18288000"/>
              <a:gd name="connsiteY591" fmla="*/ 5028407 h 10288588"/>
              <a:gd name="connsiteX592" fmla="*/ 17233104 w 18288000"/>
              <a:gd name="connsiteY592" fmla="*/ 5017294 h 10288588"/>
              <a:gd name="connsiteX593" fmla="*/ 17234692 w 18288000"/>
              <a:gd name="connsiteY593" fmla="*/ 5004594 h 10288588"/>
              <a:gd name="connsiteX594" fmla="*/ 17235488 w 18288000"/>
              <a:gd name="connsiteY594" fmla="*/ 4993482 h 10288588"/>
              <a:gd name="connsiteX595" fmla="*/ 17235488 w 18288000"/>
              <a:gd name="connsiteY595" fmla="*/ 3835402 h 10288588"/>
              <a:gd name="connsiteX596" fmla="*/ 17234692 w 18288000"/>
              <a:gd name="connsiteY596" fmla="*/ 3824289 h 10288588"/>
              <a:gd name="connsiteX597" fmla="*/ 17233104 w 18288000"/>
              <a:gd name="connsiteY597" fmla="*/ 3811590 h 10288588"/>
              <a:gd name="connsiteX598" fmla="*/ 17229932 w 18288000"/>
              <a:gd name="connsiteY598" fmla="*/ 3800477 h 10288588"/>
              <a:gd name="connsiteX599" fmla="*/ 17225964 w 18288000"/>
              <a:gd name="connsiteY599" fmla="*/ 3790158 h 10288588"/>
              <a:gd name="connsiteX600" fmla="*/ 17221200 w 18288000"/>
              <a:gd name="connsiteY600" fmla="*/ 3779839 h 10288588"/>
              <a:gd name="connsiteX601" fmla="*/ 17215644 w 18288000"/>
              <a:gd name="connsiteY601" fmla="*/ 3770314 h 10288588"/>
              <a:gd name="connsiteX602" fmla="*/ 17208500 w 18288000"/>
              <a:gd name="connsiteY602" fmla="*/ 3760789 h 10288588"/>
              <a:gd name="connsiteX603" fmla="*/ 17200564 w 18288000"/>
              <a:gd name="connsiteY603" fmla="*/ 3752852 h 10288588"/>
              <a:gd name="connsiteX604" fmla="*/ 17193420 w 18288000"/>
              <a:gd name="connsiteY604" fmla="*/ 3744914 h 10288588"/>
              <a:gd name="connsiteX605" fmla="*/ 17183892 w 18288000"/>
              <a:gd name="connsiteY605" fmla="*/ 3738564 h 10288588"/>
              <a:gd name="connsiteX606" fmla="*/ 17173576 w 18288000"/>
              <a:gd name="connsiteY606" fmla="*/ 3733008 h 10288588"/>
              <a:gd name="connsiteX607" fmla="*/ 17164048 w 18288000"/>
              <a:gd name="connsiteY607" fmla="*/ 3727452 h 10288588"/>
              <a:gd name="connsiteX608" fmla="*/ 17152936 w 18288000"/>
              <a:gd name="connsiteY608" fmla="*/ 3723483 h 10288588"/>
              <a:gd name="connsiteX609" fmla="*/ 17141032 w 18288000"/>
              <a:gd name="connsiteY609" fmla="*/ 3720308 h 10288588"/>
              <a:gd name="connsiteX610" fmla="*/ 17129920 w 18288000"/>
              <a:gd name="connsiteY610" fmla="*/ 3719514 h 10288588"/>
              <a:gd name="connsiteX611" fmla="*/ 17118804 w 18288000"/>
              <a:gd name="connsiteY611" fmla="*/ 3717927 h 10288588"/>
              <a:gd name="connsiteX612" fmla="*/ 14504193 w 18288000"/>
              <a:gd name="connsiteY612" fmla="*/ 3717927 h 10288588"/>
              <a:gd name="connsiteX613" fmla="*/ 14491493 w 18288000"/>
              <a:gd name="connsiteY613" fmla="*/ 3719514 h 10288588"/>
              <a:gd name="connsiteX614" fmla="*/ 14480381 w 18288000"/>
              <a:gd name="connsiteY614" fmla="*/ 3720308 h 10288588"/>
              <a:gd name="connsiteX615" fmla="*/ 14469268 w 18288000"/>
              <a:gd name="connsiteY615" fmla="*/ 3723483 h 10288588"/>
              <a:gd name="connsiteX616" fmla="*/ 14458156 w 18288000"/>
              <a:gd name="connsiteY616" fmla="*/ 3727452 h 10288588"/>
              <a:gd name="connsiteX617" fmla="*/ 14447837 w 18288000"/>
              <a:gd name="connsiteY617" fmla="*/ 3733008 h 10288588"/>
              <a:gd name="connsiteX618" fmla="*/ 14439106 w 18288000"/>
              <a:gd name="connsiteY618" fmla="*/ 3738564 h 10288588"/>
              <a:gd name="connsiteX619" fmla="*/ 14430375 w 18288000"/>
              <a:gd name="connsiteY619" fmla="*/ 3744914 h 10288588"/>
              <a:gd name="connsiteX620" fmla="*/ 14420850 w 18288000"/>
              <a:gd name="connsiteY620" fmla="*/ 3752852 h 10288588"/>
              <a:gd name="connsiteX621" fmla="*/ 14412912 w 18288000"/>
              <a:gd name="connsiteY621" fmla="*/ 3760789 h 10288588"/>
              <a:gd name="connsiteX622" fmla="*/ 14406562 w 18288000"/>
              <a:gd name="connsiteY622" fmla="*/ 3770314 h 10288588"/>
              <a:gd name="connsiteX623" fmla="*/ 14401006 w 18288000"/>
              <a:gd name="connsiteY623" fmla="*/ 3779839 h 10288588"/>
              <a:gd name="connsiteX624" fmla="*/ 14396243 w 18288000"/>
              <a:gd name="connsiteY624" fmla="*/ 3790158 h 10288588"/>
              <a:gd name="connsiteX625" fmla="*/ 14391481 w 18288000"/>
              <a:gd name="connsiteY625" fmla="*/ 3800477 h 10288588"/>
              <a:gd name="connsiteX626" fmla="*/ 14389893 w 18288000"/>
              <a:gd name="connsiteY626" fmla="*/ 3811590 h 10288588"/>
              <a:gd name="connsiteX627" fmla="*/ 14387512 w 18288000"/>
              <a:gd name="connsiteY627" fmla="*/ 3824289 h 10288588"/>
              <a:gd name="connsiteX628" fmla="*/ 14387512 w 18288000"/>
              <a:gd name="connsiteY628" fmla="*/ 3835402 h 10288588"/>
              <a:gd name="connsiteX629" fmla="*/ 14387512 w 18288000"/>
              <a:gd name="connsiteY629" fmla="*/ 4993482 h 10288588"/>
              <a:gd name="connsiteX630" fmla="*/ 14387512 w 18288000"/>
              <a:gd name="connsiteY630" fmla="*/ 5004594 h 10288588"/>
              <a:gd name="connsiteX631" fmla="*/ 14389893 w 18288000"/>
              <a:gd name="connsiteY631" fmla="*/ 5017294 h 10288588"/>
              <a:gd name="connsiteX632" fmla="*/ 14391481 w 18288000"/>
              <a:gd name="connsiteY632" fmla="*/ 5028407 h 10288588"/>
              <a:gd name="connsiteX633" fmla="*/ 14396243 w 18288000"/>
              <a:gd name="connsiteY633" fmla="*/ 5038726 h 10288588"/>
              <a:gd name="connsiteX634" fmla="*/ 14401006 w 18288000"/>
              <a:gd name="connsiteY634" fmla="*/ 5048251 h 10288588"/>
              <a:gd name="connsiteX635" fmla="*/ 14406562 w 18288000"/>
              <a:gd name="connsiteY635" fmla="*/ 5058569 h 10288588"/>
              <a:gd name="connsiteX636" fmla="*/ 14412912 w 18288000"/>
              <a:gd name="connsiteY636" fmla="*/ 5067301 h 10288588"/>
              <a:gd name="connsiteX637" fmla="*/ 14420850 w 18288000"/>
              <a:gd name="connsiteY637" fmla="*/ 5075238 h 10288588"/>
              <a:gd name="connsiteX638" fmla="*/ 14430375 w 18288000"/>
              <a:gd name="connsiteY638" fmla="*/ 5083176 h 10288588"/>
              <a:gd name="connsiteX639" fmla="*/ 14439106 w 18288000"/>
              <a:gd name="connsiteY639" fmla="*/ 5090319 h 10288588"/>
              <a:gd name="connsiteX640" fmla="*/ 14447837 w 18288000"/>
              <a:gd name="connsiteY640" fmla="*/ 5095876 h 10288588"/>
              <a:gd name="connsiteX641" fmla="*/ 14458156 w 18288000"/>
              <a:gd name="connsiteY641" fmla="*/ 5101432 h 10288588"/>
              <a:gd name="connsiteX642" fmla="*/ 14469268 w 18288000"/>
              <a:gd name="connsiteY642" fmla="*/ 5104607 h 10288588"/>
              <a:gd name="connsiteX643" fmla="*/ 14480381 w 18288000"/>
              <a:gd name="connsiteY643" fmla="*/ 5107782 h 10288588"/>
              <a:gd name="connsiteX644" fmla="*/ 14491493 w 18288000"/>
              <a:gd name="connsiteY644" fmla="*/ 5110163 h 10288588"/>
              <a:gd name="connsiteX645" fmla="*/ 14504193 w 18288000"/>
              <a:gd name="connsiteY645" fmla="*/ 5110163 h 10288588"/>
              <a:gd name="connsiteX646" fmla="*/ 15659894 w 18288000"/>
              <a:gd name="connsiteY646" fmla="*/ 5110163 h 10288588"/>
              <a:gd name="connsiteX647" fmla="*/ 15671006 w 18288000"/>
              <a:gd name="connsiteY647" fmla="*/ 5110163 h 10288588"/>
              <a:gd name="connsiteX648" fmla="*/ 15682119 w 18288000"/>
              <a:gd name="connsiteY648" fmla="*/ 5107782 h 10288588"/>
              <a:gd name="connsiteX649" fmla="*/ 15693231 w 18288000"/>
              <a:gd name="connsiteY649" fmla="*/ 5104607 h 10288588"/>
              <a:gd name="connsiteX650" fmla="*/ 15704344 w 18288000"/>
              <a:gd name="connsiteY650" fmla="*/ 5101432 h 10288588"/>
              <a:gd name="connsiteX651" fmla="*/ 15714663 w 18288000"/>
              <a:gd name="connsiteY651" fmla="*/ 5095876 h 10288588"/>
              <a:gd name="connsiteX652" fmla="*/ 15724981 w 18288000"/>
              <a:gd name="connsiteY652" fmla="*/ 5090319 h 10288588"/>
              <a:gd name="connsiteX653" fmla="*/ 15733713 w 18288000"/>
              <a:gd name="connsiteY653" fmla="*/ 5083176 h 10288588"/>
              <a:gd name="connsiteX654" fmla="*/ 15741650 w 18288000"/>
              <a:gd name="connsiteY654" fmla="*/ 5075238 h 10288588"/>
              <a:gd name="connsiteX655" fmla="*/ 15749587 w 18288000"/>
              <a:gd name="connsiteY655" fmla="*/ 5067301 h 10288588"/>
              <a:gd name="connsiteX656" fmla="*/ 15755937 w 18288000"/>
              <a:gd name="connsiteY656" fmla="*/ 5058569 h 10288588"/>
              <a:gd name="connsiteX657" fmla="*/ 15761494 w 18288000"/>
              <a:gd name="connsiteY657" fmla="*/ 5048251 h 10288588"/>
              <a:gd name="connsiteX658" fmla="*/ 15766256 w 18288000"/>
              <a:gd name="connsiteY658" fmla="*/ 5038726 h 10288588"/>
              <a:gd name="connsiteX659" fmla="*/ 15771019 w 18288000"/>
              <a:gd name="connsiteY659" fmla="*/ 5028407 h 10288588"/>
              <a:gd name="connsiteX660" fmla="*/ 15772606 w 18288000"/>
              <a:gd name="connsiteY660" fmla="*/ 5017294 h 10288588"/>
              <a:gd name="connsiteX661" fmla="*/ 15774987 w 18288000"/>
              <a:gd name="connsiteY661" fmla="*/ 5004594 h 10288588"/>
              <a:gd name="connsiteX662" fmla="*/ 15776575 w 18288000"/>
              <a:gd name="connsiteY662" fmla="*/ 4993482 h 10288588"/>
              <a:gd name="connsiteX663" fmla="*/ 15776575 w 18288000"/>
              <a:gd name="connsiteY663" fmla="*/ 3835402 h 10288588"/>
              <a:gd name="connsiteX664" fmla="*/ 15774987 w 18288000"/>
              <a:gd name="connsiteY664" fmla="*/ 3824289 h 10288588"/>
              <a:gd name="connsiteX665" fmla="*/ 15772606 w 18288000"/>
              <a:gd name="connsiteY665" fmla="*/ 3811590 h 10288588"/>
              <a:gd name="connsiteX666" fmla="*/ 15771019 w 18288000"/>
              <a:gd name="connsiteY666" fmla="*/ 3800477 h 10288588"/>
              <a:gd name="connsiteX667" fmla="*/ 15766256 w 18288000"/>
              <a:gd name="connsiteY667" fmla="*/ 3790158 h 10288588"/>
              <a:gd name="connsiteX668" fmla="*/ 15761494 w 18288000"/>
              <a:gd name="connsiteY668" fmla="*/ 3779839 h 10288588"/>
              <a:gd name="connsiteX669" fmla="*/ 15755937 w 18288000"/>
              <a:gd name="connsiteY669" fmla="*/ 3770314 h 10288588"/>
              <a:gd name="connsiteX670" fmla="*/ 15749587 w 18288000"/>
              <a:gd name="connsiteY670" fmla="*/ 3760789 h 10288588"/>
              <a:gd name="connsiteX671" fmla="*/ 15741650 w 18288000"/>
              <a:gd name="connsiteY671" fmla="*/ 3752852 h 10288588"/>
              <a:gd name="connsiteX672" fmla="*/ 15733713 w 18288000"/>
              <a:gd name="connsiteY672" fmla="*/ 3744914 h 10288588"/>
              <a:gd name="connsiteX673" fmla="*/ 15724981 w 18288000"/>
              <a:gd name="connsiteY673" fmla="*/ 3738564 h 10288588"/>
              <a:gd name="connsiteX674" fmla="*/ 15714663 w 18288000"/>
              <a:gd name="connsiteY674" fmla="*/ 3733008 h 10288588"/>
              <a:gd name="connsiteX675" fmla="*/ 15704344 w 18288000"/>
              <a:gd name="connsiteY675" fmla="*/ 3727452 h 10288588"/>
              <a:gd name="connsiteX676" fmla="*/ 15693231 w 18288000"/>
              <a:gd name="connsiteY676" fmla="*/ 3723483 h 10288588"/>
              <a:gd name="connsiteX677" fmla="*/ 15682119 w 18288000"/>
              <a:gd name="connsiteY677" fmla="*/ 3720308 h 10288588"/>
              <a:gd name="connsiteX678" fmla="*/ 15671006 w 18288000"/>
              <a:gd name="connsiteY678" fmla="*/ 3719514 h 10288588"/>
              <a:gd name="connsiteX679" fmla="*/ 15659894 w 18288000"/>
              <a:gd name="connsiteY679" fmla="*/ 3717927 h 10288588"/>
              <a:gd name="connsiteX680" fmla="*/ 13046141 w 18288000"/>
              <a:gd name="connsiteY680" fmla="*/ 3717926 h 10288588"/>
              <a:gd name="connsiteX681" fmla="*/ 13034228 w 18288000"/>
              <a:gd name="connsiteY681" fmla="*/ 3719514 h 10288588"/>
              <a:gd name="connsiteX682" fmla="*/ 13023109 w 18288000"/>
              <a:gd name="connsiteY682" fmla="*/ 3720308 h 10288588"/>
              <a:gd name="connsiteX683" fmla="*/ 13011990 w 18288000"/>
              <a:gd name="connsiteY683" fmla="*/ 3723482 h 10288588"/>
              <a:gd name="connsiteX684" fmla="*/ 13000077 w 18288000"/>
              <a:gd name="connsiteY684" fmla="*/ 3727451 h 10288588"/>
              <a:gd name="connsiteX685" fmla="*/ 12990547 w 18288000"/>
              <a:gd name="connsiteY685" fmla="*/ 3733008 h 10288588"/>
              <a:gd name="connsiteX686" fmla="*/ 12981016 w 18288000"/>
              <a:gd name="connsiteY686" fmla="*/ 3738564 h 10288588"/>
              <a:gd name="connsiteX687" fmla="*/ 12972280 w 18288000"/>
              <a:gd name="connsiteY687" fmla="*/ 3744914 h 10288588"/>
              <a:gd name="connsiteX688" fmla="*/ 12963544 w 18288000"/>
              <a:gd name="connsiteY688" fmla="*/ 3752851 h 10288588"/>
              <a:gd name="connsiteX689" fmla="*/ 12955602 w 18288000"/>
              <a:gd name="connsiteY689" fmla="*/ 3760789 h 10288588"/>
              <a:gd name="connsiteX690" fmla="*/ 12948454 w 18288000"/>
              <a:gd name="connsiteY690" fmla="*/ 3770314 h 10288588"/>
              <a:gd name="connsiteX691" fmla="*/ 12942895 w 18288000"/>
              <a:gd name="connsiteY691" fmla="*/ 3779839 h 10288588"/>
              <a:gd name="connsiteX692" fmla="*/ 12938924 w 18288000"/>
              <a:gd name="connsiteY692" fmla="*/ 3790158 h 10288588"/>
              <a:gd name="connsiteX693" fmla="*/ 12934158 w 18288000"/>
              <a:gd name="connsiteY693" fmla="*/ 3800476 h 10288588"/>
              <a:gd name="connsiteX694" fmla="*/ 12931776 w 18288000"/>
              <a:gd name="connsiteY694" fmla="*/ 3811589 h 10288588"/>
              <a:gd name="connsiteX695" fmla="*/ 12929393 w 18288000"/>
              <a:gd name="connsiteY695" fmla="*/ 3824288 h 10288588"/>
              <a:gd name="connsiteX696" fmla="*/ 12928599 w 18288000"/>
              <a:gd name="connsiteY696" fmla="*/ 3835401 h 10288588"/>
              <a:gd name="connsiteX697" fmla="*/ 12928599 w 18288000"/>
              <a:gd name="connsiteY697" fmla="*/ 4993482 h 10288588"/>
              <a:gd name="connsiteX698" fmla="*/ 12929393 w 18288000"/>
              <a:gd name="connsiteY698" fmla="*/ 5004594 h 10288588"/>
              <a:gd name="connsiteX699" fmla="*/ 12931776 w 18288000"/>
              <a:gd name="connsiteY699" fmla="*/ 5017294 h 10288588"/>
              <a:gd name="connsiteX700" fmla="*/ 12934158 w 18288000"/>
              <a:gd name="connsiteY700" fmla="*/ 5028407 h 10288588"/>
              <a:gd name="connsiteX701" fmla="*/ 12938924 w 18288000"/>
              <a:gd name="connsiteY701" fmla="*/ 5038726 h 10288588"/>
              <a:gd name="connsiteX702" fmla="*/ 12942895 w 18288000"/>
              <a:gd name="connsiteY702" fmla="*/ 5048251 h 10288588"/>
              <a:gd name="connsiteX703" fmla="*/ 12948454 w 18288000"/>
              <a:gd name="connsiteY703" fmla="*/ 5058569 h 10288588"/>
              <a:gd name="connsiteX704" fmla="*/ 12955602 w 18288000"/>
              <a:gd name="connsiteY704" fmla="*/ 5067301 h 10288588"/>
              <a:gd name="connsiteX705" fmla="*/ 12963544 w 18288000"/>
              <a:gd name="connsiteY705" fmla="*/ 5075238 h 10288588"/>
              <a:gd name="connsiteX706" fmla="*/ 12972280 w 18288000"/>
              <a:gd name="connsiteY706" fmla="*/ 5083176 h 10288588"/>
              <a:gd name="connsiteX707" fmla="*/ 12981016 w 18288000"/>
              <a:gd name="connsiteY707" fmla="*/ 5090319 h 10288588"/>
              <a:gd name="connsiteX708" fmla="*/ 12990547 w 18288000"/>
              <a:gd name="connsiteY708" fmla="*/ 5095876 h 10288588"/>
              <a:gd name="connsiteX709" fmla="*/ 13000077 w 18288000"/>
              <a:gd name="connsiteY709" fmla="*/ 5101432 h 10288588"/>
              <a:gd name="connsiteX710" fmla="*/ 13011990 w 18288000"/>
              <a:gd name="connsiteY710" fmla="*/ 5104607 h 10288588"/>
              <a:gd name="connsiteX711" fmla="*/ 13023109 w 18288000"/>
              <a:gd name="connsiteY711" fmla="*/ 5107782 h 10288588"/>
              <a:gd name="connsiteX712" fmla="*/ 13034228 w 18288000"/>
              <a:gd name="connsiteY712" fmla="*/ 5110163 h 10288588"/>
              <a:gd name="connsiteX713" fmla="*/ 13046141 w 18288000"/>
              <a:gd name="connsiteY713" fmla="*/ 5110163 h 10288588"/>
              <a:gd name="connsiteX714" fmla="*/ 14201707 w 18288000"/>
              <a:gd name="connsiteY714" fmla="*/ 5110163 h 10288588"/>
              <a:gd name="connsiteX715" fmla="*/ 14213620 w 18288000"/>
              <a:gd name="connsiteY715" fmla="*/ 5110163 h 10288588"/>
              <a:gd name="connsiteX716" fmla="*/ 14225533 w 18288000"/>
              <a:gd name="connsiteY716" fmla="*/ 5107782 h 10288588"/>
              <a:gd name="connsiteX717" fmla="*/ 14236652 w 18288000"/>
              <a:gd name="connsiteY717" fmla="*/ 5104607 h 10288588"/>
              <a:gd name="connsiteX718" fmla="*/ 14247771 w 18288000"/>
              <a:gd name="connsiteY718" fmla="*/ 5101432 h 10288588"/>
              <a:gd name="connsiteX719" fmla="*/ 14258095 w 18288000"/>
              <a:gd name="connsiteY719" fmla="*/ 5095876 h 10288588"/>
              <a:gd name="connsiteX720" fmla="*/ 14267626 w 18288000"/>
              <a:gd name="connsiteY720" fmla="*/ 5090319 h 10288588"/>
              <a:gd name="connsiteX721" fmla="*/ 14277156 w 18288000"/>
              <a:gd name="connsiteY721" fmla="*/ 5083176 h 10288588"/>
              <a:gd name="connsiteX722" fmla="*/ 14284304 w 18288000"/>
              <a:gd name="connsiteY722" fmla="*/ 5075238 h 10288588"/>
              <a:gd name="connsiteX723" fmla="*/ 14292246 w 18288000"/>
              <a:gd name="connsiteY723" fmla="*/ 5067301 h 10288588"/>
              <a:gd name="connsiteX724" fmla="*/ 14299394 w 18288000"/>
              <a:gd name="connsiteY724" fmla="*/ 5058569 h 10288588"/>
              <a:gd name="connsiteX725" fmla="*/ 14304953 w 18288000"/>
              <a:gd name="connsiteY725" fmla="*/ 5048251 h 10288588"/>
              <a:gd name="connsiteX726" fmla="*/ 14309719 w 18288000"/>
              <a:gd name="connsiteY726" fmla="*/ 5038726 h 10288588"/>
              <a:gd name="connsiteX727" fmla="*/ 14313690 w 18288000"/>
              <a:gd name="connsiteY727" fmla="*/ 5028407 h 10288588"/>
              <a:gd name="connsiteX728" fmla="*/ 14316072 w 18288000"/>
              <a:gd name="connsiteY728" fmla="*/ 5017294 h 10288588"/>
              <a:gd name="connsiteX729" fmla="*/ 14318455 w 18288000"/>
              <a:gd name="connsiteY729" fmla="*/ 5004594 h 10288588"/>
              <a:gd name="connsiteX730" fmla="*/ 14319249 w 18288000"/>
              <a:gd name="connsiteY730" fmla="*/ 4993482 h 10288588"/>
              <a:gd name="connsiteX731" fmla="*/ 14319249 w 18288000"/>
              <a:gd name="connsiteY731" fmla="*/ 3835401 h 10288588"/>
              <a:gd name="connsiteX732" fmla="*/ 14318455 w 18288000"/>
              <a:gd name="connsiteY732" fmla="*/ 3824288 h 10288588"/>
              <a:gd name="connsiteX733" fmla="*/ 14316072 w 18288000"/>
              <a:gd name="connsiteY733" fmla="*/ 3811589 h 10288588"/>
              <a:gd name="connsiteX734" fmla="*/ 14313690 w 18288000"/>
              <a:gd name="connsiteY734" fmla="*/ 3800476 h 10288588"/>
              <a:gd name="connsiteX735" fmla="*/ 14309719 w 18288000"/>
              <a:gd name="connsiteY735" fmla="*/ 3790158 h 10288588"/>
              <a:gd name="connsiteX736" fmla="*/ 14304953 w 18288000"/>
              <a:gd name="connsiteY736" fmla="*/ 3779839 h 10288588"/>
              <a:gd name="connsiteX737" fmla="*/ 14299394 w 18288000"/>
              <a:gd name="connsiteY737" fmla="*/ 3770314 h 10288588"/>
              <a:gd name="connsiteX738" fmla="*/ 14292246 w 18288000"/>
              <a:gd name="connsiteY738" fmla="*/ 3760789 h 10288588"/>
              <a:gd name="connsiteX739" fmla="*/ 14284304 w 18288000"/>
              <a:gd name="connsiteY739" fmla="*/ 3752851 h 10288588"/>
              <a:gd name="connsiteX740" fmla="*/ 14277156 w 18288000"/>
              <a:gd name="connsiteY740" fmla="*/ 3744914 h 10288588"/>
              <a:gd name="connsiteX741" fmla="*/ 14267626 w 18288000"/>
              <a:gd name="connsiteY741" fmla="*/ 3738564 h 10288588"/>
              <a:gd name="connsiteX742" fmla="*/ 14258095 w 18288000"/>
              <a:gd name="connsiteY742" fmla="*/ 3733008 h 10288588"/>
              <a:gd name="connsiteX743" fmla="*/ 14247771 w 18288000"/>
              <a:gd name="connsiteY743" fmla="*/ 3727451 h 10288588"/>
              <a:gd name="connsiteX744" fmla="*/ 14236652 w 18288000"/>
              <a:gd name="connsiteY744" fmla="*/ 3723482 h 10288588"/>
              <a:gd name="connsiteX745" fmla="*/ 14225533 w 18288000"/>
              <a:gd name="connsiteY745" fmla="*/ 3720308 h 10288588"/>
              <a:gd name="connsiteX746" fmla="*/ 14213620 w 18288000"/>
              <a:gd name="connsiteY746" fmla="*/ 3719514 h 10288588"/>
              <a:gd name="connsiteX747" fmla="*/ 14201707 w 18288000"/>
              <a:gd name="connsiteY747" fmla="*/ 3717926 h 10288588"/>
              <a:gd name="connsiteX748" fmla="*/ 11587956 w 18288000"/>
              <a:gd name="connsiteY748" fmla="*/ 3717926 h 10288588"/>
              <a:gd name="connsiteX749" fmla="*/ 11575256 w 18288000"/>
              <a:gd name="connsiteY749" fmla="*/ 3719513 h 10288588"/>
              <a:gd name="connsiteX750" fmla="*/ 11564143 w 18288000"/>
              <a:gd name="connsiteY750" fmla="*/ 3720307 h 10288588"/>
              <a:gd name="connsiteX751" fmla="*/ 11553031 w 18288000"/>
              <a:gd name="connsiteY751" fmla="*/ 3723482 h 10288588"/>
              <a:gd name="connsiteX752" fmla="*/ 11541918 w 18288000"/>
              <a:gd name="connsiteY752" fmla="*/ 3727451 h 10288588"/>
              <a:gd name="connsiteX753" fmla="*/ 11531599 w 18288000"/>
              <a:gd name="connsiteY753" fmla="*/ 3733007 h 10288588"/>
              <a:gd name="connsiteX754" fmla="*/ 11522868 w 18288000"/>
              <a:gd name="connsiteY754" fmla="*/ 3738563 h 10288588"/>
              <a:gd name="connsiteX755" fmla="*/ 11512549 w 18288000"/>
              <a:gd name="connsiteY755" fmla="*/ 3744913 h 10288588"/>
              <a:gd name="connsiteX756" fmla="*/ 11504612 w 18288000"/>
              <a:gd name="connsiteY756" fmla="*/ 3752851 h 10288588"/>
              <a:gd name="connsiteX757" fmla="*/ 11496675 w 18288000"/>
              <a:gd name="connsiteY757" fmla="*/ 3760788 h 10288588"/>
              <a:gd name="connsiteX758" fmla="*/ 11490325 w 18288000"/>
              <a:gd name="connsiteY758" fmla="*/ 3770313 h 10288588"/>
              <a:gd name="connsiteX759" fmla="*/ 11484768 w 18288000"/>
              <a:gd name="connsiteY759" fmla="*/ 3779838 h 10288588"/>
              <a:gd name="connsiteX760" fmla="*/ 11480006 w 18288000"/>
              <a:gd name="connsiteY760" fmla="*/ 3790157 h 10288588"/>
              <a:gd name="connsiteX761" fmla="*/ 11475243 w 18288000"/>
              <a:gd name="connsiteY761" fmla="*/ 3800476 h 10288588"/>
              <a:gd name="connsiteX762" fmla="*/ 11473656 w 18288000"/>
              <a:gd name="connsiteY762" fmla="*/ 3811588 h 10288588"/>
              <a:gd name="connsiteX763" fmla="*/ 11471275 w 18288000"/>
              <a:gd name="connsiteY763" fmla="*/ 3824288 h 10288588"/>
              <a:gd name="connsiteX764" fmla="*/ 11469687 w 18288000"/>
              <a:gd name="connsiteY764" fmla="*/ 3835401 h 10288588"/>
              <a:gd name="connsiteX765" fmla="*/ 11469687 w 18288000"/>
              <a:gd name="connsiteY765" fmla="*/ 4993482 h 10288588"/>
              <a:gd name="connsiteX766" fmla="*/ 11471275 w 18288000"/>
              <a:gd name="connsiteY766" fmla="*/ 5004594 h 10288588"/>
              <a:gd name="connsiteX767" fmla="*/ 11473656 w 18288000"/>
              <a:gd name="connsiteY767" fmla="*/ 5017294 h 10288588"/>
              <a:gd name="connsiteX768" fmla="*/ 11475243 w 18288000"/>
              <a:gd name="connsiteY768" fmla="*/ 5028407 h 10288588"/>
              <a:gd name="connsiteX769" fmla="*/ 11480006 w 18288000"/>
              <a:gd name="connsiteY769" fmla="*/ 5038726 h 10288588"/>
              <a:gd name="connsiteX770" fmla="*/ 11484768 w 18288000"/>
              <a:gd name="connsiteY770" fmla="*/ 5048251 h 10288588"/>
              <a:gd name="connsiteX771" fmla="*/ 11490325 w 18288000"/>
              <a:gd name="connsiteY771" fmla="*/ 5058569 h 10288588"/>
              <a:gd name="connsiteX772" fmla="*/ 11496675 w 18288000"/>
              <a:gd name="connsiteY772" fmla="*/ 5067301 h 10288588"/>
              <a:gd name="connsiteX773" fmla="*/ 11504612 w 18288000"/>
              <a:gd name="connsiteY773" fmla="*/ 5075238 h 10288588"/>
              <a:gd name="connsiteX774" fmla="*/ 11512549 w 18288000"/>
              <a:gd name="connsiteY774" fmla="*/ 5083176 h 10288588"/>
              <a:gd name="connsiteX775" fmla="*/ 11522868 w 18288000"/>
              <a:gd name="connsiteY775" fmla="*/ 5090319 h 10288588"/>
              <a:gd name="connsiteX776" fmla="*/ 11531599 w 18288000"/>
              <a:gd name="connsiteY776" fmla="*/ 5095876 h 10288588"/>
              <a:gd name="connsiteX777" fmla="*/ 11541918 w 18288000"/>
              <a:gd name="connsiteY777" fmla="*/ 5101432 h 10288588"/>
              <a:gd name="connsiteX778" fmla="*/ 11553031 w 18288000"/>
              <a:gd name="connsiteY778" fmla="*/ 5104607 h 10288588"/>
              <a:gd name="connsiteX779" fmla="*/ 11564143 w 18288000"/>
              <a:gd name="connsiteY779" fmla="*/ 5107782 h 10288588"/>
              <a:gd name="connsiteX780" fmla="*/ 11575256 w 18288000"/>
              <a:gd name="connsiteY780" fmla="*/ 5110163 h 10288588"/>
              <a:gd name="connsiteX781" fmla="*/ 11587956 w 18288000"/>
              <a:gd name="connsiteY781" fmla="*/ 5110163 h 10288588"/>
              <a:gd name="connsiteX782" fmla="*/ 12742068 w 18288000"/>
              <a:gd name="connsiteY782" fmla="*/ 5110163 h 10288588"/>
              <a:gd name="connsiteX783" fmla="*/ 12754768 w 18288000"/>
              <a:gd name="connsiteY783" fmla="*/ 5110163 h 10288588"/>
              <a:gd name="connsiteX784" fmla="*/ 12765881 w 18288000"/>
              <a:gd name="connsiteY784" fmla="*/ 5107782 h 10288588"/>
              <a:gd name="connsiteX785" fmla="*/ 12776993 w 18288000"/>
              <a:gd name="connsiteY785" fmla="*/ 5104607 h 10288588"/>
              <a:gd name="connsiteX786" fmla="*/ 12788106 w 18288000"/>
              <a:gd name="connsiteY786" fmla="*/ 5101432 h 10288588"/>
              <a:gd name="connsiteX787" fmla="*/ 12798425 w 18288000"/>
              <a:gd name="connsiteY787" fmla="*/ 5095876 h 10288588"/>
              <a:gd name="connsiteX788" fmla="*/ 12808743 w 18288000"/>
              <a:gd name="connsiteY788" fmla="*/ 5090319 h 10288588"/>
              <a:gd name="connsiteX789" fmla="*/ 12817475 w 18288000"/>
              <a:gd name="connsiteY789" fmla="*/ 5083176 h 10288588"/>
              <a:gd name="connsiteX790" fmla="*/ 12825412 w 18288000"/>
              <a:gd name="connsiteY790" fmla="*/ 5075238 h 10288588"/>
              <a:gd name="connsiteX791" fmla="*/ 12833349 w 18288000"/>
              <a:gd name="connsiteY791" fmla="*/ 5067301 h 10288588"/>
              <a:gd name="connsiteX792" fmla="*/ 12839699 w 18288000"/>
              <a:gd name="connsiteY792" fmla="*/ 5058569 h 10288588"/>
              <a:gd name="connsiteX793" fmla="*/ 12845256 w 18288000"/>
              <a:gd name="connsiteY793" fmla="*/ 5048251 h 10288588"/>
              <a:gd name="connsiteX794" fmla="*/ 12850018 w 18288000"/>
              <a:gd name="connsiteY794" fmla="*/ 5038726 h 10288588"/>
              <a:gd name="connsiteX795" fmla="*/ 12854781 w 18288000"/>
              <a:gd name="connsiteY795" fmla="*/ 5028407 h 10288588"/>
              <a:gd name="connsiteX796" fmla="*/ 12857162 w 18288000"/>
              <a:gd name="connsiteY796" fmla="*/ 5017294 h 10288588"/>
              <a:gd name="connsiteX797" fmla="*/ 12858749 w 18288000"/>
              <a:gd name="connsiteY797" fmla="*/ 5004594 h 10288588"/>
              <a:gd name="connsiteX798" fmla="*/ 12860337 w 18288000"/>
              <a:gd name="connsiteY798" fmla="*/ 4993482 h 10288588"/>
              <a:gd name="connsiteX799" fmla="*/ 12860337 w 18288000"/>
              <a:gd name="connsiteY799" fmla="*/ 3835401 h 10288588"/>
              <a:gd name="connsiteX800" fmla="*/ 12858749 w 18288000"/>
              <a:gd name="connsiteY800" fmla="*/ 3824288 h 10288588"/>
              <a:gd name="connsiteX801" fmla="*/ 12857162 w 18288000"/>
              <a:gd name="connsiteY801" fmla="*/ 3811588 h 10288588"/>
              <a:gd name="connsiteX802" fmla="*/ 12854781 w 18288000"/>
              <a:gd name="connsiteY802" fmla="*/ 3800476 h 10288588"/>
              <a:gd name="connsiteX803" fmla="*/ 12850018 w 18288000"/>
              <a:gd name="connsiteY803" fmla="*/ 3790157 h 10288588"/>
              <a:gd name="connsiteX804" fmla="*/ 12845256 w 18288000"/>
              <a:gd name="connsiteY804" fmla="*/ 3779838 h 10288588"/>
              <a:gd name="connsiteX805" fmla="*/ 12839699 w 18288000"/>
              <a:gd name="connsiteY805" fmla="*/ 3770313 h 10288588"/>
              <a:gd name="connsiteX806" fmla="*/ 12833349 w 18288000"/>
              <a:gd name="connsiteY806" fmla="*/ 3760788 h 10288588"/>
              <a:gd name="connsiteX807" fmla="*/ 12825412 w 18288000"/>
              <a:gd name="connsiteY807" fmla="*/ 3752851 h 10288588"/>
              <a:gd name="connsiteX808" fmla="*/ 12817475 w 18288000"/>
              <a:gd name="connsiteY808" fmla="*/ 3744913 h 10288588"/>
              <a:gd name="connsiteX809" fmla="*/ 12808743 w 18288000"/>
              <a:gd name="connsiteY809" fmla="*/ 3738563 h 10288588"/>
              <a:gd name="connsiteX810" fmla="*/ 12798425 w 18288000"/>
              <a:gd name="connsiteY810" fmla="*/ 3733007 h 10288588"/>
              <a:gd name="connsiteX811" fmla="*/ 12788106 w 18288000"/>
              <a:gd name="connsiteY811" fmla="*/ 3727451 h 10288588"/>
              <a:gd name="connsiteX812" fmla="*/ 12776993 w 18288000"/>
              <a:gd name="connsiteY812" fmla="*/ 3723482 h 10288588"/>
              <a:gd name="connsiteX813" fmla="*/ 12765881 w 18288000"/>
              <a:gd name="connsiteY813" fmla="*/ 3720307 h 10288588"/>
              <a:gd name="connsiteX814" fmla="*/ 12754768 w 18288000"/>
              <a:gd name="connsiteY814" fmla="*/ 3719513 h 10288588"/>
              <a:gd name="connsiteX815" fmla="*/ 12742068 w 18288000"/>
              <a:gd name="connsiteY815" fmla="*/ 3717926 h 10288588"/>
              <a:gd name="connsiteX816" fmla="*/ 10129043 w 18288000"/>
              <a:gd name="connsiteY816" fmla="*/ 3717925 h 10288588"/>
              <a:gd name="connsiteX817" fmla="*/ 10117137 w 18288000"/>
              <a:gd name="connsiteY817" fmla="*/ 3719513 h 10288588"/>
              <a:gd name="connsiteX818" fmla="*/ 10106025 w 18288000"/>
              <a:gd name="connsiteY818" fmla="*/ 3720307 h 10288588"/>
              <a:gd name="connsiteX819" fmla="*/ 10094912 w 18288000"/>
              <a:gd name="connsiteY819" fmla="*/ 3723481 h 10288588"/>
              <a:gd name="connsiteX820" fmla="*/ 10083006 w 18288000"/>
              <a:gd name="connsiteY820" fmla="*/ 3727450 h 10288588"/>
              <a:gd name="connsiteX821" fmla="*/ 10073481 w 18288000"/>
              <a:gd name="connsiteY821" fmla="*/ 3733007 h 10288588"/>
              <a:gd name="connsiteX822" fmla="*/ 10063162 w 18288000"/>
              <a:gd name="connsiteY822" fmla="*/ 3738563 h 10288588"/>
              <a:gd name="connsiteX823" fmla="*/ 10054431 w 18288000"/>
              <a:gd name="connsiteY823" fmla="*/ 3744913 h 10288588"/>
              <a:gd name="connsiteX824" fmla="*/ 10046493 w 18288000"/>
              <a:gd name="connsiteY824" fmla="*/ 3752850 h 10288588"/>
              <a:gd name="connsiteX825" fmla="*/ 10038556 w 18288000"/>
              <a:gd name="connsiteY825" fmla="*/ 3760788 h 10288588"/>
              <a:gd name="connsiteX826" fmla="*/ 10031412 w 18288000"/>
              <a:gd name="connsiteY826" fmla="*/ 3770313 h 10288588"/>
              <a:gd name="connsiteX827" fmla="*/ 10025856 w 18288000"/>
              <a:gd name="connsiteY827" fmla="*/ 3779838 h 10288588"/>
              <a:gd name="connsiteX828" fmla="*/ 10021887 w 18288000"/>
              <a:gd name="connsiteY828" fmla="*/ 3790157 h 10288588"/>
              <a:gd name="connsiteX829" fmla="*/ 10017125 w 18288000"/>
              <a:gd name="connsiteY829" fmla="*/ 3800475 h 10288588"/>
              <a:gd name="connsiteX830" fmla="*/ 10014743 w 18288000"/>
              <a:gd name="connsiteY830" fmla="*/ 3811588 h 10288588"/>
              <a:gd name="connsiteX831" fmla="*/ 10012362 w 18288000"/>
              <a:gd name="connsiteY831" fmla="*/ 3824288 h 10288588"/>
              <a:gd name="connsiteX832" fmla="*/ 10012362 w 18288000"/>
              <a:gd name="connsiteY832" fmla="*/ 3835400 h 10288588"/>
              <a:gd name="connsiteX833" fmla="*/ 10012362 w 18288000"/>
              <a:gd name="connsiteY833" fmla="*/ 4993482 h 10288588"/>
              <a:gd name="connsiteX834" fmla="*/ 10012362 w 18288000"/>
              <a:gd name="connsiteY834" fmla="*/ 5004594 h 10288588"/>
              <a:gd name="connsiteX835" fmla="*/ 10014743 w 18288000"/>
              <a:gd name="connsiteY835" fmla="*/ 5017294 h 10288588"/>
              <a:gd name="connsiteX836" fmla="*/ 10017125 w 18288000"/>
              <a:gd name="connsiteY836" fmla="*/ 5028407 h 10288588"/>
              <a:gd name="connsiteX837" fmla="*/ 10021887 w 18288000"/>
              <a:gd name="connsiteY837" fmla="*/ 5038726 h 10288588"/>
              <a:gd name="connsiteX838" fmla="*/ 10025856 w 18288000"/>
              <a:gd name="connsiteY838" fmla="*/ 5048251 h 10288588"/>
              <a:gd name="connsiteX839" fmla="*/ 10031412 w 18288000"/>
              <a:gd name="connsiteY839" fmla="*/ 5058569 h 10288588"/>
              <a:gd name="connsiteX840" fmla="*/ 10038556 w 18288000"/>
              <a:gd name="connsiteY840" fmla="*/ 5067301 h 10288588"/>
              <a:gd name="connsiteX841" fmla="*/ 10046493 w 18288000"/>
              <a:gd name="connsiteY841" fmla="*/ 5075238 h 10288588"/>
              <a:gd name="connsiteX842" fmla="*/ 10054431 w 18288000"/>
              <a:gd name="connsiteY842" fmla="*/ 5083176 h 10288588"/>
              <a:gd name="connsiteX843" fmla="*/ 10063162 w 18288000"/>
              <a:gd name="connsiteY843" fmla="*/ 5090319 h 10288588"/>
              <a:gd name="connsiteX844" fmla="*/ 10073481 w 18288000"/>
              <a:gd name="connsiteY844" fmla="*/ 5095876 h 10288588"/>
              <a:gd name="connsiteX845" fmla="*/ 10083006 w 18288000"/>
              <a:gd name="connsiteY845" fmla="*/ 5101432 h 10288588"/>
              <a:gd name="connsiteX846" fmla="*/ 10094912 w 18288000"/>
              <a:gd name="connsiteY846" fmla="*/ 5104607 h 10288588"/>
              <a:gd name="connsiteX847" fmla="*/ 10106025 w 18288000"/>
              <a:gd name="connsiteY847" fmla="*/ 5107782 h 10288588"/>
              <a:gd name="connsiteX848" fmla="*/ 10117137 w 18288000"/>
              <a:gd name="connsiteY848" fmla="*/ 5110163 h 10288588"/>
              <a:gd name="connsiteX849" fmla="*/ 10129043 w 18288000"/>
              <a:gd name="connsiteY849" fmla="*/ 5110163 h 10288588"/>
              <a:gd name="connsiteX850" fmla="*/ 11283950 w 18288000"/>
              <a:gd name="connsiteY850" fmla="*/ 5110163 h 10288588"/>
              <a:gd name="connsiteX851" fmla="*/ 11295856 w 18288000"/>
              <a:gd name="connsiteY851" fmla="*/ 5110163 h 10288588"/>
              <a:gd name="connsiteX852" fmla="*/ 11307763 w 18288000"/>
              <a:gd name="connsiteY852" fmla="*/ 5107782 h 10288588"/>
              <a:gd name="connsiteX853" fmla="*/ 11318875 w 18288000"/>
              <a:gd name="connsiteY853" fmla="*/ 5104607 h 10288588"/>
              <a:gd name="connsiteX854" fmla="*/ 11329987 w 18288000"/>
              <a:gd name="connsiteY854" fmla="*/ 5101432 h 10288588"/>
              <a:gd name="connsiteX855" fmla="*/ 11340306 w 18288000"/>
              <a:gd name="connsiteY855" fmla="*/ 5095876 h 10288588"/>
              <a:gd name="connsiteX856" fmla="*/ 11349037 w 18288000"/>
              <a:gd name="connsiteY856" fmla="*/ 5090319 h 10288588"/>
              <a:gd name="connsiteX857" fmla="*/ 11357769 w 18288000"/>
              <a:gd name="connsiteY857" fmla="*/ 5083176 h 10288588"/>
              <a:gd name="connsiteX858" fmla="*/ 11366500 w 18288000"/>
              <a:gd name="connsiteY858" fmla="*/ 5075238 h 10288588"/>
              <a:gd name="connsiteX859" fmla="*/ 11374437 w 18288000"/>
              <a:gd name="connsiteY859" fmla="*/ 5067301 h 10288588"/>
              <a:gd name="connsiteX860" fmla="*/ 11381581 w 18288000"/>
              <a:gd name="connsiteY860" fmla="*/ 5058569 h 10288588"/>
              <a:gd name="connsiteX861" fmla="*/ 11387137 w 18288000"/>
              <a:gd name="connsiteY861" fmla="*/ 5048251 h 10288588"/>
              <a:gd name="connsiteX862" fmla="*/ 11391900 w 18288000"/>
              <a:gd name="connsiteY862" fmla="*/ 5038726 h 10288588"/>
              <a:gd name="connsiteX863" fmla="*/ 11395869 w 18288000"/>
              <a:gd name="connsiteY863" fmla="*/ 5028407 h 10288588"/>
              <a:gd name="connsiteX864" fmla="*/ 11398250 w 18288000"/>
              <a:gd name="connsiteY864" fmla="*/ 5017294 h 10288588"/>
              <a:gd name="connsiteX865" fmla="*/ 11400631 w 18288000"/>
              <a:gd name="connsiteY865" fmla="*/ 5004594 h 10288588"/>
              <a:gd name="connsiteX866" fmla="*/ 11401425 w 18288000"/>
              <a:gd name="connsiteY866" fmla="*/ 4993482 h 10288588"/>
              <a:gd name="connsiteX867" fmla="*/ 11401425 w 18288000"/>
              <a:gd name="connsiteY867" fmla="*/ 3835400 h 10288588"/>
              <a:gd name="connsiteX868" fmla="*/ 11400631 w 18288000"/>
              <a:gd name="connsiteY868" fmla="*/ 3824288 h 10288588"/>
              <a:gd name="connsiteX869" fmla="*/ 11398250 w 18288000"/>
              <a:gd name="connsiteY869" fmla="*/ 3811588 h 10288588"/>
              <a:gd name="connsiteX870" fmla="*/ 11395869 w 18288000"/>
              <a:gd name="connsiteY870" fmla="*/ 3800475 h 10288588"/>
              <a:gd name="connsiteX871" fmla="*/ 11391900 w 18288000"/>
              <a:gd name="connsiteY871" fmla="*/ 3790157 h 10288588"/>
              <a:gd name="connsiteX872" fmla="*/ 11387137 w 18288000"/>
              <a:gd name="connsiteY872" fmla="*/ 3779838 h 10288588"/>
              <a:gd name="connsiteX873" fmla="*/ 11381581 w 18288000"/>
              <a:gd name="connsiteY873" fmla="*/ 3770313 h 10288588"/>
              <a:gd name="connsiteX874" fmla="*/ 11374437 w 18288000"/>
              <a:gd name="connsiteY874" fmla="*/ 3760788 h 10288588"/>
              <a:gd name="connsiteX875" fmla="*/ 11366500 w 18288000"/>
              <a:gd name="connsiteY875" fmla="*/ 3752850 h 10288588"/>
              <a:gd name="connsiteX876" fmla="*/ 11357769 w 18288000"/>
              <a:gd name="connsiteY876" fmla="*/ 3744913 h 10288588"/>
              <a:gd name="connsiteX877" fmla="*/ 11349037 w 18288000"/>
              <a:gd name="connsiteY877" fmla="*/ 3738563 h 10288588"/>
              <a:gd name="connsiteX878" fmla="*/ 11340306 w 18288000"/>
              <a:gd name="connsiteY878" fmla="*/ 3733007 h 10288588"/>
              <a:gd name="connsiteX879" fmla="*/ 11329987 w 18288000"/>
              <a:gd name="connsiteY879" fmla="*/ 3727450 h 10288588"/>
              <a:gd name="connsiteX880" fmla="*/ 11318875 w 18288000"/>
              <a:gd name="connsiteY880" fmla="*/ 3723481 h 10288588"/>
              <a:gd name="connsiteX881" fmla="*/ 11307763 w 18288000"/>
              <a:gd name="connsiteY881" fmla="*/ 3720307 h 10288588"/>
              <a:gd name="connsiteX882" fmla="*/ 11295856 w 18288000"/>
              <a:gd name="connsiteY882" fmla="*/ 3719513 h 10288588"/>
              <a:gd name="connsiteX883" fmla="*/ 11283950 w 18288000"/>
              <a:gd name="connsiteY883" fmla="*/ 3717925 h 10288588"/>
              <a:gd name="connsiteX884" fmla="*/ 15963105 w 18288000"/>
              <a:gd name="connsiteY884" fmla="*/ 2255840 h 10288588"/>
              <a:gd name="connsiteX885" fmla="*/ 15951199 w 18288000"/>
              <a:gd name="connsiteY885" fmla="*/ 2256633 h 10288588"/>
              <a:gd name="connsiteX886" fmla="*/ 15940087 w 18288000"/>
              <a:gd name="connsiteY886" fmla="*/ 2258221 h 10288588"/>
              <a:gd name="connsiteX887" fmla="*/ 15928180 w 18288000"/>
              <a:gd name="connsiteY887" fmla="*/ 2261396 h 10288588"/>
              <a:gd name="connsiteX888" fmla="*/ 15917068 w 18288000"/>
              <a:gd name="connsiteY888" fmla="*/ 2264571 h 10288588"/>
              <a:gd name="connsiteX889" fmla="*/ 15907543 w 18288000"/>
              <a:gd name="connsiteY889" fmla="*/ 2270127 h 10288588"/>
              <a:gd name="connsiteX890" fmla="*/ 15898018 w 18288000"/>
              <a:gd name="connsiteY890" fmla="*/ 2275683 h 10288588"/>
              <a:gd name="connsiteX891" fmla="*/ 15889287 w 18288000"/>
              <a:gd name="connsiteY891" fmla="*/ 2282828 h 10288588"/>
              <a:gd name="connsiteX892" fmla="*/ 15880555 w 18288000"/>
              <a:gd name="connsiteY892" fmla="*/ 2290765 h 10288588"/>
              <a:gd name="connsiteX893" fmla="*/ 15872618 w 18288000"/>
              <a:gd name="connsiteY893" fmla="*/ 2298703 h 10288588"/>
              <a:gd name="connsiteX894" fmla="*/ 15865474 w 18288000"/>
              <a:gd name="connsiteY894" fmla="*/ 2307434 h 10288588"/>
              <a:gd name="connsiteX895" fmla="*/ 15859918 w 18288000"/>
              <a:gd name="connsiteY895" fmla="*/ 2317753 h 10288588"/>
              <a:gd name="connsiteX896" fmla="*/ 15855949 w 18288000"/>
              <a:gd name="connsiteY896" fmla="*/ 2328071 h 10288588"/>
              <a:gd name="connsiteX897" fmla="*/ 15851187 w 18288000"/>
              <a:gd name="connsiteY897" fmla="*/ 2337596 h 10288588"/>
              <a:gd name="connsiteX898" fmla="*/ 15848805 w 18288000"/>
              <a:gd name="connsiteY898" fmla="*/ 2349502 h 10288588"/>
              <a:gd name="connsiteX899" fmla="*/ 15846424 w 18288000"/>
              <a:gd name="connsiteY899" fmla="*/ 2361409 h 10288588"/>
              <a:gd name="connsiteX900" fmla="*/ 15846424 w 18288000"/>
              <a:gd name="connsiteY900" fmla="*/ 2372521 h 10288588"/>
              <a:gd name="connsiteX901" fmla="*/ 15846424 w 18288000"/>
              <a:gd name="connsiteY901" fmla="*/ 3530603 h 10288588"/>
              <a:gd name="connsiteX902" fmla="*/ 15846424 w 18288000"/>
              <a:gd name="connsiteY902" fmla="*/ 3542509 h 10288588"/>
              <a:gd name="connsiteX903" fmla="*/ 15848805 w 18288000"/>
              <a:gd name="connsiteY903" fmla="*/ 3554415 h 10288588"/>
              <a:gd name="connsiteX904" fmla="*/ 15851187 w 18288000"/>
              <a:gd name="connsiteY904" fmla="*/ 3565528 h 10288588"/>
              <a:gd name="connsiteX905" fmla="*/ 15855949 w 18288000"/>
              <a:gd name="connsiteY905" fmla="*/ 3575847 h 10288588"/>
              <a:gd name="connsiteX906" fmla="*/ 15859918 w 18288000"/>
              <a:gd name="connsiteY906" fmla="*/ 3586165 h 10288588"/>
              <a:gd name="connsiteX907" fmla="*/ 15865474 w 18288000"/>
              <a:gd name="connsiteY907" fmla="*/ 3596484 h 10288588"/>
              <a:gd name="connsiteX908" fmla="*/ 15872618 w 18288000"/>
              <a:gd name="connsiteY908" fmla="*/ 3605215 h 10288588"/>
              <a:gd name="connsiteX909" fmla="*/ 15880555 w 18288000"/>
              <a:gd name="connsiteY909" fmla="*/ 3613153 h 10288588"/>
              <a:gd name="connsiteX910" fmla="*/ 15889287 w 18288000"/>
              <a:gd name="connsiteY910" fmla="*/ 3621090 h 10288588"/>
              <a:gd name="connsiteX911" fmla="*/ 15898018 w 18288000"/>
              <a:gd name="connsiteY911" fmla="*/ 3627441 h 10288588"/>
              <a:gd name="connsiteX912" fmla="*/ 15907543 w 18288000"/>
              <a:gd name="connsiteY912" fmla="*/ 3632997 h 10288588"/>
              <a:gd name="connsiteX913" fmla="*/ 15917068 w 18288000"/>
              <a:gd name="connsiteY913" fmla="*/ 3638553 h 10288588"/>
              <a:gd name="connsiteX914" fmla="*/ 15928180 w 18288000"/>
              <a:gd name="connsiteY914" fmla="*/ 3642522 h 10288588"/>
              <a:gd name="connsiteX915" fmla="*/ 15940087 w 18288000"/>
              <a:gd name="connsiteY915" fmla="*/ 3645697 h 10288588"/>
              <a:gd name="connsiteX916" fmla="*/ 15951199 w 18288000"/>
              <a:gd name="connsiteY916" fmla="*/ 3648078 h 10288588"/>
              <a:gd name="connsiteX917" fmla="*/ 15963105 w 18288000"/>
              <a:gd name="connsiteY917" fmla="*/ 3648078 h 10288588"/>
              <a:gd name="connsiteX918" fmla="*/ 17118804 w 18288000"/>
              <a:gd name="connsiteY918" fmla="*/ 3648078 h 10288588"/>
              <a:gd name="connsiteX919" fmla="*/ 17129920 w 18288000"/>
              <a:gd name="connsiteY919" fmla="*/ 3648078 h 10288588"/>
              <a:gd name="connsiteX920" fmla="*/ 17141032 w 18288000"/>
              <a:gd name="connsiteY920" fmla="*/ 3645697 h 10288588"/>
              <a:gd name="connsiteX921" fmla="*/ 17152936 w 18288000"/>
              <a:gd name="connsiteY921" fmla="*/ 3642522 h 10288588"/>
              <a:gd name="connsiteX922" fmla="*/ 17164048 w 18288000"/>
              <a:gd name="connsiteY922" fmla="*/ 3638553 h 10288588"/>
              <a:gd name="connsiteX923" fmla="*/ 17173576 w 18288000"/>
              <a:gd name="connsiteY923" fmla="*/ 3632997 h 10288588"/>
              <a:gd name="connsiteX924" fmla="*/ 17183892 w 18288000"/>
              <a:gd name="connsiteY924" fmla="*/ 3627441 h 10288588"/>
              <a:gd name="connsiteX925" fmla="*/ 17193420 w 18288000"/>
              <a:gd name="connsiteY925" fmla="*/ 3621090 h 10288588"/>
              <a:gd name="connsiteX926" fmla="*/ 17200564 w 18288000"/>
              <a:gd name="connsiteY926" fmla="*/ 3613153 h 10288588"/>
              <a:gd name="connsiteX927" fmla="*/ 17208500 w 18288000"/>
              <a:gd name="connsiteY927" fmla="*/ 3605215 h 10288588"/>
              <a:gd name="connsiteX928" fmla="*/ 17215644 w 18288000"/>
              <a:gd name="connsiteY928" fmla="*/ 3596484 h 10288588"/>
              <a:gd name="connsiteX929" fmla="*/ 17221200 w 18288000"/>
              <a:gd name="connsiteY929" fmla="*/ 3586165 h 10288588"/>
              <a:gd name="connsiteX930" fmla="*/ 17225964 w 18288000"/>
              <a:gd name="connsiteY930" fmla="*/ 3575847 h 10288588"/>
              <a:gd name="connsiteX931" fmla="*/ 17229932 w 18288000"/>
              <a:gd name="connsiteY931" fmla="*/ 3565528 h 10288588"/>
              <a:gd name="connsiteX932" fmla="*/ 17233104 w 18288000"/>
              <a:gd name="connsiteY932" fmla="*/ 3554415 h 10288588"/>
              <a:gd name="connsiteX933" fmla="*/ 17234692 w 18288000"/>
              <a:gd name="connsiteY933" fmla="*/ 3542509 h 10288588"/>
              <a:gd name="connsiteX934" fmla="*/ 17235488 w 18288000"/>
              <a:gd name="connsiteY934" fmla="*/ 3530603 h 10288588"/>
              <a:gd name="connsiteX935" fmla="*/ 17235488 w 18288000"/>
              <a:gd name="connsiteY935" fmla="*/ 2372521 h 10288588"/>
              <a:gd name="connsiteX936" fmla="*/ 17234692 w 18288000"/>
              <a:gd name="connsiteY936" fmla="*/ 2361409 h 10288588"/>
              <a:gd name="connsiteX937" fmla="*/ 17233104 w 18288000"/>
              <a:gd name="connsiteY937" fmla="*/ 2349502 h 10288588"/>
              <a:gd name="connsiteX938" fmla="*/ 17229932 w 18288000"/>
              <a:gd name="connsiteY938" fmla="*/ 2337596 h 10288588"/>
              <a:gd name="connsiteX939" fmla="*/ 17225964 w 18288000"/>
              <a:gd name="connsiteY939" fmla="*/ 2328071 h 10288588"/>
              <a:gd name="connsiteX940" fmla="*/ 17221200 w 18288000"/>
              <a:gd name="connsiteY940" fmla="*/ 2317753 h 10288588"/>
              <a:gd name="connsiteX941" fmla="*/ 17215644 w 18288000"/>
              <a:gd name="connsiteY941" fmla="*/ 2307434 h 10288588"/>
              <a:gd name="connsiteX942" fmla="*/ 17208500 w 18288000"/>
              <a:gd name="connsiteY942" fmla="*/ 2298703 h 10288588"/>
              <a:gd name="connsiteX943" fmla="*/ 17200564 w 18288000"/>
              <a:gd name="connsiteY943" fmla="*/ 2290765 h 10288588"/>
              <a:gd name="connsiteX944" fmla="*/ 17193420 w 18288000"/>
              <a:gd name="connsiteY944" fmla="*/ 2282828 h 10288588"/>
              <a:gd name="connsiteX945" fmla="*/ 17183892 w 18288000"/>
              <a:gd name="connsiteY945" fmla="*/ 2275683 h 10288588"/>
              <a:gd name="connsiteX946" fmla="*/ 17173576 w 18288000"/>
              <a:gd name="connsiteY946" fmla="*/ 2270127 h 10288588"/>
              <a:gd name="connsiteX947" fmla="*/ 17164048 w 18288000"/>
              <a:gd name="connsiteY947" fmla="*/ 2264571 h 10288588"/>
              <a:gd name="connsiteX948" fmla="*/ 17152936 w 18288000"/>
              <a:gd name="connsiteY948" fmla="*/ 2261396 h 10288588"/>
              <a:gd name="connsiteX949" fmla="*/ 17141032 w 18288000"/>
              <a:gd name="connsiteY949" fmla="*/ 2258221 h 10288588"/>
              <a:gd name="connsiteX950" fmla="*/ 17129920 w 18288000"/>
              <a:gd name="connsiteY950" fmla="*/ 2256633 h 10288588"/>
              <a:gd name="connsiteX951" fmla="*/ 17118804 w 18288000"/>
              <a:gd name="connsiteY951" fmla="*/ 2255840 h 10288588"/>
              <a:gd name="connsiteX952" fmla="*/ 14504193 w 18288000"/>
              <a:gd name="connsiteY952" fmla="*/ 2255840 h 10288588"/>
              <a:gd name="connsiteX953" fmla="*/ 14491493 w 18288000"/>
              <a:gd name="connsiteY953" fmla="*/ 2256633 h 10288588"/>
              <a:gd name="connsiteX954" fmla="*/ 14480381 w 18288000"/>
              <a:gd name="connsiteY954" fmla="*/ 2258221 h 10288588"/>
              <a:gd name="connsiteX955" fmla="*/ 14469268 w 18288000"/>
              <a:gd name="connsiteY955" fmla="*/ 2261396 h 10288588"/>
              <a:gd name="connsiteX956" fmla="*/ 14458156 w 18288000"/>
              <a:gd name="connsiteY956" fmla="*/ 2264571 h 10288588"/>
              <a:gd name="connsiteX957" fmla="*/ 14447837 w 18288000"/>
              <a:gd name="connsiteY957" fmla="*/ 2270127 h 10288588"/>
              <a:gd name="connsiteX958" fmla="*/ 14439106 w 18288000"/>
              <a:gd name="connsiteY958" fmla="*/ 2275683 h 10288588"/>
              <a:gd name="connsiteX959" fmla="*/ 14430375 w 18288000"/>
              <a:gd name="connsiteY959" fmla="*/ 2282828 h 10288588"/>
              <a:gd name="connsiteX960" fmla="*/ 14420850 w 18288000"/>
              <a:gd name="connsiteY960" fmla="*/ 2290765 h 10288588"/>
              <a:gd name="connsiteX961" fmla="*/ 14412912 w 18288000"/>
              <a:gd name="connsiteY961" fmla="*/ 2298703 h 10288588"/>
              <a:gd name="connsiteX962" fmla="*/ 14406562 w 18288000"/>
              <a:gd name="connsiteY962" fmla="*/ 2307434 h 10288588"/>
              <a:gd name="connsiteX963" fmla="*/ 14401006 w 18288000"/>
              <a:gd name="connsiteY963" fmla="*/ 2317753 h 10288588"/>
              <a:gd name="connsiteX964" fmla="*/ 14396243 w 18288000"/>
              <a:gd name="connsiteY964" fmla="*/ 2328071 h 10288588"/>
              <a:gd name="connsiteX965" fmla="*/ 14391481 w 18288000"/>
              <a:gd name="connsiteY965" fmla="*/ 2337596 h 10288588"/>
              <a:gd name="connsiteX966" fmla="*/ 14389893 w 18288000"/>
              <a:gd name="connsiteY966" fmla="*/ 2349502 h 10288588"/>
              <a:gd name="connsiteX967" fmla="*/ 14387512 w 18288000"/>
              <a:gd name="connsiteY967" fmla="*/ 2361409 h 10288588"/>
              <a:gd name="connsiteX968" fmla="*/ 14387512 w 18288000"/>
              <a:gd name="connsiteY968" fmla="*/ 2372521 h 10288588"/>
              <a:gd name="connsiteX969" fmla="*/ 14387512 w 18288000"/>
              <a:gd name="connsiteY969" fmla="*/ 3530603 h 10288588"/>
              <a:gd name="connsiteX970" fmla="*/ 14387512 w 18288000"/>
              <a:gd name="connsiteY970" fmla="*/ 3542509 h 10288588"/>
              <a:gd name="connsiteX971" fmla="*/ 14389893 w 18288000"/>
              <a:gd name="connsiteY971" fmla="*/ 3554415 h 10288588"/>
              <a:gd name="connsiteX972" fmla="*/ 14391481 w 18288000"/>
              <a:gd name="connsiteY972" fmla="*/ 3565528 h 10288588"/>
              <a:gd name="connsiteX973" fmla="*/ 14396243 w 18288000"/>
              <a:gd name="connsiteY973" fmla="*/ 3575847 h 10288588"/>
              <a:gd name="connsiteX974" fmla="*/ 14401006 w 18288000"/>
              <a:gd name="connsiteY974" fmla="*/ 3586165 h 10288588"/>
              <a:gd name="connsiteX975" fmla="*/ 14406562 w 18288000"/>
              <a:gd name="connsiteY975" fmla="*/ 3596484 h 10288588"/>
              <a:gd name="connsiteX976" fmla="*/ 14412912 w 18288000"/>
              <a:gd name="connsiteY976" fmla="*/ 3605215 h 10288588"/>
              <a:gd name="connsiteX977" fmla="*/ 14420850 w 18288000"/>
              <a:gd name="connsiteY977" fmla="*/ 3613153 h 10288588"/>
              <a:gd name="connsiteX978" fmla="*/ 14430375 w 18288000"/>
              <a:gd name="connsiteY978" fmla="*/ 3621090 h 10288588"/>
              <a:gd name="connsiteX979" fmla="*/ 14439106 w 18288000"/>
              <a:gd name="connsiteY979" fmla="*/ 3627441 h 10288588"/>
              <a:gd name="connsiteX980" fmla="*/ 14447837 w 18288000"/>
              <a:gd name="connsiteY980" fmla="*/ 3632997 h 10288588"/>
              <a:gd name="connsiteX981" fmla="*/ 14458156 w 18288000"/>
              <a:gd name="connsiteY981" fmla="*/ 3638553 h 10288588"/>
              <a:gd name="connsiteX982" fmla="*/ 14469268 w 18288000"/>
              <a:gd name="connsiteY982" fmla="*/ 3642522 h 10288588"/>
              <a:gd name="connsiteX983" fmla="*/ 14480381 w 18288000"/>
              <a:gd name="connsiteY983" fmla="*/ 3645697 h 10288588"/>
              <a:gd name="connsiteX984" fmla="*/ 14491493 w 18288000"/>
              <a:gd name="connsiteY984" fmla="*/ 3648078 h 10288588"/>
              <a:gd name="connsiteX985" fmla="*/ 14504193 w 18288000"/>
              <a:gd name="connsiteY985" fmla="*/ 3648078 h 10288588"/>
              <a:gd name="connsiteX986" fmla="*/ 15659894 w 18288000"/>
              <a:gd name="connsiteY986" fmla="*/ 3648078 h 10288588"/>
              <a:gd name="connsiteX987" fmla="*/ 15671006 w 18288000"/>
              <a:gd name="connsiteY987" fmla="*/ 3648078 h 10288588"/>
              <a:gd name="connsiteX988" fmla="*/ 15682119 w 18288000"/>
              <a:gd name="connsiteY988" fmla="*/ 3645697 h 10288588"/>
              <a:gd name="connsiteX989" fmla="*/ 15693231 w 18288000"/>
              <a:gd name="connsiteY989" fmla="*/ 3642522 h 10288588"/>
              <a:gd name="connsiteX990" fmla="*/ 15704344 w 18288000"/>
              <a:gd name="connsiteY990" fmla="*/ 3638553 h 10288588"/>
              <a:gd name="connsiteX991" fmla="*/ 15714663 w 18288000"/>
              <a:gd name="connsiteY991" fmla="*/ 3632997 h 10288588"/>
              <a:gd name="connsiteX992" fmla="*/ 15724981 w 18288000"/>
              <a:gd name="connsiteY992" fmla="*/ 3627441 h 10288588"/>
              <a:gd name="connsiteX993" fmla="*/ 15733713 w 18288000"/>
              <a:gd name="connsiteY993" fmla="*/ 3621090 h 10288588"/>
              <a:gd name="connsiteX994" fmla="*/ 15741650 w 18288000"/>
              <a:gd name="connsiteY994" fmla="*/ 3613153 h 10288588"/>
              <a:gd name="connsiteX995" fmla="*/ 15749587 w 18288000"/>
              <a:gd name="connsiteY995" fmla="*/ 3605215 h 10288588"/>
              <a:gd name="connsiteX996" fmla="*/ 15755937 w 18288000"/>
              <a:gd name="connsiteY996" fmla="*/ 3596484 h 10288588"/>
              <a:gd name="connsiteX997" fmla="*/ 15761494 w 18288000"/>
              <a:gd name="connsiteY997" fmla="*/ 3586165 h 10288588"/>
              <a:gd name="connsiteX998" fmla="*/ 15766256 w 18288000"/>
              <a:gd name="connsiteY998" fmla="*/ 3575847 h 10288588"/>
              <a:gd name="connsiteX999" fmla="*/ 15771019 w 18288000"/>
              <a:gd name="connsiteY999" fmla="*/ 3565528 h 10288588"/>
              <a:gd name="connsiteX1000" fmla="*/ 15772606 w 18288000"/>
              <a:gd name="connsiteY1000" fmla="*/ 3554415 h 10288588"/>
              <a:gd name="connsiteX1001" fmla="*/ 15774987 w 18288000"/>
              <a:gd name="connsiteY1001" fmla="*/ 3542509 h 10288588"/>
              <a:gd name="connsiteX1002" fmla="*/ 15776575 w 18288000"/>
              <a:gd name="connsiteY1002" fmla="*/ 3530603 h 10288588"/>
              <a:gd name="connsiteX1003" fmla="*/ 15776575 w 18288000"/>
              <a:gd name="connsiteY1003" fmla="*/ 2372521 h 10288588"/>
              <a:gd name="connsiteX1004" fmla="*/ 15774987 w 18288000"/>
              <a:gd name="connsiteY1004" fmla="*/ 2361409 h 10288588"/>
              <a:gd name="connsiteX1005" fmla="*/ 15772606 w 18288000"/>
              <a:gd name="connsiteY1005" fmla="*/ 2349502 h 10288588"/>
              <a:gd name="connsiteX1006" fmla="*/ 15771019 w 18288000"/>
              <a:gd name="connsiteY1006" fmla="*/ 2337596 h 10288588"/>
              <a:gd name="connsiteX1007" fmla="*/ 15766256 w 18288000"/>
              <a:gd name="connsiteY1007" fmla="*/ 2328071 h 10288588"/>
              <a:gd name="connsiteX1008" fmla="*/ 15761494 w 18288000"/>
              <a:gd name="connsiteY1008" fmla="*/ 2317753 h 10288588"/>
              <a:gd name="connsiteX1009" fmla="*/ 15755937 w 18288000"/>
              <a:gd name="connsiteY1009" fmla="*/ 2307434 h 10288588"/>
              <a:gd name="connsiteX1010" fmla="*/ 15749587 w 18288000"/>
              <a:gd name="connsiteY1010" fmla="*/ 2298703 h 10288588"/>
              <a:gd name="connsiteX1011" fmla="*/ 15741650 w 18288000"/>
              <a:gd name="connsiteY1011" fmla="*/ 2290765 h 10288588"/>
              <a:gd name="connsiteX1012" fmla="*/ 15733713 w 18288000"/>
              <a:gd name="connsiteY1012" fmla="*/ 2282828 h 10288588"/>
              <a:gd name="connsiteX1013" fmla="*/ 15724981 w 18288000"/>
              <a:gd name="connsiteY1013" fmla="*/ 2275683 h 10288588"/>
              <a:gd name="connsiteX1014" fmla="*/ 15714663 w 18288000"/>
              <a:gd name="connsiteY1014" fmla="*/ 2270127 h 10288588"/>
              <a:gd name="connsiteX1015" fmla="*/ 15704344 w 18288000"/>
              <a:gd name="connsiteY1015" fmla="*/ 2264571 h 10288588"/>
              <a:gd name="connsiteX1016" fmla="*/ 15693231 w 18288000"/>
              <a:gd name="connsiteY1016" fmla="*/ 2261396 h 10288588"/>
              <a:gd name="connsiteX1017" fmla="*/ 15682119 w 18288000"/>
              <a:gd name="connsiteY1017" fmla="*/ 2258221 h 10288588"/>
              <a:gd name="connsiteX1018" fmla="*/ 15671006 w 18288000"/>
              <a:gd name="connsiteY1018" fmla="*/ 2256633 h 10288588"/>
              <a:gd name="connsiteX1019" fmla="*/ 15659894 w 18288000"/>
              <a:gd name="connsiteY1019" fmla="*/ 2255840 h 10288588"/>
              <a:gd name="connsiteX1020" fmla="*/ 8671583 w 18288000"/>
              <a:gd name="connsiteY1020" fmla="*/ 2255840 h 10288588"/>
              <a:gd name="connsiteX1021" fmla="*/ 8658897 w 18288000"/>
              <a:gd name="connsiteY1021" fmla="*/ 2256633 h 10288588"/>
              <a:gd name="connsiteX1022" fmla="*/ 8647797 w 18288000"/>
              <a:gd name="connsiteY1022" fmla="*/ 2258221 h 10288588"/>
              <a:gd name="connsiteX1023" fmla="*/ 8636698 w 18288000"/>
              <a:gd name="connsiteY1023" fmla="*/ 2261396 h 10288588"/>
              <a:gd name="connsiteX1024" fmla="*/ 8625598 w 18288000"/>
              <a:gd name="connsiteY1024" fmla="*/ 2264571 h 10288588"/>
              <a:gd name="connsiteX1025" fmla="*/ 8615291 w 18288000"/>
              <a:gd name="connsiteY1025" fmla="*/ 2270127 h 10288588"/>
              <a:gd name="connsiteX1026" fmla="*/ 8604984 w 18288000"/>
              <a:gd name="connsiteY1026" fmla="*/ 2275683 h 10288588"/>
              <a:gd name="connsiteX1027" fmla="*/ 8596263 w 18288000"/>
              <a:gd name="connsiteY1027" fmla="*/ 2282828 h 10288588"/>
              <a:gd name="connsiteX1028" fmla="*/ 8588334 w 18288000"/>
              <a:gd name="connsiteY1028" fmla="*/ 2290765 h 10288588"/>
              <a:gd name="connsiteX1029" fmla="*/ 8580406 w 18288000"/>
              <a:gd name="connsiteY1029" fmla="*/ 2298703 h 10288588"/>
              <a:gd name="connsiteX1030" fmla="*/ 8574063 w 18288000"/>
              <a:gd name="connsiteY1030" fmla="*/ 2307434 h 10288588"/>
              <a:gd name="connsiteX1031" fmla="*/ 8568513 w 18288000"/>
              <a:gd name="connsiteY1031" fmla="*/ 2317753 h 10288588"/>
              <a:gd name="connsiteX1032" fmla="*/ 8563756 w 18288000"/>
              <a:gd name="connsiteY1032" fmla="*/ 2328071 h 10288588"/>
              <a:gd name="connsiteX1033" fmla="*/ 8559792 w 18288000"/>
              <a:gd name="connsiteY1033" fmla="*/ 2337596 h 10288588"/>
              <a:gd name="connsiteX1034" fmla="*/ 8557413 w 18288000"/>
              <a:gd name="connsiteY1034" fmla="*/ 2349502 h 10288588"/>
              <a:gd name="connsiteX1035" fmla="*/ 8555035 w 18288000"/>
              <a:gd name="connsiteY1035" fmla="*/ 2361409 h 10288588"/>
              <a:gd name="connsiteX1036" fmla="*/ 8553449 w 18288000"/>
              <a:gd name="connsiteY1036" fmla="*/ 2372521 h 10288588"/>
              <a:gd name="connsiteX1037" fmla="*/ 8553449 w 18288000"/>
              <a:gd name="connsiteY1037" fmla="*/ 3530603 h 10288588"/>
              <a:gd name="connsiteX1038" fmla="*/ 8555035 w 18288000"/>
              <a:gd name="connsiteY1038" fmla="*/ 3542509 h 10288588"/>
              <a:gd name="connsiteX1039" fmla="*/ 8557413 w 18288000"/>
              <a:gd name="connsiteY1039" fmla="*/ 3554415 h 10288588"/>
              <a:gd name="connsiteX1040" fmla="*/ 8559792 w 18288000"/>
              <a:gd name="connsiteY1040" fmla="*/ 3565528 h 10288588"/>
              <a:gd name="connsiteX1041" fmla="*/ 8563756 w 18288000"/>
              <a:gd name="connsiteY1041" fmla="*/ 3575847 h 10288588"/>
              <a:gd name="connsiteX1042" fmla="*/ 8568513 w 18288000"/>
              <a:gd name="connsiteY1042" fmla="*/ 3586165 h 10288588"/>
              <a:gd name="connsiteX1043" fmla="*/ 8574063 w 18288000"/>
              <a:gd name="connsiteY1043" fmla="*/ 3596484 h 10288588"/>
              <a:gd name="connsiteX1044" fmla="*/ 8580406 w 18288000"/>
              <a:gd name="connsiteY1044" fmla="*/ 3605215 h 10288588"/>
              <a:gd name="connsiteX1045" fmla="*/ 8588334 w 18288000"/>
              <a:gd name="connsiteY1045" fmla="*/ 3613153 h 10288588"/>
              <a:gd name="connsiteX1046" fmla="*/ 8596263 w 18288000"/>
              <a:gd name="connsiteY1046" fmla="*/ 3621090 h 10288588"/>
              <a:gd name="connsiteX1047" fmla="*/ 8604984 w 18288000"/>
              <a:gd name="connsiteY1047" fmla="*/ 3627441 h 10288588"/>
              <a:gd name="connsiteX1048" fmla="*/ 8615291 w 18288000"/>
              <a:gd name="connsiteY1048" fmla="*/ 3632997 h 10288588"/>
              <a:gd name="connsiteX1049" fmla="*/ 8625598 w 18288000"/>
              <a:gd name="connsiteY1049" fmla="*/ 3638553 h 10288588"/>
              <a:gd name="connsiteX1050" fmla="*/ 8636698 w 18288000"/>
              <a:gd name="connsiteY1050" fmla="*/ 3642522 h 10288588"/>
              <a:gd name="connsiteX1051" fmla="*/ 8647797 w 18288000"/>
              <a:gd name="connsiteY1051" fmla="*/ 3645697 h 10288588"/>
              <a:gd name="connsiteX1052" fmla="*/ 8658897 w 18288000"/>
              <a:gd name="connsiteY1052" fmla="*/ 3648078 h 10288588"/>
              <a:gd name="connsiteX1053" fmla="*/ 8671583 w 18288000"/>
              <a:gd name="connsiteY1053" fmla="*/ 3648078 h 10288588"/>
              <a:gd name="connsiteX1054" fmla="*/ 9824378 w 18288000"/>
              <a:gd name="connsiteY1054" fmla="*/ 3648078 h 10288588"/>
              <a:gd name="connsiteX1055" fmla="*/ 9837064 w 18288000"/>
              <a:gd name="connsiteY1055" fmla="*/ 3648078 h 10288588"/>
              <a:gd name="connsiteX1056" fmla="*/ 9848163 w 18288000"/>
              <a:gd name="connsiteY1056" fmla="*/ 3645697 h 10288588"/>
              <a:gd name="connsiteX1057" fmla="*/ 9859263 w 18288000"/>
              <a:gd name="connsiteY1057" fmla="*/ 3642522 h 10288588"/>
              <a:gd name="connsiteX1058" fmla="*/ 9870363 w 18288000"/>
              <a:gd name="connsiteY1058" fmla="*/ 3638553 h 10288588"/>
              <a:gd name="connsiteX1059" fmla="*/ 9880670 w 18288000"/>
              <a:gd name="connsiteY1059" fmla="*/ 3632997 h 10288588"/>
              <a:gd name="connsiteX1060" fmla="*/ 9889391 w 18288000"/>
              <a:gd name="connsiteY1060" fmla="*/ 3627441 h 10288588"/>
              <a:gd name="connsiteX1061" fmla="*/ 9898906 w 18288000"/>
              <a:gd name="connsiteY1061" fmla="*/ 3621090 h 10288588"/>
              <a:gd name="connsiteX1062" fmla="*/ 9907627 w 18288000"/>
              <a:gd name="connsiteY1062" fmla="*/ 3613153 h 10288588"/>
              <a:gd name="connsiteX1063" fmla="*/ 9915555 w 18288000"/>
              <a:gd name="connsiteY1063" fmla="*/ 3605215 h 10288588"/>
              <a:gd name="connsiteX1064" fmla="*/ 9921898 w 18288000"/>
              <a:gd name="connsiteY1064" fmla="*/ 3596484 h 10288588"/>
              <a:gd name="connsiteX1065" fmla="*/ 9927448 w 18288000"/>
              <a:gd name="connsiteY1065" fmla="*/ 3586165 h 10288588"/>
              <a:gd name="connsiteX1066" fmla="*/ 9932205 w 18288000"/>
              <a:gd name="connsiteY1066" fmla="*/ 3575847 h 10288588"/>
              <a:gd name="connsiteX1067" fmla="*/ 9936962 w 18288000"/>
              <a:gd name="connsiteY1067" fmla="*/ 3565528 h 10288588"/>
              <a:gd name="connsiteX1068" fmla="*/ 9939341 w 18288000"/>
              <a:gd name="connsiteY1068" fmla="*/ 3554415 h 10288588"/>
              <a:gd name="connsiteX1069" fmla="*/ 9940926 w 18288000"/>
              <a:gd name="connsiteY1069" fmla="*/ 3542509 h 10288588"/>
              <a:gd name="connsiteX1070" fmla="*/ 9942512 w 18288000"/>
              <a:gd name="connsiteY1070" fmla="*/ 3530603 h 10288588"/>
              <a:gd name="connsiteX1071" fmla="*/ 9942512 w 18288000"/>
              <a:gd name="connsiteY1071" fmla="*/ 2372521 h 10288588"/>
              <a:gd name="connsiteX1072" fmla="*/ 9940926 w 18288000"/>
              <a:gd name="connsiteY1072" fmla="*/ 2361409 h 10288588"/>
              <a:gd name="connsiteX1073" fmla="*/ 9939341 w 18288000"/>
              <a:gd name="connsiteY1073" fmla="*/ 2349502 h 10288588"/>
              <a:gd name="connsiteX1074" fmla="*/ 9936962 w 18288000"/>
              <a:gd name="connsiteY1074" fmla="*/ 2337596 h 10288588"/>
              <a:gd name="connsiteX1075" fmla="*/ 9932205 w 18288000"/>
              <a:gd name="connsiteY1075" fmla="*/ 2328071 h 10288588"/>
              <a:gd name="connsiteX1076" fmla="*/ 9927448 w 18288000"/>
              <a:gd name="connsiteY1076" fmla="*/ 2317753 h 10288588"/>
              <a:gd name="connsiteX1077" fmla="*/ 9921898 w 18288000"/>
              <a:gd name="connsiteY1077" fmla="*/ 2307434 h 10288588"/>
              <a:gd name="connsiteX1078" fmla="*/ 9915555 w 18288000"/>
              <a:gd name="connsiteY1078" fmla="*/ 2298703 h 10288588"/>
              <a:gd name="connsiteX1079" fmla="*/ 9907627 w 18288000"/>
              <a:gd name="connsiteY1079" fmla="*/ 2290765 h 10288588"/>
              <a:gd name="connsiteX1080" fmla="*/ 9898906 w 18288000"/>
              <a:gd name="connsiteY1080" fmla="*/ 2282828 h 10288588"/>
              <a:gd name="connsiteX1081" fmla="*/ 9889391 w 18288000"/>
              <a:gd name="connsiteY1081" fmla="*/ 2275683 h 10288588"/>
              <a:gd name="connsiteX1082" fmla="*/ 9880670 w 18288000"/>
              <a:gd name="connsiteY1082" fmla="*/ 2270127 h 10288588"/>
              <a:gd name="connsiteX1083" fmla="*/ 9870363 w 18288000"/>
              <a:gd name="connsiteY1083" fmla="*/ 2264571 h 10288588"/>
              <a:gd name="connsiteX1084" fmla="*/ 9859263 w 18288000"/>
              <a:gd name="connsiteY1084" fmla="*/ 2261396 h 10288588"/>
              <a:gd name="connsiteX1085" fmla="*/ 9848163 w 18288000"/>
              <a:gd name="connsiteY1085" fmla="*/ 2258221 h 10288588"/>
              <a:gd name="connsiteX1086" fmla="*/ 9837064 w 18288000"/>
              <a:gd name="connsiteY1086" fmla="*/ 2256633 h 10288588"/>
              <a:gd name="connsiteX1087" fmla="*/ 9824378 w 18288000"/>
              <a:gd name="connsiteY1087" fmla="*/ 2255840 h 10288588"/>
              <a:gd name="connsiteX1088" fmla="*/ 13046141 w 18288000"/>
              <a:gd name="connsiteY1088" fmla="*/ 2255839 h 10288588"/>
              <a:gd name="connsiteX1089" fmla="*/ 13034228 w 18288000"/>
              <a:gd name="connsiteY1089" fmla="*/ 2256633 h 10288588"/>
              <a:gd name="connsiteX1090" fmla="*/ 13023109 w 18288000"/>
              <a:gd name="connsiteY1090" fmla="*/ 2258221 h 10288588"/>
              <a:gd name="connsiteX1091" fmla="*/ 13011990 w 18288000"/>
              <a:gd name="connsiteY1091" fmla="*/ 2261396 h 10288588"/>
              <a:gd name="connsiteX1092" fmla="*/ 13000077 w 18288000"/>
              <a:gd name="connsiteY1092" fmla="*/ 2264571 h 10288588"/>
              <a:gd name="connsiteX1093" fmla="*/ 12990547 w 18288000"/>
              <a:gd name="connsiteY1093" fmla="*/ 2270127 h 10288588"/>
              <a:gd name="connsiteX1094" fmla="*/ 12981016 w 18288000"/>
              <a:gd name="connsiteY1094" fmla="*/ 2275683 h 10288588"/>
              <a:gd name="connsiteX1095" fmla="*/ 12972280 w 18288000"/>
              <a:gd name="connsiteY1095" fmla="*/ 2282827 h 10288588"/>
              <a:gd name="connsiteX1096" fmla="*/ 12963544 w 18288000"/>
              <a:gd name="connsiteY1096" fmla="*/ 2290764 h 10288588"/>
              <a:gd name="connsiteX1097" fmla="*/ 12955602 w 18288000"/>
              <a:gd name="connsiteY1097" fmla="*/ 2298702 h 10288588"/>
              <a:gd name="connsiteX1098" fmla="*/ 12948454 w 18288000"/>
              <a:gd name="connsiteY1098" fmla="*/ 2307433 h 10288588"/>
              <a:gd name="connsiteX1099" fmla="*/ 12942895 w 18288000"/>
              <a:gd name="connsiteY1099" fmla="*/ 2317752 h 10288588"/>
              <a:gd name="connsiteX1100" fmla="*/ 12938924 w 18288000"/>
              <a:gd name="connsiteY1100" fmla="*/ 2328071 h 10288588"/>
              <a:gd name="connsiteX1101" fmla="*/ 12934158 w 18288000"/>
              <a:gd name="connsiteY1101" fmla="*/ 2337596 h 10288588"/>
              <a:gd name="connsiteX1102" fmla="*/ 12931776 w 18288000"/>
              <a:gd name="connsiteY1102" fmla="*/ 2349502 h 10288588"/>
              <a:gd name="connsiteX1103" fmla="*/ 12929393 w 18288000"/>
              <a:gd name="connsiteY1103" fmla="*/ 2361408 h 10288588"/>
              <a:gd name="connsiteX1104" fmla="*/ 12928599 w 18288000"/>
              <a:gd name="connsiteY1104" fmla="*/ 2372521 h 10288588"/>
              <a:gd name="connsiteX1105" fmla="*/ 12928599 w 18288000"/>
              <a:gd name="connsiteY1105" fmla="*/ 3530603 h 10288588"/>
              <a:gd name="connsiteX1106" fmla="*/ 12929393 w 18288000"/>
              <a:gd name="connsiteY1106" fmla="*/ 3542509 h 10288588"/>
              <a:gd name="connsiteX1107" fmla="*/ 12931776 w 18288000"/>
              <a:gd name="connsiteY1107" fmla="*/ 3554415 h 10288588"/>
              <a:gd name="connsiteX1108" fmla="*/ 12934158 w 18288000"/>
              <a:gd name="connsiteY1108" fmla="*/ 3565528 h 10288588"/>
              <a:gd name="connsiteX1109" fmla="*/ 12938924 w 18288000"/>
              <a:gd name="connsiteY1109" fmla="*/ 3575846 h 10288588"/>
              <a:gd name="connsiteX1110" fmla="*/ 12942895 w 18288000"/>
              <a:gd name="connsiteY1110" fmla="*/ 3586165 h 10288588"/>
              <a:gd name="connsiteX1111" fmla="*/ 12948454 w 18288000"/>
              <a:gd name="connsiteY1111" fmla="*/ 3596484 h 10288588"/>
              <a:gd name="connsiteX1112" fmla="*/ 12955602 w 18288000"/>
              <a:gd name="connsiteY1112" fmla="*/ 3605215 h 10288588"/>
              <a:gd name="connsiteX1113" fmla="*/ 12963544 w 18288000"/>
              <a:gd name="connsiteY1113" fmla="*/ 3613152 h 10288588"/>
              <a:gd name="connsiteX1114" fmla="*/ 12972280 w 18288000"/>
              <a:gd name="connsiteY1114" fmla="*/ 3621090 h 10288588"/>
              <a:gd name="connsiteX1115" fmla="*/ 12981016 w 18288000"/>
              <a:gd name="connsiteY1115" fmla="*/ 3627440 h 10288588"/>
              <a:gd name="connsiteX1116" fmla="*/ 12990547 w 18288000"/>
              <a:gd name="connsiteY1116" fmla="*/ 3632996 h 10288588"/>
              <a:gd name="connsiteX1117" fmla="*/ 13000077 w 18288000"/>
              <a:gd name="connsiteY1117" fmla="*/ 3638553 h 10288588"/>
              <a:gd name="connsiteX1118" fmla="*/ 13011990 w 18288000"/>
              <a:gd name="connsiteY1118" fmla="*/ 3642521 h 10288588"/>
              <a:gd name="connsiteX1119" fmla="*/ 13023109 w 18288000"/>
              <a:gd name="connsiteY1119" fmla="*/ 3645696 h 10288588"/>
              <a:gd name="connsiteX1120" fmla="*/ 13034228 w 18288000"/>
              <a:gd name="connsiteY1120" fmla="*/ 3648077 h 10288588"/>
              <a:gd name="connsiteX1121" fmla="*/ 13046141 w 18288000"/>
              <a:gd name="connsiteY1121" fmla="*/ 3648077 h 10288588"/>
              <a:gd name="connsiteX1122" fmla="*/ 14201707 w 18288000"/>
              <a:gd name="connsiteY1122" fmla="*/ 3648077 h 10288588"/>
              <a:gd name="connsiteX1123" fmla="*/ 14213620 w 18288000"/>
              <a:gd name="connsiteY1123" fmla="*/ 3648077 h 10288588"/>
              <a:gd name="connsiteX1124" fmla="*/ 14225533 w 18288000"/>
              <a:gd name="connsiteY1124" fmla="*/ 3645696 h 10288588"/>
              <a:gd name="connsiteX1125" fmla="*/ 14236652 w 18288000"/>
              <a:gd name="connsiteY1125" fmla="*/ 3642521 h 10288588"/>
              <a:gd name="connsiteX1126" fmla="*/ 14247771 w 18288000"/>
              <a:gd name="connsiteY1126" fmla="*/ 3638553 h 10288588"/>
              <a:gd name="connsiteX1127" fmla="*/ 14258095 w 18288000"/>
              <a:gd name="connsiteY1127" fmla="*/ 3632996 h 10288588"/>
              <a:gd name="connsiteX1128" fmla="*/ 14267626 w 18288000"/>
              <a:gd name="connsiteY1128" fmla="*/ 3627440 h 10288588"/>
              <a:gd name="connsiteX1129" fmla="*/ 14277156 w 18288000"/>
              <a:gd name="connsiteY1129" fmla="*/ 3621090 h 10288588"/>
              <a:gd name="connsiteX1130" fmla="*/ 14284304 w 18288000"/>
              <a:gd name="connsiteY1130" fmla="*/ 3613152 h 10288588"/>
              <a:gd name="connsiteX1131" fmla="*/ 14292246 w 18288000"/>
              <a:gd name="connsiteY1131" fmla="*/ 3605215 h 10288588"/>
              <a:gd name="connsiteX1132" fmla="*/ 14299394 w 18288000"/>
              <a:gd name="connsiteY1132" fmla="*/ 3596484 h 10288588"/>
              <a:gd name="connsiteX1133" fmla="*/ 14304953 w 18288000"/>
              <a:gd name="connsiteY1133" fmla="*/ 3586165 h 10288588"/>
              <a:gd name="connsiteX1134" fmla="*/ 14309719 w 18288000"/>
              <a:gd name="connsiteY1134" fmla="*/ 3575846 h 10288588"/>
              <a:gd name="connsiteX1135" fmla="*/ 14313690 w 18288000"/>
              <a:gd name="connsiteY1135" fmla="*/ 3565528 h 10288588"/>
              <a:gd name="connsiteX1136" fmla="*/ 14316072 w 18288000"/>
              <a:gd name="connsiteY1136" fmla="*/ 3554415 h 10288588"/>
              <a:gd name="connsiteX1137" fmla="*/ 14318455 w 18288000"/>
              <a:gd name="connsiteY1137" fmla="*/ 3542509 h 10288588"/>
              <a:gd name="connsiteX1138" fmla="*/ 14319249 w 18288000"/>
              <a:gd name="connsiteY1138" fmla="*/ 3530603 h 10288588"/>
              <a:gd name="connsiteX1139" fmla="*/ 14319249 w 18288000"/>
              <a:gd name="connsiteY1139" fmla="*/ 2372521 h 10288588"/>
              <a:gd name="connsiteX1140" fmla="*/ 14318455 w 18288000"/>
              <a:gd name="connsiteY1140" fmla="*/ 2361408 h 10288588"/>
              <a:gd name="connsiteX1141" fmla="*/ 14316072 w 18288000"/>
              <a:gd name="connsiteY1141" fmla="*/ 2349502 h 10288588"/>
              <a:gd name="connsiteX1142" fmla="*/ 14313690 w 18288000"/>
              <a:gd name="connsiteY1142" fmla="*/ 2337596 h 10288588"/>
              <a:gd name="connsiteX1143" fmla="*/ 14309719 w 18288000"/>
              <a:gd name="connsiteY1143" fmla="*/ 2328071 h 10288588"/>
              <a:gd name="connsiteX1144" fmla="*/ 14304953 w 18288000"/>
              <a:gd name="connsiteY1144" fmla="*/ 2317752 h 10288588"/>
              <a:gd name="connsiteX1145" fmla="*/ 14299394 w 18288000"/>
              <a:gd name="connsiteY1145" fmla="*/ 2307433 h 10288588"/>
              <a:gd name="connsiteX1146" fmla="*/ 14292246 w 18288000"/>
              <a:gd name="connsiteY1146" fmla="*/ 2298702 h 10288588"/>
              <a:gd name="connsiteX1147" fmla="*/ 14284304 w 18288000"/>
              <a:gd name="connsiteY1147" fmla="*/ 2290764 h 10288588"/>
              <a:gd name="connsiteX1148" fmla="*/ 14277156 w 18288000"/>
              <a:gd name="connsiteY1148" fmla="*/ 2282827 h 10288588"/>
              <a:gd name="connsiteX1149" fmla="*/ 14267626 w 18288000"/>
              <a:gd name="connsiteY1149" fmla="*/ 2275683 h 10288588"/>
              <a:gd name="connsiteX1150" fmla="*/ 14258095 w 18288000"/>
              <a:gd name="connsiteY1150" fmla="*/ 2270127 h 10288588"/>
              <a:gd name="connsiteX1151" fmla="*/ 14247771 w 18288000"/>
              <a:gd name="connsiteY1151" fmla="*/ 2264571 h 10288588"/>
              <a:gd name="connsiteX1152" fmla="*/ 14236652 w 18288000"/>
              <a:gd name="connsiteY1152" fmla="*/ 2261396 h 10288588"/>
              <a:gd name="connsiteX1153" fmla="*/ 14225533 w 18288000"/>
              <a:gd name="connsiteY1153" fmla="*/ 2258221 h 10288588"/>
              <a:gd name="connsiteX1154" fmla="*/ 14213620 w 18288000"/>
              <a:gd name="connsiteY1154" fmla="*/ 2256633 h 10288588"/>
              <a:gd name="connsiteX1155" fmla="*/ 14201707 w 18288000"/>
              <a:gd name="connsiteY1155" fmla="*/ 2255839 h 10288588"/>
              <a:gd name="connsiteX1156" fmla="*/ 11587956 w 18288000"/>
              <a:gd name="connsiteY1156" fmla="*/ 2255839 h 10288588"/>
              <a:gd name="connsiteX1157" fmla="*/ 11575256 w 18288000"/>
              <a:gd name="connsiteY1157" fmla="*/ 2256633 h 10288588"/>
              <a:gd name="connsiteX1158" fmla="*/ 11564143 w 18288000"/>
              <a:gd name="connsiteY1158" fmla="*/ 2258220 h 10288588"/>
              <a:gd name="connsiteX1159" fmla="*/ 11553031 w 18288000"/>
              <a:gd name="connsiteY1159" fmla="*/ 2261395 h 10288588"/>
              <a:gd name="connsiteX1160" fmla="*/ 11541918 w 18288000"/>
              <a:gd name="connsiteY1160" fmla="*/ 2264570 h 10288588"/>
              <a:gd name="connsiteX1161" fmla="*/ 11531599 w 18288000"/>
              <a:gd name="connsiteY1161" fmla="*/ 2270126 h 10288588"/>
              <a:gd name="connsiteX1162" fmla="*/ 11522868 w 18288000"/>
              <a:gd name="connsiteY1162" fmla="*/ 2275683 h 10288588"/>
              <a:gd name="connsiteX1163" fmla="*/ 11512549 w 18288000"/>
              <a:gd name="connsiteY1163" fmla="*/ 2282826 h 10288588"/>
              <a:gd name="connsiteX1164" fmla="*/ 11504612 w 18288000"/>
              <a:gd name="connsiteY1164" fmla="*/ 2290764 h 10288588"/>
              <a:gd name="connsiteX1165" fmla="*/ 11496675 w 18288000"/>
              <a:gd name="connsiteY1165" fmla="*/ 2298701 h 10288588"/>
              <a:gd name="connsiteX1166" fmla="*/ 11490325 w 18288000"/>
              <a:gd name="connsiteY1166" fmla="*/ 2307433 h 10288588"/>
              <a:gd name="connsiteX1167" fmla="*/ 11484768 w 18288000"/>
              <a:gd name="connsiteY1167" fmla="*/ 2317751 h 10288588"/>
              <a:gd name="connsiteX1168" fmla="*/ 11480006 w 18288000"/>
              <a:gd name="connsiteY1168" fmla="*/ 2328070 h 10288588"/>
              <a:gd name="connsiteX1169" fmla="*/ 11475243 w 18288000"/>
              <a:gd name="connsiteY1169" fmla="*/ 2337595 h 10288588"/>
              <a:gd name="connsiteX1170" fmla="*/ 11473656 w 18288000"/>
              <a:gd name="connsiteY1170" fmla="*/ 2349501 h 10288588"/>
              <a:gd name="connsiteX1171" fmla="*/ 11471275 w 18288000"/>
              <a:gd name="connsiteY1171" fmla="*/ 2361408 h 10288588"/>
              <a:gd name="connsiteX1172" fmla="*/ 11469687 w 18288000"/>
              <a:gd name="connsiteY1172" fmla="*/ 2372520 h 10288588"/>
              <a:gd name="connsiteX1173" fmla="*/ 11469687 w 18288000"/>
              <a:gd name="connsiteY1173" fmla="*/ 3530602 h 10288588"/>
              <a:gd name="connsiteX1174" fmla="*/ 11471275 w 18288000"/>
              <a:gd name="connsiteY1174" fmla="*/ 3542508 h 10288588"/>
              <a:gd name="connsiteX1175" fmla="*/ 11473656 w 18288000"/>
              <a:gd name="connsiteY1175" fmla="*/ 3554414 h 10288588"/>
              <a:gd name="connsiteX1176" fmla="*/ 11475243 w 18288000"/>
              <a:gd name="connsiteY1176" fmla="*/ 3565527 h 10288588"/>
              <a:gd name="connsiteX1177" fmla="*/ 11480006 w 18288000"/>
              <a:gd name="connsiteY1177" fmla="*/ 3575846 h 10288588"/>
              <a:gd name="connsiteX1178" fmla="*/ 11484768 w 18288000"/>
              <a:gd name="connsiteY1178" fmla="*/ 3586164 h 10288588"/>
              <a:gd name="connsiteX1179" fmla="*/ 11490325 w 18288000"/>
              <a:gd name="connsiteY1179" fmla="*/ 3596483 h 10288588"/>
              <a:gd name="connsiteX1180" fmla="*/ 11496675 w 18288000"/>
              <a:gd name="connsiteY1180" fmla="*/ 3605214 h 10288588"/>
              <a:gd name="connsiteX1181" fmla="*/ 11504612 w 18288000"/>
              <a:gd name="connsiteY1181" fmla="*/ 3613152 h 10288588"/>
              <a:gd name="connsiteX1182" fmla="*/ 11512549 w 18288000"/>
              <a:gd name="connsiteY1182" fmla="*/ 3621089 h 10288588"/>
              <a:gd name="connsiteX1183" fmla="*/ 11522868 w 18288000"/>
              <a:gd name="connsiteY1183" fmla="*/ 3627439 h 10288588"/>
              <a:gd name="connsiteX1184" fmla="*/ 11531599 w 18288000"/>
              <a:gd name="connsiteY1184" fmla="*/ 3632996 h 10288588"/>
              <a:gd name="connsiteX1185" fmla="*/ 11541918 w 18288000"/>
              <a:gd name="connsiteY1185" fmla="*/ 3638552 h 10288588"/>
              <a:gd name="connsiteX1186" fmla="*/ 11553031 w 18288000"/>
              <a:gd name="connsiteY1186" fmla="*/ 3642520 h 10288588"/>
              <a:gd name="connsiteX1187" fmla="*/ 11564143 w 18288000"/>
              <a:gd name="connsiteY1187" fmla="*/ 3645696 h 10288588"/>
              <a:gd name="connsiteX1188" fmla="*/ 11575256 w 18288000"/>
              <a:gd name="connsiteY1188" fmla="*/ 3648077 h 10288588"/>
              <a:gd name="connsiteX1189" fmla="*/ 11587956 w 18288000"/>
              <a:gd name="connsiteY1189" fmla="*/ 3648077 h 10288588"/>
              <a:gd name="connsiteX1190" fmla="*/ 12742068 w 18288000"/>
              <a:gd name="connsiteY1190" fmla="*/ 3648077 h 10288588"/>
              <a:gd name="connsiteX1191" fmla="*/ 12754768 w 18288000"/>
              <a:gd name="connsiteY1191" fmla="*/ 3648077 h 10288588"/>
              <a:gd name="connsiteX1192" fmla="*/ 12765881 w 18288000"/>
              <a:gd name="connsiteY1192" fmla="*/ 3645696 h 10288588"/>
              <a:gd name="connsiteX1193" fmla="*/ 12776993 w 18288000"/>
              <a:gd name="connsiteY1193" fmla="*/ 3642520 h 10288588"/>
              <a:gd name="connsiteX1194" fmla="*/ 12788106 w 18288000"/>
              <a:gd name="connsiteY1194" fmla="*/ 3638552 h 10288588"/>
              <a:gd name="connsiteX1195" fmla="*/ 12798425 w 18288000"/>
              <a:gd name="connsiteY1195" fmla="*/ 3632996 h 10288588"/>
              <a:gd name="connsiteX1196" fmla="*/ 12808743 w 18288000"/>
              <a:gd name="connsiteY1196" fmla="*/ 3627439 h 10288588"/>
              <a:gd name="connsiteX1197" fmla="*/ 12817475 w 18288000"/>
              <a:gd name="connsiteY1197" fmla="*/ 3621089 h 10288588"/>
              <a:gd name="connsiteX1198" fmla="*/ 12825412 w 18288000"/>
              <a:gd name="connsiteY1198" fmla="*/ 3613152 h 10288588"/>
              <a:gd name="connsiteX1199" fmla="*/ 12833349 w 18288000"/>
              <a:gd name="connsiteY1199" fmla="*/ 3605214 h 10288588"/>
              <a:gd name="connsiteX1200" fmla="*/ 12839699 w 18288000"/>
              <a:gd name="connsiteY1200" fmla="*/ 3596483 h 10288588"/>
              <a:gd name="connsiteX1201" fmla="*/ 12845256 w 18288000"/>
              <a:gd name="connsiteY1201" fmla="*/ 3586164 h 10288588"/>
              <a:gd name="connsiteX1202" fmla="*/ 12850018 w 18288000"/>
              <a:gd name="connsiteY1202" fmla="*/ 3575846 h 10288588"/>
              <a:gd name="connsiteX1203" fmla="*/ 12854781 w 18288000"/>
              <a:gd name="connsiteY1203" fmla="*/ 3565527 h 10288588"/>
              <a:gd name="connsiteX1204" fmla="*/ 12857162 w 18288000"/>
              <a:gd name="connsiteY1204" fmla="*/ 3554414 h 10288588"/>
              <a:gd name="connsiteX1205" fmla="*/ 12858749 w 18288000"/>
              <a:gd name="connsiteY1205" fmla="*/ 3542508 h 10288588"/>
              <a:gd name="connsiteX1206" fmla="*/ 12860337 w 18288000"/>
              <a:gd name="connsiteY1206" fmla="*/ 3530602 h 10288588"/>
              <a:gd name="connsiteX1207" fmla="*/ 12860337 w 18288000"/>
              <a:gd name="connsiteY1207" fmla="*/ 2372520 h 10288588"/>
              <a:gd name="connsiteX1208" fmla="*/ 12858749 w 18288000"/>
              <a:gd name="connsiteY1208" fmla="*/ 2361408 h 10288588"/>
              <a:gd name="connsiteX1209" fmla="*/ 12857162 w 18288000"/>
              <a:gd name="connsiteY1209" fmla="*/ 2349501 h 10288588"/>
              <a:gd name="connsiteX1210" fmla="*/ 12854781 w 18288000"/>
              <a:gd name="connsiteY1210" fmla="*/ 2337595 h 10288588"/>
              <a:gd name="connsiteX1211" fmla="*/ 12850018 w 18288000"/>
              <a:gd name="connsiteY1211" fmla="*/ 2328070 h 10288588"/>
              <a:gd name="connsiteX1212" fmla="*/ 12845256 w 18288000"/>
              <a:gd name="connsiteY1212" fmla="*/ 2317751 h 10288588"/>
              <a:gd name="connsiteX1213" fmla="*/ 12839699 w 18288000"/>
              <a:gd name="connsiteY1213" fmla="*/ 2307433 h 10288588"/>
              <a:gd name="connsiteX1214" fmla="*/ 12833349 w 18288000"/>
              <a:gd name="connsiteY1214" fmla="*/ 2298701 h 10288588"/>
              <a:gd name="connsiteX1215" fmla="*/ 12825412 w 18288000"/>
              <a:gd name="connsiteY1215" fmla="*/ 2290764 h 10288588"/>
              <a:gd name="connsiteX1216" fmla="*/ 12817475 w 18288000"/>
              <a:gd name="connsiteY1216" fmla="*/ 2282826 h 10288588"/>
              <a:gd name="connsiteX1217" fmla="*/ 12808743 w 18288000"/>
              <a:gd name="connsiteY1217" fmla="*/ 2275683 h 10288588"/>
              <a:gd name="connsiteX1218" fmla="*/ 12798425 w 18288000"/>
              <a:gd name="connsiteY1218" fmla="*/ 2270126 h 10288588"/>
              <a:gd name="connsiteX1219" fmla="*/ 12788106 w 18288000"/>
              <a:gd name="connsiteY1219" fmla="*/ 2264570 h 10288588"/>
              <a:gd name="connsiteX1220" fmla="*/ 12776993 w 18288000"/>
              <a:gd name="connsiteY1220" fmla="*/ 2261395 h 10288588"/>
              <a:gd name="connsiteX1221" fmla="*/ 12765881 w 18288000"/>
              <a:gd name="connsiteY1221" fmla="*/ 2258220 h 10288588"/>
              <a:gd name="connsiteX1222" fmla="*/ 12754768 w 18288000"/>
              <a:gd name="connsiteY1222" fmla="*/ 2256633 h 10288588"/>
              <a:gd name="connsiteX1223" fmla="*/ 12742068 w 18288000"/>
              <a:gd name="connsiteY1223" fmla="*/ 2255839 h 10288588"/>
              <a:gd name="connsiteX1224" fmla="*/ 10129043 w 18288000"/>
              <a:gd name="connsiteY1224" fmla="*/ 2255839 h 10288588"/>
              <a:gd name="connsiteX1225" fmla="*/ 10117137 w 18288000"/>
              <a:gd name="connsiteY1225" fmla="*/ 2256632 h 10288588"/>
              <a:gd name="connsiteX1226" fmla="*/ 10106025 w 18288000"/>
              <a:gd name="connsiteY1226" fmla="*/ 2258220 h 10288588"/>
              <a:gd name="connsiteX1227" fmla="*/ 10094912 w 18288000"/>
              <a:gd name="connsiteY1227" fmla="*/ 2261395 h 10288588"/>
              <a:gd name="connsiteX1228" fmla="*/ 10083006 w 18288000"/>
              <a:gd name="connsiteY1228" fmla="*/ 2264569 h 10288588"/>
              <a:gd name="connsiteX1229" fmla="*/ 10073481 w 18288000"/>
              <a:gd name="connsiteY1229" fmla="*/ 2270126 h 10288588"/>
              <a:gd name="connsiteX1230" fmla="*/ 10063162 w 18288000"/>
              <a:gd name="connsiteY1230" fmla="*/ 2275682 h 10288588"/>
              <a:gd name="connsiteX1231" fmla="*/ 10054431 w 18288000"/>
              <a:gd name="connsiteY1231" fmla="*/ 2282826 h 10288588"/>
              <a:gd name="connsiteX1232" fmla="*/ 10046493 w 18288000"/>
              <a:gd name="connsiteY1232" fmla="*/ 2290764 h 10288588"/>
              <a:gd name="connsiteX1233" fmla="*/ 10038556 w 18288000"/>
              <a:gd name="connsiteY1233" fmla="*/ 2298701 h 10288588"/>
              <a:gd name="connsiteX1234" fmla="*/ 10031412 w 18288000"/>
              <a:gd name="connsiteY1234" fmla="*/ 2307432 h 10288588"/>
              <a:gd name="connsiteX1235" fmla="*/ 10025856 w 18288000"/>
              <a:gd name="connsiteY1235" fmla="*/ 2317751 h 10288588"/>
              <a:gd name="connsiteX1236" fmla="*/ 10021887 w 18288000"/>
              <a:gd name="connsiteY1236" fmla="*/ 2328070 h 10288588"/>
              <a:gd name="connsiteX1237" fmla="*/ 10017125 w 18288000"/>
              <a:gd name="connsiteY1237" fmla="*/ 2337595 h 10288588"/>
              <a:gd name="connsiteX1238" fmla="*/ 10014743 w 18288000"/>
              <a:gd name="connsiteY1238" fmla="*/ 2349501 h 10288588"/>
              <a:gd name="connsiteX1239" fmla="*/ 10012362 w 18288000"/>
              <a:gd name="connsiteY1239" fmla="*/ 2361407 h 10288588"/>
              <a:gd name="connsiteX1240" fmla="*/ 10012362 w 18288000"/>
              <a:gd name="connsiteY1240" fmla="*/ 2372520 h 10288588"/>
              <a:gd name="connsiteX1241" fmla="*/ 10012362 w 18288000"/>
              <a:gd name="connsiteY1241" fmla="*/ 3530602 h 10288588"/>
              <a:gd name="connsiteX1242" fmla="*/ 10012362 w 18288000"/>
              <a:gd name="connsiteY1242" fmla="*/ 3542508 h 10288588"/>
              <a:gd name="connsiteX1243" fmla="*/ 10014743 w 18288000"/>
              <a:gd name="connsiteY1243" fmla="*/ 3554414 h 10288588"/>
              <a:gd name="connsiteX1244" fmla="*/ 10017125 w 18288000"/>
              <a:gd name="connsiteY1244" fmla="*/ 3565527 h 10288588"/>
              <a:gd name="connsiteX1245" fmla="*/ 10021887 w 18288000"/>
              <a:gd name="connsiteY1245" fmla="*/ 3575845 h 10288588"/>
              <a:gd name="connsiteX1246" fmla="*/ 10025856 w 18288000"/>
              <a:gd name="connsiteY1246" fmla="*/ 3586164 h 10288588"/>
              <a:gd name="connsiteX1247" fmla="*/ 10031412 w 18288000"/>
              <a:gd name="connsiteY1247" fmla="*/ 3596483 h 10288588"/>
              <a:gd name="connsiteX1248" fmla="*/ 10038556 w 18288000"/>
              <a:gd name="connsiteY1248" fmla="*/ 3605214 h 10288588"/>
              <a:gd name="connsiteX1249" fmla="*/ 10046493 w 18288000"/>
              <a:gd name="connsiteY1249" fmla="*/ 3613151 h 10288588"/>
              <a:gd name="connsiteX1250" fmla="*/ 10054431 w 18288000"/>
              <a:gd name="connsiteY1250" fmla="*/ 3621089 h 10288588"/>
              <a:gd name="connsiteX1251" fmla="*/ 10063162 w 18288000"/>
              <a:gd name="connsiteY1251" fmla="*/ 3627439 h 10288588"/>
              <a:gd name="connsiteX1252" fmla="*/ 10073481 w 18288000"/>
              <a:gd name="connsiteY1252" fmla="*/ 3632995 h 10288588"/>
              <a:gd name="connsiteX1253" fmla="*/ 10083006 w 18288000"/>
              <a:gd name="connsiteY1253" fmla="*/ 3638551 h 10288588"/>
              <a:gd name="connsiteX1254" fmla="*/ 10094912 w 18288000"/>
              <a:gd name="connsiteY1254" fmla="*/ 3642520 h 10288588"/>
              <a:gd name="connsiteX1255" fmla="*/ 10106025 w 18288000"/>
              <a:gd name="connsiteY1255" fmla="*/ 3645695 h 10288588"/>
              <a:gd name="connsiteX1256" fmla="*/ 10117137 w 18288000"/>
              <a:gd name="connsiteY1256" fmla="*/ 3648076 h 10288588"/>
              <a:gd name="connsiteX1257" fmla="*/ 10129043 w 18288000"/>
              <a:gd name="connsiteY1257" fmla="*/ 3648076 h 10288588"/>
              <a:gd name="connsiteX1258" fmla="*/ 11283950 w 18288000"/>
              <a:gd name="connsiteY1258" fmla="*/ 3648076 h 10288588"/>
              <a:gd name="connsiteX1259" fmla="*/ 11295856 w 18288000"/>
              <a:gd name="connsiteY1259" fmla="*/ 3648076 h 10288588"/>
              <a:gd name="connsiteX1260" fmla="*/ 11307763 w 18288000"/>
              <a:gd name="connsiteY1260" fmla="*/ 3645695 h 10288588"/>
              <a:gd name="connsiteX1261" fmla="*/ 11318875 w 18288000"/>
              <a:gd name="connsiteY1261" fmla="*/ 3642520 h 10288588"/>
              <a:gd name="connsiteX1262" fmla="*/ 11329987 w 18288000"/>
              <a:gd name="connsiteY1262" fmla="*/ 3638551 h 10288588"/>
              <a:gd name="connsiteX1263" fmla="*/ 11340306 w 18288000"/>
              <a:gd name="connsiteY1263" fmla="*/ 3632995 h 10288588"/>
              <a:gd name="connsiteX1264" fmla="*/ 11349037 w 18288000"/>
              <a:gd name="connsiteY1264" fmla="*/ 3627439 h 10288588"/>
              <a:gd name="connsiteX1265" fmla="*/ 11357769 w 18288000"/>
              <a:gd name="connsiteY1265" fmla="*/ 3621089 h 10288588"/>
              <a:gd name="connsiteX1266" fmla="*/ 11366500 w 18288000"/>
              <a:gd name="connsiteY1266" fmla="*/ 3613151 h 10288588"/>
              <a:gd name="connsiteX1267" fmla="*/ 11374437 w 18288000"/>
              <a:gd name="connsiteY1267" fmla="*/ 3605214 h 10288588"/>
              <a:gd name="connsiteX1268" fmla="*/ 11381581 w 18288000"/>
              <a:gd name="connsiteY1268" fmla="*/ 3596483 h 10288588"/>
              <a:gd name="connsiteX1269" fmla="*/ 11387137 w 18288000"/>
              <a:gd name="connsiteY1269" fmla="*/ 3586164 h 10288588"/>
              <a:gd name="connsiteX1270" fmla="*/ 11391900 w 18288000"/>
              <a:gd name="connsiteY1270" fmla="*/ 3575845 h 10288588"/>
              <a:gd name="connsiteX1271" fmla="*/ 11395869 w 18288000"/>
              <a:gd name="connsiteY1271" fmla="*/ 3565527 h 10288588"/>
              <a:gd name="connsiteX1272" fmla="*/ 11398250 w 18288000"/>
              <a:gd name="connsiteY1272" fmla="*/ 3554414 h 10288588"/>
              <a:gd name="connsiteX1273" fmla="*/ 11400631 w 18288000"/>
              <a:gd name="connsiteY1273" fmla="*/ 3542508 h 10288588"/>
              <a:gd name="connsiteX1274" fmla="*/ 11401425 w 18288000"/>
              <a:gd name="connsiteY1274" fmla="*/ 3530602 h 10288588"/>
              <a:gd name="connsiteX1275" fmla="*/ 11401425 w 18288000"/>
              <a:gd name="connsiteY1275" fmla="*/ 2372520 h 10288588"/>
              <a:gd name="connsiteX1276" fmla="*/ 11400631 w 18288000"/>
              <a:gd name="connsiteY1276" fmla="*/ 2361407 h 10288588"/>
              <a:gd name="connsiteX1277" fmla="*/ 11398250 w 18288000"/>
              <a:gd name="connsiteY1277" fmla="*/ 2349501 h 10288588"/>
              <a:gd name="connsiteX1278" fmla="*/ 11395869 w 18288000"/>
              <a:gd name="connsiteY1278" fmla="*/ 2337595 h 10288588"/>
              <a:gd name="connsiteX1279" fmla="*/ 11391900 w 18288000"/>
              <a:gd name="connsiteY1279" fmla="*/ 2328070 h 10288588"/>
              <a:gd name="connsiteX1280" fmla="*/ 11387137 w 18288000"/>
              <a:gd name="connsiteY1280" fmla="*/ 2317751 h 10288588"/>
              <a:gd name="connsiteX1281" fmla="*/ 11381581 w 18288000"/>
              <a:gd name="connsiteY1281" fmla="*/ 2307432 h 10288588"/>
              <a:gd name="connsiteX1282" fmla="*/ 11374437 w 18288000"/>
              <a:gd name="connsiteY1282" fmla="*/ 2298701 h 10288588"/>
              <a:gd name="connsiteX1283" fmla="*/ 11366500 w 18288000"/>
              <a:gd name="connsiteY1283" fmla="*/ 2290764 h 10288588"/>
              <a:gd name="connsiteX1284" fmla="*/ 11357769 w 18288000"/>
              <a:gd name="connsiteY1284" fmla="*/ 2282826 h 10288588"/>
              <a:gd name="connsiteX1285" fmla="*/ 11349037 w 18288000"/>
              <a:gd name="connsiteY1285" fmla="*/ 2275682 h 10288588"/>
              <a:gd name="connsiteX1286" fmla="*/ 11340306 w 18288000"/>
              <a:gd name="connsiteY1286" fmla="*/ 2270126 h 10288588"/>
              <a:gd name="connsiteX1287" fmla="*/ 11329987 w 18288000"/>
              <a:gd name="connsiteY1287" fmla="*/ 2264569 h 10288588"/>
              <a:gd name="connsiteX1288" fmla="*/ 11318875 w 18288000"/>
              <a:gd name="connsiteY1288" fmla="*/ 2261395 h 10288588"/>
              <a:gd name="connsiteX1289" fmla="*/ 11307763 w 18288000"/>
              <a:gd name="connsiteY1289" fmla="*/ 2258220 h 10288588"/>
              <a:gd name="connsiteX1290" fmla="*/ 11295856 w 18288000"/>
              <a:gd name="connsiteY1290" fmla="*/ 2256632 h 10288588"/>
              <a:gd name="connsiteX1291" fmla="*/ 11283950 w 18288000"/>
              <a:gd name="connsiteY1291" fmla="*/ 2255839 h 10288588"/>
              <a:gd name="connsiteX1292" fmla="*/ 15963105 w 18288000"/>
              <a:gd name="connsiteY1292" fmla="*/ 793752 h 10288588"/>
              <a:gd name="connsiteX1293" fmla="*/ 15951199 w 18288000"/>
              <a:gd name="connsiteY1293" fmla="*/ 794546 h 10288588"/>
              <a:gd name="connsiteX1294" fmla="*/ 15940087 w 18288000"/>
              <a:gd name="connsiteY1294" fmla="*/ 795340 h 10288588"/>
              <a:gd name="connsiteX1295" fmla="*/ 15928180 w 18288000"/>
              <a:gd name="connsiteY1295" fmla="*/ 799311 h 10288588"/>
              <a:gd name="connsiteX1296" fmla="*/ 15917068 w 18288000"/>
              <a:gd name="connsiteY1296" fmla="*/ 802488 h 10288588"/>
              <a:gd name="connsiteX1297" fmla="*/ 15907543 w 18288000"/>
              <a:gd name="connsiteY1297" fmla="*/ 808048 h 10288588"/>
              <a:gd name="connsiteX1298" fmla="*/ 15898018 w 18288000"/>
              <a:gd name="connsiteY1298" fmla="*/ 813607 h 10288588"/>
              <a:gd name="connsiteX1299" fmla="*/ 15889287 w 18288000"/>
              <a:gd name="connsiteY1299" fmla="*/ 820755 h 10288588"/>
              <a:gd name="connsiteX1300" fmla="*/ 15880555 w 18288000"/>
              <a:gd name="connsiteY1300" fmla="*/ 827903 h 10288588"/>
              <a:gd name="connsiteX1301" fmla="*/ 15872618 w 18288000"/>
              <a:gd name="connsiteY1301" fmla="*/ 835845 h 10288588"/>
              <a:gd name="connsiteX1302" fmla="*/ 15865474 w 18288000"/>
              <a:gd name="connsiteY1302" fmla="*/ 845375 h 10288588"/>
              <a:gd name="connsiteX1303" fmla="*/ 15859918 w 18288000"/>
              <a:gd name="connsiteY1303" fmla="*/ 854905 h 10288588"/>
              <a:gd name="connsiteX1304" fmla="*/ 15855949 w 18288000"/>
              <a:gd name="connsiteY1304" fmla="*/ 865230 h 10288588"/>
              <a:gd name="connsiteX1305" fmla="*/ 15851187 w 18288000"/>
              <a:gd name="connsiteY1305" fmla="*/ 875555 h 10288588"/>
              <a:gd name="connsiteX1306" fmla="*/ 15848805 w 18288000"/>
              <a:gd name="connsiteY1306" fmla="*/ 886674 h 10288588"/>
              <a:gd name="connsiteX1307" fmla="*/ 15846424 w 18288000"/>
              <a:gd name="connsiteY1307" fmla="*/ 899381 h 10288588"/>
              <a:gd name="connsiteX1308" fmla="*/ 15846424 w 18288000"/>
              <a:gd name="connsiteY1308" fmla="*/ 910500 h 10288588"/>
              <a:gd name="connsiteX1309" fmla="*/ 15846424 w 18288000"/>
              <a:gd name="connsiteY1309" fmla="*/ 2069242 h 10288588"/>
              <a:gd name="connsiteX1310" fmla="*/ 15846424 w 18288000"/>
              <a:gd name="connsiteY1310" fmla="*/ 2080361 h 10288588"/>
              <a:gd name="connsiteX1311" fmla="*/ 15848805 w 18288000"/>
              <a:gd name="connsiteY1311" fmla="*/ 2093068 h 10288588"/>
              <a:gd name="connsiteX1312" fmla="*/ 15851187 w 18288000"/>
              <a:gd name="connsiteY1312" fmla="*/ 2104187 h 10288588"/>
              <a:gd name="connsiteX1313" fmla="*/ 15855949 w 18288000"/>
              <a:gd name="connsiteY1313" fmla="*/ 2114512 h 10288588"/>
              <a:gd name="connsiteX1314" fmla="*/ 15859918 w 18288000"/>
              <a:gd name="connsiteY1314" fmla="*/ 2124042 h 10288588"/>
              <a:gd name="connsiteX1315" fmla="*/ 15865474 w 18288000"/>
              <a:gd name="connsiteY1315" fmla="*/ 2134367 h 10288588"/>
              <a:gd name="connsiteX1316" fmla="*/ 15872618 w 18288000"/>
              <a:gd name="connsiteY1316" fmla="*/ 2143103 h 10288588"/>
              <a:gd name="connsiteX1317" fmla="*/ 15880555 w 18288000"/>
              <a:gd name="connsiteY1317" fmla="*/ 2151045 h 10288588"/>
              <a:gd name="connsiteX1318" fmla="*/ 15889287 w 18288000"/>
              <a:gd name="connsiteY1318" fmla="*/ 2158987 h 10288588"/>
              <a:gd name="connsiteX1319" fmla="*/ 15898018 w 18288000"/>
              <a:gd name="connsiteY1319" fmla="*/ 2166135 h 10288588"/>
              <a:gd name="connsiteX1320" fmla="*/ 15907543 w 18288000"/>
              <a:gd name="connsiteY1320" fmla="*/ 2171694 h 10288588"/>
              <a:gd name="connsiteX1321" fmla="*/ 15917068 w 18288000"/>
              <a:gd name="connsiteY1321" fmla="*/ 2177253 h 10288588"/>
              <a:gd name="connsiteX1322" fmla="*/ 15928180 w 18288000"/>
              <a:gd name="connsiteY1322" fmla="*/ 2180430 h 10288588"/>
              <a:gd name="connsiteX1323" fmla="*/ 15940087 w 18288000"/>
              <a:gd name="connsiteY1323" fmla="*/ 2183608 h 10288588"/>
              <a:gd name="connsiteX1324" fmla="*/ 15951199 w 18288000"/>
              <a:gd name="connsiteY1324" fmla="*/ 2185196 h 10288588"/>
              <a:gd name="connsiteX1325" fmla="*/ 15963105 w 18288000"/>
              <a:gd name="connsiteY1325" fmla="*/ 2185990 h 10288588"/>
              <a:gd name="connsiteX1326" fmla="*/ 17118804 w 18288000"/>
              <a:gd name="connsiteY1326" fmla="*/ 2185990 h 10288588"/>
              <a:gd name="connsiteX1327" fmla="*/ 17129920 w 18288000"/>
              <a:gd name="connsiteY1327" fmla="*/ 2185196 h 10288588"/>
              <a:gd name="connsiteX1328" fmla="*/ 17141032 w 18288000"/>
              <a:gd name="connsiteY1328" fmla="*/ 2183608 h 10288588"/>
              <a:gd name="connsiteX1329" fmla="*/ 17152936 w 18288000"/>
              <a:gd name="connsiteY1329" fmla="*/ 2180430 h 10288588"/>
              <a:gd name="connsiteX1330" fmla="*/ 17164048 w 18288000"/>
              <a:gd name="connsiteY1330" fmla="*/ 2177253 h 10288588"/>
              <a:gd name="connsiteX1331" fmla="*/ 17173576 w 18288000"/>
              <a:gd name="connsiteY1331" fmla="*/ 2171694 h 10288588"/>
              <a:gd name="connsiteX1332" fmla="*/ 17183892 w 18288000"/>
              <a:gd name="connsiteY1332" fmla="*/ 2166135 h 10288588"/>
              <a:gd name="connsiteX1333" fmla="*/ 17193420 w 18288000"/>
              <a:gd name="connsiteY1333" fmla="*/ 2158987 h 10288588"/>
              <a:gd name="connsiteX1334" fmla="*/ 17200564 w 18288000"/>
              <a:gd name="connsiteY1334" fmla="*/ 2151045 h 10288588"/>
              <a:gd name="connsiteX1335" fmla="*/ 17208500 w 18288000"/>
              <a:gd name="connsiteY1335" fmla="*/ 2143103 h 10288588"/>
              <a:gd name="connsiteX1336" fmla="*/ 17215644 w 18288000"/>
              <a:gd name="connsiteY1336" fmla="*/ 2134367 h 10288588"/>
              <a:gd name="connsiteX1337" fmla="*/ 17221200 w 18288000"/>
              <a:gd name="connsiteY1337" fmla="*/ 2124042 h 10288588"/>
              <a:gd name="connsiteX1338" fmla="*/ 17225964 w 18288000"/>
              <a:gd name="connsiteY1338" fmla="*/ 2114512 h 10288588"/>
              <a:gd name="connsiteX1339" fmla="*/ 17229932 w 18288000"/>
              <a:gd name="connsiteY1339" fmla="*/ 2104187 h 10288588"/>
              <a:gd name="connsiteX1340" fmla="*/ 17233104 w 18288000"/>
              <a:gd name="connsiteY1340" fmla="*/ 2093068 h 10288588"/>
              <a:gd name="connsiteX1341" fmla="*/ 17234692 w 18288000"/>
              <a:gd name="connsiteY1341" fmla="*/ 2080361 h 10288588"/>
              <a:gd name="connsiteX1342" fmla="*/ 17235488 w 18288000"/>
              <a:gd name="connsiteY1342" fmla="*/ 2069242 h 10288588"/>
              <a:gd name="connsiteX1343" fmla="*/ 17235488 w 18288000"/>
              <a:gd name="connsiteY1343" fmla="*/ 910500 h 10288588"/>
              <a:gd name="connsiteX1344" fmla="*/ 17234692 w 18288000"/>
              <a:gd name="connsiteY1344" fmla="*/ 899381 h 10288588"/>
              <a:gd name="connsiteX1345" fmla="*/ 17233104 w 18288000"/>
              <a:gd name="connsiteY1345" fmla="*/ 886674 h 10288588"/>
              <a:gd name="connsiteX1346" fmla="*/ 17229932 w 18288000"/>
              <a:gd name="connsiteY1346" fmla="*/ 875555 h 10288588"/>
              <a:gd name="connsiteX1347" fmla="*/ 17225964 w 18288000"/>
              <a:gd name="connsiteY1347" fmla="*/ 865230 h 10288588"/>
              <a:gd name="connsiteX1348" fmla="*/ 17221200 w 18288000"/>
              <a:gd name="connsiteY1348" fmla="*/ 854905 h 10288588"/>
              <a:gd name="connsiteX1349" fmla="*/ 17215644 w 18288000"/>
              <a:gd name="connsiteY1349" fmla="*/ 845375 h 10288588"/>
              <a:gd name="connsiteX1350" fmla="*/ 17208500 w 18288000"/>
              <a:gd name="connsiteY1350" fmla="*/ 835845 h 10288588"/>
              <a:gd name="connsiteX1351" fmla="*/ 17200564 w 18288000"/>
              <a:gd name="connsiteY1351" fmla="*/ 827903 h 10288588"/>
              <a:gd name="connsiteX1352" fmla="*/ 17193420 w 18288000"/>
              <a:gd name="connsiteY1352" fmla="*/ 820755 h 10288588"/>
              <a:gd name="connsiteX1353" fmla="*/ 17183892 w 18288000"/>
              <a:gd name="connsiteY1353" fmla="*/ 813607 h 10288588"/>
              <a:gd name="connsiteX1354" fmla="*/ 17173576 w 18288000"/>
              <a:gd name="connsiteY1354" fmla="*/ 808048 h 10288588"/>
              <a:gd name="connsiteX1355" fmla="*/ 17164048 w 18288000"/>
              <a:gd name="connsiteY1355" fmla="*/ 802488 h 10288588"/>
              <a:gd name="connsiteX1356" fmla="*/ 17152936 w 18288000"/>
              <a:gd name="connsiteY1356" fmla="*/ 799311 h 10288588"/>
              <a:gd name="connsiteX1357" fmla="*/ 17141032 w 18288000"/>
              <a:gd name="connsiteY1357" fmla="*/ 795340 h 10288588"/>
              <a:gd name="connsiteX1358" fmla="*/ 17129920 w 18288000"/>
              <a:gd name="connsiteY1358" fmla="*/ 794546 h 10288588"/>
              <a:gd name="connsiteX1359" fmla="*/ 17118804 w 18288000"/>
              <a:gd name="connsiteY1359" fmla="*/ 793752 h 10288588"/>
              <a:gd name="connsiteX1360" fmla="*/ 14504193 w 18288000"/>
              <a:gd name="connsiteY1360" fmla="*/ 793752 h 10288588"/>
              <a:gd name="connsiteX1361" fmla="*/ 14491493 w 18288000"/>
              <a:gd name="connsiteY1361" fmla="*/ 794546 h 10288588"/>
              <a:gd name="connsiteX1362" fmla="*/ 14480381 w 18288000"/>
              <a:gd name="connsiteY1362" fmla="*/ 795340 h 10288588"/>
              <a:gd name="connsiteX1363" fmla="*/ 14469268 w 18288000"/>
              <a:gd name="connsiteY1363" fmla="*/ 799311 h 10288588"/>
              <a:gd name="connsiteX1364" fmla="*/ 14458156 w 18288000"/>
              <a:gd name="connsiteY1364" fmla="*/ 802488 h 10288588"/>
              <a:gd name="connsiteX1365" fmla="*/ 14447837 w 18288000"/>
              <a:gd name="connsiteY1365" fmla="*/ 808048 h 10288588"/>
              <a:gd name="connsiteX1366" fmla="*/ 14439106 w 18288000"/>
              <a:gd name="connsiteY1366" fmla="*/ 813607 h 10288588"/>
              <a:gd name="connsiteX1367" fmla="*/ 14430375 w 18288000"/>
              <a:gd name="connsiteY1367" fmla="*/ 820755 h 10288588"/>
              <a:gd name="connsiteX1368" fmla="*/ 14420850 w 18288000"/>
              <a:gd name="connsiteY1368" fmla="*/ 827903 h 10288588"/>
              <a:gd name="connsiteX1369" fmla="*/ 14412912 w 18288000"/>
              <a:gd name="connsiteY1369" fmla="*/ 835845 h 10288588"/>
              <a:gd name="connsiteX1370" fmla="*/ 14406562 w 18288000"/>
              <a:gd name="connsiteY1370" fmla="*/ 845375 h 10288588"/>
              <a:gd name="connsiteX1371" fmla="*/ 14401006 w 18288000"/>
              <a:gd name="connsiteY1371" fmla="*/ 854905 h 10288588"/>
              <a:gd name="connsiteX1372" fmla="*/ 14396243 w 18288000"/>
              <a:gd name="connsiteY1372" fmla="*/ 865230 h 10288588"/>
              <a:gd name="connsiteX1373" fmla="*/ 14391481 w 18288000"/>
              <a:gd name="connsiteY1373" fmla="*/ 875555 h 10288588"/>
              <a:gd name="connsiteX1374" fmla="*/ 14389893 w 18288000"/>
              <a:gd name="connsiteY1374" fmla="*/ 886674 h 10288588"/>
              <a:gd name="connsiteX1375" fmla="*/ 14387512 w 18288000"/>
              <a:gd name="connsiteY1375" fmla="*/ 899381 h 10288588"/>
              <a:gd name="connsiteX1376" fmla="*/ 14387512 w 18288000"/>
              <a:gd name="connsiteY1376" fmla="*/ 910500 h 10288588"/>
              <a:gd name="connsiteX1377" fmla="*/ 14387512 w 18288000"/>
              <a:gd name="connsiteY1377" fmla="*/ 2069242 h 10288588"/>
              <a:gd name="connsiteX1378" fmla="*/ 14387512 w 18288000"/>
              <a:gd name="connsiteY1378" fmla="*/ 2080361 h 10288588"/>
              <a:gd name="connsiteX1379" fmla="*/ 14389893 w 18288000"/>
              <a:gd name="connsiteY1379" fmla="*/ 2093068 h 10288588"/>
              <a:gd name="connsiteX1380" fmla="*/ 14391481 w 18288000"/>
              <a:gd name="connsiteY1380" fmla="*/ 2104187 h 10288588"/>
              <a:gd name="connsiteX1381" fmla="*/ 14396243 w 18288000"/>
              <a:gd name="connsiteY1381" fmla="*/ 2114512 h 10288588"/>
              <a:gd name="connsiteX1382" fmla="*/ 14401006 w 18288000"/>
              <a:gd name="connsiteY1382" fmla="*/ 2124042 h 10288588"/>
              <a:gd name="connsiteX1383" fmla="*/ 14406562 w 18288000"/>
              <a:gd name="connsiteY1383" fmla="*/ 2134367 h 10288588"/>
              <a:gd name="connsiteX1384" fmla="*/ 14412912 w 18288000"/>
              <a:gd name="connsiteY1384" fmla="*/ 2143103 h 10288588"/>
              <a:gd name="connsiteX1385" fmla="*/ 14420850 w 18288000"/>
              <a:gd name="connsiteY1385" fmla="*/ 2151045 h 10288588"/>
              <a:gd name="connsiteX1386" fmla="*/ 14430375 w 18288000"/>
              <a:gd name="connsiteY1386" fmla="*/ 2158987 h 10288588"/>
              <a:gd name="connsiteX1387" fmla="*/ 14439106 w 18288000"/>
              <a:gd name="connsiteY1387" fmla="*/ 2166135 h 10288588"/>
              <a:gd name="connsiteX1388" fmla="*/ 14447837 w 18288000"/>
              <a:gd name="connsiteY1388" fmla="*/ 2171694 h 10288588"/>
              <a:gd name="connsiteX1389" fmla="*/ 14458156 w 18288000"/>
              <a:gd name="connsiteY1389" fmla="*/ 2177253 h 10288588"/>
              <a:gd name="connsiteX1390" fmla="*/ 14469268 w 18288000"/>
              <a:gd name="connsiteY1390" fmla="*/ 2180430 h 10288588"/>
              <a:gd name="connsiteX1391" fmla="*/ 14480381 w 18288000"/>
              <a:gd name="connsiteY1391" fmla="*/ 2183608 h 10288588"/>
              <a:gd name="connsiteX1392" fmla="*/ 14491493 w 18288000"/>
              <a:gd name="connsiteY1392" fmla="*/ 2185196 h 10288588"/>
              <a:gd name="connsiteX1393" fmla="*/ 14504193 w 18288000"/>
              <a:gd name="connsiteY1393" fmla="*/ 2185990 h 10288588"/>
              <a:gd name="connsiteX1394" fmla="*/ 15659894 w 18288000"/>
              <a:gd name="connsiteY1394" fmla="*/ 2185990 h 10288588"/>
              <a:gd name="connsiteX1395" fmla="*/ 15671006 w 18288000"/>
              <a:gd name="connsiteY1395" fmla="*/ 2185196 h 10288588"/>
              <a:gd name="connsiteX1396" fmla="*/ 15682119 w 18288000"/>
              <a:gd name="connsiteY1396" fmla="*/ 2183608 h 10288588"/>
              <a:gd name="connsiteX1397" fmla="*/ 15693231 w 18288000"/>
              <a:gd name="connsiteY1397" fmla="*/ 2180430 h 10288588"/>
              <a:gd name="connsiteX1398" fmla="*/ 15704344 w 18288000"/>
              <a:gd name="connsiteY1398" fmla="*/ 2177253 h 10288588"/>
              <a:gd name="connsiteX1399" fmla="*/ 15714663 w 18288000"/>
              <a:gd name="connsiteY1399" fmla="*/ 2171694 h 10288588"/>
              <a:gd name="connsiteX1400" fmla="*/ 15724981 w 18288000"/>
              <a:gd name="connsiteY1400" fmla="*/ 2166135 h 10288588"/>
              <a:gd name="connsiteX1401" fmla="*/ 15733713 w 18288000"/>
              <a:gd name="connsiteY1401" fmla="*/ 2158987 h 10288588"/>
              <a:gd name="connsiteX1402" fmla="*/ 15741650 w 18288000"/>
              <a:gd name="connsiteY1402" fmla="*/ 2151045 h 10288588"/>
              <a:gd name="connsiteX1403" fmla="*/ 15749587 w 18288000"/>
              <a:gd name="connsiteY1403" fmla="*/ 2143103 h 10288588"/>
              <a:gd name="connsiteX1404" fmla="*/ 15755937 w 18288000"/>
              <a:gd name="connsiteY1404" fmla="*/ 2134367 h 10288588"/>
              <a:gd name="connsiteX1405" fmla="*/ 15761494 w 18288000"/>
              <a:gd name="connsiteY1405" fmla="*/ 2124042 h 10288588"/>
              <a:gd name="connsiteX1406" fmla="*/ 15766256 w 18288000"/>
              <a:gd name="connsiteY1406" fmla="*/ 2114512 h 10288588"/>
              <a:gd name="connsiteX1407" fmla="*/ 15771019 w 18288000"/>
              <a:gd name="connsiteY1407" fmla="*/ 2104187 h 10288588"/>
              <a:gd name="connsiteX1408" fmla="*/ 15772606 w 18288000"/>
              <a:gd name="connsiteY1408" fmla="*/ 2093068 h 10288588"/>
              <a:gd name="connsiteX1409" fmla="*/ 15774987 w 18288000"/>
              <a:gd name="connsiteY1409" fmla="*/ 2080361 h 10288588"/>
              <a:gd name="connsiteX1410" fmla="*/ 15776575 w 18288000"/>
              <a:gd name="connsiteY1410" fmla="*/ 2069242 h 10288588"/>
              <a:gd name="connsiteX1411" fmla="*/ 15776575 w 18288000"/>
              <a:gd name="connsiteY1411" fmla="*/ 910500 h 10288588"/>
              <a:gd name="connsiteX1412" fmla="*/ 15774987 w 18288000"/>
              <a:gd name="connsiteY1412" fmla="*/ 899381 h 10288588"/>
              <a:gd name="connsiteX1413" fmla="*/ 15772606 w 18288000"/>
              <a:gd name="connsiteY1413" fmla="*/ 886674 h 10288588"/>
              <a:gd name="connsiteX1414" fmla="*/ 15771019 w 18288000"/>
              <a:gd name="connsiteY1414" fmla="*/ 875555 h 10288588"/>
              <a:gd name="connsiteX1415" fmla="*/ 15766256 w 18288000"/>
              <a:gd name="connsiteY1415" fmla="*/ 865230 h 10288588"/>
              <a:gd name="connsiteX1416" fmla="*/ 15761494 w 18288000"/>
              <a:gd name="connsiteY1416" fmla="*/ 854905 h 10288588"/>
              <a:gd name="connsiteX1417" fmla="*/ 15755937 w 18288000"/>
              <a:gd name="connsiteY1417" fmla="*/ 845375 h 10288588"/>
              <a:gd name="connsiteX1418" fmla="*/ 15749587 w 18288000"/>
              <a:gd name="connsiteY1418" fmla="*/ 835845 h 10288588"/>
              <a:gd name="connsiteX1419" fmla="*/ 15741650 w 18288000"/>
              <a:gd name="connsiteY1419" fmla="*/ 827903 h 10288588"/>
              <a:gd name="connsiteX1420" fmla="*/ 15733713 w 18288000"/>
              <a:gd name="connsiteY1420" fmla="*/ 820755 h 10288588"/>
              <a:gd name="connsiteX1421" fmla="*/ 15724981 w 18288000"/>
              <a:gd name="connsiteY1421" fmla="*/ 813607 h 10288588"/>
              <a:gd name="connsiteX1422" fmla="*/ 15714663 w 18288000"/>
              <a:gd name="connsiteY1422" fmla="*/ 808048 h 10288588"/>
              <a:gd name="connsiteX1423" fmla="*/ 15704344 w 18288000"/>
              <a:gd name="connsiteY1423" fmla="*/ 802488 h 10288588"/>
              <a:gd name="connsiteX1424" fmla="*/ 15693231 w 18288000"/>
              <a:gd name="connsiteY1424" fmla="*/ 799311 h 10288588"/>
              <a:gd name="connsiteX1425" fmla="*/ 15682119 w 18288000"/>
              <a:gd name="connsiteY1425" fmla="*/ 795340 h 10288588"/>
              <a:gd name="connsiteX1426" fmla="*/ 15671006 w 18288000"/>
              <a:gd name="connsiteY1426" fmla="*/ 794546 h 10288588"/>
              <a:gd name="connsiteX1427" fmla="*/ 15659894 w 18288000"/>
              <a:gd name="connsiteY1427" fmla="*/ 793752 h 10288588"/>
              <a:gd name="connsiteX1428" fmla="*/ 13046141 w 18288000"/>
              <a:gd name="connsiteY1428" fmla="*/ 793752 h 10288588"/>
              <a:gd name="connsiteX1429" fmla="*/ 13034228 w 18288000"/>
              <a:gd name="connsiteY1429" fmla="*/ 794546 h 10288588"/>
              <a:gd name="connsiteX1430" fmla="*/ 13023109 w 18288000"/>
              <a:gd name="connsiteY1430" fmla="*/ 795340 h 10288588"/>
              <a:gd name="connsiteX1431" fmla="*/ 13011990 w 18288000"/>
              <a:gd name="connsiteY1431" fmla="*/ 799311 h 10288588"/>
              <a:gd name="connsiteX1432" fmla="*/ 13000077 w 18288000"/>
              <a:gd name="connsiteY1432" fmla="*/ 802488 h 10288588"/>
              <a:gd name="connsiteX1433" fmla="*/ 12990547 w 18288000"/>
              <a:gd name="connsiteY1433" fmla="*/ 808048 h 10288588"/>
              <a:gd name="connsiteX1434" fmla="*/ 12981016 w 18288000"/>
              <a:gd name="connsiteY1434" fmla="*/ 813607 h 10288588"/>
              <a:gd name="connsiteX1435" fmla="*/ 12972280 w 18288000"/>
              <a:gd name="connsiteY1435" fmla="*/ 820755 h 10288588"/>
              <a:gd name="connsiteX1436" fmla="*/ 12963544 w 18288000"/>
              <a:gd name="connsiteY1436" fmla="*/ 827903 h 10288588"/>
              <a:gd name="connsiteX1437" fmla="*/ 12955602 w 18288000"/>
              <a:gd name="connsiteY1437" fmla="*/ 835845 h 10288588"/>
              <a:gd name="connsiteX1438" fmla="*/ 12948454 w 18288000"/>
              <a:gd name="connsiteY1438" fmla="*/ 845375 h 10288588"/>
              <a:gd name="connsiteX1439" fmla="*/ 12942895 w 18288000"/>
              <a:gd name="connsiteY1439" fmla="*/ 854905 h 10288588"/>
              <a:gd name="connsiteX1440" fmla="*/ 12938924 w 18288000"/>
              <a:gd name="connsiteY1440" fmla="*/ 865230 h 10288588"/>
              <a:gd name="connsiteX1441" fmla="*/ 12934158 w 18288000"/>
              <a:gd name="connsiteY1441" fmla="*/ 875555 h 10288588"/>
              <a:gd name="connsiteX1442" fmla="*/ 12931776 w 18288000"/>
              <a:gd name="connsiteY1442" fmla="*/ 886674 h 10288588"/>
              <a:gd name="connsiteX1443" fmla="*/ 12929393 w 18288000"/>
              <a:gd name="connsiteY1443" fmla="*/ 899381 h 10288588"/>
              <a:gd name="connsiteX1444" fmla="*/ 12928599 w 18288000"/>
              <a:gd name="connsiteY1444" fmla="*/ 910500 h 10288588"/>
              <a:gd name="connsiteX1445" fmla="*/ 12928599 w 18288000"/>
              <a:gd name="connsiteY1445" fmla="*/ 2069242 h 10288588"/>
              <a:gd name="connsiteX1446" fmla="*/ 12929393 w 18288000"/>
              <a:gd name="connsiteY1446" fmla="*/ 2080361 h 10288588"/>
              <a:gd name="connsiteX1447" fmla="*/ 12931776 w 18288000"/>
              <a:gd name="connsiteY1447" fmla="*/ 2093068 h 10288588"/>
              <a:gd name="connsiteX1448" fmla="*/ 12934158 w 18288000"/>
              <a:gd name="connsiteY1448" fmla="*/ 2104187 h 10288588"/>
              <a:gd name="connsiteX1449" fmla="*/ 12938924 w 18288000"/>
              <a:gd name="connsiteY1449" fmla="*/ 2114512 h 10288588"/>
              <a:gd name="connsiteX1450" fmla="*/ 12942895 w 18288000"/>
              <a:gd name="connsiteY1450" fmla="*/ 2124042 h 10288588"/>
              <a:gd name="connsiteX1451" fmla="*/ 12948454 w 18288000"/>
              <a:gd name="connsiteY1451" fmla="*/ 2134367 h 10288588"/>
              <a:gd name="connsiteX1452" fmla="*/ 12955602 w 18288000"/>
              <a:gd name="connsiteY1452" fmla="*/ 2143103 h 10288588"/>
              <a:gd name="connsiteX1453" fmla="*/ 12963544 w 18288000"/>
              <a:gd name="connsiteY1453" fmla="*/ 2151045 h 10288588"/>
              <a:gd name="connsiteX1454" fmla="*/ 12972280 w 18288000"/>
              <a:gd name="connsiteY1454" fmla="*/ 2158987 h 10288588"/>
              <a:gd name="connsiteX1455" fmla="*/ 12981016 w 18288000"/>
              <a:gd name="connsiteY1455" fmla="*/ 2166135 h 10288588"/>
              <a:gd name="connsiteX1456" fmla="*/ 12990547 w 18288000"/>
              <a:gd name="connsiteY1456" fmla="*/ 2171694 h 10288588"/>
              <a:gd name="connsiteX1457" fmla="*/ 13000077 w 18288000"/>
              <a:gd name="connsiteY1457" fmla="*/ 2177253 h 10288588"/>
              <a:gd name="connsiteX1458" fmla="*/ 13011990 w 18288000"/>
              <a:gd name="connsiteY1458" fmla="*/ 2180430 h 10288588"/>
              <a:gd name="connsiteX1459" fmla="*/ 13023109 w 18288000"/>
              <a:gd name="connsiteY1459" fmla="*/ 2183608 h 10288588"/>
              <a:gd name="connsiteX1460" fmla="*/ 13034228 w 18288000"/>
              <a:gd name="connsiteY1460" fmla="*/ 2185196 h 10288588"/>
              <a:gd name="connsiteX1461" fmla="*/ 13046141 w 18288000"/>
              <a:gd name="connsiteY1461" fmla="*/ 2185990 h 10288588"/>
              <a:gd name="connsiteX1462" fmla="*/ 14201707 w 18288000"/>
              <a:gd name="connsiteY1462" fmla="*/ 2185990 h 10288588"/>
              <a:gd name="connsiteX1463" fmla="*/ 14213620 w 18288000"/>
              <a:gd name="connsiteY1463" fmla="*/ 2185196 h 10288588"/>
              <a:gd name="connsiteX1464" fmla="*/ 14225533 w 18288000"/>
              <a:gd name="connsiteY1464" fmla="*/ 2183608 h 10288588"/>
              <a:gd name="connsiteX1465" fmla="*/ 14236652 w 18288000"/>
              <a:gd name="connsiteY1465" fmla="*/ 2180430 h 10288588"/>
              <a:gd name="connsiteX1466" fmla="*/ 14247771 w 18288000"/>
              <a:gd name="connsiteY1466" fmla="*/ 2177253 h 10288588"/>
              <a:gd name="connsiteX1467" fmla="*/ 14258095 w 18288000"/>
              <a:gd name="connsiteY1467" fmla="*/ 2171694 h 10288588"/>
              <a:gd name="connsiteX1468" fmla="*/ 14267626 w 18288000"/>
              <a:gd name="connsiteY1468" fmla="*/ 2166135 h 10288588"/>
              <a:gd name="connsiteX1469" fmla="*/ 14277156 w 18288000"/>
              <a:gd name="connsiteY1469" fmla="*/ 2158987 h 10288588"/>
              <a:gd name="connsiteX1470" fmla="*/ 14284304 w 18288000"/>
              <a:gd name="connsiteY1470" fmla="*/ 2151045 h 10288588"/>
              <a:gd name="connsiteX1471" fmla="*/ 14292246 w 18288000"/>
              <a:gd name="connsiteY1471" fmla="*/ 2143103 h 10288588"/>
              <a:gd name="connsiteX1472" fmla="*/ 14299394 w 18288000"/>
              <a:gd name="connsiteY1472" fmla="*/ 2134367 h 10288588"/>
              <a:gd name="connsiteX1473" fmla="*/ 14304953 w 18288000"/>
              <a:gd name="connsiteY1473" fmla="*/ 2124042 h 10288588"/>
              <a:gd name="connsiteX1474" fmla="*/ 14309719 w 18288000"/>
              <a:gd name="connsiteY1474" fmla="*/ 2114512 h 10288588"/>
              <a:gd name="connsiteX1475" fmla="*/ 14313690 w 18288000"/>
              <a:gd name="connsiteY1475" fmla="*/ 2104187 h 10288588"/>
              <a:gd name="connsiteX1476" fmla="*/ 14316072 w 18288000"/>
              <a:gd name="connsiteY1476" fmla="*/ 2093068 h 10288588"/>
              <a:gd name="connsiteX1477" fmla="*/ 14318455 w 18288000"/>
              <a:gd name="connsiteY1477" fmla="*/ 2080361 h 10288588"/>
              <a:gd name="connsiteX1478" fmla="*/ 14319249 w 18288000"/>
              <a:gd name="connsiteY1478" fmla="*/ 2069242 h 10288588"/>
              <a:gd name="connsiteX1479" fmla="*/ 14319249 w 18288000"/>
              <a:gd name="connsiteY1479" fmla="*/ 910500 h 10288588"/>
              <a:gd name="connsiteX1480" fmla="*/ 14318455 w 18288000"/>
              <a:gd name="connsiteY1480" fmla="*/ 899381 h 10288588"/>
              <a:gd name="connsiteX1481" fmla="*/ 14316072 w 18288000"/>
              <a:gd name="connsiteY1481" fmla="*/ 886674 h 10288588"/>
              <a:gd name="connsiteX1482" fmla="*/ 14313690 w 18288000"/>
              <a:gd name="connsiteY1482" fmla="*/ 875555 h 10288588"/>
              <a:gd name="connsiteX1483" fmla="*/ 14309719 w 18288000"/>
              <a:gd name="connsiteY1483" fmla="*/ 865230 h 10288588"/>
              <a:gd name="connsiteX1484" fmla="*/ 14304953 w 18288000"/>
              <a:gd name="connsiteY1484" fmla="*/ 854905 h 10288588"/>
              <a:gd name="connsiteX1485" fmla="*/ 14299394 w 18288000"/>
              <a:gd name="connsiteY1485" fmla="*/ 845375 h 10288588"/>
              <a:gd name="connsiteX1486" fmla="*/ 14292246 w 18288000"/>
              <a:gd name="connsiteY1486" fmla="*/ 835845 h 10288588"/>
              <a:gd name="connsiteX1487" fmla="*/ 14284304 w 18288000"/>
              <a:gd name="connsiteY1487" fmla="*/ 827903 h 10288588"/>
              <a:gd name="connsiteX1488" fmla="*/ 14277156 w 18288000"/>
              <a:gd name="connsiteY1488" fmla="*/ 820755 h 10288588"/>
              <a:gd name="connsiteX1489" fmla="*/ 14267626 w 18288000"/>
              <a:gd name="connsiteY1489" fmla="*/ 813607 h 10288588"/>
              <a:gd name="connsiteX1490" fmla="*/ 14258095 w 18288000"/>
              <a:gd name="connsiteY1490" fmla="*/ 808048 h 10288588"/>
              <a:gd name="connsiteX1491" fmla="*/ 14247771 w 18288000"/>
              <a:gd name="connsiteY1491" fmla="*/ 802488 h 10288588"/>
              <a:gd name="connsiteX1492" fmla="*/ 14236652 w 18288000"/>
              <a:gd name="connsiteY1492" fmla="*/ 799311 h 10288588"/>
              <a:gd name="connsiteX1493" fmla="*/ 14225533 w 18288000"/>
              <a:gd name="connsiteY1493" fmla="*/ 795340 h 10288588"/>
              <a:gd name="connsiteX1494" fmla="*/ 14213620 w 18288000"/>
              <a:gd name="connsiteY1494" fmla="*/ 794546 h 10288588"/>
              <a:gd name="connsiteX1495" fmla="*/ 14201707 w 18288000"/>
              <a:gd name="connsiteY1495" fmla="*/ 793752 h 10288588"/>
              <a:gd name="connsiteX1496" fmla="*/ 11587956 w 18288000"/>
              <a:gd name="connsiteY1496" fmla="*/ 793752 h 10288588"/>
              <a:gd name="connsiteX1497" fmla="*/ 11575256 w 18288000"/>
              <a:gd name="connsiteY1497" fmla="*/ 794546 h 10288588"/>
              <a:gd name="connsiteX1498" fmla="*/ 11564143 w 18288000"/>
              <a:gd name="connsiteY1498" fmla="*/ 795340 h 10288588"/>
              <a:gd name="connsiteX1499" fmla="*/ 11553031 w 18288000"/>
              <a:gd name="connsiteY1499" fmla="*/ 799312 h 10288588"/>
              <a:gd name="connsiteX1500" fmla="*/ 11541918 w 18288000"/>
              <a:gd name="connsiteY1500" fmla="*/ 802488 h 10288588"/>
              <a:gd name="connsiteX1501" fmla="*/ 11531599 w 18288000"/>
              <a:gd name="connsiteY1501" fmla="*/ 808048 h 10288588"/>
              <a:gd name="connsiteX1502" fmla="*/ 11522868 w 18288000"/>
              <a:gd name="connsiteY1502" fmla="*/ 813607 h 10288588"/>
              <a:gd name="connsiteX1503" fmla="*/ 11512549 w 18288000"/>
              <a:gd name="connsiteY1503" fmla="*/ 820755 h 10288588"/>
              <a:gd name="connsiteX1504" fmla="*/ 11504612 w 18288000"/>
              <a:gd name="connsiteY1504" fmla="*/ 827903 h 10288588"/>
              <a:gd name="connsiteX1505" fmla="*/ 11496675 w 18288000"/>
              <a:gd name="connsiteY1505" fmla="*/ 835845 h 10288588"/>
              <a:gd name="connsiteX1506" fmla="*/ 11490325 w 18288000"/>
              <a:gd name="connsiteY1506" fmla="*/ 845375 h 10288588"/>
              <a:gd name="connsiteX1507" fmla="*/ 11484768 w 18288000"/>
              <a:gd name="connsiteY1507" fmla="*/ 854905 h 10288588"/>
              <a:gd name="connsiteX1508" fmla="*/ 11480006 w 18288000"/>
              <a:gd name="connsiteY1508" fmla="*/ 865230 h 10288588"/>
              <a:gd name="connsiteX1509" fmla="*/ 11475243 w 18288000"/>
              <a:gd name="connsiteY1509" fmla="*/ 875555 h 10288588"/>
              <a:gd name="connsiteX1510" fmla="*/ 11473656 w 18288000"/>
              <a:gd name="connsiteY1510" fmla="*/ 886674 h 10288588"/>
              <a:gd name="connsiteX1511" fmla="*/ 11471275 w 18288000"/>
              <a:gd name="connsiteY1511" fmla="*/ 899381 h 10288588"/>
              <a:gd name="connsiteX1512" fmla="*/ 11469687 w 18288000"/>
              <a:gd name="connsiteY1512" fmla="*/ 910500 h 10288588"/>
              <a:gd name="connsiteX1513" fmla="*/ 11469687 w 18288000"/>
              <a:gd name="connsiteY1513" fmla="*/ 2069242 h 10288588"/>
              <a:gd name="connsiteX1514" fmla="*/ 11471275 w 18288000"/>
              <a:gd name="connsiteY1514" fmla="*/ 2080361 h 10288588"/>
              <a:gd name="connsiteX1515" fmla="*/ 11473656 w 18288000"/>
              <a:gd name="connsiteY1515" fmla="*/ 2093068 h 10288588"/>
              <a:gd name="connsiteX1516" fmla="*/ 11475243 w 18288000"/>
              <a:gd name="connsiteY1516" fmla="*/ 2104187 h 10288588"/>
              <a:gd name="connsiteX1517" fmla="*/ 11480006 w 18288000"/>
              <a:gd name="connsiteY1517" fmla="*/ 2114512 h 10288588"/>
              <a:gd name="connsiteX1518" fmla="*/ 11484768 w 18288000"/>
              <a:gd name="connsiteY1518" fmla="*/ 2124042 h 10288588"/>
              <a:gd name="connsiteX1519" fmla="*/ 11490325 w 18288000"/>
              <a:gd name="connsiteY1519" fmla="*/ 2134367 h 10288588"/>
              <a:gd name="connsiteX1520" fmla="*/ 11496675 w 18288000"/>
              <a:gd name="connsiteY1520" fmla="*/ 2143103 h 10288588"/>
              <a:gd name="connsiteX1521" fmla="*/ 11504612 w 18288000"/>
              <a:gd name="connsiteY1521" fmla="*/ 2151045 h 10288588"/>
              <a:gd name="connsiteX1522" fmla="*/ 11512549 w 18288000"/>
              <a:gd name="connsiteY1522" fmla="*/ 2158987 h 10288588"/>
              <a:gd name="connsiteX1523" fmla="*/ 11522868 w 18288000"/>
              <a:gd name="connsiteY1523" fmla="*/ 2166135 h 10288588"/>
              <a:gd name="connsiteX1524" fmla="*/ 11531599 w 18288000"/>
              <a:gd name="connsiteY1524" fmla="*/ 2171694 h 10288588"/>
              <a:gd name="connsiteX1525" fmla="*/ 11541918 w 18288000"/>
              <a:gd name="connsiteY1525" fmla="*/ 2177253 h 10288588"/>
              <a:gd name="connsiteX1526" fmla="*/ 11553031 w 18288000"/>
              <a:gd name="connsiteY1526" fmla="*/ 2180430 h 10288588"/>
              <a:gd name="connsiteX1527" fmla="*/ 11564143 w 18288000"/>
              <a:gd name="connsiteY1527" fmla="*/ 2183608 h 10288588"/>
              <a:gd name="connsiteX1528" fmla="*/ 11575256 w 18288000"/>
              <a:gd name="connsiteY1528" fmla="*/ 2185196 h 10288588"/>
              <a:gd name="connsiteX1529" fmla="*/ 11587956 w 18288000"/>
              <a:gd name="connsiteY1529" fmla="*/ 2185990 h 10288588"/>
              <a:gd name="connsiteX1530" fmla="*/ 12742068 w 18288000"/>
              <a:gd name="connsiteY1530" fmla="*/ 2185990 h 10288588"/>
              <a:gd name="connsiteX1531" fmla="*/ 12754768 w 18288000"/>
              <a:gd name="connsiteY1531" fmla="*/ 2185196 h 10288588"/>
              <a:gd name="connsiteX1532" fmla="*/ 12765881 w 18288000"/>
              <a:gd name="connsiteY1532" fmla="*/ 2183608 h 10288588"/>
              <a:gd name="connsiteX1533" fmla="*/ 12776993 w 18288000"/>
              <a:gd name="connsiteY1533" fmla="*/ 2180430 h 10288588"/>
              <a:gd name="connsiteX1534" fmla="*/ 12788106 w 18288000"/>
              <a:gd name="connsiteY1534" fmla="*/ 2177253 h 10288588"/>
              <a:gd name="connsiteX1535" fmla="*/ 12798425 w 18288000"/>
              <a:gd name="connsiteY1535" fmla="*/ 2171694 h 10288588"/>
              <a:gd name="connsiteX1536" fmla="*/ 12808743 w 18288000"/>
              <a:gd name="connsiteY1536" fmla="*/ 2166135 h 10288588"/>
              <a:gd name="connsiteX1537" fmla="*/ 12817475 w 18288000"/>
              <a:gd name="connsiteY1537" fmla="*/ 2158987 h 10288588"/>
              <a:gd name="connsiteX1538" fmla="*/ 12825412 w 18288000"/>
              <a:gd name="connsiteY1538" fmla="*/ 2151045 h 10288588"/>
              <a:gd name="connsiteX1539" fmla="*/ 12833349 w 18288000"/>
              <a:gd name="connsiteY1539" fmla="*/ 2143103 h 10288588"/>
              <a:gd name="connsiteX1540" fmla="*/ 12839699 w 18288000"/>
              <a:gd name="connsiteY1540" fmla="*/ 2134367 h 10288588"/>
              <a:gd name="connsiteX1541" fmla="*/ 12845256 w 18288000"/>
              <a:gd name="connsiteY1541" fmla="*/ 2124042 h 10288588"/>
              <a:gd name="connsiteX1542" fmla="*/ 12850018 w 18288000"/>
              <a:gd name="connsiteY1542" fmla="*/ 2114512 h 10288588"/>
              <a:gd name="connsiteX1543" fmla="*/ 12854781 w 18288000"/>
              <a:gd name="connsiteY1543" fmla="*/ 2104187 h 10288588"/>
              <a:gd name="connsiteX1544" fmla="*/ 12857162 w 18288000"/>
              <a:gd name="connsiteY1544" fmla="*/ 2093068 h 10288588"/>
              <a:gd name="connsiteX1545" fmla="*/ 12858749 w 18288000"/>
              <a:gd name="connsiteY1545" fmla="*/ 2080361 h 10288588"/>
              <a:gd name="connsiteX1546" fmla="*/ 12860337 w 18288000"/>
              <a:gd name="connsiteY1546" fmla="*/ 2069242 h 10288588"/>
              <a:gd name="connsiteX1547" fmla="*/ 12860337 w 18288000"/>
              <a:gd name="connsiteY1547" fmla="*/ 910500 h 10288588"/>
              <a:gd name="connsiteX1548" fmla="*/ 12858749 w 18288000"/>
              <a:gd name="connsiteY1548" fmla="*/ 899381 h 10288588"/>
              <a:gd name="connsiteX1549" fmla="*/ 12857162 w 18288000"/>
              <a:gd name="connsiteY1549" fmla="*/ 886674 h 10288588"/>
              <a:gd name="connsiteX1550" fmla="*/ 12854781 w 18288000"/>
              <a:gd name="connsiteY1550" fmla="*/ 875555 h 10288588"/>
              <a:gd name="connsiteX1551" fmla="*/ 12850018 w 18288000"/>
              <a:gd name="connsiteY1551" fmla="*/ 865230 h 10288588"/>
              <a:gd name="connsiteX1552" fmla="*/ 12845256 w 18288000"/>
              <a:gd name="connsiteY1552" fmla="*/ 854905 h 10288588"/>
              <a:gd name="connsiteX1553" fmla="*/ 12839699 w 18288000"/>
              <a:gd name="connsiteY1553" fmla="*/ 845375 h 10288588"/>
              <a:gd name="connsiteX1554" fmla="*/ 12833349 w 18288000"/>
              <a:gd name="connsiteY1554" fmla="*/ 835845 h 10288588"/>
              <a:gd name="connsiteX1555" fmla="*/ 12825412 w 18288000"/>
              <a:gd name="connsiteY1555" fmla="*/ 827903 h 10288588"/>
              <a:gd name="connsiteX1556" fmla="*/ 12817475 w 18288000"/>
              <a:gd name="connsiteY1556" fmla="*/ 820755 h 10288588"/>
              <a:gd name="connsiteX1557" fmla="*/ 12808743 w 18288000"/>
              <a:gd name="connsiteY1557" fmla="*/ 813607 h 10288588"/>
              <a:gd name="connsiteX1558" fmla="*/ 12798425 w 18288000"/>
              <a:gd name="connsiteY1558" fmla="*/ 808048 h 10288588"/>
              <a:gd name="connsiteX1559" fmla="*/ 12788106 w 18288000"/>
              <a:gd name="connsiteY1559" fmla="*/ 802488 h 10288588"/>
              <a:gd name="connsiteX1560" fmla="*/ 12776993 w 18288000"/>
              <a:gd name="connsiteY1560" fmla="*/ 799312 h 10288588"/>
              <a:gd name="connsiteX1561" fmla="*/ 12765881 w 18288000"/>
              <a:gd name="connsiteY1561" fmla="*/ 795340 h 10288588"/>
              <a:gd name="connsiteX1562" fmla="*/ 12754768 w 18288000"/>
              <a:gd name="connsiteY1562" fmla="*/ 794546 h 10288588"/>
              <a:gd name="connsiteX1563" fmla="*/ 12742068 w 18288000"/>
              <a:gd name="connsiteY1563" fmla="*/ 793752 h 10288588"/>
              <a:gd name="connsiteX1564" fmla="*/ 10129043 w 18288000"/>
              <a:gd name="connsiteY1564" fmla="*/ 793752 h 10288588"/>
              <a:gd name="connsiteX1565" fmla="*/ 10117137 w 18288000"/>
              <a:gd name="connsiteY1565" fmla="*/ 794546 h 10288588"/>
              <a:gd name="connsiteX1566" fmla="*/ 10106025 w 18288000"/>
              <a:gd name="connsiteY1566" fmla="*/ 795340 h 10288588"/>
              <a:gd name="connsiteX1567" fmla="*/ 10094912 w 18288000"/>
              <a:gd name="connsiteY1567" fmla="*/ 799312 h 10288588"/>
              <a:gd name="connsiteX1568" fmla="*/ 10083006 w 18288000"/>
              <a:gd name="connsiteY1568" fmla="*/ 802488 h 10288588"/>
              <a:gd name="connsiteX1569" fmla="*/ 10073481 w 18288000"/>
              <a:gd name="connsiteY1569" fmla="*/ 808048 h 10288588"/>
              <a:gd name="connsiteX1570" fmla="*/ 10063162 w 18288000"/>
              <a:gd name="connsiteY1570" fmla="*/ 813607 h 10288588"/>
              <a:gd name="connsiteX1571" fmla="*/ 10054431 w 18288000"/>
              <a:gd name="connsiteY1571" fmla="*/ 820755 h 10288588"/>
              <a:gd name="connsiteX1572" fmla="*/ 10046493 w 18288000"/>
              <a:gd name="connsiteY1572" fmla="*/ 827903 h 10288588"/>
              <a:gd name="connsiteX1573" fmla="*/ 10038556 w 18288000"/>
              <a:gd name="connsiteY1573" fmla="*/ 835845 h 10288588"/>
              <a:gd name="connsiteX1574" fmla="*/ 10031412 w 18288000"/>
              <a:gd name="connsiteY1574" fmla="*/ 845375 h 10288588"/>
              <a:gd name="connsiteX1575" fmla="*/ 10025856 w 18288000"/>
              <a:gd name="connsiteY1575" fmla="*/ 854905 h 10288588"/>
              <a:gd name="connsiteX1576" fmla="*/ 10021887 w 18288000"/>
              <a:gd name="connsiteY1576" fmla="*/ 865230 h 10288588"/>
              <a:gd name="connsiteX1577" fmla="*/ 10017125 w 18288000"/>
              <a:gd name="connsiteY1577" fmla="*/ 875555 h 10288588"/>
              <a:gd name="connsiteX1578" fmla="*/ 10014743 w 18288000"/>
              <a:gd name="connsiteY1578" fmla="*/ 886674 h 10288588"/>
              <a:gd name="connsiteX1579" fmla="*/ 10012362 w 18288000"/>
              <a:gd name="connsiteY1579" fmla="*/ 899381 h 10288588"/>
              <a:gd name="connsiteX1580" fmla="*/ 10012362 w 18288000"/>
              <a:gd name="connsiteY1580" fmla="*/ 910500 h 10288588"/>
              <a:gd name="connsiteX1581" fmla="*/ 10012362 w 18288000"/>
              <a:gd name="connsiteY1581" fmla="*/ 2069242 h 10288588"/>
              <a:gd name="connsiteX1582" fmla="*/ 10012362 w 18288000"/>
              <a:gd name="connsiteY1582" fmla="*/ 2080361 h 10288588"/>
              <a:gd name="connsiteX1583" fmla="*/ 10014743 w 18288000"/>
              <a:gd name="connsiteY1583" fmla="*/ 2093068 h 10288588"/>
              <a:gd name="connsiteX1584" fmla="*/ 10017125 w 18288000"/>
              <a:gd name="connsiteY1584" fmla="*/ 2104187 h 10288588"/>
              <a:gd name="connsiteX1585" fmla="*/ 10021887 w 18288000"/>
              <a:gd name="connsiteY1585" fmla="*/ 2114512 h 10288588"/>
              <a:gd name="connsiteX1586" fmla="*/ 10025856 w 18288000"/>
              <a:gd name="connsiteY1586" fmla="*/ 2124042 h 10288588"/>
              <a:gd name="connsiteX1587" fmla="*/ 10031412 w 18288000"/>
              <a:gd name="connsiteY1587" fmla="*/ 2134367 h 10288588"/>
              <a:gd name="connsiteX1588" fmla="*/ 10038556 w 18288000"/>
              <a:gd name="connsiteY1588" fmla="*/ 2143103 h 10288588"/>
              <a:gd name="connsiteX1589" fmla="*/ 10046493 w 18288000"/>
              <a:gd name="connsiteY1589" fmla="*/ 2151045 h 10288588"/>
              <a:gd name="connsiteX1590" fmla="*/ 10054431 w 18288000"/>
              <a:gd name="connsiteY1590" fmla="*/ 2158987 h 10288588"/>
              <a:gd name="connsiteX1591" fmla="*/ 10063162 w 18288000"/>
              <a:gd name="connsiteY1591" fmla="*/ 2166135 h 10288588"/>
              <a:gd name="connsiteX1592" fmla="*/ 10073481 w 18288000"/>
              <a:gd name="connsiteY1592" fmla="*/ 2171694 h 10288588"/>
              <a:gd name="connsiteX1593" fmla="*/ 10083006 w 18288000"/>
              <a:gd name="connsiteY1593" fmla="*/ 2177253 h 10288588"/>
              <a:gd name="connsiteX1594" fmla="*/ 10094912 w 18288000"/>
              <a:gd name="connsiteY1594" fmla="*/ 2180430 h 10288588"/>
              <a:gd name="connsiteX1595" fmla="*/ 10106025 w 18288000"/>
              <a:gd name="connsiteY1595" fmla="*/ 2183608 h 10288588"/>
              <a:gd name="connsiteX1596" fmla="*/ 10117137 w 18288000"/>
              <a:gd name="connsiteY1596" fmla="*/ 2185196 h 10288588"/>
              <a:gd name="connsiteX1597" fmla="*/ 10129043 w 18288000"/>
              <a:gd name="connsiteY1597" fmla="*/ 2185990 h 10288588"/>
              <a:gd name="connsiteX1598" fmla="*/ 11283950 w 18288000"/>
              <a:gd name="connsiteY1598" fmla="*/ 2185990 h 10288588"/>
              <a:gd name="connsiteX1599" fmla="*/ 11295856 w 18288000"/>
              <a:gd name="connsiteY1599" fmla="*/ 2185196 h 10288588"/>
              <a:gd name="connsiteX1600" fmla="*/ 11307763 w 18288000"/>
              <a:gd name="connsiteY1600" fmla="*/ 2183608 h 10288588"/>
              <a:gd name="connsiteX1601" fmla="*/ 11318875 w 18288000"/>
              <a:gd name="connsiteY1601" fmla="*/ 2180430 h 10288588"/>
              <a:gd name="connsiteX1602" fmla="*/ 11329987 w 18288000"/>
              <a:gd name="connsiteY1602" fmla="*/ 2177253 h 10288588"/>
              <a:gd name="connsiteX1603" fmla="*/ 11340306 w 18288000"/>
              <a:gd name="connsiteY1603" fmla="*/ 2171694 h 10288588"/>
              <a:gd name="connsiteX1604" fmla="*/ 11349037 w 18288000"/>
              <a:gd name="connsiteY1604" fmla="*/ 2166135 h 10288588"/>
              <a:gd name="connsiteX1605" fmla="*/ 11357769 w 18288000"/>
              <a:gd name="connsiteY1605" fmla="*/ 2158987 h 10288588"/>
              <a:gd name="connsiteX1606" fmla="*/ 11366500 w 18288000"/>
              <a:gd name="connsiteY1606" fmla="*/ 2151045 h 10288588"/>
              <a:gd name="connsiteX1607" fmla="*/ 11374437 w 18288000"/>
              <a:gd name="connsiteY1607" fmla="*/ 2143103 h 10288588"/>
              <a:gd name="connsiteX1608" fmla="*/ 11381581 w 18288000"/>
              <a:gd name="connsiteY1608" fmla="*/ 2134367 h 10288588"/>
              <a:gd name="connsiteX1609" fmla="*/ 11387137 w 18288000"/>
              <a:gd name="connsiteY1609" fmla="*/ 2124042 h 10288588"/>
              <a:gd name="connsiteX1610" fmla="*/ 11391900 w 18288000"/>
              <a:gd name="connsiteY1610" fmla="*/ 2114512 h 10288588"/>
              <a:gd name="connsiteX1611" fmla="*/ 11395869 w 18288000"/>
              <a:gd name="connsiteY1611" fmla="*/ 2104187 h 10288588"/>
              <a:gd name="connsiteX1612" fmla="*/ 11398250 w 18288000"/>
              <a:gd name="connsiteY1612" fmla="*/ 2093068 h 10288588"/>
              <a:gd name="connsiteX1613" fmla="*/ 11400631 w 18288000"/>
              <a:gd name="connsiteY1613" fmla="*/ 2080361 h 10288588"/>
              <a:gd name="connsiteX1614" fmla="*/ 11401425 w 18288000"/>
              <a:gd name="connsiteY1614" fmla="*/ 2069242 h 10288588"/>
              <a:gd name="connsiteX1615" fmla="*/ 11401425 w 18288000"/>
              <a:gd name="connsiteY1615" fmla="*/ 910500 h 10288588"/>
              <a:gd name="connsiteX1616" fmla="*/ 11400631 w 18288000"/>
              <a:gd name="connsiteY1616" fmla="*/ 899381 h 10288588"/>
              <a:gd name="connsiteX1617" fmla="*/ 11398250 w 18288000"/>
              <a:gd name="connsiteY1617" fmla="*/ 886674 h 10288588"/>
              <a:gd name="connsiteX1618" fmla="*/ 11395869 w 18288000"/>
              <a:gd name="connsiteY1618" fmla="*/ 875555 h 10288588"/>
              <a:gd name="connsiteX1619" fmla="*/ 11391900 w 18288000"/>
              <a:gd name="connsiteY1619" fmla="*/ 865230 h 10288588"/>
              <a:gd name="connsiteX1620" fmla="*/ 11387137 w 18288000"/>
              <a:gd name="connsiteY1620" fmla="*/ 854905 h 10288588"/>
              <a:gd name="connsiteX1621" fmla="*/ 11381581 w 18288000"/>
              <a:gd name="connsiteY1621" fmla="*/ 845375 h 10288588"/>
              <a:gd name="connsiteX1622" fmla="*/ 11374437 w 18288000"/>
              <a:gd name="connsiteY1622" fmla="*/ 835845 h 10288588"/>
              <a:gd name="connsiteX1623" fmla="*/ 11366500 w 18288000"/>
              <a:gd name="connsiteY1623" fmla="*/ 827903 h 10288588"/>
              <a:gd name="connsiteX1624" fmla="*/ 11357769 w 18288000"/>
              <a:gd name="connsiteY1624" fmla="*/ 820755 h 10288588"/>
              <a:gd name="connsiteX1625" fmla="*/ 11349037 w 18288000"/>
              <a:gd name="connsiteY1625" fmla="*/ 813607 h 10288588"/>
              <a:gd name="connsiteX1626" fmla="*/ 11340306 w 18288000"/>
              <a:gd name="connsiteY1626" fmla="*/ 808048 h 10288588"/>
              <a:gd name="connsiteX1627" fmla="*/ 11329987 w 18288000"/>
              <a:gd name="connsiteY1627" fmla="*/ 802488 h 10288588"/>
              <a:gd name="connsiteX1628" fmla="*/ 11318875 w 18288000"/>
              <a:gd name="connsiteY1628" fmla="*/ 799312 h 10288588"/>
              <a:gd name="connsiteX1629" fmla="*/ 11307763 w 18288000"/>
              <a:gd name="connsiteY1629" fmla="*/ 795340 h 10288588"/>
              <a:gd name="connsiteX1630" fmla="*/ 11295856 w 18288000"/>
              <a:gd name="connsiteY1630" fmla="*/ 794546 h 10288588"/>
              <a:gd name="connsiteX1631" fmla="*/ 11283950 w 18288000"/>
              <a:gd name="connsiteY1631" fmla="*/ 793752 h 10288588"/>
              <a:gd name="connsiteX1632" fmla="*/ 0 w 18288000"/>
              <a:gd name="connsiteY1632" fmla="*/ 0 h 10288588"/>
              <a:gd name="connsiteX1633" fmla="*/ 18288000 w 18288000"/>
              <a:gd name="connsiteY1633" fmla="*/ 0 h 10288588"/>
              <a:gd name="connsiteX1634" fmla="*/ 18288000 w 18288000"/>
              <a:gd name="connsiteY1634" fmla="*/ 10288588 h 10288588"/>
              <a:gd name="connsiteX1635" fmla="*/ 0 w 18288000"/>
              <a:gd name="connsiteY1635" fmla="*/ 10288588 h 10288588"/>
            </a:gdLst>
            <a:ahLst/>
            <a:cxnLst/>
            <a:rect l="l" t="t" r="r" b="b"/>
            <a:pathLst>
              <a:path w="18288000" h="10288588">
                <a:moveTo>
                  <a:pt x="15963105" y="8102600"/>
                </a:moveTo>
                <a:lnTo>
                  <a:pt x="15951199" y="8103394"/>
                </a:lnTo>
                <a:lnTo>
                  <a:pt x="15940087" y="8104983"/>
                </a:lnTo>
                <a:lnTo>
                  <a:pt x="15928180" y="8108160"/>
                </a:lnTo>
                <a:lnTo>
                  <a:pt x="15917068" y="8111336"/>
                </a:lnTo>
                <a:lnTo>
                  <a:pt x="15907543" y="8116896"/>
                </a:lnTo>
                <a:lnTo>
                  <a:pt x="15898018" y="8122455"/>
                </a:lnTo>
                <a:lnTo>
                  <a:pt x="15889287" y="8129603"/>
                </a:lnTo>
                <a:lnTo>
                  <a:pt x="15880555" y="8137545"/>
                </a:lnTo>
                <a:lnTo>
                  <a:pt x="15872618" y="8145487"/>
                </a:lnTo>
                <a:lnTo>
                  <a:pt x="15865474" y="8154223"/>
                </a:lnTo>
                <a:lnTo>
                  <a:pt x="15859918" y="8164548"/>
                </a:lnTo>
                <a:lnTo>
                  <a:pt x="15855949" y="8174079"/>
                </a:lnTo>
                <a:lnTo>
                  <a:pt x="15851187" y="8184403"/>
                </a:lnTo>
                <a:lnTo>
                  <a:pt x="15848805" y="8195522"/>
                </a:lnTo>
                <a:lnTo>
                  <a:pt x="15846424" y="8208229"/>
                </a:lnTo>
                <a:lnTo>
                  <a:pt x="15846424" y="8219348"/>
                </a:lnTo>
                <a:lnTo>
                  <a:pt x="15846424" y="9378090"/>
                </a:lnTo>
                <a:lnTo>
                  <a:pt x="15846424" y="9389209"/>
                </a:lnTo>
                <a:lnTo>
                  <a:pt x="15848805" y="9401916"/>
                </a:lnTo>
                <a:lnTo>
                  <a:pt x="15851187" y="9413035"/>
                </a:lnTo>
                <a:lnTo>
                  <a:pt x="15855949" y="9423360"/>
                </a:lnTo>
                <a:lnTo>
                  <a:pt x="15859918" y="9433684"/>
                </a:lnTo>
                <a:lnTo>
                  <a:pt x="15865474" y="9443215"/>
                </a:lnTo>
                <a:lnTo>
                  <a:pt x="15872618" y="9452745"/>
                </a:lnTo>
                <a:lnTo>
                  <a:pt x="15880555" y="9460687"/>
                </a:lnTo>
                <a:lnTo>
                  <a:pt x="15889287" y="9467835"/>
                </a:lnTo>
                <a:lnTo>
                  <a:pt x="15898018" y="9474983"/>
                </a:lnTo>
                <a:lnTo>
                  <a:pt x="15907543" y="9480542"/>
                </a:lnTo>
                <a:lnTo>
                  <a:pt x="15917068" y="9486102"/>
                </a:lnTo>
                <a:lnTo>
                  <a:pt x="15928180" y="9489279"/>
                </a:lnTo>
                <a:lnTo>
                  <a:pt x="15940087" y="9493250"/>
                </a:lnTo>
                <a:lnTo>
                  <a:pt x="15951199" y="9494044"/>
                </a:lnTo>
                <a:lnTo>
                  <a:pt x="15963105" y="9494838"/>
                </a:lnTo>
                <a:lnTo>
                  <a:pt x="17118804" y="9494838"/>
                </a:lnTo>
                <a:lnTo>
                  <a:pt x="17129920" y="9494044"/>
                </a:lnTo>
                <a:lnTo>
                  <a:pt x="17141032" y="9493250"/>
                </a:lnTo>
                <a:lnTo>
                  <a:pt x="17152936" y="9489279"/>
                </a:lnTo>
                <a:lnTo>
                  <a:pt x="17164048" y="9486102"/>
                </a:lnTo>
                <a:lnTo>
                  <a:pt x="17173576" y="9480542"/>
                </a:lnTo>
                <a:lnTo>
                  <a:pt x="17183892" y="9474983"/>
                </a:lnTo>
                <a:lnTo>
                  <a:pt x="17193420" y="9467835"/>
                </a:lnTo>
                <a:lnTo>
                  <a:pt x="17200564" y="9460687"/>
                </a:lnTo>
                <a:lnTo>
                  <a:pt x="17208500" y="9452745"/>
                </a:lnTo>
                <a:lnTo>
                  <a:pt x="17215644" y="9443215"/>
                </a:lnTo>
                <a:lnTo>
                  <a:pt x="17221200" y="9433684"/>
                </a:lnTo>
                <a:lnTo>
                  <a:pt x="17225964" y="9423360"/>
                </a:lnTo>
                <a:lnTo>
                  <a:pt x="17229932" y="9413035"/>
                </a:lnTo>
                <a:lnTo>
                  <a:pt x="17233104" y="9401916"/>
                </a:lnTo>
                <a:lnTo>
                  <a:pt x="17234692" y="9389209"/>
                </a:lnTo>
                <a:lnTo>
                  <a:pt x="17235488" y="9378090"/>
                </a:lnTo>
                <a:lnTo>
                  <a:pt x="17235488" y="8219348"/>
                </a:lnTo>
                <a:lnTo>
                  <a:pt x="17234692" y="8208229"/>
                </a:lnTo>
                <a:lnTo>
                  <a:pt x="17233104" y="8195522"/>
                </a:lnTo>
                <a:lnTo>
                  <a:pt x="17229932" y="8184403"/>
                </a:lnTo>
                <a:lnTo>
                  <a:pt x="17225964" y="8174079"/>
                </a:lnTo>
                <a:lnTo>
                  <a:pt x="17221200" y="8164548"/>
                </a:lnTo>
                <a:lnTo>
                  <a:pt x="17215644" y="8154223"/>
                </a:lnTo>
                <a:lnTo>
                  <a:pt x="17208500" y="8145487"/>
                </a:lnTo>
                <a:lnTo>
                  <a:pt x="17200564" y="8137545"/>
                </a:lnTo>
                <a:lnTo>
                  <a:pt x="17193420" y="8129603"/>
                </a:lnTo>
                <a:lnTo>
                  <a:pt x="17183892" y="8122455"/>
                </a:lnTo>
                <a:lnTo>
                  <a:pt x="17173576" y="8116896"/>
                </a:lnTo>
                <a:lnTo>
                  <a:pt x="17164048" y="8111336"/>
                </a:lnTo>
                <a:lnTo>
                  <a:pt x="17152936" y="8108160"/>
                </a:lnTo>
                <a:lnTo>
                  <a:pt x="17141032" y="8104983"/>
                </a:lnTo>
                <a:lnTo>
                  <a:pt x="17129920" y="8103394"/>
                </a:lnTo>
                <a:lnTo>
                  <a:pt x="17118804" y="8102600"/>
                </a:lnTo>
                <a:close/>
                <a:moveTo>
                  <a:pt x="14504193" y="8102600"/>
                </a:moveTo>
                <a:lnTo>
                  <a:pt x="14491493" y="8103394"/>
                </a:lnTo>
                <a:lnTo>
                  <a:pt x="14480381" y="8104983"/>
                </a:lnTo>
                <a:lnTo>
                  <a:pt x="14469268" y="8108160"/>
                </a:lnTo>
                <a:lnTo>
                  <a:pt x="14458156" y="8111336"/>
                </a:lnTo>
                <a:lnTo>
                  <a:pt x="14447837" y="8116896"/>
                </a:lnTo>
                <a:lnTo>
                  <a:pt x="14439106" y="8122455"/>
                </a:lnTo>
                <a:lnTo>
                  <a:pt x="14430375" y="8129603"/>
                </a:lnTo>
                <a:lnTo>
                  <a:pt x="14420850" y="8137545"/>
                </a:lnTo>
                <a:lnTo>
                  <a:pt x="14412912" y="8145487"/>
                </a:lnTo>
                <a:lnTo>
                  <a:pt x="14406562" y="8154223"/>
                </a:lnTo>
                <a:lnTo>
                  <a:pt x="14401006" y="8164548"/>
                </a:lnTo>
                <a:lnTo>
                  <a:pt x="14396243" y="8174079"/>
                </a:lnTo>
                <a:lnTo>
                  <a:pt x="14391481" y="8184403"/>
                </a:lnTo>
                <a:lnTo>
                  <a:pt x="14389893" y="8195522"/>
                </a:lnTo>
                <a:lnTo>
                  <a:pt x="14387512" y="8208229"/>
                </a:lnTo>
                <a:lnTo>
                  <a:pt x="14387512" y="8219348"/>
                </a:lnTo>
                <a:lnTo>
                  <a:pt x="14387512" y="9378090"/>
                </a:lnTo>
                <a:lnTo>
                  <a:pt x="14387512" y="9389209"/>
                </a:lnTo>
                <a:lnTo>
                  <a:pt x="14389893" y="9401916"/>
                </a:lnTo>
                <a:lnTo>
                  <a:pt x="14391481" y="9413035"/>
                </a:lnTo>
                <a:lnTo>
                  <a:pt x="14396243" y="9423360"/>
                </a:lnTo>
                <a:lnTo>
                  <a:pt x="14401006" y="9433684"/>
                </a:lnTo>
                <a:lnTo>
                  <a:pt x="14406562" y="9443215"/>
                </a:lnTo>
                <a:lnTo>
                  <a:pt x="14412912" y="9452745"/>
                </a:lnTo>
                <a:lnTo>
                  <a:pt x="14420850" y="9460687"/>
                </a:lnTo>
                <a:lnTo>
                  <a:pt x="14430375" y="9467835"/>
                </a:lnTo>
                <a:lnTo>
                  <a:pt x="14439106" y="9474983"/>
                </a:lnTo>
                <a:lnTo>
                  <a:pt x="14447837" y="9480542"/>
                </a:lnTo>
                <a:lnTo>
                  <a:pt x="14458156" y="9486102"/>
                </a:lnTo>
                <a:lnTo>
                  <a:pt x="14469268" y="9489279"/>
                </a:lnTo>
                <a:lnTo>
                  <a:pt x="14480381" y="9493250"/>
                </a:lnTo>
                <a:lnTo>
                  <a:pt x="14491493" y="9494044"/>
                </a:lnTo>
                <a:lnTo>
                  <a:pt x="14504193" y="9494838"/>
                </a:lnTo>
                <a:lnTo>
                  <a:pt x="15659894" y="9494838"/>
                </a:lnTo>
                <a:lnTo>
                  <a:pt x="15671006" y="9494044"/>
                </a:lnTo>
                <a:lnTo>
                  <a:pt x="15682119" y="9493250"/>
                </a:lnTo>
                <a:lnTo>
                  <a:pt x="15693231" y="9489279"/>
                </a:lnTo>
                <a:lnTo>
                  <a:pt x="15704344" y="9486102"/>
                </a:lnTo>
                <a:lnTo>
                  <a:pt x="15714663" y="9480542"/>
                </a:lnTo>
                <a:lnTo>
                  <a:pt x="15724981" y="9474983"/>
                </a:lnTo>
                <a:lnTo>
                  <a:pt x="15733713" y="9467835"/>
                </a:lnTo>
                <a:lnTo>
                  <a:pt x="15741650" y="9460687"/>
                </a:lnTo>
                <a:lnTo>
                  <a:pt x="15749587" y="9452745"/>
                </a:lnTo>
                <a:lnTo>
                  <a:pt x="15755937" y="9443215"/>
                </a:lnTo>
                <a:lnTo>
                  <a:pt x="15761494" y="9433684"/>
                </a:lnTo>
                <a:lnTo>
                  <a:pt x="15766256" y="9423360"/>
                </a:lnTo>
                <a:lnTo>
                  <a:pt x="15771019" y="9413035"/>
                </a:lnTo>
                <a:lnTo>
                  <a:pt x="15772606" y="9401916"/>
                </a:lnTo>
                <a:lnTo>
                  <a:pt x="15774987" y="9389209"/>
                </a:lnTo>
                <a:lnTo>
                  <a:pt x="15776575" y="9378090"/>
                </a:lnTo>
                <a:lnTo>
                  <a:pt x="15776575" y="8219348"/>
                </a:lnTo>
                <a:lnTo>
                  <a:pt x="15774987" y="8208229"/>
                </a:lnTo>
                <a:lnTo>
                  <a:pt x="15772606" y="8195522"/>
                </a:lnTo>
                <a:lnTo>
                  <a:pt x="15771019" y="8184403"/>
                </a:lnTo>
                <a:lnTo>
                  <a:pt x="15766256" y="8174079"/>
                </a:lnTo>
                <a:lnTo>
                  <a:pt x="15761494" y="8164548"/>
                </a:lnTo>
                <a:lnTo>
                  <a:pt x="15755937" y="8154223"/>
                </a:lnTo>
                <a:lnTo>
                  <a:pt x="15749587" y="8145487"/>
                </a:lnTo>
                <a:lnTo>
                  <a:pt x="15741650" y="8137545"/>
                </a:lnTo>
                <a:lnTo>
                  <a:pt x="15733713" y="8129603"/>
                </a:lnTo>
                <a:lnTo>
                  <a:pt x="15724981" y="8122455"/>
                </a:lnTo>
                <a:lnTo>
                  <a:pt x="15714663" y="8116896"/>
                </a:lnTo>
                <a:lnTo>
                  <a:pt x="15704344" y="8111336"/>
                </a:lnTo>
                <a:lnTo>
                  <a:pt x="15693231" y="8108160"/>
                </a:lnTo>
                <a:lnTo>
                  <a:pt x="15682119" y="8104983"/>
                </a:lnTo>
                <a:lnTo>
                  <a:pt x="15671006" y="8103394"/>
                </a:lnTo>
                <a:lnTo>
                  <a:pt x="15659894" y="8102600"/>
                </a:lnTo>
                <a:close/>
                <a:moveTo>
                  <a:pt x="15963105" y="6640513"/>
                </a:moveTo>
                <a:lnTo>
                  <a:pt x="15951199" y="6642101"/>
                </a:lnTo>
                <a:lnTo>
                  <a:pt x="15940087" y="6642895"/>
                </a:lnTo>
                <a:lnTo>
                  <a:pt x="15928180" y="6646070"/>
                </a:lnTo>
                <a:lnTo>
                  <a:pt x="15917068" y="6650038"/>
                </a:lnTo>
                <a:lnTo>
                  <a:pt x="15907543" y="6655595"/>
                </a:lnTo>
                <a:lnTo>
                  <a:pt x="15898018" y="6661151"/>
                </a:lnTo>
                <a:lnTo>
                  <a:pt x="15889287" y="6667501"/>
                </a:lnTo>
                <a:lnTo>
                  <a:pt x="15880555" y="6675438"/>
                </a:lnTo>
                <a:lnTo>
                  <a:pt x="15872618" y="6683376"/>
                </a:lnTo>
                <a:lnTo>
                  <a:pt x="15865474" y="6692107"/>
                </a:lnTo>
                <a:lnTo>
                  <a:pt x="15859918" y="6702426"/>
                </a:lnTo>
                <a:lnTo>
                  <a:pt x="15855949" y="6712745"/>
                </a:lnTo>
                <a:lnTo>
                  <a:pt x="15851187" y="6723063"/>
                </a:lnTo>
                <a:lnTo>
                  <a:pt x="15848805" y="6734176"/>
                </a:lnTo>
                <a:lnTo>
                  <a:pt x="15846424" y="6746082"/>
                </a:lnTo>
                <a:lnTo>
                  <a:pt x="15846424" y="6757988"/>
                </a:lnTo>
                <a:lnTo>
                  <a:pt x="15846424" y="7916070"/>
                </a:lnTo>
                <a:lnTo>
                  <a:pt x="15846424" y="7927976"/>
                </a:lnTo>
                <a:lnTo>
                  <a:pt x="15848805" y="7939089"/>
                </a:lnTo>
                <a:lnTo>
                  <a:pt x="15851187" y="7950995"/>
                </a:lnTo>
                <a:lnTo>
                  <a:pt x="15855949" y="7960520"/>
                </a:lnTo>
                <a:lnTo>
                  <a:pt x="15859918" y="7970839"/>
                </a:lnTo>
                <a:lnTo>
                  <a:pt x="15865474" y="7981157"/>
                </a:lnTo>
                <a:lnTo>
                  <a:pt x="15872618" y="7989889"/>
                </a:lnTo>
                <a:lnTo>
                  <a:pt x="15880555" y="7997826"/>
                </a:lnTo>
                <a:lnTo>
                  <a:pt x="15889287" y="8005764"/>
                </a:lnTo>
                <a:lnTo>
                  <a:pt x="15898018" y="8012907"/>
                </a:lnTo>
                <a:lnTo>
                  <a:pt x="15907543" y="8018464"/>
                </a:lnTo>
                <a:lnTo>
                  <a:pt x="15917068" y="8024020"/>
                </a:lnTo>
                <a:lnTo>
                  <a:pt x="15928180" y="8027195"/>
                </a:lnTo>
                <a:lnTo>
                  <a:pt x="15940087" y="8030370"/>
                </a:lnTo>
                <a:lnTo>
                  <a:pt x="15951199" y="8031957"/>
                </a:lnTo>
                <a:lnTo>
                  <a:pt x="15963105" y="8032751"/>
                </a:lnTo>
                <a:lnTo>
                  <a:pt x="17118804" y="8032751"/>
                </a:lnTo>
                <a:lnTo>
                  <a:pt x="17129920" y="8031957"/>
                </a:lnTo>
                <a:lnTo>
                  <a:pt x="17141032" y="8030370"/>
                </a:lnTo>
                <a:lnTo>
                  <a:pt x="17152936" y="8027195"/>
                </a:lnTo>
                <a:lnTo>
                  <a:pt x="17164048" y="8024020"/>
                </a:lnTo>
                <a:lnTo>
                  <a:pt x="17173576" y="8018464"/>
                </a:lnTo>
                <a:lnTo>
                  <a:pt x="17183892" y="8012907"/>
                </a:lnTo>
                <a:lnTo>
                  <a:pt x="17193420" y="8005764"/>
                </a:lnTo>
                <a:lnTo>
                  <a:pt x="17200564" y="7997826"/>
                </a:lnTo>
                <a:lnTo>
                  <a:pt x="17208500" y="7989889"/>
                </a:lnTo>
                <a:lnTo>
                  <a:pt x="17215644" y="7981157"/>
                </a:lnTo>
                <a:lnTo>
                  <a:pt x="17221200" y="7970839"/>
                </a:lnTo>
                <a:lnTo>
                  <a:pt x="17225964" y="7960520"/>
                </a:lnTo>
                <a:lnTo>
                  <a:pt x="17229932" y="7950995"/>
                </a:lnTo>
                <a:lnTo>
                  <a:pt x="17233104" y="7939089"/>
                </a:lnTo>
                <a:lnTo>
                  <a:pt x="17234692" y="7927976"/>
                </a:lnTo>
                <a:lnTo>
                  <a:pt x="17235488" y="7916070"/>
                </a:lnTo>
                <a:lnTo>
                  <a:pt x="17235488" y="6757988"/>
                </a:lnTo>
                <a:lnTo>
                  <a:pt x="17234692" y="6746082"/>
                </a:lnTo>
                <a:lnTo>
                  <a:pt x="17233104" y="6734176"/>
                </a:lnTo>
                <a:lnTo>
                  <a:pt x="17229932" y="6723063"/>
                </a:lnTo>
                <a:lnTo>
                  <a:pt x="17225964" y="6712745"/>
                </a:lnTo>
                <a:lnTo>
                  <a:pt x="17221200" y="6702426"/>
                </a:lnTo>
                <a:lnTo>
                  <a:pt x="17215644" y="6692107"/>
                </a:lnTo>
                <a:lnTo>
                  <a:pt x="17208500" y="6683376"/>
                </a:lnTo>
                <a:lnTo>
                  <a:pt x="17200564" y="6675438"/>
                </a:lnTo>
                <a:lnTo>
                  <a:pt x="17193420" y="6667501"/>
                </a:lnTo>
                <a:lnTo>
                  <a:pt x="17183892" y="6661151"/>
                </a:lnTo>
                <a:lnTo>
                  <a:pt x="17173576" y="6655595"/>
                </a:lnTo>
                <a:lnTo>
                  <a:pt x="17164048" y="6650038"/>
                </a:lnTo>
                <a:lnTo>
                  <a:pt x="17152936" y="6646070"/>
                </a:lnTo>
                <a:lnTo>
                  <a:pt x="17141032" y="6642895"/>
                </a:lnTo>
                <a:lnTo>
                  <a:pt x="17129920" y="6642101"/>
                </a:lnTo>
                <a:lnTo>
                  <a:pt x="17118804" y="6640513"/>
                </a:lnTo>
                <a:close/>
                <a:moveTo>
                  <a:pt x="14504193" y="6640513"/>
                </a:moveTo>
                <a:lnTo>
                  <a:pt x="14491493" y="6642101"/>
                </a:lnTo>
                <a:lnTo>
                  <a:pt x="14480381" y="6642895"/>
                </a:lnTo>
                <a:lnTo>
                  <a:pt x="14469268" y="6646070"/>
                </a:lnTo>
                <a:lnTo>
                  <a:pt x="14458156" y="6650038"/>
                </a:lnTo>
                <a:lnTo>
                  <a:pt x="14447837" y="6655595"/>
                </a:lnTo>
                <a:lnTo>
                  <a:pt x="14439106" y="6661151"/>
                </a:lnTo>
                <a:lnTo>
                  <a:pt x="14430375" y="6667501"/>
                </a:lnTo>
                <a:lnTo>
                  <a:pt x="14420850" y="6675438"/>
                </a:lnTo>
                <a:lnTo>
                  <a:pt x="14412912" y="6683376"/>
                </a:lnTo>
                <a:lnTo>
                  <a:pt x="14406562" y="6692107"/>
                </a:lnTo>
                <a:lnTo>
                  <a:pt x="14401006" y="6702426"/>
                </a:lnTo>
                <a:lnTo>
                  <a:pt x="14396243" y="6712745"/>
                </a:lnTo>
                <a:lnTo>
                  <a:pt x="14391481" y="6723063"/>
                </a:lnTo>
                <a:lnTo>
                  <a:pt x="14389893" y="6734176"/>
                </a:lnTo>
                <a:lnTo>
                  <a:pt x="14387512" y="6746082"/>
                </a:lnTo>
                <a:lnTo>
                  <a:pt x="14387512" y="6757988"/>
                </a:lnTo>
                <a:lnTo>
                  <a:pt x="14387512" y="7916070"/>
                </a:lnTo>
                <a:lnTo>
                  <a:pt x="14387512" y="7927976"/>
                </a:lnTo>
                <a:lnTo>
                  <a:pt x="14389893" y="7939089"/>
                </a:lnTo>
                <a:lnTo>
                  <a:pt x="14391481" y="7950995"/>
                </a:lnTo>
                <a:lnTo>
                  <a:pt x="14396243" y="7960520"/>
                </a:lnTo>
                <a:lnTo>
                  <a:pt x="14401006" y="7970839"/>
                </a:lnTo>
                <a:lnTo>
                  <a:pt x="14406562" y="7981157"/>
                </a:lnTo>
                <a:lnTo>
                  <a:pt x="14412912" y="7989889"/>
                </a:lnTo>
                <a:lnTo>
                  <a:pt x="14420850" y="7997826"/>
                </a:lnTo>
                <a:lnTo>
                  <a:pt x="14430375" y="8005764"/>
                </a:lnTo>
                <a:lnTo>
                  <a:pt x="14439106" y="8012907"/>
                </a:lnTo>
                <a:lnTo>
                  <a:pt x="14447837" y="8018464"/>
                </a:lnTo>
                <a:lnTo>
                  <a:pt x="14458156" y="8024020"/>
                </a:lnTo>
                <a:lnTo>
                  <a:pt x="14469268" y="8027195"/>
                </a:lnTo>
                <a:lnTo>
                  <a:pt x="14480381" y="8030370"/>
                </a:lnTo>
                <a:lnTo>
                  <a:pt x="14491493" y="8031957"/>
                </a:lnTo>
                <a:lnTo>
                  <a:pt x="14504193" y="8032751"/>
                </a:lnTo>
                <a:lnTo>
                  <a:pt x="15659894" y="8032751"/>
                </a:lnTo>
                <a:lnTo>
                  <a:pt x="15671006" y="8031957"/>
                </a:lnTo>
                <a:lnTo>
                  <a:pt x="15682119" y="8030370"/>
                </a:lnTo>
                <a:lnTo>
                  <a:pt x="15693231" y="8027195"/>
                </a:lnTo>
                <a:lnTo>
                  <a:pt x="15704344" y="8024020"/>
                </a:lnTo>
                <a:lnTo>
                  <a:pt x="15714663" y="8018464"/>
                </a:lnTo>
                <a:lnTo>
                  <a:pt x="15724981" y="8012907"/>
                </a:lnTo>
                <a:lnTo>
                  <a:pt x="15733713" y="8005764"/>
                </a:lnTo>
                <a:lnTo>
                  <a:pt x="15741650" y="7997826"/>
                </a:lnTo>
                <a:lnTo>
                  <a:pt x="15749587" y="7989889"/>
                </a:lnTo>
                <a:lnTo>
                  <a:pt x="15755937" y="7981157"/>
                </a:lnTo>
                <a:lnTo>
                  <a:pt x="15761494" y="7970839"/>
                </a:lnTo>
                <a:lnTo>
                  <a:pt x="15766256" y="7960520"/>
                </a:lnTo>
                <a:lnTo>
                  <a:pt x="15771019" y="7950995"/>
                </a:lnTo>
                <a:lnTo>
                  <a:pt x="15772606" y="7939089"/>
                </a:lnTo>
                <a:lnTo>
                  <a:pt x="15774987" y="7927976"/>
                </a:lnTo>
                <a:lnTo>
                  <a:pt x="15776575" y="7916070"/>
                </a:lnTo>
                <a:lnTo>
                  <a:pt x="15776575" y="6757988"/>
                </a:lnTo>
                <a:lnTo>
                  <a:pt x="15774987" y="6746082"/>
                </a:lnTo>
                <a:lnTo>
                  <a:pt x="15772606" y="6734176"/>
                </a:lnTo>
                <a:lnTo>
                  <a:pt x="15771019" y="6723063"/>
                </a:lnTo>
                <a:lnTo>
                  <a:pt x="15766256" y="6712745"/>
                </a:lnTo>
                <a:lnTo>
                  <a:pt x="15761494" y="6702426"/>
                </a:lnTo>
                <a:lnTo>
                  <a:pt x="15755937" y="6692107"/>
                </a:lnTo>
                <a:lnTo>
                  <a:pt x="15749587" y="6683376"/>
                </a:lnTo>
                <a:lnTo>
                  <a:pt x="15741650" y="6675438"/>
                </a:lnTo>
                <a:lnTo>
                  <a:pt x="15733713" y="6667501"/>
                </a:lnTo>
                <a:lnTo>
                  <a:pt x="15724981" y="6661151"/>
                </a:lnTo>
                <a:lnTo>
                  <a:pt x="15714663" y="6655595"/>
                </a:lnTo>
                <a:lnTo>
                  <a:pt x="15704344" y="6650038"/>
                </a:lnTo>
                <a:lnTo>
                  <a:pt x="15693231" y="6646070"/>
                </a:lnTo>
                <a:lnTo>
                  <a:pt x="15682119" y="6642895"/>
                </a:lnTo>
                <a:lnTo>
                  <a:pt x="15671006" y="6642101"/>
                </a:lnTo>
                <a:lnTo>
                  <a:pt x="15659894" y="6640513"/>
                </a:lnTo>
                <a:close/>
                <a:moveTo>
                  <a:pt x="13046141" y="6640513"/>
                </a:moveTo>
                <a:lnTo>
                  <a:pt x="13034228" y="6642101"/>
                </a:lnTo>
                <a:lnTo>
                  <a:pt x="13023109" y="6642895"/>
                </a:lnTo>
                <a:lnTo>
                  <a:pt x="13011990" y="6646070"/>
                </a:lnTo>
                <a:lnTo>
                  <a:pt x="13000077" y="6650038"/>
                </a:lnTo>
                <a:lnTo>
                  <a:pt x="12990547" y="6655595"/>
                </a:lnTo>
                <a:lnTo>
                  <a:pt x="12981016" y="6661151"/>
                </a:lnTo>
                <a:lnTo>
                  <a:pt x="12972280" y="6667501"/>
                </a:lnTo>
                <a:lnTo>
                  <a:pt x="12963544" y="6675438"/>
                </a:lnTo>
                <a:lnTo>
                  <a:pt x="12955602" y="6683376"/>
                </a:lnTo>
                <a:lnTo>
                  <a:pt x="12948454" y="6692107"/>
                </a:lnTo>
                <a:lnTo>
                  <a:pt x="12942895" y="6702426"/>
                </a:lnTo>
                <a:lnTo>
                  <a:pt x="12938924" y="6712745"/>
                </a:lnTo>
                <a:lnTo>
                  <a:pt x="12934158" y="6723063"/>
                </a:lnTo>
                <a:lnTo>
                  <a:pt x="12931776" y="6734176"/>
                </a:lnTo>
                <a:lnTo>
                  <a:pt x="12929393" y="6746082"/>
                </a:lnTo>
                <a:lnTo>
                  <a:pt x="12928599" y="6757988"/>
                </a:lnTo>
                <a:lnTo>
                  <a:pt x="12928599" y="7916070"/>
                </a:lnTo>
                <a:lnTo>
                  <a:pt x="12929393" y="7927976"/>
                </a:lnTo>
                <a:lnTo>
                  <a:pt x="12931776" y="7939089"/>
                </a:lnTo>
                <a:lnTo>
                  <a:pt x="12934158" y="7950995"/>
                </a:lnTo>
                <a:lnTo>
                  <a:pt x="12938924" y="7960520"/>
                </a:lnTo>
                <a:lnTo>
                  <a:pt x="12942895" y="7970839"/>
                </a:lnTo>
                <a:lnTo>
                  <a:pt x="12948454" y="7981157"/>
                </a:lnTo>
                <a:lnTo>
                  <a:pt x="12955602" y="7989889"/>
                </a:lnTo>
                <a:lnTo>
                  <a:pt x="12963544" y="7997826"/>
                </a:lnTo>
                <a:lnTo>
                  <a:pt x="12972280" y="8005764"/>
                </a:lnTo>
                <a:lnTo>
                  <a:pt x="12981016" y="8012907"/>
                </a:lnTo>
                <a:lnTo>
                  <a:pt x="12990547" y="8018464"/>
                </a:lnTo>
                <a:lnTo>
                  <a:pt x="13000077" y="8024020"/>
                </a:lnTo>
                <a:lnTo>
                  <a:pt x="13011990" y="8027195"/>
                </a:lnTo>
                <a:lnTo>
                  <a:pt x="13023109" y="8030370"/>
                </a:lnTo>
                <a:lnTo>
                  <a:pt x="13034228" y="8031957"/>
                </a:lnTo>
                <a:lnTo>
                  <a:pt x="13046141" y="8032751"/>
                </a:lnTo>
                <a:lnTo>
                  <a:pt x="14201707" y="8032751"/>
                </a:lnTo>
                <a:lnTo>
                  <a:pt x="14213620" y="8031957"/>
                </a:lnTo>
                <a:lnTo>
                  <a:pt x="14225533" y="8030370"/>
                </a:lnTo>
                <a:lnTo>
                  <a:pt x="14236652" y="8027195"/>
                </a:lnTo>
                <a:lnTo>
                  <a:pt x="14247771" y="8024020"/>
                </a:lnTo>
                <a:lnTo>
                  <a:pt x="14258095" y="8018464"/>
                </a:lnTo>
                <a:lnTo>
                  <a:pt x="14267626" y="8012907"/>
                </a:lnTo>
                <a:lnTo>
                  <a:pt x="14277156" y="8005764"/>
                </a:lnTo>
                <a:lnTo>
                  <a:pt x="14284304" y="7997826"/>
                </a:lnTo>
                <a:lnTo>
                  <a:pt x="14292246" y="7989889"/>
                </a:lnTo>
                <a:lnTo>
                  <a:pt x="14299394" y="7981157"/>
                </a:lnTo>
                <a:lnTo>
                  <a:pt x="14304953" y="7970839"/>
                </a:lnTo>
                <a:lnTo>
                  <a:pt x="14309719" y="7960520"/>
                </a:lnTo>
                <a:lnTo>
                  <a:pt x="14313690" y="7950995"/>
                </a:lnTo>
                <a:lnTo>
                  <a:pt x="14316072" y="7939089"/>
                </a:lnTo>
                <a:lnTo>
                  <a:pt x="14318455" y="7927976"/>
                </a:lnTo>
                <a:lnTo>
                  <a:pt x="14319249" y="7916070"/>
                </a:lnTo>
                <a:lnTo>
                  <a:pt x="14319249" y="6757988"/>
                </a:lnTo>
                <a:lnTo>
                  <a:pt x="14318455" y="6746082"/>
                </a:lnTo>
                <a:lnTo>
                  <a:pt x="14316072" y="6734176"/>
                </a:lnTo>
                <a:lnTo>
                  <a:pt x="14313690" y="6723063"/>
                </a:lnTo>
                <a:lnTo>
                  <a:pt x="14309719" y="6712745"/>
                </a:lnTo>
                <a:lnTo>
                  <a:pt x="14304953" y="6702426"/>
                </a:lnTo>
                <a:lnTo>
                  <a:pt x="14299394" y="6692107"/>
                </a:lnTo>
                <a:lnTo>
                  <a:pt x="14292246" y="6683376"/>
                </a:lnTo>
                <a:lnTo>
                  <a:pt x="14284304" y="6675438"/>
                </a:lnTo>
                <a:lnTo>
                  <a:pt x="14277156" y="6667501"/>
                </a:lnTo>
                <a:lnTo>
                  <a:pt x="14267626" y="6661151"/>
                </a:lnTo>
                <a:lnTo>
                  <a:pt x="14258095" y="6655595"/>
                </a:lnTo>
                <a:lnTo>
                  <a:pt x="14247771" y="6650038"/>
                </a:lnTo>
                <a:lnTo>
                  <a:pt x="14236652" y="6646070"/>
                </a:lnTo>
                <a:lnTo>
                  <a:pt x="14225533" y="6642895"/>
                </a:lnTo>
                <a:lnTo>
                  <a:pt x="14213620" y="6642101"/>
                </a:lnTo>
                <a:lnTo>
                  <a:pt x="14201707" y="6640513"/>
                </a:lnTo>
                <a:close/>
                <a:moveTo>
                  <a:pt x="14491493" y="5178425"/>
                </a:moveTo>
                <a:lnTo>
                  <a:pt x="14480381" y="5180807"/>
                </a:lnTo>
                <a:lnTo>
                  <a:pt x="14469268" y="5183982"/>
                </a:lnTo>
                <a:lnTo>
                  <a:pt x="14458156" y="5187157"/>
                </a:lnTo>
                <a:lnTo>
                  <a:pt x="14447837" y="5192713"/>
                </a:lnTo>
                <a:lnTo>
                  <a:pt x="14439106" y="5198269"/>
                </a:lnTo>
                <a:lnTo>
                  <a:pt x="14430375" y="5205413"/>
                </a:lnTo>
                <a:lnTo>
                  <a:pt x="14420850" y="5213350"/>
                </a:lnTo>
                <a:lnTo>
                  <a:pt x="14412912" y="5221288"/>
                </a:lnTo>
                <a:lnTo>
                  <a:pt x="14406562" y="5230019"/>
                </a:lnTo>
                <a:lnTo>
                  <a:pt x="14401006" y="5240338"/>
                </a:lnTo>
                <a:lnTo>
                  <a:pt x="14396243" y="5249863"/>
                </a:lnTo>
                <a:lnTo>
                  <a:pt x="14391481" y="5260182"/>
                </a:lnTo>
                <a:lnTo>
                  <a:pt x="14389893" y="5271294"/>
                </a:lnTo>
                <a:lnTo>
                  <a:pt x="14387512" y="5283994"/>
                </a:lnTo>
                <a:lnTo>
                  <a:pt x="14387512" y="5295107"/>
                </a:lnTo>
                <a:lnTo>
                  <a:pt x="14387512" y="6453188"/>
                </a:lnTo>
                <a:lnTo>
                  <a:pt x="14387512" y="6464301"/>
                </a:lnTo>
                <a:lnTo>
                  <a:pt x="14389893" y="6477001"/>
                </a:lnTo>
                <a:lnTo>
                  <a:pt x="14391481" y="6488113"/>
                </a:lnTo>
                <a:lnTo>
                  <a:pt x="14396243" y="6498432"/>
                </a:lnTo>
                <a:lnTo>
                  <a:pt x="14401006" y="6508751"/>
                </a:lnTo>
                <a:lnTo>
                  <a:pt x="14406562" y="6518276"/>
                </a:lnTo>
                <a:lnTo>
                  <a:pt x="14412912" y="6527801"/>
                </a:lnTo>
                <a:lnTo>
                  <a:pt x="14420850" y="6535738"/>
                </a:lnTo>
                <a:lnTo>
                  <a:pt x="14430375" y="6543676"/>
                </a:lnTo>
                <a:lnTo>
                  <a:pt x="14439106" y="6550026"/>
                </a:lnTo>
                <a:lnTo>
                  <a:pt x="14447837" y="6555582"/>
                </a:lnTo>
                <a:lnTo>
                  <a:pt x="14458156" y="6561138"/>
                </a:lnTo>
                <a:lnTo>
                  <a:pt x="14469268" y="6565107"/>
                </a:lnTo>
                <a:lnTo>
                  <a:pt x="14480381" y="6568282"/>
                </a:lnTo>
                <a:lnTo>
                  <a:pt x="14491493" y="6570663"/>
                </a:lnTo>
                <a:lnTo>
                  <a:pt x="14504193" y="6570663"/>
                </a:lnTo>
                <a:lnTo>
                  <a:pt x="15659894" y="6570663"/>
                </a:lnTo>
                <a:lnTo>
                  <a:pt x="15671006" y="6570663"/>
                </a:lnTo>
                <a:lnTo>
                  <a:pt x="15682119" y="6568282"/>
                </a:lnTo>
                <a:lnTo>
                  <a:pt x="15693231" y="6565107"/>
                </a:lnTo>
                <a:lnTo>
                  <a:pt x="15704344" y="6561138"/>
                </a:lnTo>
                <a:lnTo>
                  <a:pt x="15714663" y="6555582"/>
                </a:lnTo>
                <a:lnTo>
                  <a:pt x="15724981" y="6550026"/>
                </a:lnTo>
                <a:lnTo>
                  <a:pt x="15733713" y="6543676"/>
                </a:lnTo>
                <a:lnTo>
                  <a:pt x="15741650" y="6535738"/>
                </a:lnTo>
                <a:lnTo>
                  <a:pt x="15749587" y="6527801"/>
                </a:lnTo>
                <a:lnTo>
                  <a:pt x="15755937" y="6518276"/>
                </a:lnTo>
                <a:lnTo>
                  <a:pt x="15761494" y="6508751"/>
                </a:lnTo>
                <a:lnTo>
                  <a:pt x="15766256" y="6498432"/>
                </a:lnTo>
                <a:lnTo>
                  <a:pt x="15771019" y="6488113"/>
                </a:lnTo>
                <a:lnTo>
                  <a:pt x="15772606" y="6477001"/>
                </a:lnTo>
                <a:lnTo>
                  <a:pt x="15774987" y="6464301"/>
                </a:lnTo>
                <a:lnTo>
                  <a:pt x="15776575" y="6453188"/>
                </a:lnTo>
                <a:lnTo>
                  <a:pt x="15776575" y="5295107"/>
                </a:lnTo>
                <a:lnTo>
                  <a:pt x="15774987" y="5283994"/>
                </a:lnTo>
                <a:lnTo>
                  <a:pt x="15772606" y="5271294"/>
                </a:lnTo>
                <a:lnTo>
                  <a:pt x="15771019" y="5260182"/>
                </a:lnTo>
                <a:lnTo>
                  <a:pt x="15766256" y="5249863"/>
                </a:lnTo>
                <a:lnTo>
                  <a:pt x="15761494" y="5240338"/>
                </a:lnTo>
                <a:lnTo>
                  <a:pt x="15755937" y="5230019"/>
                </a:lnTo>
                <a:lnTo>
                  <a:pt x="15749587" y="5221288"/>
                </a:lnTo>
                <a:lnTo>
                  <a:pt x="15741650" y="5213350"/>
                </a:lnTo>
                <a:lnTo>
                  <a:pt x="15733713" y="5205413"/>
                </a:lnTo>
                <a:lnTo>
                  <a:pt x="15724981" y="5198269"/>
                </a:lnTo>
                <a:lnTo>
                  <a:pt x="15714663" y="5192713"/>
                </a:lnTo>
                <a:lnTo>
                  <a:pt x="15704344" y="5187157"/>
                </a:lnTo>
                <a:lnTo>
                  <a:pt x="15693231" y="5183982"/>
                </a:lnTo>
                <a:lnTo>
                  <a:pt x="15682119" y="5180807"/>
                </a:lnTo>
                <a:lnTo>
                  <a:pt x="15671006" y="5178425"/>
                </a:lnTo>
                <a:lnTo>
                  <a:pt x="15659894" y="5178425"/>
                </a:lnTo>
                <a:lnTo>
                  <a:pt x="14504193" y="5178425"/>
                </a:lnTo>
                <a:close/>
                <a:moveTo>
                  <a:pt x="13034228" y="5178425"/>
                </a:moveTo>
                <a:lnTo>
                  <a:pt x="13023109" y="5180807"/>
                </a:lnTo>
                <a:lnTo>
                  <a:pt x="13011990" y="5183982"/>
                </a:lnTo>
                <a:lnTo>
                  <a:pt x="13000077" y="5187157"/>
                </a:lnTo>
                <a:lnTo>
                  <a:pt x="12990547" y="5192713"/>
                </a:lnTo>
                <a:lnTo>
                  <a:pt x="12981016" y="5198269"/>
                </a:lnTo>
                <a:lnTo>
                  <a:pt x="12972280" y="5205413"/>
                </a:lnTo>
                <a:lnTo>
                  <a:pt x="12963544" y="5213350"/>
                </a:lnTo>
                <a:lnTo>
                  <a:pt x="12955602" y="5221288"/>
                </a:lnTo>
                <a:lnTo>
                  <a:pt x="12948454" y="5230019"/>
                </a:lnTo>
                <a:lnTo>
                  <a:pt x="12942895" y="5240338"/>
                </a:lnTo>
                <a:lnTo>
                  <a:pt x="12938924" y="5249863"/>
                </a:lnTo>
                <a:lnTo>
                  <a:pt x="12934158" y="5260182"/>
                </a:lnTo>
                <a:lnTo>
                  <a:pt x="12931776" y="5271294"/>
                </a:lnTo>
                <a:lnTo>
                  <a:pt x="12929393" y="5283994"/>
                </a:lnTo>
                <a:lnTo>
                  <a:pt x="12928599" y="5295107"/>
                </a:lnTo>
                <a:lnTo>
                  <a:pt x="12928599" y="6453188"/>
                </a:lnTo>
                <a:lnTo>
                  <a:pt x="12929393" y="6464301"/>
                </a:lnTo>
                <a:lnTo>
                  <a:pt x="12931776" y="6477001"/>
                </a:lnTo>
                <a:lnTo>
                  <a:pt x="12934158" y="6488113"/>
                </a:lnTo>
                <a:lnTo>
                  <a:pt x="12938924" y="6498432"/>
                </a:lnTo>
                <a:lnTo>
                  <a:pt x="12942895" y="6508751"/>
                </a:lnTo>
                <a:lnTo>
                  <a:pt x="12948454" y="6518276"/>
                </a:lnTo>
                <a:lnTo>
                  <a:pt x="12955602" y="6527801"/>
                </a:lnTo>
                <a:lnTo>
                  <a:pt x="12963544" y="6535738"/>
                </a:lnTo>
                <a:lnTo>
                  <a:pt x="12972280" y="6543676"/>
                </a:lnTo>
                <a:lnTo>
                  <a:pt x="12981016" y="6550026"/>
                </a:lnTo>
                <a:lnTo>
                  <a:pt x="12990547" y="6555582"/>
                </a:lnTo>
                <a:lnTo>
                  <a:pt x="13000077" y="6561138"/>
                </a:lnTo>
                <a:lnTo>
                  <a:pt x="13011990" y="6565107"/>
                </a:lnTo>
                <a:lnTo>
                  <a:pt x="13023109" y="6568282"/>
                </a:lnTo>
                <a:lnTo>
                  <a:pt x="13034228" y="6570663"/>
                </a:lnTo>
                <a:lnTo>
                  <a:pt x="13046141" y="6570663"/>
                </a:lnTo>
                <a:lnTo>
                  <a:pt x="14201707" y="6570663"/>
                </a:lnTo>
                <a:lnTo>
                  <a:pt x="14213620" y="6570663"/>
                </a:lnTo>
                <a:lnTo>
                  <a:pt x="14225533" y="6568282"/>
                </a:lnTo>
                <a:lnTo>
                  <a:pt x="14236652" y="6565107"/>
                </a:lnTo>
                <a:lnTo>
                  <a:pt x="14247771" y="6561138"/>
                </a:lnTo>
                <a:lnTo>
                  <a:pt x="14258095" y="6555582"/>
                </a:lnTo>
                <a:lnTo>
                  <a:pt x="14267626" y="6550026"/>
                </a:lnTo>
                <a:lnTo>
                  <a:pt x="14277156" y="6543676"/>
                </a:lnTo>
                <a:lnTo>
                  <a:pt x="14284304" y="6535738"/>
                </a:lnTo>
                <a:lnTo>
                  <a:pt x="14292246" y="6527801"/>
                </a:lnTo>
                <a:lnTo>
                  <a:pt x="14299394" y="6518276"/>
                </a:lnTo>
                <a:lnTo>
                  <a:pt x="14304953" y="6508751"/>
                </a:lnTo>
                <a:lnTo>
                  <a:pt x="14309719" y="6498432"/>
                </a:lnTo>
                <a:lnTo>
                  <a:pt x="14313690" y="6488113"/>
                </a:lnTo>
                <a:lnTo>
                  <a:pt x="14316072" y="6477001"/>
                </a:lnTo>
                <a:lnTo>
                  <a:pt x="14318455" y="6464301"/>
                </a:lnTo>
                <a:lnTo>
                  <a:pt x="14319249" y="6453188"/>
                </a:lnTo>
                <a:lnTo>
                  <a:pt x="14319249" y="5295107"/>
                </a:lnTo>
                <a:lnTo>
                  <a:pt x="14318455" y="5283994"/>
                </a:lnTo>
                <a:lnTo>
                  <a:pt x="14316072" y="5271294"/>
                </a:lnTo>
                <a:lnTo>
                  <a:pt x="14313690" y="5260182"/>
                </a:lnTo>
                <a:lnTo>
                  <a:pt x="14309719" y="5249863"/>
                </a:lnTo>
                <a:lnTo>
                  <a:pt x="14304953" y="5240338"/>
                </a:lnTo>
                <a:lnTo>
                  <a:pt x="14299394" y="5230019"/>
                </a:lnTo>
                <a:lnTo>
                  <a:pt x="14292246" y="5221288"/>
                </a:lnTo>
                <a:lnTo>
                  <a:pt x="14284304" y="5213350"/>
                </a:lnTo>
                <a:lnTo>
                  <a:pt x="14277156" y="5205413"/>
                </a:lnTo>
                <a:lnTo>
                  <a:pt x="14267626" y="5198269"/>
                </a:lnTo>
                <a:lnTo>
                  <a:pt x="14258095" y="5192713"/>
                </a:lnTo>
                <a:lnTo>
                  <a:pt x="14247771" y="5187157"/>
                </a:lnTo>
                <a:lnTo>
                  <a:pt x="14236652" y="5183982"/>
                </a:lnTo>
                <a:lnTo>
                  <a:pt x="14225533" y="5180807"/>
                </a:lnTo>
                <a:lnTo>
                  <a:pt x="14213620" y="5178425"/>
                </a:lnTo>
                <a:lnTo>
                  <a:pt x="14201707" y="5178425"/>
                </a:lnTo>
                <a:lnTo>
                  <a:pt x="13046141" y="5178425"/>
                </a:lnTo>
                <a:close/>
                <a:moveTo>
                  <a:pt x="11575256" y="5178425"/>
                </a:moveTo>
                <a:lnTo>
                  <a:pt x="11564143" y="5180807"/>
                </a:lnTo>
                <a:lnTo>
                  <a:pt x="11553031" y="5183982"/>
                </a:lnTo>
                <a:lnTo>
                  <a:pt x="11541918" y="5187157"/>
                </a:lnTo>
                <a:lnTo>
                  <a:pt x="11531599" y="5192713"/>
                </a:lnTo>
                <a:lnTo>
                  <a:pt x="11522868" y="5198269"/>
                </a:lnTo>
                <a:lnTo>
                  <a:pt x="11512549" y="5205413"/>
                </a:lnTo>
                <a:lnTo>
                  <a:pt x="11504612" y="5213350"/>
                </a:lnTo>
                <a:lnTo>
                  <a:pt x="11496675" y="5221288"/>
                </a:lnTo>
                <a:lnTo>
                  <a:pt x="11490325" y="5230019"/>
                </a:lnTo>
                <a:lnTo>
                  <a:pt x="11484768" y="5240338"/>
                </a:lnTo>
                <a:lnTo>
                  <a:pt x="11480006" y="5249863"/>
                </a:lnTo>
                <a:lnTo>
                  <a:pt x="11475243" y="5260182"/>
                </a:lnTo>
                <a:lnTo>
                  <a:pt x="11473656" y="5271294"/>
                </a:lnTo>
                <a:lnTo>
                  <a:pt x="11471275" y="5283994"/>
                </a:lnTo>
                <a:lnTo>
                  <a:pt x="11469687" y="5295107"/>
                </a:lnTo>
                <a:lnTo>
                  <a:pt x="11469687" y="6453188"/>
                </a:lnTo>
                <a:lnTo>
                  <a:pt x="11471275" y="6464301"/>
                </a:lnTo>
                <a:lnTo>
                  <a:pt x="11473656" y="6477001"/>
                </a:lnTo>
                <a:lnTo>
                  <a:pt x="11475243" y="6488113"/>
                </a:lnTo>
                <a:lnTo>
                  <a:pt x="11480006" y="6498432"/>
                </a:lnTo>
                <a:lnTo>
                  <a:pt x="11484768" y="6508751"/>
                </a:lnTo>
                <a:lnTo>
                  <a:pt x="11490325" y="6518276"/>
                </a:lnTo>
                <a:lnTo>
                  <a:pt x="11496675" y="6527801"/>
                </a:lnTo>
                <a:lnTo>
                  <a:pt x="11504612" y="6535738"/>
                </a:lnTo>
                <a:lnTo>
                  <a:pt x="11512549" y="6543676"/>
                </a:lnTo>
                <a:lnTo>
                  <a:pt x="11522868" y="6550026"/>
                </a:lnTo>
                <a:lnTo>
                  <a:pt x="11531599" y="6555582"/>
                </a:lnTo>
                <a:lnTo>
                  <a:pt x="11541918" y="6561138"/>
                </a:lnTo>
                <a:lnTo>
                  <a:pt x="11553031" y="6565107"/>
                </a:lnTo>
                <a:lnTo>
                  <a:pt x="11564143" y="6568282"/>
                </a:lnTo>
                <a:lnTo>
                  <a:pt x="11575256" y="6570663"/>
                </a:lnTo>
                <a:lnTo>
                  <a:pt x="11587956" y="6570663"/>
                </a:lnTo>
                <a:lnTo>
                  <a:pt x="12742068" y="6570663"/>
                </a:lnTo>
                <a:lnTo>
                  <a:pt x="12754768" y="6570663"/>
                </a:lnTo>
                <a:lnTo>
                  <a:pt x="12765881" y="6568282"/>
                </a:lnTo>
                <a:lnTo>
                  <a:pt x="12776993" y="6565107"/>
                </a:lnTo>
                <a:lnTo>
                  <a:pt x="12788106" y="6561138"/>
                </a:lnTo>
                <a:lnTo>
                  <a:pt x="12798425" y="6555582"/>
                </a:lnTo>
                <a:lnTo>
                  <a:pt x="12808743" y="6550026"/>
                </a:lnTo>
                <a:lnTo>
                  <a:pt x="12817475" y="6543676"/>
                </a:lnTo>
                <a:lnTo>
                  <a:pt x="12825412" y="6535738"/>
                </a:lnTo>
                <a:lnTo>
                  <a:pt x="12833349" y="6527801"/>
                </a:lnTo>
                <a:lnTo>
                  <a:pt x="12839699" y="6518276"/>
                </a:lnTo>
                <a:lnTo>
                  <a:pt x="12845256" y="6508751"/>
                </a:lnTo>
                <a:lnTo>
                  <a:pt x="12850018" y="6498432"/>
                </a:lnTo>
                <a:lnTo>
                  <a:pt x="12854781" y="6488113"/>
                </a:lnTo>
                <a:lnTo>
                  <a:pt x="12857162" y="6477001"/>
                </a:lnTo>
                <a:lnTo>
                  <a:pt x="12858749" y="6464301"/>
                </a:lnTo>
                <a:lnTo>
                  <a:pt x="12860337" y="6453188"/>
                </a:lnTo>
                <a:lnTo>
                  <a:pt x="12860337" y="5295107"/>
                </a:lnTo>
                <a:lnTo>
                  <a:pt x="12858749" y="5283994"/>
                </a:lnTo>
                <a:lnTo>
                  <a:pt x="12857162" y="5271294"/>
                </a:lnTo>
                <a:lnTo>
                  <a:pt x="12854781" y="5260182"/>
                </a:lnTo>
                <a:lnTo>
                  <a:pt x="12850018" y="5249863"/>
                </a:lnTo>
                <a:lnTo>
                  <a:pt x="12845256" y="5240338"/>
                </a:lnTo>
                <a:lnTo>
                  <a:pt x="12839699" y="5230019"/>
                </a:lnTo>
                <a:lnTo>
                  <a:pt x="12833349" y="5221288"/>
                </a:lnTo>
                <a:lnTo>
                  <a:pt x="12825412" y="5213350"/>
                </a:lnTo>
                <a:lnTo>
                  <a:pt x="12817475" y="5205413"/>
                </a:lnTo>
                <a:lnTo>
                  <a:pt x="12808743" y="5198269"/>
                </a:lnTo>
                <a:lnTo>
                  <a:pt x="12798425" y="5192713"/>
                </a:lnTo>
                <a:lnTo>
                  <a:pt x="12788106" y="5187157"/>
                </a:lnTo>
                <a:lnTo>
                  <a:pt x="12776993" y="5183982"/>
                </a:lnTo>
                <a:lnTo>
                  <a:pt x="12765881" y="5180807"/>
                </a:lnTo>
                <a:lnTo>
                  <a:pt x="12754768" y="5178425"/>
                </a:lnTo>
                <a:lnTo>
                  <a:pt x="12742068" y="5178425"/>
                </a:lnTo>
                <a:lnTo>
                  <a:pt x="11587956" y="5178425"/>
                </a:lnTo>
                <a:close/>
                <a:moveTo>
                  <a:pt x="15963105" y="3717927"/>
                </a:moveTo>
                <a:lnTo>
                  <a:pt x="15951199" y="3719514"/>
                </a:lnTo>
                <a:lnTo>
                  <a:pt x="15940087" y="3720308"/>
                </a:lnTo>
                <a:lnTo>
                  <a:pt x="15928180" y="3723483"/>
                </a:lnTo>
                <a:lnTo>
                  <a:pt x="15917068" y="3727452"/>
                </a:lnTo>
                <a:lnTo>
                  <a:pt x="15907543" y="3733008"/>
                </a:lnTo>
                <a:lnTo>
                  <a:pt x="15898018" y="3738564"/>
                </a:lnTo>
                <a:lnTo>
                  <a:pt x="15889287" y="3744914"/>
                </a:lnTo>
                <a:lnTo>
                  <a:pt x="15880555" y="3752852"/>
                </a:lnTo>
                <a:lnTo>
                  <a:pt x="15872618" y="3760789"/>
                </a:lnTo>
                <a:lnTo>
                  <a:pt x="15865474" y="3770314"/>
                </a:lnTo>
                <a:lnTo>
                  <a:pt x="15859918" y="3779839"/>
                </a:lnTo>
                <a:lnTo>
                  <a:pt x="15855949" y="3790158"/>
                </a:lnTo>
                <a:lnTo>
                  <a:pt x="15851187" y="3800477"/>
                </a:lnTo>
                <a:lnTo>
                  <a:pt x="15848805" y="3811590"/>
                </a:lnTo>
                <a:lnTo>
                  <a:pt x="15846424" y="3824289"/>
                </a:lnTo>
                <a:lnTo>
                  <a:pt x="15846424" y="3835402"/>
                </a:lnTo>
                <a:lnTo>
                  <a:pt x="15846424" y="4993482"/>
                </a:lnTo>
                <a:lnTo>
                  <a:pt x="15846424" y="5004594"/>
                </a:lnTo>
                <a:lnTo>
                  <a:pt x="15848805" y="5017294"/>
                </a:lnTo>
                <a:lnTo>
                  <a:pt x="15851187" y="5028407"/>
                </a:lnTo>
                <a:lnTo>
                  <a:pt x="15855949" y="5038726"/>
                </a:lnTo>
                <a:lnTo>
                  <a:pt x="15859918" y="5048251"/>
                </a:lnTo>
                <a:lnTo>
                  <a:pt x="15865474" y="5058569"/>
                </a:lnTo>
                <a:lnTo>
                  <a:pt x="15872618" y="5067301"/>
                </a:lnTo>
                <a:lnTo>
                  <a:pt x="15880555" y="5075238"/>
                </a:lnTo>
                <a:lnTo>
                  <a:pt x="15889287" y="5083176"/>
                </a:lnTo>
                <a:lnTo>
                  <a:pt x="15898018" y="5090319"/>
                </a:lnTo>
                <a:lnTo>
                  <a:pt x="15907543" y="5095876"/>
                </a:lnTo>
                <a:lnTo>
                  <a:pt x="15917068" y="5101432"/>
                </a:lnTo>
                <a:lnTo>
                  <a:pt x="15928180" y="5104607"/>
                </a:lnTo>
                <a:lnTo>
                  <a:pt x="15940087" y="5107782"/>
                </a:lnTo>
                <a:lnTo>
                  <a:pt x="15951199" y="5110163"/>
                </a:lnTo>
                <a:lnTo>
                  <a:pt x="15963105" y="5110163"/>
                </a:lnTo>
                <a:lnTo>
                  <a:pt x="17118804" y="5110163"/>
                </a:lnTo>
                <a:lnTo>
                  <a:pt x="17129920" y="5110163"/>
                </a:lnTo>
                <a:lnTo>
                  <a:pt x="17141032" y="5107782"/>
                </a:lnTo>
                <a:lnTo>
                  <a:pt x="17152936" y="5104607"/>
                </a:lnTo>
                <a:lnTo>
                  <a:pt x="17164048" y="5101432"/>
                </a:lnTo>
                <a:lnTo>
                  <a:pt x="17173576" y="5095876"/>
                </a:lnTo>
                <a:lnTo>
                  <a:pt x="17183892" y="5090319"/>
                </a:lnTo>
                <a:lnTo>
                  <a:pt x="17193420" y="5083176"/>
                </a:lnTo>
                <a:lnTo>
                  <a:pt x="17200564" y="5075238"/>
                </a:lnTo>
                <a:lnTo>
                  <a:pt x="17208500" y="5067301"/>
                </a:lnTo>
                <a:lnTo>
                  <a:pt x="17215644" y="5058569"/>
                </a:lnTo>
                <a:lnTo>
                  <a:pt x="17221200" y="5048251"/>
                </a:lnTo>
                <a:lnTo>
                  <a:pt x="17225964" y="5038726"/>
                </a:lnTo>
                <a:lnTo>
                  <a:pt x="17229932" y="5028407"/>
                </a:lnTo>
                <a:lnTo>
                  <a:pt x="17233104" y="5017294"/>
                </a:lnTo>
                <a:lnTo>
                  <a:pt x="17234692" y="5004594"/>
                </a:lnTo>
                <a:lnTo>
                  <a:pt x="17235488" y="4993482"/>
                </a:lnTo>
                <a:lnTo>
                  <a:pt x="17235488" y="3835402"/>
                </a:lnTo>
                <a:lnTo>
                  <a:pt x="17234692" y="3824289"/>
                </a:lnTo>
                <a:lnTo>
                  <a:pt x="17233104" y="3811590"/>
                </a:lnTo>
                <a:lnTo>
                  <a:pt x="17229932" y="3800477"/>
                </a:lnTo>
                <a:lnTo>
                  <a:pt x="17225964" y="3790158"/>
                </a:lnTo>
                <a:lnTo>
                  <a:pt x="17221200" y="3779839"/>
                </a:lnTo>
                <a:lnTo>
                  <a:pt x="17215644" y="3770314"/>
                </a:lnTo>
                <a:lnTo>
                  <a:pt x="17208500" y="3760789"/>
                </a:lnTo>
                <a:lnTo>
                  <a:pt x="17200564" y="3752852"/>
                </a:lnTo>
                <a:lnTo>
                  <a:pt x="17193420" y="3744914"/>
                </a:lnTo>
                <a:lnTo>
                  <a:pt x="17183892" y="3738564"/>
                </a:lnTo>
                <a:lnTo>
                  <a:pt x="17173576" y="3733008"/>
                </a:lnTo>
                <a:lnTo>
                  <a:pt x="17164048" y="3727452"/>
                </a:lnTo>
                <a:lnTo>
                  <a:pt x="17152936" y="3723483"/>
                </a:lnTo>
                <a:lnTo>
                  <a:pt x="17141032" y="3720308"/>
                </a:lnTo>
                <a:lnTo>
                  <a:pt x="17129920" y="3719514"/>
                </a:lnTo>
                <a:lnTo>
                  <a:pt x="17118804" y="3717927"/>
                </a:lnTo>
                <a:close/>
                <a:moveTo>
                  <a:pt x="14504193" y="3717927"/>
                </a:moveTo>
                <a:lnTo>
                  <a:pt x="14491493" y="3719514"/>
                </a:lnTo>
                <a:lnTo>
                  <a:pt x="14480381" y="3720308"/>
                </a:lnTo>
                <a:lnTo>
                  <a:pt x="14469268" y="3723483"/>
                </a:lnTo>
                <a:lnTo>
                  <a:pt x="14458156" y="3727452"/>
                </a:lnTo>
                <a:lnTo>
                  <a:pt x="14447837" y="3733008"/>
                </a:lnTo>
                <a:lnTo>
                  <a:pt x="14439106" y="3738564"/>
                </a:lnTo>
                <a:lnTo>
                  <a:pt x="14430375" y="3744914"/>
                </a:lnTo>
                <a:lnTo>
                  <a:pt x="14420850" y="3752852"/>
                </a:lnTo>
                <a:lnTo>
                  <a:pt x="14412912" y="3760789"/>
                </a:lnTo>
                <a:lnTo>
                  <a:pt x="14406562" y="3770314"/>
                </a:lnTo>
                <a:lnTo>
                  <a:pt x="14401006" y="3779839"/>
                </a:lnTo>
                <a:lnTo>
                  <a:pt x="14396243" y="3790158"/>
                </a:lnTo>
                <a:lnTo>
                  <a:pt x="14391481" y="3800477"/>
                </a:lnTo>
                <a:lnTo>
                  <a:pt x="14389893" y="3811590"/>
                </a:lnTo>
                <a:lnTo>
                  <a:pt x="14387512" y="3824289"/>
                </a:lnTo>
                <a:lnTo>
                  <a:pt x="14387512" y="3835402"/>
                </a:lnTo>
                <a:lnTo>
                  <a:pt x="14387512" y="4993482"/>
                </a:lnTo>
                <a:lnTo>
                  <a:pt x="14387512" y="5004594"/>
                </a:lnTo>
                <a:lnTo>
                  <a:pt x="14389893" y="5017294"/>
                </a:lnTo>
                <a:lnTo>
                  <a:pt x="14391481" y="5028407"/>
                </a:lnTo>
                <a:lnTo>
                  <a:pt x="14396243" y="5038726"/>
                </a:lnTo>
                <a:lnTo>
                  <a:pt x="14401006" y="5048251"/>
                </a:lnTo>
                <a:lnTo>
                  <a:pt x="14406562" y="5058569"/>
                </a:lnTo>
                <a:lnTo>
                  <a:pt x="14412912" y="5067301"/>
                </a:lnTo>
                <a:lnTo>
                  <a:pt x="14420850" y="5075238"/>
                </a:lnTo>
                <a:lnTo>
                  <a:pt x="14430375" y="5083176"/>
                </a:lnTo>
                <a:lnTo>
                  <a:pt x="14439106" y="5090319"/>
                </a:lnTo>
                <a:lnTo>
                  <a:pt x="14447837" y="5095876"/>
                </a:lnTo>
                <a:lnTo>
                  <a:pt x="14458156" y="5101432"/>
                </a:lnTo>
                <a:lnTo>
                  <a:pt x="14469268" y="5104607"/>
                </a:lnTo>
                <a:lnTo>
                  <a:pt x="14480381" y="5107782"/>
                </a:lnTo>
                <a:lnTo>
                  <a:pt x="14491493" y="5110163"/>
                </a:lnTo>
                <a:lnTo>
                  <a:pt x="14504193" y="5110163"/>
                </a:lnTo>
                <a:lnTo>
                  <a:pt x="15659894" y="5110163"/>
                </a:lnTo>
                <a:lnTo>
                  <a:pt x="15671006" y="5110163"/>
                </a:lnTo>
                <a:lnTo>
                  <a:pt x="15682119" y="5107782"/>
                </a:lnTo>
                <a:lnTo>
                  <a:pt x="15693231" y="5104607"/>
                </a:lnTo>
                <a:lnTo>
                  <a:pt x="15704344" y="5101432"/>
                </a:lnTo>
                <a:lnTo>
                  <a:pt x="15714663" y="5095876"/>
                </a:lnTo>
                <a:lnTo>
                  <a:pt x="15724981" y="5090319"/>
                </a:lnTo>
                <a:lnTo>
                  <a:pt x="15733713" y="5083176"/>
                </a:lnTo>
                <a:lnTo>
                  <a:pt x="15741650" y="5075238"/>
                </a:lnTo>
                <a:lnTo>
                  <a:pt x="15749587" y="5067301"/>
                </a:lnTo>
                <a:lnTo>
                  <a:pt x="15755937" y="5058569"/>
                </a:lnTo>
                <a:lnTo>
                  <a:pt x="15761494" y="5048251"/>
                </a:lnTo>
                <a:lnTo>
                  <a:pt x="15766256" y="5038726"/>
                </a:lnTo>
                <a:lnTo>
                  <a:pt x="15771019" y="5028407"/>
                </a:lnTo>
                <a:lnTo>
                  <a:pt x="15772606" y="5017294"/>
                </a:lnTo>
                <a:lnTo>
                  <a:pt x="15774987" y="5004594"/>
                </a:lnTo>
                <a:lnTo>
                  <a:pt x="15776575" y="4993482"/>
                </a:lnTo>
                <a:lnTo>
                  <a:pt x="15776575" y="3835402"/>
                </a:lnTo>
                <a:lnTo>
                  <a:pt x="15774987" y="3824289"/>
                </a:lnTo>
                <a:lnTo>
                  <a:pt x="15772606" y="3811590"/>
                </a:lnTo>
                <a:lnTo>
                  <a:pt x="15771019" y="3800477"/>
                </a:lnTo>
                <a:lnTo>
                  <a:pt x="15766256" y="3790158"/>
                </a:lnTo>
                <a:lnTo>
                  <a:pt x="15761494" y="3779839"/>
                </a:lnTo>
                <a:lnTo>
                  <a:pt x="15755937" y="3770314"/>
                </a:lnTo>
                <a:lnTo>
                  <a:pt x="15749587" y="3760789"/>
                </a:lnTo>
                <a:lnTo>
                  <a:pt x="15741650" y="3752852"/>
                </a:lnTo>
                <a:lnTo>
                  <a:pt x="15733713" y="3744914"/>
                </a:lnTo>
                <a:lnTo>
                  <a:pt x="15724981" y="3738564"/>
                </a:lnTo>
                <a:lnTo>
                  <a:pt x="15714663" y="3733008"/>
                </a:lnTo>
                <a:lnTo>
                  <a:pt x="15704344" y="3727452"/>
                </a:lnTo>
                <a:lnTo>
                  <a:pt x="15693231" y="3723483"/>
                </a:lnTo>
                <a:lnTo>
                  <a:pt x="15682119" y="3720308"/>
                </a:lnTo>
                <a:lnTo>
                  <a:pt x="15671006" y="3719514"/>
                </a:lnTo>
                <a:lnTo>
                  <a:pt x="15659894" y="3717927"/>
                </a:lnTo>
                <a:close/>
                <a:moveTo>
                  <a:pt x="13046141" y="3717926"/>
                </a:moveTo>
                <a:lnTo>
                  <a:pt x="13034228" y="3719514"/>
                </a:lnTo>
                <a:lnTo>
                  <a:pt x="13023109" y="3720308"/>
                </a:lnTo>
                <a:lnTo>
                  <a:pt x="13011990" y="3723482"/>
                </a:lnTo>
                <a:lnTo>
                  <a:pt x="13000077" y="3727451"/>
                </a:lnTo>
                <a:lnTo>
                  <a:pt x="12990547" y="3733008"/>
                </a:lnTo>
                <a:lnTo>
                  <a:pt x="12981016" y="3738564"/>
                </a:lnTo>
                <a:lnTo>
                  <a:pt x="12972280" y="3744914"/>
                </a:lnTo>
                <a:lnTo>
                  <a:pt x="12963544" y="3752851"/>
                </a:lnTo>
                <a:lnTo>
                  <a:pt x="12955602" y="3760789"/>
                </a:lnTo>
                <a:lnTo>
                  <a:pt x="12948454" y="3770314"/>
                </a:lnTo>
                <a:lnTo>
                  <a:pt x="12942895" y="3779839"/>
                </a:lnTo>
                <a:lnTo>
                  <a:pt x="12938924" y="3790158"/>
                </a:lnTo>
                <a:lnTo>
                  <a:pt x="12934158" y="3800476"/>
                </a:lnTo>
                <a:lnTo>
                  <a:pt x="12931776" y="3811589"/>
                </a:lnTo>
                <a:lnTo>
                  <a:pt x="12929393" y="3824288"/>
                </a:lnTo>
                <a:lnTo>
                  <a:pt x="12928599" y="3835401"/>
                </a:lnTo>
                <a:lnTo>
                  <a:pt x="12928599" y="4993482"/>
                </a:lnTo>
                <a:lnTo>
                  <a:pt x="12929393" y="5004594"/>
                </a:lnTo>
                <a:lnTo>
                  <a:pt x="12931776" y="5017294"/>
                </a:lnTo>
                <a:lnTo>
                  <a:pt x="12934158" y="5028407"/>
                </a:lnTo>
                <a:lnTo>
                  <a:pt x="12938924" y="5038726"/>
                </a:lnTo>
                <a:lnTo>
                  <a:pt x="12942895" y="5048251"/>
                </a:lnTo>
                <a:lnTo>
                  <a:pt x="12948454" y="5058569"/>
                </a:lnTo>
                <a:lnTo>
                  <a:pt x="12955602" y="5067301"/>
                </a:lnTo>
                <a:lnTo>
                  <a:pt x="12963544" y="5075238"/>
                </a:lnTo>
                <a:lnTo>
                  <a:pt x="12972280" y="5083176"/>
                </a:lnTo>
                <a:lnTo>
                  <a:pt x="12981016" y="5090319"/>
                </a:lnTo>
                <a:lnTo>
                  <a:pt x="12990547" y="5095876"/>
                </a:lnTo>
                <a:lnTo>
                  <a:pt x="13000077" y="5101432"/>
                </a:lnTo>
                <a:lnTo>
                  <a:pt x="13011990" y="5104607"/>
                </a:lnTo>
                <a:lnTo>
                  <a:pt x="13023109" y="5107782"/>
                </a:lnTo>
                <a:lnTo>
                  <a:pt x="13034228" y="5110163"/>
                </a:lnTo>
                <a:lnTo>
                  <a:pt x="13046141" y="5110163"/>
                </a:lnTo>
                <a:lnTo>
                  <a:pt x="14201707" y="5110163"/>
                </a:lnTo>
                <a:lnTo>
                  <a:pt x="14213620" y="5110163"/>
                </a:lnTo>
                <a:lnTo>
                  <a:pt x="14225533" y="5107782"/>
                </a:lnTo>
                <a:lnTo>
                  <a:pt x="14236652" y="5104607"/>
                </a:lnTo>
                <a:lnTo>
                  <a:pt x="14247771" y="5101432"/>
                </a:lnTo>
                <a:lnTo>
                  <a:pt x="14258095" y="5095876"/>
                </a:lnTo>
                <a:lnTo>
                  <a:pt x="14267626" y="5090319"/>
                </a:lnTo>
                <a:lnTo>
                  <a:pt x="14277156" y="5083176"/>
                </a:lnTo>
                <a:lnTo>
                  <a:pt x="14284304" y="5075238"/>
                </a:lnTo>
                <a:lnTo>
                  <a:pt x="14292246" y="5067301"/>
                </a:lnTo>
                <a:lnTo>
                  <a:pt x="14299394" y="5058569"/>
                </a:lnTo>
                <a:lnTo>
                  <a:pt x="14304953" y="5048251"/>
                </a:lnTo>
                <a:lnTo>
                  <a:pt x="14309719" y="5038726"/>
                </a:lnTo>
                <a:lnTo>
                  <a:pt x="14313690" y="5028407"/>
                </a:lnTo>
                <a:lnTo>
                  <a:pt x="14316072" y="5017294"/>
                </a:lnTo>
                <a:lnTo>
                  <a:pt x="14318455" y="5004594"/>
                </a:lnTo>
                <a:lnTo>
                  <a:pt x="14319249" y="4993482"/>
                </a:lnTo>
                <a:lnTo>
                  <a:pt x="14319249" y="3835401"/>
                </a:lnTo>
                <a:lnTo>
                  <a:pt x="14318455" y="3824288"/>
                </a:lnTo>
                <a:lnTo>
                  <a:pt x="14316072" y="3811589"/>
                </a:lnTo>
                <a:lnTo>
                  <a:pt x="14313690" y="3800476"/>
                </a:lnTo>
                <a:lnTo>
                  <a:pt x="14309719" y="3790158"/>
                </a:lnTo>
                <a:lnTo>
                  <a:pt x="14304953" y="3779839"/>
                </a:lnTo>
                <a:lnTo>
                  <a:pt x="14299394" y="3770314"/>
                </a:lnTo>
                <a:lnTo>
                  <a:pt x="14292246" y="3760789"/>
                </a:lnTo>
                <a:lnTo>
                  <a:pt x="14284304" y="3752851"/>
                </a:lnTo>
                <a:lnTo>
                  <a:pt x="14277156" y="3744914"/>
                </a:lnTo>
                <a:lnTo>
                  <a:pt x="14267626" y="3738564"/>
                </a:lnTo>
                <a:lnTo>
                  <a:pt x="14258095" y="3733008"/>
                </a:lnTo>
                <a:lnTo>
                  <a:pt x="14247771" y="3727451"/>
                </a:lnTo>
                <a:lnTo>
                  <a:pt x="14236652" y="3723482"/>
                </a:lnTo>
                <a:lnTo>
                  <a:pt x="14225533" y="3720308"/>
                </a:lnTo>
                <a:lnTo>
                  <a:pt x="14213620" y="3719514"/>
                </a:lnTo>
                <a:lnTo>
                  <a:pt x="14201707" y="3717926"/>
                </a:lnTo>
                <a:close/>
                <a:moveTo>
                  <a:pt x="11587956" y="3717926"/>
                </a:moveTo>
                <a:lnTo>
                  <a:pt x="11575256" y="3719513"/>
                </a:lnTo>
                <a:lnTo>
                  <a:pt x="11564143" y="3720307"/>
                </a:lnTo>
                <a:lnTo>
                  <a:pt x="11553031" y="3723482"/>
                </a:lnTo>
                <a:lnTo>
                  <a:pt x="11541918" y="3727451"/>
                </a:lnTo>
                <a:lnTo>
                  <a:pt x="11531599" y="3733007"/>
                </a:lnTo>
                <a:lnTo>
                  <a:pt x="11522868" y="3738563"/>
                </a:lnTo>
                <a:lnTo>
                  <a:pt x="11512549" y="3744913"/>
                </a:lnTo>
                <a:lnTo>
                  <a:pt x="11504612" y="3752851"/>
                </a:lnTo>
                <a:lnTo>
                  <a:pt x="11496675" y="3760788"/>
                </a:lnTo>
                <a:lnTo>
                  <a:pt x="11490325" y="3770313"/>
                </a:lnTo>
                <a:lnTo>
                  <a:pt x="11484768" y="3779838"/>
                </a:lnTo>
                <a:lnTo>
                  <a:pt x="11480006" y="3790157"/>
                </a:lnTo>
                <a:lnTo>
                  <a:pt x="11475243" y="3800476"/>
                </a:lnTo>
                <a:lnTo>
                  <a:pt x="11473656" y="3811588"/>
                </a:lnTo>
                <a:lnTo>
                  <a:pt x="11471275" y="3824288"/>
                </a:lnTo>
                <a:lnTo>
                  <a:pt x="11469687" y="3835401"/>
                </a:lnTo>
                <a:lnTo>
                  <a:pt x="11469687" y="4993482"/>
                </a:lnTo>
                <a:lnTo>
                  <a:pt x="11471275" y="5004594"/>
                </a:lnTo>
                <a:lnTo>
                  <a:pt x="11473656" y="5017294"/>
                </a:lnTo>
                <a:lnTo>
                  <a:pt x="11475243" y="5028407"/>
                </a:lnTo>
                <a:lnTo>
                  <a:pt x="11480006" y="5038726"/>
                </a:lnTo>
                <a:lnTo>
                  <a:pt x="11484768" y="5048251"/>
                </a:lnTo>
                <a:lnTo>
                  <a:pt x="11490325" y="5058569"/>
                </a:lnTo>
                <a:lnTo>
                  <a:pt x="11496675" y="5067301"/>
                </a:lnTo>
                <a:lnTo>
                  <a:pt x="11504612" y="5075238"/>
                </a:lnTo>
                <a:lnTo>
                  <a:pt x="11512549" y="5083176"/>
                </a:lnTo>
                <a:lnTo>
                  <a:pt x="11522868" y="5090319"/>
                </a:lnTo>
                <a:lnTo>
                  <a:pt x="11531599" y="5095876"/>
                </a:lnTo>
                <a:lnTo>
                  <a:pt x="11541918" y="5101432"/>
                </a:lnTo>
                <a:lnTo>
                  <a:pt x="11553031" y="5104607"/>
                </a:lnTo>
                <a:lnTo>
                  <a:pt x="11564143" y="5107782"/>
                </a:lnTo>
                <a:lnTo>
                  <a:pt x="11575256" y="5110163"/>
                </a:lnTo>
                <a:lnTo>
                  <a:pt x="11587956" y="5110163"/>
                </a:lnTo>
                <a:lnTo>
                  <a:pt x="12742068" y="5110163"/>
                </a:lnTo>
                <a:lnTo>
                  <a:pt x="12754768" y="5110163"/>
                </a:lnTo>
                <a:lnTo>
                  <a:pt x="12765881" y="5107782"/>
                </a:lnTo>
                <a:lnTo>
                  <a:pt x="12776993" y="5104607"/>
                </a:lnTo>
                <a:lnTo>
                  <a:pt x="12788106" y="5101432"/>
                </a:lnTo>
                <a:lnTo>
                  <a:pt x="12798425" y="5095876"/>
                </a:lnTo>
                <a:lnTo>
                  <a:pt x="12808743" y="5090319"/>
                </a:lnTo>
                <a:lnTo>
                  <a:pt x="12817475" y="5083176"/>
                </a:lnTo>
                <a:lnTo>
                  <a:pt x="12825412" y="5075238"/>
                </a:lnTo>
                <a:lnTo>
                  <a:pt x="12833349" y="5067301"/>
                </a:lnTo>
                <a:lnTo>
                  <a:pt x="12839699" y="5058569"/>
                </a:lnTo>
                <a:lnTo>
                  <a:pt x="12845256" y="5048251"/>
                </a:lnTo>
                <a:lnTo>
                  <a:pt x="12850018" y="5038726"/>
                </a:lnTo>
                <a:lnTo>
                  <a:pt x="12854781" y="5028407"/>
                </a:lnTo>
                <a:lnTo>
                  <a:pt x="12857162" y="5017294"/>
                </a:lnTo>
                <a:lnTo>
                  <a:pt x="12858749" y="5004594"/>
                </a:lnTo>
                <a:lnTo>
                  <a:pt x="12860337" y="4993482"/>
                </a:lnTo>
                <a:lnTo>
                  <a:pt x="12860337" y="3835401"/>
                </a:lnTo>
                <a:lnTo>
                  <a:pt x="12858749" y="3824288"/>
                </a:lnTo>
                <a:lnTo>
                  <a:pt x="12857162" y="3811588"/>
                </a:lnTo>
                <a:lnTo>
                  <a:pt x="12854781" y="3800476"/>
                </a:lnTo>
                <a:lnTo>
                  <a:pt x="12850018" y="3790157"/>
                </a:lnTo>
                <a:lnTo>
                  <a:pt x="12845256" y="3779838"/>
                </a:lnTo>
                <a:lnTo>
                  <a:pt x="12839699" y="3770313"/>
                </a:lnTo>
                <a:lnTo>
                  <a:pt x="12833349" y="3760788"/>
                </a:lnTo>
                <a:lnTo>
                  <a:pt x="12825412" y="3752851"/>
                </a:lnTo>
                <a:lnTo>
                  <a:pt x="12817475" y="3744913"/>
                </a:lnTo>
                <a:lnTo>
                  <a:pt x="12808743" y="3738563"/>
                </a:lnTo>
                <a:lnTo>
                  <a:pt x="12798425" y="3733007"/>
                </a:lnTo>
                <a:lnTo>
                  <a:pt x="12788106" y="3727451"/>
                </a:lnTo>
                <a:lnTo>
                  <a:pt x="12776993" y="3723482"/>
                </a:lnTo>
                <a:lnTo>
                  <a:pt x="12765881" y="3720307"/>
                </a:lnTo>
                <a:lnTo>
                  <a:pt x="12754768" y="3719513"/>
                </a:lnTo>
                <a:lnTo>
                  <a:pt x="12742068" y="3717926"/>
                </a:lnTo>
                <a:close/>
                <a:moveTo>
                  <a:pt x="10129043" y="3717925"/>
                </a:moveTo>
                <a:lnTo>
                  <a:pt x="10117137" y="3719513"/>
                </a:lnTo>
                <a:lnTo>
                  <a:pt x="10106025" y="3720307"/>
                </a:lnTo>
                <a:lnTo>
                  <a:pt x="10094912" y="3723481"/>
                </a:lnTo>
                <a:lnTo>
                  <a:pt x="10083006" y="3727450"/>
                </a:lnTo>
                <a:lnTo>
                  <a:pt x="10073481" y="3733007"/>
                </a:lnTo>
                <a:lnTo>
                  <a:pt x="10063162" y="3738563"/>
                </a:lnTo>
                <a:lnTo>
                  <a:pt x="10054431" y="3744913"/>
                </a:lnTo>
                <a:lnTo>
                  <a:pt x="10046493" y="3752850"/>
                </a:lnTo>
                <a:lnTo>
                  <a:pt x="10038556" y="3760788"/>
                </a:lnTo>
                <a:lnTo>
                  <a:pt x="10031412" y="3770313"/>
                </a:lnTo>
                <a:lnTo>
                  <a:pt x="10025856" y="3779838"/>
                </a:lnTo>
                <a:lnTo>
                  <a:pt x="10021887" y="3790157"/>
                </a:lnTo>
                <a:lnTo>
                  <a:pt x="10017125" y="3800475"/>
                </a:lnTo>
                <a:lnTo>
                  <a:pt x="10014743" y="3811588"/>
                </a:lnTo>
                <a:lnTo>
                  <a:pt x="10012362" y="3824288"/>
                </a:lnTo>
                <a:lnTo>
                  <a:pt x="10012362" y="3835400"/>
                </a:lnTo>
                <a:lnTo>
                  <a:pt x="10012362" y="4993482"/>
                </a:lnTo>
                <a:lnTo>
                  <a:pt x="10012362" y="5004594"/>
                </a:lnTo>
                <a:lnTo>
                  <a:pt x="10014743" y="5017294"/>
                </a:lnTo>
                <a:lnTo>
                  <a:pt x="10017125" y="5028407"/>
                </a:lnTo>
                <a:lnTo>
                  <a:pt x="10021887" y="5038726"/>
                </a:lnTo>
                <a:lnTo>
                  <a:pt x="10025856" y="5048251"/>
                </a:lnTo>
                <a:lnTo>
                  <a:pt x="10031412" y="5058569"/>
                </a:lnTo>
                <a:lnTo>
                  <a:pt x="10038556" y="5067301"/>
                </a:lnTo>
                <a:lnTo>
                  <a:pt x="10046493" y="5075238"/>
                </a:lnTo>
                <a:lnTo>
                  <a:pt x="10054431" y="5083176"/>
                </a:lnTo>
                <a:lnTo>
                  <a:pt x="10063162" y="5090319"/>
                </a:lnTo>
                <a:lnTo>
                  <a:pt x="10073481" y="5095876"/>
                </a:lnTo>
                <a:lnTo>
                  <a:pt x="10083006" y="5101432"/>
                </a:lnTo>
                <a:lnTo>
                  <a:pt x="10094912" y="5104607"/>
                </a:lnTo>
                <a:lnTo>
                  <a:pt x="10106025" y="5107782"/>
                </a:lnTo>
                <a:lnTo>
                  <a:pt x="10117137" y="5110163"/>
                </a:lnTo>
                <a:lnTo>
                  <a:pt x="10129043" y="5110163"/>
                </a:lnTo>
                <a:lnTo>
                  <a:pt x="11283950" y="5110163"/>
                </a:lnTo>
                <a:lnTo>
                  <a:pt x="11295856" y="5110163"/>
                </a:lnTo>
                <a:lnTo>
                  <a:pt x="11307763" y="5107782"/>
                </a:lnTo>
                <a:lnTo>
                  <a:pt x="11318875" y="5104607"/>
                </a:lnTo>
                <a:lnTo>
                  <a:pt x="11329987" y="5101432"/>
                </a:lnTo>
                <a:lnTo>
                  <a:pt x="11340306" y="5095876"/>
                </a:lnTo>
                <a:lnTo>
                  <a:pt x="11349037" y="5090319"/>
                </a:lnTo>
                <a:lnTo>
                  <a:pt x="11357769" y="5083176"/>
                </a:lnTo>
                <a:lnTo>
                  <a:pt x="11366500" y="5075238"/>
                </a:lnTo>
                <a:lnTo>
                  <a:pt x="11374437" y="5067301"/>
                </a:lnTo>
                <a:lnTo>
                  <a:pt x="11381581" y="5058569"/>
                </a:lnTo>
                <a:lnTo>
                  <a:pt x="11387137" y="5048251"/>
                </a:lnTo>
                <a:lnTo>
                  <a:pt x="11391900" y="5038726"/>
                </a:lnTo>
                <a:lnTo>
                  <a:pt x="11395869" y="5028407"/>
                </a:lnTo>
                <a:lnTo>
                  <a:pt x="11398250" y="5017294"/>
                </a:lnTo>
                <a:lnTo>
                  <a:pt x="11400631" y="5004594"/>
                </a:lnTo>
                <a:lnTo>
                  <a:pt x="11401425" y="4993482"/>
                </a:lnTo>
                <a:lnTo>
                  <a:pt x="11401425" y="3835400"/>
                </a:lnTo>
                <a:lnTo>
                  <a:pt x="11400631" y="3824288"/>
                </a:lnTo>
                <a:lnTo>
                  <a:pt x="11398250" y="3811588"/>
                </a:lnTo>
                <a:lnTo>
                  <a:pt x="11395869" y="3800475"/>
                </a:lnTo>
                <a:lnTo>
                  <a:pt x="11391900" y="3790157"/>
                </a:lnTo>
                <a:lnTo>
                  <a:pt x="11387137" y="3779838"/>
                </a:lnTo>
                <a:lnTo>
                  <a:pt x="11381581" y="3770313"/>
                </a:lnTo>
                <a:lnTo>
                  <a:pt x="11374437" y="3760788"/>
                </a:lnTo>
                <a:lnTo>
                  <a:pt x="11366500" y="3752850"/>
                </a:lnTo>
                <a:lnTo>
                  <a:pt x="11357769" y="3744913"/>
                </a:lnTo>
                <a:lnTo>
                  <a:pt x="11349037" y="3738563"/>
                </a:lnTo>
                <a:lnTo>
                  <a:pt x="11340306" y="3733007"/>
                </a:lnTo>
                <a:lnTo>
                  <a:pt x="11329987" y="3727450"/>
                </a:lnTo>
                <a:lnTo>
                  <a:pt x="11318875" y="3723481"/>
                </a:lnTo>
                <a:lnTo>
                  <a:pt x="11307763" y="3720307"/>
                </a:lnTo>
                <a:lnTo>
                  <a:pt x="11295856" y="3719513"/>
                </a:lnTo>
                <a:lnTo>
                  <a:pt x="11283950" y="3717925"/>
                </a:lnTo>
                <a:close/>
                <a:moveTo>
                  <a:pt x="15963105" y="2255840"/>
                </a:moveTo>
                <a:lnTo>
                  <a:pt x="15951199" y="2256633"/>
                </a:lnTo>
                <a:lnTo>
                  <a:pt x="15940087" y="2258221"/>
                </a:lnTo>
                <a:lnTo>
                  <a:pt x="15928180" y="2261396"/>
                </a:lnTo>
                <a:lnTo>
                  <a:pt x="15917068" y="2264571"/>
                </a:lnTo>
                <a:lnTo>
                  <a:pt x="15907543" y="2270127"/>
                </a:lnTo>
                <a:lnTo>
                  <a:pt x="15898018" y="2275683"/>
                </a:lnTo>
                <a:lnTo>
                  <a:pt x="15889287" y="2282828"/>
                </a:lnTo>
                <a:lnTo>
                  <a:pt x="15880555" y="2290765"/>
                </a:lnTo>
                <a:lnTo>
                  <a:pt x="15872618" y="2298703"/>
                </a:lnTo>
                <a:lnTo>
                  <a:pt x="15865474" y="2307434"/>
                </a:lnTo>
                <a:lnTo>
                  <a:pt x="15859918" y="2317753"/>
                </a:lnTo>
                <a:lnTo>
                  <a:pt x="15855949" y="2328071"/>
                </a:lnTo>
                <a:lnTo>
                  <a:pt x="15851187" y="2337596"/>
                </a:lnTo>
                <a:lnTo>
                  <a:pt x="15848805" y="2349502"/>
                </a:lnTo>
                <a:lnTo>
                  <a:pt x="15846424" y="2361409"/>
                </a:lnTo>
                <a:lnTo>
                  <a:pt x="15846424" y="2372521"/>
                </a:lnTo>
                <a:lnTo>
                  <a:pt x="15846424" y="3530603"/>
                </a:lnTo>
                <a:lnTo>
                  <a:pt x="15846424" y="3542509"/>
                </a:lnTo>
                <a:lnTo>
                  <a:pt x="15848805" y="3554415"/>
                </a:lnTo>
                <a:lnTo>
                  <a:pt x="15851187" y="3565528"/>
                </a:lnTo>
                <a:lnTo>
                  <a:pt x="15855949" y="3575847"/>
                </a:lnTo>
                <a:lnTo>
                  <a:pt x="15859918" y="3586165"/>
                </a:lnTo>
                <a:lnTo>
                  <a:pt x="15865474" y="3596484"/>
                </a:lnTo>
                <a:lnTo>
                  <a:pt x="15872618" y="3605215"/>
                </a:lnTo>
                <a:lnTo>
                  <a:pt x="15880555" y="3613153"/>
                </a:lnTo>
                <a:lnTo>
                  <a:pt x="15889287" y="3621090"/>
                </a:lnTo>
                <a:lnTo>
                  <a:pt x="15898018" y="3627441"/>
                </a:lnTo>
                <a:lnTo>
                  <a:pt x="15907543" y="3632997"/>
                </a:lnTo>
                <a:lnTo>
                  <a:pt x="15917068" y="3638553"/>
                </a:lnTo>
                <a:lnTo>
                  <a:pt x="15928180" y="3642522"/>
                </a:lnTo>
                <a:lnTo>
                  <a:pt x="15940087" y="3645697"/>
                </a:lnTo>
                <a:lnTo>
                  <a:pt x="15951199" y="3648078"/>
                </a:lnTo>
                <a:lnTo>
                  <a:pt x="15963105" y="3648078"/>
                </a:lnTo>
                <a:lnTo>
                  <a:pt x="17118804" y="3648078"/>
                </a:lnTo>
                <a:lnTo>
                  <a:pt x="17129920" y="3648078"/>
                </a:lnTo>
                <a:lnTo>
                  <a:pt x="17141032" y="3645697"/>
                </a:lnTo>
                <a:lnTo>
                  <a:pt x="17152936" y="3642522"/>
                </a:lnTo>
                <a:lnTo>
                  <a:pt x="17164048" y="3638553"/>
                </a:lnTo>
                <a:lnTo>
                  <a:pt x="17173576" y="3632997"/>
                </a:lnTo>
                <a:lnTo>
                  <a:pt x="17183892" y="3627441"/>
                </a:lnTo>
                <a:lnTo>
                  <a:pt x="17193420" y="3621090"/>
                </a:lnTo>
                <a:lnTo>
                  <a:pt x="17200564" y="3613153"/>
                </a:lnTo>
                <a:lnTo>
                  <a:pt x="17208500" y="3605215"/>
                </a:lnTo>
                <a:lnTo>
                  <a:pt x="17215644" y="3596484"/>
                </a:lnTo>
                <a:lnTo>
                  <a:pt x="17221200" y="3586165"/>
                </a:lnTo>
                <a:lnTo>
                  <a:pt x="17225964" y="3575847"/>
                </a:lnTo>
                <a:lnTo>
                  <a:pt x="17229932" y="3565528"/>
                </a:lnTo>
                <a:lnTo>
                  <a:pt x="17233104" y="3554415"/>
                </a:lnTo>
                <a:lnTo>
                  <a:pt x="17234692" y="3542509"/>
                </a:lnTo>
                <a:lnTo>
                  <a:pt x="17235488" y="3530603"/>
                </a:lnTo>
                <a:lnTo>
                  <a:pt x="17235488" y="2372521"/>
                </a:lnTo>
                <a:lnTo>
                  <a:pt x="17234692" y="2361409"/>
                </a:lnTo>
                <a:lnTo>
                  <a:pt x="17233104" y="2349502"/>
                </a:lnTo>
                <a:lnTo>
                  <a:pt x="17229932" y="2337596"/>
                </a:lnTo>
                <a:lnTo>
                  <a:pt x="17225964" y="2328071"/>
                </a:lnTo>
                <a:lnTo>
                  <a:pt x="17221200" y="2317753"/>
                </a:lnTo>
                <a:lnTo>
                  <a:pt x="17215644" y="2307434"/>
                </a:lnTo>
                <a:lnTo>
                  <a:pt x="17208500" y="2298703"/>
                </a:lnTo>
                <a:lnTo>
                  <a:pt x="17200564" y="2290765"/>
                </a:lnTo>
                <a:lnTo>
                  <a:pt x="17193420" y="2282828"/>
                </a:lnTo>
                <a:lnTo>
                  <a:pt x="17183892" y="2275683"/>
                </a:lnTo>
                <a:lnTo>
                  <a:pt x="17173576" y="2270127"/>
                </a:lnTo>
                <a:lnTo>
                  <a:pt x="17164048" y="2264571"/>
                </a:lnTo>
                <a:lnTo>
                  <a:pt x="17152936" y="2261396"/>
                </a:lnTo>
                <a:lnTo>
                  <a:pt x="17141032" y="2258221"/>
                </a:lnTo>
                <a:lnTo>
                  <a:pt x="17129920" y="2256633"/>
                </a:lnTo>
                <a:lnTo>
                  <a:pt x="17118804" y="2255840"/>
                </a:lnTo>
                <a:close/>
                <a:moveTo>
                  <a:pt x="14504193" y="2255840"/>
                </a:moveTo>
                <a:lnTo>
                  <a:pt x="14491493" y="2256633"/>
                </a:lnTo>
                <a:lnTo>
                  <a:pt x="14480381" y="2258221"/>
                </a:lnTo>
                <a:lnTo>
                  <a:pt x="14469268" y="2261396"/>
                </a:lnTo>
                <a:lnTo>
                  <a:pt x="14458156" y="2264571"/>
                </a:lnTo>
                <a:lnTo>
                  <a:pt x="14447837" y="2270127"/>
                </a:lnTo>
                <a:lnTo>
                  <a:pt x="14439106" y="2275683"/>
                </a:lnTo>
                <a:lnTo>
                  <a:pt x="14430375" y="2282828"/>
                </a:lnTo>
                <a:lnTo>
                  <a:pt x="14420850" y="2290765"/>
                </a:lnTo>
                <a:lnTo>
                  <a:pt x="14412912" y="2298703"/>
                </a:lnTo>
                <a:lnTo>
                  <a:pt x="14406562" y="2307434"/>
                </a:lnTo>
                <a:lnTo>
                  <a:pt x="14401006" y="2317753"/>
                </a:lnTo>
                <a:lnTo>
                  <a:pt x="14396243" y="2328071"/>
                </a:lnTo>
                <a:lnTo>
                  <a:pt x="14391481" y="2337596"/>
                </a:lnTo>
                <a:lnTo>
                  <a:pt x="14389893" y="2349502"/>
                </a:lnTo>
                <a:lnTo>
                  <a:pt x="14387512" y="2361409"/>
                </a:lnTo>
                <a:lnTo>
                  <a:pt x="14387512" y="2372521"/>
                </a:lnTo>
                <a:lnTo>
                  <a:pt x="14387512" y="3530603"/>
                </a:lnTo>
                <a:lnTo>
                  <a:pt x="14387512" y="3542509"/>
                </a:lnTo>
                <a:lnTo>
                  <a:pt x="14389893" y="3554415"/>
                </a:lnTo>
                <a:lnTo>
                  <a:pt x="14391481" y="3565528"/>
                </a:lnTo>
                <a:lnTo>
                  <a:pt x="14396243" y="3575847"/>
                </a:lnTo>
                <a:lnTo>
                  <a:pt x="14401006" y="3586165"/>
                </a:lnTo>
                <a:lnTo>
                  <a:pt x="14406562" y="3596484"/>
                </a:lnTo>
                <a:lnTo>
                  <a:pt x="14412912" y="3605215"/>
                </a:lnTo>
                <a:lnTo>
                  <a:pt x="14420850" y="3613153"/>
                </a:lnTo>
                <a:lnTo>
                  <a:pt x="14430375" y="3621090"/>
                </a:lnTo>
                <a:lnTo>
                  <a:pt x="14439106" y="3627441"/>
                </a:lnTo>
                <a:lnTo>
                  <a:pt x="14447837" y="3632997"/>
                </a:lnTo>
                <a:lnTo>
                  <a:pt x="14458156" y="3638553"/>
                </a:lnTo>
                <a:lnTo>
                  <a:pt x="14469268" y="3642522"/>
                </a:lnTo>
                <a:lnTo>
                  <a:pt x="14480381" y="3645697"/>
                </a:lnTo>
                <a:lnTo>
                  <a:pt x="14491493" y="3648078"/>
                </a:lnTo>
                <a:lnTo>
                  <a:pt x="14504193" y="3648078"/>
                </a:lnTo>
                <a:lnTo>
                  <a:pt x="15659894" y="3648078"/>
                </a:lnTo>
                <a:lnTo>
                  <a:pt x="15671006" y="3648078"/>
                </a:lnTo>
                <a:lnTo>
                  <a:pt x="15682119" y="3645697"/>
                </a:lnTo>
                <a:lnTo>
                  <a:pt x="15693231" y="3642522"/>
                </a:lnTo>
                <a:lnTo>
                  <a:pt x="15704344" y="3638553"/>
                </a:lnTo>
                <a:lnTo>
                  <a:pt x="15714663" y="3632997"/>
                </a:lnTo>
                <a:lnTo>
                  <a:pt x="15724981" y="3627441"/>
                </a:lnTo>
                <a:lnTo>
                  <a:pt x="15733713" y="3621090"/>
                </a:lnTo>
                <a:lnTo>
                  <a:pt x="15741650" y="3613153"/>
                </a:lnTo>
                <a:lnTo>
                  <a:pt x="15749587" y="3605215"/>
                </a:lnTo>
                <a:lnTo>
                  <a:pt x="15755937" y="3596484"/>
                </a:lnTo>
                <a:lnTo>
                  <a:pt x="15761494" y="3586165"/>
                </a:lnTo>
                <a:lnTo>
                  <a:pt x="15766256" y="3575847"/>
                </a:lnTo>
                <a:lnTo>
                  <a:pt x="15771019" y="3565528"/>
                </a:lnTo>
                <a:lnTo>
                  <a:pt x="15772606" y="3554415"/>
                </a:lnTo>
                <a:lnTo>
                  <a:pt x="15774987" y="3542509"/>
                </a:lnTo>
                <a:lnTo>
                  <a:pt x="15776575" y="3530603"/>
                </a:lnTo>
                <a:lnTo>
                  <a:pt x="15776575" y="2372521"/>
                </a:lnTo>
                <a:lnTo>
                  <a:pt x="15774987" y="2361409"/>
                </a:lnTo>
                <a:lnTo>
                  <a:pt x="15772606" y="2349502"/>
                </a:lnTo>
                <a:lnTo>
                  <a:pt x="15771019" y="2337596"/>
                </a:lnTo>
                <a:lnTo>
                  <a:pt x="15766256" y="2328071"/>
                </a:lnTo>
                <a:lnTo>
                  <a:pt x="15761494" y="2317753"/>
                </a:lnTo>
                <a:lnTo>
                  <a:pt x="15755937" y="2307434"/>
                </a:lnTo>
                <a:lnTo>
                  <a:pt x="15749587" y="2298703"/>
                </a:lnTo>
                <a:lnTo>
                  <a:pt x="15741650" y="2290765"/>
                </a:lnTo>
                <a:lnTo>
                  <a:pt x="15733713" y="2282828"/>
                </a:lnTo>
                <a:lnTo>
                  <a:pt x="15724981" y="2275683"/>
                </a:lnTo>
                <a:lnTo>
                  <a:pt x="15714663" y="2270127"/>
                </a:lnTo>
                <a:lnTo>
                  <a:pt x="15704344" y="2264571"/>
                </a:lnTo>
                <a:lnTo>
                  <a:pt x="15693231" y="2261396"/>
                </a:lnTo>
                <a:lnTo>
                  <a:pt x="15682119" y="2258221"/>
                </a:lnTo>
                <a:lnTo>
                  <a:pt x="15671006" y="2256633"/>
                </a:lnTo>
                <a:lnTo>
                  <a:pt x="15659894" y="2255840"/>
                </a:lnTo>
                <a:close/>
                <a:moveTo>
                  <a:pt x="8671583" y="2255840"/>
                </a:moveTo>
                <a:lnTo>
                  <a:pt x="8658897" y="2256633"/>
                </a:lnTo>
                <a:lnTo>
                  <a:pt x="8647797" y="2258221"/>
                </a:lnTo>
                <a:lnTo>
                  <a:pt x="8636698" y="2261396"/>
                </a:lnTo>
                <a:lnTo>
                  <a:pt x="8625598" y="2264571"/>
                </a:lnTo>
                <a:lnTo>
                  <a:pt x="8615291" y="2270127"/>
                </a:lnTo>
                <a:lnTo>
                  <a:pt x="8604984" y="2275683"/>
                </a:lnTo>
                <a:lnTo>
                  <a:pt x="8596263" y="2282828"/>
                </a:lnTo>
                <a:lnTo>
                  <a:pt x="8588334" y="2290765"/>
                </a:lnTo>
                <a:lnTo>
                  <a:pt x="8580406" y="2298703"/>
                </a:lnTo>
                <a:lnTo>
                  <a:pt x="8574063" y="2307434"/>
                </a:lnTo>
                <a:lnTo>
                  <a:pt x="8568513" y="2317753"/>
                </a:lnTo>
                <a:lnTo>
                  <a:pt x="8563756" y="2328071"/>
                </a:lnTo>
                <a:lnTo>
                  <a:pt x="8559792" y="2337596"/>
                </a:lnTo>
                <a:lnTo>
                  <a:pt x="8557413" y="2349502"/>
                </a:lnTo>
                <a:lnTo>
                  <a:pt x="8555035" y="2361409"/>
                </a:lnTo>
                <a:lnTo>
                  <a:pt x="8553449" y="2372521"/>
                </a:lnTo>
                <a:lnTo>
                  <a:pt x="8553449" y="3530603"/>
                </a:lnTo>
                <a:lnTo>
                  <a:pt x="8555035" y="3542509"/>
                </a:lnTo>
                <a:lnTo>
                  <a:pt x="8557413" y="3554415"/>
                </a:lnTo>
                <a:lnTo>
                  <a:pt x="8559792" y="3565528"/>
                </a:lnTo>
                <a:lnTo>
                  <a:pt x="8563756" y="3575847"/>
                </a:lnTo>
                <a:lnTo>
                  <a:pt x="8568513" y="3586165"/>
                </a:lnTo>
                <a:lnTo>
                  <a:pt x="8574063" y="3596484"/>
                </a:lnTo>
                <a:lnTo>
                  <a:pt x="8580406" y="3605215"/>
                </a:lnTo>
                <a:lnTo>
                  <a:pt x="8588334" y="3613153"/>
                </a:lnTo>
                <a:lnTo>
                  <a:pt x="8596263" y="3621090"/>
                </a:lnTo>
                <a:lnTo>
                  <a:pt x="8604984" y="3627441"/>
                </a:lnTo>
                <a:lnTo>
                  <a:pt x="8615291" y="3632997"/>
                </a:lnTo>
                <a:lnTo>
                  <a:pt x="8625598" y="3638553"/>
                </a:lnTo>
                <a:lnTo>
                  <a:pt x="8636698" y="3642522"/>
                </a:lnTo>
                <a:lnTo>
                  <a:pt x="8647797" y="3645697"/>
                </a:lnTo>
                <a:lnTo>
                  <a:pt x="8658897" y="3648078"/>
                </a:lnTo>
                <a:lnTo>
                  <a:pt x="8671583" y="3648078"/>
                </a:lnTo>
                <a:lnTo>
                  <a:pt x="9824378" y="3648078"/>
                </a:lnTo>
                <a:lnTo>
                  <a:pt x="9837064" y="3648078"/>
                </a:lnTo>
                <a:lnTo>
                  <a:pt x="9848163" y="3645697"/>
                </a:lnTo>
                <a:lnTo>
                  <a:pt x="9859263" y="3642522"/>
                </a:lnTo>
                <a:lnTo>
                  <a:pt x="9870363" y="3638553"/>
                </a:lnTo>
                <a:lnTo>
                  <a:pt x="9880670" y="3632997"/>
                </a:lnTo>
                <a:lnTo>
                  <a:pt x="9889391" y="3627441"/>
                </a:lnTo>
                <a:lnTo>
                  <a:pt x="9898906" y="3621090"/>
                </a:lnTo>
                <a:lnTo>
                  <a:pt x="9907627" y="3613153"/>
                </a:lnTo>
                <a:lnTo>
                  <a:pt x="9915555" y="3605215"/>
                </a:lnTo>
                <a:lnTo>
                  <a:pt x="9921898" y="3596484"/>
                </a:lnTo>
                <a:lnTo>
                  <a:pt x="9927448" y="3586165"/>
                </a:lnTo>
                <a:lnTo>
                  <a:pt x="9932205" y="3575847"/>
                </a:lnTo>
                <a:lnTo>
                  <a:pt x="9936962" y="3565528"/>
                </a:lnTo>
                <a:lnTo>
                  <a:pt x="9939341" y="3554415"/>
                </a:lnTo>
                <a:lnTo>
                  <a:pt x="9940926" y="3542509"/>
                </a:lnTo>
                <a:lnTo>
                  <a:pt x="9942512" y="3530603"/>
                </a:lnTo>
                <a:lnTo>
                  <a:pt x="9942512" y="2372521"/>
                </a:lnTo>
                <a:lnTo>
                  <a:pt x="9940926" y="2361409"/>
                </a:lnTo>
                <a:lnTo>
                  <a:pt x="9939341" y="2349502"/>
                </a:lnTo>
                <a:lnTo>
                  <a:pt x="9936962" y="2337596"/>
                </a:lnTo>
                <a:lnTo>
                  <a:pt x="9932205" y="2328071"/>
                </a:lnTo>
                <a:lnTo>
                  <a:pt x="9927448" y="2317753"/>
                </a:lnTo>
                <a:lnTo>
                  <a:pt x="9921898" y="2307434"/>
                </a:lnTo>
                <a:lnTo>
                  <a:pt x="9915555" y="2298703"/>
                </a:lnTo>
                <a:lnTo>
                  <a:pt x="9907627" y="2290765"/>
                </a:lnTo>
                <a:lnTo>
                  <a:pt x="9898906" y="2282828"/>
                </a:lnTo>
                <a:lnTo>
                  <a:pt x="9889391" y="2275683"/>
                </a:lnTo>
                <a:lnTo>
                  <a:pt x="9880670" y="2270127"/>
                </a:lnTo>
                <a:lnTo>
                  <a:pt x="9870363" y="2264571"/>
                </a:lnTo>
                <a:lnTo>
                  <a:pt x="9859263" y="2261396"/>
                </a:lnTo>
                <a:lnTo>
                  <a:pt x="9848163" y="2258221"/>
                </a:lnTo>
                <a:lnTo>
                  <a:pt x="9837064" y="2256633"/>
                </a:lnTo>
                <a:lnTo>
                  <a:pt x="9824378" y="2255840"/>
                </a:lnTo>
                <a:close/>
                <a:moveTo>
                  <a:pt x="13046141" y="2255839"/>
                </a:moveTo>
                <a:lnTo>
                  <a:pt x="13034228" y="2256633"/>
                </a:lnTo>
                <a:lnTo>
                  <a:pt x="13023109" y="2258221"/>
                </a:lnTo>
                <a:lnTo>
                  <a:pt x="13011990" y="2261396"/>
                </a:lnTo>
                <a:lnTo>
                  <a:pt x="13000077" y="2264571"/>
                </a:lnTo>
                <a:lnTo>
                  <a:pt x="12990547" y="2270127"/>
                </a:lnTo>
                <a:lnTo>
                  <a:pt x="12981016" y="2275683"/>
                </a:lnTo>
                <a:lnTo>
                  <a:pt x="12972280" y="2282827"/>
                </a:lnTo>
                <a:lnTo>
                  <a:pt x="12963544" y="2290764"/>
                </a:lnTo>
                <a:lnTo>
                  <a:pt x="12955602" y="2298702"/>
                </a:lnTo>
                <a:lnTo>
                  <a:pt x="12948454" y="2307433"/>
                </a:lnTo>
                <a:lnTo>
                  <a:pt x="12942895" y="2317752"/>
                </a:lnTo>
                <a:lnTo>
                  <a:pt x="12938924" y="2328071"/>
                </a:lnTo>
                <a:lnTo>
                  <a:pt x="12934158" y="2337596"/>
                </a:lnTo>
                <a:lnTo>
                  <a:pt x="12931776" y="2349502"/>
                </a:lnTo>
                <a:lnTo>
                  <a:pt x="12929393" y="2361408"/>
                </a:lnTo>
                <a:lnTo>
                  <a:pt x="12928599" y="2372521"/>
                </a:lnTo>
                <a:lnTo>
                  <a:pt x="12928599" y="3530603"/>
                </a:lnTo>
                <a:lnTo>
                  <a:pt x="12929393" y="3542509"/>
                </a:lnTo>
                <a:lnTo>
                  <a:pt x="12931776" y="3554415"/>
                </a:lnTo>
                <a:lnTo>
                  <a:pt x="12934158" y="3565528"/>
                </a:lnTo>
                <a:lnTo>
                  <a:pt x="12938924" y="3575846"/>
                </a:lnTo>
                <a:lnTo>
                  <a:pt x="12942895" y="3586165"/>
                </a:lnTo>
                <a:lnTo>
                  <a:pt x="12948454" y="3596484"/>
                </a:lnTo>
                <a:lnTo>
                  <a:pt x="12955602" y="3605215"/>
                </a:lnTo>
                <a:lnTo>
                  <a:pt x="12963544" y="3613152"/>
                </a:lnTo>
                <a:lnTo>
                  <a:pt x="12972280" y="3621090"/>
                </a:lnTo>
                <a:lnTo>
                  <a:pt x="12981016" y="3627440"/>
                </a:lnTo>
                <a:lnTo>
                  <a:pt x="12990547" y="3632996"/>
                </a:lnTo>
                <a:lnTo>
                  <a:pt x="13000077" y="3638553"/>
                </a:lnTo>
                <a:lnTo>
                  <a:pt x="13011990" y="3642521"/>
                </a:lnTo>
                <a:lnTo>
                  <a:pt x="13023109" y="3645696"/>
                </a:lnTo>
                <a:lnTo>
                  <a:pt x="13034228" y="3648077"/>
                </a:lnTo>
                <a:lnTo>
                  <a:pt x="13046141" y="3648077"/>
                </a:lnTo>
                <a:lnTo>
                  <a:pt x="14201707" y="3648077"/>
                </a:lnTo>
                <a:lnTo>
                  <a:pt x="14213620" y="3648077"/>
                </a:lnTo>
                <a:lnTo>
                  <a:pt x="14225533" y="3645696"/>
                </a:lnTo>
                <a:lnTo>
                  <a:pt x="14236652" y="3642521"/>
                </a:lnTo>
                <a:lnTo>
                  <a:pt x="14247771" y="3638553"/>
                </a:lnTo>
                <a:lnTo>
                  <a:pt x="14258095" y="3632996"/>
                </a:lnTo>
                <a:lnTo>
                  <a:pt x="14267626" y="3627440"/>
                </a:lnTo>
                <a:lnTo>
                  <a:pt x="14277156" y="3621090"/>
                </a:lnTo>
                <a:lnTo>
                  <a:pt x="14284304" y="3613152"/>
                </a:lnTo>
                <a:lnTo>
                  <a:pt x="14292246" y="3605215"/>
                </a:lnTo>
                <a:lnTo>
                  <a:pt x="14299394" y="3596484"/>
                </a:lnTo>
                <a:lnTo>
                  <a:pt x="14304953" y="3586165"/>
                </a:lnTo>
                <a:lnTo>
                  <a:pt x="14309719" y="3575846"/>
                </a:lnTo>
                <a:lnTo>
                  <a:pt x="14313690" y="3565528"/>
                </a:lnTo>
                <a:lnTo>
                  <a:pt x="14316072" y="3554415"/>
                </a:lnTo>
                <a:lnTo>
                  <a:pt x="14318455" y="3542509"/>
                </a:lnTo>
                <a:lnTo>
                  <a:pt x="14319249" y="3530603"/>
                </a:lnTo>
                <a:lnTo>
                  <a:pt x="14319249" y="2372521"/>
                </a:lnTo>
                <a:lnTo>
                  <a:pt x="14318455" y="2361408"/>
                </a:lnTo>
                <a:lnTo>
                  <a:pt x="14316072" y="2349502"/>
                </a:lnTo>
                <a:lnTo>
                  <a:pt x="14313690" y="2337596"/>
                </a:lnTo>
                <a:lnTo>
                  <a:pt x="14309719" y="2328071"/>
                </a:lnTo>
                <a:lnTo>
                  <a:pt x="14304953" y="2317752"/>
                </a:lnTo>
                <a:lnTo>
                  <a:pt x="14299394" y="2307433"/>
                </a:lnTo>
                <a:lnTo>
                  <a:pt x="14292246" y="2298702"/>
                </a:lnTo>
                <a:lnTo>
                  <a:pt x="14284304" y="2290764"/>
                </a:lnTo>
                <a:lnTo>
                  <a:pt x="14277156" y="2282827"/>
                </a:lnTo>
                <a:lnTo>
                  <a:pt x="14267626" y="2275683"/>
                </a:lnTo>
                <a:lnTo>
                  <a:pt x="14258095" y="2270127"/>
                </a:lnTo>
                <a:lnTo>
                  <a:pt x="14247771" y="2264571"/>
                </a:lnTo>
                <a:lnTo>
                  <a:pt x="14236652" y="2261396"/>
                </a:lnTo>
                <a:lnTo>
                  <a:pt x="14225533" y="2258221"/>
                </a:lnTo>
                <a:lnTo>
                  <a:pt x="14213620" y="2256633"/>
                </a:lnTo>
                <a:lnTo>
                  <a:pt x="14201707" y="2255839"/>
                </a:lnTo>
                <a:close/>
                <a:moveTo>
                  <a:pt x="11587956" y="2255839"/>
                </a:moveTo>
                <a:lnTo>
                  <a:pt x="11575256" y="2256633"/>
                </a:lnTo>
                <a:lnTo>
                  <a:pt x="11564143" y="2258220"/>
                </a:lnTo>
                <a:lnTo>
                  <a:pt x="11553031" y="2261395"/>
                </a:lnTo>
                <a:lnTo>
                  <a:pt x="11541918" y="2264570"/>
                </a:lnTo>
                <a:lnTo>
                  <a:pt x="11531599" y="2270126"/>
                </a:lnTo>
                <a:lnTo>
                  <a:pt x="11522868" y="2275683"/>
                </a:lnTo>
                <a:lnTo>
                  <a:pt x="11512549" y="2282826"/>
                </a:lnTo>
                <a:lnTo>
                  <a:pt x="11504612" y="2290764"/>
                </a:lnTo>
                <a:lnTo>
                  <a:pt x="11496675" y="2298701"/>
                </a:lnTo>
                <a:lnTo>
                  <a:pt x="11490325" y="2307433"/>
                </a:lnTo>
                <a:lnTo>
                  <a:pt x="11484768" y="2317751"/>
                </a:lnTo>
                <a:lnTo>
                  <a:pt x="11480006" y="2328070"/>
                </a:lnTo>
                <a:lnTo>
                  <a:pt x="11475243" y="2337595"/>
                </a:lnTo>
                <a:lnTo>
                  <a:pt x="11473656" y="2349501"/>
                </a:lnTo>
                <a:lnTo>
                  <a:pt x="11471275" y="2361408"/>
                </a:lnTo>
                <a:lnTo>
                  <a:pt x="11469687" y="2372520"/>
                </a:lnTo>
                <a:lnTo>
                  <a:pt x="11469687" y="3530602"/>
                </a:lnTo>
                <a:lnTo>
                  <a:pt x="11471275" y="3542508"/>
                </a:lnTo>
                <a:lnTo>
                  <a:pt x="11473656" y="3554414"/>
                </a:lnTo>
                <a:lnTo>
                  <a:pt x="11475243" y="3565527"/>
                </a:lnTo>
                <a:lnTo>
                  <a:pt x="11480006" y="3575846"/>
                </a:lnTo>
                <a:lnTo>
                  <a:pt x="11484768" y="3586164"/>
                </a:lnTo>
                <a:lnTo>
                  <a:pt x="11490325" y="3596483"/>
                </a:lnTo>
                <a:lnTo>
                  <a:pt x="11496675" y="3605214"/>
                </a:lnTo>
                <a:lnTo>
                  <a:pt x="11504612" y="3613152"/>
                </a:lnTo>
                <a:lnTo>
                  <a:pt x="11512549" y="3621089"/>
                </a:lnTo>
                <a:lnTo>
                  <a:pt x="11522868" y="3627439"/>
                </a:lnTo>
                <a:lnTo>
                  <a:pt x="11531599" y="3632996"/>
                </a:lnTo>
                <a:lnTo>
                  <a:pt x="11541918" y="3638552"/>
                </a:lnTo>
                <a:lnTo>
                  <a:pt x="11553031" y="3642520"/>
                </a:lnTo>
                <a:lnTo>
                  <a:pt x="11564143" y="3645696"/>
                </a:lnTo>
                <a:lnTo>
                  <a:pt x="11575256" y="3648077"/>
                </a:lnTo>
                <a:lnTo>
                  <a:pt x="11587956" y="3648077"/>
                </a:lnTo>
                <a:lnTo>
                  <a:pt x="12742068" y="3648077"/>
                </a:lnTo>
                <a:lnTo>
                  <a:pt x="12754768" y="3648077"/>
                </a:lnTo>
                <a:lnTo>
                  <a:pt x="12765881" y="3645696"/>
                </a:lnTo>
                <a:lnTo>
                  <a:pt x="12776993" y="3642520"/>
                </a:lnTo>
                <a:lnTo>
                  <a:pt x="12788106" y="3638552"/>
                </a:lnTo>
                <a:lnTo>
                  <a:pt x="12798425" y="3632996"/>
                </a:lnTo>
                <a:lnTo>
                  <a:pt x="12808743" y="3627439"/>
                </a:lnTo>
                <a:lnTo>
                  <a:pt x="12817475" y="3621089"/>
                </a:lnTo>
                <a:lnTo>
                  <a:pt x="12825412" y="3613152"/>
                </a:lnTo>
                <a:lnTo>
                  <a:pt x="12833349" y="3605214"/>
                </a:lnTo>
                <a:lnTo>
                  <a:pt x="12839699" y="3596483"/>
                </a:lnTo>
                <a:lnTo>
                  <a:pt x="12845256" y="3586164"/>
                </a:lnTo>
                <a:lnTo>
                  <a:pt x="12850018" y="3575846"/>
                </a:lnTo>
                <a:lnTo>
                  <a:pt x="12854781" y="3565527"/>
                </a:lnTo>
                <a:lnTo>
                  <a:pt x="12857162" y="3554414"/>
                </a:lnTo>
                <a:lnTo>
                  <a:pt x="12858749" y="3542508"/>
                </a:lnTo>
                <a:lnTo>
                  <a:pt x="12860337" y="3530602"/>
                </a:lnTo>
                <a:lnTo>
                  <a:pt x="12860337" y="2372520"/>
                </a:lnTo>
                <a:lnTo>
                  <a:pt x="12858749" y="2361408"/>
                </a:lnTo>
                <a:lnTo>
                  <a:pt x="12857162" y="2349501"/>
                </a:lnTo>
                <a:lnTo>
                  <a:pt x="12854781" y="2337595"/>
                </a:lnTo>
                <a:lnTo>
                  <a:pt x="12850018" y="2328070"/>
                </a:lnTo>
                <a:lnTo>
                  <a:pt x="12845256" y="2317751"/>
                </a:lnTo>
                <a:lnTo>
                  <a:pt x="12839699" y="2307433"/>
                </a:lnTo>
                <a:lnTo>
                  <a:pt x="12833349" y="2298701"/>
                </a:lnTo>
                <a:lnTo>
                  <a:pt x="12825412" y="2290764"/>
                </a:lnTo>
                <a:lnTo>
                  <a:pt x="12817475" y="2282826"/>
                </a:lnTo>
                <a:lnTo>
                  <a:pt x="12808743" y="2275683"/>
                </a:lnTo>
                <a:lnTo>
                  <a:pt x="12798425" y="2270126"/>
                </a:lnTo>
                <a:lnTo>
                  <a:pt x="12788106" y="2264570"/>
                </a:lnTo>
                <a:lnTo>
                  <a:pt x="12776993" y="2261395"/>
                </a:lnTo>
                <a:lnTo>
                  <a:pt x="12765881" y="2258220"/>
                </a:lnTo>
                <a:lnTo>
                  <a:pt x="12754768" y="2256633"/>
                </a:lnTo>
                <a:lnTo>
                  <a:pt x="12742068" y="2255839"/>
                </a:lnTo>
                <a:close/>
                <a:moveTo>
                  <a:pt x="10129043" y="2255839"/>
                </a:moveTo>
                <a:lnTo>
                  <a:pt x="10117137" y="2256632"/>
                </a:lnTo>
                <a:lnTo>
                  <a:pt x="10106025" y="2258220"/>
                </a:lnTo>
                <a:lnTo>
                  <a:pt x="10094912" y="2261395"/>
                </a:lnTo>
                <a:lnTo>
                  <a:pt x="10083006" y="2264569"/>
                </a:lnTo>
                <a:lnTo>
                  <a:pt x="10073481" y="2270126"/>
                </a:lnTo>
                <a:lnTo>
                  <a:pt x="10063162" y="2275682"/>
                </a:lnTo>
                <a:lnTo>
                  <a:pt x="10054431" y="2282826"/>
                </a:lnTo>
                <a:lnTo>
                  <a:pt x="10046493" y="2290764"/>
                </a:lnTo>
                <a:lnTo>
                  <a:pt x="10038556" y="2298701"/>
                </a:lnTo>
                <a:lnTo>
                  <a:pt x="10031412" y="2307432"/>
                </a:lnTo>
                <a:lnTo>
                  <a:pt x="10025856" y="2317751"/>
                </a:lnTo>
                <a:lnTo>
                  <a:pt x="10021887" y="2328070"/>
                </a:lnTo>
                <a:lnTo>
                  <a:pt x="10017125" y="2337595"/>
                </a:lnTo>
                <a:lnTo>
                  <a:pt x="10014743" y="2349501"/>
                </a:lnTo>
                <a:lnTo>
                  <a:pt x="10012362" y="2361407"/>
                </a:lnTo>
                <a:lnTo>
                  <a:pt x="10012362" y="2372520"/>
                </a:lnTo>
                <a:lnTo>
                  <a:pt x="10012362" y="3530602"/>
                </a:lnTo>
                <a:lnTo>
                  <a:pt x="10012362" y="3542508"/>
                </a:lnTo>
                <a:lnTo>
                  <a:pt x="10014743" y="3554414"/>
                </a:lnTo>
                <a:lnTo>
                  <a:pt x="10017125" y="3565527"/>
                </a:lnTo>
                <a:lnTo>
                  <a:pt x="10021887" y="3575845"/>
                </a:lnTo>
                <a:lnTo>
                  <a:pt x="10025856" y="3586164"/>
                </a:lnTo>
                <a:lnTo>
                  <a:pt x="10031412" y="3596483"/>
                </a:lnTo>
                <a:lnTo>
                  <a:pt x="10038556" y="3605214"/>
                </a:lnTo>
                <a:lnTo>
                  <a:pt x="10046493" y="3613151"/>
                </a:lnTo>
                <a:lnTo>
                  <a:pt x="10054431" y="3621089"/>
                </a:lnTo>
                <a:lnTo>
                  <a:pt x="10063162" y="3627439"/>
                </a:lnTo>
                <a:lnTo>
                  <a:pt x="10073481" y="3632995"/>
                </a:lnTo>
                <a:lnTo>
                  <a:pt x="10083006" y="3638551"/>
                </a:lnTo>
                <a:lnTo>
                  <a:pt x="10094912" y="3642520"/>
                </a:lnTo>
                <a:lnTo>
                  <a:pt x="10106025" y="3645695"/>
                </a:lnTo>
                <a:lnTo>
                  <a:pt x="10117137" y="3648076"/>
                </a:lnTo>
                <a:lnTo>
                  <a:pt x="10129043" y="3648076"/>
                </a:lnTo>
                <a:lnTo>
                  <a:pt x="11283950" y="3648076"/>
                </a:lnTo>
                <a:lnTo>
                  <a:pt x="11295856" y="3648076"/>
                </a:lnTo>
                <a:lnTo>
                  <a:pt x="11307763" y="3645695"/>
                </a:lnTo>
                <a:lnTo>
                  <a:pt x="11318875" y="3642520"/>
                </a:lnTo>
                <a:lnTo>
                  <a:pt x="11329987" y="3638551"/>
                </a:lnTo>
                <a:lnTo>
                  <a:pt x="11340306" y="3632995"/>
                </a:lnTo>
                <a:lnTo>
                  <a:pt x="11349037" y="3627439"/>
                </a:lnTo>
                <a:lnTo>
                  <a:pt x="11357769" y="3621089"/>
                </a:lnTo>
                <a:lnTo>
                  <a:pt x="11366500" y="3613151"/>
                </a:lnTo>
                <a:lnTo>
                  <a:pt x="11374437" y="3605214"/>
                </a:lnTo>
                <a:lnTo>
                  <a:pt x="11381581" y="3596483"/>
                </a:lnTo>
                <a:lnTo>
                  <a:pt x="11387137" y="3586164"/>
                </a:lnTo>
                <a:lnTo>
                  <a:pt x="11391900" y="3575845"/>
                </a:lnTo>
                <a:lnTo>
                  <a:pt x="11395869" y="3565527"/>
                </a:lnTo>
                <a:lnTo>
                  <a:pt x="11398250" y="3554414"/>
                </a:lnTo>
                <a:lnTo>
                  <a:pt x="11400631" y="3542508"/>
                </a:lnTo>
                <a:lnTo>
                  <a:pt x="11401425" y="3530602"/>
                </a:lnTo>
                <a:lnTo>
                  <a:pt x="11401425" y="2372520"/>
                </a:lnTo>
                <a:lnTo>
                  <a:pt x="11400631" y="2361407"/>
                </a:lnTo>
                <a:lnTo>
                  <a:pt x="11398250" y="2349501"/>
                </a:lnTo>
                <a:lnTo>
                  <a:pt x="11395869" y="2337595"/>
                </a:lnTo>
                <a:lnTo>
                  <a:pt x="11391900" y="2328070"/>
                </a:lnTo>
                <a:lnTo>
                  <a:pt x="11387137" y="2317751"/>
                </a:lnTo>
                <a:lnTo>
                  <a:pt x="11381581" y="2307432"/>
                </a:lnTo>
                <a:lnTo>
                  <a:pt x="11374437" y="2298701"/>
                </a:lnTo>
                <a:lnTo>
                  <a:pt x="11366500" y="2290764"/>
                </a:lnTo>
                <a:lnTo>
                  <a:pt x="11357769" y="2282826"/>
                </a:lnTo>
                <a:lnTo>
                  <a:pt x="11349037" y="2275682"/>
                </a:lnTo>
                <a:lnTo>
                  <a:pt x="11340306" y="2270126"/>
                </a:lnTo>
                <a:lnTo>
                  <a:pt x="11329987" y="2264569"/>
                </a:lnTo>
                <a:lnTo>
                  <a:pt x="11318875" y="2261395"/>
                </a:lnTo>
                <a:lnTo>
                  <a:pt x="11307763" y="2258220"/>
                </a:lnTo>
                <a:lnTo>
                  <a:pt x="11295856" y="2256632"/>
                </a:lnTo>
                <a:lnTo>
                  <a:pt x="11283950" y="2255839"/>
                </a:lnTo>
                <a:close/>
                <a:moveTo>
                  <a:pt x="15963105" y="793752"/>
                </a:moveTo>
                <a:lnTo>
                  <a:pt x="15951199" y="794546"/>
                </a:lnTo>
                <a:lnTo>
                  <a:pt x="15940087" y="795340"/>
                </a:lnTo>
                <a:lnTo>
                  <a:pt x="15928180" y="799311"/>
                </a:lnTo>
                <a:lnTo>
                  <a:pt x="15917068" y="802488"/>
                </a:lnTo>
                <a:lnTo>
                  <a:pt x="15907543" y="808048"/>
                </a:lnTo>
                <a:lnTo>
                  <a:pt x="15898018" y="813607"/>
                </a:lnTo>
                <a:lnTo>
                  <a:pt x="15889287" y="820755"/>
                </a:lnTo>
                <a:lnTo>
                  <a:pt x="15880555" y="827903"/>
                </a:lnTo>
                <a:lnTo>
                  <a:pt x="15872618" y="835845"/>
                </a:lnTo>
                <a:lnTo>
                  <a:pt x="15865474" y="845375"/>
                </a:lnTo>
                <a:lnTo>
                  <a:pt x="15859918" y="854905"/>
                </a:lnTo>
                <a:lnTo>
                  <a:pt x="15855949" y="865230"/>
                </a:lnTo>
                <a:lnTo>
                  <a:pt x="15851187" y="875555"/>
                </a:lnTo>
                <a:lnTo>
                  <a:pt x="15848805" y="886674"/>
                </a:lnTo>
                <a:lnTo>
                  <a:pt x="15846424" y="899381"/>
                </a:lnTo>
                <a:lnTo>
                  <a:pt x="15846424" y="910500"/>
                </a:lnTo>
                <a:lnTo>
                  <a:pt x="15846424" y="2069242"/>
                </a:lnTo>
                <a:lnTo>
                  <a:pt x="15846424" y="2080361"/>
                </a:lnTo>
                <a:lnTo>
                  <a:pt x="15848805" y="2093068"/>
                </a:lnTo>
                <a:lnTo>
                  <a:pt x="15851187" y="2104187"/>
                </a:lnTo>
                <a:lnTo>
                  <a:pt x="15855949" y="2114512"/>
                </a:lnTo>
                <a:lnTo>
                  <a:pt x="15859918" y="2124042"/>
                </a:lnTo>
                <a:lnTo>
                  <a:pt x="15865474" y="2134367"/>
                </a:lnTo>
                <a:lnTo>
                  <a:pt x="15872618" y="2143103"/>
                </a:lnTo>
                <a:lnTo>
                  <a:pt x="15880555" y="2151045"/>
                </a:lnTo>
                <a:lnTo>
                  <a:pt x="15889287" y="2158987"/>
                </a:lnTo>
                <a:lnTo>
                  <a:pt x="15898018" y="2166135"/>
                </a:lnTo>
                <a:lnTo>
                  <a:pt x="15907543" y="2171694"/>
                </a:lnTo>
                <a:lnTo>
                  <a:pt x="15917068" y="2177253"/>
                </a:lnTo>
                <a:lnTo>
                  <a:pt x="15928180" y="2180430"/>
                </a:lnTo>
                <a:lnTo>
                  <a:pt x="15940087" y="2183608"/>
                </a:lnTo>
                <a:lnTo>
                  <a:pt x="15951199" y="2185196"/>
                </a:lnTo>
                <a:lnTo>
                  <a:pt x="15963105" y="2185990"/>
                </a:lnTo>
                <a:lnTo>
                  <a:pt x="17118804" y="2185990"/>
                </a:lnTo>
                <a:lnTo>
                  <a:pt x="17129920" y="2185196"/>
                </a:lnTo>
                <a:lnTo>
                  <a:pt x="17141032" y="2183608"/>
                </a:lnTo>
                <a:lnTo>
                  <a:pt x="17152936" y="2180430"/>
                </a:lnTo>
                <a:lnTo>
                  <a:pt x="17164048" y="2177253"/>
                </a:lnTo>
                <a:lnTo>
                  <a:pt x="17173576" y="2171694"/>
                </a:lnTo>
                <a:lnTo>
                  <a:pt x="17183892" y="2166135"/>
                </a:lnTo>
                <a:lnTo>
                  <a:pt x="17193420" y="2158987"/>
                </a:lnTo>
                <a:lnTo>
                  <a:pt x="17200564" y="2151045"/>
                </a:lnTo>
                <a:lnTo>
                  <a:pt x="17208500" y="2143103"/>
                </a:lnTo>
                <a:lnTo>
                  <a:pt x="17215644" y="2134367"/>
                </a:lnTo>
                <a:lnTo>
                  <a:pt x="17221200" y="2124042"/>
                </a:lnTo>
                <a:lnTo>
                  <a:pt x="17225964" y="2114512"/>
                </a:lnTo>
                <a:lnTo>
                  <a:pt x="17229932" y="2104187"/>
                </a:lnTo>
                <a:lnTo>
                  <a:pt x="17233104" y="2093068"/>
                </a:lnTo>
                <a:lnTo>
                  <a:pt x="17234692" y="2080361"/>
                </a:lnTo>
                <a:lnTo>
                  <a:pt x="17235488" y="2069242"/>
                </a:lnTo>
                <a:lnTo>
                  <a:pt x="17235488" y="910500"/>
                </a:lnTo>
                <a:lnTo>
                  <a:pt x="17234692" y="899381"/>
                </a:lnTo>
                <a:lnTo>
                  <a:pt x="17233104" y="886674"/>
                </a:lnTo>
                <a:lnTo>
                  <a:pt x="17229932" y="875555"/>
                </a:lnTo>
                <a:lnTo>
                  <a:pt x="17225964" y="865230"/>
                </a:lnTo>
                <a:lnTo>
                  <a:pt x="17221200" y="854905"/>
                </a:lnTo>
                <a:lnTo>
                  <a:pt x="17215644" y="845375"/>
                </a:lnTo>
                <a:lnTo>
                  <a:pt x="17208500" y="835845"/>
                </a:lnTo>
                <a:lnTo>
                  <a:pt x="17200564" y="827903"/>
                </a:lnTo>
                <a:lnTo>
                  <a:pt x="17193420" y="820755"/>
                </a:lnTo>
                <a:lnTo>
                  <a:pt x="17183892" y="813607"/>
                </a:lnTo>
                <a:lnTo>
                  <a:pt x="17173576" y="808048"/>
                </a:lnTo>
                <a:lnTo>
                  <a:pt x="17164048" y="802488"/>
                </a:lnTo>
                <a:lnTo>
                  <a:pt x="17152936" y="799311"/>
                </a:lnTo>
                <a:lnTo>
                  <a:pt x="17141032" y="795340"/>
                </a:lnTo>
                <a:lnTo>
                  <a:pt x="17129920" y="794546"/>
                </a:lnTo>
                <a:lnTo>
                  <a:pt x="17118804" y="793752"/>
                </a:lnTo>
                <a:close/>
                <a:moveTo>
                  <a:pt x="14504193" y="793752"/>
                </a:moveTo>
                <a:lnTo>
                  <a:pt x="14491493" y="794546"/>
                </a:lnTo>
                <a:lnTo>
                  <a:pt x="14480381" y="795340"/>
                </a:lnTo>
                <a:lnTo>
                  <a:pt x="14469268" y="799311"/>
                </a:lnTo>
                <a:lnTo>
                  <a:pt x="14458156" y="802488"/>
                </a:lnTo>
                <a:lnTo>
                  <a:pt x="14447837" y="808048"/>
                </a:lnTo>
                <a:lnTo>
                  <a:pt x="14439106" y="813607"/>
                </a:lnTo>
                <a:lnTo>
                  <a:pt x="14430375" y="820755"/>
                </a:lnTo>
                <a:lnTo>
                  <a:pt x="14420850" y="827903"/>
                </a:lnTo>
                <a:lnTo>
                  <a:pt x="14412912" y="835845"/>
                </a:lnTo>
                <a:lnTo>
                  <a:pt x="14406562" y="845375"/>
                </a:lnTo>
                <a:lnTo>
                  <a:pt x="14401006" y="854905"/>
                </a:lnTo>
                <a:lnTo>
                  <a:pt x="14396243" y="865230"/>
                </a:lnTo>
                <a:lnTo>
                  <a:pt x="14391481" y="875555"/>
                </a:lnTo>
                <a:lnTo>
                  <a:pt x="14389893" y="886674"/>
                </a:lnTo>
                <a:lnTo>
                  <a:pt x="14387512" y="899381"/>
                </a:lnTo>
                <a:lnTo>
                  <a:pt x="14387512" y="910500"/>
                </a:lnTo>
                <a:lnTo>
                  <a:pt x="14387512" y="2069242"/>
                </a:lnTo>
                <a:lnTo>
                  <a:pt x="14387512" y="2080361"/>
                </a:lnTo>
                <a:lnTo>
                  <a:pt x="14389893" y="2093068"/>
                </a:lnTo>
                <a:lnTo>
                  <a:pt x="14391481" y="2104187"/>
                </a:lnTo>
                <a:lnTo>
                  <a:pt x="14396243" y="2114512"/>
                </a:lnTo>
                <a:lnTo>
                  <a:pt x="14401006" y="2124042"/>
                </a:lnTo>
                <a:lnTo>
                  <a:pt x="14406562" y="2134367"/>
                </a:lnTo>
                <a:lnTo>
                  <a:pt x="14412912" y="2143103"/>
                </a:lnTo>
                <a:lnTo>
                  <a:pt x="14420850" y="2151045"/>
                </a:lnTo>
                <a:lnTo>
                  <a:pt x="14430375" y="2158987"/>
                </a:lnTo>
                <a:lnTo>
                  <a:pt x="14439106" y="2166135"/>
                </a:lnTo>
                <a:lnTo>
                  <a:pt x="14447837" y="2171694"/>
                </a:lnTo>
                <a:lnTo>
                  <a:pt x="14458156" y="2177253"/>
                </a:lnTo>
                <a:lnTo>
                  <a:pt x="14469268" y="2180430"/>
                </a:lnTo>
                <a:lnTo>
                  <a:pt x="14480381" y="2183608"/>
                </a:lnTo>
                <a:lnTo>
                  <a:pt x="14491493" y="2185196"/>
                </a:lnTo>
                <a:lnTo>
                  <a:pt x="14504193" y="2185990"/>
                </a:lnTo>
                <a:lnTo>
                  <a:pt x="15659894" y="2185990"/>
                </a:lnTo>
                <a:lnTo>
                  <a:pt x="15671006" y="2185196"/>
                </a:lnTo>
                <a:lnTo>
                  <a:pt x="15682119" y="2183608"/>
                </a:lnTo>
                <a:lnTo>
                  <a:pt x="15693231" y="2180430"/>
                </a:lnTo>
                <a:lnTo>
                  <a:pt x="15704344" y="2177253"/>
                </a:lnTo>
                <a:lnTo>
                  <a:pt x="15714663" y="2171694"/>
                </a:lnTo>
                <a:lnTo>
                  <a:pt x="15724981" y="2166135"/>
                </a:lnTo>
                <a:lnTo>
                  <a:pt x="15733713" y="2158987"/>
                </a:lnTo>
                <a:lnTo>
                  <a:pt x="15741650" y="2151045"/>
                </a:lnTo>
                <a:lnTo>
                  <a:pt x="15749587" y="2143103"/>
                </a:lnTo>
                <a:lnTo>
                  <a:pt x="15755937" y="2134367"/>
                </a:lnTo>
                <a:lnTo>
                  <a:pt x="15761494" y="2124042"/>
                </a:lnTo>
                <a:lnTo>
                  <a:pt x="15766256" y="2114512"/>
                </a:lnTo>
                <a:lnTo>
                  <a:pt x="15771019" y="2104187"/>
                </a:lnTo>
                <a:lnTo>
                  <a:pt x="15772606" y="2093068"/>
                </a:lnTo>
                <a:lnTo>
                  <a:pt x="15774987" y="2080361"/>
                </a:lnTo>
                <a:lnTo>
                  <a:pt x="15776575" y="2069242"/>
                </a:lnTo>
                <a:lnTo>
                  <a:pt x="15776575" y="910500"/>
                </a:lnTo>
                <a:lnTo>
                  <a:pt x="15774987" y="899381"/>
                </a:lnTo>
                <a:lnTo>
                  <a:pt x="15772606" y="886674"/>
                </a:lnTo>
                <a:lnTo>
                  <a:pt x="15771019" y="875555"/>
                </a:lnTo>
                <a:lnTo>
                  <a:pt x="15766256" y="865230"/>
                </a:lnTo>
                <a:lnTo>
                  <a:pt x="15761494" y="854905"/>
                </a:lnTo>
                <a:lnTo>
                  <a:pt x="15755937" y="845375"/>
                </a:lnTo>
                <a:lnTo>
                  <a:pt x="15749587" y="835845"/>
                </a:lnTo>
                <a:lnTo>
                  <a:pt x="15741650" y="827903"/>
                </a:lnTo>
                <a:lnTo>
                  <a:pt x="15733713" y="820755"/>
                </a:lnTo>
                <a:lnTo>
                  <a:pt x="15724981" y="813607"/>
                </a:lnTo>
                <a:lnTo>
                  <a:pt x="15714663" y="808048"/>
                </a:lnTo>
                <a:lnTo>
                  <a:pt x="15704344" y="802488"/>
                </a:lnTo>
                <a:lnTo>
                  <a:pt x="15693231" y="799311"/>
                </a:lnTo>
                <a:lnTo>
                  <a:pt x="15682119" y="795340"/>
                </a:lnTo>
                <a:lnTo>
                  <a:pt x="15671006" y="794546"/>
                </a:lnTo>
                <a:lnTo>
                  <a:pt x="15659894" y="793752"/>
                </a:lnTo>
                <a:close/>
                <a:moveTo>
                  <a:pt x="13046141" y="793752"/>
                </a:moveTo>
                <a:lnTo>
                  <a:pt x="13034228" y="794546"/>
                </a:lnTo>
                <a:lnTo>
                  <a:pt x="13023109" y="795340"/>
                </a:lnTo>
                <a:lnTo>
                  <a:pt x="13011990" y="799311"/>
                </a:lnTo>
                <a:lnTo>
                  <a:pt x="13000077" y="802488"/>
                </a:lnTo>
                <a:lnTo>
                  <a:pt x="12990547" y="808048"/>
                </a:lnTo>
                <a:lnTo>
                  <a:pt x="12981016" y="813607"/>
                </a:lnTo>
                <a:lnTo>
                  <a:pt x="12972280" y="820755"/>
                </a:lnTo>
                <a:lnTo>
                  <a:pt x="12963544" y="827903"/>
                </a:lnTo>
                <a:lnTo>
                  <a:pt x="12955602" y="835845"/>
                </a:lnTo>
                <a:lnTo>
                  <a:pt x="12948454" y="845375"/>
                </a:lnTo>
                <a:lnTo>
                  <a:pt x="12942895" y="854905"/>
                </a:lnTo>
                <a:lnTo>
                  <a:pt x="12938924" y="865230"/>
                </a:lnTo>
                <a:lnTo>
                  <a:pt x="12934158" y="875555"/>
                </a:lnTo>
                <a:lnTo>
                  <a:pt x="12931776" y="886674"/>
                </a:lnTo>
                <a:lnTo>
                  <a:pt x="12929393" y="899381"/>
                </a:lnTo>
                <a:lnTo>
                  <a:pt x="12928599" y="910500"/>
                </a:lnTo>
                <a:lnTo>
                  <a:pt x="12928599" y="2069242"/>
                </a:lnTo>
                <a:lnTo>
                  <a:pt x="12929393" y="2080361"/>
                </a:lnTo>
                <a:lnTo>
                  <a:pt x="12931776" y="2093068"/>
                </a:lnTo>
                <a:lnTo>
                  <a:pt x="12934158" y="2104187"/>
                </a:lnTo>
                <a:lnTo>
                  <a:pt x="12938924" y="2114512"/>
                </a:lnTo>
                <a:lnTo>
                  <a:pt x="12942895" y="2124042"/>
                </a:lnTo>
                <a:lnTo>
                  <a:pt x="12948454" y="2134367"/>
                </a:lnTo>
                <a:lnTo>
                  <a:pt x="12955602" y="2143103"/>
                </a:lnTo>
                <a:lnTo>
                  <a:pt x="12963544" y="2151045"/>
                </a:lnTo>
                <a:lnTo>
                  <a:pt x="12972280" y="2158987"/>
                </a:lnTo>
                <a:lnTo>
                  <a:pt x="12981016" y="2166135"/>
                </a:lnTo>
                <a:lnTo>
                  <a:pt x="12990547" y="2171694"/>
                </a:lnTo>
                <a:lnTo>
                  <a:pt x="13000077" y="2177253"/>
                </a:lnTo>
                <a:lnTo>
                  <a:pt x="13011990" y="2180430"/>
                </a:lnTo>
                <a:lnTo>
                  <a:pt x="13023109" y="2183608"/>
                </a:lnTo>
                <a:lnTo>
                  <a:pt x="13034228" y="2185196"/>
                </a:lnTo>
                <a:lnTo>
                  <a:pt x="13046141" y="2185990"/>
                </a:lnTo>
                <a:lnTo>
                  <a:pt x="14201707" y="2185990"/>
                </a:lnTo>
                <a:lnTo>
                  <a:pt x="14213620" y="2185196"/>
                </a:lnTo>
                <a:lnTo>
                  <a:pt x="14225533" y="2183608"/>
                </a:lnTo>
                <a:lnTo>
                  <a:pt x="14236652" y="2180430"/>
                </a:lnTo>
                <a:lnTo>
                  <a:pt x="14247771" y="2177253"/>
                </a:lnTo>
                <a:lnTo>
                  <a:pt x="14258095" y="2171694"/>
                </a:lnTo>
                <a:lnTo>
                  <a:pt x="14267626" y="2166135"/>
                </a:lnTo>
                <a:lnTo>
                  <a:pt x="14277156" y="2158987"/>
                </a:lnTo>
                <a:lnTo>
                  <a:pt x="14284304" y="2151045"/>
                </a:lnTo>
                <a:lnTo>
                  <a:pt x="14292246" y="2143103"/>
                </a:lnTo>
                <a:lnTo>
                  <a:pt x="14299394" y="2134367"/>
                </a:lnTo>
                <a:lnTo>
                  <a:pt x="14304953" y="2124042"/>
                </a:lnTo>
                <a:lnTo>
                  <a:pt x="14309719" y="2114512"/>
                </a:lnTo>
                <a:lnTo>
                  <a:pt x="14313690" y="2104187"/>
                </a:lnTo>
                <a:lnTo>
                  <a:pt x="14316072" y="2093068"/>
                </a:lnTo>
                <a:lnTo>
                  <a:pt x="14318455" y="2080361"/>
                </a:lnTo>
                <a:lnTo>
                  <a:pt x="14319249" y="2069242"/>
                </a:lnTo>
                <a:lnTo>
                  <a:pt x="14319249" y="910500"/>
                </a:lnTo>
                <a:lnTo>
                  <a:pt x="14318455" y="899381"/>
                </a:lnTo>
                <a:lnTo>
                  <a:pt x="14316072" y="886674"/>
                </a:lnTo>
                <a:lnTo>
                  <a:pt x="14313690" y="875555"/>
                </a:lnTo>
                <a:lnTo>
                  <a:pt x="14309719" y="865230"/>
                </a:lnTo>
                <a:lnTo>
                  <a:pt x="14304953" y="854905"/>
                </a:lnTo>
                <a:lnTo>
                  <a:pt x="14299394" y="845375"/>
                </a:lnTo>
                <a:lnTo>
                  <a:pt x="14292246" y="835845"/>
                </a:lnTo>
                <a:lnTo>
                  <a:pt x="14284304" y="827903"/>
                </a:lnTo>
                <a:lnTo>
                  <a:pt x="14277156" y="820755"/>
                </a:lnTo>
                <a:lnTo>
                  <a:pt x="14267626" y="813607"/>
                </a:lnTo>
                <a:lnTo>
                  <a:pt x="14258095" y="808048"/>
                </a:lnTo>
                <a:lnTo>
                  <a:pt x="14247771" y="802488"/>
                </a:lnTo>
                <a:lnTo>
                  <a:pt x="14236652" y="799311"/>
                </a:lnTo>
                <a:lnTo>
                  <a:pt x="14225533" y="795340"/>
                </a:lnTo>
                <a:lnTo>
                  <a:pt x="14213620" y="794546"/>
                </a:lnTo>
                <a:lnTo>
                  <a:pt x="14201707" y="793752"/>
                </a:lnTo>
                <a:close/>
                <a:moveTo>
                  <a:pt x="11587956" y="793752"/>
                </a:moveTo>
                <a:lnTo>
                  <a:pt x="11575256" y="794546"/>
                </a:lnTo>
                <a:lnTo>
                  <a:pt x="11564143" y="795340"/>
                </a:lnTo>
                <a:lnTo>
                  <a:pt x="11553031" y="799312"/>
                </a:lnTo>
                <a:lnTo>
                  <a:pt x="11541918" y="802488"/>
                </a:lnTo>
                <a:lnTo>
                  <a:pt x="11531599" y="808048"/>
                </a:lnTo>
                <a:lnTo>
                  <a:pt x="11522868" y="813607"/>
                </a:lnTo>
                <a:lnTo>
                  <a:pt x="11512549" y="820755"/>
                </a:lnTo>
                <a:lnTo>
                  <a:pt x="11504612" y="827903"/>
                </a:lnTo>
                <a:lnTo>
                  <a:pt x="11496675" y="835845"/>
                </a:lnTo>
                <a:lnTo>
                  <a:pt x="11490325" y="845375"/>
                </a:lnTo>
                <a:lnTo>
                  <a:pt x="11484768" y="854905"/>
                </a:lnTo>
                <a:lnTo>
                  <a:pt x="11480006" y="865230"/>
                </a:lnTo>
                <a:lnTo>
                  <a:pt x="11475243" y="875555"/>
                </a:lnTo>
                <a:lnTo>
                  <a:pt x="11473656" y="886674"/>
                </a:lnTo>
                <a:lnTo>
                  <a:pt x="11471275" y="899381"/>
                </a:lnTo>
                <a:lnTo>
                  <a:pt x="11469687" y="910500"/>
                </a:lnTo>
                <a:lnTo>
                  <a:pt x="11469687" y="2069242"/>
                </a:lnTo>
                <a:lnTo>
                  <a:pt x="11471275" y="2080361"/>
                </a:lnTo>
                <a:lnTo>
                  <a:pt x="11473656" y="2093068"/>
                </a:lnTo>
                <a:lnTo>
                  <a:pt x="11475243" y="2104187"/>
                </a:lnTo>
                <a:lnTo>
                  <a:pt x="11480006" y="2114512"/>
                </a:lnTo>
                <a:lnTo>
                  <a:pt x="11484768" y="2124042"/>
                </a:lnTo>
                <a:lnTo>
                  <a:pt x="11490325" y="2134367"/>
                </a:lnTo>
                <a:lnTo>
                  <a:pt x="11496675" y="2143103"/>
                </a:lnTo>
                <a:lnTo>
                  <a:pt x="11504612" y="2151045"/>
                </a:lnTo>
                <a:lnTo>
                  <a:pt x="11512549" y="2158987"/>
                </a:lnTo>
                <a:lnTo>
                  <a:pt x="11522868" y="2166135"/>
                </a:lnTo>
                <a:lnTo>
                  <a:pt x="11531599" y="2171694"/>
                </a:lnTo>
                <a:lnTo>
                  <a:pt x="11541918" y="2177253"/>
                </a:lnTo>
                <a:lnTo>
                  <a:pt x="11553031" y="2180430"/>
                </a:lnTo>
                <a:lnTo>
                  <a:pt x="11564143" y="2183608"/>
                </a:lnTo>
                <a:lnTo>
                  <a:pt x="11575256" y="2185196"/>
                </a:lnTo>
                <a:lnTo>
                  <a:pt x="11587956" y="2185990"/>
                </a:lnTo>
                <a:lnTo>
                  <a:pt x="12742068" y="2185990"/>
                </a:lnTo>
                <a:lnTo>
                  <a:pt x="12754768" y="2185196"/>
                </a:lnTo>
                <a:lnTo>
                  <a:pt x="12765881" y="2183608"/>
                </a:lnTo>
                <a:lnTo>
                  <a:pt x="12776993" y="2180430"/>
                </a:lnTo>
                <a:lnTo>
                  <a:pt x="12788106" y="2177253"/>
                </a:lnTo>
                <a:lnTo>
                  <a:pt x="12798425" y="2171694"/>
                </a:lnTo>
                <a:lnTo>
                  <a:pt x="12808743" y="2166135"/>
                </a:lnTo>
                <a:lnTo>
                  <a:pt x="12817475" y="2158987"/>
                </a:lnTo>
                <a:lnTo>
                  <a:pt x="12825412" y="2151045"/>
                </a:lnTo>
                <a:lnTo>
                  <a:pt x="12833349" y="2143103"/>
                </a:lnTo>
                <a:lnTo>
                  <a:pt x="12839699" y="2134367"/>
                </a:lnTo>
                <a:lnTo>
                  <a:pt x="12845256" y="2124042"/>
                </a:lnTo>
                <a:lnTo>
                  <a:pt x="12850018" y="2114512"/>
                </a:lnTo>
                <a:lnTo>
                  <a:pt x="12854781" y="2104187"/>
                </a:lnTo>
                <a:lnTo>
                  <a:pt x="12857162" y="2093068"/>
                </a:lnTo>
                <a:lnTo>
                  <a:pt x="12858749" y="2080361"/>
                </a:lnTo>
                <a:lnTo>
                  <a:pt x="12860337" y="2069242"/>
                </a:lnTo>
                <a:lnTo>
                  <a:pt x="12860337" y="910500"/>
                </a:lnTo>
                <a:lnTo>
                  <a:pt x="12858749" y="899381"/>
                </a:lnTo>
                <a:lnTo>
                  <a:pt x="12857162" y="886674"/>
                </a:lnTo>
                <a:lnTo>
                  <a:pt x="12854781" y="875555"/>
                </a:lnTo>
                <a:lnTo>
                  <a:pt x="12850018" y="865230"/>
                </a:lnTo>
                <a:lnTo>
                  <a:pt x="12845256" y="854905"/>
                </a:lnTo>
                <a:lnTo>
                  <a:pt x="12839699" y="845375"/>
                </a:lnTo>
                <a:lnTo>
                  <a:pt x="12833349" y="835845"/>
                </a:lnTo>
                <a:lnTo>
                  <a:pt x="12825412" y="827903"/>
                </a:lnTo>
                <a:lnTo>
                  <a:pt x="12817475" y="820755"/>
                </a:lnTo>
                <a:lnTo>
                  <a:pt x="12808743" y="813607"/>
                </a:lnTo>
                <a:lnTo>
                  <a:pt x="12798425" y="808048"/>
                </a:lnTo>
                <a:lnTo>
                  <a:pt x="12788106" y="802488"/>
                </a:lnTo>
                <a:lnTo>
                  <a:pt x="12776993" y="799312"/>
                </a:lnTo>
                <a:lnTo>
                  <a:pt x="12765881" y="795340"/>
                </a:lnTo>
                <a:lnTo>
                  <a:pt x="12754768" y="794546"/>
                </a:lnTo>
                <a:lnTo>
                  <a:pt x="12742068" y="793752"/>
                </a:lnTo>
                <a:close/>
                <a:moveTo>
                  <a:pt x="10129043" y="793752"/>
                </a:moveTo>
                <a:lnTo>
                  <a:pt x="10117137" y="794546"/>
                </a:lnTo>
                <a:lnTo>
                  <a:pt x="10106025" y="795340"/>
                </a:lnTo>
                <a:lnTo>
                  <a:pt x="10094912" y="799312"/>
                </a:lnTo>
                <a:lnTo>
                  <a:pt x="10083006" y="802488"/>
                </a:lnTo>
                <a:lnTo>
                  <a:pt x="10073481" y="808048"/>
                </a:lnTo>
                <a:lnTo>
                  <a:pt x="10063162" y="813607"/>
                </a:lnTo>
                <a:lnTo>
                  <a:pt x="10054431" y="820755"/>
                </a:lnTo>
                <a:lnTo>
                  <a:pt x="10046493" y="827903"/>
                </a:lnTo>
                <a:lnTo>
                  <a:pt x="10038556" y="835845"/>
                </a:lnTo>
                <a:lnTo>
                  <a:pt x="10031412" y="845375"/>
                </a:lnTo>
                <a:lnTo>
                  <a:pt x="10025856" y="854905"/>
                </a:lnTo>
                <a:lnTo>
                  <a:pt x="10021887" y="865230"/>
                </a:lnTo>
                <a:lnTo>
                  <a:pt x="10017125" y="875555"/>
                </a:lnTo>
                <a:lnTo>
                  <a:pt x="10014743" y="886674"/>
                </a:lnTo>
                <a:lnTo>
                  <a:pt x="10012362" y="899381"/>
                </a:lnTo>
                <a:lnTo>
                  <a:pt x="10012362" y="910500"/>
                </a:lnTo>
                <a:lnTo>
                  <a:pt x="10012362" y="2069242"/>
                </a:lnTo>
                <a:lnTo>
                  <a:pt x="10012362" y="2080361"/>
                </a:lnTo>
                <a:lnTo>
                  <a:pt x="10014743" y="2093068"/>
                </a:lnTo>
                <a:lnTo>
                  <a:pt x="10017125" y="2104187"/>
                </a:lnTo>
                <a:lnTo>
                  <a:pt x="10021887" y="2114512"/>
                </a:lnTo>
                <a:lnTo>
                  <a:pt x="10025856" y="2124042"/>
                </a:lnTo>
                <a:lnTo>
                  <a:pt x="10031412" y="2134367"/>
                </a:lnTo>
                <a:lnTo>
                  <a:pt x="10038556" y="2143103"/>
                </a:lnTo>
                <a:lnTo>
                  <a:pt x="10046493" y="2151045"/>
                </a:lnTo>
                <a:lnTo>
                  <a:pt x="10054431" y="2158987"/>
                </a:lnTo>
                <a:lnTo>
                  <a:pt x="10063162" y="2166135"/>
                </a:lnTo>
                <a:lnTo>
                  <a:pt x="10073481" y="2171694"/>
                </a:lnTo>
                <a:lnTo>
                  <a:pt x="10083006" y="2177253"/>
                </a:lnTo>
                <a:lnTo>
                  <a:pt x="10094912" y="2180430"/>
                </a:lnTo>
                <a:lnTo>
                  <a:pt x="10106025" y="2183608"/>
                </a:lnTo>
                <a:lnTo>
                  <a:pt x="10117137" y="2185196"/>
                </a:lnTo>
                <a:lnTo>
                  <a:pt x="10129043" y="2185990"/>
                </a:lnTo>
                <a:lnTo>
                  <a:pt x="11283950" y="2185990"/>
                </a:lnTo>
                <a:lnTo>
                  <a:pt x="11295856" y="2185196"/>
                </a:lnTo>
                <a:lnTo>
                  <a:pt x="11307763" y="2183608"/>
                </a:lnTo>
                <a:lnTo>
                  <a:pt x="11318875" y="2180430"/>
                </a:lnTo>
                <a:lnTo>
                  <a:pt x="11329987" y="2177253"/>
                </a:lnTo>
                <a:lnTo>
                  <a:pt x="11340306" y="2171694"/>
                </a:lnTo>
                <a:lnTo>
                  <a:pt x="11349037" y="2166135"/>
                </a:lnTo>
                <a:lnTo>
                  <a:pt x="11357769" y="2158987"/>
                </a:lnTo>
                <a:lnTo>
                  <a:pt x="11366500" y="2151045"/>
                </a:lnTo>
                <a:lnTo>
                  <a:pt x="11374437" y="2143103"/>
                </a:lnTo>
                <a:lnTo>
                  <a:pt x="11381581" y="2134367"/>
                </a:lnTo>
                <a:lnTo>
                  <a:pt x="11387137" y="2124042"/>
                </a:lnTo>
                <a:lnTo>
                  <a:pt x="11391900" y="2114512"/>
                </a:lnTo>
                <a:lnTo>
                  <a:pt x="11395869" y="2104187"/>
                </a:lnTo>
                <a:lnTo>
                  <a:pt x="11398250" y="2093068"/>
                </a:lnTo>
                <a:lnTo>
                  <a:pt x="11400631" y="2080361"/>
                </a:lnTo>
                <a:lnTo>
                  <a:pt x="11401425" y="2069242"/>
                </a:lnTo>
                <a:lnTo>
                  <a:pt x="11401425" y="910500"/>
                </a:lnTo>
                <a:lnTo>
                  <a:pt x="11400631" y="899381"/>
                </a:lnTo>
                <a:lnTo>
                  <a:pt x="11398250" y="886674"/>
                </a:lnTo>
                <a:lnTo>
                  <a:pt x="11395869" y="875555"/>
                </a:lnTo>
                <a:lnTo>
                  <a:pt x="11391900" y="865230"/>
                </a:lnTo>
                <a:lnTo>
                  <a:pt x="11387137" y="854905"/>
                </a:lnTo>
                <a:lnTo>
                  <a:pt x="11381581" y="845375"/>
                </a:lnTo>
                <a:lnTo>
                  <a:pt x="11374437" y="835845"/>
                </a:lnTo>
                <a:lnTo>
                  <a:pt x="11366500" y="827903"/>
                </a:lnTo>
                <a:lnTo>
                  <a:pt x="11357769" y="820755"/>
                </a:lnTo>
                <a:lnTo>
                  <a:pt x="11349037" y="813607"/>
                </a:lnTo>
                <a:lnTo>
                  <a:pt x="11340306" y="808048"/>
                </a:lnTo>
                <a:lnTo>
                  <a:pt x="11329987" y="802488"/>
                </a:lnTo>
                <a:lnTo>
                  <a:pt x="11318875" y="799312"/>
                </a:lnTo>
                <a:lnTo>
                  <a:pt x="11307763" y="795340"/>
                </a:lnTo>
                <a:lnTo>
                  <a:pt x="11295856" y="794546"/>
                </a:lnTo>
                <a:lnTo>
                  <a:pt x="11283950" y="793752"/>
                </a:lnTo>
                <a:close/>
                <a:moveTo>
                  <a:pt x="0" y="0"/>
                </a:moveTo>
                <a:lnTo>
                  <a:pt x="18288000" y="0"/>
                </a:lnTo>
                <a:lnTo>
                  <a:pt x="18288000" y="10288588"/>
                </a:lnTo>
                <a:lnTo>
                  <a:pt x="0" y="10288588"/>
                </a:lnTo>
                <a:close/>
              </a:path>
            </a:pathLst>
          </a:custGeom>
          <a:solidFill>
            <a:schemeClr val="bg1">
              <a:alpha val="92000"/>
            </a:schemeClr>
          </a:solidFill>
          <a:ln w="12700" cap="sq">
            <a:noFill/>
            <a:miter/>
          </a:ln>
          <a:effectLst/>
        </p:spPr>
        <p:txBody>
          <a:bodyPr vert="horz" wrap="square" lIns="68580" tIns="34290" rIns="68580" bIns="34290" rtlCol="0" anchor="ctr"/>
          <a:lstStyle/>
          <a:p>
            <a:pPr algn="ctr">
              <a:lnSpc>
                <a:spcPct val="110000"/>
              </a:lnSpc>
            </a:pPr>
            <a:endParaRPr kumimoji="1" lang="zh-CN" altLang="en-US"/>
          </a:p>
        </p:txBody>
      </p:sp>
      <p:sp>
        <p:nvSpPr>
          <p:cNvPr id="4" name="标题 1"/>
          <p:cNvSpPr txBox="1"/>
          <p:nvPr/>
        </p:nvSpPr>
        <p:spPr>
          <a:xfrm>
            <a:off x="0" y="5715000"/>
            <a:ext cx="12192000" cy="1143000"/>
          </a:xfrm>
          <a:custGeom>
            <a:avLst/>
            <a:gdLst>
              <a:gd name="connsiteX0" fmla="*/ 0 w 12192000"/>
              <a:gd name="connsiteY0" fmla="*/ 0 h 1919477"/>
              <a:gd name="connsiteX1" fmla="*/ 35421 w 12192000"/>
              <a:gd name="connsiteY1" fmla="*/ 14901 h 1919477"/>
              <a:gd name="connsiteX2" fmla="*/ 5075117 w 12192000"/>
              <a:gd name="connsiteY2" fmla="*/ 1266015 h 1919477"/>
              <a:gd name="connsiteX3" fmla="*/ 11887275 w 12192000"/>
              <a:gd name="connsiteY3" fmla="*/ 1163896 h 1919477"/>
              <a:gd name="connsiteX4" fmla="*/ 12192000 w 12192000"/>
              <a:gd name="connsiteY4" fmla="*/ 1066663 h 1919477"/>
              <a:gd name="connsiteX5" fmla="*/ 12192000 w 12192000"/>
              <a:gd name="connsiteY5" fmla="*/ 1919477 h 1919477"/>
              <a:gd name="connsiteX6" fmla="*/ 0 w 12192000"/>
              <a:gd name="connsiteY6" fmla="*/ 1919477 h 1919477"/>
            </a:gdLst>
            <a:ahLst/>
            <a:cxnLst/>
            <a:rect l="l" t="t" r="r" b="b"/>
            <a:pathLst>
              <a:path w="12192000" h="1919477">
                <a:moveTo>
                  <a:pt x="0" y="0"/>
                </a:moveTo>
                <a:lnTo>
                  <a:pt x="35421" y="14901"/>
                </a:lnTo>
                <a:cubicBezTo>
                  <a:pt x="1378514" y="544026"/>
                  <a:pt x="3132286" y="994310"/>
                  <a:pt x="5075117" y="1266015"/>
                </a:cubicBezTo>
                <a:cubicBezTo>
                  <a:pt x="7850590" y="1654164"/>
                  <a:pt x="10355012" y="1585998"/>
                  <a:pt x="11887275" y="1163896"/>
                </a:cubicBezTo>
                <a:lnTo>
                  <a:pt x="12192000" y="1066663"/>
                </a:lnTo>
                <a:lnTo>
                  <a:pt x="12192000" y="1919477"/>
                </a:lnTo>
                <a:lnTo>
                  <a:pt x="0" y="1919477"/>
                </a:ln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54232" y="2066756"/>
            <a:ext cx="3362068" cy="1226968"/>
          </a:xfrm>
          <a:prstGeom prst="rect">
            <a:avLst/>
          </a:prstGeom>
          <a:noFill/>
          <a:ln>
            <a:noFill/>
          </a:ln>
        </p:spPr>
        <p:txBody>
          <a:bodyPr vert="horz" wrap="square" lIns="0" tIns="45720" rIns="0" bIns="45720" rtlCol="0" anchor="b"/>
          <a:lstStyle/>
          <a:p>
            <a:pPr algn="r">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PART.</a:t>
            </a:r>
            <a:endParaRPr kumimoji="1" lang="zh-CN" altLang="en-US"/>
          </a:p>
        </p:txBody>
      </p:sp>
      <p:sp>
        <p:nvSpPr>
          <p:cNvPr id="6" name="标题 1"/>
          <p:cNvSpPr txBox="1"/>
          <p:nvPr/>
        </p:nvSpPr>
        <p:spPr>
          <a:xfrm>
            <a:off x="589105" y="704314"/>
            <a:ext cx="2300079" cy="285620"/>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tx1">
              <a:lumMod val="85000"/>
              <a:lumOff val="15000"/>
            </a:schemeClr>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581485" y="4985861"/>
            <a:ext cx="5876465" cy="372411"/>
          </a:xfrm>
          <a:prstGeom prst="roundRect">
            <a:avLst>
              <a:gd name="adj" fmla="val 14109"/>
            </a:avLst>
          </a:prstGeom>
          <a:solidFill>
            <a:schemeClr val="bg1"/>
          </a:solidFill>
          <a:ln w="12700" cap="sq">
            <a:noFill/>
            <a:miter/>
          </a:ln>
          <a:effectLst>
            <a:outerShdw blurRad="139700" dist="38100" dir="2700000" algn="tl" rotWithShape="0">
              <a:schemeClr val="accent1">
                <a:alpha val="2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767751" y="5033567"/>
            <a:ext cx="2905723" cy="276999"/>
          </a:xfrm>
          <a:prstGeom prst="rect">
            <a:avLst/>
          </a:prstGeom>
          <a:noFill/>
          <a:ln>
            <a:noFill/>
          </a:ln>
        </p:spPr>
        <p:txBody>
          <a:bodyPr vert="horz" wrap="square" lIns="0" tIns="45720" rIns="0" bIns="45720" rtlCol="0" anchor="t"/>
          <a:lstStyle/>
          <a:p>
            <a:pPr algn="dist">
              <a:lnSpc>
                <a:spcPct val="110000"/>
              </a:lnSpc>
            </a:pPr>
            <a:r>
              <a:rPr kumimoji="1" lang="en-US" altLang="zh-CN" sz="1400">
                <a:ln w="12700">
                  <a:noFill/>
                </a:ln>
                <a:solidFill>
                  <a:srgbClr val="FF8F40">
                    <a:alpha val="100000"/>
                  </a:srgbClr>
                </a:solidFill>
                <a:latin typeface="Source Han Sans"/>
                <a:ea typeface="Source Han Sans"/>
                <a:cs typeface="Source Han Sans"/>
              </a:rPr>
              <a:t>POWERPOINT DESIGN</a:t>
            </a:r>
            <a:endParaRPr kumimoji="1" lang="zh-CN" altLang="en-US"/>
          </a:p>
        </p:txBody>
      </p:sp>
      <p:sp>
        <p:nvSpPr>
          <p:cNvPr id="9" name="标题 1"/>
          <p:cNvSpPr txBox="1"/>
          <p:nvPr/>
        </p:nvSpPr>
        <p:spPr>
          <a:xfrm>
            <a:off x="5717222" y="643536"/>
            <a:ext cx="398336" cy="398336"/>
          </a:xfrm>
          <a:prstGeom prst="plaque">
            <a:avLst>
              <a:gd name="adj" fmla="val 50000"/>
            </a:avLst>
          </a:prstGeom>
          <a:gradFill>
            <a:gsLst>
              <a:gs pos="0">
                <a:schemeClr val="accent1">
                  <a:lumMod val="60000"/>
                  <a:lumOff val="40000"/>
                </a:schemeClr>
              </a:gs>
              <a:gs pos="100000">
                <a:schemeClr val="accent1"/>
              </a:gs>
            </a:gsLst>
            <a:lin ang="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078440" y="498584"/>
            <a:ext cx="229343" cy="229343"/>
          </a:xfrm>
          <a:prstGeom prst="plaque">
            <a:avLst>
              <a:gd name="adj" fmla="val 50000"/>
            </a:avLst>
          </a:prstGeom>
          <a:solidFill>
            <a:schemeClr val="accent1">
              <a:alpha val="5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5400000">
            <a:off x="10983613" y="-293649"/>
            <a:ext cx="217349" cy="804647"/>
          </a:xfrm>
          <a:custGeom>
            <a:avLst/>
            <a:gdLst>
              <a:gd name="connsiteX0" fmla="*/ 155416 w 217349"/>
              <a:gd name="connsiteY0" fmla="*/ 30967 h 804647"/>
              <a:gd name="connsiteX1" fmla="*/ 186383 w 217349"/>
              <a:gd name="connsiteY1" fmla="*/ 0 h 804647"/>
              <a:gd name="connsiteX2" fmla="*/ 217349 w 217349"/>
              <a:gd name="connsiteY2" fmla="*/ 30967 h 804647"/>
              <a:gd name="connsiteX3" fmla="*/ 186383 w 217349"/>
              <a:gd name="connsiteY3" fmla="*/ 61934 h 804647"/>
              <a:gd name="connsiteX4" fmla="*/ 155416 w 217349"/>
              <a:gd name="connsiteY4" fmla="*/ 30967 h 804647"/>
              <a:gd name="connsiteX5" fmla="*/ 155416 w 217349"/>
              <a:gd name="connsiteY5" fmla="*/ 154753 h 804647"/>
              <a:gd name="connsiteX6" fmla="*/ 186383 w 217349"/>
              <a:gd name="connsiteY6" fmla="*/ 123786 h 804647"/>
              <a:gd name="connsiteX7" fmla="*/ 217349 w 217349"/>
              <a:gd name="connsiteY7" fmla="*/ 154753 h 804647"/>
              <a:gd name="connsiteX8" fmla="*/ 186383 w 217349"/>
              <a:gd name="connsiteY8" fmla="*/ 185719 h 804647"/>
              <a:gd name="connsiteX9" fmla="*/ 155416 w 217349"/>
              <a:gd name="connsiteY9" fmla="*/ 154753 h 804647"/>
              <a:gd name="connsiteX10" fmla="*/ 155416 w 217349"/>
              <a:gd name="connsiteY10" fmla="*/ 278538 h 804647"/>
              <a:gd name="connsiteX11" fmla="*/ 186383 w 217349"/>
              <a:gd name="connsiteY11" fmla="*/ 247572 h 804647"/>
              <a:gd name="connsiteX12" fmla="*/ 217349 w 217349"/>
              <a:gd name="connsiteY12" fmla="*/ 278538 h 804647"/>
              <a:gd name="connsiteX13" fmla="*/ 186383 w 217349"/>
              <a:gd name="connsiteY13" fmla="*/ 309505 h 804647"/>
              <a:gd name="connsiteX14" fmla="*/ 155416 w 217349"/>
              <a:gd name="connsiteY14" fmla="*/ 278538 h 804647"/>
              <a:gd name="connsiteX15" fmla="*/ 155416 w 217349"/>
              <a:gd name="connsiteY15" fmla="*/ 402324 h 804647"/>
              <a:gd name="connsiteX16" fmla="*/ 186383 w 217349"/>
              <a:gd name="connsiteY16" fmla="*/ 371358 h 804647"/>
              <a:gd name="connsiteX17" fmla="*/ 217349 w 217349"/>
              <a:gd name="connsiteY17" fmla="*/ 402324 h 804647"/>
              <a:gd name="connsiteX18" fmla="*/ 186383 w 217349"/>
              <a:gd name="connsiteY18" fmla="*/ 433290 h 804647"/>
              <a:gd name="connsiteX19" fmla="*/ 155416 w 217349"/>
              <a:gd name="connsiteY19" fmla="*/ 402324 h 804647"/>
              <a:gd name="connsiteX20" fmla="*/ 155416 w 217349"/>
              <a:gd name="connsiteY20" fmla="*/ 526110 h 804647"/>
              <a:gd name="connsiteX21" fmla="*/ 186383 w 217349"/>
              <a:gd name="connsiteY21" fmla="*/ 495144 h 804647"/>
              <a:gd name="connsiteX22" fmla="*/ 217349 w 217349"/>
              <a:gd name="connsiteY22" fmla="*/ 526110 h 804647"/>
              <a:gd name="connsiteX23" fmla="*/ 186383 w 217349"/>
              <a:gd name="connsiteY23" fmla="*/ 557076 h 804647"/>
              <a:gd name="connsiteX24" fmla="*/ 155416 w 217349"/>
              <a:gd name="connsiteY24" fmla="*/ 526110 h 804647"/>
              <a:gd name="connsiteX25" fmla="*/ 155416 w 217349"/>
              <a:gd name="connsiteY25" fmla="*/ 649895 h 804647"/>
              <a:gd name="connsiteX26" fmla="*/ 186383 w 217349"/>
              <a:gd name="connsiteY26" fmla="*/ 618929 h 804647"/>
              <a:gd name="connsiteX27" fmla="*/ 217349 w 217349"/>
              <a:gd name="connsiteY27" fmla="*/ 649895 h 804647"/>
              <a:gd name="connsiteX28" fmla="*/ 186383 w 217349"/>
              <a:gd name="connsiteY28" fmla="*/ 680861 h 804647"/>
              <a:gd name="connsiteX29" fmla="*/ 155416 w 217349"/>
              <a:gd name="connsiteY29" fmla="*/ 649895 h 804647"/>
              <a:gd name="connsiteX30" fmla="*/ 155416 w 217349"/>
              <a:gd name="connsiteY30" fmla="*/ 773681 h 804647"/>
              <a:gd name="connsiteX31" fmla="*/ 186383 w 217349"/>
              <a:gd name="connsiteY31" fmla="*/ 742714 h 804647"/>
              <a:gd name="connsiteX32" fmla="*/ 217349 w 217349"/>
              <a:gd name="connsiteY32" fmla="*/ 773681 h 804647"/>
              <a:gd name="connsiteX33" fmla="*/ 186383 w 217349"/>
              <a:gd name="connsiteY33" fmla="*/ 804647 h 804647"/>
              <a:gd name="connsiteX34" fmla="*/ 155416 w 217349"/>
              <a:gd name="connsiteY34" fmla="*/ 773681 h 804647"/>
              <a:gd name="connsiteX35" fmla="*/ 67055 w 217349"/>
              <a:gd name="connsiteY35" fmla="*/ 30967 h 804647"/>
              <a:gd name="connsiteX36" fmla="*/ 98021 w 217349"/>
              <a:gd name="connsiteY36" fmla="*/ 0 h 804647"/>
              <a:gd name="connsiteX37" fmla="*/ 128987 w 217349"/>
              <a:gd name="connsiteY37" fmla="*/ 30967 h 804647"/>
              <a:gd name="connsiteX38" fmla="*/ 98021 w 217349"/>
              <a:gd name="connsiteY38" fmla="*/ 61934 h 804647"/>
              <a:gd name="connsiteX39" fmla="*/ 67055 w 217349"/>
              <a:gd name="connsiteY39" fmla="*/ 30967 h 804647"/>
              <a:gd name="connsiteX40" fmla="*/ 67055 w 217349"/>
              <a:gd name="connsiteY40" fmla="*/ 154753 h 804647"/>
              <a:gd name="connsiteX41" fmla="*/ 98021 w 217349"/>
              <a:gd name="connsiteY41" fmla="*/ 123786 h 804647"/>
              <a:gd name="connsiteX42" fmla="*/ 128987 w 217349"/>
              <a:gd name="connsiteY42" fmla="*/ 154753 h 804647"/>
              <a:gd name="connsiteX43" fmla="*/ 98021 w 217349"/>
              <a:gd name="connsiteY43" fmla="*/ 185719 h 804647"/>
              <a:gd name="connsiteX44" fmla="*/ 67055 w 217349"/>
              <a:gd name="connsiteY44" fmla="*/ 154753 h 804647"/>
              <a:gd name="connsiteX45" fmla="*/ 67055 w 217349"/>
              <a:gd name="connsiteY45" fmla="*/ 278538 h 804647"/>
              <a:gd name="connsiteX46" fmla="*/ 98021 w 217349"/>
              <a:gd name="connsiteY46" fmla="*/ 247572 h 804647"/>
              <a:gd name="connsiteX47" fmla="*/ 128987 w 217349"/>
              <a:gd name="connsiteY47" fmla="*/ 278538 h 804647"/>
              <a:gd name="connsiteX48" fmla="*/ 98021 w 217349"/>
              <a:gd name="connsiteY48" fmla="*/ 309505 h 804647"/>
              <a:gd name="connsiteX49" fmla="*/ 67055 w 217349"/>
              <a:gd name="connsiteY49" fmla="*/ 278538 h 804647"/>
              <a:gd name="connsiteX50" fmla="*/ 67055 w 217349"/>
              <a:gd name="connsiteY50" fmla="*/ 402324 h 804647"/>
              <a:gd name="connsiteX51" fmla="*/ 98021 w 217349"/>
              <a:gd name="connsiteY51" fmla="*/ 371358 h 804647"/>
              <a:gd name="connsiteX52" fmla="*/ 128987 w 217349"/>
              <a:gd name="connsiteY52" fmla="*/ 402324 h 804647"/>
              <a:gd name="connsiteX53" fmla="*/ 98021 w 217349"/>
              <a:gd name="connsiteY53" fmla="*/ 433290 h 804647"/>
              <a:gd name="connsiteX54" fmla="*/ 67055 w 217349"/>
              <a:gd name="connsiteY54" fmla="*/ 402324 h 804647"/>
              <a:gd name="connsiteX55" fmla="*/ 67055 w 217349"/>
              <a:gd name="connsiteY55" fmla="*/ 526110 h 804647"/>
              <a:gd name="connsiteX56" fmla="*/ 98021 w 217349"/>
              <a:gd name="connsiteY56" fmla="*/ 495144 h 804647"/>
              <a:gd name="connsiteX57" fmla="*/ 128987 w 217349"/>
              <a:gd name="connsiteY57" fmla="*/ 526110 h 804647"/>
              <a:gd name="connsiteX58" fmla="*/ 98021 w 217349"/>
              <a:gd name="connsiteY58" fmla="*/ 557076 h 804647"/>
              <a:gd name="connsiteX59" fmla="*/ 67055 w 217349"/>
              <a:gd name="connsiteY59" fmla="*/ 526110 h 804647"/>
              <a:gd name="connsiteX60" fmla="*/ 67055 w 217349"/>
              <a:gd name="connsiteY60" fmla="*/ 649895 h 804647"/>
              <a:gd name="connsiteX61" fmla="*/ 98021 w 217349"/>
              <a:gd name="connsiteY61" fmla="*/ 618929 h 804647"/>
              <a:gd name="connsiteX62" fmla="*/ 128987 w 217349"/>
              <a:gd name="connsiteY62" fmla="*/ 649895 h 804647"/>
              <a:gd name="connsiteX63" fmla="*/ 98021 w 217349"/>
              <a:gd name="connsiteY63" fmla="*/ 680861 h 804647"/>
              <a:gd name="connsiteX64" fmla="*/ 67055 w 217349"/>
              <a:gd name="connsiteY64" fmla="*/ 649895 h 804647"/>
              <a:gd name="connsiteX65" fmla="*/ 67055 w 217349"/>
              <a:gd name="connsiteY65" fmla="*/ 773681 h 804647"/>
              <a:gd name="connsiteX66" fmla="*/ 98021 w 217349"/>
              <a:gd name="connsiteY66" fmla="*/ 742714 h 804647"/>
              <a:gd name="connsiteX67" fmla="*/ 128987 w 217349"/>
              <a:gd name="connsiteY67" fmla="*/ 773681 h 804647"/>
              <a:gd name="connsiteX68" fmla="*/ 98021 w 217349"/>
              <a:gd name="connsiteY68" fmla="*/ 804647 h 804647"/>
              <a:gd name="connsiteX69" fmla="*/ 67055 w 217349"/>
              <a:gd name="connsiteY69" fmla="*/ 773681 h 804647"/>
              <a:gd name="connsiteX70" fmla="*/ 0 w 217349"/>
              <a:gd name="connsiteY70" fmla="*/ 57932 h 804647"/>
              <a:gd name="connsiteX71" fmla="*/ 0 w 217349"/>
              <a:gd name="connsiteY71" fmla="*/ 4002 h 804647"/>
              <a:gd name="connsiteX72" fmla="*/ 9660 w 217349"/>
              <a:gd name="connsiteY72" fmla="*/ 0 h 804647"/>
              <a:gd name="connsiteX73" fmla="*/ 40626 w 217349"/>
              <a:gd name="connsiteY73" fmla="*/ 30967 h 804647"/>
              <a:gd name="connsiteX74" fmla="*/ 9660 w 217349"/>
              <a:gd name="connsiteY74" fmla="*/ 61934 h 804647"/>
              <a:gd name="connsiteX75" fmla="*/ 0 w 217349"/>
              <a:gd name="connsiteY75" fmla="*/ 181718 h 804647"/>
              <a:gd name="connsiteX76" fmla="*/ 0 w 217349"/>
              <a:gd name="connsiteY76" fmla="*/ 127788 h 804647"/>
              <a:gd name="connsiteX77" fmla="*/ 9660 w 217349"/>
              <a:gd name="connsiteY77" fmla="*/ 123786 h 804647"/>
              <a:gd name="connsiteX78" fmla="*/ 40626 w 217349"/>
              <a:gd name="connsiteY78" fmla="*/ 154753 h 804647"/>
              <a:gd name="connsiteX79" fmla="*/ 9660 w 217349"/>
              <a:gd name="connsiteY79" fmla="*/ 185719 h 804647"/>
              <a:gd name="connsiteX80" fmla="*/ 0 w 217349"/>
              <a:gd name="connsiteY80" fmla="*/ 305503 h 804647"/>
              <a:gd name="connsiteX81" fmla="*/ 0 w 217349"/>
              <a:gd name="connsiteY81" fmla="*/ 251573 h 804647"/>
              <a:gd name="connsiteX82" fmla="*/ 9660 w 217349"/>
              <a:gd name="connsiteY82" fmla="*/ 247572 h 804647"/>
              <a:gd name="connsiteX83" fmla="*/ 40626 w 217349"/>
              <a:gd name="connsiteY83" fmla="*/ 278538 h 804647"/>
              <a:gd name="connsiteX84" fmla="*/ 9660 w 217349"/>
              <a:gd name="connsiteY84" fmla="*/ 309505 h 804647"/>
              <a:gd name="connsiteX85" fmla="*/ 0 w 217349"/>
              <a:gd name="connsiteY85" fmla="*/ 429289 h 804647"/>
              <a:gd name="connsiteX86" fmla="*/ 0 w 217349"/>
              <a:gd name="connsiteY86" fmla="*/ 375359 h 804647"/>
              <a:gd name="connsiteX87" fmla="*/ 9660 w 217349"/>
              <a:gd name="connsiteY87" fmla="*/ 371358 h 804647"/>
              <a:gd name="connsiteX88" fmla="*/ 40626 w 217349"/>
              <a:gd name="connsiteY88" fmla="*/ 402324 h 804647"/>
              <a:gd name="connsiteX89" fmla="*/ 9660 w 217349"/>
              <a:gd name="connsiteY89" fmla="*/ 433290 h 804647"/>
              <a:gd name="connsiteX90" fmla="*/ 0 w 217349"/>
              <a:gd name="connsiteY90" fmla="*/ 553075 h 804647"/>
              <a:gd name="connsiteX91" fmla="*/ 0 w 217349"/>
              <a:gd name="connsiteY91" fmla="*/ 499145 h 804647"/>
              <a:gd name="connsiteX92" fmla="*/ 9660 w 217349"/>
              <a:gd name="connsiteY92" fmla="*/ 495144 h 804647"/>
              <a:gd name="connsiteX93" fmla="*/ 40626 w 217349"/>
              <a:gd name="connsiteY93" fmla="*/ 526110 h 804647"/>
              <a:gd name="connsiteX94" fmla="*/ 9660 w 217349"/>
              <a:gd name="connsiteY94" fmla="*/ 557076 h 804647"/>
              <a:gd name="connsiteX95" fmla="*/ 0 w 217349"/>
              <a:gd name="connsiteY95" fmla="*/ 676860 h 804647"/>
              <a:gd name="connsiteX96" fmla="*/ 0 w 217349"/>
              <a:gd name="connsiteY96" fmla="*/ 622930 h 804647"/>
              <a:gd name="connsiteX97" fmla="*/ 9660 w 217349"/>
              <a:gd name="connsiteY97" fmla="*/ 618929 h 804647"/>
              <a:gd name="connsiteX98" fmla="*/ 40626 w 217349"/>
              <a:gd name="connsiteY98" fmla="*/ 649895 h 804647"/>
              <a:gd name="connsiteX99" fmla="*/ 9660 w 217349"/>
              <a:gd name="connsiteY99" fmla="*/ 680861 h 804647"/>
              <a:gd name="connsiteX100" fmla="*/ 0 w 217349"/>
              <a:gd name="connsiteY100" fmla="*/ 800646 h 804647"/>
              <a:gd name="connsiteX101" fmla="*/ 0 w 217349"/>
              <a:gd name="connsiteY101" fmla="*/ 746716 h 804647"/>
              <a:gd name="connsiteX102" fmla="*/ 9660 w 217349"/>
              <a:gd name="connsiteY102" fmla="*/ 742714 h 804647"/>
              <a:gd name="connsiteX103" fmla="*/ 40626 w 217349"/>
              <a:gd name="connsiteY103" fmla="*/ 773681 h 804647"/>
              <a:gd name="connsiteX104" fmla="*/ 9660 w 217349"/>
              <a:gd name="connsiteY104" fmla="*/ 804647 h 804647"/>
            </a:gdLst>
            <a:ahLst/>
            <a:cxnLst/>
            <a:rect l="l" t="t" r="r" b="b"/>
            <a:pathLst>
              <a:path w="217349" h="804647">
                <a:moveTo>
                  <a:pt x="155416" y="30967"/>
                </a:moveTo>
                <a:cubicBezTo>
                  <a:pt x="155416" y="13865"/>
                  <a:pt x="169281" y="0"/>
                  <a:pt x="186383" y="0"/>
                </a:cubicBezTo>
                <a:cubicBezTo>
                  <a:pt x="203485" y="0"/>
                  <a:pt x="217349" y="13865"/>
                  <a:pt x="217349" y="30967"/>
                </a:cubicBezTo>
                <a:cubicBezTo>
                  <a:pt x="217349" y="48070"/>
                  <a:pt x="203485" y="61934"/>
                  <a:pt x="186383" y="61934"/>
                </a:cubicBezTo>
                <a:cubicBezTo>
                  <a:pt x="169281" y="61934"/>
                  <a:pt x="155416" y="48070"/>
                  <a:pt x="155416" y="30967"/>
                </a:cubicBezTo>
                <a:close/>
                <a:moveTo>
                  <a:pt x="155416" y="154753"/>
                </a:moveTo>
                <a:cubicBezTo>
                  <a:pt x="155416" y="137651"/>
                  <a:pt x="169281" y="123786"/>
                  <a:pt x="186383" y="123786"/>
                </a:cubicBezTo>
                <a:cubicBezTo>
                  <a:pt x="203485" y="123786"/>
                  <a:pt x="217349" y="137651"/>
                  <a:pt x="217349" y="154753"/>
                </a:cubicBezTo>
                <a:cubicBezTo>
                  <a:pt x="217349" y="171855"/>
                  <a:pt x="203485" y="185719"/>
                  <a:pt x="186383" y="185719"/>
                </a:cubicBezTo>
                <a:cubicBezTo>
                  <a:pt x="169281" y="185719"/>
                  <a:pt x="155416" y="171855"/>
                  <a:pt x="155416" y="154753"/>
                </a:cubicBezTo>
                <a:close/>
                <a:moveTo>
                  <a:pt x="155416" y="278538"/>
                </a:moveTo>
                <a:cubicBezTo>
                  <a:pt x="155416" y="261436"/>
                  <a:pt x="169281" y="247572"/>
                  <a:pt x="186383" y="247572"/>
                </a:cubicBezTo>
                <a:cubicBezTo>
                  <a:pt x="203485" y="247572"/>
                  <a:pt x="217349" y="261436"/>
                  <a:pt x="217349" y="278538"/>
                </a:cubicBezTo>
                <a:cubicBezTo>
                  <a:pt x="217349" y="295641"/>
                  <a:pt x="203485" y="309505"/>
                  <a:pt x="186383" y="309505"/>
                </a:cubicBezTo>
                <a:cubicBezTo>
                  <a:pt x="169281" y="309505"/>
                  <a:pt x="155416" y="295641"/>
                  <a:pt x="155416" y="278538"/>
                </a:cubicBezTo>
                <a:close/>
                <a:moveTo>
                  <a:pt x="155416" y="402324"/>
                </a:moveTo>
                <a:cubicBezTo>
                  <a:pt x="155416" y="385222"/>
                  <a:pt x="169281" y="371358"/>
                  <a:pt x="186383" y="371358"/>
                </a:cubicBezTo>
                <a:cubicBezTo>
                  <a:pt x="203485" y="371358"/>
                  <a:pt x="217349" y="385222"/>
                  <a:pt x="217349" y="402324"/>
                </a:cubicBezTo>
                <a:cubicBezTo>
                  <a:pt x="217349" y="419426"/>
                  <a:pt x="203485" y="433290"/>
                  <a:pt x="186383" y="433290"/>
                </a:cubicBezTo>
                <a:cubicBezTo>
                  <a:pt x="169281" y="433290"/>
                  <a:pt x="155416" y="419426"/>
                  <a:pt x="155416" y="402324"/>
                </a:cubicBezTo>
                <a:close/>
                <a:moveTo>
                  <a:pt x="155416" y="526110"/>
                </a:moveTo>
                <a:cubicBezTo>
                  <a:pt x="155416" y="509008"/>
                  <a:pt x="169281" y="495144"/>
                  <a:pt x="186383" y="495144"/>
                </a:cubicBezTo>
                <a:cubicBezTo>
                  <a:pt x="203485" y="495144"/>
                  <a:pt x="217349" y="509008"/>
                  <a:pt x="217349" y="526110"/>
                </a:cubicBezTo>
                <a:cubicBezTo>
                  <a:pt x="217349" y="543212"/>
                  <a:pt x="203485" y="557076"/>
                  <a:pt x="186383" y="557076"/>
                </a:cubicBezTo>
                <a:cubicBezTo>
                  <a:pt x="169281" y="557076"/>
                  <a:pt x="155416" y="543212"/>
                  <a:pt x="155416" y="526110"/>
                </a:cubicBezTo>
                <a:close/>
                <a:moveTo>
                  <a:pt x="155416" y="649895"/>
                </a:moveTo>
                <a:cubicBezTo>
                  <a:pt x="155416" y="632793"/>
                  <a:pt x="169281" y="618929"/>
                  <a:pt x="186383" y="618929"/>
                </a:cubicBezTo>
                <a:cubicBezTo>
                  <a:pt x="203485" y="618929"/>
                  <a:pt x="217349" y="632793"/>
                  <a:pt x="217349" y="649895"/>
                </a:cubicBezTo>
                <a:cubicBezTo>
                  <a:pt x="217349" y="666997"/>
                  <a:pt x="203485" y="680861"/>
                  <a:pt x="186383" y="680861"/>
                </a:cubicBezTo>
                <a:cubicBezTo>
                  <a:pt x="169281" y="680861"/>
                  <a:pt x="155416" y="666997"/>
                  <a:pt x="155416" y="649895"/>
                </a:cubicBezTo>
                <a:close/>
                <a:moveTo>
                  <a:pt x="155416" y="773681"/>
                </a:moveTo>
                <a:cubicBezTo>
                  <a:pt x="155416" y="756578"/>
                  <a:pt x="169281" y="742714"/>
                  <a:pt x="186383" y="742714"/>
                </a:cubicBezTo>
                <a:cubicBezTo>
                  <a:pt x="203485" y="742714"/>
                  <a:pt x="217349" y="756578"/>
                  <a:pt x="217349" y="773681"/>
                </a:cubicBezTo>
                <a:cubicBezTo>
                  <a:pt x="217349" y="790783"/>
                  <a:pt x="203485" y="804647"/>
                  <a:pt x="186383" y="804647"/>
                </a:cubicBezTo>
                <a:cubicBezTo>
                  <a:pt x="169281" y="804647"/>
                  <a:pt x="155416" y="790783"/>
                  <a:pt x="155416" y="773681"/>
                </a:cubicBezTo>
                <a:close/>
                <a:moveTo>
                  <a:pt x="67055" y="30967"/>
                </a:moveTo>
                <a:cubicBezTo>
                  <a:pt x="67055" y="13865"/>
                  <a:pt x="80919" y="0"/>
                  <a:pt x="98021" y="0"/>
                </a:cubicBezTo>
                <a:cubicBezTo>
                  <a:pt x="115123" y="0"/>
                  <a:pt x="128987" y="13865"/>
                  <a:pt x="128987" y="30967"/>
                </a:cubicBezTo>
                <a:cubicBezTo>
                  <a:pt x="128987" y="48070"/>
                  <a:pt x="115123" y="61934"/>
                  <a:pt x="98021" y="61934"/>
                </a:cubicBezTo>
                <a:cubicBezTo>
                  <a:pt x="80919" y="61934"/>
                  <a:pt x="67055" y="48070"/>
                  <a:pt x="67055" y="30967"/>
                </a:cubicBezTo>
                <a:close/>
                <a:moveTo>
                  <a:pt x="67055" y="154753"/>
                </a:moveTo>
                <a:cubicBezTo>
                  <a:pt x="67055" y="137651"/>
                  <a:pt x="80919" y="123786"/>
                  <a:pt x="98021" y="123786"/>
                </a:cubicBezTo>
                <a:cubicBezTo>
                  <a:pt x="115123" y="123786"/>
                  <a:pt x="128987" y="137651"/>
                  <a:pt x="128987" y="154753"/>
                </a:cubicBezTo>
                <a:cubicBezTo>
                  <a:pt x="128987" y="171855"/>
                  <a:pt x="115123" y="185719"/>
                  <a:pt x="98021" y="185719"/>
                </a:cubicBezTo>
                <a:cubicBezTo>
                  <a:pt x="80919" y="185719"/>
                  <a:pt x="67055" y="171855"/>
                  <a:pt x="67055" y="154753"/>
                </a:cubicBezTo>
                <a:close/>
                <a:moveTo>
                  <a:pt x="67055" y="278538"/>
                </a:moveTo>
                <a:cubicBezTo>
                  <a:pt x="67055" y="261436"/>
                  <a:pt x="80919" y="247572"/>
                  <a:pt x="98021" y="247572"/>
                </a:cubicBezTo>
                <a:cubicBezTo>
                  <a:pt x="115123" y="247572"/>
                  <a:pt x="128987" y="261436"/>
                  <a:pt x="128987" y="278538"/>
                </a:cubicBezTo>
                <a:cubicBezTo>
                  <a:pt x="128987" y="295641"/>
                  <a:pt x="115123" y="309505"/>
                  <a:pt x="98021" y="309505"/>
                </a:cubicBezTo>
                <a:cubicBezTo>
                  <a:pt x="80919" y="309505"/>
                  <a:pt x="67055" y="295641"/>
                  <a:pt x="67055" y="278538"/>
                </a:cubicBezTo>
                <a:close/>
                <a:moveTo>
                  <a:pt x="67055" y="402324"/>
                </a:moveTo>
                <a:cubicBezTo>
                  <a:pt x="67055" y="385222"/>
                  <a:pt x="80919" y="371358"/>
                  <a:pt x="98021" y="371358"/>
                </a:cubicBezTo>
                <a:cubicBezTo>
                  <a:pt x="115123" y="371358"/>
                  <a:pt x="128987" y="385222"/>
                  <a:pt x="128987" y="402324"/>
                </a:cubicBezTo>
                <a:cubicBezTo>
                  <a:pt x="128987" y="419426"/>
                  <a:pt x="115123" y="433290"/>
                  <a:pt x="98021" y="433290"/>
                </a:cubicBezTo>
                <a:cubicBezTo>
                  <a:pt x="80919" y="433290"/>
                  <a:pt x="67055" y="419426"/>
                  <a:pt x="67055" y="402324"/>
                </a:cubicBezTo>
                <a:close/>
                <a:moveTo>
                  <a:pt x="67055" y="526110"/>
                </a:moveTo>
                <a:cubicBezTo>
                  <a:pt x="67055" y="509008"/>
                  <a:pt x="80919" y="495144"/>
                  <a:pt x="98021" y="495144"/>
                </a:cubicBezTo>
                <a:cubicBezTo>
                  <a:pt x="115123" y="495144"/>
                  <a:pt x="128987" y="509008"/>
                  <a:pt x="128987" y="526110"/>
                </a:cubicBezTo>
                <a:cubicBezTo>
                  <a:pt x="128987" y="543212"/>
                  <a:pt x="115123" y="557076"/>
                  <a:pt x="98021" y="557076"/>
                </a:cubicBezTo>
                <a:cubicBezTo>
                  <a:pt x="80919" y="557076"/>
                  <a:pt x="67055" y="543212"/>
                  <a:pt x="67055" y="526110"/>
                </a:cubicBezTo>
                <a:close/>
                <a:moveTo>
                  <a:pt x="67055" y="649895"/>
                </a:moveTo>
                <a:cubicBezTo>
                  <a:pt x="67055" y="632793"/>
                  <a:pt x="80919" y="618929"/>
                  <a:pt x="98021" y="618929"/>
                </a:cubicBezTo>
                <a:cubicBezTo>
                  <a:pt x="115123" y="618929"/>
                  <a:pt x="128987" y="632793"/>
                  <a:pt x="128987" y="649895"/>
                </a:cubicBezTo>
                <a:cubicBezTo>
                  <a:pt x="128987" y="666997"/>
                  <a:pt x="115123" y="680861"/>
                  <a:pt x="98021" y="680861"/>
                </a:cubicBezTo>
                <a:cubicBezTo>
                  <a:pt x="80919" y="680861"/>
                  <a:pt x="67055" y="666997"/>
                  <a:pt x="67055" y="649895"/>
                </a:cubicBezTo>
                <a:close/>
                <a:moveTo>
                  <a:pt x="67055" y="773681"/>
                </a:moveTo>
                <a:cubicBezTo>
                  <a:pt x="67055" y="756578"/>
                  <a:pt x="80919" y="742714"/>
                  <a:pt x="98021" y="742714"/>
                </a:cubicBezTo>
                <a:cubicBezTo>
                  <a:pt x="115123" y="742714"/>
                  <a:pt x="128987" y="756578"/>
                  <a:pt x="128987" y="773681"/>
                </a:cubicBezTo>
                <a:cubicBezTo>
                  <a:pt x="128987" y="790783"/>
                  <a:pt x="115123" y="804647"/>
                  <a:pt x="98021" y="804647"/>
                </a:cubicBezTo>
                <a:cubicBezTo>
                  <a:pt x="80919" y="804647"/>
                  <a:pt x="67055" y="790783"/>
                  <a:pt x="67055" y="773681"/>
                </a:cubicBezTo>
                <a:close/>
                <a:moveTo>
                  <a:pt x="0" y="57932"/>
                </a:moveTo>
                <a:lnTo>
                  <a:pt x="0" y="4002"/>
                </a:lnTo>
                <a:lnTo>
                  <a:pt x="9660" y="0"/>
                </a:lnTo>
                <a:cubicBezTo>
                  <a:pt x="26762" y="0"/>
                  <a:pt x="40626" y="13865"/>
                  <a:pt x="40626" y="30967"/>
                </a:cubicBezTo>
                <a:cubicBezTo>
                  <a:pt x="40626" y="48070"/>
                  <a:pt x="26762" y="61934"/>
                  <a:pt x="9660" y="61934"/>
                </a:cubicBezTo>
                <a:close/>
                <a:moveTo>
                  <a:pt x="0" y="181718"/>
                </a:moveTo>
                <a:lnTo>
                  <a:pt x="0" y="127788"/>
                </a:lnTo>
                <a:lnTo>
                  <a:pt x="9660" y="123786"/>
                </a:lnTo>
                <a:cubicBezTo>
                  <a:pt x="26762" y="123786"/>
                  <a:pt x="40626" y="137651"/>
                  <a:pt x="40626" y="154753"/>
                </a:cubicBezTo>
                <a:cubicBezTo>
                  <a:pt x="40626" y="171855"/>
                  <a:pt x="26762" y="185719"/>
                  <a:pt x="9660" y="185719"/>
                </a:cubicBezTo>
                <a:close/>
                <a:moveTo>
                  <a:pt x="0" y="305503"/>
                </a:moveTo>
                <a:lnTo>
                  <a:pt x="0" y="251573"/>
                </a:lnTo>
                <a:lnTo>
                  <a:pt x="9660" y="247572"/>
                </a:lnTo>
                <a:cubicBezTo>
                  <a:pt x="26762" y="247572"/>
                  <a:pt x="40626" y="261436"/>
                  <a:pt x="40626" y="278538"/>
                </a:cubicBezTo>
                <a:cubicBezTo>
                  <a:pt x="40626" y="295641"/>
                  <a:pt x="26762" y="309505"/>
                  <a:pt x="9660" y="309505"/>
                </a:cubicBezTo>
                <a:close/>
                <a:moveTo>
                  <a:pt x="0" y="429289"/>
                </a:moveTo>
                <a:lnTo>
                  <a:pt x="0" y="375359"/>
                </a:lnTo>
                <a:lnTo>
                  <a:pt x="9660" y="371358"/>
                </a:lnTo>
                <a:cubicBezTo>
                  <a:pt x="26762" y="371358"/>
                  <a:pt x="40626" y="385222"/>
                  <a:pt x="40626" y="402324"/>
                </a:cubicBezTo>
                <a:cubicBezTo>
                  <a:pt x="40626" y="419426"/>
                  <a:pt x="26762" y="433290"/>
                  <a:pt x="9660" y="433290"/>
                </a:cubicBezTo>
                <a:close/>
                <a:moveTo>
                  <a:pt x="0" y="553075"/>
                </a:moveTo>
                <a:lnTo>
                  <a:pt x="0" y="499145"/>
                </a:lnTo>
                <a:lnTo>
                  <a:pt x="9660" y="495144"/>
                </a:lnTo>
                <a:cubicBezTo>
                  <a:pt x="26762" y="495144"/>
                  <a:pt x="40626" y="509008"/>
                  <a:pt x="40626" y="526110"/>
                </a:cubicBezTo>
                <a:cubicBezTo>
                  <a:pt x="40626" y="543212"/>
                  <a:pt x="26762" y="557076"/>
                  <a:pt x="9660" y="557076"/>
                </a:cubicBezTo>
                <a:close/>
                <a:moveTo>
                  <a:pt x="0" y="676860"/>
                </a:moveTo>
                <a:lnTo>
                  <a:pt x="0" y="622930"/>
                </a:lnTo>
                <a:lnTo>
                  <a:pt x="9660" y="618929"/>
                </a:lnTo>
                <a:cubicBezTo>
                  <a:pt x="26762" y="618929"/>
                  <a:pt x="40626" y="632793"/>
                  <a:pt x="40626" y="649895"/>
                </a:cubicBezTo>
                <a:cubicBezTo>
                  <a:pt x="40626" y="666997"/>
                  <a:pt x="26762" y="680861"/>
                  <a:pt x="9660" y="680861"/>
                </a:cubicBezTo>
                <a:close/>
                <a:moveTo>
                  <a:pt x="0" y="800646"/>
                </a:moveTo>
                <a:lnTo>
                  <a:pt x="0" y="746716"/>
                </a:lnTo>
                <a:lnTo>
                  <a:pt x="9660" y="742714"/>
                </a:lnTo>
                <a:cubicBezTo>
                  <a:pt x="26762" y="742714"/>
                  <a:pt x="40626" y="756578"/>
                  <a:pt x="40626" y="773681"/>
                </a:cubicBezTo>
                <a:cubicBezTo>
                  <a:pt x="40626" y="790783"/>
                  <a:pt x="26762" y="804647"/>
                  <a:pt x="9660" y="804647"/>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0" y="3508719"/>
            <a:ext cx="314738" cy="804646"/>
          </a:xfrm>
          <a:custGeom>
            <a:avLst/>
            <a:gdLst>
              <a:gd name="connsiteX0" fmla="*/ 30966 w 314738"/>
              <a:gd name="connsiteY0" fmla="*/ 61933 h 804646"/>
              <a:gd name="connsiteX1" fmla="*/ 0 w 314738"/>
              <a:gd name="connsiteY1" fmla="*/ 30967 h 804646"/>
              <a:gd name="connsiteX2" fmla="*/ 30966 w 314738"/>
              <a:gd name="connsiteY2" fmla="*/ 0 h 804646"/>
              <a:gd name="connsiteX3" fmla="*/ 61932 w 314738"/>
              <a:gd name="connsiteY3" fmla="*/ 30967 h 804646"/>
              <a:gd name="connsiteX4" fmla="*/ 30966 w 314738"/>
              <a:gd name="connsiteY4" fmla="*/ 61933 h 804646"/>
              <a:gd name="connsiteX5" fmla="*/ 119327 w 314738"/>
              <a:gd name="connsiteY5" fmla="*/ 61933 h 804646"/>
              <a:gd name="connsiteX6" fmla="*/ 88361 w 314738"/>
              <a:gd name="connsiteY6" fmla="*/ 30967 h 804646"/>
              <a:gd name="connsiteX7" fmla="*/ 119327 w 314738"/>
              <a:gd name="connsiteY7" fmla="*/ 0 h 804646"/>
              <a:gd name="connsiteX8" fmla="*/ 150293 w 314738"/>
              <a:gd name="connsiteY8" fmla="*/ 30967 h 804646"/>
              <a:gd name="connsiteX9" fmla="*/ 119327 w 314738"/>
              <a:gd name="connsiteY9" fmla="*/ 61933 h 804646"/>
              <a:gd name="connsiteX10" fmla="*/ 207688 w 314738"/>
              <a:gd name="connsiteY10" fmla="*/ 61933 h 804646"/>
              <a:gd name="connsiteX11" fmla="*/ 176722 w 314738"/>
              <a:gd name="connsiteY11" fmla="*/ 30967 h 804646"/>
              <a:gd name="connsiteX12" fmla="*/ 207688 w 314738"/>
              <a:gd name="connsiteY12" fmla="*/ 0 h 804646"/>
              <a:gd name="connsiteX13" fmla="*/ 238654 w 314738"/>
              <a:gd name="connsiteY13" fmla="*/ 30967 h 804646"/>
              <a:gd name="connsiteX14" fmla="*/ 207688 w 314738"/>
              <a:gd name="connsiteY14" fmla="*/ 61933 h 804646"/>
              <a:gd name="connsiteX15" fmla="*/ 296049 w 314738"/>
              <a:gd name="connsiteY15" fmla="*/ 61933 h 804646"/>
              <a:gd name="connsiteX16" fmla="*/ 265082 w 314738"/>
              <a:gd name="connsiteY16" fmla="*/ 30967 h 804646"/>
              <a:gd name="connsiteX17" fmla="*/ 296049 w 314738"/>
              <a:gd name="connsiteY17" fmla="*/ 0 h 804646"/>
              <a:gd name="connsiteX18" fmla="*/ 314738 w 314738"/>
              <a:gd name="connsiteY18" fmla="*/ 7741 h 804646"/>
              <a:gd name="connsiteX19" fmla="*/ 314738 w 314738"/>
              <a:gd name="connsiteY19" fmla="*/ 54192 h 804646"/>
              <a:gd name="connsiteX20" fmla="*/ 30966 w 314738"/>
              <a:gd name="connsiteY20" fmla="*/ 185718 h 804646"/>
              <a:gd name="connsiteX21" fmla="*/ 0 w 314738"/>
              <a:gd name="connsiteY21" fmla="*/ 154752 h 804646"/>
              <a:gd name="connsiteX22" fmla="*/ 30966 w 314738"/>
              <a:gd name="connsiteY22" fmla="*/ 123786 h 804646"/>
              <a:gd name="connsiteX23" fmla="*/ 61932 w 314738"/>
              <a:gd name="connsiteY23" fmla="*/ 154752 h 804646"/>
              <a:gd name="connsiteX24" fmla="*/ 30966 w 314738"/>
              <a:gd name="connsiteY24" fmla="*/ 185718 h 804646"/>
              <a:gd name="connsiteX25" fmla="*/ 119327 w 314738"/>
              <a:gd name="connsiteY25" fmla="*/ 185718 h 804646"/>
              <a:gd name="connsiteX26" fmla="*/ 88361 w 314738"/>
              <a:gd name="connsiteY26" fmla="*/ 154752 h 804646"/>
              <a:gd name="connsiteX27" fmla="*/ 119327 w 314738"/>
              <a:gd name="connsiteY27" fmla="*/ 123786 h 804646"/>
              <a:gd name="connsiteX28" fmla="*/ 150293 w 314738"/>
              <a:gd name="connsiteY28" fmla="*/ 154752 h 804646"/>
              <a:gd name="connsiteX29" fmla="*/ 119327 w 314738"/>
              <a:gd name="connsiteY29" fmla="*/ 185718 h 804646"/>
              <a:gd name="connsiteX30" fmla="*/ 207688 w 314738"/>
              <a:gd name="connsiteY30" fmla="*/ 185718 h 804646"/>
              <a:gd name="connsiteX31" fmla="*/ 176722 w 314738"/>
              <a:gd name="connsiteY31" fmla="*/ 154752 h 804646"/>
              <a:gd name="connsiteX32" fmla="*/ 207688 w 314738"/>
              <a:gd name="connsiteY32" fmla="*/ 123786 h 804646"/>
              <a:gd name="connsiteX33" fmla="*/ 238654 w 314738"/>
              <a:gd name="connsiteY33" fmla="*/ 154752 h 804646"/>
              <a:gd name="connsiteX34" fmla="*/ 207688 w 314738"/>
              <a:gd name="connsiteY34" fmla="*/ 185718 h 804646"/>
              <a:gd name="connsiteX35" fmla="*/ 296049 w 314738"/>
              <a:gd name="connsiteY35" fmla="*/ 185718 h 804646"/>
              <a:gd name="connsiteX36" fmla="*/ 265082 w 314738"/>
              <a:gd name="connsiteY36" fmla="*/ 154752 h 804646"/>
              <a:gd name="connsiteX37" fmla="*/ 296049 w 314738"/>
              <a:gd name="connsiteY37" fmla="*/ 123786 h 804646"/>
              <a:gd name="connsiteX38" fmla="*/ 314738 w 314738"/>
              <a:gd name="connsiteY38" fmla="*/ 131527 h 804646"/>
              <a:gd name="connsiteX39" fmla="*/ 314738 w 314738"/>
              <a:gd name="connsiteY39" fmla="*/ 177977 h 804646"/>
              <a:gd name="connsiteX40" fmla="*/ 30966 w 314738"/>
              <a:gd name="connsiteY40" fmla="*/ 309504 h 804646"/>
              <a:gd name="connsiteX41" fmla="*/ 0 w 314738"/>
              <a:gd name="connsiteY41" fmla="*/ 278538 h 804646"/>
              <a:gd name="connsiteX42" fmla="*/ 30966 w 314738"/>
              <a:gd name="connsiteY42" fmla="*/ 247571 h 804646"/>
              <a:gd name="connsiteX43" fmla="*/ 61932 w 314738"/>
              <a:gd name="connsiteY43" fmla="*/ 278538 h 804646"/>
              <a:gd name="connsiteX44" fmla="*/ 30966 w 314738"/>
              <a:gd name="connsiteY44" fmla="*/ 309504 h 804646"/>
              <a:gd name="connsiteX45" fmla="*/ 119327 w 314738"/>
              <a:gd name="connsiteY45" fmla="*/ 309504 h 804646"/>
              <a:gd name="connsiteX46" fmla="*/ 88361 w 314738"/>
              <a:gd name="connsiteY46" fmla="*/ 278538 h 804646"/>
              <a:gd name="connsiteX47" fmla="*/ 119327 w 314738"/>
              <a:gd name="connsiteY47" fmla="*/ 247571 h 804646"/>
              <a:gd name="connsiteX48" fmla="*/ 150293 w 314738"/>
              <a:gd name="connsiteY48" fmla="*/ 278538 h 804646"/>
              <a:gd name="connsiteX49" fmla="*/ 119327 w 314738"/>
              <a:gd name="connsiteY49" fmla="*/ 309504 h 804646"/>
              <a:gd name="connsiteX50" fmla="*/ 207688 w 314738"/>
              <a:gd name="connsiteY50" fmla="*/ 309504 h 804646"/>
              <a:gd name="connsiteX51" fmla="*/ 176722 w 314738"/>
              <a:gd name="connsiteY51" fmla="*/ 278538 h 804646"/>
              <a:gd name="connsiteX52" fmla="*/ 207688 w 314738"/>
              <a:gd name="connsiteY52" fmla="*/ 247571 h 804646"/>
              <a:gd name="connsiteX53" fmla="*/ 238654 w 314738"/>
              <a:gd name="connsiteY53" fmla="*/ 278538 h 804646"/>
              <a:gd name="connsiteX54" fmla="*/ 207688 w 314738"/>
              <a:gd name="connsiteY54" fmla="*/ 309504 h 804646"/>
              <a:gd name="connsiteX55" fmla="*/ 296049 w 314738"/>
              <a:gd name="connsiteY55" fmla="*/ 309504 h 804646"/>
              <a:gd name="connsiteX56" fmla="*/ 265082 w 314738"/>
              <a:gd name="connsiteY56" fmla="*/ 278538 h 804646"/>
              <a:gd name="connsiteX57" fmla="*/ 296049 w 314738"/>
              <a:gd name="connsiteY57" fmla="*/ 247571 h 804646"/>
              <a:gd name="connsiteX58" fmla="*/ 314738 w 314738"/>
              <a:gd name="connsiteY58" fmla="*/ 255313 h 804646"/>
              <a:gd name="connsiteX59" fmla="*/ 314738 w 314738"/>
              <a:gd name="connsiteY59" fmla="*/ 301763 h 804646"/>
              <a:gd name="connsiteX60" fmla="*/ 30966 w 314738"/>
              <a:gd name="connsiteY60" fmla="*/ 433289 h 804646"/>
              <a:gd name="connsiteX61" fmla="*/ 0 w 314738"/>
              <a:gd name="connsiteY61" fmla="*/ 402323 h 804646"/>
              <a:gd name="connsiteX62" fmla="*/ 30966 w 314738"/>
              <a:gd name="connsiteY62" fmla="*/ 371357 h 804646"/>
              <a:gd name="connsiteX63" fmla="*/ 61932 w 314738"/>
              <a:gd name="connsiteY63" fmla="*/ 402323 h 804646"/>
              <a:gd name="connsiteX64" fmla="*/ 30966 w 314738"/>
              <a:gd name="connsiteY64" fmla="*/ 433289 h 804646"/>
              <a:gd name="connsiteX65" fmla="*/ 119327 w 314738"/>
              <a:gd name="connsiteY65" fmla="*/ 433289 h 804646"/>
              <a:gd name="connsiteX66" fmla="*/ 88361 w 314738"/>
              <a:gd name="connsiteY66" fmla="*/ 402323 h 804646"/>
              <a:gd name="connsiteX67" fmla="*/ 119327 w 314738"/>
              <a:gd name="connsiteY67" fmla="*/ 371357 h 804646"/>
              <a:gd name="connsiteX68" fmla="*/ 150293 w 314738"/>
              <a:gd name="connsiteY68" fmla="*/ 402323 h 804646"/>
              <a:gd name="connsiteX69" fmla="*/ 119327 w 314738"/>
              <a:gd name="connsiteY69" fmla="*/ 433289 h 804646"/>
              <a:gd name="connsiteX70" fmla="*/ 207688 w 314738"/>
              <a:gd name="connsiteY70" fmla="*/ 433289 h 804646"/>
              <a:gd name="connsiteX71" fmla="*/ 176722 w 314738"/>
              <a:gd name="connsiteY71" fmla="*/ 402323 h 804646"/>
              <a:gd name="connsiteX72" fmla="*/ 207688 w 314738"/>
              <a:gd name="connsiteY72" fmla="*/ 371357 h 804646"/>
              <a:gd name="connsiteX73" fmla="*/ 238654 w 314738"/>
              <a:gd name="connsiteY73" fmla="*/ 402323 h 804646"/>
              <a:gd name="connsiteX74" fmla="*/ 207688 w 314738"/>
              <a:gd name="connsiteY74" fmla="*/ 433289 h 804646"/>
              <a:gd name="connsiteX75" fmla="*/ 296049 w 314738"/>
              <a:gd name="connsiteY75" fmla="*/ 433289 h 804646"/>
              <a:gd name="connsiteX76" fmla="*/ 265082 w 314738"/>
              <a:gd name="connsiteY76" fmla="*/ 402323 h 804646"/>
              <a:gd name="connsiteX77" fmla="*/ 296049 w 314738"/>
              <a:gd name="connsiteY77" fmla="*/ 371357 h 804646"/>
              <a:gd name="connsiteX78" fmla="*/ 314738 w 314738"/>
              <a:gd name="connsiteY78" fmla="*/ 379098 h 804646"/>
              <a:gd name="connsiteX79" fmla="*/ 314738 w 314738"/>
              <a:gd name="connsiteY79" fmla="*/ 425548 h 804646"/>
              <a:gd name="connsiteX80" fmla="*/ 30966 w 314738"/>
              <a:gd name="connsiteY80" fmla="*/ 557075 h 804646"/>
              <a:gd name="connsiteX81" fmla="*/ 0 w 314738"/>
              <a:gd name="connsiteY81" fmla="*/ 526109 h 804646"/>
              <a:gd name="connsiteX82" fmla="*/ 30966 w 314738"/>
              <a:gd name="connsiteY82" fmla="*/ 495142 h 804646"/>
              <a:gd name="connsiteX83" fmla="*/ 61932 w 314738"/>
              <a:gd name="connsiteY83" fmla="*/ 526109 h 804646"/>
              <a:gd name="connsiteX84" fmla="*/ 30966 w 314738"/>
              <a:gd name="connsiteY84" fmla="*/ 557075 h 804646"/>
              <a:gd name="connsiteX85" fmla="*/ 119327 w 314738"/>
              <a:gd name="connsiteY85" fmla="*/ 557075 h 804646"/>
              <a:gd name="connsiteX86" fmla="*/ 88361 w 314738"/>
              <a:gd name="connsiteY86" fmla="*/ 526109 h 804646"/>
              <a:gd name="connsiteX87" fmla="*/ 119327 w 314738"/>
              <a:gd name="connsiteY87" fmla="*/ 495142 h 804646"/>
              <a:gd name="connsiteX88" fmla="*/ 150293 w 314738"/>
              <a:gd name="connsiteY88" fmla="*/ 526109 h 804646"/>
              <a:gd name="connsiteX89" fmla="*/ 119327 w 314738"/>
              <a:gd name="connsiteY89" fmla="*/ 557075 h 804646"/>
              <a:gd name="connsiteX90" fmla="*/ 207688 w 314738"/>
              <a:gd name="connsiteY90" fmla="*/ 557075 h 804646"/>
              <a:gd name="connsiteX91" fmla="*/ 176722 w 314738"/>
              <a:gd name="connsiteY91" fmla="*/ 526109 h 804646"/>
              <a:gd name="connsiteX92" fmla="*/ 207688 w 314738"/>
              <a:gd name="connsiteY92" fmla="*/ 495142 h 804646"/>
              <a:gd name="connsiteX93" fmla="*/ 238654 w 314738"/>
              <a:gd name="connsiteY93" fmla="*/ 526109 h 804646"/>
              <a:gd name="connsiteX94" fmla="*/ 207688 w 314738"/>
              <a:gd name="connsiteY94" fmla="*/ 557075 h 804646"/>
              <a:gd name="connsiteX95" fmla="*/ 296049 w 314738"/>
              <a:gd name="connsiteY95" fmla="*/ 557075 h 804646"/>
              <a:gd name="connsiteX96" fmla="*/ 265082 w 314738"/>
              <a:gd name="connsiteY96" fmla="*/ 526109 h 804646"/>
              <a:gd name="connsiteX97" fmla="*/ 296049 w 314738"/>
              <a:gd name="connsiteY97" fmla="*/ 495142 h 804646"/>
              <a:gd name="connsiteX98" fmla="*/ 314738 w 314738"/>
              <a:gd name="connsiteY98" fmla="*/ 502884 h 804646"/>
              <a:gd name="connsiteX99" fmla="*/ 314738 w 314738"/>
              <a:gd name="connsiteY99" fmla="*/ 549334 h 804646"/>
              <a:gd name="connsiteX100" fmla="*/ 30966 w 314738"/>
              <a:gd name="connsiteY100" fmla="*/ 680861 h 804646"/>
              <a:gd name="connsiteX101" fmla="*/ 0 w 314738"/>
              <a:gd name="connsiteY101" fmla="*/ 649894 h 804646"/>
              <a:gd name="connsiteX102" fmla="*/ 30966 w 314738"/>
              <a:gd name="connsiteY102" fmla="*/ 618928 h 804646"/>
              <a:gd name="connsiteX103" fmla="*/ 61932 w 314738"/>
              <a:gd name="connsiteY103" fmla="*/ 649894 h 804646"/>
              <a:gd name="connsiteX104" fmla="*/ 30966 w 314738"/>
              <a:gd name="connsiteY104" fmla="*/ 680861 h 804646"/>
              <a:gd name="connsiteX105" fmla="*/ 119327 w 314738"/>
              <a:gd name="connsiteY105" fmla="*/ 680861 h 804646"/>
              <a:gd name="connsiteX106" fmla="*/ 88361 w 314738"/>
              <a:gd name="connsiteY106" fmla="*/ 649894 h 804646"/>
              <a:gd name="connsiteX107" fmla="*/ 119327 w 314738"/>
              <a:gd name="connsiteY107" fmla="*/ 618928 h 804646"/>
              <a:gd name="connsiteX108" fmla="*/ 150293 w 314738"/>
              <a:gd name="connsiteY108" fmla="*/ 649894 h 804646"/>
              <a:gd name="connsiteX109" fmla="*/ 119327 w 314738"/>
              <a:gd name="connsiteY109" fmla="*/ 680861 h 804646"/>
              <a:gd name="connsiteX110" fmla="*/ 207688 w 314738"/>
              <a:gd name="connsiteY110" fmla="*/ 680861 h 804646"/>
              <a:gd name="connsiteX111" fmla="*/ 176722 w 314738"/>
              <a:gd name="connsiteY111" fmla="*/ 649894 h 804646"/>
              <a:gd name="connsiteX112" fmla="*/ 207688 w 314738"/>
              <a:gd name="connsiteY112" fmla="*/ 618928 h 804646"/>
              <a:gd name="connsiteX113" fmla="*/ 238654 w 314738"/>
              <a:gd name="connsiteY113" fmla="*/ 649894 h 804646"/>
              <a:gd name="connsiteX114" fmla="*/ 207688 w 314738"/>
              <a:gd name="connsiteY114" fmla="*/ 680861 h 804646"/>
              <a:gd name="connsiteX115" fmla="*/ 296049 w 314738"/>
              <a:gd name="connsiteY115" fmla="*/ 680861 h 804646"/>
              <a:gd name="connsiteX116" fmla="*/ 265082 w 314738"/>
              <a:gd name="connsiteY116" fmla="*/ 649894 h 804646"/>
              <a:gd name="connsiteX117" fmla="*/ 296049 w 314738"/>
              <a:gd name="connsiteY117" fmla="*/ 618928 h 804646"/>
              <a:gd name="connsiteX118" fmla="*/ 314738 w 314738"/>
              <a:gd name="connsiteY118" fmla="*/ 626669 h 804646"/>
              <a:gd name="connsiteX119" fmla="*/ 314738 w 314738"/>
              <a:gd name="connsiteY119" fmla="*/ 673119 h 804646"/>
              <a:gd name="connsiteX120" fmla="*/ 30966 w 314738"/>
              <a:gd name="connsiteY120" fmla="*/ 804646 h 804646"/>
              <a:gd name="connsiteX121" fmla="*/ 0 w 314738"/>
              <a:gd name="connsiteY121" fmla="*/ 773680 h 804646"/>
              <a:gd name="connsiteX122" fmla="*/ 30966 w 314738"/>
              <a:gd name="connsiteY122" fmla="*/ 742714 h 804646"/>
              <a:gd name="connsiteX123" fmla="*/ 61932 w 314738"/>
              <a:gd name="connsiteY123" fmla="*/ 773680 h 804646"/>
              <a:gd name="connsiteX124" fmla="*/ 30966 w 314738"/>
              <a:gd name="connsiteY124" fmla="*/ 804646 h 804646"/>
              <a:gd name="connsiteX125" fmla="*/ 119327 w 314738"/>
              <a:gd name="connsiteY125" fmla="*/ 804646 h 804646"/>
              <a:gd name="connsiteX126" fmla="*/ 88361 w 314738"/>
              <a:gd name="connsiteY126" fmla="*/ 773680 h 804646"/>
              <a:gd name="connsiteX127" fmla="*/ 119327 w 314738"/>
              <a:gd name="connsiteY127" fmla="*/ 742714 h 804646"/>
              <a:gd name="connsiteX128" fmla="*/ 150293 w 314738"/>
              <a:gd name="connsiteY128" fmla="*/ 773680 h 804646"/>
              <a:gd name="connsiteX129" fmla="*/ 119327 w 314738"/>
              <a:gd name="connsiteY129" fmla="*/ 804646 h 804646"/>
              <a:gd name="connsiteX130" fmla="*/ 207688 w 314738"/>
              <a:gd name="connsiteY130" fmla="*/ 804646 h 804646"/>
              <a:gd name="connsiteX131" fmla="*/ 176722 w 314738"/>
              <a:gd name="connsiteY131" fmla="*/ 773680 h 804646"/>
              <a:gd name="connsiteX132" fmla="*/ 207688 w 314738"/>
              <a:gd name="connsiteY132" fmla="*/ 742714 h 804646"/>
              <a:gd name="connsiteX133" fmla="*/ 238654 w 314738"/>
              <a:gd name="connsiteY133" fmla="*/ 773680 h 804646"/>
              <a:gd name="connsiteX134" fmla="*/ 207688 w 314738"/>
              <a:gd name="connsiteY134" fmla="*/ 804646 h 804646"/>
              <a:gd name="connsiteX135" fmla="*/ 296049 w 314738"/>
              <a:gd name="connsiteY135" fmla="*/ 804646 h 804646"/>
              <a:gd name="connsiteX136" fmla="*/ 265082 w 314738"/>
              <a:gd name="connsiteY136" fmla="*/ 773680 h 804646"/>
              <a:gd name="connsiteX137" fmla="*/ 296049 w 314738"/>
              <a:gd name="connsiteY137" fmla="*/ 742714 h 804646"/>
              <a:gd name="connsiteX138" fmla="*/ 314738 w 314738"/>
              <a:gd name="connsiteY138" fmla="*/ 750455 h 804646"/>
              <a:gd name="connsiteX139" fmla="*/ 314738 w 314738"/>
              <a:gd name="connsiteY139" fmla="*/ 796905 h 804646"/>
            </a:gdLst>
            <a:ahLst/>
            <a:cxnLst/>
            <a:rect l="l" t="t" r="r" b="b"/>
            <a:pathLst>
              <a:path w="314738" h="804646">
                <a:moveTo>
                  <a:pt x="30966" y="61933"/>
                </a:moveTo>
                <a:cubicBezTo>
                  <a:pt x="13864" y="61933"/>
                  <a:pt x="0" y="48069"/>
                  <a:pt x="0" y="30967"/>
                </a:cubicBezTo>
                <a:cubicBezTo>
                  <a:pt x="0" y="13864"/>
                  <a:pt x="13864" y="0"/>
                  <a:pt x="30966" y="0"/>
                </a:cubicBezTo>
                <a:cubicBezTo>
                  <a:pt x="48068" y="0"/>
                  <a:pt x="61932" y="13864"/>
                  <a:pt x="61932" y="30967"/>
                </a:cubicBezTo>
                <a:cubicBezTo>
                  <a:pt x="61932" y="48069"/>
                  <a:pt x="48068" y="61933"/>
                  <a:pt x="30966" y="61933"/>
                </a:cubicBezTo>
                <a:close/>
                <a:moveTo>
                  <a:pt x="119327" y="61933"/>
                </a:moveTo>
                <a:cubicBezTo>
                  <a:pt x="102225" y="61933"/>
                  <a:pt x="88361" y="48069"/>
                  <a:pt x="88361" y="30967"/>
                </a:cubicBezTo>
                <a:cubicBezTo>
                  <a:pt x="88361" y="13864"/>
                  <a:pt x="102225" y="0"/>
                  <a:pt x="119327" y="0"/>
                </a:cubicBezTo>
                <a:cubicBezTo>
                  <a:pt x="136429" y="0"/>
                  <a:pt x="150293" y="13864"/>
                  <a:pt x="150293" y="30967"/>
                </a:cubicBezTo>
                <a:cubicBezTo>
                  <a:pt x="150293" y="48069"/>
                  <a:pt x="136429" y="61933"/>
                  <a:pt x="119327" y="61933"/>
                </a:cubicBezTo>
                <a:close/>
                <a:moveTo>
                  <a:pt x="207688" y="61933"/>
                </a:moveTo>
                <a:cubicBezTo>
                  <a:pt x="190586" y="61933"/>
                  <a:pt x="176722" y="48069"/>
                  <a:pt x="176722" y="30967"/>
                </a:cubicBezTo>
                <a:cubicBezTo>
                  <a:pt x="176722" y="13864"/>
                  <a:pt x="190586" y="0"/>
                  <a:pt x="207688" y="0"/>
                </a:cubicBezTo>
                <a:cubicBezTo>
                  <a:pt x="224790" y="0"/>
                  <a:pt x="238654" y="13864"/>
                  <a:pt x="238654" y="30967"/>
                </a:cubicBezTo>
                <a:cubicBezTo>
                  <a:pt x="238654" y="48069"/>
                  <a:pt x="224790" y="61933"/>
                  <a:pt x="207688" y="61933"/>
                </a:cubicBezTo>
                <a:close/>
                <a:moveTo>
                  <a:pt x="296049" y="61933"/>
                </a:moveTo>
                <a:cubicBezTo>
                  <a:pt x="278947" y="61933"/>
                  <a:pt x="265082" y="48069"/>
                  <a:pt x="265082" y="30967"/>
                </a:cubicBezTo>
                <a:cubicBezTo>
                  <a:pt x="265082" y="13864"/>
                  <a:pt x="278947" y="0"/>
                  <a:pt x="296049" y="0"/>
                </a:cubicBezTo>
                <a:lnTo>
                  <a:pt x="314738" y="7741"/>
                </a:lnTo>
                <a:lnTo>
                  <a:pt x="314738" y="54192"/>
                </a:lnTo>
                <a:close/>
                <a:moveTo>
                  <a:pt x="30966" y="185718"/>
                </a:moveTo>
                <a:cubicBezTo>
                  <a:pt x="13864" y="185718"/>
                  <a:pt x="0" y="171854"/>
                  <a:pt x="0" y="154752"/>
                </a:cubicBezTo>
                <a:cubicBezTo>
                  <a:pt x="0" y="137650"/>
                  <a:pt x="13864" y="123786"/>
                  <a:pt x="30966" y="123786"/>
                </a:cubicBezTo>
                <a:cubicBezTo>
                  <a:pt x="48068" y="123786"/>
                  <a:pt x="61932" y="137650"/>
                  <a:pt x="61932" y="154752"/>
                </a:cubicBezTo>
                <a:cubicBezTo>
                  <a:pt x="61932" y="171854"/>
                  <a:pt x="48068" y="185718"/>
                  <a:pt x="30966" y="185718"/>
                </a:cubicBezTo>
                <a:close/>
                <a:moveTo>
                  <a:pt x="119327" y="185718"/>
                </a:moveTo>
                <a:cubicBezTo>
                  <a:pt x="102225" y="185718"/>
                  <a:pt x="88361" y="171854"/>
                  <a:pt x="88361" y="154752"/>
                </a:cubicBezTo>
                <a:cubicBezTo>
                  <a:pt x="88361" y="137650"/>
                  <a:pt x="102225" y="123786"/>
                  <a:pt x="119327" y="123786"/>
                </a:cubicBezTo>
                <a:cubicBezTo>
                  <a:pt x="136429" y="123786"/>
                  <a:pt x="150293" y="137650"/>
                  <a:pt x="150293" y="154752"/>
                </a:cubicBezTo>
                <a:cubicBezTo>
                  <a:pt x="150293" y="171854"/>
                  <a:pt x="136429" y="185718"/>
                  <a:pt x="119327" y="185718"/>
                </a:cubicBezTo>
                <a:close/>
                <a:moveTo>
                  <a:pt x="207688" y="185718"/>
                </a:moveTo>
                <a:cubicBezTo>
                  <a:pt x="190586" y="185718"/>
                  <a:pt x="176722" y="171854"/>
                  <a:pt x="176722" y="154752"/>
                </a:cubicBezTo>
                <a:cubicBezTo>
                  <a:pt x="176722" y="137650"/>
                  <a:pt x="190586" y="123786"/>
                  <a:pt x="207688" y="123786"/>
                </a:cubicBezTo>
                <a:cubicBezTo>
                  <a:pt x="224790" y="123786"/>
                  <a:pt x="238654" y="137650"/>
                  <a:pt x="238654" y="154752"/>
                </a:cubicBezTo>
                <a:cubicBezTo>
                  <a:pt x="238654" y="171854"/>
                  <a:pt x="224790" y="185718"/>
                  <a:pt x="207688" y="185718"/>
                </a:cubicBezTo>
                <a:close/>
                <a:moveTo>
                  <a:pt x="296049" y="185718"/>
                </a:moveTo>
                <a:cubicBezTo>
                  <a:pt x="278947" y="185718"/>
                  <a:pt x="265082" y="171854"/>
                  <a:pt x="265082" y="154752"/>
                </a:cubicBezTo>
                <a:cubicBezTo>
                  <a:pt x="265082" y="137650"/>
                  <a:pt x="278947" y="123786"/>
                  <a:pt x="296049" y="123786"/>
                </a:cubicBezTo>
                <a:lnTo>
                  <a:pt x="314738" y="131527"/>
                </a:lnTo>
                <a:lnTo>
                  <a:pt x="314738" y="177977"/>
                </a:lnTo>
                <a:close/>
                <a:moveTo>
                  <a:pt x="30966" y="309504"/>
                </a:moveTo>
                <a:cubicBezTo>
                  <a:pt x="13864" y="309504"/>
                  <a:pt x="0" y="295640"/>
                  <a:pt x="0" y="278538"/>
                </a:cubicBezTo>
                <a:cubicBezTo>
                  <a:pt x="0" y="261435"/>
                  <a:pt x="13864" y="247571"/>
                  <a:pt x="30966" y="247571"/>
                </a:cubicBezTo>
                <a:cubicBezTo>
                  <a:pt x="48068" y="247571"/>
                  <a:pt x="61932" y="261435"/>
                  <a:pt x="61932" y="278538"/>
                </a:cubicBezTo>
                <a:cubicBezTo>
                  <a:pt x="61932" y="295640"/>
                  <a:pt x="48068" y="309504"/>
                  <a:pt x="30966" y="309504"/>
                </a:cubicBezTo>
                <a:close/>
                <a:moveTo>
                  <a:pt x="119327" y="309504"/>
                </a:moveTo>
                <a:cubicBezTo>
                  <a:pt x="102225" y="309504"/>
                  <a:pt x="88361" y="295640"/>
                  <a:pt x="88361" y="278538"/>
                </a:cubicBezTo>
                <a:cubicBezTo>
                  <a:pt x="88361" y="261435"/>
                  <a:pt x="102225" y="247571"/>
                  <a:pt x="119327" y="247571"/>
                </a:cubicBezTo>
                <a:cubicBezTo>
                  <a:pt x="136429" y="247571"/>
                  <a:pt x="150293" y="261435"/>
                  <a:pt x="150293" y="278538"/>
                </a:cubicBezTo>
                <a:cubicBezTo>
                  <a:pt x="150293" y="295640"/>
                  <a:pt x="136429" y="309504"/>
                  <a:pt x="119327" y="309504"/>
                </a:cubicBezTo>
                <a:close/>
                <a:moveTo>
                  <a:pt x="207688" y="309504"/>
                </a:moveTo>
                <a:cubicBezTo>
                  <a:pt x="190586" y="309504"/>
                  <a:pt x="176722" y="295640"/>
                  <a:pt x="176722" y="278538"/>
                </a:cubicBezTo>
                <a:cubicBezTo>
                  <a:pt x="176722" y="261435"/>
                  <a:pt x="190586" y="247571"/>
                  <a:pt x="207688" y="247571"/>
                </a:cubicBezTo>
                <a:cubicBezTo>
                  <a:pt x="224790" y="247571"/>
                  <a:pt x="238654" y="261435"/>
                  <a:pt x="238654" y="278538"/>
                </a:cubicBezTo>
                <a:cubicBezTo>
                  <a:pt x="238654" y="295640"/>
                  <a:pt x="224790" y="309504"/>
                  <a:pt x="207688" y="309504"/>
                </a:cubicBezTo>
                <a:close/>
                <a:moveTo>
                  <a:pt x="296049" y="309504"/>
                </a:moveTo>
                <a:cubicBezTo>
                  <a:pt x="278947" y="309504"/>
                  <a:pt x="265082" y="295640"/>
                  <a:pt x="265082" y="278538"/>
                </a:cubicBezTo>
                <a:cubicBezTo>
                  <a:pt x="265082" y="261435"/>
                  <a:pt x="278947" y="247571"/>
                  <a:pt x="296049" y="247571"/>
                </a:cubicBezTo>
                <a:lnTo>
                  <a:pt x="314738" y="255313"/>
                </a:lnTo>
                <a:lnTo>
                  <a:pt x="314738" y="301763"/>
                </a:lnTo>
                <a:close/>
                <a:moveTo>
                  <a:pt x="30966" y="433289"/>
                </a:moveTo>
                <a:cubicBezTo>
                  <a:pt x="13864" y="433289"/>
                  <a:pt x="0" y="419425"/>
                  <a:pt x="0" y="402323"/>
                </a:cubicBezTo>
                <a:cubicBezTo>
                  <a:pt x="0" y="385221"/>
                  <a:pt x="13864" y="371357"/>
                  <a:pt x="30966" y="371357"/>
                </a:cubicBezTo>
                <a:cubicBezTo>
                  <a:pt x="48068" y="371357"/>
                  <a:pt x="61932" y="385221"/>
                  <a:pt x="61932" y="402323"/>
                </a:cubicBezTo>
                <a:cubicBezTo>
                  <a:pt x="61932" y="419425"/>
                  <a:pt x="48068" y="433289"/>
                  <a:pt x="30966" y="433289"/>
                </a:cubicBezTo>
                <a:close/>
                <a:moveTo>
                  <a:pt x="119327" y="433289"/>
                </a:moveTo>
                <a:cubicBezTo>
                  <a:pt x="102225" y="433289"/>
                  <a:pt x="88361" y="419425"/>
                  <a:pt x="88361" y="402323"/>
                </a:cubicBezTo>
                <a:cubicBezTo>
                  <a:pt x="88361" y="385221"/>
                  <a:pt x="102225" y="371357"/>
                  <a:pt x="119327" y="371357"/>
                </a:cubicBezTo>
                <a:cubicBezTo>
                  <a:pt x="136429" y="371357"/>
                  <a:pt x="150293" y="385221"/>
                  <a:pt x="150293" y="402323"/>
                </a:cubicBezTo>
                <a:cubicBezTo>
                  <a:pt x="150293" y="419425"/>
                  <a:pt x="136429" y="433289"/>
                  <a:pt x="119327" y="433289"/>
                </a:cubicBezTo>
                <a:close/>
                <a:moveTo>
                  <a:pt x="207688" y="433289"/>
                </a:moveTo>
                <a:cubicBezTo>
                  <a:pt x="190586" y="433289"/>
                  <a:pt x="176722" y="419425"/>
                  <a:pt x="176722" y="402323"/>
                </a:cubicBezTo>
                <a:cubicBezTo>
                  <a:pt x="176722" y="385221"/>
                  <a:pt x="190586" y="371357"/>
                  <a:pt x="207688" y="371357"/>
                </a:cubicBezTo>
                <a:cubicBezTo>
                  <a:pt x="224790" y="371357"/>
                  <a:pt x="238654" y="385221"/>
                  <a:pt x="238654" y="402323"/>
                </a:cubicBezTo>
                <a:cubicBezTo>
                  <a:pt x="238654" y="419425"/>
                  <a:pt x="224790" y="433289"/>
                  <a:pt x="207688" y="433289"/>
                </a:cubicBezTo>
                <a:close/>
                <a:moveTo>
                  <a:pt x="296049" y="433289"/>
                </a:moveTo>
                <a:cubicBezTo>
                  <a:pt x="278947" y="433289"/>
                  <a:pt x="265082" y="419425"/>
                  <a:pt x="265082" y="402323"/>
                </a:cubicBezTo>
                <a:cubicBezTo>
                  <a:pt x="265082" y="385221"/>
                  <a:pt x="278947" y="371357"/>
                  <a:pt x="296049" y="371357"/>
                </a:cubicBezTo>
                <a:lnTo>
                  <a:pt x="314738" y="379098"/>
                </a:lnTo>
                <a:lnTo>
                  <a:pt x="314738" y="425548"/>
                </a:lnTo>
                <a:close/>
                <a:moveTo>
                  <a:pt x="30966" y="557075"/>
                </a:moveTo>
                <a:cubicBezTo>
                  <a:pt x="13864" y="557075"/>
                  <a:pt x="0" y="543211"/>
                  <a:pt x="0" y="526109"/>
                </a:cubicBezTo>
                <a:cubicBezTo>
                  <a:pt x="0" y="509007"/>
                  <a:pt x="13864" y="495142"/>
                  <a:pt x="30966" y="495142"/>
                </a:cubicBezTo>
                <a:cubicBezTo>
                  <a:pt x="48068" y="495142"/>
                  <a:pt x="61932" y="509007"/>
                  <a:pt x="61932" y="526109"/>
                </a:cubicBezTo>
                <a:cubicBezTo>
                  <a:pt x="61932" y="543211"/>
                  <a:pt x="48068" y="557075"/>
                  <a:pt x="30966" y="557075"/>
                </a:cubicBezTo>
                <a:close/>
                <a:moveTo>
                  <a:pt x="119327" y="557075"/>
                </a:moveTo>
                <a:cubicBezTo>
                  <a:pt x="102225" y="557075"/>
                  <a:pt x="88361" y="543211"/>
                  <a:pt x="88361" y="526109"/>
                </a:cubicBezTo>
                <a:cubicBezTo>
                  <a:pt x="88361" y="509007"/>
                  <a:pt x="102225" y="495142"/>
                  <a:pt x="119327" y="495142"/>
                </a:cubicBezTo>
                <a:cubicBezTo>
                  <a:pt x="136429" y="495142"/>
                  <a:pt x="150293" y="509007"/>
                  <a:pt x="150293" y="526109"/>
                </a:cubicBezTo>
                <a:cubicBezTo>
                  <a:pt x="150293" y="543211"/>
                  <a:pt x="136429" y="557075"/>
                  <a:pt x="119327" y="557075"/>
                </a:cubicBezTo>
                <a:close/>
                <a:moveTo>
                  <a:pt x="207688" y="557075"/>
                </a:moveTo>
                <a:cubicBezTo>
                  <a:pt x="190586" y="557075"/>
                  <a:pt x="176722" y="543211"/>
                  <a:pt x="176722" y="526109"/>
                </a:cubicBezTo>
                <a:cubicBezTo>
                  <a:pt x="176722" y="509007"/>
                  <a:pt x="190586" y="495142"/>
                  <a:pt x="207688" y="495142"/>
                </a:cubicBezTo>
                <a:cubicBezTo>
                  <a:pt x="224790" y="495142"/>
                  <a:pt x="238654" y="509007"/>
                  <a:pt x="238654" y="526109"/>
                </a:cubicBezTo>
                <a:cubicBezTo>
                  <a:pt x="238654" y="543211"/>
                  <a:pt x="224790" y="557075"/>
                  <a:pt x="207688" y="557075"/>
                </a:cubicBezTo>
                <a:close/>
                <a:moveTo>
                  <a:pt x="296049" y="557075"/>
                </a:moveTo>
                <a:cubicBezTo>
                  <a:pt x="278947" y="557075"/>
                  <a:pt x="265082" y="543211"/>
                  <a:pt x="265082" y="526109"/>
                </a:cubicBezTo>
                <a:cubicBezTo>
                  <a:pt x="265082" y="509007"/>
                  <a:pt x="278947" y="495142"/>
                  <a:pt x="296049" y="495142"/>
                </a:cubicBezTo>
                <a:lnTo>
                  <a:pt x="314738" y="502884"/>
                </a:lnTo>
                <a:lnTo>
                  <a:pt x="314738" y="549334"/>
                </a:lnTo>
                <a:close/>
                <a:moveTo>
                  <a:pt x="30966" y="680861"/>
                </a:moveTo>
                <a:cubicBezTo>
                  <a:pt x="13864" y="680861"/>
                  <a:pt x="0" y="666996"/>
                  <a:pt x="0" y="649894"/>
                </a:cubicBezTo>
                <a:cubicBezTo>
                  <a:pt x="0" y="632792"/>
                  <a:pt x="13864" y="618928"/>
                  <a:pt x="30966" y="618928"/>
                </a:cubicBezTo>
                <a:cubicBezTo>
                  <a:pt x="48068" y="618928"/>
                  <a:pt x="61932" y="632792"/>
                  <a:pt x="61932" y="649894"/>
                </a:cubicBezTo>
                <a:cubicBezTo>
                  <a:pt x="61932" y="666996"/>
                  <a:pt x="48068" y="680861"/>
                  <a:pt x="30966" y="680861"/>
                </a:cubicBezTo>
                <a:close/>
                <a:moveTo>
                  <a:pt x="119327" y="680861"/>
                </a:moveTo>
                <a:cubicBezTo>
                  <a:pt x="102225" y="680861"/>
                  <a:pt x="88361" y="666996"/>
                  <a:pt x="88361" y="649894"/>
                </a:cubicBezTo>
                <a:cubicBezTo>
                  <a:pt x="88361" y="632792"/>
                  <a:pt x="102225" y="618928"/>
                  <a:pt x="119327" y="618928"/>
                </a:cubicBezTo>
                <a:cubicBezTo>
                  <a:pt x="136429" y="618928"/>
                  <a:pt x="150293" y="632792"/>
                  <a:pt x="150293" y="649894"/>
                </a:cubicBezTo>
                <a:cubicBezTo>
                  <a:pt x="150293" y="666996"/>
                  <a:pt x="136429" y="680861"/>
                  <a:pt x="119327" y="680861"/>
                </a:cubicBezTo>
                <a:close/>
                <a:moveTo>
                  <a:pt x="207688" y="680861"/>
                </a:moveTo>
                <a:cubicBezTo>
                  <a:pt x="190586" y="680861"/>
                  <a:pt x="176722" y="666996"/>
                  <a:pt x="176722" y="649894"/>
                </a:cubicBezTo>
                <a:cubicBezTo>
                  <a:pt x="176722" y="632792"/>
                  <a:pt x="190586" y="618928"/>
                  <a:pt x="207688" y="618928"/>
                </a:cubicBezTo>
                <a:cubicBezTo>
                  <a:pt x="224790" y="618928"/>
                  <a:pt x="238654" y="632792"/>
                  <a:pt x="238654" y="649894"/>
                </a:cubicBezTo>
                <a:cubicBezTo>
                  <a:pt x="238654" y="666996"/>
                  <a:pt x="224790" y="680861"/>
                  <a:pt x="207688" y="680861"/>
                </a:cubicBezTo>
                <a:close/>
                <a:moveTo>
                  <a:pt x="296049" y="680861"/>
                </a:moveTo>
                <a:cubicBezTo>
                  <a:pt x="278947" y="680861"/>
                  <a:pt x="265082" y="666996"/>
                  <a:pt x="265082" y="649894"/>
                </a:cubicBezTo>
                <a:cubicBezTo>
                  <a:pt x="265082" y="632792"/>
                  <a:pt x="278947" y="618928"/>
                  <a:pt x="296049" y="618928"/>
                </a:cubicBezTo>
                <a:lnTo>
                  <a:pt x="314738" y="626669"/>
                </a:lnTo>
                <a:lnTo>
                  <a:pt x="314738" y="673119"/>
                </a:lnTo>
                <a:close/>
                <a:moveTo>
                  <a:pt x="30966" y="804646"/>
                </a:moveTo>
                <a:cubicBezTo>
                  <a:pt x="13864" y="804646"/>
                  <a:pt x="0" y="790782"/>
                  <a:pt x="0" y="773680"/>
                </a:cubicBezTo>
                <a:cubicBezTo>
                  <a:pt x="0" y="756578"/>
                  <a:pt x="13864" y="742714"/>
                  <a:pt x="30966" y="742714"/>
                </a:cubicBezTo>
                <a:cubicBezTo>
                  <a:pt x="48068" y="742714"/>
                  <a:pt x="61932" y="756578"/>
                  <a:pt x="61932" y="773680"/>
                </a:cubicBezTo>
                <a:cubicBezTo>
                  <a:pt x="61932" y="790782"/>
                  <a:pt x="48068" y="804646"/>
                  <a:pt x="30966" y="804646"/>
                </a:cubicBezTo>
                <a:close/>
                <a:moveTo>
                  <a:pt x="119327" y="804646"/>
                </a:moveTo>
                <a:cubicBezTo>
                  <a:pt x="102225" y="804646"/>
                  <a:pt x="88361" y="790782"/>
                  <a:pt x="88361" y="773680"/>
                </a:cubicBezTo>
                <a:cubicBezTo>
                  <a:pt x="88361" y="756578"/>
                  <a:pt x="102225" y="742714"/>
                  <a:pt x="119327" y="742714"/>
                </a:cubicBezTo>
                <a:cubicBezTo>
                  <a:pt x="136429" y="742714"/>
                  <a:pt x="150293" y="756578"/>
                  <a:pt x="150293" y="773680"/>
                </a:cubicBezTo>
                <a:cubicBezTo>
                  <a:pt x="150293" y="790782"/>
                  <a:pt x="136429" y="804646"/>
                  <a:pt x="119327" y="804646"/>
                </a:cubicBezTo>
                <a:close/>
                <a:moveTo>
                  <a:pt x="207688" y="804646"/>
                </a:moveTo>
                <a:cubicBezTo>
                  <a:pt x="190586" y="804646"/>
                  <a:pt x="176722" y="790782"/>
                  <a:pt x="176722" y="773680"/>
                </a:cubicBezTo>
                <a:cubicBezTo>
                  <a:pt x="176722" y="756578"/>
                  <a:pt x="190586" y="742714"/>
                  <a:pt x="207688" y="742714"/>
                </a:cubicBezTo>
                <a:cubicBezTo>
                  <a:pt x="224790" y="742714"/>
                  <a:pt x="238654" y="756578"/>
                  <a:pt x="238654" y="773680"/>
                </a:cubicBezTo>
                <a:cubicBezTo>
                  <a:pt x="238654" y="790782"/>
                  <a:pt x="224790" y="804646"/>
                  <a:pt x="207688" y="804646"/>
                </a:cubicBezTo>
                <a:close/>
                <a:moveTo>
                  <a:pt x="296049" y="804646"/>
                </a:moveTo>
                <a:cubicBezTo>
                  <a:pt x="278947" y="804646"/>
                  <a:pt x="265082" y="790782"/>
                  <a:pt x="265082" y="773680"/>
                </a:cubicBezTo>
                <a:cubicBezTo>
                  <a:pt x="265082" y="756578"/>
                  <a:pt x="278947" y="742714"/>
                  <a:pt x="296049" y="742714"/>
                </a:cubicBezTo>
                <a:lnTo>
                  <a:pt x="314738" y="750455"/>
                </a:lnTo>
                <a:lnTo>
                  <a:pt x="314738" y="796905"/>
                </a:ln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563705" y="3112903"/>
            <a:ext cx="5939497" cy="1834858"/>
          </a:xfrm>
          <a:prstGeom prst="rect">
            <a:avLst/>
          </a:prstGeom>
          <a:noFill/>
          <a:ln>
            <a:noFill/>
          </a:ln>
        </p:spPr>
        <p:txBody>
          <a:bodyPr vert="horz" wrap="square" lIns="0" tIns="45720" rIns="0" bIns="45720" rtlCol="0" anchor="ctr"/>
          <a:lstStyle/>
          <a:p>
            <a:pPr algn="l">
              <a:lnSpc>
                <a:spcPct val="130000"/>
              </a:lnSpc>
            </a:pPr>
            <a:r>
              <a:rPr kumimoji="1" lang="en-US" altLang="zh-CN" sz="4800">
                <a:ln w="12700">
                  <a:noFill/>
                </a:ln>
                <a:solidFill>
                  <a:srgbClr val="000000">
                    <a:alpha val="100000"/>
                  </a:srgbClr>
                </a:solidFill>
                <a:latin typeface="Source Han Sans CN Bold"/>
                <a:ea typeface="Source Han Sans CN Bold"/>
                <a:cs typeface="Source Han Sans CN Bold"/>
              </a:rPr>
              <a:t>致谢</a:t>
            </a:r>
            <a:endParaRPr kumimoji="1" lang="zh-CN" altLang="en-US"/>
          </a:p>
        </p:txBody>
      </p:sp>
      <p:sp>
        <p:nvSpPr>
          <p:cNvPr id="14" name="标题 1"/>
          <p:cNvSpPr txBox="1"/>
          <p:nvPr/>
        </p:nvSpPr>
        <p:spPr>
          <a:xfrm>
            <a:off x="581485"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1018728" y="6457267"/>
            <a:ext cx="332921" cy="70757"/>
          </a:xfrm>
          <a:prstGeom prst="roundRect">
            <a:avLst>
              <a:gd name="adj" fmla="val 50000"/>
            </a:avLst>
          </a:prstGeom>
          <a:noFill/>
          <a:ln w="12700" cap="sq">
            <a:solidFill>
              <a:schemeClr val="bg1">
                <a:alpha val="70000"/>
              </a:schemeClr>
            </a:solid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6" name="标题 1"/>
          <p:cNvSpPr txBox="1"/>
          <p:nvPr/>
        </p:nvSpPr>
        <p:spPr>
          <a:xfrm>
            <a:off x="1455971"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875231" y="1165056"/>
            <a:ext cx="2004069" cy="2128668"/>
          </a:xfrm>
          <a:prstGeom prst="rect">
            <a:avLst/>
          </a:prstGeom>
          <a:noFill/>
          <a:ln>
            <a:noFill/>
          </a:ln>
        </p:spPr>
        <p:txBody>
          <a:bodyPr vert="horz" wrap="square" lIns="0" tIns="45720" rIns="0" bIns="45720" rtlCol="0" anchor="b"/>
          <a:lstStyle/>
          <a:p>
            <a:pPr algn="l">
              <a:lnSpc>
                <a:spcPct val="110000"/>
              </a:lnSpc>
            </a:pPr>
            <a:r>
              <a:rPr kumimoji="1" lang="en-US" altLang="zh-CN" sz="7800">
                <a:ln w="12700">
                  <a:noFill/>
                </a:ln>
                <a:solidFill>
                  <a:srgbClr val="404040">
                    <a:alpha val="100000"/>
                  </a:srgbClr>
                </a:solidFill>
                <a:latin typeface="Source Han Sans CN Bold"/>
                <a:ea typeface="Source Han Sans CN Bold"/>
                <a:cs typeface="Source Han Sans CN Bold"/>
              </a:rPr>
              <a:t>05</a:t>
            </a:r>
            <a:endParaRPr kumimoji="1" lang="zh-CN" altLang="en-US"/>
          </a:p>
        </p:txBody>
      </p:sp>
      <p:pic>
        <p:nvPicPr>
          <p:cNvPr id="18" name="图片 17"/>
          <p:cNvPicPr>
            <a:picLocks noChangeAspect="1"/>
          </p:cNvPicPr>
          <p:nvPr/>
        </p:nvPicPr>
        <p:blipFill>
          <a:blip r:embed="rId3">
            <a:alphaModFix/>
          </a:blip>
          <a:srcRect/>
          <a:stretch>
            <a:fillRect/>
          </a:stretch>
        </p:blipFill>
        <p:spPr>
          <a:xfrm>
            <a:off x="445902" y="1557076"/>
            <a:ext cx="1893137" cy="476504"/>
          </a:xfrm>
          <a:prstGeom prst="rect">
            <a:avLst/>
          </a:prstGeom>
          <a:noFill/>
          <a:ln>
            <a:noFill/>
          </a:ln>
        </p:spPr>
      </p:pic>
      <p:pic>
        <p:nvPicPr>
          <p:cNvPr id="19" name="图片 18"/>
          <p:cNvPicPr>
            <a:picLocks noChangeAspect="1"/>
          </p:cNvPicPr>
          <p:nvPr/>
        </p:nvPicPr>
        <p:blipFill>
          <a:blip r:embed="rId3">
            <a:alphaModFix/>
          </a:blip>
          <a:srcRect/>
          <a:stretch>
            <a:fillRect/>
          </a:stretch>
        </p:blipFill>
        <p:spPr>
          <a:xfrm>
            <a:off x="4971128" y="5027581"/>
            <a:ext cx="1221983" cy="30757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6761" cy="6858000"/>
          </a:xfrm>
          <a:prstGeom prst="rect">
            <a:avLst/>
          </a:prstGeom>
          <a:gradFill>
            <a:gsLst>
              <a:gs pos="0">
                <a:schemeClr val="bg1">
                  <a:alpha val="0"/>
                </a:schemeClr>
              </a:gs>
              <a:gs pos="100000">
                <a:schemeClr val="accent1">
                  <a:lumMod val="20000"/>
                  <a:lumOff val="80000"/>
                </a:schemeClr>
              </a:gs>
            </a:gsLst>
            <a:lin ang="5400000" scaled="0"/>
          </a:grad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8430313" y="2660983"/>
            <a:ext cx="1550698" cy="1175085"/>
          </a:xfrm>
          <a:prstGeom prst="rect">
            <a:avLst/>
          </a:prstGeom>
          <a:noFill/>
          <a:ln>
            <a:noFill/>
          </a:ln>
        </p:spPr>
        <p:txBody>
          <a:bodyPr vert="horz" wrap="square" lIns="0" tIns="0" rIns="0" bIns="0" rtlCol="0" anchor="ctr"/>
          <a:lstStyle/>
          <a:p>
            <a:pPr algn="r">
              <a:lnSpc>
                <a:spcPct val="150000"/>
              </a:lnSpc>
            </a:pPr>
            <a:r>
              <a:rPr kumimoji="1" lang="en-US" altLang="zh-CN" sz="8800">
                <a:ln w="12700">
                  <a:noFill/>
                </a:ln>
                <a:solidFill>
                  <a:srgbClr val="BF4F00">
                    <a:alpha val="50000"/>
                  </a:srgbClr>
                </a:solidFill>
                <a:latin typeface="OPPOSans B"/>
                <a:ea typeface="OPPOSans B"/>
                <a:cs typeface="OPPOSans B"/>
              </a:rPr>
              <a:t>02</a:t>
            </a:r>
            <a:endParaRPr kumimoji="1" lang="zh-CN" altLang="en-US"/>
          </a:p>
        </p:txBody>
      </p:sp>
      <p:sp>
        <p:nvSpPr>
          <p:cNvPr id="4" name="标题 1"/>
          <p:cNvSpPr txBox="1"/>
          <p:nvPr/>
        </p:nvSpPr>
        <p:spPr>
          <a:xfrm>
            <a:off x="1927913" y="1149683"/>
            <a:ext cx="1550698" cy="1175085"/>
          </a:xfrm>
          <a:prstGeom prst="rect">
            <a:avLst/>
          </a:prstGeom>
          <a:noFill/>
          <a:ln>
            <a:noFill/>
          </a:ln>
        </p:spPr>
        <p:txBody>
          <a:bodyPr vert="horz" wrap="square" lIns="0" tIns="0" rIns="0" bIns="0" rtlCol="0" anchor="ctr"/>
          <a:lstStyle/>
          <a:p>
            <a:pPr algn="r">
              <a:lnSpc>
                <a:spcPct val="150000"/>
              </a:lnSpc>
            </a:pPr>
            <a:r>
              <a:rPr kumimoji="1" lang="en-US" altLang="zh-CN" sz="8800">
                <a:ln w="12700">
                  <a:noFill/>
                </a:ln>
                <a:solidFill>
                  <a:srgbClr val="BF4F00">
                    <a:alpha val="50000"/>
                  </a:srgbClr>
                </a:solidFill>
                <a:latin typeface="OPPOSans B"/>
                <a:ea typeface="OPPOSans B"/>
                <a:cs typeface="OPPOSans B"/>
              </a:rPr>
              <a:t>01</a:t>
            </a:r>
            <a:endParaRPr kumimoji="1" lang="zh-CN" altLang="en-US"/>
          </a:p>
        </p:txBody>
      </p:sp>
      <p:sp>
        <p:nvSpPr>
          <p:cNvPr id="5" name="标题 1"/>
          <p:cNvSpPr txBox="1"/>
          <p:nvPr/>
        </p:nvSpPr>
        <p:spPr>
          <a:xfrm rot="5400000">
            <a:off x="6623532" y="1385303"/>
            <a:ext cx="1804736" cy="6020468"/>
          </a:xfrm>
          <a:prstGeom prst="round2SameRect">
            <a:avLst>
              <a:gd name="adj1" fmla="val 50000"/>
              <a:gd name="adj2" fmla="val 0"/>
            </a:avLst>
          </a:prstGeom>
          <a:solidFill>
            <a:schemeClr val="accent1"/>
          </a:solidFill>
          <a:ln cap="sq">
            <a:noFill/>
            <a:prstDash val="solid"/>
            <a:miter/>
          </a:ln>
        </p:spPr>
        <p:txBody>
          <a:bodyPr vert="horz" wrap="square" lIns="91440" tIns="45720" rIns="91440" bIns="45720" rtlCol="0" anchor="ctr"/>
          <a:lstStyle/>
          <a:p>
            <a:pPr algn="ctr">
              <a:lnSpc>
                <a:spcPct val="110000"/>
              </a:lnSpc>
            </a:pPr>
            <a:endParaRPr kumimoji="1" lang="zh-CN" altLang="en-US"/>
          </a:p>
        </p:txBody>
      </p:sp>
      <p:sp>
        <p:nvSpPr>
          <p:cNvPr id="6" name="标题 1"/>
          <p:cNvSpPr txBox="1"/>
          <p:nvPr/>
        </p:nvSpPr>
        <p:spPr>
          <a:xfrm rot="16200000" flipH="1">
            <a:off x="3685486" y="-162760"/>
            <a:ext cx="1804736" cy="6020468"/>
          </a:xfrm>
          <a:prstGeom prst="round2SameRect">
            <a:avLst>
              <a:gd name="adj1" fmla="val 50000"/>
              <a:gd name="adj2" fmla="val 0"/>
            </a:avLst>
          </a:prstGeom>
          <a:solidFill>
            <a:schemeClr val="bg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7" name="标题 1"/>
          <p:cNvSpPr txBox="1"/>
          <p:nvPr/>
        </p:nvSpPr>
        <p:spPr>
          <a:xfrm>
            <a:off x="2080313" y="2318083"/>
            <a:ext cx="5373398" cy="1175085"/>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262626">
                    <a:alpha val="100000"/>
                  </a:srgbClr>
                </a:solidFill>
                <a:latin typeface="Source Han Sans"/>
                <a:ea typeface="Source Han Sans"/>
                <a:cs typeface="Source Han Sans"/>
              </a:rPr>
              <a:t>感谢在服务三农过程中给予我帮助、支持和关心的各级领导、同事、村民以及朋友们，是你们让我在乡村这片土地上收获了成长与感动。</a:t>
            </a:r>
            <a:endParaRPr kumimoji="1" lang="zh-CN" altLang="en-US"/>
          </a:p>
        </p:txBody>
      </p:sp>
      <p:sp>
        <p:nvSpPr>
          <p:cNvPr id="8" name="标题 1"/>
          <p:cNvSpPr txBox="1"/>
          <p:nvPr/>
        </p:nvSpPr>
        <p:spPr>
          <a:xfrm>
            <a:off x="4869967" y="4006515"/>
            <a:ext cx="5373398" cy="1034716"/>
          </a:xfrm>
          <a:prstGeom prst="rect">
            <a:avLst/>
          </a:prstGeom>
          <a:noFill/>
          <a:ln>
            <a:noFill/>
          </a:ln>
        </p:spPr>
        <p:txBody>
          <a:bodyPr vert="horz" wrap="square" lIns="0" tIns="0" rIns="0" bIns="0" rtlCol="0" anchor="t"/>
          <a:lstStyle/>
          <a:p>
            <a:pPr algn="l">
              <a:lnSpc>
                <a:spcPct val="150000"/>
              </a:lnSpc>
            </a:pPr>
            <a:r>
              <a:rPr kumimoji="1" lang="en-US" altLang="zh-CN" sz="1400">
                <a:ln w="12700">
                  <a:noFill/>
                </a:ln>
                <a:solidFill>
                  <a:srgbClr val="FFFFFF">
                    <a:alpha val="100000"/>
                  </a:srgbClr>
                </a:solidFill>
                <a:latin typeface="Source Han Sans"/>
                <a:ea typeface="Source Han Sans"/>
                <a:cs typeface="Source Han Sans"/>
              </a:rPr>
              <a:t>感谢大家观看我的分享，希望我们都能关注三农，为乡村振兴贡献自己的力量，共同创造更加美好的未来。</a:t>
            </a:r>
            <a:endParaRPr kumimoji="1" lang="zh-CN" altLang="en-US"/>
          </a:p>
        </p:txBody>
      </p:sp>
      <p:sp>
        <p:nvSpPr>
          <p:cNvPr id="9" name="标题 1"/>
          <p:cNvSpPr txBox="1"/>
          <p:nvPr/>
        </p:nvSpPr>
        <p:spPr>
          <a:xfrm>
            <a:off x="1350399" y="2554706"/>
            <a:ext cx="585537" cy="585537"/>
          </a:xfrm>
          <a:prstGeom prst="ellipse">
            <a:avLst/>
          </a:prstGeom>
          <a:solidFill>
            <a:schemeClr val="accent1"/>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10243365" y="4102769"/>
            <a:ext cx="585537" cy="585537"/>
          </a:xfrm>
          <a:prstGeom prst="ellipse">
            <a:avLst/>
          </a:prstGeom>
          <a:solidFill>
            <a:schemeClr val="bg1"/>
          </a:solidFill>
          <a:ln w="12700" cap="sq">
            <a:solidFill>
              <a:schemeClr val="accent1"/>
            </a:solid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a:off x="1495276" y="2710664"/>
            <a:ext cx="295783" cy="273620"/>
          </a:xfrm>
          <a:custGeom>
            <a:avLst/>
            <a:gdLst>
              <a:gd name="connsiteX0" fmla="*/ 56258 w 778320"/>
              <a:gd name="connsiteY0" fmla="*/ 333700 h 720001"/>
              <a:gd name="connsiteX1" fmla="*/ 56258 w 778320"/>
              <a:gd name="connsiteY1" fmla="*/ 627457 h 720001"/>
              <a:gd name="connsiteX2" fmla="*/ 66946 w 778320"/>
              <a:gd name="connsiteY2" fmla="*/ 653054 h 720001"/>
              <a:gd name="connsiteX3" fmla="*/ 92544 w 778320"/>
              <a:gd name="connsiteY3" fmla="*/ 663743 h 720001"/>
              <a:gd name="connsiteX4" fmla="*/ 685683 w 778320"/>
              <a:gd name="connsiteY4" fmla="*/ 663743 h 720001"/>
              <a:gd name="connsiteX5" fmla="*/ 711281 w 778320"/>
              <a:gd name="connsiteY5" fmla="*/ 653054 h 720001"/>
              <a:gd name="connsiteX6" fmla="*/ 721969 w 778320"/>
              <a:gd name="connsiteY6" fmla="*/ 627457 h 720001"/>
              <a:gd name="connsiteX7" fmla="*/ 721969 w 778320"/>
              <a:gd name="connsiteY7" fmla="*/ 333700 h 720001"/>
              <a:gd name="connsiteX8" fmla="*/ 92544 w 778320"/>
              <a:gd name="connsiteY8" fmla="*/ 142049 h 720001"/>
              <a:gd name="connsiteX9" fmla="*/ 56258 w 778320"/>
              <a:gd name="connsiteY9" fmla="*/ 178336 h 720001"/>
              <a:gd name="connsiteX10" fmla="*/ 56258 w 778320"/>
              <a:gd name="connsiteY10" fmla="*/ 277443 h 720001"/>
              <a:gd name="connsiteX11" fmla="*/ 721969 w 778320"/>
              <a:gd name="connsiteY11" fmla="*/ 277443 h 720001"/>
              <a:gd name="connsiteX12" fmla="*/ 721969 w 778320"/>
              <a:gd name="connsiteY12" fmla="*/ 178336 h 720001"/>
              <a:gd name="connsiteX13" fmla="*/ 685683 w 778320"/>
              <a:gd name="connsiteY13" fmla="*/ 142049 h 720001"/>
              <a:gd name="connsiteX14" fmla="*/ 561355 w 778320"/>
              <a:gd name="connsiteY14" fmla="*/ 142049 h 720001"/>
              <a:gd name="connsiteX15" fmla="*/ 561355 w 778320"/>
              <a:gd name="connsiteY15" fmla="*/ 201026 h 720001"/>
              <a:gd name="connsiteX16" fmla="*/ 533226 w 778320"/>
              <a:gd name="connsiteY16" fmla="*/ 229249 h 720001"/>
              <a:gd name="connsiteX17" fmla="*/ 505097 w 778320"/>
              <a:gd name="connsiteY17" fmla="*/ 201120 h 720001"/>
              <a:gd name="connsiteX18" fmla="*/ 505097 w 778320"/>
              <a:gd name="connsiteY18" fmla="*/ 142049 h 720001"/>
              <a:gd name="connsiteX19" fmla="*/ 273129 w 778320"/>
              <a:gd name="connsiteY19" fmla="*/ 142049 h 720001"/>
              <a:gd name="connsiteX20" fmla="*/ 273129 w 778320"/>
              <a:gd name="connsiteY20" fmla="*/ 201026 h 720001"/>
              <a:gd name="connsiteX21" fmla="*/ 245001 w 778320"/>
              <a:gd name="connsiteY21" fmla="*/ 229249 h 720001"/>
              <a:gd name="connsiteX22" fmla="*/ 216872 w 778320"/>
              <a:gd name="connsiteY22" fmla="*/ 201120 h 720001"/>
              <a:gd name="connsiteX23" fmla="*/ 216872 w 778320"/>
              <a:gd name="connsiteY23" fmla="*/ 142049 h 720001"/>
              <a:gd name="connsiteX24" fmla="*/ 245001 w 778320"/>
              <a:gd name="connsiteY24" fmla="*/ 0 h 720001"/>
              <a:gd name="connsiteX25" fmla="*/ 273129 w 778320"/>
              <a:gd name="connsiteY25" fmla="*/ 28129 h 720001"/>
              <a:gd name="connsiteX26" fmla="*/ 273129 w 778320"/>
              <a:gd name="connsiteY26" fmla="*/ 85792 h 720001"/>
              <a:gd name="connsiteX27" fmla="*/ 505097 w 778320"/>
              <a:gd name="connsiteY27" fmla="*/ 85792 h 720001"/>
              <a:gd name="connsiteX28" fmla="*/ 505097 w 778320"/>
              <a:gd name="connsiteY28" fmla="*/ 28129 h 720001"/>
              <a:gd name="connsiteX29" fmla="*/ 533226 w 778320"/>
              <a:gd name="connsiteY29" fmla="*/ 0 h 720001"/>
              <a:gd name="connsiteX30" fmla="*/ 561355 w 778320"/>
              <a:gd name="connsiteY30" fmla="*/ 28129 h 720001"/>
              <a:gd name="connsiteX31" fmla="*/ 561355 w 778320"/>
              <a:gd name="connsiteY31" fmla="*/ 85792 h 720001"/>
              <a:gd name="connsiteX32" fmla="*/ 685683 w 778320"/>
              <a:gd name="connsiteY32" fmla="*/ 85792 h 720001"/>
              <a:gd name="connsiteX33" fmla="*/ 778320 w 778320"/>
              <a:gd name="connsiteY33" fmla="*/ 178336 h 720001"/>
              <a:gd name="connsiteX34" fmla="*/ 778320 w 778320"/>
              <a:gd name="connsiteY34" fmla="*/ 627457 h 720001"/>
              <a:gd name="connsiteX35" fmla="*/ 685777 w 778320"/>
              <a:gd name="connsiteY35" fmla="*/ 720001 h 720001"/>
              <a:gd name="connsiteX36" fmla="*/ 92544 w 778320"/>
              <a:gd name="connsiteY36" fmla="*/ 720001 h 720001"/>
              <a:gd name="connsiteX37" fmla="*/ 0 w 778320"/>
              <a:gd name="connsiteY37" fmla="*/ 627457 h 720001"/>
              <a:gd name="connsiteX38" fmla="*/ 0 w 778320"/>
              <a:gd name="connsiteY38" fmla="*/ 333700 h 720001"/>
              <a:gd name="connsiteX39" fmla="*/ 0 w 778320"/>
              <a:gd name="connsiteY39" fmla="*/ 277443 h 720001"/>
              <a:gd name="connsiteX40" fmla="*/ 0 w 778320"/>
              <a:gd name="connsiteY40" fmla="*/ 178336 h 720001"/>
              <a:gd name="connsiteX41" fmla="*/ 92544 w 778320"/>
              <a:gd name="connsiteY41" fmla="*/ 85792 h 720001"/>
              <a:gd name="connsiteX42" fmla="*/ 216872 w 778320"/>
              <a:gd name="connsiteY42" fmla="*/ 85792 h 720001"/>
              <a:gd name="connsiteX43" fmla="*/ 216872 w 778320"/>
              <a:gd name="connsiteY43" fmla="*/ 28129 h 720001"/>
              <a:gd name="connsiteX44" fmla="*/ 245001 w 778320"/>
              <a:gd name="connsiteY44" fmla="*/ 0 h 720001"/>
            </a:gdLst>
            <a:ahLst/>
            <a:cxnLst/>
            <a:rect l="l" t="t" r="r" b="b"/>
            <a:pathLst>
              <a:path w="778320" h="720001">
                <a:moveTo>
                  <a:pt x="56258" y="333700"/>
                </a:moveTo>
                <a:lnTo>
                  <a:pt x="56258" y="627457"/>
                </a:lnTo>
                <a:cubicBezTo>
                  <a:pt x="56258" y="637115"/>
                  <a:pt x="60008" y="646116"/>
                  <a:pt x="66946" y="653054"/>
                </a:cubicBezTo>
                <a:cubicBezTo>
                  <a:pt x="73885" y="659899"/>
                  <a:pt x="82980" y="663743"/>
                  <a:pt x="92544" y="663743"/>
                </a:cubicBezTo>
                <a:lnTo>
                  <a:pt x="685683" y="663743"/>
                </a:lnTo>
                <a:cubicBezTo>
                  <a:pt x="695341" y="663743"/>
                  <a:pt x="704342" y="659993"/>
                  <a:pt x="711281" y="653054"/>
                </a:cubicBezTo>
                <a:cubicBezTo>
                  <a:pt x="718125" y="646116"/>
                  <a:pt x="721969" y="637021"/>
                  <a:pt x="721969" y="627457"/>
                </a:cubicBezTo>
                <a:lnTo>
                  <a:pt x="721969" y="333700"/>
                </a:lnTo>
                <a:close/>
                <a:moveTo>
                  <a:pt x="92544" y="142049"/>
                </a:moveTo>
                <a:cubicBezTo>
                  <a:pt x="72478" y="142049"/>
                  <a:pt x="56258" y="158364"/>
                  <a:pt x="56258" y="178336"/>
                </a:cubicBezTo>
                <a:lnTo>
                  <a:pt x="56258" y="277443"/>
                </a:lnTo>
                <a:lnTo>
                  <a:pt x="721969" y="277443"/>
                </a:lnTo>
                <a:lnTo>
                  <a:pt x="721969" y="178336"/>
                </a:lnTo>
                <a:cubicBezTo>
                  <a:pt x="721969" y="158270"/>
                  <a:pt x="705655" y="142049"/>
                  <a:pt x="685683" y="142049"/>
                </a:cubicBezTo>
                <a:lnTo>
                  <a:pt x="561355" y="142049"/>
                </a:lnTo>
                <a:lnTo>
                  <a:pt x="561355" y="201026"/>
                </a:lnTo>
                <a:cubicBezTo>
                  <a:pt x="561355" y="216591"/>
                  <a:pt x="548790" y="229249"/>
                  <a:pt x="533226" y="229249"/>
                </a:cubicBezTo>
                <a:cubicBezTo>
                  <a:pt x="517661" y="229249"/>
                  <a:pt x="505097" y="216685"/>
                  <a:pt x="505097" y="201120"/>
                </a:cubicBezTo>
                <a:lnTo>
                  <a:pt x="505097" y="142049"/>
                </a:lnTo>
                <a:lnTo>
                  <a:pt x="273129" y="142049"/>
                </a:lnTo>
                <a:lnTo>
                  <a:pt x="273129" y="201026"/>
                </a:lnTo>
                <a:cubicBezTo>
                  <a:pt x="273129" y="216591"/>
                  <a:pt x="260565" y="229249"/>
                  <a:pt x="245001" y="229249"/>
                </a:cubicBezTo>
                <a:cubicBezTo>
                  <a:pt x="229436" y="229249"/>
                  <a:pt x="216872" y="216685"/>
                  <a:pt x="216872" y="201120"/>
                </a:cubicBezTo>
                <a:lnTo>
                  <a:pt x="216872" y="142049"/>
                </a:lnTo>
                <a:close/>
                <a:moveTo>
                  <a:pt x="245001" y="0"/>
                </a:moveTo>
                <a:cubicBezTo>
                  <a:pt x="260565" y="0"/>
                  <a:pt x="273129" y="12564"/>
                  <a:pt x="273129" y="28129"/>
                </a:cubicBezTo>
                <a:lnTo>
                  <a:pt x="273129" y="85792"/>
                </a:lnTo>
                <a:lnTo>
                  <a:pt x="505097" y="85792"/>
                </a:lnTo>
                <a:lnTo>
                  <a:pt x="505097" y="28129"/>
                </a:lnTo>
                <a:cubicBezTo>
                  <a:pt x="505097" y="12564"/>
                  <a:pt x="517661" y="0"/>
                  <a:pt x="533226" y="0"/>
                </a:cubicBezTo>
                <a:cubicBezTo>
                  <a:pt x="548790" y="0"/>
                  <a:pt x="561355" y="12564"/>
                  <a:pt x="561355" y="28129"/>
                </a:cubicBezTo>
                <a:lnTo>
                  <a:pt x="561355" y="85792"/>
                </a:lnTo>
                <a:lnTo>
                  <a:pt x="685683" y="85792"/>
                </a:lnTo>
                <a:cubicBezTo>
                  <a:pt x="736784" y="85792"/>
                  <a:pt x="778227" y="127235"/>
                  <a:pt x="778320" y="178336"/>
                </a:cubicBezTo>
                <a:lnTo>
                  <a:pt x="778320" y="627457"/>
                </a:lnTo>
                <a:cubicBezTo>
                  <a:pt x="778320" y="678370"/>
                  <a:pt x="736690" y="720001"/>
                  <a:pt x="685777" y="720001"/>
                </a:cubicBezTo>
                <a:lnTo>
                  <a:pt x="92544" y="720001"/>
                </a:lnTo>
                <a:cubicBezTo>
                  <a:pt x="41631" y="720001"/>
                  <a:pt x="0" y="678370"/>
                  <a:pt x="0" y="627457"/>
                </a:cubicBezTo>
                <a:lnTo>
                  <a:pt x="0" y="333700"/>
                </a:lnTo>
                <a:lnTo>
                  <a:pt x="0" y="277443"/>
                </a:lnTo>
                <a:lnTo>
                  <a:pt x="0" y="178336"/>
                </a:lnTo>
                <a:cubicBezTo>
                  <a:pt x="0" y="127235"/>
                  <a:pt x="41443" y="85792"/>
                  <a:pt x="92544" y="85792"/>
                </a:cubicBezTo>
                <a:lnTo>
                  <a:pt x="216872" y="85792"/>
                </a:lnTo>
                <a:lnTo>
                  <a:pt x="216872" y="28129"/>
                </a:lnTo>
                <a:cubicBezTo>
                  <a:pt x="216872" y="12564"/>
                  <a:pt x="229436" y="0"/>
                  <a:pt x="245001"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2" name="标题 1"/>
          <p:cNvSpPr txBox="1"/>
          <p:nvPr/>
        </p:nvSpPr>
        <p:spPr>
          <a:xfrm>
            <a:off x="10388242" y="4252417"/>
            <a:ext cx="295783" cy="286240"/>
          </a:xfrm>
          <a:custGeom>
            <a:avLst/>
            <a:gdLst>
              <a:gd name="connsiteX0" fmla="*/ 695958 w 1660735"/>
              <a:gd name="connsiteY0" fmla="*/ 752512 h 1607157"/>
              <a:gd name="connsiteX1" fmla="*/ 376349 w 1660735"/>
              <a:gd name="connsiteY1" fmla="*/ 752512 h 1607157"/>
              <a:gd name="connsiteX2" fmla="*/ 110505 w 1660735"/>
              <a:gd name="connsiteY2" fmla="*/ 642007 h 1607157"/>
              <a:gd name="connsiteX3" fmla="*/ 0 w 1660735"/>
              <a:gd name="connsiteY3" fmla="*/ 376349 h 1607157"/>
              <a:gd name="connsiteX4" fmla="*/ 110505 w 1660735"/>
              <a:gd name="connsiteY4" fmla="*/ 110505 h 1607157"/>
              <a:gd name="connsiteX5" fmla="*/ 376349 w 1660735"/>
              <a:gd name="connsiteY5" fmla="*/ 0 h 1607157"/>
              <a:gd name="connsiteX6" fmla="*/ 642193 w 1660735"/>
              <a:gd name="connsiteY6" fmla="*/ 110505 h 1607157"/>
              <a:gd name="connsiteX7" fmla="*/ 752698 w 1660735"/>
              <a:gd name="connsiteY7" fmla="*/ 376349 h 1607157"/>
              <a:gd name="connsiteX8" fmla="*/ 752698 w 1660735"/>
              <a:gd name="connsiteY8" fmla="*/ 695958 h 1607157"/>
              <a:gd name="connsiteX9" fmla="*/ 695958 w 1660735"/>
              <a:gd name="connsiteY9" fmla="*/ 752512 h 1607157"/>
              <a:gd name="connsiteX10" fmla="*/ 376349 w 1660735"/>
              <a:gd name="connsiteY10" fmla="*/ 111621 h 1607157"/>
              <a:gd name="connsiteX11" fmla="*/ 111621 w 1660735"/>
              <a:gd name="connsiteY11" fmla="*/ 376349 h 1607157"/>
              <a:gd name="connsiteX12" fmla="*/ 376349 w 1660735"/>
              <a:gd name="connsiteY12" fmla="*/ 641077 h 1607157"/>
              <a:gd name="connsiteX13" fmla="*/ 641077 w 1660735"/>
              <a:gd name="connsiteY13" fmla="*/ 641077 h 1607157"/>
              <a:gd name="connsiteX14" fmla="*/ 641077 w 1660735"/>
              <a:gd name="connsiteY14" fmla="*/ 376349 h 1607157"/>
              <a:gd name="connsiteX15" fmla="*/ 376349 w 1660735"/>
              <a:gd name="connsiteY15" fmla="*/ 111621 h 1607157"/>
              <a:gd name="connsiteX16" fmla="*/ 1284201 w 1660735"/>
              <a:gd name="connsiteY16" fmla="*/ 752512 h 1607157"/>
              <a:gd name="connsiteX17" fmla="*/ 964592 w 1660735"/>
              <a:gd name="connsiteY17" fmla="*/ 752512 h 1607157"/>
              <a:gd name="connsiteX18" fmla="*/ 908038 w 1660735"/>
              <a:gd name="connsiteY18" fmla="*/ 695958 h 1607157"/>
              <a:gd name="connsiteX19" fmla="*/ 908038 w 1660735"/>
              <a:gd name="connsiteY19" fmla="*/ 376349 h 1607157"/>
              <a:gd name="connsiteX20" fmla="*/ 1018543 w 1660735"/>
              <a:gd name="connsiteY20" fmla="*/ 110505 h 1607157"/>
              <a:gd name="connsiteX21" fmla="*/ 1284387 w 1660735"/>
              <a:gd name="connsiteY21" fmla="*/ 0 h 1607157"/>
              <a:gd name="connsiteX22" fmla="*/ 1550231 w 1660735"/>
              <a:gd name="connsiteY22" fmla="*/ 110505 h 1607157"/>
              <a:gd name="connsiteX23" fmla="*/ 1660736 w 1660735"/>
              <a:gd name="connsiteY23" fmla="*/ 376349 h 1607157"/>
              <a:gd name="connsiteX24" fmla="*/ 1550231 w 1660735"/>
              <a:gd name="connsiteY24" fmla="*/ 642193 h 1607157"/>
              <a:gd name="connsiteX25" fmla="*/ 1284201 w 1660735"/>
              <a:gd name="connsiteY25" fmla="*/ 752512 h 1607157"/>
              <a:gd name="connsiteX26" fmla="*/ 1019659 w 1660735"/>
              <a:gd name="connsiteY26" fmla="*/ 640891 h 1607157"/>
              <a:gd name="connsiteX27" fmla="*/ 1284387 w 1660735"/>
              <a:gd name="connsiteY27" fmla="*/ 640891 h 1607157"/>
              <a:gd name="connsiteX28" fmla="*/ 1549115 w 1660735"/>
              <a:gd name="connsiteY28" fmla="*/ 376163 h 1607157"/>
              <a:gd name="connsiteX29" fmla="*/ 1284387 w 1660735"/>
              <a:gd name="connsiteY29" fmla="*/ 111435 h 1607157"/>
              <a:gd name="connsiteX30" fmla="*/ 1019659 w 1660735"/>
              <a:gd name="connsiteY30" fmla="*/ 376163 h 1607157"/>
              <a:gd name="connsiteX31" fmla="*/ 1019659 w 1660735"/>
              <a:gd name="connsiteY31" fmla="*/ 640891 h 1607157"/>
              <a:gd name="connsiteX32" fmla="*/ 376349 w 1660735"/>
              <a:gd name="connsiteY32" fmla="*/ 1607158 h 1607157"/>
              <a:gd name="connsiteX33" fmla="*/ 110505 w 1660735"/>
              <a:gd name="connsiteY33" fmla="*/ 1496653 h 1607157"/>
              <a:gd name="connsiteX34" fmla="*/ 0 w 1660735"/>
              <a:gd name="connsiteY34" fmla="*/ 1230809 h 1607157"/>
              <a:gd name="connsiteX35" fmla="*/ 110505 w 1660735"/>
              <a:gd name="connsiteY35" fmla="*/ 964964 h 1607157"/>
              <a:gd name="connsiteX36" fmla="*/ 376349 w 1660735"/>
              <a:gd name="connsiteY36" fmla="*/ 854459 h 1607157"/>
              <a:gd name="connsiteX37" fmla="*/ 695958 w 1660735"/>
              <a:gd name="connsiteY37" fmla="*/ 854459 h 1607157"/>
              <a:gd name="connsiteX38" fmla="*/ 752512 w 1660735"/>
              <a:gd name="connsiteY38" fmla="*/ 911014 h 1607157"/>
              <a:gd name="connsiteX39" fmla="*/ 752512 w 1660735"/>
              <a:gd name="connsiteY39" fmla="*/ 1230623 h 1607157"/>
              <a:gd name="connsiteX40" fmla="*/ 642007 w 1660735"/>
              <a:gd name="connsiteY40" fmla="*/ 1496467 h 1607157"/>
              <a:gd name="connsiteX41" fmla="*/ 376349 w 1660735"/>
              <a:gd name="connsiteY41" fmla="*/ 1607158 h 1607157"/>
              <a:gd name="connsiteX42" fmla="*/ 376349 w 1660735"/>
              <a:gd name="connsiteY42" fmla="*/ 966267 h 1607157"/>
              <a:gd name="connsiteX43" fmla="*/ 111621 w 1660735"/>
              <a:gd name="connsiteY43" fmla="*/ 1230809 h 1607157"/>
              <a:gd name="connsiteX44" fmla="*/ 376349 w 1660735"/>
              <a:gd name="connsiteY44" fmla="*/ 1495537 h 1607157"/>
              <a:gd name="connsiteX45" fmla="*/ 641077 w 1660735"/>
              <a:gd name="connsiteY45" fmla="*/ 1230809 h 1607157"/>
              <a:gd name="connsiteX46" fmla="*/ 641077 w 1660735"/>
              <a:gd name="connsiteY46" fmla="*/ 966267 h 1607157"/>
              <a:gd name="connsiteX47" fmla="*/ 376349 w 1660735"/>
              <a:gd name="connsiteY47" fmla="*/ 966267 h 1607157"/>
              <a:gd name="connsiteX48" fmla="*/ 1284201 w 1660735"/>
              <a:gd name="connsiteY48" fmla="*/ 1607158 h 1607157"/>
              <a:gd name="connsiteX49" fmla="*/ 1018357 w 1660735"/>
              <a:gd name="connsiteY49" fmla="*/ 1496653 h 1607157"/>
              <a:gd name="connsiteX50" fmla="*/ 907852 w 1660735"/>
              <a:gd name="connsiteY50" fmla="*/ 1230809 h 1607157"/>
              <a:gd name="connsiteX51" fmla="*/ 907852 w 1660735"/>
              <a:gd name="connsiteY51" fmla="*/ 911200 h 1607157"/>
              <a:gd name="connsiteX52" fmla="*/ 964406 w 1660735"/>
              <a:gd name="connsiteY52" fmla="*/ 854646 h 1607157"/>
              <a:gd name="connsiteX53" fmla="*/ 1284015 w 1660735"/>
              <a:gd name="connsiteY53" fmla="*/ 854646 h 1607157"/>
              <a:gd name="connsiteX54" fmla="*/ 1549859 w 1660735"/>
              <a:gd name="connsiteY54" fmla="*/ 965150 h 1607157"/>
              <a:gd name="connsiteX55" fmla="*/ 1660364 w 1660735"/>
              <a:gd name="connsiteY55" fmla="*/ 1230995 h 1607157"/>
              <a:gd name="connsiteX56" fmla="*/ 1550045 w 1660735"/>
              <a:gd name="connsiteY56" fmla="*/ 1496653 h 1607157"/>
              <a:gd name="connsiteX57" fmla="*/ 1284201 w 1660735"/>
              <a:gd name="connsiteY57" fmla="*/ 1607158 h 1607157"/>
              <a:gd name="connsiteX58" fmla="*/ 1019659 w 1660735"/>
              <a:gd name="connsiteY58" fmla="*/ 966267 h 1607157"/>
              <a:gd name="connsiteX59" fmla="*/ 1019659 w 1660735"/>
              <a:gd name="connsiteY59" fmla="*/ 1230995 h 1607157"/>
              <a:gd name="connsiteX60" fmla="*/ 1284387 w 1660735"/>
              <a:gd name="connsiteY60" fmla="*/ 1495723 h 1607157"/>
              <a:gd name="connsiteX61" fmla="*/ 1549115 w 1660735"/>
              <a:gd name="connsiteY61" fmla="*/ 1230995 h 1607157"/>
              <a:gd name="connsiteX62" fmla="*/ 1284387 w 1660735"/>
              <a:gd name="connsiteY62" fmla="*/ 966267 h 1607157"/>
              <a:gd name="connsiteX63" fmla="*/ 1019659 w 1660735"/>
              <a:gd name="connsiteY63" fmla="*/ 966267 h 1607157"/>
            </a:gdLst>
            <a:ahLst/>
            <a:cxnLst/>
            <a:rect l="l" t="t" r="r" b="b"/>
            <a:pathLst>
              <a:path w="1660735" h="1607157">
                <a:moveTo>
                  <a:pt x="695958" y="752512"/>
                </a:moveTo>
                <a:lnTo>
                  <a:pt x="376349" y="752512"/>
                </a:lnTo>
                <a:cubicBezTo>
                  <a:pt x="276262" y="752512"/>
                  <a:pt x="181756" y="713259"/>
                  <a:pt x="110505" y="642007"/>
                </a:cubicBezTo>
                <a:cubicBezTo>
                  <a:pt x="39253" y="570756"/>
                  <a:pt x="0" y="476436"/>
                  <a:pt x="0" y="376349"/>
                </a:cubicBezTo>
                <a:cubicBezTo>
                  <a:pt x="0" y="276262"/>
                  <a:pt x="39253" y="181756"/>
                  <a:pt x="110505" y="110505"/>
                </a:cubicBezTo>
                <a:cubicBezTo>
                  <a:pt x="181756" y="39253"/>
                  <a:pt x="276076" y="0"/>
                  <a:pt x="376349" y="0"/>
                </a:cubicBezTo>
                <a:cubicBezTo>
                  <a:pt x="476436" y="0"/>
                  <a:pt x="570942" y="39253"/>
                  <a:pt x="642193" y="110505"/>
                </a:cubicBezTo>
                <a:cubicBezTo>
                  <a:pt x="713445" y="181756"/>
                  <a:pt x="752698" y="276076"/>
                  <a:pt x="752698" y="376349"/>
                </a:cubicBezTo>
                <a:lnTo>
                  <a:pt x="752698" y="695958"/>
                </a:lnTo>
                <a:cubicBezTo>
                  <a:pt x="752512" y="727211"/>
                  <a:pt x="727211" y="752512"/>
                  <a:pt x="695958" y="752512"/>
                </a:cubicBezTo>
                <a:close/>
                <a:moveTo>
                  <a:pt x="376349" y="111621"/>
                </a:moveTo>
                <a:cubicBezTo>
                  <a:pt x="230498" y="111621"/>
                  <a:pt x="111621" y="230312"/>
                  <a:pt x="111621" y="376349"/>
                </a:cubicBezTo>
                <a:cubicBezTo>
                  <a:pt x="111621" y="522201"/>
                  <a:pt x="230312" y="641077"/>
                  <a:pt x="376349" y="641077"/>
                </a:cubicBezTo>
                <a:lnTo>
                  <a:pt x="641077" y="641077"/>
                </a:lnTo>
                <a:lnTo>
                  <a:pt x="641077" y="376349"/>
                </a:lnTo>
                <a:cubicBezTo>
                  <a:pt x="640891" y="230312"/>
                  <a:pt x="522201" y="111621"/>
                  <a:pt x="376349" y="111621"/>
                </a:cubicBezTo>
                <a:close/>
                <a:moveTo>
                  <a:pt x="1284201" y="752512"/>
                </a:moveTo>
                <a:lnTo>
                  <a:pt x="964592" y="752512"/>
                </a:lnTo>
                <a:cubicBezTo>
                  <a:pt x="933338" y="752512"/>
                  <a:pt x="908038" y="727025"/>
                  <a:pt x="908038" y="695958"/>
                </a:cubicBezTo>
                <a:lnTo>
                  <a:pt x="908038" y="376349"/>
                </a:lnTo>
                <a:cubicBezTo>
                  <a:pt x="908038" y="276262"/>
                  <a:pt x="947291" y="181756"/>
                  <a:pt x="1018543" y="110505"/>
                </a:cubicBezTo>
                <a:cubicBezTo>
                  <a:pt x="1089794" y="39253"/>
                  <a:pt x="1184114" y="0"/>
                  <a:pt x="1284387" y="0"/>
                </a:cubicBezTo>
                <a:cubicBezTo>
                  <a:pt x="1384660" y="0"/>
                  <a:pt x="1478980" y="39253"/>
                  <a:pt x="1550231" y="110505"/>
                </a:cubicBezTo>
                <a:cubicBezTo>
                  <a:pt x="1621482" y="181756"/>
                  <a:pt x="1660736" y="276076"/>
                  <a:pt x="1660736" y="376349"/>
                </a:cubicBezTo>
                <a:cubicBezTo>
                  <a:pt x="1660736" y="476622"/>
                  <a:pt x="1621482" y="570942"/>
                  <a:pt x="1550231" y="642193"/>
                </a:cubicBezTo>
                <a:cubicBezTo>
                  <a:pt x="1478794" y="713259"/>
                  <a:pt x="1384288" y="752512"/>
                  <a:pt x="1284201" y="752512"/>
                </a:cubicBezTo>
                <a:close/>
                <a:moveTo>
                  <a:pt x="1019659" y="640891"/>
                </a:moveTo>
                <a:lnTo>
                  <a:pt x="1284387" y="640891"/>
                </a:lnTo>
                <a:cubicBezTo>
                  <a:pt x="1430238" y="640891"/>
                  <a:pt x="1549115" y="522201"/>
                  <a:pt x="1549115" y="376163"/>
                </a:cubicBezTo>
                <a:cubicBezTo>
                  <a:pt x="1549115" y="230312"/>
                  <a:pt x="1430424" y="111435"/>
                  <a:pt x="1284387" y="111435"/>
                </a:cubicBezTo>
                <a:cubicBezTo>
                  <a:pt x="1138349" y="111435"/>
                  <a:pt x="1019659" y="230125"/>
                  <a:pt x="1019659" y="376163"/>
                </a:cubicBezTo>
                <a:lnTo>
                  <a:pt x="1019659" y="640891"/>
                </a:lnTo>
                <a:close/>
                <a:moveTo>
                  <a:pt x="376349" y="1607158"/>
                </a:moveTo>
                <a:cubicBezTo>
                  <a:pt x="276262" y="1607158"/>
                  <a:pt x="181756" y="1567904"/>
                  <a:pt x="110505" y="1496653"/>
                </a:cubicBezTo>
                <a:cubicBezTo>
                  <a:pt x="39253" y="1425401"/>
                  <a:pt x="0" y="1330896"/>
                  <a:pt x="0" y="1230809"/>
                </a:cubicBezTo>
                <a:cubicBezTo>
                  <a:pt x="0" y="1130722"/>
                  <a:pt x="39253" y="1036216"/>
                  <a:pt x="110505" y="964964"/>
                </a:cubicBezTo>
                <a:cubicBezTo>
                  <a:pt x="181756" y="893713"/>
                  <a:pt x="276076" y="854459"/>
                  <a:pt x="376349" y="854459"/>
                </a:cubicBezTo>
                <a:lnTo>
                  <a:pt x="695958" y="854459"/>
                </a:lnTo>
                <a:cubicBezTo>
                  <a:pt x="727211" y="854459"/>
                  <a:pt x="752512" y="879760"/>
                  <a:pt x="752512" y="911014"/>
                </a:cubicBezTo>
                <a:lnTo>
                  <a:pt x="752512" y="1230623"/>
                </a:lnTo>
                <a:cubicBezTo>
                  <a:pt x="752512" y="1330709"/>
                  <a:pt x="713259" y="1425215"/>
                  <a:pt x="642007" y="1496467"/>
                </a:cubicBezTo>
                <a:cubicBezTo>
                  <a:pt x="570756" y="1567718"/>
                  <a:pt x="476436" y="1607158"/>
                  <a:pt x="376349" y="1607158"/>
                </a:cubicBezTo>
                <a:close/>
                <a:moveTo>
                  <a:pt x="376349" y="966267"/>
                </a:moveTo>
                <a:cubicBezTo>
                  <a:pt x="230312" y="966267"/>
                  <a:pt x="111621" y="1084957"/>
                  <a:pt x="111621" y="1230809"/>
                </a:cubicBezTo>
                <a:cubicBezTo>
                  <a:pt x="111621" y="1376660"/>
                  <a:pt x="230312" y="1495537"/>
                  <a:pt x="376349" y="1495537"/>
                </a:cubicBezTo>
                <a:cubicBezTo>
                  <a:pt x="522201" y="1495537"/>
                  <a:pt x="641077" y="1376846"/>
                  <a:pt x="641077" y="1230809"/>
                </a:cubicBezTo>
                <a:lnTo>
                  <a:pt x="641077" y="966267"/>
                </a:lnTo>
                <a:lnTo>
                  <a:pt x="376349" y="966267"/>
                </a:lnTo>
                <a:close/>
                <a:moveTo>
                  <a:pt x="1284201" y="1607158"/>
                </a:moveTo>
                <a:cubicBezTo>
                  <a:pt x="1184114" y="1607158"/>
                  <a:pt x="1089608" y="1567904"/>
                  <a:pt x="1018357" y="1496653"/>
                </a:cubicBezTo>
                <a:cubicBezTo>
                  <a:pt x="947105" y="1425401"/>
                  <a:pt x="907852" y="1331082"/>
                  <a:pt x="907852" y="1230809"/>
                </a:cubicBezTo>
                <a:lnTo>
                  <a:pt x="907852" y="911200"/>
                </a:lnTo>
                <a:cubicBezTo>
                  <a:pt x="907852" y="879946"/>
                  <a:pt x="933152" y="854646"/>
                  <a:pt x="964406" y="854646"/>
                </a:cubicBezTo>
                <a:lnTo>
                  <a:pt x="1284015" y="854646"/>
                </a:lnTo>
                <a:cubicBezTo>
                  <a:pt x="1384102" y="854646"/>
                  <a:pt x="1478607" y="893899"/>
                  <a:pt x="1549859" y="965150"/>
                </a:cubicBezTo>
                <a:cubicBezTo>
                  <a:pt x="1621110" y="1036402"/>
                  <a:pt x="1660364" y="1130722"/>
                  <a:pt x="1660364" y="1230995"/>
                </a:cubicBezTo>
                <a:cubicBezTo>
                  <a:pt x="1660364" y="1331268"/>
                  <a:pt x="1621296" y="1425401"/>
                  <a:pt x="1550045" y="1496653"/>
                </a:cubicBezTo>
                <a:cubicBezTo>
                  <a:pt x="1478794" y="1567904"/>
                  <a:pt x="1384288" y="1607158"/>
                  <a:pt x="1284201" y="1607158"/>
                </a:cubicBezTo>
                <a:close/>
                <a:moveTo>
                  <a:pt x="1019659" y="966267"/>
                </a:moveTo>
                <a:lnTo>
                  <a:pt x="1019659" y="1230995"/>
                </a:lnTo>
                <a:cubicBezTo>
                  <a:pt x="1019659" y="1376846"/>
                  <a:pt x="1138349" y="1495723"/>
                  <a:pt x="1284387" y="1495723"/>
                </a:cubicBezTo>
                <a:cubicBezTo>
                  <a:pt x="1430424" y="1495723"/>
                  <a:pt x="1549115" y="1377032"/>
                  <a:pt x="1549115" y="1230995"/>
                </a:cubicBezTo>
                <a:cubicBezTo>
                  <a:pt x="1549115" y="1084957"/>
                  <a:pt x="1430424" y="966267"/>
                  <a:pt x="1284387" y="966267"/>
                </a:cubicBezTo>
                <a:lnTo>
                  <a:pt x="1019659" y="966267"/>
                </a:lnTo>
                <a:close/>
              </a:path>
            </a:pathLst>
          </a:custGeom>
          <a:solidFill>
            <a:schemeClr val="accent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3" name="标题 1"/>
          <p:cNvSpPr txBox="1"/>
          <p:nvPr/>
        </p:nvSpPr>
        <p:spPr>
          <a:xfrm>
            <a:off x="981305" y="416133"/>
            <a:ext cx="9835377" cy="468000"/>
          </a:xfrm>
          <a:prstGeom prst="rect">
            <a:avLst/>
          </a:prstGeom>
          <a:noFill/>
          <a:ln>
            <a:noFill/>
          </a:ln>
        </p:spPr>
        <p:txBody>
          <a:bodyPr vert="horz" wrap="square" lIns="0" tIns="0" rIns="0" bIns="0" rtlCol="0" anchor="ctr"/>
          <a:lstStyle/>
          <a:p>
            <a:pPr algn="l">
              <a:lnSpc>
                <a:spcPct val="110000"/>
              </a:lnSpc>
            </a:pPr>
            <a:r>
              <a:rPr kumimoji="1" lang="en-US" altLang="zh-CN" sz="3200">
                <a:ln w="12700">
                  <a:noFill/>
                </a:ln>
                <a:solidFill>
                  <a:srgbClr val="262626">
                    <a:alpha val="100000"/>
                  </a:srgbClr>
                </a:solidFill>
                <a:latin typeface="Source Han Sans CN Bold"/>
                <a:ea typeface="Source Han Sans CN Bold"/>
                <a:cs typeface="Source Han Sans CN Bold"/>
              </a:rPr>
              <a:t>感恩有你，一路相伴</a:t>
            </a:r>
            <a:endParaRPr kumimoji="1" lang="zh-CN" altLang="en-US"/>
          </a:p>
        </p:txBody>
      </p:sp>
      <p:sp>
        <p:nvSpPr>
          <p:cNvPr id="14" name="标题 1"/>
          <p:cNvSpPr txBox="1"/>
          <p:nvPr/>
        </p:nvSpPr>
        <p:spPr>
          <a:xfrm rot="10800000" flipH="1">
            <a:off x="10975518" y="606447"/>
            <a:ext cx="536828" cy="87372"/>
          </a:xfrm>
          <a:custGeom>
            <a:avLst/>
            <a:gdLst>
              <a:gd name="connsiteX0" fmla="*/ 358221 w 536828"/>
              <a:gd name="connsiteY0" fmla="*/ 87372 h 87372"/>
              <a:gd name="connsiteX1" fmla="*/ 389112 w 536828"/>
              <a:gd name="connsiteY1" fmla="*/ 74577 h 87372"/>
              <a:gd name="connsiteX2" fmla="*/ 391951 w 536828"/>
              <a:gd name="connsiteY2" fmla="*/ 70365 h 87372"/>
              <a:gd name="connsiteX3" fmla="*/ 392195 w 536828"/>
              <a:gd name="connsiteY3" fmla="*/ 70727 h 87372"/>
              <a:gd name="connsiteX4" fmla="*/ 394791 w 536828"/>
              <a:gd name="connsiteY4" fmla="*/ 66877 h 87372"/>
              <a:gd name="connsiteX5" fmla="*/ 425682 w 536828"/>
              <a:gd name="connsiteY5" fmla="*/ 54082 h 87372"/>
              <a:gd name="connsiteX6" fmla="*/ 456573 w 536828"/>
              <a:gd name="connsiteY6" fmla="*/ 66877 h 87372"/>
              <a:gd name="connsiteX7" fmla="*/ 459168 w 536828"/>
              <a:gd name="connsiteY7" fmla="*/ 70727 h 87372"/>
              <a:gd name="connsiteX8" fmla="*/ 459412 w 536828"/>
              <a:gd name="connsiteY8" fmla="*/ 70365 h 87372"/>
              <a:gd name="connsiteX9" fmla="*/ 462251 w 536828"/>
              <a:gd name="connsiteY9" fmla="*/ 74577 h 87372"/>
              <a:gd name="connsiteX10" fmla="*/ 493142 w 536828"/>
              <a:gd name="connsiteY10" fmla="*/ 87372 h 87372"/>
              <a:gd name="connsiteX11" fmla="*/ 536828 w 536828"/>
              <a:gd name="connsiteY11" fmla="*/ 43686 h 87372"/>
              <a:gd name="connsiteX12" fmla="*/ 493142 w 536828"/>
              <a:gd name="connsiteY12" fmla="*/ 0 h 87372"/>
              <a:gd name="connsiteX13" fmla="*/ 462251 w 536828"/>
              <a:gd name="connsiteY13" fmla="*/ 12795 h 87372"/>
              <a:gd name="connsiteX14" fmla="*/ 459412 w 536828"/>
              <a:gd name="connsiteY14" fmla="*/ 17007 h 87372"/>
              <a:gd name="connsiteX15" fmla="*/ 459062 w 536828"/>
              <a:gd name="connsiteY15" fmla="*/ 16488 h 87372"/>
              <a:gd name="connsiteX16" fmla="*/ 456572 w 536828"/>
              <a:gd name="connsiteY16" fmla="*/ 20181 h 87372"/>
              <a:gd name="connsiteX17" fmla="*/ 425681 w 536828"/>
              <a:gd name="connsiteY17" fmla="*/ 32976 h 87372"/>
              <a:gd name="connsiteX18" fmla="*/ 394790 w 536828"/>
              <a:gd name="connsiteY18" fmla="*/ 20181 h 87372"/>
              <a:gd name="connsiteX19" fmla="*/ 392301 w 536828"/>
              <a:gd name="connsiteY19" fmla="*/ 16489 h 87372"/>
              <a:gd name="connsiteX20" fmla="*/ 391951 w 536828"/>
              <a:gd name="connsiteY20" fmla="*/ 17007 h 87372"/>
              <a:gd name="connsiteX21" fmla="*/ 389112 w 536828"/>
              <a:gd name="connsiteY21" fmla="*/ 12795 h 87372"/>
              <a:gd name="connsiteX22" fmla="*/ 358221 w 536828"/>
              <a:gd name="connsiteY22" fmla="*/ 0 h 87372"/>
              <a:gd name="connsiteX23" fmla="*/ 314535 w 536828"/>
              <a:gd name="connsiteY23" fmla="*/ 43686 h 87372"/>
              <a:gd name="connsiteX24" fmla="*/ 358221 w 536828"/>
              <a:gd name="connsiteY24" fmla="*/ 87372 h 87372"/>
              <a:gd name="connsiteX25" fmla="*/ 200953 w 536828"/>
              <a:gd name="connsiteY25" fmla="*/ 87372 h 87372"/>
              <a:gd name="connsiteX26" fmla="*/ 244639 w 536828"/>
              <a:gd name="connsiteY26" fmla="*/ 43686 h 87372"/>
              <a:gd name="connsiteX27" fmla="*/ 200953 w 536828"/>
              <a:gd name="connsiteY27" fmla="*/ 0 h 87372"/>
              <a:gd name="connsiteX28" fmla="*/ 157267 w 536828"/>
              <a:gd name="connsiteY28" fmla="*/ 43686 h 87372"/>
              <a:gd name="connsiteX29" fmla="*/ 200953 w 536828"/>
              <a:gd name="connsiteY29" fmla="*/ 87372 h 87372"/>
              <a:gd name="connsiteX30" fmla="*/ 43686 w 536828"/>
              <a:gd name="connsiteY30" fmla="*/ 87372 h 87372"/>
              <a:gd name="connsiteX31" fmla="*/ 87372 w 536828"/>
              <a:gd name="connsiteY31" fmla="*/ 43686 h 87372"/>
              <a:gd name="connsiteX32" fmla="*/ 43686 w 536828"/>
              <a:gd name="connsiteY32" fmla="*/ 0 h 87372"/>
              <a:gd name="connsiteX33" fmla="*/ 0 w 536828"/>
              <a:gd name="connsiteY33" fmla="*/ 43686 h 87372"/>
              <a:gd name="connsiteX34" fmla="*/ 43686 w 536828"/>
              <a:gd name="connsiteY34" fmla="*/ 87372 h 87372"/>
            </a:gdLst>
            <a:ahLst/>
            <a:cxnLst/>
            <a:rect l="l" t="t" r="r" b="b"/>
            <a:pathLst>
              <a:path w="536828" h="87372">
                <a:moveTo>
                  <a:pt x="358221" y="87372"/>
                </a:moveTo>
                <a:cubicBezTo>
                  <a:pt x="370285" y="87372"/>
                  <a:pt x="381206" y="82482"/>
                  <a:pt x="389112" y="74577"/>
                </a:cubicBezTo>
                <a:lnTo>
                  <a:pt x="391951" y="70365"/>
                </a:lnTo>
                <a:lnTo>
                  <a:pt x="392195" y="70727"/>
                </a:lnTo>
                <a:lnTo>
                  <a:pt x="394791" y="66877"/>
                </a:lnTo>
                <a:cubicBezTo>
                  <a:pt x="402697" y="58972"/>
                  <a:pt x="413618" y="54082"/>
                  <a:pt x="425682" y="54082"/>
                </a:cubicBezTo>
                <a:cubicBezTo>
                  <a:pt x="437745" y="54082"/>
                  <a:pt x="448667" y="58972"/>
                  <a:pt x="456573" y="66877"/>
                </a:cubicBezTo>
                <a:lnTo>
                  <a:pt x="459168" y="70727"/>
                </a:lnTo>
                <a:lnTo>
                  <a:pt x="459412" y="70365"/>
                </a:lnTo>
                <a:lnTo>
                  <a:pt x="462251" y="74577"/>
                </a:lnTo>
                <a:cubicBezTo>
                  <a:pt x="470157" y="82482"/>
                  <a:pt x="481078" y="87372"/>
                  <a:pt x="493142" y="87372"/>
                </a:cubicBezTo>
                <a:cubicBezTo>
                  <a:pt x="517269" y="87372"/>
                  <a:pt x="536828" y="67813"/>
                  <a:pt x="536828" y="43686"/>
                </a:cubicBezTo>
                <a:cubicBezTo>
                  <a:pt x="536828" y="19559"/>
                  <a:pt x="517269" y="0"/>
                  <a:pt x="493142" y="0"/>
                </a:cubicBezTo>
                <a:cubicBezTo>
                  <a:pt x="481078" y="0"/>
                  <a:pt x="470157" y="4890"/>
                  <a:pt x="462251" y="12795"/>
                </a:cubicBezTo>
                <a:lnTo>
                  <a:pt x="459412" y="17007"/>
                </a:lnTo>
                <a:lnTo>
                  <a:pt x="459062" y="16488"/>
                </a:lnTo>
                <a:lnTo>
                  <a:pt x="456572" y="20181"/>
                </a:lnTo>
                <a:cubicBezTo>
                  <a:pt x="448666" y="28087"/>
                  <a:pt x="437745" y="32976"/>
                  <a:pt x="425681" y="32976"/>
                </a:cubicBezTo>
                <a:cubicBezTo>
                  <a:pt x="413618" y="32976"/>
                  <a:pt x="402696" y="28087"/>
                  <a:pt x="394790" y="20181"/>
                </a:cubicBezTo>
                <a:lnTo>
                  <a:pt x="392301" y="16489"/>
                </a:lnTo>
                <a:lnTo>
                  <a:pt x="391951" y="17007"/>
                </a:lnTo>
                <a:lnTo>
                  <a:pt x="389112" y="12795"/>
                </a:lnTo>
                <a:cubicBezTo>
                  <a:pt x="381206" y="4890"/>
                  <a:pt x="370285" y="0"/>
                  <a:pt x="358221" y="0"/>
                </a:cubicBezTo>
                <a:cubicBezTo>
                  <a:pt x="334094" y="0"/>
                  <a:pt x="314535" y="19559"/>
                  <a:pt x="314535" y="43686"/>
                </a:cubicBezTo>
                <a:cubicBezTo>
                  <a:pt x="314535" y="67813"/>
                  <a:pt x="334094" y="87372"/>
                  <a:pt x="358221" y="87372"/>
                </a:cubicBezTo>
                <a:close/>
                <a:moveTo>
                  <a:pt x="200953" y="87372"/>
                </a:moveTo>
                <a:cubicBezTo>
                  <a:pt x="225080" y="87372"/>
                  <a:pt x="244639" y="67813"/>
                  <a:pt x="244639" y="43686"/>
                </a:cubicBezTo>
                <a:cubicBezTo>
                  <a:pt x="244639" y="19559"/>
                  <a:pt x="225080" y="0"/>
                  <a:pt x="200953" y="0"/>
                </a:cubicBezTo>
                <a:cubicBezTo>
                  <a:pt x="176826" y="0"/>
                  <a:pt x="157267" y="19559"/>
                  <a:pt x="157267" y="43686"/>
                </a:cubicBezTo>
                <a:cubicBezTo>
                  <a:pt x="157267" y="67813"/>
                  <a:pt x="176826" y="87372"/>
                  <a:pt x="200953" y="87372"/>
                </a:cubicBezTo>
                <a:close/>
                <a:moveTo>
                  <a:pt x="43686" y="87372"/>
                </a:moveTo>
                <a:cubicBezTo>
                  <a:pt x="67813" y="87372"/>
                  <a:pt x="87372" y="67813"/>
                  <a:pt x="87372" y="43686"/>
                </a:cubicBezTo>
                <a:cubicBezTo>
                  <a:pt x="87372" y="19559"/>
                  <a:pt x="67813" y="0"/>
                  <a:pt x="43686" y="0"/>
                </a:cubicBezTo>
                <a:cubicBezTo>
                  <a:pt x="19559" y="0"/>
                  <a:pt x="0" y="19559"/>
                  <a:pt x="0" y="43686"/>
                </a:cubicBezTo>
                <a:cubicBezTo>
                  <a:pt x="0" y="67813"/>
                  <a:pt x="19559" y="87372"/>
                  <a:pt x="43686" y="87372"/>
                </a:cubicBezTo>
                <a:close/>
              </a:path>
            </a:pathLst>
          </a:custGeom>
          <a:gradFill>
            <a:gsLst>
              <a:gs pos="0">
                <a:schemeClr val="accent1"/>
              </a:gs>
              <a:gs pos="100000">
                <a:schemeClr val="accent1">
                  <a:lumMod val="40000"/>
                  <a:lumOff val="60000"/>
                </a:schemeClr>
              </a:gs>
            </a:gsLst>
            <a:lin ang="10800000" scaled="0"/>
          </a:gradFill>
          <a:ln w="12700" cap="sq">
            <a:noFill/>
            <a:miter/>
          </a:ln>
        </p:spPr>
        <p:txBody>
          <a:bodyPr vert="horz" wrap="square" lIns="91440" tIns="45720" rIns="91440" bIns="45720" rtlCol="0" anchor="ctr"/>
          <a:lstStyle/>
          <a:p>
            <a:pPr algn="ctr">
              <a:lnSpc>
                <a:spcPct val="100000"/>
              </a:lnSpc>
            </a:pPr>
            <a:endParaRPr kumimoji="1"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2380" y="0"/>
            <a:ext cx="12196761" cy="6858000"/>
          </a:xfrm>
          <a:prstGeom prst="rect">
            <a:avLst/>
          </a:prstGeom>
          <a:blipFill>
            <a:blip r:embed="rId2"/>
            <a:srcRect/>
            <a:stretch>
              <a:fillRect l="-164" r="-164"/>
            </a:stretch>
          </a:blipFill>
          <a:ln w="12700" cap="flat">
            <a:noFill/>
            <a:miter/>
          </a:ln>
          <a:effectLst/>
        </p:spPr>
        <p:txBody>
          <a:bodyPr vert="horz" wrap="square" lIns="91440" tIns="45720" rIns="91440" bIns="45720" rtlCol="0" anchor="ctr"/>
          <a:lstStyle/>
          <a:p>
            <a:pPr algn="ctr">
              <a:lnSpc>
                <a:spcPct val="110000"/>
              </a:lnSpc>
            </a:pPr>
            <a:endParaRPr kumimoji="1" lang="zh-CN" altLang="en-US"/>
          </a:p>
        </p:txBody>
      </p:sp>
      <p:sp>
        <p:nvSpPr>
          <p:cNvPr id="3" name="标题 1"/>
          <p:cNvSpPr txBox="1"/>
          <p:nvPr/>
        </p:nvSpPr>
        <p:spPr>
          <a:xfrm>
            <a:off x="0" y="-21640"/>
            <a:ext cx="12192000" cy="6858000"/>
          </a:xfrm>
          <a:custGeom>
            <a:avLst/>
            <a:gdLst>
              <a:gd name="connsiteX0" fmla="*/ 15963105 w 18288000"/>
              <a:gd name="connsiteY0" fmla="*/ 8102600 h 10288588"/>
              <a:gd name="connsiteX1" fmla="*/ 15951199 w 18288000"/>
              <a:gd name="connsiteY1" fmla="*/ 8103394 h 10288588"/>
              <a:gd name="connsiteX2" fmla="*/ 15940087 w 18288000"/>
              <a:gd name="connsiteY2" fmla="*/ 8104983 h 10288588"/>
              <a:gd name="connsiteX3" fmla="*/ 15928180 w 18288000"/>
              <a:gd name="connsiteY3" fmla="*/ 8108160 h 10288588"/>
              <a:gd name="connsiteX4" fmla="*/ 15917068 w 18288000"/>
              <a:gd name="connsiteY4" fmla="*/ 8111336 h 10288588"/>
              <a:gd name="connsiteX5" fmla="*/ 15907543 w 18288000"/>
              <a:gd name="connsiteY5" fmla="*/ 8116896 h 10288588"/>
              <a:gd name="connsiteX6" fmla="*/ 15898018 w 18288000"/>
              <a:gd name="connsiteY6" fmla="*/ 8122455 h 10288588"/>
              <a:gd name="connsiteX7" fmla="*/ 15889287 w 18288000"/>
              <a:gd name="connsiteY7" fmla="*/ 8129603 h 10288588"/>
              <a:gd name="connsiteX8" fmla="*/ 15880555 w 18288000"/>
              <a:gd name="connsiteY8" fmla="*/ 8137545 h 10288588"/>
              <a:gd name="connsiteX9" fmla="*/ 15872618 w 18288000"/>
              <a:gd name="connsiteY9" fmla="*/ 8145487 h 10288588"/>
              <a:gd name="connsiteX10" fmla="*/ 15865474 w 18288000"/>
              <a:gd name="connsiteY10" fmla="*/ 8154223 h 10288588"/>
              <a:gd name="connsiteX11" fmla="*/ 15859918 w 18288000"/>
              <a:gd name="connsiteY11" fmla="*/ 8164548 h 10288588"/>
              <a:gd name="connsiteX12" fmla="*/ 15855949 w 18288000"/>
              <a:gd name="connsiteY12" fmla="*/ 8174079 h 10288588"/>
              <a:gd name="connsiteX13" fmla="*/ 15851187 w 18288000"/>
              <a:gd name="connsiteY13" fmla="*/ 8184403 h 10288588"/>
              <a:gd name="connsiteX14" fmla="*/ 15848805 w 18288000"/>
              <a:gd name="connsiteY14" fmla="*/ 8195522 h 10288588"/>
              <a:gd name="connsiteX15" fmla="*/ 15846424 w 18288000"/>
              <a:gd name="connsiteY15" fmla="*/ 8208229 h 10288588"/>
              <a:gd name="connsiteX16" fmla="*/ 15846424 w 18288000"/>
              <a:gd name="connsiteY16" fmla="*/ 8219348 h 10288588"/>
              <a:gd name="connsiteX17" fmla="*/ 15846424 w 18288000"/>
              <a:gd name="connsiteY17" fmla="*/ 9378090 h 10288588"/>
              <a:gd name="connsiteX18" fmla="*/ 15846424 w 18288000"/>
              <a:gd name="connsiteY18" fmla="*/ 9389209 h 10288588"/>
              <a:gd name="connsiteX19" fmla="*/ 15848805 w 18288000"/>
              <a:gd name="connsiteY19" fmla="*/ 9401916 h 10288588"/>
              <a:gd name="connsiteX20" fmla="*/ 15851187 w 18288000"/>
              <a:gd name="connsiteY20" fmla="*/ 9413035 h 10288588"/>
              <a:gd name="connsiteX21" fmla="*/ 15855949 w 18288000"/>
              <a:gd name="connsiteY21" fmla="*/ 9423360 h 10288588"/>
              <a:gd name="connsiteX22" fmla="*/ 15859918 w 18288000"/>
              <a:gd name="connsiteY22" fmla="*/ 9433684 h 10288588"/>
              <a:gd name="connsiteX23" fmla="*/ 15865474 w 18288000"/>
              <a:gd name="connsiteY23" fmla="*/ 9443215 h 10288588"/>
              <a:gd name="connsiteX24" fmla="*/ 15872618 w 18288000"/>
              <a:gd name="connsiteY24" fmla="*/ 9452745 h 10288588"/>
              <a:gd name="connsiteX25" fmla="*/ 15880555 w 18288000"/>
              <a:gd name="connsiteY25" fmla="*/ 9460687 h 10288588"/>
              <a:gd name="connsiteX26" fmla="*/ 15889287 w 18288000"/>
              <a:gd name="connsiteY26" fmla="*/ 9467835 h 10288588"/>
              <a:gd name="connsiteX27" fmla="*/ 15898018 w 18288000"/>
              <a:gd name="connsiteY27" fmla="*/ 9474983 h 10288588"/>
              <a:gd name="connsiteX28" fmla="*/ 15907543 w 18288000"/>
              <a:gd name="connsiteY28" fmla="*/ 9480542 h 10288588"/>
              <a:gd name="connsiteX29" fmla="*/ 15917068 w 18288000"/>
              <a:gd name="connsiteY29" fmla="*/ 9486102 h 10288588"/>
              <a:gd name="connsiteX30" fmla="*/ 15928180 w 18288000"/>
              <a:gd name="connsiteY30" fmla="*/ 9489279 h 10288588"/>
              <a:gd name="connsiteX31" fmla="*/ 15940087 w 18288000"/>
              <a:gd name="connsiteY31" fmla="*/ 9493250 h 10288588"/>
              <a:gd name="connsiteX32" fmla="*/ 15951199 w 18288000"/>
              <a:gd name="connsiteY32" fmla="*/ 9494044 h 10288588"/>
              <a:gd name="connsiteX33" fmla="*/ 15963105 w 18288000"/>
              <a:gd name="connsiteY33" fmla="*/ 9494838 h 10288588"/>
              <a:gd name="connsiteX34" fmla="*/ 17118804 w 18288000"/>
              <a:gd name="connsiteY34" fmla="*/ 9494838 h 10288588"/>
              <a:gd name="connsiteX35" fmla="*/ 17129920 w 18288000"/>
              <a:gd name="connsiteY35" fmla="*/ 9494044 h 10288588"/>
              <a:gd name="connsiteX36" fmla="*/ 17141032 w 18288000"/>
              <a:gd name="connsiteY36" fmla="*/ 9493250 h 10288588"/>
              <a:gd name="connsiteX37" fmla="*/ 17152936 w 18288000"/>
              <a:gd name="connsiteY37" fmla="*/ 9489279 h 10288588"/>
              <a:gd name="connsiteX38" fmla="*/ 17164048 w 18288000"/>
              <a:gd name="connsiteY38" fmla="*/ 9486102 h 10288588"/>
              <a:gd name="connsiteX39" fmla="*/ 17173576 w 18288000"/>
              <a:gd name="connsiteY39" fmla="*/ 9480542 h 10288588"/>
              <a:gd name="connsiteX40" fmla="*/ 17183892 w 18288000"/>
              <a:gd name="connsiteY40" fmla="*/ 9474983 h 10288588"/>
              <a:gd name="connsiteX41" fmla="*/ 17193420 w 18288000"/>
              <a:gd name="connsiteY41" fmla="*/ 9467835 h 10288588"/>
              <a:gd name="connsiteX42" fmla="*/ 17200564 w 18288000"/>
              <a:gd name="connsiteY42" fmla="*/ 9460687 h 10288588"/>
              <a:gd name="connsiteX43" fmla="*/ 17208500 w 18288000"/>
              <a:gd name="connsiteY43" fmla="*/ 9452745 h 10288588"/>
              <a:gd name="connsiteX44" fmla="*/ 17215644 w 18288000"/>
              <a:gd name="connsiteY44" fmla="*/ 9443215 h 10288588"/>
              <a:gd name="connsiteX45" fmla="*/ 17221200 w 18288000"/>
              <a:gd name="connsiteY45" fmla="*/ 9433684 h 10288588"/>
              <a:gd name="connsiteX46" fmla="*/ 17225964 w 18288000"/>
              <a:gd name="connsiteY46" fmla="*/ 9423360 h 10288588"/>
              <a:gd name="connsiteX47" fmla="*/ 17229932 w 18288000"/>
              <a:gd name="connsiteY47" fmla="*/ 9413035 h 10288588"/>
              <a:gd name="connsiteX48" fmla="*/ 17233104 w 18288000"/>
              <a:gd name="connsiteY48" fmla="*/ 9401916 h 10288588"/>
              <a:gd name="connsiteX49" fmla="*/ 17234692 w 18288000"/>
              <a:gd name="connsiteY49" fmla="*/ 9389209 h 10288588"/>
              <a:gd name="connsiteX50" fmla="*/ 17235488 w 18288000"/>
              <a:gd name="connsiteY50" fmla="*/ 9378090 h 10288588"/>
              <a:gd name="connsiteX51" fmla="*/ 17235488 w 18288000"/>
              <a:gd name="connsiteY51" fmla="*/ 8219348 h 10288588"/>
              <a:gd name="connsiteX52" fmla="*/ 17234692 w 18288000"/>
              <a:gd name="connsiteY52" fmla="*/ 8208229 h 10288588"/>
              <a:gd name="connsiteX53" fmla="*/ 17233104 w 18288000"/>
              <a:gd name="connsiteY53" fmla="*/ 8195522 h 10288588"/>
              <a:gd name="connsiteX54" fmla="*/ 17229932 w 18288000"/>
              <a:gd name="connsiteY54" fmla="*/ 8184403 h 10288588"/>
              <a:gd name="connsiteX55" fmla="*/ 17225964 w 18288000"/>
              <a:gd name="connsiteY55" fmla="*/ 8174079 h 10288588"/>
              <a:gd name="connsiteX56" fmla="*/ 17221200 w 18288000"/>
              <a:gd name="connsiteY56" fmla="*/ 8164548 h 10288588"/>
              <a:gd name="connsiteX57" fmla="*/ 17215644 w 18288000"/>
              <a:gd name="connsiteY57" fmla="*/ 8154223 h 10288588"/>
              <a:gd name="connsiteX58" fmla="*/ 17208500 w 18288000"/>
              <a:gd name="connsiteY58" fmla="*/ 8145487 h 10288588"/>
              <a:gd name="connsiteX59" fmla="*/ 17200564 w 18288000"/>
              <a:gd name="connsiteY59" fmla="*/ 8137545 h 10288588"/>
              <a:gd name="connsiteX60" fmla="*/ 17193420 w 18288000"/>
              <a:gd name="connsiteY60" fmla="*/ 8129603 h 10288588"/>
              <a:gd name="connsiteX61" fmla="*/ 17183892 w 18288000"/>
              <a:gd name="connsiteY61" fmla="*/ 8122455 h 10288588"/>
              <a:gd name="connsiteX62" fmla="*/ 17173576 w 18288000"/>
              <a:gd name="connsiteY62" fmla="*/ 8116896 h 10288588"/>
              <a:gd name="connsiteX63" fmla="*/ 17164048 w 18288000"/>
              <a:gd name="connsiteY63" fmla="*/ 8111336 h 10288588"/>
              <a:gd name="connsiteX64" fmla="*/ 17152936 w 18288000"/>
              <a:gd name="connsiteY64" fmla="*/ 8108160 h 10288588"/>
              <a:gd name="connsiteX65" fmla="*/ 17141032 w 18288000"/>
              <a:gd name="connsiteY65" fmla="*/ 8104983 h 10288588"/>
              <a:gd name="connsiteX66" fmla="*/ 17129920 w 18288000"/>
              <a:gd name="connsiteY66" fmla="*/ 8103394 h 10288588"/>
              <a:gd name="connsiteX67" fmla="*/ 17118804 w 18288000"/>
              <a:gd name="connsiteY67" fmla="*/ 8102600 h 10288588"/>
              <a:gd name="connsiteX68" fmla="*/ 14504193 w 18288000"/>
              <a:gd name="connsiteY68" fmla="*/ 8102600 h 10288588"/>
              <a:gd name="connsiteX69" fmla="*/ 14491493 w 18288000"/>
              <a:gd name="connsiteY69" fmla="*/ 8103394 h 10288588"/>
              <a:gd name="connsiteX70" fmla="*/ 14480381 w 18288000"/>
              <a:gd name="connsiteY70" fmla="*/ 8104983 h 10288588"/>
              <a:gd name="connsiteX71" fmla="*/ 14469268 w 18288000"/>
              <a:gd name="connsiteY71" fmla="*/ 8108160 h 10288588"/>
              <a:gd name="connsiteX72" fmla="*/ 14458156 w 18288000"/>
              <a:gd name="connsiteY72" fmla="*/ 8111336 h 10288588"/>
              <a:gd name="connsiteX73" fmla="*/ 14447837 w 18288000"/>
              <a:gd name="connsiteY73" fmla="*/ 8116896 h 10288588"/>
              <a:gd name="connsiteX74" fmla="*/ 14439106 w 18288000"/>
              <a:gd name="connsiteY74" fmla="*/ 8122455 h 10288588"/>
              <a:gd name="connsiteX75" fmla="*/ 14430375 w 18288000"/>
              <a:gd name="connsiteY75" fmla="*/ 8129603 h 10288588"/>
              <a:gd name="connsiteX76" fmla="*/ 14420850 w 18288000"/>
              <a:gd name="connsiteY76" fmla="*/ 8137545 h 10288588"/>
              <a:gd name="connsiteX77" fmla="*/ 14412912 w 18288000"/>
              <a:gd name="connsiteY77" fmla="*/ 8145487 h 10288588"/>
              <a:gd name="connsiteX78" fmla="*/ 14406562 w 18288000"/>
              <a:gd name="connsiteY78" fmla="*/ 8154223 h 10288588"/>
              <a:gd name="connsiteX79" fmla="*/ 14401006 w 18288000"/>
              <a:gd name="connsiteY79" fmla="*/ 8164548 h 10288588"/>
              <a:gd name="connsiteX80" fmla="*/ 14396243 w 18288000"/>
              <a:gd name="connsiteY80" fmla="*/ 8174079 h 10288588"/>
              <a:gd name="connsiteX81" fmla="*/ 14391481 w 18288000"/>
              <a:gd name="connsiteY81" fmla="*/ 8184403 h 10288588"/>
              <a:gd name="connsiteX82" fmla="*/ 14389893 w 18288000"/>
              <a:gd name="connsiteY82" fmla="*/ 8195522 h 10288588"/>
              <a:gd name="connsiteX83" fmla="*/ 14387512 w 18288000"/>
              <a:gd name="connsiteY83" fmla="*/ 8208229 h 10288588"/>
              <a:gd name="connsiteX84" fmla="*/ 14387512 w 18288000"/>
              <a:gd name="connsiteY84" fmla="*/ 8219348 h 10288588"/>
              <a:gd name="connsiteX85" fmla="*/ 14387512 w 18288000"/>
              <a:gd name="connsiteY85" fmla="*/ 9378090 h 10288588"/>
              <a:gd name="connsiteX86" fmla="*/ 14387512 w 18288000"/>
              <a:gd name="connsiteY86" fmla="*/ 9389209 h 10288588"/>
              <a:gd name="connsiteX87" fmla="*/ 14389893 w 18288000"/>
              <a:gd name="connsiteY87" fmla="*/ 9401916 h 10288588"/>
              <a:gd name="connsiteX88" fmla="*/ 14391481 w 18288000"/>
              <a:gd name="connsiteY88" fmla="*/ 9413035 h 10288588"/>
              <a:gd name="connsiteX89" fmla="*/ 14396243 w 18288000"/>
              <a:gd name="connsiteY89" fmla="*/ 9423360 h 10288588"/>
              <a:gd name="connsiteX90" fmla="*/ 14401006 w 18288000"/>
              <a:gd name="connsiteY90" fmla="*/ 9433684 h 10288588"/>
              <a:gd name="connsiteX91" fmla="*/ 14406562 w 18288000"/>
              <a:gd name="connsiteY91" fmla="*/ 9443215 h 10288588"/>
              <a:gd name="connsiteX92" fmla="*/ 14412912 w 18288000"/>
              <a:gd name="connsiteY92" fmla="*/ 9452745 h 10288588"/>
              <a:gd name="connsiteX93" fmla="*/ 14420850 w 18288000"/>
              <a:gd name="connsiteY93" fmla="*/ 9460687 h 10288588"/>
              <a:gd name="connsiteX94" fmla="*/ 14430375 w 18288000"/>
              <a:gd name="connsiteY94" fmla="*/ 9467835 h 10288588"/>
              <a:gd name="connsiteX95" fmla="*/ 14439106 w 18288000"/>
              <a:gd name="connsiteY95" fmla="*/ 9474983 h 10288588"/>
              <a:gd name="connsiteX96" fmla="*/ 14447837 w 18288000"/>
              <a:gd name="connsiteY96" fmla="*/ 9480542 h 10288588"/>
              <a:gd name="connsiteX97" fmla="*/ 14458156 w 18288000"/>
              <a:gd name="connsiteY97" fmla="*/ 9486102 h 10288588"/>
              <a:gd name="connsiteX98" fmla="*/ 14469268 w 18288000"/>
              <a:gd name="connsiteY98" fmla="*/ 9489279 h 10288588"/>
              <a:gd name="connsiteX99" fmla="*/ 14480381 w 18288000"/>
              <a:gd name="connsiteY99" fmla="*/ 9493250 h 10288588"/>
              <a:gd name="connsiteX100" fmla="*/ 14491493 w 18288000"/>
              <a:gd name="connsiteY100" fmla="*/ 9494044 h 10288588"/>
              <a:gd name="connsiteX101" fmla="*/ 14504193 w 18288000"/>
              <a:gd name="connsiteY101" fmla="*/ 9494838 h 10288588"/>
              <a:gd name="connsiteX102" fmla="*/ 15659894 w 18288000"/>
              <a:gd name="connsiteY102" fmla="*/ 9494838 h 10288588"/>
              <a:gd name="connsiteX103" fmla="*/ 15671006 w 18288000"/>
              <a:gd name="connsiteY103" fmla="*/ 9494044 h 10288588"/>
              <a:gd name="connsiteX104" fmla="*/ 15682119 w 18288000"/>
              <a:gd name="connsiteY104" fmla="*/ 9493250 h 10288588"/>
              <a:gd name="connsiteX105" fmla="*/ 15693231 w 18288000"/>
              <a:gd name="connsiteY105" fmla="*/ 9489279 h 10288588"/>
              <a:gd name="connsiteX106" fmla="*/ 15704344 w 18288000"/>
              <a:gd name="connsiteY106" fmla="*/ 9486102 h 10288588"/>
              <a:gd name="connsiteX107" fmla="*/ 15714663 w 18288000"/>
              <a:gd name="connsiteY107" fmla="*/ 9480542 h 10288588"/>
              <a:gd name="connsiteX108" fmla="*/ 15724981 w 18288000"/>
              <a:gd name="connsiteY108" fmla="*/ 9474983 h 10288588"/>
              <a:gd name="connsiteX109" fmla="*/ 15733713 w 18288000"/>
              <a:gd name="connsiteY109" fmla="*/ 9467835 h 10288588"/>
              <a:gd name="connsiteX110" fmla="*/ 15741650 w 18288000"/>
              <a:gd name="connsiteY110" fmla="*/ 9460687 h 10288588"/>
              <a:gd name="connsiteX111" fmla="*/ 15749587 w 18288000"/>
              <a:gd name="connsiteY111" fmla="*/ 9452745 h 10288588"/>
              <a:gd name="connsiteX112" fmla="*/ 15755937 w 18288000"/>
              <a:gd name="connsiteY112" fmla="*/ 9443215 h 10288588"/>
              <a:gd name="connsiteX113" fmla="*/ 15761494 w 18288000"/>
              <a:gd name="connsiteY113" fmla="*/ 9433684 h 10288588"/>
              <a:gd name="connsiteX114" fmla="*/ 15766256 w 18288000"/>
              <a:gd name="connsiteY114" fmla="*/ 9423360 h 10288588"/>
              <a:gd name="connsiteX115" fmla="*/ 15771019 w 18288000"/>
              <a:gd name="connsiteY115" fmla="*/ 9413035 h 10288588"/>
              <a:gd name="connsiteX116" fmla="*/ 15772606 w 18288000"/>
              <a:gd name="connsiteY116" fmla="*/ 9401916 h 10288588"/>
              <a:gd name="connsiteX117" fmla="*/ 15774987 w 18288000"/>
              <a:gd name="connsiteY117" fmla="*/ 9389209 h 10288588"/>
              <a:gd name="connsiteX118" fmla="*/ 15776575 w 18288000"/>
              <a:gd name="connsiteY118" fmla="*/ 9378090 h 10288588"/>
              <a:gd name="connsiteX119" fmla="*/ 15776575 w 18288000"/>
              <a:gd name="connsiteY119" fmla="*/ 8219348 h 10288588"/>
              <a:gd name="connsiteX120" fmla="*/ 15774987 w 18288000"/>
              <a:gd name="connsiteY120" fmla="*/ 8208229 h 10288588"/>
              <a:gd name="connsiteX121" fmla="*/ 15772606 w 18288000"/>
              <a:gd name="connsiteY121" fmla="*/ 8195522 h 10288588"/>
              <a:gd name="connsiteX122" fmla="*/ 15771019 w 18288000"/>
              <a:gd name="connsiteY122" fmla="*/ 8184403 h 10288588"/>
              <a:gd name="connsiteX123" fmla="*/ 15766256 w 18288000"/>
              <a:gd name="connsiteY123" fmla="*/ 8174079 h 10288588"/>
              <a:gd name="connsiteX124" fmla="*/ 15761494 w 18288000"/>
              <a:gd name="connsiteY124" fmla="*/ 8164548 h 10288588"/>
              <a:gd name="connsiteX125" fmla="*/ 15755937 w 18288000"/>
              <a:gd name="connsiteY125" fmla="*/ 8154223 h 10288588"/>
              <a:gd name="connsiteX126" fmla="*/ 15749587 w 18288000"/>
              <a:gd name="connsiteY126" fmla="*/ 8145487 h 10288588"/>
              <a:gd name="connsiteX127" fmla="*/ 15741650 w 18288000"/>
              <a:gd name="connsiteY127" fmla="*/ 8137545 h 10288588"/>
              <a:gd name="connsiteX128" fmla="*/ 15733713 w 18288000"/>
              <a:gd name="connsiteY128" fmla="*/ 8129603 h 10288588"/>
              <a:gd name="connsiteX129" fmla="*/ 15724981 w 18288000"/>
              <a:gd name="connsiteY129" fmla="*/ 8122455 h 10288588"/>
              <a:gd name="connsiteX130" fmla="*/ 15714663 w 18288000"/>
              <a:gd name="connsiteY130" fmla="*/ 8116896 h 10288588"/>
              <a:gd name="connsiteX131" fmla="*/ 15704344 w 18288000"/>
              <a:gd name="connsiteY131" fmla="*/ 8111336 h 10288588"/>
              <a:gd name="connsiteX132" fmla="*/ 15693231 w 18288000"/>
              <a:gd name="connsiteY132" fmla="*/ 8108160 h 10288588"/>
              <a:gd name="connsiteX133" fmla="*/ 15682119 w 18288000"/>
              <a:gd name="connsiteY133" fmla="*/ 8104983 h 10288588"/>
              <a:gd name="connsiteX134" fmla="*/ 15671006 w 18288000"/>
              <a:gd name="connsiteY134" fmla="*/ 8103394 h 10288588"/>
              <a:gd name="connsiteX135" fmla="*/ 15659894 w 18288000"/>
              <a:gd name="connsiteY135" fmla="*/ 8102600 h 10288588"/>
              <a:gd name="connsiteX136" fmla="*/ 15963105 w 18288000"/>
              <a:gd name="connsiteY136" fmla="*/ 6640513 h 10288588"/>
              <a:gd name="connsiteX137" fmla="*/ 15951199 w 18288000"/>
              <a:gd name="connsiteY137" fmla="*/ 6642101 h 10288588"/>
              <a:gd name="connsiteX138" fmla="*/ 15940087 w 18288000"/>
              <a:gd name="connsiteY138" fmla="*/ 6642895 h 10288588"/>
              <a:gd name="connsiteX139" fmla="*/ 15928180 w 18288000"/>
              <a:gd name="connsiteY139" fmla="*/ 6646070 h 10288588"/>
              <a:gd name="connsiteX140" fmla="*/ 15917068 w 18288000"/>
              <a:gd name="connsiteY140" fmla="*/ 6650038 h 10288588"/>
              <a:gd name="connsiteX141" fmla="*/ 15907543 w 18288000"/>
              <a:gd name="connsiteY141" fmla="*/ 6655595 h 10288588"/>
              <a:gd name="connsiteX142" fmla="*/ 15898018 w 18288000"/>
              <a:gd name="connsiteY142" fmla="*/ 6661151 h 10288588"/>
              <a:gd name="connsiteX143" fmla="*/ 15889287 w 18288000"/>
              <a:gd name="connsiteY143" fmla="*/ 6667501 h 10288588"/>
              <a:gd name="connsiteX144" fmla="*/ 15880555 w 18288000"/>
              <a:gd name="connsiteY144" fmla="*/ 6675438 h 10288588"/>
              <a:gd name="connsiteX145" fmla="*/ 15872618 w 18288000"/>
              <a:gd name="connsiteY145" fmla="*/ 6683376 h 10288588"/>
              <a:gd name="connsiteX146" fmla="*/ 15865474 w 18288000"/>
              <a:gd name="connsiteY146" fmla="*/ 6692107 h 10288588"/>
              <a:gd name="connsiteX147" fmla="*/ 15859918 w 18288000"/>
              <a:gd name="connsiteY147" fmla="*/ 6702426 h 10288588"/>
              <a:gd name="connsiteX148" fmla="*/ 15855949 w 18288000"/>
              <a:gd name="connsiteY148" fmla="*/ 6712745 h 10288588"/>
              <a:gd name="connsiteX149" fmla="*/ 15851187 w 18288000"/>
              <a:gd name="connsiteY149" fmla="*/ 6723063 h 10288588"/>
              <a:gd name="connsiteX150" fmla="*/ 15848805 w 18288000"/>
              <a:gd name="connsiteY150" fmla="*/ 6734176 h 10288588"/>
              <a:gd name="connsiteX151" fmla="*/ 15846424 w 18288000"/>
              <a:gd name="connsiteY151" fmla="*/ 6746082 h 10288588"/>
              <a:gd name="connsiteX152" fmla="*/ 15846424 w 18288000"/>
              <a:gd name="connsiteY152" fmla="*/ 6757988 h 10288588"/>
              <a:gd name="connsiteX153" fmla="*/ 15846424 w 18288000"/>
              <a:gd name="connsiteY153" fmla="*/ 7916070 h 10288588"/>
              <a:gd name="connsiteX154" fmla="*/ 15846424 w 18288000"/>
              <a:gd name="connsiteY154" fmla="*/ 7927976 h 10288588"/>
              <a:gd name="connsiteX155" fmla="*/ 15848805 w 18288000"/>
              <a:gd name="connsiteY155" fmla="*/ 7939089 h 10288588"/>
              <a:gd name="connsiteX156" fmla="*/ 15851187 w 18288000"/>
              <a:gd name="connsiteY156" fmla="*/ 7950995 h 10288588"/>
              <a:gd name="connsiteX157" fmla="*/ 15855949 w 18288000"/>
              <a:gd name="connsiteY157" fmla="*/ 7960520 h 10288588"/>
              <a:gd name="connsiteX158" fmla="*/ 15859918 w 18288000"/>
              <a:gd name="connsiteY158" fmla="*/ 7970839 h 10288588"/>
              <a:gd name="connsiteX159" fmla="*/ 15865474 w 18288000"/>
              <a:gd name="connsiteY159" fmla="*/ 7981157 h 10288588"/>
              <a:gd name="connsiteX160" fmla="*/ 15872618 w 18288000"/>
              <a:gd name="connsiteY160" fmla="*/ 7989889 h 10288588"/>
              <a:gd name="connsiteX161" fmla="*/ 15880555 w 18288000"/>
              <a:gd name="connsiteY161" fmla="*/ 7997826 h 10288588"/>
              <a:gd name="connsiteX162" fmla="*/ 15889287 w 18288000"/>
              <a:gd name="connsiteY162" fmla="*/ 8005764 h 10288588"/>
              <a:gd name="connsiteX163" fmla="*/ 15898018 w 18288000"/>
              <a:gd name="connsiteY163" fmla="*/ 8012907 h 10288588"/>
              <a:gd name="connsiteX164" fmla="*/ 15907543 w 18288000"/>
              <a:gd name="connsiteY164" fmla="*/ 8018464 h 10288588"/>
              <a:gd name="connsiteX165" fmla="*/ 15917068 w 18288000"/>
              <a:gd name="connsiteY165" fmla="*/ 8024020 h 10288588"/>
              <a:gd name="connsiteX166" fmla="*/ 15928180 w 18288000"/>
              <a:gd name="connsiteY166" fmla="*/ 8027195 h 10288588"/>
              <a:gd name="connsiteX167" fmla="*/ 15940087 w 18288000"/>
              <a:gd name="connsiteY167" fmla="*/ 8030370 h 10288588"/>
              <a:gd name="connsiteX168" fmla="*/ 15951199 w 18288000"/>
              <a:gd name="connsiteY168" fmla="*/ 8031957 h 10288588"/>
              <a:gd name="connsiteX169" fmla="*/ 15963105 w 18288000"/>
              <a:gd name="connsiteY169" fmla="*/ 8032751 h 10288588"/>
              <a:gd name="connsiteX170" fmla="*/ 17118804 w 18288000"/>
              <a:gd name="connsiteY170" fmla="*/ 8032751 h 10288588"/>
              <a:gd name="connsiteX171" fmla="*/ 17129920 w 18288000"/>
              <a:gd name="connsiteY171" fmla="*/ 8031957 h 10288588"/>
              <a:gd name="connsiteX172" fmla="*/ 17141032 w 18288000"/>
              <a:gd name="connsiteY172" fmla="*/ 8030370 h 10288588"/>
              <a:gd name="connsiteX173" fmla="*/ 17152936 w 18288000"/>
              <a:gd name="connsiteY173" fmla="*/ 8027195 h 10288588"/>
              <a:gd name="connsiteX174" fmla="*/ 17164048 w 18288000"/>
              <a:gd name="connsiteY174" fmla="*/ 8024020 h 10288588"/>
              <a:gd name="connsiteX175" fmla="*/ 17173576 w 18288000"/>
              <a:gd name="connsiteY175" fmla="*/ 8018464 h 10288588"/>
              <a:gd name="connsiteX176" fmla="*/ 17183892 w 18288000"/>
              <a:gd name="connsiteY176" fmla="*/ 8012907 h 10288588"/>
              <a:gd name="connsiteX177" fmla="*/ 17193420 w 18288000"/>
              <a:gd name="connsiteY177" fmla="*/ 8005764 h 10288588"/>
              <a:gd name="connsiteX178" fmla="*/ 17200564 w 18288000"/>
              <a:gd name="connsiteY178" fmla="*/ 7997826 h 10288588"/>
              <a:gd name="connsiteX179" fmla="*/ 17208500 w 18288000"/>
              <a:gd name="connsiteY179" fmla="*/ 7989889 h 10288588"/>
              <a:gd name="connsiteX180" fmla="*/ 17215644 w 18288000"/>
              <a:gd name="connsiteY180" fmla="*/ 7981157 h 10288588"/>
              <a:gd name="connsiteX181" fmla="*/ 17221200 w 18288000"/>
              <a:gd name="connsiteY181" fmla="*/ 7970839 h 10288588"/>
              <a:gd name="connsiteX182" fmla="*/ 17225964 w 18288000"/>
              <a:gd name="connsiteY182" fmla="*/ 7960520 h 10288588"/>
              <a:gd name="connsiteX183" fmla="*/ 17229932 w 18288000"/>
              <a:gd name="connsiteY183" fmla="*/ 7950995 h 10288588"/>
              <a:gd name="connsiteX184" fmla="*/ 17233104 w 18288000"/>
              <a:gd name="connsiteY184" fmla="*/ 7939089 h 10288588"/>
              <a:gd name="connsiteX185" fmla="*/ 17234692 w 18288000"/>
              <a:gd name="connsiteY185" fmla="*/ 7927976 h 10288588"/>
              <a:gd name="connsiteX186" fmla="*/ 17235488 w 18288000"/>
              <a:gd name="connsiteY186" fmla="*/ 7916070 h 10288588"/>
              <a:gd name="connsiteX187" fmla="*/ 17235488 w 18288000"/>
              <a:gd name="connsiteY187" fmla="*/ 6757988 h 10288588"/>
              <a:gd name="connsiteX188" fmla="*/ 17234692 w 18288000"/>
              <a:gd name="connsiteY188" fmla="*/ 6746082 h 10288588"/>
              <a:gd name="connsiteX189" fmla="*/ 17233104 w 18288000"/>
              <a:gd name="connsiteY189" fmla="*/ 6734176 h 10288588"/>
              <a:gd name="connsiteX190" fmla="*/ 17229932 w 18288000"/>
              <a:gd name="connsiteY190" fmla="*/ 6723063 h 10288588"/>
              <a:gd name="connsiteX191" fmla="*/ 17225964 w 18288000"/>
              <a:gd name="connsiteY191" fmla="*/ 6712745 h 10288588"/>
              <a:gd name="connsiteX192" fmla="*/ 17221200 w 18288000"/>
              <a:gd name="connsiteY192" fmla="*/ 6702426 h 10288588"/>
              <a:gd name="connsiteX193" fmla="*/ 17215644 w 18288000"/>
              <a:gd name="connsiteY193" fmla="*/ 6692107 h 10288588"/>
              <a:gd name="connsiteX194" fmla="*/ 17208500 w 18288000"/>
              <a:gd name="connsiteY194" fmla="*/ 6683376 h 10288588"/>
              <a:gd name="connsiteX195" fmla="*/ 17200564 w 18288000"/>
              <a:gd name="connsiteY195" fmla="*/ 6675438 h 10288588"/>
              <a:gd name="connsiteX196" fmla="*/ 17193420 w 18288000"/>
              <a:gd name="connsiteY196" fmla="*/ 6667501 h 10288588"/>
              <a:gd name="connsiteX197" fmla="*/ 17183892 w 18288000"/>
              <a:gd name="connsiteY197" fmla="*/ 6661151 h 10288588"/>
              <a:gd name="connsiteX198" fmla="*/ 17173576 w 18288000"/>
              <a:gd name="connsiteY198" fmla="*/ 6655595 h 10288588"/>
              <a:gd name="connsiteX199" fmla="*/ 17164048 w 18288000"/>
              <a:gd name="connsiteY199" fmla="*/ 6650038 h 10288588"/>
              <a:gd name="connsiteX200" fmla="*/ 17152936 w 18288000"/>
              <a:gd name="connsiteY200" fmla="*/ 6646070 h 10288588"/>
              <a:gd name="connsiteX201" fmla="*/ 17141032 w 18288000"/>
              <a:gd name="connsiteY201" fmla="*/ 6642895 h 10288588"/>
              <a:gd name="connsiteX202" fmla="*/ 17129920 w 18288000"/>
              <a:gd name="connsiteY202" fmla="*/ 6642101 h 10288588"/>
              <a:gd name="connsiteX203" fmla="*/ 17118804 w 18288000"/>
              <a:gd name="connsiteY203" fmla="*/ 6640513 h 10288588"/>
              <a:gd name="connsiteX204" fmla="*/ 14504193 w 18288000"/>
              <a:gd name="connsiteY204" fmla="*/ 6640513 h 10288588"/>
              <a:gd name="connsiteX205" fmla="*/ 14491493 w 18288000"/>
              <a:gd name="connsiteY205" fmla="*/ 6642101 h 10288588"/>
              <a:gd name="connsiteX206" fmla="*/ 14480381 w 18288000"/>
              <a:gd name="connsiteY206" fmla="*/ 6642895 h 10288588"/>
              <a:gd name="connsiteX207" fmla="*/ 14469268 w 18288000"/>
              <a:gd name="connsiteY207" fmla="*/ 6646070 h 10288588"/>
              <a:gd name="connsiteX208" fmla="*/ 14458156 w 18288000"/>
              <a:gd name="connsiteY208" fmla="*/ 6650038 h 10288588"/>
              <a:gd name="connsiteX209" fmla="*/ 14447837 w 18288000"/>
              <a:gd name="connsiteY209" fmla="*/ 6655595 h 10288588"/>
              <a:gd name="connsiteX210" fmla="*/ 14439106 w 18288000"/>
              <a:gd name="connsiteY210" fmla="*/ 6661151 h 10288588"/>
              <a:gd name="connsiteX211" fmla="*/ 14430375 w 18288000"/>
              <a:gd name="connsiteY211" fmla="*/ 6667501 h 10288588"/>
              <a:gd name="connsiteX212" fmla="*/ 14420850 w 18288000"/>
              <a:gd name="connsiteY212" fmla="*/ 6675438 h 10288588"/>
              <a:gd name="connsiteX213" fmla="*/ 14412912 w 18288000"/>
              <a:gd name="connsiteY213" fmla="*/ 6683376 h 10288588"/>
              <a:gd name="connsiteX214" fmla="*/ 14406562 w 18288000"/>
              <a:gd name="connsiteY214" fmla="*/ 6692107 h 10288588"/>
              <a:gd name="connsiteX215" fmla="*/ 14401006 w 18288000"/>
              <a:gd name="connsiteY215" fmla="*/ 6702426 h 10288588"/>
              <a:gd name="connsiteX216" fmla="*/ 14396243 w 18288000"/>
              <a:gd name="connsiteY216" fmla="*/ 6712745 h 10288588"/>
              <a:gd name="connsiteX217" fmla="*/ 14391481 w 18288000"/>
              <a:gd name="connsiteY217" fmla="*/ 6723063 h 10288588"/>
              <a:gd name="connsiteX218" fmla="*/ 14389893 w 18288000"/>
              <a:gd name="connsiteY218" fmla="*/ 6734176 h 10288588"/>
              <a:gd name="connsiteX219" fmla="*/ 14387512 w 18288000"/>
              <a:gd name="connsiteY219" fmla="*/ 6746082 h 10288588"/>
              <a:gd name="connsiteX220" fmla="*/ 14387512 w 18288000"/>
              <a:gd name="connsiteY220" fmla="*/ 6757988 h 10288588"/>
              <a:gd name="connsiteX221" fmla="*/ 14387512 w 18288000"/>
              <a:gd name="connsiteY221" fmla="*/ 7916070 h 10288588"/>
              <a:gd name="connsiteX222" fmla="*/ 14387512 w 18288000"/>
              <a:gd name="connsiteY222" fmla="*/ 7927976 h 10288588"/>
              <a:gd name="connsiteX223" fmla="*/ 14389893 w 18288000"/>
              <a:gd name="connsiteY223" fmla="*/ 7939089 h 10288588"/>
              <a:gd name="connsiteX224" fmla="*/ 14391481 w 18288000"/>
              <a:gd name="connsiteY224" fmla="*/ 7950995 h 10288588"/>
              <a:gd name="connsiteX225" fmla="*/ 14396243 w 18288000"/>
              <a:gd name="connsiteY225" fmla="*/ 7960520 h 10288588"/>
              <a:gd name="connsiteX226" fmla="*/ 14401006 w 18288000"/>
              <a:gd name="connsiteY226" fmla="*/ 7970839 h 10288588"/>
              <a:gd name="connsiteX227" fmla="*/ 14406562 w 18288000"/>
              <a:gd name="connsiteY227" fmla="*/ 7981157 h 10288588"/>
              <a:gd name="connsiteX228" fmla="*/ 14412912 w 18288000"/>
              <a:gd name="connsiteY228" fmla="*/ 7989889 h 10288588"/>
              <a:gd name="connsiteX229" fmla="*/ 14420850 w 18288000"/>
              <a:gd name="connsiteY229" fmla="*/ 7997826 h 10288588"/>
              <a:gd name="connsiteX230" fmla="*/ 14430375 w 18288000"/>
              <a:gd name="connsiteY230" fmla="*/ 8005764 h 10288588"/>
              <a:gd name="connsiteX231" fmla="*/ 14439106 w 18288000"/>
              <a:gd name="connsiteY231" fmla="*/ 8012907 h 10288588"/>
              <a:gd name="connsiteX232" fmla="*/ 14447837 w 18288000"/>
              <a:gd name="connsiteY232" fmla="*/ 8018464 h 10288588"/>
              <a:gd name="connsiteX233" fmla="*/ 14458156 w 18288000"/>
              <a:gd name="connsiteY233" fmla="*/ 8024020 h 10288588"/>
              <a:gd name="connsiteX234" fmla="*/ 14469268 w 18288000"/>
              <a:gd name="connsiteY234" fmla="*/ 8027195 h 10288588"/>
              <a:gd name="connsiteX235" fmla="*/ 14480381 w 18288000"/>
              <a:gd name="connsiteY235" fmla="*/ 8030370 h 10288588"/>
              <a:gd name="connsiteX236" fmla="*/ 14491493 w 18288000"/>
              <a:gd name="connsiteY236" fmla="*/ 8031957 h 10288588"/>
              <a:gd name="connsiteX237" fmla="*/ 14504193 w 18288000"/>
              <a:gd name="connsiteY237" fmla="*/ 8032751 h 10288588"/>
              <a:gd name="connsiteX238" fmla="*/ 15659894 w 18288000"/>
              <a:gd name="connsiteY238" fmla="*/ 8032751 h 10288588"/>
              <a:gd name="connsiteX239" fmla="*/ 15671006 w 18288000"/>
              <a:gd name="connsiteY239" fmla="*/ 8031957 h 10288588"/>
              <a:gd name="connsiteX240" fmla="*/ 15682119 w 18288000"/>
              <a:gd name="connsiteY240" fmla="*/ 8030370 h 10288588"/>
              <a:gd name="connsiteX241" fmla="*/ 15693231 w 18288000"/>
              <a:gd name="connsiteY241" fmla="*/ 8027195 h 10288588"/>
              <a:gd name="connsiteX242" fmla="*/ 15704344 w 18288000"/>
              <a:gd name="connsiteY242" fmla="*/ 8024020 h 10288588"/>
              <a:gd name="connsiteX243" fmla="*/ 15714663 w 18288000"/>
              <a:gd name="connsiteY243" fmla="*/ 8018464 h 10288588"/>
              <a:gd name="connsiteX244" fmla="*/ 15724981 w 18288000"/>
              <a:gd name="connsiteY244" fmla="*/ 8012907 h 10288588"/>
              <a:gd name="connsiteX245" fmla="*/ 15733713 w 18288000"/>
              <a:gd name="connsiteY245" fmla="*/ 8005764 h 10288588"/>
              <a:gd name="connsiteX246" fmla="*/ 15741650 w 18288000"/>
              <a:gd name="connsiteY246" fmla="*/ 7997826 h 10288588"/>
              <a:gd name="connsiteX247" fmla="*/ 15749587 w 18288000"/>
              <a:gd name="connsiteY247" fmla="*/ 7989889 h 10288588"/>
              <a:gd name="connsiteX248" fmla="*/ 15755937 w 18288000"/>
              <a:gd name="connsiteY248" fmla="*/ 7981157 h 10288588"/>
              <a:gd name="connsiteX249" fmla="*/ 15761494 w 18288000"/>
              <a:gd name="connsiteY249" fmla="*/ 7970839 h 10288588"/>
              <a:gd name="connsiteX250" fmla="*/ 15766256 w 18288000"/>
              <a:gd name="connsiteY250" fmla="*/ 7960520 h 10288588"/>
              <a:gd name="connsiteX251" fmla="*/ 15771019 w 18288000"/>
              <a:gd name="connsiteY251" fmla="*/ 7950995 h 10288588"/>
              <a:gd name="connsiteX252" fmla="*/ 15772606 w 18288000"/>
              <a:gd name="connsiteY252" fmla="*/ 7939089 h 10288588"/>
              <a:gd name="connsiteX253" fmla="*/ 15774987 w 18288000"/>
              <a:gd name="connsiteY253" fmla="*/ 7927976 h 10288588"/>
              <a:gd name="connsiteX254" fmla="*/ 15776575 w 18288000"/>
              <a:gd name="connsiteY254" fmla="*/ 7916070 h 10288588"/>
              <a:gd name="connsiteX255" fmla="*/ 15776575 w 18288000"/>
              <a:gd name="connsiteY255" fmla="*/ 6757988 h 10288588"/>
              <a:gd name="connsiteX256" fmla="*/ 15774987 w 18288000"/>
              <a:gd name="connsiteY256" fmla="*/ 6746082 h 10288588"/>
              <a:gd name="connsiteX257" fmla="*/ 15772606 w 18288000"/>
              <a:gd name="connsiteY257" fmla="*/ 6734176 h 10288588"/>
              <a:gd name="connsiteX258" fmla="*/ 15771019 w 18288000"/>
              <a:gd name="connsiteY258" fmla="*/ 6723063 h 10288588"/>
              <a:gd name="connsiteX259" fmla="*/ 15766256 w 18288000"/>
              <a:gd name="connsiteY259" fmla="*/ 6712745 h 10288588"/>
              <a:gd name="connsiteX260" fmla="*/ 15761494 w 18288000"/>
              <a:gd name="connsiteY260" fmla="*/ 6702426 h 10288588"/>
              <a:gd name="connsiteX261" fmla="*/ 15755937 w 18288000"/>
              <a:gd name="connsiteY261" fmla="*/ 6692107 h 10288588"/>
              <a:gd name="connsiteX262" fmla="*/ 15749587 w 18288000"/>
              <a:gd name="connsiteY262" fmla="*/ 6683376 h 10288588"/>
              <a:gd name="connsiteX263" fmla="*/ 15741650 w 18288000"/>
              <a:gd name="connsiteY263" fmla="*/ 6675438 h 10288588"/>
              <a:gd name="connsiteX264" fmla="*/ 15733713 w 18288000"/>
              <a:gd name="connsiteY264" fmla="*/ 6667501 h 10288588"/>
              <a:gd name="connsiteX265" fmla="*/ 15724981 w 18288000"/>
              <a:gd name="connsiteY265" fmla="*/ 6661151 h 10288588"/>
              <a:gd name="connsiteX266" fmla="*/ 15714663 w 18288000"/>
              <a:gd name="connsiteY266" fmla="*/ 6655595 h 10288588"/>
              <a:gd name="connsiteX267" fmla="*/ 15704344 w 18288000"/>
              <a:gd name="connsiteY267" fmla="*/ 6650038 h 10288588"/>
              <a:gd name="connsiteX268" fmla="*/ 15693231 w 18288000"/>
              <a:gd name="connsiteY268" fmla="*/ 6646070 h 10288588"/>
              <a:gd name="connsiteX269" fmla="*/ 15682119 w 18288000"/>
              <a:gd name="connsiteY269" fmla="*/ 6642895 h 10288588"/>
              <a:gd name="connsiteX270" fmla="*/ 15671006 w 18288000"/>
              <a:gd name="connsiteY270" fmla="*/ 6642101 h 10288588"/>
              <a:gd name="connsiteX271" fmla="*/ 15659894 w 18288000"/>
              <a:gd name="connsiteY271" fmla="*/ 6640513 h 10288588"/>
              <a:gd name="connsiteX272" fmla="*/ 13046141 w 18288000"/>
              <a:gd name="connsiteY272" fmla="*/ 6640513 h 10288588"/>
              <a:gd name="connsiteX273" fmla="*/ 13034228 w 18288000"/>
              <a:gd name="connsiteY273" fmla="*/ 6642101 h 10288588"/>
              <a:gd name="connsiteX274" fmla="*/ 13023109 w 18288000"/>
              <a:gd name="connsiteY274" fmla="*/ 6642895 h 10288588"/>
              <a:gd name="connsiteX275" fmla="*/ 13011990 w 18288000"/>
              <a:gd name="connsiteY275" fmla="*/ 6646070 h 10288588"/>
              <a:gd name="connsiteX276" fmla="*/ 13000077 w 18288000"/>
              <a:gd name="connsiteY276" fmla="*/ 6650038 h 10288588"/>
              <a:gd name="connsiteX277" fmla="*/ 12990547 w 18288000"/>
              <a:gd name="connsiteY277" fmla="*/ 6655595 h 10288588"/>
              <a:gd name="connsiteX278" fmla="*/ 12981016 w 18288000"/>
              <a:gd name="connsiteY278" fmla="*/ 6661151 h 10288588"/>
              <a:gd name="connsiteX279" fmla="*/ 12972280 w 18288000"/>
              <a:gd name="connsiteY279" fmla="*/ 6667501 h 10288588"/>
              <a:gd name="connsiteX280" fmla="*/ 12963544 w 18288000"/>
              <a:gd name="connsiteY280" fmla="*/ 6675438 h 10288588"/>
              <a:gd name="connsiteX281" fmla="*/ 12955602 w 18288000"/>
              <a:gd name="connsiteY281" fmla="*/ 6683376 h 10288588"/>
              <a:gd name="connsiteX282" fmla="*/ 12948454 w 18288000"/>
              <a:gd name="connsiteY282" fmla="*/ 6692107 h 10288588"/>
              <a:gd name="connsiteX283" fmla="*/ 12942895 w 18288000"/>
              <a:gd name="connsiteY283" fmla="*/ 6702426 h 10288588"/>
              <a:gd name="connsiteX284" fmla="*/ 12938924 w 18288000"/>
              <a:gd name="connsiteY284" fmla="*/ 6712745 h 10288588"/>
              <a:gd name="connsiteX285" fmla="*/ 12934158 w 18288000"/>
              <a:gd name="connsiteY285" fmla="*/ 6723063 h 10288588"/>
              <a:gd name="connsiteX286" fmla="*/ 12931776 w 18288000"/>
              <a:gd name="connsiteY286" fmla="*/ 6734176 h 10288588"/>
              <a:gd name="connsiteX287" fmla="*/ 12929393 w 18288000"/>
              <a:gd name="connsiteY287" fmla="*/ 6746082 h 10288588"/>
              <a:gd name="connsiteX288" fmla="*/ 12928599 w 18288000"/>
              <a:gd name="connsiteY288" fmla="*/ 6757988 h 10288588"/>
              <a:gd name="connsiteX289" fmla="*/ 12928599 w 18288000"/>
              <a:gd name="connsiteY289" fmla="*/ 7916070 h 10288588"/>
              <a:gd name="connsiteX290" fmla="*/ 12929393 w 18288000"/>
              <a:gd name="connsiteY290" fmla="*/ 7927976 h 10288588"/>
              <a:gd name="connsiteX291" fmla="*/ 12931776 w 18288000"/>
              <a:gd name="connsiteY291" fmla="*/ 7939089 h 10288588"/>
              <a:gd name="connsiteX292" fmla="*/ 12934158 w 18288000"/>
              <a:gd name="connsiteY292" fmla="*/ 7950995 h 10288588"/>
              <a:gd name="connsiteX293" fmla="*/ 12938924 w 18288000"/>
              <a:gd name="connsiteY293" fmla="*/ 7960520 h 10288588"/>
              <a:gd name="connsiteX294" fmla="*/ 12942895 w 18288000"/>
              <a:gd name="connsiteY294" fmla="*/ 7970839 h 10288588"/>
              <a:gd name="connsiteX295" fmla="*/ 12948454 w 18288000"/>
              <a:gd name="connsiteY295" fmla="*/ 7981157 h 10288588"/>
              <a:gd name="connsiteX296" fmla="*/ 12955602 w 18288000"/>
              <a:gd name="connsiteY296" fmla="*/ 7989889 h 10288588"/>
              <a:gd name="connsiteX297" fmla="*/ 12963544 w 18288000"/>
              <a:gd name="connsiteY297" fmla="*/ 7997826 h 10288588"/>
              <a:gd name="connsiteX298" fmla="*/ 12972280 w 18288000"/>
              <a:gd name="connsiteY298" fmla="*/ 8005764 h 10288588"/>
              <a:gd name="connsiteX299" fmla="*/ 12981016 w 18288000"/>
              <a:gd name="connsiteY299" fmla="*/ 8012907 h 10288588"/>
              <a:gd name="connsiteX300" fmla="*/ 12990547 w 18288000"/>
              <a:gd name="connsiteY300" fmla="*/ 8018464 h 10288588"/>
              <a:gd name="connsiteX301" fmla="*/ 13000077 w 18288000"/>
              <a:gd name="connsiteY301" fmla="*/ 8024020 h 10288588"/>
              <a:gd name="connsiteX302" fmla="*/ 13011990 w 18288000"/>
              <a:gd name="connsiteY302" fmla="*/ 8027195 h 10288588"/>
              <a:gd name="connsiteX303" fmla="*/ 13023109 w 18288000"/>
              <a:gd name="connsiteY303" fmla="*/ 8030370 h 10288588"/>
              <a:gd name="connsiteX304" fmla="*/ 13034228 w 18288000"/>
              <a:gd name="connsiteY304" fmla="*/ 8031957 h 10288588"/>
              <a:gd name="connsiteX305" fmla="*/ 13046141 w 18288000"/>
              <a:gd name="connsiteY305" fmla="*/ 8032751 h 10288588"/>
              <a:gd name="connsiteX306" fmla="*/ 14201707 w 18288000"/>
              <a:gd name="connsiteY306" fmla="*/ 8032751 h 10288588"/>
              <a:gd name="connsiteX307" fmla="*/ 14213620 w 18288000"/>
              <a:gd name="connsiteY307" fmla="*/ 8031957 h 10288588"/>
              <a:gd name="connsiteX308" fmla="*/ 14225533 w 18288000"/>
              <a:gd name="connsiteY308" fmla="*/ 8030370 h 10288588"/>
              <a:gd name="connsiteX309" fmla="*/ 14236652 w 18288000"/>
              <a:gd name="connsiteY309" fmla="*/ 8027195 h 10288588"/>
              <a:gd name="connsiteX310" fmla="*/ 14247771 w 18288000"/>
              <a:gd name="connsiteY310" fmla="*/ 8024020 h 10288588"/>
              <a:gd name="connsiteX311" fmla="*/ 14258095 w 18288000"/>
              <a:gd name="connsiteY311" fmla="*/ 8018464 h 10288588"/>
              <a:gd name="connsiteX312" fmla="*/ 14267626 w 18288000"/>
              <a:gd name="connsiteY312" fmla="*/ 8012907 h 10288588"/>
              <a:gd name="connsiteX313" fmla="*/ 14277156 w 18288000"/>
              <a:gd name="connsiteY313" fmla="*/ 8005764 h 10288588"/>
              <a:gd name="connsiteX314" fmla="*/ 14284304 w 18288000"/>
              <a:gd name="connsiteY314" fmla="*/ 7997826 h 10288588"/>
              <a:gd name="connsiteX315" fmla="*/ 14292246 w 18288000"/>
              <a:gd name="connsiteY315" fmla="*/ 7989889 h 10288588"/>
              <a:gd name="connsiteX316" fmla="*/ 14299394 w 18288000"/>
              <a:gd name="connsiteY316" fmla="*/ 7981157 h 10288588"/>
              <a:gd name="connsiteX317" fmla="*/ 14304953 w 18288000"/>
              <a:gd name="connsiteY317" fmla="*/ 7970839 h 10288588"/>
              <a:gd name="connsiteX318" fmla="*/ 14309719 w 18288000"/>
              <a:gd name="connsiteY318" fmla="*/ 7960520 h 10288588"/>
              <a:gd name="connsiteX319" fmla="*/ 14313690 w 18288000"/>
              <a:gd name="connsiteY319" fmla="*/ 7950995 h 10288588"/>
              <a:gd name="connsiteX320" fmla="*/ 14316072 w 18288000"/>
              <a:gd name="connsiteY320" fmla="*/ 7939089 h 10288588"/>
              <a:gd name="connsiteX321" fmla="*/ 14318455 w 18288000"/>
              <a:gd name="connsiteY321" fmla="*/ 7927976 h 10288588"/>
              <a:gd name="connsiteX322" fmla="*/ 14319249 w 18288000"/>
              <a:gd name="connsiteY322" fmla="*/ 7916070 h 10288588"/>
              <a:gd name="connsiteX323" fmla="*/ 14319249 w 18288000"/>
              <a:gd name="connsiteY323" fmla="*/ 6757988 h 10288588"/>
              <a:gd name="connsiteX324" fmla="*/ 14318455 w 18288000"/>
              <a:gd name="connsiteY324" fmla="*/ 6746082 h 10288588"/>
              <a:gd name="connsiteX325" fmla="*/ 14316072 w 18288000"/>
              <a:gd name="connsiteY325" fmla="*/ 6734176 h 10288588"/>
              <a:gd name="connsiteX326" fmla="*/ 14313690 w 18288000"/>
              <a:gd name="connsiteY326" fmla="*/ 6723063 h 10288588"/>
              <a:gd name="connsiteX327" fmla="*/ 14309719 w 18288000"/>
              <a:gd name="connsiteY327" fmla="*/ 6712745 h 10288588"/>
              <a:gd name="connsiteX328" fmla="*/ 14304953 w 18288000"/>
              <a:gd name="connsiteY328" fmla="*/ 6702426 h 10288588"/>
              <a:gd name="connsiteX329" fmla="*/ 14299394 w 18288000"/>
              <a:gd name="connsiteY329" fmla="*/ 6692107 h 10288588"/>
              <a:gd name="connsiteX330" fmla="*/ 14292246 w 18288000"/>
              <a:gd name="connsiteY330" fmla="*/ 6683376 h 10288588"/>
              <a:gd name="connsiteX331" fmla="*/ 14284304 w 18288000"/>
              <a:gd name="connsiteY331" fmla="*/ 6675438 h 10288588"/>
              <a:gd name="connsiteX332" fmla="*/ 14277156 w 18288000"/>
              <a:gd name="connsiteY332" fmla="*/ 6667501 h 10288588"/>
              <a:gd name="connsiteX333" fmla="*/ 14267626 w 18288000"/>
              <a:gd name="connsiteY333" fmla="*/ 6661151 h 10288588"/>
              <a:gd name="connsiteX334" fmla="*/ 14258095 w 18288000"/>
              <a:gd name="connsiteY334" fmla="*/ 6655595 h 10288588"/>
              <a:gd name="connsiteX335" fmla="*/ 14247771 w 18288000"/>
              <a:gd name="connsiteY335" fmla="*/ 6650038 h 10288588"/>
              <a:gd name="connsiteX336" fmla="*/ 14236652 w 18288000"/>
              <a:gd name="connsiteY336" fmla="*/ 6646070 h 10288588"/>
              <a:gd name="connsiteX337" fmla="*/ 14225533 w 18288000"/>
              <a:gd name="connsiteY337" fmla="*/ 6642895 h 10288588"/>
              <a:gd name="connsiteX338" fmla="*/ 14213620 w 18288000"/>
              <a:gd name="connsiteY338" fmla="*/ 6642101 h 10288588"/>
              <a:gd name="connsiteX339" fmla="*/ 14201707 w 18288000"/>
              <a:gd name="connsiteY339" fmla="*/ 6640513 h 10288588"/>
              <a:gd name="connsiteX340" fmla="*/ 14491493 w 18288000"/>
              <a:gd name="connsiteY340" fmla="*/ 5178425 h 10288588"/>
              <a:gd name="connsiteX341" fmla="*/ 14480381 w 18288000"/>
              <a:gd name="connsiteY341" fmla="*/ 5180807 h 10288588"/>
              <a:gd name="connsiteX342" fmla="*/ 14469268 w 18288000"/>
              <a:gd name="connsiteY342" fmla="*/ 5183982 h 10288588"/>
              <a:gd name="connsiteX343" fmla="*/ 14458156 w 18288000"/>
              <a:gd name="connsiteY343" fmla="*/ 5187157 h 10288588"/>
              <a:gd name="connsiteX344" fmla="*/ 14447837 w 18288000"/>
              <a:gd name="connsiteY344" fmla="*/ 5192713 h 10288588"/>
              <a:gd name="connsiteX345" fmla="*/ 14439106 w 18288000"/>
              <a:gd name="connsiteY345" fmla="*/ 5198269 h 10288588"/>
              <a:gd name="connsiteX346" fmla="*/ 14430375 w 18288000"/>
              <a:gd name="connsiteY346" fmla="*/ 5205413 h 10288588"/>
              <a:gd name="connsiteX347" fmla="*/ 14420850 w 18288000"/>
              <a:gd name="connsiteY347" fmla="*/ 5213350 h 10288588"/>
              <a:gd name="connsiteX348" fmla="*/ 14412912 w 18288000"/>
              <a:gd name="connsiteY348" fmla="*/ 5221288 h 10288588"/>
              <a:gd name="connsiteX349" fmla="*/ 14406562 w 18288000"/>
              <a:gd name="connsiteY349" fmla="*/ 5230019 h 10288588"/>
              <a:gd name="connsiteX350" fmla="*/ 14401006 w 18288000"/>
              <a:gd name="connsiteY350" fmla="*/ 5240338 h 10288588"/>
              <a:gd name="connsiteX351" fmla="*/ 14396243 w 18288000"/>
              <a:gd name="connsiteY351" fmla="*/ 5249863 h 10288588"/>
              <a:gd name="connsiteX352" fmla="*/ 14391481 w 18288000"/>
              <a:gd name="connsiteY352" fmla="*/ 5260182 h 10288588"/>
              <a:gd name="connsiteX353" fmla="*/ 14389893 w 18288000"/>
              <a:gd name="connsiteY353" fmla="*/ 5271294 h 10288588"/>
              <a:gd name="connsiteX354" fmla="*/ 14387512 w 18288000"/>
              <a:gd name="connsiteY354" fmla="*/ 5283994 h 10288588"/>
              <a:gd name="connsiteX355" fmla="*/ 14387512 w 18288000"/>
              <a:gd name="connsiteY355" fmla="*/ 5295107 h 10288588"/>
              <a:gd name="connsiteX356" fmla="*/ 14387512 w 18288000"/>
              <a:gd name="connsiteY356" fmla="*/ 6453188 h 10288588"/>
              <a:gd name="connsiteX357" fmla="*/ 14387512 w 18288000"/>
              <a:gd name="connsiteY357" fmla="*/ 6464301 h 10288588"/>
              <a:gd name="connsiteX358" fmla="*/ 14389893 w 18288000"/>
              <a:gd name="connsiteY358" fmla="*/ 6477001 h 10288588"/>
              <a:gd name="connsiteX359" fmla="*/ 14391481 w 18288000"/>
              <a:gd name="connsiteY359" fmla="*/ 6488113 h 10288588"/>
              <a:gd name="connsiteX360" fmla="*/ 14396243 w 18288000"/>
              <a:gd name="connsiteY360" fmla="*/ 6498432 h 10288588"/>
              <a:gd name="connsiteX361" fmla="*/ 14401006 w 18288000"/>
              <a:gd name="connsiteY361" fmla="*/ 6508751 h 10288588"/>
              <a:gd name="connsiteX362" fmla="*/ 14406562 w 18288000"/>
              <a:gd name="connsiteY362" fmla="*/ 6518276 h 10288588"/>
              <a:gd name="connsiteX363" fmla="*/ 14412912 w 18288000"/>
              <a:gd name="connsiteY363" fmla="*/ 6527801 h 10288588"/>
              <a:gd name="connsiteX364" fmla="*/ 14420850 w 18288000"/>
              <a:gd name="connsiteY364" fmla="*/ 6535738 h 10288588"/>
              <a:gd name="connsiteX365" fmla="*/ 14430375 w 18288000"/>
              <a:gd name="connsiteY365" fmla="*/ 6543676 h 10288588"/>
              <a:gd name="connsiteX366" fmla="*/ 14439106 w 18288000"/>
              <a:gd name="connsiteY366" fmla="*/ 6550026 h 10288588"/>
              <a:gd name="connsiteX367" fmla="*/ 14447837 w 18288000"/>
              <a:gd name="connsiteY367" fmla="*/ 6555582 h 10288588"/>
              <a:gd name="connsiteX368" fmla="*/ 14458156 w 18288000"/>
              <a:gd name="connsiteY368" fmla="*/ 6561138 h 10288588"/>
              <a:gd name="connsiteX369" fmla="*/ 14469268 w 18288000"/>
              <a:gd name="connsiteY369" fmla="*/ 6565107 h 10288588"/>
              <a:gd name="connsiteX370" fmla="*/ 14480381 w 18288000"/>
              <a:gd name="connsiteY370" fmla="*/ 6568282 h 10288588"/>
              <a:gd name="connsiteX371" fmla="*/ 14491493 w 18288000"/>
              <a:gd name="connsiteY371" fmla="*/ 6570663 h 10288588"/>
              <a:gd name="connsiteX372" fmla="*/ 14504193 w 18288000"/>
              <a:gd name="connsiteY372" fmla="*/ 6570663 h 10288588"/>
              <a:gd name="connsiteX373" fmla="*/ 15659894 w 18288000"/>
              <a:gd name="connsiteY373" fmla="*/ 6570663 h 10288588"/>
              <a:gd name="connsiteX374" fmla="*/ 15671006 w 18288000"/>
              <a:gd name="connsiteY374" fmla="*/ 6570663 h 10288588"/>
              <a:gd name="connsiteX375" fmla="*/ 15682119 w 18288000"/>
              <a:gd name="connsiteY375" fmla="*/ 6568282 h 10288588"/>
              <a:gd name="connsiteX376" fmla="*/ 15693231 w 18288000"/>
              <a:gd name="connsiteY376" fmla="*/ 6565107 h 10288588"/>
              <a:gd name="connsiteX377" fmla="*/ 15704344 w 18288000"/>
              <a:gd name="connsiteY377" fmla="*/ 6561138 h 10288588"/>
              <a:gd name="connsiteX378" fmla="*/ 15714663 w 18288000"/>
              <a:gd name="connsiteY378" fmla="*/ 6555582 h 10288588"/>
              <a:gd name="connsiteX379" fmla="*/ 15724981 w 18288000"/>
              <a:gd name="connsiteY379" fmla="*/ 6550026 h 10288588"/>
              <a:gd name="connsiteX380" fmla="*/ 15733713 w 18288000"/>
              <a:gd name="connsiteY380" fmla="*/ 6543676 h 10288588"/>
              <a:gd name="connsiteX381" fmla="*/ 15741650 w 18288000"/>
              <a:gd name="connsiteY381" fmla="*/ 6535738 h 10288588"/>
              <a:gd name="connsiteX382" fmla="*/ 15749587 w 18288000"/>
              <a:gd name="connsiteY382" fmla="*/ 6527801 h 10288588"/>
              <a:gd name="connsiteX383" fmla="*/ 15755937 w 18288000"/>
              <a:gd name="connsiteY383" fmla="*/ 6518276 h 10288588"/>
              <a:gd name="connsiteX384" fmla="*/ 15761494 w 18288000"/>
              <a:gd name="connsiteY384" fmla="*/ 6508751 h 10288588"/>
              <a:gd name="connsiteX385" fmla="*/ 15766256 w 18288000"/>
              <a:gd name="connsiteY385" fmla="*/ 6498432 h 10288588"/>
              <a:gd name="connsiteX386" fmla="*/ 15771019 w 18288000"/>
              <a:gd name="connsiteY386" fmla="*/ 6488113 h 10288588"/>
              <a:gd name="connsiteX387" fmla="*/ 15772606 w 18288000"/>
              <a:gd name="connsiteY387" fmla="*/ 6477001 h 10288588"/>
              <a:gd name="connsiteX388" fmla="*/ 15774987 w 18288000"/>
              <a:gd name="connsiteY388" fmla="*/ 6464301 h 10288588"/>
              <a:gd name="connsiteX389" fmla="*/ 15776575 w 18288000"/>
              <a:gd name="connsiteY389" fmla="*/ 6453188 h 10288588"/>
              <a:gd name="connsiteX390" fmla="*/ 15776575 w 18288000"/>
              <a:gd name="connsiteY390" fmla="*/ 5295107 h 10288588"/>
              <a:gd name="connsiteX391" fmla="*/ 15774987 w 18288000"/>
              <a:gd name="connsiteY391" fmla="*/ 5283994 h 10288588"/>
              <a:gd name="connsiteX392" fmla="*/ 15772606 w 18288000"/>
              <a:gd name="connsiteY392" fmla="*/ 5271294 h 10288588"/>
              <a:gd name="connsiteX393" fmla="*/ 15771019 w 18288000"/>
              <a:gd name="connsiteY393" fmla="*/ 5260182 h 10288588"/>
              <a:gd name="connsiteX394" fmla="*/ 15766256 w 18288000"/>
              <a:gd name="connsiteY394" fmla="*/ 5249863 h 10288588"/>
              <a:gd name="connsiteX395" fmla="*/ 15761494 w 18288000"/>
              <a:gd name="connsiteY395" fmla="*/ 5240338 h 10288588"/>
              <a:gd name="connsiteX396" fmla="*/ 15755937 w 18288000"/>
              <a:gd name="connsiteY396" fmla="*/ 5230019 h 10288588"/>
              <a:gd name="connsiteX397" fmla="*/ 15749587 w 18288000"/>
              <a:gd name="connsiteY397" fmla="*/ 5221288 h 10288588"/>
              <a:gd name="connsiteX398" fmla="*/ 15741650 w 18288000"/>
              <a:gd name="connsiteY398" fmla="*/ 5213350 h 10288588"/>
              <a:gd name="connsiteX399" fmla="*/ 15733713 w 18288000"/>
              <a:gd name="connsiteY399" fmla="*/ 5205413 h 10288588"/>
              <a:gd name="connsiteX400" fmla="*/ 15724981 w 18288000"/>
              <a:gd name="connsiteY400" fmla="*/ 5198269 h 10288588"/>
              <a:gd name="connsiteX401" fmla="*/ 15714663 w 18288000"/>
              <a:gd name="connsiteY401" fmla="*/ 5192713 h 10288588"/>
              <a:gd name="connsiteX402" fmla="*/ 15704344 w 18288000"/>
              <a:gd name="connsiteY402" fmla="*/ 5187157 h 10288588"/>
              <a:gd name="connsiteX403" fmla="*/ 15693231 w 18288000"/>
              <a:gd name="connsiteY403" fmla="*/ 5183982 h 10288588"/>
              <a:gd name="connsiteX404" fmla="*/ 15682119 w 18288000"/>
              <a:gd name="connsiteY404" fmla="*/ 5180807 h 10288588"/>
              <a:gd name="connsiteX405" fmla="*/ 15671006 w 18288000"/>
              <a:gd name="connsiteY405" fmla="*/ 5178425 h 10288588"/>
              <a:gd name="connsiteX406" fmla="*/ 15659894 w 18288000"/>
              <a:gd name="connsiteY406" fmla="*/ 5178425 h 10288588"/>
              <a:gd name="connsiteX407" fmla="*/ 14504193 w 18288000"/>
              <a:gd name="connsiteY407" fmla="*/ 5178425 h 10288588"/>
              <a:gd name="connsiteX408" fmla="*/ 13034228 w 18288000"/>
              <a:gd name="connsiteY408" fmla="*/ 5178425 h 10288588"/>
              <a:gd name="connsiteX409" fmla="*/ 13023109 w 18288000"/>
              <a:gd name="connsiteY409" fmla="*/ 5180807 h 10288588"/>
              <a:gd name="connsiteX410" fmla="*/ 13011990 w 18288000"/>
              <a:gd name="connsiteY410" fmla="*/ 5183982 h 10288588"/>
              <a:gd name="connsiteX411" fmla="*/ 13000077 w 18288000"/>
              <a:gd name="connsiteY411" fmla="*/ 5187157 h 10288588"/>
              <a:gd name="connsiteX412" fmla="*/ 12990547 w 18288000"/>
              <a:gd name="connsiteY412" fmla="*/ 5192713 h 10288588"/>
              <a:gd name="connsiteX413" fmla="*/ 12981016 w 18288000"/>
              <a:gd name="connsiteY413" fmla="*/ 5198269 h 10288588"/>
              <a:gd name="connsiteX414" fmla="*/ 12972280 w 18288000"/>
              <a:gd name="connsiteY414" fmla="*/ 5205413 h 10288588"/>
              <a:gd name="connsiteX415" fmla="*/ 12963544 w 18288000"/>
              <a:gd name="connsiteY415" fmla="*/ 5213350 h 10288588"/>
              <a:gd name="connsiteX416" fmla="*/ 12955602 w 18288000"/>
              <a:gd name="connsiteY416" fmla="*/ 5221288 h 10288588"/>
              <a:gd name="connsiteX417" fmla="*/ 12948454 w 18288000"/>
              <a:gd name="connsiteY417" fmla="*/ 5230019 h 10288588"/>
              <a:gd name="connsiteX418" fmla="*/ 12942895 w 18288000"/>
              <a:gd name="connsiteY418" fmla="*/ 5240338 h 10288588"/>
              <a:gd name="connsiteX419" fmla="*/ 12938924 w 18288000"/>
              <a:gd name="connsiteY419" fmla="*/ 5249863 h 10288588"/>
              <a:gd name="connsiteX420" fmla="*/ 12934158 w 18288000"/>
              <a:gd name="connsiteY420" fmla="*/ 5260182 h 10288588"/>
              <a:gd name="connsiteX421" fmla="*/ 12931776 w 18288000"/>
              <a:gd name="connsiteY421" fmla="*/ 5271294 h 10288588"/>
              <a:gd name="connsiteX422" fmla="*/ 12929393 w 18288000"/>
              <a:gd name="connsiteY422" fmla="*/ 5283994 h 10288588"/>
              <a:gd name="connsiteX423" fmla="*/ 12928599 w 18288000"/>
              <a:gd name="connsiteY423" fmla="*/ 5295107 h 10288588"/>
              <a:gd name="connsiteX424" fmla="*/ 12928599 w 18288000"/>
              <a:gd name="connsiteY424" fmla="*/ 6453188 h 10288588"/>
              <a:gd name="connsiteX425" fmla="*/ 12929393 w 18288000"/>
              <a:gd name="connsiteY425" fmla="*/ 6464301 h 10288588"/>
              <a:gd name="connsiteX426" fmla="*/ 12931776 w 18288000"/>
              <a:gd name="connsiteY426" fmla="*/ 6477001 h 10288588"/>
              <a:gd name="connsiteX427" fmla="*/ 12934158 w 18288000"/>
              <a:gd name="connsiteY427" fmla="*/ 6488113 h 10288588"/>
              <a:gd name="connsiteX428" fmla="*/ 12938924 w 18288000"/>
              <a:gd name="connsiteY428" fmla="*/ 6498432 h 10288588"/>
              <a:gd name="connsiteX429" fmla="*/ 12942895 w 18288000"/>
              <a:gd name="connsiteY429" fmla="*/ 6508751 h 10288588"/>
              <a:gd name="connsiteX430" fmla="*/ 12948454 w 18288000"/>
              <a:gd name="connsiteY430" fmla="*/ 6518276 h 10288588"/>
              <a:gd name="connsiteX431" fmla="*/ 12955602 w 18288000"/>
              <a:gd name="connsiteY431" fmla="*/ 6527801 h 10288588"/>
              <a:gd name="connsiteX432" fmla="*/ 12963544 w 18288000"/>
              <a:gd name="connsiteY432" fmla="*/ 6535738 h 10288588"/>
              <a:gd name="connsiteX433" fmla="*/ 12972280 w 18288000"/>
              <a:gd name="connsiteY433" fmla="*/ 6543676 h 10288588"/>
              <a:gd name="connsiteX434" fmla="*/ 12981016 w 18288000"/>
              <a:gd name="connsiteY434" fmla="*/ 6550026 h 10288588"/>
              <a:gd name="connsiteX435" fmla="*/ 12990547 w 18288000"/>
              <a:gd name="connsiteY435" fmla="*/ 6555582 h 10288588"/>
              <a:gd name="connsiteX436" fmla="*/ 13000077 w 18288000"/>
              <a:gd name="connsiteY436" fmla="*/ 6561138 h 10288588"/>
              <a:gd name="connsiteX437" fmla="*/ 13011990 w 18288000"/>
              <a:gd name="connsiteY437" fmla="*/ 6565107 h 10288588"/>
              <a:gd name="connsiteX438" fmla="*/ 13023109 w 18288000"/>
              <a:gd name="connsiteY438" fmla="*/ 6568282 h 10288588"/>
              <a:gd name="connsiteX439" fmla="*/ 13034228 w 18288000"/>
              <a:gd name="connsiteY439" fmla="*/ 6570663 h 10288588"/>
              <a:gd name="connsiteX440" fmla="*/ 13046141 w 18288000"/>
              <a:gd name="connsiteY440" fmla="*/ 6570663 h 10288588"/>
              <a:gd name="connsiteX441" fmla="*/ 14201707 w 18288000"/>
              <a:gd name="connsiteY441" fmla="*/ 6570663 h 10288588"/>
              <a:gd name="connsiteX442" fmla="*/ 14213620 w 18288000"/>
              <a:gd name="connsiteY442" fmla="*/ 6570663 h 10288588"/>
              <a:gd name="connsiteX443" fmla="*/ 14225533 w 18288000"/>
              <a:gd name="connsiteY443" fmla="*/ 6568282 h 10288588"/>
              <a:gd name="connsiteX444" fmla="*/ 14236652 w 18288000"/>
              <a:gd name="connsiteY444" fmla="*/ 6565107 h 10288588"/>
              <a:gd name="connsiteX445" fmla="*/ 14247771 w 18288000"/>
              <a:gd name="connsiteY445" fmla="*/ 6561138 h 10288588"/>
              <a:gd name="connsiteX446" fmla="*/ 14258095 w 18288000"/>
              <a:gd name="connsiteY446" fmla="*/ 6555582 h 10288588"/>
              <a:gd name="connsiteX447" fmla="*/ 14267626 w 18288000"/>
              <a:gd name="connsiteY447" fmla="*/ 6550026 h 10288588"/>
              <a:gd name="connsiteX448" fmla="*/ 14277156 w 18288000"/>
              <a:gd name="connsiteY448" fmla="*/ 6543676 h 10288588"/>
              <a:gd name="connsiteX449" fmla="*/ 14284304 w 18288000"/>
              <a:gd name="connsiteY449" fmla="*/ 6535738 h 10288588"/>
              <a:gd name="connsiteX450" fmla="*/ 14292246 w 18288000"/>
              <a:gd name="connsiteY450" fmla="*/ 6527801 h 10288588"/>
              <a:gd name="connsiteX451" fmla="*/ 14299394 w 18288000"/>
              <a:gd name="connsiteY451" fmla="*/ 6518276 h 10288588"/>
              <a:gd name="connsiteX452" fmla="*/ 14304953 w 18288000"/>
              <a:gd name="connsiteY452" fmla="*/ 6508751 h 10288588"/>
              <a:gd name="connsiteX453" fmla="*/ 14309719 w 18288000"/>
              <a:gd name="connsiteY453" fmla="*/ 6498432 h 10288588"/>
              <a:gd name="connsiteX454" fmla="*/ 14313690 w 18288000"/>
              <a:gd name="connsiteY454" fmla="*/ 6488113 h 10288588"/>
              <a:gd name="connsiteX455" fmla="*/ 14316072 w 18288000"/>
              <a:gd name="connsiteY455" fmla="*/ 6477001 h 10288588"/>
              <a:gd name="connsiteX456" fmla="*/ 14318455 w 18288000"/>
              <a:gd name="connsiteY456" fmla="*/ 6464301 h 10288588"/>
              <a:gd name="connsiteX457" fmla="*/ 14319249 w 18288000"/>
              <a:gd name="connsiteY457" fmla="*/ 6453188 h 10288588"/>
              <a:gd name="connsiteX458" fmla="*/ 14319249 w 18288000"/>
              <a:gd name="connsiteY458" fmla="*/ 5295107 h 10288588"/>
              <a:gd name="connsiteX459" fmla="*/ 14318455 w 18288000"/>
              <a:gd name="connsiteY459" fmla="*/ 5283994 h 10288588"/>
              <a:gd name="connsiteX460" fmla="*/ 14316072 w 18288000"/>
              <a:gd name="connsiteY460" fmla="*/ 5271294 h 10288588"/>
              <a:gd name="connsiteX461" fmla="*/ 14313690 w 18288000"/>
              <a:gd name="connsiteY461" fmla="*/ 5260182 h 10288588"/>
              <a:gd name="connsiteX462" fmla="*/ 14309719 w 18288000"/>
              <a:gd name="connsiteY462" fmla="*/ 5249863 h 10288588"/>
              <a:gd name="connsiteX463" fmla="*/ 14304953 w 18288000"/>
              <a:gd name="connsiteY463" fmla="*/ 5240338 h 10288588"/>
              <a:gd name="connsiteX464" fmla="*/ 14299394 w 18288000"/>
              <a:gd name="connsiteY464" fmla="*/ 5230019 h 10288588"/>
              <a:gd name="connsiteX465" fmla="*/ 14292246 w 18288000"/>
              <a:gd name="connsiteY465" fmla="*/ 5221288 h 10288588"/>
              <a:gd name="connsiteX466" fmla="*/ 14284304 w 18288000"/>
              <a:gd name="connsiteY466" fmla="*/ 5213350 h 10288588"/>
              <a:gd name="connsiteX467" fmla="*/ 14277156 w 18288000"/>
              <a:gd name="connsiteY467" fmla="*/ 5205413 h 10288588"/>
              <a:gd name="connsiteX468" fmla="*/ 14267626 w 18288000"/>
              <a:gd name="connsiteY468" fmla="*/ 5198269 h 10288588"/>
              <a:gd name="connsiteX469" fmla="*/ 14258095 w 18288000"/>
              <a:gd name="connsiteY469" fmla="*/ 5192713 h 10288588"/>
              <a:gd name="connsiteX470" fmla="*/ 14247771 w 18288000"/>
              <a:gd name="connsiteY470" fmla="*/ 5187157 h 10288588"/>
              <a:gd name="connsiteX471" fmla="*/ 14236652 w 18288000"/>
              <a:gd name="connsiteY471" fmla="*/ 5183982 h 10288588"/>
              <a:gd name="connsiteX472" fmla="*/ 14225533 w 18288000"/>
              <a:gd name="connsiteY472" fmla="*/ 5180807 h 10288588"/>
              <a:gd name="connsiteX473" fmla="*/ 14213620 w 18288000"/>
              <a:gd name="connsiteY473" fmla="*/ 5178425 h 10288588"/>
              <a:gd name="connsiteX474" fmla="*/ 14201707 w 18288000"/>
              <a:gd name="connsiteY474" fmla="*/ 5178425 h 10288588"/>
              <a:gd name="connsiteX475" fmla="*/ 13046141 w 18288000"/>
              <a:gd name="connsiteY475" fmla="*/ 5178425 h 10288588"/>
              <a:gd name="connsiteX476" fmla="*/ 11575256 w 18288000"/>
              <a:gd name="connsiteY476" fmla="*/ 5178425 h 10288588"/>
              <a:gd name="connsiteX477" fmla="*/ 11564143 w 18288000"/>
              <a:gd name="connsiteY477" fmla="*/ 5180807 h 10288588"/>
              <a:gd name="connsiteX478" fmla="*/ 11553031 w 18288000"/>
              <a:gd name="connsiteY478" fmla="*/ 5183982 h 10288588"/>
              <a:gd name="connsiteX479" fmla="*/ 11541918 w 18288000"/>
              <a:gd name="connsiteY479" fmla="*/ 5187157 h 10288588"/>
              <a:gd name="connsiteX480" fmla="*/ 11531599 w 18288000"/>
              <a:gd name="connsiteY480" fmla="*/ 5192713 h 10288588"/>
              <a:gd name="connsiteX481" fmla="*/ 11522868 w 18288000"/>
              <a:gd name="connsiteY481" fmla="*/ 5198269 h 10288588"/>
              <a:gd name="connsiteX482" fmla="*/ 11512549 w 18288000"/>
              <a:gd name="connsiteY482" fmla="*/ 5205413 h 10288588"/>
              <a:gd name="connsiteX483" fmla="*/ 11504612 w 18288000"/>
              <a:gd name="connsiteY483" fmla="*/ 5213350 h 10288588"/>
              <a:gd name="connsiteX484" fmla="*/ 11496675 w 18288000"/>
              <a:gd name="connsiteY484" fmla="*/ 5221288 h 10288588"/>
              <a:gd name="connsiteX485" fmla="*/ 11490325 w 18288000"/>
              <a:gd name="connsiteY485" fmla="*/ 5230019 h 10288588"/>
              <a:gd name="connsiteX486" fmla="*/ 11484768 w 18288000"/>
              <a:gd name="connsiteY486" fmla="*/ 5240338 h 10288588"/>
              <a:gd name="connsiteX487" fmla="*/ 11480006 w 18288000"/>
              <a:gd name="connsiteY487" fmla="*/ 5249863 h 10288588"/>
              <a:gd name="connsiteX488" fmla="*/ 11475243 w 18288000"/>
              <a:gd name="connsiteY488" fmla="*/ 5260182 h 10288588"/>
              <a:gd name="connsiteX489" fmla="*/ 11473656 w 18288000"/>
              <a:gd name="connsiteY489" fmla="*/ 5271294 h 10288588"/>
              <a:gd name="connsiteX490" fmla="*/ 11471275 w 18288000"/>
              <a:gd name="connsiteY490" fmla="*/ 5283994 h 10288588"/>
              <a:gd name="connsiteX491" fmla="*/ 11469687 w 18288000"/>
              <a:gd name="connsiteY491" fmla="*/ 5295107 h 10288588"/>
              <a:gd name="connsiteX492" fmla="*/ 11469687 w 18288000"/>
              <a:gd name="connsiteY492" fmla="*/ 6453188 h 10288588"/>
              <a:gd name="connsiteX493" fmla="*/ 11471275 w 18288000"/>
              <a:gd name="connsiteY493" fmla="*/ 6464301 h 10288588"/>
              <a:gd name="connsiteX494" fmla="*/ 11473656 w 18288000"/>
              <a:gd name="connsiteY494" fmla="*/ 6477001 h 10288588"/>
              <a:gd name="connsiteX495" fmla="*/ 11475243 w 18288000"/>
              <a:gd name="connsiteY495" fmla="*/ 6488113 h 10288588"/>
              <a:gd name="connsiteX496" fmla="*/ 11480006 w 18288000"/>
              <a:gd name="connsiteY496" fmla="*/ 6498432 h 10288588"/>
              <a:gd name="connsiteX497" fmla="*/ 11484768 w 18288000"/>
              <a:gd name="connsiteY497" fmla="*/ 6508751 h 10288588"/>
              <a:gd name="connsiteX498" fmla="*/ 11490325 w 18288000"/>
              <a:gd name="connsiteY498" fmla="*/ 6518276 h 10288588"/>
              <a:gd name="connsiteX499" fmla="*/ 11496675 w 18288000"/>
              <a:gd name="connsiteY499" fmla="*/ 6527801 h 10288588"/>
              <a:gd name="connsiteX500" fmla="*/ 11504612 w 18288000"/>
              <a:gd name="connsiteY500" fmla="*/ 6535738 h 10288588"/>
              <a:gd name="connsiteX501" fmla="*/ 11512549 w 18288000"/>
              <a:gd name="connsiteY501" fmla="*/ 6543676 h 10288588"/>
              <a:gd name="connsiteX502" fmla="*/ 11522868 w 18288000"/>
              <a:gd name="connsiteY502" fmla="*/ 6550026 h 10288588"/>
              <a:gd name="connsiteX503" fmla="*/ 11531599 w 18288000"/>
              <a:gd name="connsiteY503" fmla="*/ 6555582 h 10288588"/>
              <a:gd name="connsiteX504" fmla="*/ 11541918 w 18288000"/>
              <a:gd name="connsiteY504" fmla="*/ 6561138 h 10288588"/>
              <a:gd name="connsiteX505" fmla="*/ 11553031 w 18288000"/>
              <a:gd name="connsiteY505" fmla="*/ 6565107 h 10288588"/>
              <a:gd name="connsiteX506" fmla="*/ 11564143 w 18288000"/>
              <a:gd name="connsiteY506" fmla="*/ 6568282 h 10288588"/>
              <a:gd name="connsiteX507" fmla="*/ 11575256 w 18288000"/>
              <a:gd name="connsiteY507" fmla="*/ 6570663 h 10288588"/>
              <a:gd name="connsiteX508" fmla="*/ 11587956 w 18288000"/>
              <a:gd name="connsiteY508" fmla="*/ 6570663 h 10288588"/>
              <a:gd name="connsiteX509" fmla="*/ 12742068 w 18288000"/>
              <a:gd name="connsiteY509" fmla="*/ 6570663 h 10288588"/>
              <a:gd name="connsiteX510" fmla="*/ 12754768 w 18288000"/>
              <a:gd name="connsiteY510" fmla="*/ 6570663 h 10288588"/>
              <a:gd name="connsiteX511" fmla="*/ 12765881 w 18288000"/>
              <a:gd name="connsiteY511" fmla="*/ 6568282 h 10288588"/>
              <a:gd name="connsiteX512" fmla="*/ 12776993 w 18288000"/>
              <a:gd name="connsiteY512" fmla="*/ 6565107 h 10288588"/>
              <a:gd name="connsiteX513" fmla="*/ 12788106 w 18288000"/>
              <a:gd name="connsiteY513" fmla="*/ 6561138 h 10288588"/>
              <a:gd name="connsiteX514" fmla="*/ 12798425 w 18288000"/>
              <a:gd name="connsiteY514" fmla="*/ 6555582 h 10288588"/>
              <a:gd name="connsiteX515" fmla="*/ 12808743 w 18288000"/>
              <a:gd name="connsiteY515" fmla="*/ 6550026 h 10288588"/>
              <a:gd name="connsiteX516" fmla="*/ 12817475 w 18288000"/>
              <a:gd name="connsiteY516" fmla="*/ 6543676 h 10288588"/>
              <a:gd name="connsiteX517" fmla="*/ 12825412 w 18288000"/>
              <a:gd name="connsiteY517" fmla="*/ 6535738 h 10288588"/>
              <a:gd name="connsiteX518" fmla="*/ 12833349 w 18288000"/>
              <a:gd name="connsiteY518" fmla="*/ 6527801 h 10288588"/>
              <a:gd name="connsiteX519" fmla="*/ 12839699 w 18288000"/>
              <a:gd name="connsiteY519" fmla="*/ 6518276 h 10288588"/>
              <a:gd name="connsiteX520" fmla="*/ 12845256 w 18288000"/>
              <a:gd name="connsiteY520" fmla="*/ 6508751 h 10288588"/>
              <a:gd name="connsiteX521" fmla="*/ 12850018 w 18288000"/>
              <a:gd name="connsiteY521" fmla="*/ 6498432 h 10288588"/>
              <a:gd name="connsiteX522" fmla="*/ 12854781 w 18288000"/>
              <a:gd name="connsiteY522" fmla="*/ 6488113 h 10288588"/>
              <a:gd name="connsiteX523" fmla="*/ 12857162 w 18288000"/>
              <a:gd name="connsiteY523" fmla="*/ 6477001 h 10288588"/>
              <a:gd name="connsiteX524" fmla="*/ 12858749 w 18288000"/>
              <a:gd name="connsiteY524" fmla="*/ 6464301 h 10288588"/>
              <a:gd name="connsiteX525" fmla="*/ 12860337 w 18288000"/>
              <a:gd name="connsiteY525" fmla="*/ 6453188 h 10288588"/>
              <a:gd name="connsiteX526" fmla="*/ 12860337 w 18288000"/>
              <a:gd name="connsiteY526" fmla="*/ 5295107 h 10288588"/>
              <a:gd name="connsiteX527" fmla="*/ 12858749 w 18288000"/>
              <a:gd name="connsiteY527" fmla="*/ 5283994 h 10288588"/>
              <a:gd name="connsiteX528" fmla="*/ 12857162 w 18288000"/>
              <a:gd name="connsiteY528" fmla="*/ 5271294 h 10288588"/>
              <a:gd name="connsiteX529" fmla="*/ 12854781 w 18288000"/>
              <a:gd name="connsiteY529" fmla="*/ 5260182 h 10288588"/>
              <a:gd name="connsiteX530" fmla="*/ 12850018 w 18288000"/>
              <a:gd name="connsiteY530" fmla="*/ 5249863 h 10288588"/>
              <a:gd name="connsiteX531" fmla="*/ 12845256 w 18288000"/>
              <a:gd name="connsiteY531" fmla="*/ 5240338 h 10288588"/>
              <a:gd name="connsiteX532" fmla="*/ 12839699 w 18288000"/>
              <a:gd name="connsiteY532" fmla="*/ 5230019 h 10288588"/>
              <a:gd name="connsiteX533" fmla="*/ 12833349 w 18288000"/>
              <a:gd name="connsiteY533" fmla="*/ 5221288 h 10288588"/>
              <a:gd name="connsiteX534" fmla="*/ 12825412 w 18288000"/>
              <a:gd name="connsiteY534" fmla="*/ 5213350 h 10288588"/>
              <a:gd name="connsiteX535" fmla="*/ 12817475 w 18288000"/>
              <a:gd name="connsiteY535" fmla="*/ 5205413 h 10288588"/>
              <a:gd name="connsiteX536" fmla="*/ 12808743 w 18288000"/>
              <a:gd name="connsiteY536" fmla="*/ 5198269 h 10288588"/>
              <a:gd name="connsiteX537" fmla="*/ 12798425 w 18288000"/>
              <a:gd name="connsiteY537" fmla="*/ 5192713 h 10288588"/>
              <a:gd name="connsiteX538" fmla="*/ 12788106 w 18288000"/>
              <a:gd name="connsiteY538" fmla="*/ 5187157 h 10288588"/>
              <a:gd name="connsiteX539" fmla="*/ 12776993 w 18288000"/>
              <a:gd name="connsiteY539" fmla="*/ 5183982 h 10288588"/>
              <a:gd name="connsiteX540" fmla="*/ 12765881 w 18288000"/>
              <a:gd name="connsiteY540" fmla="*/ 5180807 h 10288588"/>
              <a:gd name="connsiteX541" fmla="*/ 12754768 w 18288000"/>
              <a:gd name="connsiteY541" fmla="*/ 5178425 h 10288588"/>
              <a:gd name="connsiteX542" fmla="*/ 12742068 w 18288000"/>
              <a:gd name="connsiteY542" fmla="*/ 5178425 h 10288588"/>
              <a:gd name="connsiteX543" fmla="*/ 11587956 w 18288000"/>
              <a:gd name="connsiteY543" fmla="*/ 5178425 h 10288588"/>
              <a:gd name="connsiteX544" fmla="*/ 15963105 w 18288000"/>
              <a:gd name="connsiteY544" fmla="*/ 3717927 h 10288588"/>
              <a:gd name="connsiteX545" fmla="*/ 15951199 w 18288000"/>
              <a:gd name="connsiteY545" fmla="*/ 3719514 h 10288588"/>
              <a:gd name="connsiteX546" fmla="*/ 15940087 w 18288000"/>
              <a:gd name="connsiteY546" fmla="*/ 3720308 h 10288588"/>
              <a:gd name="connsiteX547" fmla="*/ 15928180 w 18288000"/>
              <a:gd name="connsiteY547" fmla="*/ 3723483 h 10288588"/>
              <a:gd name="connsiteX548" fmla="*/ 15917068 w 18288000"/>
              <a:gd name="connsiteY548" fmla="*/ 3727452 h 10288588"/>
              <a:gd name="connsiteX549" fmla="*/ 15907543 w 18288000"/>
              <a:gd name="connsiteY549" fmla="*/ 3733008 h 10288588"/>
              <a:gd name="connsiteX550" fmla="*/ 15898018 w 18288000"/>
              <a:gd name="connsiteY550" fmla="*/ 3738564 h 10288588"/>
              <a:gd name="connsiteX551" fmla="*/ 15889287 w 18288000"/>
              <a:gd name="connsiteY551" fmla="*/ 3744914 h 10288588"/>
              <a:gd name="connsiteX552" fmla="*/ 15880555 w 18288000"/>
              <a:gd name="connsiteY552" fmla="*/ 3752852 h 10288588"/>
              <a:gd name="connsiteX553" fmla="*/ 15872618 w 18288000"/>
              <a:gd name="connsiteY553" fmla="*/ 3760789 h 10288588"/>
              <a:gd name="connsiteX554" fmla="*/ 15865474 w 18288000"/>
              <a:gd name="connsiteY554" fmla="*/ 3770314 h 10288588"/>
              <a:gd name="connsiteX555" fmla="*/ 15859918 w 18288000"/>
              <a:gd name="connsiteY555" fmla="*/ 3779839 h 10288588"/>
              <a:gd name="connsiteX556" fmla="*/ 15855949 w 18288000"/>
              <a:gd name="connsiteY556" fmla="*/ 3790158 h 10288588"/>
              <a:gd name="connsiteX557" fmla="*/ 15851187 w 18288000"/>
              <a:gd name="connsiteY557" fmla="*/ 3800477 h 10288588"/>
              <a:gd name="connsiteX558" fmla="*/ 15848805 w 18288000"/>
              <a:gd name="connsiteY558" fmla="*/ 3811590 h 10288588"/>
              <a:gd name="connsiteX559" fmla="*/ 15846424 w 18288000"/>
              <a:gd name="connsiteY559" fmla="*/ 3824289 h 10288588"/>
              <a:gd name="connsiteX560" fmla="*/ 15846424 w 18288000"/>
              <a:gd name="connsiteY560" fmla="*/ 3835402 h 10288588"/>
              <a:gd name="connsiteX561" fmla="*/ 15846424 w 18288000"/>
              <a:gd name="connsiteY561" fmla="*/ 4993482 h 10288588"/>
              <a:gd name="connsiteX562" fmla="*/ 15846424 w 18288000"/>
              <a:gd name="connsiteY562" fmla="*/ 5004594 h 10288588"/>
              <a:gd name="connsiteX563" fmla="*/ 15848805 w 18288000"/>
              <a:gd name="connsiteY563" fmla="*/ 5017294 h 10288588"/>
              <a:gd name="connsiteX564" fmla="*/ 15851187 w 18288000"/>
              <a:gd name="connsiteY564" fmla="*/ 5028407 h 10288588"/>
              <a:gd name="connsiteX565" fmla="*/ 15855949 w 18288000"/>
              <a:gd name="connsiteY565" fmla="*/ 5038726 h 10288588"/>
              <a:gd name="connsiteX566" fmla="*/ 15859918 w 18288000"/>
              <a:gd name="connsiteY566" fmla="*/ 5048251 h 10288588"/>
              <a:gd name="connsiteX567" fmla="*/ 15865474 w 18288000"/>
              <a:gd name="connsiteY567" fmla="*/ 5058569 h 10288588"/>
              <a:gd name="connsiteX568" fmla="*/ 15872618 w 18288000"/>
              <a:gd name="connsiteY568" fmla="*/ 5067301 h 10288588"/>
              <a:gd name="connsiteX569" fmla="*/ 15880555 w 18288000"/>
              <a:gd name="connsiteY569" fmla="*/ 5075238 h 10288588"/>
              <a:gd name="connsiteX570" fmla="*/ 15889287 w 18288000"/>
              <a:gd name="connsiteY570" fmla="*/ 5083176 h 10288588"/>
              <a:gd name="connsiteX571" fmla="*/ 15898018 w 18288000"/>
              <a:gd name="connsiteY571" fmla="*/ 5090319 h 10288588"/>
              <a:gd name="connsiteX572" fmla="*/ 15907543 w 18288000"/>
              <a:gd name="connsiteY572" fmla="*/ 5095876 h 10288588"/>
              <a:gd name="connsiteX573" fmla="*/ 15917068 w 18288000"/>
              <a:gd name="connsiteY573" fmla="*/ 5101432 h 10288588"/>
              <a:gd name="connsiteX574" fmla="*/ 15928180 w 18288000"/>
              <a:gd name="connsiteY574" fmla="*/ 5104607 h 10288588"/>
              <a:gd name="connsiteX575" fmla="*/ 15940087 w 18288000"/>
              <a:gd name="connsiteY575" fmla="*/ 5107782 h 10288588"/>
              <a:gd name="connsiteX576" fmla="*/ 15951199 w 18288000"/>
              <a:gd name="connsiteY576" fmla="*/ 5110163 h 10288588"/>
              <a:gd name="connsiteX577" fmla="*/ 15963105 w 18288000"/>
              <a:gd name="connsiteY577" fmla="*/ 5110163 h 10288588"/>
              <a:gd name="connsiteX578" fmla="*/ 17118804 w 18288000"/>
              <a:gd name="connsiteY578" fmla="*/ 5110163 h 10288588"/>
              <a:gd name="connsiteX579" fmla="*/ 17129920 w 18288000"/>
              <a:gd name="connsiteY579" fmla="*/ 5110163 h 10288588"/>
              <a:gd name="connsiteX580" fmla="*/ 17141032 w 18288000"/>
              <a:gd name="connsiteY580" fmla="*/ 5107782 h 10288588"/>
              <a:gd name="connsiteX581" fmla="*/ 17152936 w 18288000"/>
              <a:gd name="connsiteY581" fmla="*/ 5104607 h 10288588"/>
              <a:gd name="connsiteX582" fmla="*/ 17164048 w 18288000"/>
              <a:gd name="connsiteY582" fmla="*/ 5101432 h 10288588"/>
              <a:gd name="connsiteX583" fmla="*/ 17173576 w 18288000"/>
              <a:gd name="connsiteY583" fmla="*/ 5095876 h 10288588"/>
              <a:gd name="connsiteX584" fmla="*/ 17183892 w 18288000"/>
              <a:gd name="connsiteY584" fmla="*/ 5090319 h 10288588"/>
              <a:gd name="connsiteX585" fmla="*/ 17193420 w 18288000"/>
              <a:gd name="connsiteY585" fmla="*/ 5083176 h 10288588"/>
              <a:gd name="connsiteX586" fmla="*/ 17200564 w 18288000"/>
              <a:gd name="connsiteY586" fmla="*/ 5075238 h 10288588"/>
              <a:gd name="connsiteX587" fmla="*/ 17208500 w 18288000"/>
              <a:gd name="connsiteY587" fmla="*/ 5067301 h 10288588"/>
              <a:gd name="connsiteX588" fmla="*/ 17215644 w 18288000"/>
              <a:gd name="connsiteY588" fmla="*/ 5058569 h 10288588"/>
              <a:gd name="connsiteX589" fmla="*/ 17221200 w 18288000"/>
              <a:gd name="connsiteY589" fmla="*/ 5048251 h 10288588"/>
              <a:gd name="connsiteX590" fmla="*/ 17225964 w 18288000"/>
              <a:gd name="connsiteY590" fmla="*/ 5038726 h 10288588"/>
              <a:gd name="connsiteX591" fmla="*/ 17229932 w 18288000"/>
              <a:gd name="connsiteY591" fmla="*/ 5028407 h 10288588"/>
              <a:gd name="connsiteX592" fmla="*/ 17233104 w 18288000"/>
              <a:gd name="connsiteY592" fmla="*/ 5017294 h 10288588"/>
              <a:gd name="connsiteX593" fmla="*/ 17234692 w 18288000"/>
              <a:gd name="connsiteY593" fmla="*/ 5004594 h 10288588"/>
              <a:gd name="connsiteX594" fmla="*/ 17235488 w 18288000"/>
              <a:gd name="connsiteY594" fmla="*/ 4993482 h 10288588"/>
              <a:gd name="connsiteX595" fmla="*/ 17235488 w 18288000"/>
              <a:gd name="connsiteY595" fmla="*/ 3835402 h 10288588"/>
              <a:gd name="connsiteX596" fmla="*/ 17234692 w 18288000"/>
              <a:gd name="connsiteY596" fmla="*/ 3824289 h 10288588"/>
              <a:gd name="connsiteX597" fmla="*/ 17233104 w 18288000"/>
              <a:gd name="connsiteY597" fmla="*/ 3811590 h 10288588"/>
              <a:gd name="connsiteX598" fmla="*/ 17229932 w 18288000"/>
              <a:gd name="connsiteY598" fmla="*/ 3800477 h 10288588"/>
              <a:gd name="connsiteX599" fmla="*/ 17225964 w 18288000"/>
              <a:gd name="connsiteY599" fmla="*/ 3790158 h 10288588"/>
              <a:gd name="connsiteX600" fmla="*/ 17221200 w 18288000"/>
              <a:gd name="connsiteY600" fmla="*/ 3779839 h 10288588"/>
              <a:gd name="connsiteX601" fmla="*/ 17215644 w 18288000"/>
              <a:gd name="connsiteY601" fmla="*/ 3770314 h 10288588"/>
              <a:gd name="connsiteX602" fmla="*/ 17208500 w 18288000"/>
              <a:gd name="connsiteY602" fmla="*/ 3760789 h 10288588"/>
              <a:gd name="connsiteX603" fmla="*/ 17200564 w 18288000"/>
              <a:gd name="connsiteY603" fmla="*/ 3752852 h 10288588"/>
              <a:gd name="connsiteX604" fmla="*/ 17193420 w 18288000"/>
              <a:gd name="connsiteY604" fmla="*/ 3744914 h 10288588"/>
              <a:gd name="connsiteX605" fmla="*/ 17183892 w 18288000"/>
              <a:gd name="connsiteY605" fmla="*/ 3738564 h 10288588"/>
              <a:gd name="connsiteX606" fmla="*/ 17173576 w 18288000"/>
              <a:gd name="connsiteY606" fmla="*/ 3733008 h 10288588"/>
              <a:gd name="connsiteX607" fmla="*/ 17164048 w 18288000"/>
              <a:gd name="connsiteY607" fmla="*/ 3727452 h 10288588"/>
              <a:gd name="connsiteX608" fmla="*/ 17152936 w 18288000"/>
              <a:gd name="connsiteY608" fmla="*/ 3723483 h 10288588"/>
              <a:gd name="connsiteX609" fmla="*/ 17141032 w 18288000"/>
              <a:gd name="connsiteY609" fmla="*/ 3720308 h 10288588"/>
              <a:gd name="connsiteX610" fmla="*/ 17129920 w 18288000"/>
              <a:gd name="connsiteY610" fmla="*/ 3719514 h 10288588"/>
              <a:gd name="connsiteX611" fmla="*/ 17118804 w 18288000"/>
              <a:gd name="connsiteY611" fmla="*/ 3717927 h 10288588"/>
              <a:gd name="connsiteX612" fmla="*/ 14504193 w 18288000"/>
              <a:gd name="connsiteY612" fmla="*/ 3717927 h 10288588"/>
              <a:gd name="connsiteX613" fmla="*/ 14491493 w 18288000"/>
              <a:gd name="connsiteY613" fmla="*/ 3719514 h 10288588"/>
              <a:gd name="connsiteX614" fmla="*/ 14480381 w 18288000"/>
              <a:gd name="connsiteY614" fmla="*/ 3720308 h 10288588"/>
              <a:gd name="connsiteX615" fmla="*/ 14469268 w 18288000"/>
              <a:gd name="connsiteY615" fmla="*/ 3723483 h 10288588"/>
              <a:gd name="connsiteX616" fmla="*/ 14458156 w 18288000"/>
              <a:gd name="connsiteY616" fmla="*/ 3727452 h 10288588"/>
              <a:gd name="connsiteX617" fmla="*/ 14447837 w 18288000"/>
              <a:gd name="connsiteY617" fmla="*/ 3733008 h 10288588"/>
              <a:gd name="connsiteX618" fmla="*/ 14439106 w 18288000"/>
              <a:gd name="connsiteY618" fmla="*/ 3738564 h 10288588"/>
              <a:gd name="connsiteX619" fmla="*/ 14430375 w 18288000"/>
              <a:gd name="connsiteY619" fmla="*/ 3744914 h 10288588"/>
              <a:gd name="connsiteX620" fmla="*/ 14420850 w 18288000"/>
              <a:gd name="connsiteY620" fmla="*/ 3752852 h 10288588"/>
              <a:gd name="connsiteX621" fmla="*/ 14412912 w 18288000"/>
              <a:gd name="connsiteY621" fmla="*/ 3760789 h 10288588"/>
              <a:gd name="connsiteX622" fmla="*/ 14406562 w 18288000"/>
              <a:gd name="connsiteY622" fmla="*/ 3770314 h 10288588"/>
              <a:gd name="connsiteX623" fmla="*/ 14401006 w 18288000"/>
              <a:gd name="connsiteY623" fmla="*/ 3779839 h 10288588"/>
              <a:gd name="connsiteX624" fmla="*/ 14396243 w 18288000"/>
              <a:gd name="connsiteY624" fmla="*/ 3790158 h 10288588"/>
              <a:gd name="connsiteX625" fmla="*/ 14391481 w 18288000"/>
              <a:gd name="connsiteY625" fmla="*/ 3800477 h 10288588"/>
              <a:gd name="connsiteX626" fmla="*/ 14389893 w 18288000"/>
              <a:gd name="connsiteY626" fmla="*/ 3811590 h 10288588"/>
              <a:gd name="connsiteX627" fmla="*/ 14387512 w 18288000"/>
              <a:gd name="connsiteY627" fmla="*/ 3824289 h 10288588"/>
              <a:gd name="connsiteX628" fmla="*/ 14387512 w 18288000"/>
              <a:gd name="connsiteY628" fmla="*/ 3835402 h 10288588"/>
              <a:gd name="connsiteX629" fmla="*/ 14387512 w 18288000"/>
              <a:gd name="connsiteY629" fmla="*/ 4993482 h 10288588"/>
              <a:gd name="connsiteX630" fmla="*/ 14387512 w 18288000"/>
              <a:gd name="connsiteY630" fmla="*/ 5004594 h 10288588"/>
              <a:gd name="connsiteX631" fmla="*/ 14389893 w 18288000"/>
              <a:gd name="connsiteY631" fmla="*/ 5017294 h 10288588"/>
              <a:gd name="connsiteX632" fmla="*/ 14391481 w 18288000"/>
              <a:gd name="connsiteY632" fmla="*/ 5028407 h 10288588"/>
              <a:gd name="connsiteX633" fmla="*/ 14396243 w 18288000"/>
              <a:gd name="connsiteY633" fmla="*/ 5038726 h 10288588"/>
              <a:gd name="connsiteX634" fmla="*/ 14401006 w 18288000"/>
              <a:gd name="connsiteY634" fmla="*/ 5048251 h 10288588"/>
              <a:gd name="connsiteX635" fmla="*/ 14406562 w 18288000"/>
              <a:gd name="connsiteY635" fmla="*/ 5058569 h 10288588"/>
              <a:gd name="connsiteX636" fmla="*/ 14412912 w 18288000"/>
              <a:gd name="connsiteY636" fmla="*/ 5067301 h 10288588"/>
              <a:gd name="connsiteX637" fmla="*/ 14420850 w 18288000"/>
              <a:gd name="connsiteY637" fmla="*/ 5075238 h 10288588"/>
              <a:gd name="connsiteX638" fmla="*/ 14430375 w 18288000"/>
              <a:gd name="connsiteY638" fmla="*/ 5083176 h 10288588"/>
              <a:gd name="connsiteX639" fmla="*/ 14439106 w 18288000"/>
              <a:gd name="connsiteY639" fmla="*/ 5090319 h 10288588"/>
              <a:gd name="connsiteX640" fmla="*/ 14447837 w 18288000"/>
              <a:gd name="connsiteY640" fmla="*/ 5095876 h 10288588"/>
              <a:gd name="connsiteX641" fmla="*/ 14458156 w 18288000"/>
              <a:gd name="connsiteY641" fmla="*/ 5101432 h 10288588"/>
              <a:gd name="connsiteX642" fmla="*/ 14469268 w 18288000"/>
              <a:gd name="connsiteY642" fmla="*/ 5104607 h 10288588"/>
              <a:gd name="connsiteX643" fmla="*/ 14480381 w 18288000"/>
              <a:gd name="connsiteY643" fmla="*/ 5107782 h 10288588"/>
              <a:gd name="connsiteX644" fmla="*/ 14491493 w 18288000"/>
              <a:gd name="connsiteY644" fmla="*/ 5110163 h 10288588"/>
              <a:gd name="connsiteX645" fmla="*/ 14504193 w 18288000"/>
              <a:gd name="connsiteY645" fmla="*/ 5110163 h 10288588"/>
              <a:gd name="connsiteX646" fmla="*/ 15659894 w 18288000"/>
              <a:gd name="connsiteY646" fmla="*/ 5110163 h 10288588"/>
              <a:gd name="connsiteX647" fmla="*/ 15671006 w 18288000"/>
              <a:gd name="connsiteY647" fmla="*/ 5110163 h 10288588"/>
              <a:gd name="connsiteX648" fmla="*/ 15682119 w 18288000"/>
              <a:gd name="connsiteY648" fmla="*/ 5107782 h 10288588"/>
              <a:gd name="connsiteX649" fmla="*/ 15693231 w 18288000"/>
              <a:gd name="connsiteY649" fmla="*/ 5104607 h 10288588"/>
              <a:gd name="connsiteX650" fmla="*/ 15704344 w 18288000"/>
              <a:gd name="connsiteY650" fmla="*/ 5101432 h 10288588"/>
              <a:gd name="connsiteX651" fmla="*/ 15714663 w 18288000"/>
              <a:gd name="connsiteY651" fmla="*/ 5095876 h 10288588"/>
              <a:gd name="connsiteX652" fmla="*/ 15724981 w 18288000"/>
              <a:gd name="connsiteY652" fmla="*/ 5090319 h 10288588"/>
              <a:gd name="connsiteX653" fmla="*/ 15733713 w 18288000"/>
              <a:gd name="connsiteY653" fmla="*/ 5083176 h 10288588"/>
              <a:gd name="connsiteX654" fmla="*/ 15741650 w 18288000"/>
              <a:gd name="connsiteY654" fmla="*/ 5075238 h 10288588"/>
              <a:gd name="connsiteX655" fmla="*/ 15749587 w 18288000"/>
              <a:gd name="connsiteY655" fmla="*/ 5067301 h 10288588"/>
              <a:gd name="connsiteX656" fmla="*/ 15755937 w 18288000"/>
              <a:gd name="connsiteY656" fmla="*/ 5058569 h 10288588"/>
              <a:gd name="connsiteX657" fmla="*/ 15761494 w 18288000"/>
              <a:gd name="connsiteY657" fmla="*/ 5048251 h 10288588"/>
              <a:gd name="connsiteX658" fmla="*/ 15766256 w 18288000"/>
              <a:gd name="connsiteY658" fmla="*/ 5038726 h 10288588"/>
              <a:gd name="connsiteX659" fmla="*/ 15771019 w 18288000"/>
              <a:gd name="connsiteY659" fmla="*/ 5028407 h 10288588"/>
              <a:gd name="connsiteX660" fmla="*/ 15772606 w 18288000"/>
              <a:gd name="connsiteY660" fmla="*/ 5017294 h 10288588"/>
              <a:gd name="connsiteX661" fmla="*/ 15774987 w 18288000"/>
              <a:gd name="connsiteY661" fmla="*/ 5004594 h 10288588"/>
              <a:gd name="connsiteX662" fmla="*/ 15776575 w 18288000"/>
              <a:gd name="connsiteY662" fmla="*/ 4993482 h 10288588"/>
              <a:gd name="connsiteX663" fmla="*/ 15776575 w 18288000"/>
              <a:gd name="connsiteY663" fmla="*/ 3835402 h 10288588"/>
              <a:gd name="connsiteX664" fmla="*/ 15774987 w 18288000"/>
              <a:gd name="connsiteY664" fmla="*/ 3824289 h 10288588"/>
              <a:gd name="connsiteX665" fmla="*/ 15772606 w 18288000"/>
              <a:gd name="connsiteY665" fmla="*/ 3811590 h 10288588"/>
              <a:gd name="connsiteX666" fmla="*/ 15771019 w 18288000"/>
              <a:gd name="connsiteY666" fmla="*/ 3800477 h 10288588"/>
              <a:gd name="connsiteX667" fmla="*/ 15766256 w 18288000"/>
              <a:gd name="connsiteY667" fmla="*/ 3790158 h 10288588"/>
              <a:gd name="connsiteX668" fmla="*/ 15761494 w 18288000"/>
              <a:gd name="connsiteY668" fmla="*/ 3779839 h 10288588"/>
              <a:gd name="connsiteX669" fmla="*/ 15755937 w 18288000"/>
              <a:gd name="connsiteY669" fmla="*/ 3770314 h 10288588"/>
              <a:gd name="connsiteX670" fmla="*/ 15749587 w 18288000"/>
              <a:gd name="connsiteY670" fmla="*/ 3760789 h 10288588"/>
              <a:gd name="connsiteX671" fmla="*/ 15741650 w 18288000"/>
              <a:gd name="connsiteY671" fmla="*/ 3752852 h 10288588"/>
              <a:gd name="connsiteX672" fmla="*/ 15733713 w 18288000"/>
              <a:gd name="connsiteY672" fmla="*/ 3744914 h 10288588"/>
              <a:gd name="connsiteX673" fmla="*/ 15724981 w 18288000"/>
              <a:gd name="connsiteY673" fmla="*/ 3738564 h 10288588"/>
              <a:gd name="connsiteX674" fmla="*/ 15714663 w 18288000"/>
              <a:gd name="connsiteY674" fmla="*/ 3733008 h 10288588"/>
              <a:gd name="connsiteX675" fmla="*/ 15704344 w 18288000"/>
              <a:gd name="connsiteY675" fmla="*/ 3727452 h 10288588"/>
              <a:gd name="connsiteX676" fmla="*/ 15693231 w 18288000"/>
              <a:gd name="connsiteY676" fmla="*/ 3723483 h 10288588"/>
              <a:gd name="connsiteX677" fmla="*/ 15682119 w 18288000"/>
              <a:gd name="connsiteY677" fmla="*/ 3720308 h 10288588"/>
              <a:gd name="connsiteX678" fmla="*/ 15671006 w 18288000"/>
              <a:gd name="connsiteY678" fmla="*/ 3719514 h 10288588"/>
              <a:gd name="connsiteX679" fmla="*/ 15659894 w 18288000"/>
              <a:gd name="connsiteY679" fmla="*/ 3717927 h 10288588"/>
              <a:gd name="connsiteX680" fmla="*/ 13046141 w 18288000"/>
              <a:gd name="connsiteY680" fmla="*/ 3717926 h 10288588"/>
              <a:gd name="connsiteX681" fmla="*/ 13034228 w 18288000"/>
              <a:gd name="connsiteY681" fmla="*/ 3719514 h 10288588"/>
              <a:gd name="connsiteX682" fmla="*/ 13023109 w 18288000"/>
              <a:gd name="connsiteY682" fmla="*/ 3720308 h 10288588"/>
              <a:gd name="connsiteX683" fmla="*/ 13011990 w 18288000"/>
              <a:gd name="connsiteY683" fmla="*/ 3723482 h 10288588"/>
              <a:gd name="connsiteX684" fmla="*/ 13000077 w 18288000"/>
              <a:gd name="connsiteY684" fmla="*/ 3727451 h 10288588"/>
              <a:gd name="connsiteX685" fmla="*/ 12990547 w 18288000"/>
              <a:gd name="connsiteY685" fmla="*/ 3733008 h 10288588"/>
              <a:gd name="connsiteX686" fmla="*/ 12981016 w 18288000"/>
              <a:gd name="connsiteY686" fmla="*/ 3738564 h 10288588"/>
              <a:gd name="connsiteX687" fmla="*/ 12972280 w 18288000"/>
              <a:gd name="connsiteY687" fmla="*/ 3744914 h 10288588"/>
              <a:gd name="connsiteX688" fmla="*/ 12963544 w 18288000"/>
              <a:gd name="connsiteY688" fmla="*/ 3752851 h 10288588"/>
              <a:gd name="connsiteX689" fmla="*/ 12955602 w 18288000"/>
              <a:gd name="connsiteY689" fmla="*/ 3760789 h 10288588"/>
              <a:gd name="connsiteX690" fmla="*/ 12948454 w 18288000"/>
              <a:gd name="connsiteY690" fmla="*/ 3770314 h 10288588"/>
              <a:gd name="connsiteX691" fmla="*/ 12942895 w 18288000"/>
              <a:gd name="connsiteY691" fmla="*/ 3779839 h 10288588"/>
              <a:gd name="connsiteX692" fmla="*/ 12938924 w 18288000"/>
              <a:gd name="connsiteY692" fmla="*/ 3790158 h 10288588"/>
              <a:gd name="connsiteX693" fmla="*/ 12934158 w 18288000"/>
              <a:gd name="connsiteY693" fmla="*/ 3800476 h 10288588"/>
              <a:gd name="connsiteX694" fmla="*/ 12931776 w 18288000"/>
              <a:gd name="connsiteY694" fmla="*/ 3811589 h 10288588"/>
              <a:gd name="connsiteX695" fmla="*/ 12929393 w 18288000"/>
              <a:gd name="connsiteY695" fmla="*/ 3824288 h 10288588"/>
              <a:gd name="connsiteX696" fmla="*/ 12928599 w 18288000"/>
              <a:gd name="connsiteY696" fmla="*/ 3835401 h 10288588"/>
              <a:gd name="connsiteX697" fmla="*/ 12928599 w 18288000"/>
              <a:gd name="connsiteY697" fmla="*/ 4993482 h 10288588"/>
              <a:gd name="connsiteX698" fmla="*/ 12929393 w 18288000"/>
              <a:gd name="connsiteY698" fmla="*/ 5004594 h 10288588"/>
              <a:gd name="connsiteX699" fmla="*/ 12931776 w 18288000"/>
              <a:gd name="connsiteY699" fmla="*/ 5017294 h 10288588"/>
              <a:gd name="connsiteX700" fmla="*/ 12934158 w 18288000"/>
              <a:gd name="connsiteY700" fmla="*/ 5028407 h 10288588"/>
              <a:gd name="connsiteX701" fmla="*/ 12938924 w 18288000"/>
              <a:gd name="connsiteY701" fmla="*/ 5038726 h 10288588"/>
              <a:gd name="connsiteX702" fmla="*/ 12942895 w 18288000"/>
              <a:gd name="connsiteY702" fmla="*/ 5048251 h 10288588"/>
              <a:gd name="connsiteX703" fmla="*/ 12948454 w 18288000"/>
              <a:gd name="connsiteY703" fmla="*/ 5058569 h 10288588"/>
              <a:gd name="connsiteX704" fmla="*/ 12955602 w 18288000"/>
              <a:gd name="connsiteY704" fmla="*/ 5067301 h 10288588"/>
              <a:gd name="connsiteX705" fmla="*/ 12963544 w 18288000"/>
              <a:gd name="connsiteY705" fmla="*/ 5075238 h 10288588"/>
              <a:gd name="connsiteX706" fmla="*/ 12972280 w 18288000"/>
              <a:gd name="connsiteY706" fmla="*/ 5083176 h 10288588"/>
              <a:gd name="connsiteX707" fmla="*/ 12981016 w 18288000"/>
              <a:gd name="connsiteY707" fmla="*/ 5090319 h 10288588"/>
              <a:gd name="connsiteX708" fmla="*/ 12990547 w 18288000"/>
              <a:gd name="connsiteY708" fmla="*/ 5095876 h 10288588"/>
              <a:gd name="connsiteX709" fmla="*/ 13000077 w 18288000"/>
              <a:gd name="connsiteY709" fmla="*/ 5101432 h 10288588"/>
              <a:gd name="connsiteX710" fmla="*/ 13011990 w 18288000"/>
              <a:gd name="connsiteY710" fmla="*/ 5104607 h 10288588"/>
              <a:gd name="connsiteX711" fmla="*/ 13023109 w 18288000"/>
              <a:gd name="connsiteY711" fmla="*/ 5107782 h 10288588"/>
              <a:gd name="connsiteX712" fmla="*/ 13034228 w 18288000"/>
              <a:gd name="connsiteY712" fmla="*/ 5110163 h 10288588"/>
              <a:gd name="connsiteX713" fmla="*/ 13046141 w 18288000"/>
              <a:gd name="connsiteY713" fmla="*/ 5110163 h 10288588"/>
              <a:gd name="connsiteX714" fmla="*/ 14201707 w 18288000"/>
              <a:gd name="connsiteY714" fmla="*/ 5110163 h 10288588"/>
              <a:gd name="connsiteX715" fmla="*/ 14213620 w 18288000"/>
              <a:gd name="connsiteY715" fmla="*/ 5110163 h 10288588"/>
              <a:gd name="connsiteX716" fmla="*/ 14225533 w 18288000"/>
              <a:gd name="connsiteY716" fmla="*/ 5107782 h 10288588"/>
              <a:gd name="connsiteX717" fmla="*/ 14236652 w 18288000"/>
              <a:gd name="connsiteY717" fmla="*/ 5104607 h 10288588"/>
              <a:gd name="connsiteX718" fmla="*/ 14247771 w 18288000"/>
              <a:gd name="connsiteY718" fmla="*/ 5101432 h 10288588"/>
              <a:gd name="connsiteX719" fmla="*/ 14258095 w 18288000"/>
              <a:gd name="connsiteY719" fmla="*/ 5095876 h 10288588"/>
              <a:gd name="connsiteX720" fmla="*/ 14267626 w 18288000"/>
              <a:gd name="connsiteY720" fmla="*/ 5090319 h 10288588"/>
              <a:gd name="connsiteX721" fmla="*/ 14277156 w 18288000"/>
              <a:gd name="connsiteY721" fmla="*/ 5083176 h 10288588"/>
              <a:gd name="connsiteX722" fmla="*/ 14284304 w 18288000"/>
              <a:gd name="connsiteY722" fmla="*/ 5075238 h 10288588"/>
              <a:gd name="connsiteX723" fmla="*/ 14292246 w 18288000"/>
              <a:gd name="connsiteY723" fmla="*/ 5067301 h 10288588"/>
              <a:gd name="connsiteX724" fmla="*/ 14299394 w 18288000"/>
              <a:gd name="connsiteY724" fmla="*/ 5058569 h 10288588"/>
              <a:gd name="connsiteX725" fmla="*/ 14304953 w 18288000"/>
              <a:gd name="connsiteY725" fmla="*/ 5048251 h 10288588"/>
              <a:gd name="connsiteX726" fmla="*/ 14309719 w 18288000"/>
              <a:gd name="connsiteY726" fmla="*/ 5038726 h 10288588"/>
              <a:gd name="connsiteX727" fmla="*/ 14313690 w 18288000"/>
              <a:gd name="connsiteY727" fmla="*/ 5028407 h 10288588"/>
              <a:gd name="connsiteX728" fmla="*/ 14316072 w 18288000"/>
              <a:gd name="connsiteY728" fmla="*/ 5017294 h 10288588"/>
              <a:gd name="connsiteX729" fmla="*/ 14318455 w 18288000"/>
              <a:gd name="connsiteY729" fmla="*/ 5004594 h 10288588"/>
              <a:gd name="connsiteX730" fmla="*/ 14319249 w 18288000"/>
              <a:gd name="connsiteY730" fmla="*/ 4993482 h 10288588"/>
              <a:gd name="connsiteX731" fmla="*/ 14319249 w 18288000"/>
              <a:gd name="connsiteY731" fmla="*/ 3835401 h 10288588"/>
              <a:gd name="connsiteX732" fmla="*/ 14318455 w 18288000"/>
              <a:gd name="connsiteY732" fmla="*/ 3824288 h 10288588"/>
              <a:gd name="connsiteX733" fmla="*/ 14316072 w 18288000"/>
              <a:gd name="connsiteY733" fmla="*/ 3811589 h 10288588"/>
              <a:gd name="connsiteX734" fmla="*/ 14313690 w 18288000"/>
              <a:gd name="connsiteY734" fmla="*/ 3800476 h 10288588"/>
              <a:gd name="connsiteX735" fmla="*/ 14309719 w 18288000"/>
              <a:gd name="connsiteY735" fmla="*/ 3790158 h 10288588"/>
              <a:gd name="connsiteX736" fmla="*/ 14304953 w 18288000"/>
              <a:gd name="connsiteY736" fmla="*/ 3779839 h 10288588"/>
              <a:gd name="connsiteX737" fmla="*/ 14299394 w 18288000"/>
              <a:gd name="connsiteY737" fmla="*/ 3770314 h 10288588"/>
              <a:gd name="connsiteX738" fmla="*/ 14292246 w 18288000"/>
              <a:gd name="connsiteY738" fmla="*/ 3760789 h 10288588"/>
              <a:gd name="connsiteX739" fmla="*/ 14284304 w 18288000"/>
              <a:gd name="connsiteY739" fmla="*/ 3752851 h 10288588"/>
              <a:gd name="connsiteX740" fmla="*/ 14277156 w 18288000"/>
              <a:gd name="connsiteY740" fmla="*/ 3744914 h 10288588"/>
              <a:gd name="connsiteX741" fmla="*/ 14267626 w 18288000"/>
              <a:gd name="connsiteY741" fmla="*/ 3738564 h 10288588"/>
              <a:gd name="connsiteX742" fmla="*/ 14258095 w 18288000"/>
              <a:gd name="connsiteY742" fmla="*/ 3733008 h 10288588"/>
              <a:gd name="connsiteX743" fmla="*/ 14247771 w 18288000"/>
              <a:gd name="connsiteY743" fmla="*/ 3727451 h 10288588"/>
              <a:gd name="connsiteX744" fmla="*/ 14236652 w 18288000"/>
              <a:gd name="connsiteY744" fmla="*/ 3723482 h 10288588"/>
              <a:gd name="connsiteX745" fmla="*/ 14225533 w 18288000"/>
              <a:gd name="connsiteY745" fmla="*/ 3720308 h 10288588"/>
              <a:gd name="connsiteX746" fmla="*/ 14213620 w 18288000"/>
              <a:gd name="connsiteY746" fmla="*/ 3719514 h 10288588"/>
              <a:gd name="connsiteX747" fmla="*/ 14201707 w 18288000"/>
              <a:gd name="connsiteY747" fmla="*/ 3717926 h 10288588"/>
              <a:gd name="connsiteX748" fmla="*/ 11587956 w 18288000"/>
              <a:gd name="connsiteY748" fmla="*/ 3717926 h 10288588"/>
              <a:gd name="connsiteX749" fmla="*/ 11575256 w 18288000"/>
              <a:gd name="connsiteY749" fmla="*/ 3719513 h 10288588"/>
              <a:gd name="connsiteX750" fmla="*/ 11564143 w 18288000"/>
              <a:gd name="connsiteY750" fmla="*/ 3720307 h 10288588"/>
              <a:gd name="connsiteX751" fmla="*/ 11553031 w 18288000"/>
              <a:gd name="connsiteY751" fmla="*/ 3723482 h 10288588"/>
              <a:gd name="connsiteX752" fmla="*/ 11541918 w 18288000"/>
              <a:gd name="connsiteY752" fmla="*/ 3727451 h 10288588"/>
              <a:gd name="connsiteX753" fmla="*/ 11531599 w 18288000"/>
              <a:gd name="connsiteY753" fmla="*/ 3733007 h 10288588"/>
              <a:gd name="connsiteX754" fmla="*/ 11522868 w 18288000"/>
              <a:gd name="connsiteY754" fmla="*/ 3738563 h 10288588"/>
              <a:gd name="connsiteX755" fmla="*/ 11512549 w 18288000"/>
              <a:gd name="connsiteY755" fmla="*/ 3744913 h 10288588"/>
              <a:gd name="connsiteX756" fmla="*/ 11504612 w 18288000"/>
              <a:gd name="connsiteY756" fmla="*/ 3752851 h 10288588"/>
              <a:gd name="connsiteX757" fmla="*/ 11496675 w 18288000"/>
              <a:gd name="connsiteY757" fmla="*/ 3760788 h 10288588"/>
              <a:gd name="connsiteX758" fmla="*/ 11490325 w 18288000"/>
              <a:gd name="connsiteY758" fmla="*/ 3770313 h 10288588"/>
              <a:gd name="connsiteX759" fmla="*/ 11484768 w 18288000"/>
              <a:gd name="connsiteY759" fmla="*/ 3779838 h 10288588"/>
              <a:gd name="connsiteX760" fmla="*/ 11480006 w 18288000"/>
              <a:gd name="connsiteY760" fmla="*/ 3790157 h 10288588"/>
              <a:gd name="connsiteX761" fmla="*/ 11475243 w 18288000"/>
              <a:gd name="connsiteY761" fmla="*/ 3800476 h 10288588"/>
              <a:gd name="connsiteX762" fmla="*/ 11473656 w 18288000"/>
              <a:gd name="connsiteY762" fmla="*/ 3811588 h 10288588"/>
              <a:gd name="connsiteX763" fmla="*/ 11471275 w 18288000"/>
              <a:gd name="connsiteY763" fmla="*/ 3824288 h 10288588"/>
              <a:gd name="connsiteX764" fmla="*/ 11469687 w 18288000"/>
              <a:gd name="connsiteY764" fmla="*/ 3835401 h 10288588"/>
              <a:gd name="connsiteX765" fmla="*/ 11469687 w 18288000"/>
              <a:gd name="connsiteY765" fmla="*/ 4993482 h 10288588"/>
              <a:gd name="connsiteX766" fmla="*/ 11471275 w 18288000"/>
              <a:gd name="connsiteY766" fmla="*/ 5004594 h 10288588"/>
              <a:gd name="connsiteX767" fmla="*/ 11473656 w 18288000"/>
              <a:gd name="connsiteY767" fmla="*/ 5017294 h 10288588"/>
              <a:gd name="connsiteX768" fmla="*/ 11475243 w 18288000"/>
              <a:gd name="connsiteY768" fmla="*/ 5028407 h 10288588"/>
              <a:gd name="connsiteX769" fmla="*/ 11480006 w 18288000"/>
              <a:gd name="connsiteY769" fmla="*/ 5038726 h 10288588"/>
              <a:gd name="connsiteX770" fmla="*/ 11484768 w 18288000"/>
              <a:gd name="connsiteY770" fmla="*/ 5048251 h 10288588"/>
              <a:gd name="connsiteX771" fmla="*/ 11490325 w 18288000"/>
              <a:gd name="connsiteY771" fmla="*/ 5058569 h 10288588"/>
              <a:gd name="connsiteX772" fmla="*/ 11496675 w 18288000"/>
              <a:gd name="connsiteY772" fmla="*/ 5067301 h 10288588"/>
              <a:gd name="connsiteX773" fmla="*/ 11504612 w 18288000"/>
              <a:gd name="connsiteY773" fmla="*/ 5075238 h 10288588"/>
              <a:gd name="connsiteX774" fmla="*/ 11512549 w 18288000"/>
              <a:gd name="connsiteY774" fmla="*/ 5083176 h 10288588"/>
              <a:gd name="connsiteX775" fmla="*/ 11522868 w 18288000"/>
              <a:gd name="connsiteY775" fmla="*/ 5090319 h 10288588"/>
              <a:gd name="connsiteX776" fmla="*/ 11531599 w 18288000"/>
              <a:gd name="connsiteY776" fmla="*/ 5095876 h 10288588"/>
              <a:gd name="connsiteX777" fmla="*/ 11541918 w 18288000"/>
              <a:gd name="connsiteY777" fmla="*/ 5101432 h 10288588"/>
              <a:gd name="connsiteX778" fmla="*/ 11553031 w 18288000"/>
              <a:gd name="connsiteY778" fmla="*/ 5104607 h 10288588"/>
              <a:gd name="connsiteX779" fmla="*/ 11564143 w 18288000"/>
              <a:gd name="connsiteY779" fmla="*/ 5107782 h 10288588"/>
              <a:gd name="connsiteX780" fmla="*/ 11575256 w 18288000"/>
              <a:gd name="connsiteY780" fmla="*/ 5110163 h 10288588"/>
              <a:gd name="connsiteX781" fmla="*/ 11587956 w 18288000"/>
              <a:gd name="connsiteY781" fmla="*/ 5110163 h 10288588"/>
              <a:gd name="connsiteX782" fmla="*/ 12742068 w 18288000"/>
              <a:gd name="connsiteY782" fmla="*/ 5110163 h 10288588"/>
              <a:gd name="connsiteX783" fmla="*/ 12754768 w 18288000"/>
              <a:gd name="connsiteY783" fmla="*/ 5110163 h 10288588"/>
              <a:gd name="connsiteX784" fmla="*/ 12765881 w 18288000"/>
              <a:gd name="connsiteY784" fmla="*/ 5107782 h 10288588"/>
              <a:gd name="connsiteX785" fmla="*/ 12776993 w 18288000"/>
              <a:gd name="connsiteY785" fmla="*/ 5104607 h 10288588"/>
              <a:gd name="connsiteX786" fmla="*/ 12788106 w 18288000"/>
              <a:gd name="connsiteY786" fmla="*/ 5101432 h 10288588"/>
              <a:gd name="connsiteX787" fmla="*/ 12798425 w 18288000"/>
              <a:gd name="connsiteY787" fmla="*/ 5095876 h 10288588"/>
              <a:gd name="connsiteX788" fmla="*/ 12808743 w 18288000"/>
              <a:gd name="connsiteY788" fmla="*/ 5090319 h 10288588"/>
              <a:gd name="connsiteX789" fmla="*/ 12817475 w 18288000"/>
              <a:gd name="connsiteY789" fmla="*/ 5083176 h 10288588"/>
              <a:gd name="connsiteX790" fmla="*/ 12825412 w 18288000"/>
              <a:gd name="connsiteY790" fmla="*/ 5075238 h 10288588"/>
              <a:gd name="connsiteX791" fmla="*/ 12833349 w 18288000"/>
              <a:gd name="connsiteY791" fmla="*/ 5067301 h 10288588"/>
              <a:gd name="connsiteX792" fmla="*/ 12839699 w 18288000"/>
              <a:gd name="connsiteY792" fmla="*/ 5058569 h 10288588"/>
              <a:gd name="connsiteX793" fmla="*/ 12845256 w 18288000"/>
              <a:gd name="connsiteY793" fmla="*/ 5048251 h 10288588"/>
              <a:gd name="connsiteX794" fmla="*/ 12850018 w 18288000"/>
              <a:gd name="connsiteY794" fmla="*/ 5038726 h 10288588"/>
              <a:gd name="connsiteX795" fmla="*/ 12854781 w 18288000"/>
              <a:gd name="connsiteY795" fmla="*/ 5028407 h 10288588"/>
              <a:gd name="connsiteX796" fmla="*/ 12857162 w 18288000"/>
              <a:gd name="connsiteY796" fmla="*/ 5017294 h 10288588"/>
              <a:gd name="connsiteX797" fmla="*/ 12858749 w 18288000"/>
              <a:gd name="connsiteY797" fmla="*/ 5004594 h 10288588"/>
              <a:gd name="connsiteX798" fmla="*/ 12860337 w 18288000"/>
              <a:gd name="connsiteY798" fmla="*/ 4993482 h 10288588"/>
              <a:gd name="connsiteX799" fmla="*/ 12860337 w 18288000"/>
              <a:gd name="connsiteY799" fmla="*/ 3835401 h 10288588"/>
              <a:gd name="connsiteX800" fmla="*/ 12858749 w 18288000"/>
              <a:gd name="connsiteY800" fmla="*/ 3824288 h 10288588"/>
              <a:gd name="connsiteX801" fmla="*/ 12857162 w 18288000"/>
              <a:gd name="connsiteY801" fmla="*/ 3811588 h 10288588"/>
              <a:gd name="connsiteX802" fmla="*/ 12854781 w 18288000"/>
              <a:gd name="connsiteY802" fmla="*/ 3800476 h 10288588"/>
              <a:gd name="connsiteX803" fmla="*/ 12850018 w 18288000"/>
              <a:gd name="connsiteY803" fmla="*/ 3790157 h 10288588"/>
              <a:gd name="connsiteX804" fmla="*/ 12845256 w 18288000"/>
              <a:gd name="connsiteY804" fmla="*/ 3779838 h 10288588"/>
              <a:gd name="connsiteX805" fmla="*/ 12839699 w 18288000"/>
              <a:gd name="connsiteY805" fmla="*/ 3770313 h 10288588"/>
              <a:gd name="connsiteX806" fmla="*/ 12833349 w 18288000"/>
              <a:gd name="connsiteY806" fmla="*/ 3760788 h 10288588"/>
              <a:gd name="connsiteX807" fmla="*/ 12825412 w 18288000"/>
              <a:gd name="connsiteY807" fmla="*/ 3752851 h 10288588"/>
              <a:gd name="connsiteX808" fmla="*/ 12817475 w 18288000"/>
              <a:gd name="connsiteY808" fmla="*/ 3744913 h 10288588"/>
              <a:gd name="connsiteX809" fmla="*/ 12808743 w 18288000"/>
              <a:gd name="connsiteY809" fmla="*/ 3738563 h 10288588"/>
              <a:gd name="connsiteX810" fmla="*/ 12798425 w 18288000"/>
              <a:gd name="connsiteY810" fmla="*/ 3733007 h 10288588"/>
              <a:gd name="connsiteX811" fmla="*/ 12788106 w 18288000"/>
              <a:gd name="connsiteY811" fmla="*/ 3727451 h 10288588"/>
              <a:gd name="connsiteX812" fmla="*/ 12776993 w 18288000"/>
              <a:gd name="connsiteY812" fmla="*/ 3723482 h 10288588"/>
              <a:gd name="connsiteX813" fmla="*/ 12765881 w 18288000"/>
              <a:gd name="connsiteY813" fmla="*/ 3720307 h 10288588"/>
              <a:gd name="connsiteX814" fmla="*/ 12754768 w 18288000"/>
              <a:gd name="connsiteY814" fmla="*/ 3719513 h 10288588"/>
              <a:gd name="connsiteX815" fmla="*/ 12742068 w 18288000"/>
              <a:gd name="connsiteY815" fmla="*/ 3717926 h 10288588"/>
              <a:gd name="connsiteX816" fmla="*/ 10129043 w 18288000"/>
              <a:gd name="connsiteY816" fmla="*/ 3717925 h 10288588"/>
              <a:gd name="connsiteX817" fmla="*/ 10117137 w 18288000"/>
              <a:gd name="connsiteY817" fmla="*/ 3719513 h 10288588"/>
              <a:gd name="connsiteX818" fmla="*/ 10106025 w 18288000"/>
              <a:gd name="connsiteY818" fmla="*/ 3720307 h 10288588"/>
              <a:gd name="connsiteX819" fmla="*/ 10094912 w 18288000"/>
              <a:gd name="connsiteY819" fmla="*/ 3723481 h 10288588"/>
              <a:gd name="connsiteX820" fmla="*/ 10083006 w 18288000"/>
              <a:gd name="connsiteY820" fmla="*/ 3727450 h 10288588"/>
              <a:gd name="connsiteX821" fmla="*/ 10073481 w 18288000"/>
              <a:gd name="connsiteY821" fmla="*/ 3733007 h 10288588"/>
              <a:gd name="connsiteX822" fmla="*/ 10063162 w 18288000"/>
              <a:gd name="connsiteY822" fmla="*/ 3738563 h 10288588"/>
              <a:gd name="connsiteX823" fmla="*/ 10054431 w 18288000"/>
              <a:gd name="connsiteY823" fmla="*/ 3744913 h 10288588"/>
              <a:gd name="connsiteX824" fmla="*/ 10046493 w 18288000"/>
              <a:gd name="connsiteY824" fmla="*/ 3752850 h 10288588"/>
              <a:gd name="connsiteX825" fmla="*/ 10038556 w 18288000"/>
              <a:gd name="connsiteY825" fmla="*/ 3760788 h 10288588"/>
              <a:gd name="connsiteX826" fmla="*/ 10031412 w 18288000"/>
              <a:gd name="connsiteY826" fmla="*/ 3770313 h 10288588"/>
              <a:gd name="connsiteX827" fmla="*/ 10025856 w 18288000"/>
              <a:gd name="connsiteY827" fmla="*/ 3779838 h 10288588"/>
              <a:gd name="connsiteX828" fmla="*/ 10021887 w 18288000"/>
              <a:gd name="connsiteY828" fmla="*/ 3790157 h 10288588"/>
              <a:gd name="connsiteX829" fmla="*/ 10017125 w 18288000"/>
              <a:gd name="connsiteY829" fmla="*/ 3800475 h 10288588"/>
              <a:gd name="connsiteX830" fmla="*/ 10014743 w 18288000"/>
              <a:gd name="connsiteY830" fmla="*/ 3811588 h 10288588"/>
              <a:gd name="connsiteX831" fmla="*/ 10012362 w 18288000"/>
              <a:gd name="connsiteY831" fmla="*/ 3824288 h 10288588"/>
              <a:gd name="connsiteX832" fmla="*/ 10012362 w 18288000"/>
              <a:gd name="connsiteY832" fmla="*/ 3835400 h 10288588"/>
              <a:gd name="connsiteX833" fmla="*/ 10012362 w 18288000"/>
              <a:gd name="connsiteY833" fmla="*/ 4993482 h 10288588"/>
              <a:gd name="connsiteX834" fmla="*/ 10012362 w 18288000"/>
              <a:gd name="connsiteY834" fmla="*/ 5004594 h 10288588"/>
              <a:gd name="connsiteX835" fmla="*/ 10014743 w 18288000"/>
              <a:gd name="connsiteY835" fmla="*/ 5017294 h 10288588"/>
              <a:gd name="connsiteX836" fmla="*/ 10017125 w 18288000"/>
              <a:gd name="connsiteY836" fmla="*/ 5028407 h 10288588"/>
              <a:gd name="connsiteX837" fmla="*/ 10021887 w 18288000"/>
              <a:gd name="connsiteY837" fmla="*/ 5038726 h 10288588"/>
              <a:gd name="connsiteX838" fmla="*/ 10025856 w 18288000"/>
              <a:gd name="connsiteY838" fmla="*/ 5048251 h 10288588"/>
              <a:gd name="connsiteX839" fmla="*/ 10031412 w 18288000"/>
              <a:gd name="connsiteY839" fmla="*/ 5058569 h 10288588"/>
              <a:gd name="connsiteX840" fmla="*/ 10038556 w 18288000"/>
              <a:gd name="connsiteY840" fmla="*/ 5067301 h 10288588"/>
              <a:gd name="connsiteX841" fmla="*/ 10046493 w 18288000"/>
              <a:gd name="connsiteY841" fmla="*/ 5075238 h 10288588"/>
              <a:gd name="connsiteX842" fmla="*/ 10054431 w 18288000"/>
              <a:gd name="connsiteY842" fmla="*/ 5083176 h 10288588"/>
              <a:gd name="connsiteX843" fmla="*/ 10063162 w 18288000"/>
              <a:gd name="connsiteY843" fmla="*/ 5090319 h 10288588"/>
              <a:gd name="connsiteX844" fmla="*/ 10073481 w 18288000"/>
              <a:gd name="connsiteY844" fmla="*/ 5095876 h 10288588"/>
              <a:gd name="connsiteX845" fmla="*/ 10083006 w 18288000"/>
              <a:gd name="connsiteY845" fmla="*/ 5101432 h 10288588"/>
              <a:gd name="connsiteX846" fmla="*/ 10094912 w 18288000"/>
              <a:gd name="connsiteY846" fmla="*/ 5104607 h 10288588"/>
              <a:gd name="connsiteX847" fmla="*/ 10106025 w 18288000"/>
              <a:gd name="connsiteY847" fmla="*/ 5107782 h 10288588"/>
              <a:gd name="connsiteX848" fmla="*/ 10117137 w 18288000"/>
              <a:gd name="connsiteY848" fmla="*/ 5110163 h 10288588"/>
              <a:gd name="connsiteX849" fmla="*/ 10129043 w 18288000"/>
              <a:gd name="connsiteY849" fmla="*/ 5110163 h 10288588"/>
              <a:gd name="connsiteX850" fmla="*/ 11283950 w 18288000"/>
              <a:gd name="connsiteY850" fmla="*/ 5110163 h 10288588"/>
              <a:gd name="connsiteX851" fmla="*/ 11295856 w 18288000"/>
              <a:gd name="connsiteY851" fmla="*/ 5110163 h 10288588"/>
              <a:gd name="connsiteX852" fmla="*/ 11307763 w 18288000"/>
              <a:gd name="connsiteY852" fmla="*/ 5107782 h 10288588"/>
              <a:gd name="connsiteX853" fmla="*/ 11318875 w 18288000"/>
              <a:gd name="connsiteY853" fmla="*/ 5104607 h 10288588"/>
              <a:gd name="connsiteX854" fmla="*/ 11329987 w 18288000"/>
              <a:gd name="connsiteY854" fmla="*/ 5101432 h 10288588"/>
              <a:gd name="connsiteX855" fmla="*/ 11340306 w 18288000"/>
              <a:gd name="connsiteY855" fmla="*/ 5095876 h 10288588"/>
              <a:gd name="connsiteX856" fmla="*/ 11349037 w 18288000"/>
              <a:gd name="connsiteY856" fmla="*/ 5090319 h 10288588"/>
              <a:gd name="connsiteX857" fmla="*/ 11357769 w 18288000"/>
              <a:gd name="connsiteY857" fmla="*/ 5083176 h 10288588"/>
              <a:gd name="connsiteX858" fmla="*/ 11366500 w 18288000"/>
              <a:gd name="connsiteY858" fmla="*/ 5075238 h 10288588"/>
              <a:gd name="connsiteX859" fmla="*/ 11374437 w 18288000"/>
              <a:gd name="connsiteY859" fmla="*/ 5067301 h 10288588"/>
              <a:gd name="connsiteX860" fmla="*/ 11381581 w 18288000"/>
              <a:gd name="connsiteY860" fmla="*/ 5058569 h 10288588"/>
              <a:gd name="connsiteX861" fmla="*/ 11387137 w 18288000"/>
              <a:gd name="connsiteY861" fmla="*/ 5048251 h 10288588"/>
              <a:gd name="connsiteX862" fmla="*/ 11391900 w 18288000"/>
              <a:gd name="connsiteY862" fmla="*/ 5038726 h 10288588"/>
              <a:gd name="connsiteX863" fmla="*/ 11395869 w 18288000"/>
              <a:gd name="connsiteY863" fmla="*/ 5028407 h 10288588"/>
              <a:gd name="connsiteX864" fmla="*/ 11398250 w 18288000"/>
              <a:gd name="connsiteY864" fmla="*/ 5017294 h 10288588"/>
              <a:gd name="connsiteX865" fmla="*/ 11400631 w 18288000"/>
              <a:gd name="connsiteY865" fmla="*/ 5004594 h 10288588"/>
              <a:gd name="connsiteX866" fmla="*/ 11401425 w 18288000"/>
              <a:gd name="connsiteY866" fmla="*/ 4993482 h 10288588"/>
              <a:gd name="connsiteX867" fmla="*/ 11401425 w 18288000"/>
              <a:gd name="connsiteY867" fmla="*/ 3835400 h 10288588"/>
              <a:gd name="connsiteX868" fmla="*/ 11400631 w 18288000"/>
              <a:gd name="connsiteY868" fmla="*/ 3824288 h 10288588"/>
              <a:gd name="connsiteX869" fmla="*/ 11398250 w 18288000"/>
              <a:gd name="connsiteY869" fmla="*/ 3811588 h 10288588"/>
              <a:gd name="connsiteX870" fmla="*/ 11395869 w 18288000"/>
              <a:gd name="connsiteY870" fmla="*/ 3800475 h 10288588"/>
              <a:gd name="connsiteX871" fmla="*/ 11391900 w 18288000"/>
              <a:gd name="connsiteY871" fmla="*/ 3790157 h 10288588"/>
              <a:gd name="connsiteX872" fmla="*/ 11387137 w 18288000"/>
              <a:gd name="connsiteY872" fmla="*/ 3779838 h 10288588"/>
              <a:gd name="connsiteX873" fmla="*/ 11381581 w 18288000"/>
              <a:gd name="connsiteY873" fmla="*/ 3770313 h 10288588"/>
              <a:gd name="connsiteX874" fmla="*/ 11374437 w 18288000"/>
              <a:gd name="connsiteY874" fmla="*/ 3760788 h 10288588"/>
              <a:gd name="connsiteX875" fmla="*/ 11366500 w 18288000"/>
              <a:gd name="connsiteY875" fmla="*/ 3752850 h 10288588"/>
              <a:gd name="connsiteX876" fmla="*/ 11357769 w 18288000"/>
              <a:gd name="connsiteY876" fmla="*/ 3744913 h 10288588"/>
              <a:gd name="connsiteX877" fmla="*/ 11349037 w 18288000"/>
              <a:gd name="connsiteY877" fmla="*/ 3738563 h 10288588"/>
              <a:gd name="connsiteX878" fmla="*/ 11340306 w 18288000"/>
              <a:gd name="connsiteY878" fmla="*/ 3733007 h 10288588"/>
              <a:gd name="connsiteX879" fmla="*/ 11329987 w 18288000"/>
              <a:gd name="connsiteY879" fmla="*/ 3727450 h 10288588"/>
              <a:gd name="connsiteX880" fmla="*/ 11318875 w 18288000"/>
              <a:gd name="connsiteY880" fmla="*/ 3723481 h 10288588"/>
              <a:gd name="connsiteX881" fmla="*/ 11307763 w 18288000"/>
              <a:gd name="connsiteY881" fmla="*/ 3720307 h 10288588"/>
              <a:gd name="connsiteX882" fmla="*/ 11295856 w 18288000"/>
              <a:gd name="connsiteY882" fmla="*/ 3719513 h 10288588"/>
              <a:gd name="connsiteX883" fmla="*/ 11283950 w 18288000"/>
              <a:gd name="connsiteY883" fmla="*/ 3717925 h 10288588"/>
              <a:gd name="connsiteX884" fmla="*/ 15963105 w 18288000"/>
              <a:gd name="connsiteY884" fmla="*/ 2255840 h 10288588"/>
              <a:gd name="connsiteX885" fmla="*/ 15951199 w 18288000"/>
              <a:gd name="connsiteY885" fmla="*/ 2256633 h 10288588"/>
              <a:gd name="connsiteX886" fmla="*/ 15940087 w 18288000"/>
              <a:gd name="connsiteY886" fmla="*/ 2258221 h 10288588"/>
              <a:gd name="connsiteX887" fmla="*/ 15928180 w 18288000"/>
              <a:gd name="connsiteY887" fmla="*/ 2261396 h 10288588"/>
              <a:gd name="connsiteX888" fmla="*/ 15917068 w 18288000"/>
              <a:gd name="connsiteY888" fmla="*/ 2264571 h 10288588"/>
              <a:gd name="connsiteX889" fmla="*/ 15907543 w 18288000"/>
              <a:gd name="connsiteY889" fmla="*/ 2270127 h 10288588"/>
              <a:gd name="connsiteX890" fmla="*/ 15898018 w 18288000"/>
              <a:gd name="connsiteY890" fmla="*/ 2275683 h 10288588"/>
              <a:gd name="connsiteX891" fmla="*/ 15889287 w 18288000"/>
              <a:gd name="connsiteY891" fmla="*/ 2282828 h 10288588"/>
              <a:gd name="connsiteX892" fmla="*/ 15880555 w 18288000"/>
              <a:gd name="connsiteY892" fmla="*/ 2290765 h 10288588"/>
              <a:gd name="connsiteX893" fmla="*/ 15872618 w 18288000"/>
              <a:gd name="connsiteY893" fmla="*/ 2298703 h 10288588"/>
              <a:gd name="connsiteX894" fmla="*/ 15865474 w 18288000"/>
              <a:gd name="connsiteY894" fmla="*/ 2307434 h 10288588"/>
              <a:gd name="connsiteX895" fmla="*/ 15859918 w 18288000"/>
              <a:gd name="connsiteY895" fmla="*/ 2317753 h 10288588"/>
              <a:gd name="connsiteX896" fmla="*/ 15855949 w 18288000"/>
              <a:gd name="connsiteY896" fmla="*/ 2328071 h 10288588"/>
              <a:gd name="connsiteX897" fmla="*/ 15851187 w 18288000"/>
              <a:gd name="connsiteY897" fmla="*/ 2337596 h 10288588"/>
              <a:gd name="connsiteX898" fmla="*/ 15848805 w 18288000"/>
              <a:gd name="connsiteY898" fmla="*/ 2349502 h 10288588"/>
              <a:gd name="connsiteX899" fmla="*/ 15846424 w 18288000"/>
              <a:gd name="connsiteY899" fmla="*/ 2361409 h 10288588"/>
              <a:gd name="connsiteX900" fmla="*/ 15846424 w 18288000"/>
              <a:gd name="connsiteY900" fmla="*/ 2372521 h 10288588"/>
              <a:gd name="connsiteX901" fmla="*/ 15846424 w 18288000"/>
              <a:gd name="connsiteY901" fmla="*/ 3530603 h 10288588"/>
              <a:gd name="connsiteX902" fmla="*/ 15846424 w 18288000"/>
              <a:gd name="connsiteY902" fmla="*/ 3542509 h 10288588"/>
              <a:gd name="connsiteX903" fmla="*/ 15848805 w 18288000"/>
              <a:gd name="connsiteY903" fmla="*/ 3554415 h 10288588"/>
              <a:gd name="connsiteX904" fmla="*/ 15851187 w 18288000"/>
              <a:gd name="connsiteY904" fmla="*/ 3565528 h 10288588"/>
              <a:gd name="connsiteX905" fmla="*/ 15855949 w 18288000"/>
              <a:gd name="connsiteY905" fmla="*/ 3575847 h 10288588"/>
              <a:gd name="connsiteX906" fmla="*/ 15859918 w 18288000"/>
              <a:gd name="connsiteY906" fmla="*/ 3586165 h 10288588"/>
              <a:gd name="connsiteX907" fmla="*/ 15865474 w 18288000"/>
              <a:gd name="connsiteY907" fmla="*/ 3596484 h 10288588"/>
              <a:gd name="connsiteX908" fmla="*/ 15872618 w 18288000"/>
              <a:gd name="connsiteY908" fmla="*/ 3605215 h 10288588"/>
              <a:gd name="connsiteX909" fmla="*/ 15880555 w 18288000"/>
              <a:gd name="connsiteY909" fmla="*/ 3613153 h 10288588"/>
              <a:gd name="connsiteX910" fmla="*/ 15889287 w 18288000"/>
              <a:gd name="connsiteY910" fmla="*/ 3621090 h 10288588"/>
              <a:gd name="connsiteX911" fmla="*/ 15898018 w 18288000"/>
              <a:gd name="connsiteY911" fmla="*/ 3627441 h 10288588"/>
              <a:gd name="connsiteX912" fmla="*/ 15907543 w 18288000"/>
              <a:gd name="connsiteY912" fmla="*/ 3632997 h 10288588"/>
              <a:gd name="connsiteX913" fmla="*/ 15917068 w 18288000"/>
              <a:gd name="connsiteY913" fmla="*/ 3638553 h 10288588"/>
              <a:gd name="connsiteX914" fmla="*/ 15928180 w 18288000"/>
              <a:gd name="connsiteY914" fmla="*/ 3642522 h 10288588"/>
              <a:gd name="connsiteX915" fmla="*/ 15940087 w 18288000"/>
              <a:gd name="connsiteY915" fmla="*/ 3645697 h 10288588"/>
              <a:gd name="connsiteX916" fmla="*/ 15951199 w 18288000"/>
              <a:gd name="connsiteY916" fmla="*/ 3648078 h 10288588"/>
              <a:gd name="connsiteX917" fmla="*/ 15963105 w 18288000"/>
              <a:gd name="connsiteY917" fmla="*/ 3648078 h 10288588"/>
              <a:gd name="connsiteX918" fmla="*/ 17118804 w 18288000"/>
              <a:gd name="connsiteY918" fmla="*/ 3648078 h 10288588"/>
              <a:gd name="connsiteX919" fmla="*/ 17129920 w 18288000"/>
              <a:gd name="connsiteY919" fmla="*/ 3648078 h 10288588"/>
              <a:gd name="connsiteX920" fmla="*/ 17141032 w 18288000"/>
              <a:gd name="connsiteY920" fmla="*/ 3645697 h 10288588"/>
              <a:gd name="connsiteX921" fmla="*/ 17152936 w 18288000"/>
              <a:gd name="connsiteY921" fmla="*/ 3642522 h 10288588"/>
              <a:gd name="connsiteX922" fmla="*/ 17164048 w 18288000"/>
              <a:gd name="connsiteY922" fmla="*/ 3638553 h 10288588"/>
              <a:gd name="connsiteX923" fmla="*/ 17173576 w 18288000"/>
              <a:gd name="connsiteY923" fmla="*/ 3632997 h 10288588"/>
              <a:gd name="connsiteX924" fmla="*/ 17183892 w 18288000"/>
              <a:gd name="connsiteY924" fmla="*/ 3627441 h 10288588"/>
              <a:gd name="connsiteX925" fmla="*/ 17193420 w 18288000"/>
              <a:gd name="connsiteY925" fmla="*/ 3621090 h 10288588"/>
              <a:gd name="connsiteX926" fmla="*/ 17200564 w 18288000"/>
              <a:gd name="connsiteY926" fmla="*/ 3613153 h 10288588"/>
              <a:gd name="connsiteX927" fmla="*/ 17208500 w 18288000"/>
              <a:gd name="connsiteY927" fmla="*/ 3605215 h 10288588"/>
              <a:gd name="connsiteX928" fmla="*/ 17215644 w 18288000"/>
              <a:gd name="connsiteY928" fmla="*/ 3596484 h 10288588"/>
              <a:gd name="connsiteX929" fmla="*/ 17221200 w 18288000"/>
              <a:gd name="connsiteY929" fmla="*/ 3586165 h 10288588"/>
              <a:gd name="connsiteX930" fmla="*/ 17225964 w 18288000"/>
              <a:gd name="connsiteY930" fmla="*/ 3575847 h 10288588"/>
              <a:gd name="connsiteX931" fmla="*/ 17229932 w 18288000"/>
              <a:gd name="connsiteY931" fmla="*/ 3565528 h 10288588"/>
              <a:gd name="connsiteX932" fmla="*/ 17233104 w 18288000"/>
              <a:gd name="connsiteY932" fmla="*/ 3554415 h 10288588"/>
              <a:gd name="connsiteX933" fmla="*/ 17234692 w 18288000"/>
              <a:gd name="connsiteY933" fmla="*/ 3542509 h 10288588"/>
              <a:gd name="connsiteX934" fmla="*/ 17235488 w 18288000"/>
              <a:gd name="connsiteY934" fmla="*/ 3530603 h 10288588"/>
              <a:gd name="connsiteX935" fmla="*/ 17235488 w 18288000"/>
              <a:gd name="connsiteY935" fmla="*/ 2372521 h 10288588"/>
              <a:gd name="connsiteX936" fmla="*/ 17234692 w 18288000"/>
              <a:gd name="connsiteY936" fmla="*/ 2361409 h 10288588"/>
              <a:gd name="connsiteX937" fmla="*/ 17233104 w 18288000"/>
              <a:gd name="connsiteY937" fmla="*/ 2349502 h 10288588"/>
              <a:gd name="connsiteX938" fmla="*/ 17229932 w 18288000"/>
              <a:gd name="connsiteY938" fmla="*/ 2337596 h 10288588"/>
              <a:gd name="connsiteX939" fmla="*/ 17225964 w 18288000"/>
              <a:gd name="connsiteY939" fmla="*/ 2328071 h 10288588"/>
              <a:gd name="connsiteX940" fmla="*/ 17221200 w 18288000"/>
              <a:gd name="connsiteY940" fmla="*/ 2317753 h 10288588"/>
              <a:gd name="connsiteX941" fmla="*/ 17215644 w 18288000"/>
              <a:gd name="connsiteY941" fmla="*/ 2307434 h 10288588"/>
              <a:gd name="connsiteX942" fmla="*/ 17208500 w 18288000"/>
              <a:gd name="connsiteY942" fmla="*/ 2298703 h 10288588"/>
              <a:gd name="connsiteX943" fmla="*/ 17200564 w 18288000"/>
              <a:gd name="connsiteY943" fmla="*/ 2290765 h 10288588"/>
              <a:gd name="connsiteX944" fmla="*/ 17193420 w 18288000"/>
              <a:gd name="connsiteY944" fmla="*/ 2282828 h 10288588"/>
              <a:gd name="connsiteX945" fmla="*/ 17183892 w 18288000"/>
              <a:gd name="connsiteY945" fmla="*/ 2275683 h 10288588"/>
              <a:gd name="connsiteX946" fmla="*/ 17173576 w 18288000"/>
              <a:gd name="connsiteY946" fmla="*/ 2270127 h 10288588"/>
              <a:gd name="connsiteX947" fmla="*/ 17164048 w 18288000"/>
              <a:gd name="connsiteY947" fmla="*/ 2264571 h 10288588"/>
              <a:gd name="connsiteX948" fmla="*/ 17152936 w 18288000"/>
              <a:gd name="connsiteY948" fmla="*/ 2261396 h 10288588"/>
              <a:gd name="connsiteX949" fmla="*/ 17141032 w 18288000"/>
              <a:gd name="connsiteY949" fmla="*/ 2258221 h 10288588"/>
              <a:gd name="connsiteX950" fmla="*/ 17129920 w 18288000"/>
              <a:gd name="connsiteY950" fmla="*/ 2256633 h 10288588"/>
              <a:gd name="connsiteX951" fmla="*/ 17118804 w 18288000"/>
              <a:gd name="connsiteY951" fmla="*/ 2255840 h 10288588"/>
              <a:gd name="connsiteX952" fmla="*/ 14504193 w 18288000"/>
              <a:gd name="connsiteY952" fmla="*/ 2255840 h 10288588"/>
              <a:gd name="connsiteX953" fmla="*/ 14491493 w 18288000"/>
              <a:gd name="connsiteY953" fmla="*/ 2256633 h 10288588"/>
              <a:gd name="connsiteX954" fmla="*/ 14480381 w 18288000"/>
              <a:gd name="connsiteY954" fmla="*/ 2258221 h 10288588"/>
              <a:gd name="connsiteX955" fmla="*/ 14469268 w 18288000"/>
              <a:gd name="connsiteY955" fmla="*/ 2261396 h 10288588"/>
              <a:gd name="connsiteX956" fmla="*/ 14458156 w 18288000"/>
              <a:gd name="connsiteY956" fmla="*/ 2264571 h 10288588"/>
              <a:gd name="connsiteX957" fmla="*/ 14447837 w 18288000"/>
              <a:gd name="connsiteY957" fmla="*/ 2270127 h 10288588"/>
              <a:gd name="connsiteX958" fmla="*/ 14439106 w 18288000"/>
              <a:gd name="connsiteY958" fmla="*/ 2275683 h 10288588"/>
              <a:gd name="connsiteX959" fmla="*/ 14430375 w 18288000"/>
              <a:gd name="connsiteY959" fmla="*/ 2282828 h 10288588"/>
              <a:gd name="connsiteX960" fmla="*/ 14420850 w 18288000"/>
              <a:gd name="connsiteY960" fmla="*/ 2290765 h 10288588"/>
              <a:gd name="connsiteX961" fmla="*/ 14412912 w 18288000"/>
              <a:gd name="connsiteY961" fmla="*/ 2298703 h 10288588"/>
              <a:gd name="connsiteX962" fmla="*/ 14406562 w 18288000"/>
              <a:gd name="connsiteY962" fmla="*/ 2307434 h 10288588"/>
              <a:gd name="connsiteX963" fmla="*/ 14401006 w 18288000"/>
              <a:gd name="connsiteY963" fmla="*/ 2317753 h 10288588"/>
              <a:gd name="connsiteX964" fmla="*/ 14396243 w 18288000"/>
              <a:gd name="connsiteY964" fmla="*/ 2328071 h 10288588"/>
              <a:gd name="connsiteX965" fmla="*/ 14391481 w 18288000"/>
              <a:gd name="connsiteY965" fmla="*/ 2337596 h 10288588"/>
              <a:gd name="connsiteX966" fmla="*/ 14389893 w 18288000"/>
              <a:gd name="connsiteY966" fmla="*/ 2349502 h 10288588"/>
              <a:gd name="connsiteX967" fmla="*/ 14387512 w 18288000"/>
              <a:gd name="connsiteY967" fmla="*/ 2361409 h 10288588"/>
              <a:gd name="connsiteX968" fmla="*/ 14387512 w 18288000"/>
              <a:gd name="connsiteY968" fmla="*/ 2372521 h 10288588"/>
              <a:gd name="connsiteX969" fmla="*/ 14387512 w 18288000"/>
              <a:gd name="connsiteY969" fmla="*/ 3530603 h 10288588"/>
              <a:gd name="connsiteX970" fmla="*/ 14387512 w 18288000"/>
              <a:gd name="connsiteY970" fmla="*/ 3542509 h 10288588"/>
              <a:gd name="connsiteX971" fmla="*/ 14389893 w 18288000"/>
              <a:gd name="connsiteY971" fmla="*/ 3554415 h 10288588"/>
              <a:gd name="connsiteX972" fmla="*/ 14391481 w 18288000"/>
              <a:gd name="connsiteY972" fmla="*/ 3565528 h 10288588"/>
              <a:gd name="connsiteX973" fmla="*/ 14396243 w 18288000"/>
              <a:gd name="connsiteY973" fmla="*/ 3575847 h 10288588"/>
              <a:gd name="connsiteX974" fmla="*/ 14401006 w 18288000"/>
              <a:gd name="connsiteY974" fmla="*/ 3586165 h 10288588"/>
              <a:gd name="connsiteX975" fmla="*/ 14406562 w 18288000"/>
              <a:gd name="connsiteY975" fmla="*/ 3596484 h 10288588"/>
              <a:gd name="connsiteX976" fmla="*/ 14412912 w 18288000"/>
              <a:gd name="connsiteY976" fmla="*/ 3605215 h 10288588"/>
              <a:gd name="connsiteX977" fmla="*/ 14420850 w 18288000"/>
              <a:gd name="connsiteY977" fmla="*/ 3613153 h 10288588"/>
              <a:gd name="connsiteX978" fmla="*/ 14430375 w 18288000"/>
              <a:gd name="connsiteY978" fmla="*/ 3621090 h 10288588"/>
              <a:gd name="connsiteX979" fmla="*/ 14439106 w 18288000"/>
              <a:gd name="connsiteY979" fmla="*/ 3627441 h 10288588"/>
              <a:gd name="connsiteX980" fmla="*/ 14447837 w 18288000"/>
              <a:gd name="connsiteY980" fmla="*/ 3632997 h 10288588"/>
              <a:gd name="connsiteX981" fmla="*/ 14458156 w 18288000"/>
              <a:gd name="connsiteY981" fmla="*/ 3638553 h 10288588"/>
              <a:gd name="connsiteX982" fmla="*/ 14469268 w 18288000"/>
              <a:gd name="connsiteY982" fmla="*/ 3642522 h 10288588"/>
              <a:gd name="connsiteX983" fmla="*/ 14480381 w 18288000"/>
              <a:gd name="connsiteY983" fmla="*/ 3645697 h 10288588"/>
              <a:gd name="connsiteX984" fmla="*/ 14491493 w 18288000"/>
              <a:gd name="connsiteY984" fmla="*/ 3648078 h 10288588"/>
              <a:gd name="connsiteX985" fmla="*/ 14504193 w 18288000"/>
              <a:gd name="connsiteY985" fmla="*/ 3648078 h 10288588"/>
              <a:gd name="connsiteX986" fmla="*/ 15659894 w 18288000"/>
              <a:gd name="connsiteY986" fmla="*/ 3648078 h 10288588"/>
              <a:gd name="connsiteX987" fmla="*/ 15671006 w 18288000"/>
              <a:gd name="connsiteY987" fmla="*/ 3648078 h 10288588"/>
              <a:gd name="connsiteX988" fmla="*/ 15682119 w 18288000"/>
              <a:gd name="connsiteY988" fmla="*/ 3645697 h 10288588"/>
              <a:gd name="connsiteX989" fmla="*/ 15693231 w 18288000"/>
              <a:gd name="connsiteY989" fmla="*/ 3642522 h 10288588"/>
              <a:gd name="connsiteX990" fmla="*/ 15704344 w 18288000"/>
              <a:gd name="connsiteY990" fmla="*/ 3638553 h 10288588"/>
              <a:gd name="connsiteX991" fmla="*/ 15714663 w 18288000"/>
              <a:gd name="connsiteY991" fmla="*/ 3632997 h 10288588"/>
              <a:gd name="connsiteX992" fmla="*/ 15724981 w 18288000"/>
              <a:gd name="connsiteY992" fmla="*/ 3627441 h 10288588"/>
              <a:gd name="connsiteX993" fmla="*/ 15733713 w 18288000"/>
              <a:gd name="connsiteY993" fmla="*/ 3621090 h 10288588"/>
              <a:gd name="connsiteX994" fmla="*/ 15741650 w 18288000"/>
              <a:gd name="connsiteY994" fmla="*/ 3613153 h 10288588"/>
              <a:gd name="connsiteX995" fmla="*/ 15749587 w 18288000"/>
              <a:gd name="connsiteY995" fmla="*/ 3605215 h 10288588"/>
              <a:gd name="connsiteX996" fmla="*/ 15755937 w 18288000"/>
              <a:gd name="connsiteY996" fmla="*/ 3596484 h 10288588"/>
              <a:gd name="connsiteX997" fmla="*/ 15761494 w 18288000"/>
              <a:gd name="connsiteY997" fmla="*/ 3586165 h 10288588"/>
              <a:gd name="connsiteX998" fmla="*/ 15766256 w 18288000"/>
              <a:gd name="connsiteY998" fmla="*/ 3575847 h 10288588"/>
              <a:gd name="connsiteX999" fmla="*/ 15771019 w 18288000"/>
              <a:gd name="connsiteY999" fmla="*/ 3565528 h 10288588"/>
              <a:gd name="connsiteX1000" fmla="*/ 15772606 w 18288000"/>
              <a:gd name="connsiteY1000" fmla="*/ 3554415 h 10288588"/>
              <a:gd name="connsiteX1001" fmla="*/ 15774987 w 18288000"/>
              <a:gd name="connsiteY1001" fmla="*/ 3542509 h 10288588"/>
              <a:gd name="connsiteX1002" fmla="*/ 15776575 w 18288000"/>
              <a:gd name="connsiteY1002" fmla="*/ 3530603 h 10288588"/>
              <a:gd name="connsiteX1003" fmla="*/ 15776575 w 18288000"/>
              <a:gd name="connsiteY1003" fmla="*/ 2372521 h 10288588"/>
              <a:gd name="connsiteX1004" fmla="*/ 15774987 w 18288000"/>
              <a:gd name="connsiteY1004" fmla="*/ 2361409 h 10288588"/>
              <a:gd name="connsiteX1005" fmla="*/ 15772606 w 18288000"/>
              <a:gd name="connsiteY1005" fmla="*/ 2349502 h 10288588"/>
              <a:gd name="connsiteX1006" fmla="*/ 15771019 w 18288000"/>
              <a:gd name="connsiteY1006" fmla="*/ 2337596 h 10288588"/>
              <a:gd name="connsiteX1007" fmla="*/ 15766256 w 18288000"/>
              <a:gd name="connsiteY1007" fmla="*/ 2328071 h 10288588"/>
              <a:gd name="connsiteX1008" fmla="*/ 15761494 w 18288000"/>
              <a:gd name="connsiteY1008" fmla="*/ 2317753 h 10288588"/>
              <a:gd name="connsiteX1009" fmla="*/ 15755937 w 18288000"/>
              <a:gd name="connsiteY1009" fmla="*/ 2307434 h 10288588"/>
              <a:gd name="connsiteX1010" fmla="*/ 15749587 w 18288000"/>
              <a:gd name="connsiteY1010" fmla="*/ 2298703 h 10288588"/>
              <a:gd name="connsiteX1011" fmla="*/ 15741650 w 18288000"/>
              <a:gd name="connsiteY1011" fmla="*/ 2290765 h 10288588"/>
              <a:gd name="connsiteX1012" fmla="*/ 15733713 w 18288000"/>
              <a:gd name="connsiteY1012" fmla="*/ 2282828 h 10288588"/>
              <a:gd name="connsiteX1013" fmla="*/ 15724981 w 18288000"/>
              <a:gd name="connsiteY1013" fmla="*/ 2275683 h 10288588"/>
              <a:gd name="connsiteX1014" fmla="*/ 15714663 w 18288000"/>
              <a:gd name="connsiteY1014" fmla="*/ 2270127 h 10288588"/>
              <a:gd name="connsiteX1015" fmla="*/ 15704344 w 18288000"/>
              <a:gd name="connsiteY1015" fmla="*/ 2264571 h 10288588"/>
              <a:gd name="connsiteX1016" fmla="*/ 15693231 w 18288000"/>
              <a:gd name="connsiteY1016" fmla="*/ 2261396 h 10288588"/>
              <a:gd name="connsiteX1017" fmla="*/ 15682119 w 18288000"/>
              <a:gd name="connsiteY1017" fmla="*/ 2258221 h 10288588"/>
              <a:gd name="connsiteX1018" fmla="*/ 15671006 w 18288000"/>
              <a:gd name="connsiteY1018" fmla="*/ 2256633 h 10288588"/>
              <a:gd name="connsiteX1019" fmla="*/ 15659894 w 18288000"/>
              <a:gd name="connsiteY1019" fmla="*/ 2255840 h 10288588"/>
              <a:gd name="connsiteX1020" fmla="*/ 8671583 w 18288000"/>
              <a:gd name="connsiteY1020" fmla="*/ 2255840 h 10288588"/>
              <a:gd name="connsiteX1021" fmla="*/ 8658897 w 18288000"/>
              <a:gd name="connsiteY1021" fmla="*/ 2256633 h 10288588"/>
              <a:gd name="connsiteX1022" fmla="*/ 8647797 w 18288000"/>
              <a:gd name="connsiteY1022" fmla="*/ 2258221 h 10288588"/>
              <a:gd name="connsiteX1023" fmla="*/ 8636698 w 18288000"/>
              <a:gd name="connsiteY1023" fmla="*/ 2261396 h 10288588"/>
              <a:gd name="connsiteX1024" fmla="*/ 8625598 w 18288000"/>
              <a:gd name="connsiteY1024" fmla="*/ 2264571 h 10288588"/>
              <a:gd name="connsiteX1025" fmla="*/ 8615291 w 18288000"/>
              <a:gd name="connsiteY1025" fmla="*/ 2270127 h 10288588"/>
              <a:gd name="connsiteX1026" fmla="*/ 8604984 w 18288000"/>
              <a:gd name="connsiteY1026" fmla="*/ 2275683 h 10288588"/>
              <a:gd name="connsiteX1027" fmla="*/ 8596263 w 18288000"/>
              <a:gd name="connsiteY1027" fmla="*/ 2282828 h 10288588"/>
              <a:gd name="connsiteX1028" fmla="*/ 8588334 w 18288000"/>
              <a:gd name="connsiteY1028" fmla="*/ 2290765 h 10288588"/>
              <a:gd name="connsiteX1029" fmla="*/ 8580406 w 18288000"/>
              <a:gd name="connsiteY1029" fmla="*/ 2298703 h 10288588"/>
              <a:gd name="connsiteX1030" fmla="*/ 8574063 w 18288000"/>
              <a:gd name="connsiteY1030" fmla="*/ 2307434 h 10288588"/>
              <a:gd name="connsiteX1031" fmla="*/ 8568513 w 18288000"/>
              <a:gd name="connsiteY1031" fmla="*/ 2317753 h 10288588"/>
              <a:gd name="connsiteX1032" fmla="*/ 8563756 w 18288000"/>
              <a:gd name="connsiteY1032" fmla="*/ 2328071 h 10288588"/>
              <a:gd name="connsiteX1033" fmla="*/ 8559792 w 18288000"/>
              <a:gd name="connsiteY1033" fmla="*/ 2337596 h 10288588"/>
              <a:gd name="connsiteX1034" fmla="*/ 8557413 w 18288000"/>
              <a:gd name="connsiteY1034" fmla="*/ 2349502 h 10288588"/>
              <a:gd name="connsiteX1035" fmla="*/ 8555035 w 18288000"/>
              <a:gd name="connsiteY1035" fmla="*/ 2361409 h 10288588"/>
              <a:gd name="connsiteX1036" fmla="*/ 8553449 w 18288000"/>
              <a:gd name="connsiteY1036" fmla="*/ 2372521 h 10288588"/>
              <a:gd name="connsiteX1037" fmla="*/ 8553449 w 18288000"/>
              <a:gd name="connsiteY1037" fmla="*/ 3530603 h 10288588"/>
              <a:gd name="connsiteX1038" fmla="*/ 8555035 w 18288000"/>
              <a:gd name="connsiteY1038" fmla="*/ 3542509 h 10288588"/>
              <a:gd name="connsiteX1039" fmla="*/ 8557413 w 18288000"/>
              <a:gd name="connsiteY1039" fmla="*/ 3554415 h 10288588"/>
              <a:gd name="connsiteX1040" fmla="*/ 8559792 w 18288000"/>
              <a:gd name="connsiteY1040" fmla="*/ 3565528 h 10288588"/>
              <a:gd name="connsiteX1041" fmla="*/ 8563756 w 18288000"/>
              <a:gd name="connsiteY1041" fmla="*/ 3575847 h 10288588"/>
              <a:gd name="connsiteX1042" fmla="*/ 8568513 w 18288000"/>
              <a:gd name="connsiteY1042" fmla="*/ 3586165 h 10288588"/>
              <a:gd name="connsiteX1043" fmla="*/ 8574063 w 18288000"/>
              <a:gd name="connsiteY1043" fmla="*/ 3596484 h 10288588"/>
              <a:gd name="connsiteX1044" fmla="*/ 8580406 w 18288000"/>
              <a:gd name="connsiteY1044" fmla="*/ 3605215 h 10288588"/>
              <a:gd name="connsiteX1045" fmla="*/ 8588334 w 18288000"/>
              <a:gd name="connsiteY1045" fmla="*/ 3613153 h 10288588"/>
              <a:gd name="connsiteX1046" fmla="*/ 8596263 w 18288000"/>
              <a:gd name="connsiteY1046" fmla="*/ 3621090 h 10288588"/>
              <a:gd name="connsiteX1047" fmla="*/ 8604984 w 18288000"/>
              <a:gd name="connsiteY1047" fmla="*/ 3627441 h 10288588"/>
              <a:gd name="connsiteX1048" fmla="*/ 8615291 w 18288000"/>
              <a:gd name="connsiteY1048" fmla="*/ 3632997 h 10288588"/>
              <a:gd name="connsiteX1049" fmla="*/ 8625598 w 18288000"/>
              <a:gd name="connsiteY1049" fmla="*/ 3638553 h 10288588"/>
              <a:gd name="connsiteX1050" fmla="*/ 8636698 w 18288000"/>
              <a:gd name="connsiteY1050" fmla="*/ 3642522 h 10288588"/>
              <a:gd name="connsiteX1051" fmla="*/ 8647797 w 18288000"/>
              <a:gd name="connsiteY1051" fmla="*/ 3645697 h 10288588"/>
              <a:gd name="connsiteX1052" fmla="*/ 8658897 w 18288000"/>
              <a:gd name="connsiteY1052" fmla="*/ 3648078 h 10288588"/>
              <a:gd name="connsiteX1053" fmla="*/ 8671583 w 18288000"/>
              <a:gd name="connsiteY1053" fmla="*/ 3648078 h 10288588"/>
              <a:gd name="connsiteX1054" fmla="*/ 9824378 w 18288000"/>
              <a:gd name="connsiteY1054" fmla="*/ 3648078 h 10288588"/>
              <a:gd name="connsiteX1055" fmla="*/ 9837064 w 18288000"/>
              <a:gd name="connsiteY1055" fmla="*/ 3648078 h 10288588"/>
              <a:gd name="connsiteX1056" fmla="*/ 9848163 w 18288000"/>
              <a:gd name="connsiteY1056" fmla="*/ 3645697 h 10288588"/>
              <a:gd name="connsiteX1057" fmla="*/ 9859263 w 18288000"/>
              <a:gd name="connsiteY1057" fmla="*/ 3642522 h 10288588"/>
              <a:gd name="connsiteX1058" fmla="*/ 9870363 w 18288000"/>
              <a:gd name="connsiteY1058" fmla="*/ 3638553 h 10288588"/>
              <a:gd name="connsiteX1059" fmla="*/ 9880670 w 18288000"/>
              <a:gd name="connsiteY1059" fmla="*/ 3632997 h 10288588"/>
              <a:gd name="connsiteX1060" fmla="*/ 9889391 w 18288000"/>
              <a:gd name="connsiteY1060" fmla="*/ 3627441 h 10288588"/>
              <a:gd name="connsiteX1061" fmla="*/ 9898906 w 18288000"/>
              <a:gd name="connsiteY1061" fmla="*/ 3621090 h 10288588"/>
              <a:gd name="connsiteX1062" fmla="*/ 9907627 w 18288000"/>
              <a:gd name="connsiteY1062" fmla="*/ 3613153 h 10288588"/>
              <a:gd name="connsiteX1063" fmla="*/ 9915555 w 18288000"/>
              <a:gd name="connsiteY1063" fmla="*/ 3605215 h 10288588"/>
              <a:gd name="connsiteX1064" fmla="*/ 9921898 w 18288000"/>
              <a:gd name="connsiteY1064" fmla="*/ 3596484 h 10288588"/>
              <a:gd name="connsiteX1065" fmla="*/ 9927448 w 18288000"/>
              <a:gd name="connsiteY1065" fmla="*/ 3586165 h 10288588"/>
              <a:gd name="connsiteX1066" fmla="*/ 9932205 w 18288000"/>
              <a:gd name="connsiteY1066" fmla="*/ 3575847 h 10288588"/>
              <a:gd name="connsiteX1067" fmla="*/ 9936962 w 18288000"/>
              <a:gd name="connsiteY1067" fmla="*/ 3565528 h 10288588"/>
              <a:gd name="connsiteX1068" fmla="*/ 9939341 w 18288000"/>
              <a:gd name="connsiteY1068" fmla="*/ 3554415 h 10288588"/>
              <a:gd name="connsiteX1069" fmla="*/ 9940926 w 18288000"/>
              <a:gd name="connsiteY1069" fmla="*/ 3542509 h 10288588"/>
              <a:gd name="connsiteX1070" fmla="*/ 9942512 w 18288000"/>
              <a:gd name="connsiteY1070" fmla="*/ 3530603 h 10288588"/>
              <a:gd name="connsiteX1071" fmla="*/ 9942512 w 18288000"/>
              <a:gd name="connsiteY1071" fmla="*/ 2372521 h 10288588"/>
              <a:gd name="connsiteX1072" fmla="*/ 9940926 w 18288000"/>
              <a:gd name="connsiteY1072" fmla="*/ 2361409 h 10288588"/>
              <a:gd name="connsiteX1073" fmla="*/ 9939341 w 18288000"/>
              <a:gd name="connsiteY1073" fmla="*/ 2349502 h 10288588"/>
              <a:gd name="connsiteX1074" fmla="*/ 9936962 w 18288000"/>
              <a:gd name="connsiteY1074" fmla="*/ 2337596 h 10288588"/>
              <a:gd name="connsiteX1075" fmla="*/ 9932205 w 18288000"/>
              <a:gd name="connsiteY1075" fmla="*/ 2328071 h 10288588"/>
              <a:gd name="connsiteX1076" fmla="*/ 9927448 w 18288000"/>
              <a:gd name="connsiteY1076" fmla="*/ 2317753 h 10288588"/>
              <a:gd name="connsiteX1077" fmla="*/ 9921898 w 18288000"/>
              <a:gd name="connsiteY1077" fmla="*/ 2307434 h 10288588"/>
              <a:gd name="connsiteX1078" fmla="*/ 9915555 w 18288000"/>
              <a:gd name="connsiteY1078" fmla="*/ 2298703 h 10288588"/>
              <a:gd name="connsiteX1079" fmla="*/ 9907627 w 18288000"/>
              <a:gd name="connsiteY1079" fmla="*/ 2290765 h 10288588"/>
              <a:gd name="connsiteX1080" fmla="*/ 9898906 w 18288000"/>
              <a:gd name="connsiteY1080" fmla="*/ 2282828 h 10288588"/>
              <a:gd name="connsiteX1081" fmla="*/ 9889391 w 18288000"/>
              <a:gd name="connsiteY1081" fmla="*/ 2275683 h 10288588"/>
              <a:gd name="connsiteX1082" fmla="*/ 9880670 w 18288000"/>
              <a:gd name="connsiteY1082" fmla="*/ 2270127 h 10288588"/>
              <a:gd name="connsiteX1083" fmla="*/ 9870363 w 18288000"/>
              <a:gd name="connsiteY1083" fmla="*/ 2264571 h 10288588"/>
              <a:gd name="connsiteX1084" fmla="*/ 9859263 w 18288000"/>
              <a:gd name="connsiteY1084" fmla="*/ 2261396 h 10288588"/>
              <a:gd name="connsiteX1085" fmla="*/ 9848163 w 18288000"/>
              <a:gd name="connsiteY1085" fmla="*/ 2258221 h 10288588"/>
              <a:gd name="connsiteX1086" fmla="*/ 9837064 w 18288000"/>
              <a:gd name="connsiteY1086" fmla="*/ 2256633 h 10288588"/>
              <a:gd name="connsiteX1087" fmla="*/ 9824378 w 18288000"/>
              <a:gd name="connsiteY1087" fmla="*/ 2255840 h 10288588"/>
              <a:gd name="connsiteX1088" fmla="*/ 13046141 w 18288000"/>
              <a:gd name="connsiteY1088" fmla="*/ 2255839 h 10288588"/>
              <a:gd name="connsiteX1089" fmla="*/ 13034228 w 18288000"/>
              <a:gd name="connsiteY1089" fmla="*/ 2256633 h 10288588"/>
              <a:gd name="connsiteX1090" fmla="*/ 13023109 w 18288000"/>
              <a:gd name="connsiteY1090" fmla="*/ 2258221 h 10288588"/>
              <a:gd name="connsiteX1091" fmla="*/ 13011990 w 18288000"/>
              <a:gd name="connsiteY1091" fmla="*/ 2261396 h 10288588"/>
              <a:gd name="connsiteX1092" fmla="*/ 13000077 w 18288000"/>
              <a:gd name="connsiteY1092" fmla="*/ 2264571 h 10288588"/>
              <a:gd name="connsiteX1093" fmla="*/ 12990547 w 18288000"/>
              <a:gd name="connsiteY1093" fmla="*/ 2270127 h 10288588"/>
              <a:gd name="connsiteX1094" fmla="*/ 12981016 w 18288000"/>
              <a:gd name="connsiteY1094" fmla="*/ 2275683 h 10288588"/>
              <a:gd name="connsiteX1095" fmla="*/ 12972280 w 18288000"/>
              <a:gd name="connsiteY1095" fmla="*/ 2282827 h 10288588"/>
              <a:gd name="connsiteX1096" fmla="*/ 12963544 w 18288000"/>
              <a:gd name="connsiteY1096" fmla="*/ 2290764 h 10288588"/>
              <a:gd name="connsiteX1097" fmla="*/ 12955602 w 18288000"/>
              <a:gd name="connsiteY1097" fmla="*/ 2298702 h 10288588"/>
              <a:gd name="connsiteX1098" fmla="*/ 12948454 w 18288000"/>
              <a:gd name="connsiteY1098" fmla="*/ 2307433 h 10288588"/>
              <a:gd name="connsiteX1099" fmla="*/ 12942895 w 18288000"/>
              <a:gd name="connsiteY1099" fmla="*/ 2317752 h 10288588"/>
              <a:gd name="connsiteX1100" fmla="*/ 12938924 w 18288000"/>
              <a:gd name="connsiteY1100" fmla="*/ 2328071 h 10288588"/>
              <a:gd name="connsiteX1101" fmla="*/ 12934158 w 18288000"/>
              <a:gd name="connsiteY1101" fmla="*/ 2337596 h 10288588"/>
              <a:gd name="connsiteX1102" fmla="*/ 12931776 w 18288000"/>
              <a:gd name="connsiteY1102" fmla="*/ 2349502 h 10288588"/>
              <a:gd name="connsiteX1103" fmla="*/ 12929393 w 18288000"/>
              <a:gd name="connsiteY1103" fmla="*/ 2361408 h 10288588"/>
              <a:gd name="connsiteX1104" fmla="*/ 12928599 w 18288000"/>
              <a:gd name="connsiteY1104" fmla="*/ 2372521 h 10288588"/>
              <a:gd name="connsiteX1105" fmla="*/ 12928599 w 18288000"/>
              <a:gd name="connsiteY1105" fmla="*/ 3530603 h 10288588"/>
              <a:gd name="connsiteX1106" fmla="*/ 12929393 w 18288000"/>
              <a:gd name="connsiteY1106" fmla="*/ 3542509 h 10288588"/>
              <a:gd name="connsiteX1107" fmla="*/ 12931776 w 18288000"/>
              <a:gd name="connsiteY1107" fmla="*/ 3554415 h 10288588"/>
              <a:gd name="connsiteX1108" fmla="*/ 12934158 w 18288000"/>
              <a:gd name="connsiteY1108" fmla="*/ 3565528 h 10288588"/>
              <a:gd name="connsiteX1109" fmla="*/ 12938924 w 18288000"/>
              <a:gd name="connsiteY1109" fmla="*/ 3575846 h 10288588"/>
              <a:gd name="connsiteX1110" fmla="*/ 12942895 w 18288000"/>
              <a:gd name="connsiteY1110" fmla="*/ 3586165 h 10288588"/>
              <a:gd name="connsiteX1111" fmla="*/ 12948454 w 18288000"/>
              <a:gd name="connsiteY1111" fmla="*/ 3596484 h 10288588"/>
              <a:gd name="connsiteX1112" fmla="*/ 12955602 w 18288000"/>
              <a:gd name="connsiteY1112" fmla="*/ 3605215 h 10288588"/>
              <a:gd name="connsiteX1113" fmla="*/ 12963544 w 18288000"/>
              <a:gd name="connsiteY1113" fmla="*/ 3613152 h 10288588"/>
              <a:gd name="connsiteX1114" fmla="*/ 12972280 w 18288000"/>
              <a:gd name="connsiteY1114" fmla="*/ 3621090 h 10288588"/>
              <a:gd name="connsiteX1115" fmla="*/ 12981016 w 18288000"/>
              <a:gd name="connsiteY1115" fmla="*/ 3627440 h 10288588"/>
              <a:gd name="connsiteX1116" fmla="*/ 12990547 w 18288000"/>
              <a:gd name="connsiteY1116" fmla="*/ 3632996 h 10288588"/>
              <a:gd name="connsiteX1117" fmla="*/ 13000077 w 18288000"/>
              <a:gd name="connsiteY1117" fmla="*/ 3638553 h 10288588"/>
              <a:gd name="connsiteX1118" fmla="*/ 13011990 w 18288000"/>
              <a:gd name="connsiteY1118" fmla="*/ 3642521 h 10288588"/>
              <a:gd name="connsiteX1119" fmla="*/ 13023109 w 18288000"/>
              <a:gd name="connsiteY1119" fmla="*/ 3645696 h 10288588"/>
              <a:gd name="connsiteX1120" fmla="*/ 13034228 w 18288000"/>
              <a:gd name="connsiteY1120" fmla="*/ 3648077 h 10288588"/>
              <a:gd name="connsiteX1121" fmla="*/ 13046141 w 18288000"/>
              <a:gd name="connsiteY1121" fmla="*/ 3648077 h 10288588"/>
              <a:gd name="connsiteX1122" fmla="*/ 14201707 w 18288000"/>
              <a:gd name="connsiteY1122" fmla="*/ 3648077 h 10288588"/>
              <a:gd name="connsiteX1123" fmla="*/ 14213620 w 18288000"/>
              <a:gd name="connsiteY1123" fmla="*/ 3648077 h 10288588"/>
              <a:gd name="connsiteX1124" fmla="*/ 14225533 w 18288000"/>
              <a:gd name="connsiteY1124" fmla="*/ 3645696 h 10288588"/>
              <a:gd name="connsiteX1125" fmla="*/ 14236652 w 18288000"/>
              <a:gd name="connsiteY1125" fmla="*/ 3642521 h 10288588"/>
              <a:gd name="connsiteX1126" fmla="*/ 14247771 w 18288000"/>
              <a:gd name="connsiteY1126" fmla="*/ 3638553 h 10288588"/>
              <a:gd name="connsiteX1127" fmla="*/ 14258095 w 18288000"/>
              <a:gd name="connsiteY1127" fmla="*/ 3632996 h 10288588"/>
              <a:gd name="connsiteX1128" fmla="*/ 14267626 w 18288000"/>
              <a:gd name="connsiteY1128" fmla="*/ 3627440 h 10288588"/>
              <a:gd name="connsiteX1129" fmla="*/ 14277156 w 18288000"/>
              <a:gd name="connsiteY1129" fmla="*/ 3621090 h 10288588"/>
              <a:gd name="connsiteX1130" fmla="*/ 14284304 w 18288000"/>
              <a:gd name="connsiteY1130" fmla="*/ 3613152 h 10288588"/>
              <a:gd name="connsiteX1131" fmla="*/ 14292246 w 18288000"/>
              <a:gd name="connsiteY1131" fmla="*/ 3605215 h 10288588"/>
              <a:gd name="connsiteX1132" fmla="*/ 14299394 w 18288000"/>
              <a:gd name="connsiteY1132" fmla="*/ 3596484 h 10288588"/>
              <a:gd name="connsiteX1133" fmla="*/ 14304953 w 18288000"/>
              <a:gd name="connsiteY1133" fmla="*/ 3586165 h 10288588"/>
              <a:gd name="connsiteX1134" fmla="*/ 14309719 w 18288000"/>
              <a:gd name="connsiteY1134" fmla="*/ 3575846 h 10288588"/>
              <a:gd name="connsiteX1135" fmla="*/ 14313690 w 18288000"/>
              <a:gd name="connsiteY1135" fmla="*/ 3565528 h 10288588"/>
              <a:gd name="connsiteX1136" fmla="*/ 14316072 w 18288000"/>
              <a:gd name="connsiteY1136" fmla="*/ 3554415 h 10288588"/>
              <a:gd name="connsiteX1137" fmla="*/ 14318455 w 18288000"/>
              <a:gd name="connsiteY1137" fmla="*/ 3542509 h 10288588"/>
              <a:gd name="connsiteX1138" fmla="*/ 14319249 w 18288000"/>
              <a:gd name="connsiteY1138" fmla="*/ 3530603 h 10288588"/>
              <a:gd name="connsiteX1139" fmla="*/ 14319249 w 18288000"/>
              <a:gd name="connsiteY1139" fmla="*/ 2372521 h 10288588"/>
              <a:gd name="connsiteX1140" fmla="*/ 14318455 w 18288000"/>
              <a:gd name="connsiteY1140" fmla="*/ 2361408 h 10288588"/>
              <a:gd name="connsiteX1141" fmla="*/ 14316072 w 18288000"/>
              <a:gd name="connsiteY1141" fmla="*/ 2349502 h 10288588"/>
              <a:gd name="connsiteX1142" fmla="*/ 14313690 w 18288000"/>
              <a:gd name="connsiteY1142" fmla="*/ 2337596 h 10288588"/>
              <a:gd name="connsiteX1143" fmla="*/ 14309719 w 18288000"/>
              <a:gd name="connsiteY1143" fmla="*/ 2328071 h 10288588"/>
              <a:gd name="connsiteX1144" fmla="*/ 14304953 w 18288000"/>
              <a:gd name="connsiteY1144" fmla="*/ 2317752 h 10288588"/>
              <a:gd name="connsiteX1145" fmla="*/ 14299394 w 18288000"/>
              <a:gd name="connsiteY1145" fmla="*/ 2307433 h 10288588"/>
              <a:gd name="connsiteX1146" fmla="*/ 14292246 w 18288000"/>
              <a:gd name="connsiteY1146" fmla="*/ 2298702 h 10288588"/>
              <a:gd name="connsiteX1147" fmla="*/ 14284304 w 18288000"/>
              <a:gd name="connsiteY1147" fmla="*/ 2290764 h 10288588"/>
              <a:gd name="connsiteX1148" fmla="*/ 14277156 w 18288000"/>
              <a:gd name="connsiteY1148" fmla="*/ 2282827 h 10288588"/>
              <a:gd name="connsiteX1149" fmla="*/ 14267626 w 18288000"/>
              <a:gd name="connsiteY1149" fmla="*/ 2275683 h 10288588"/>
              <a:gd name="connsiteX1150" fmla="*/ 14258095 w 18288000"/>
              <a:gd name="connsiteY1150" fmla="*/ 2270127 h 10288588"/>
              <a:gd name="connsiteX1151" fmla="*/ 14247771 w 18288000"/>
              <a:gd name="connsiteY1151" fmla="*/ 2264571 h 10288588"/>
              <a:gd name="connsiteX1152" fmla="*/ 14236652 w 18288000"/>
              <a:gd name="connsiteY1152" fmla="*/ 2261396 h 10288588"/>
              <a:gd name="connsiteX1153" fmla="*/ 14225533 w 18288000"/>
              <a:gd name="connsiteY1153" fmla="*/ 2258221 h 10288588"/>
              <a:gd name="connsiteX1154" fmla="*/ 14213620 w 18288000"/>
              <a:gd name="connsiteY1154" fmla="*/ 2256633 h 10288588"/>
              <a:gd name="connsiteX1155" fmla="*/ 14201707 w 18288000"/>
              <a:gd name="connsiteY1155" fmla="*/ 2255839 h 10288588"/>
              <a:gd name="connsiteX1156" fmla="*/ 11587956 w 18288000"/>
              <a:gd name="connsiteY1156" fmla="*/ 2255839 h 10288588"/>
              <a:gd name="connsiteX1157" fmla="*/ 11575256 w 18288000"/>
              <a:gd name="connsiteY1157" fmla="*/ 2256633 h 10288588"/>
              <a:gd name="connsiteX1158" fmla="*/ 11564143 w 18288000"/>
              <a:gd name="connsiteY1158" fmla="*/ 2258220 h 10288588"/>
              <a:gd name="connsiteX1159" fmla="*/ 11553031 w 18288000"/>
              <a:gd name="connsiteY1159" fmla="*/ 2261395 h 10288588"/>
              <a:gd name="connsiteX1160" fmla="*/ 11541918 w 18288000"/>
              <a:gd name="connsiteY1160" fmla="*/ 2264570 h 10288588"/>
              <a:gd name="connsiteX1161" fmla="*/ 11531599 w 18288000"/>
              <a:gd name="connsiteY1161" fmla="*/ 2270126 h 10288588"/>
              <a:gd name="connsiteX1162" fmla="*/ 11522868 w 18288000"/>
              <a:gd name="connsiteY1162" fmla="*/ 2275683 h 10288588"/>
              <a:gd name="connsiteX1163" fmla="*/ 11512549 w 18288000"/>
              <a:gd name="connsiteY1163" fmla="*/ 2282826 h 10288588"/>
              <a:gd name="connsiteX1164" fmla="*/ 11504612 w 18288000"/>
              <a:gd name="connsiteY1164" fmla="*/ 2290764 h 10288588"/>
              <a:gd name="connsiteX1165" fmla="*/ 11496675 w 18288000"/>
              <a:gd name="connsiteY1165" fmla="*/ 2298701 h 10288588"/>
              <a:gd name="connsiteX1166" fmla="*/ 11490325 w 18288000"/>
              <a:gd name="connsiteY1166" fmla="*/ 2307433 h 10288588"/>
              <a:gd name="connsiteX1167" fmla="*/ 11484768 w 18288000"/>
              <a:gd name="connsiteY1167" fmla="*/ 2317751 h 10288588"/>
              <a:gd name="connsiteX1168" fmla="*/ 11480006 w 18288000"/>
              <a:gd name="connsiteY1168" fmla="*/ 2328070 h 10288588"/>
              <a:gd name="connsiteX1169" fmla="*/ 11475243 w 18288000"/>
              <a:gd name="connsiteY1169" fmla="*/ 2337595 h 10288588"/>
              <a:gd name="connsiteX1170" fmla="*/ 11473656 w 18288000"/>
              <a:gd name="connsiteY1170" fmla="*/ 2349501 h 10288588"/>
              <a:gd name="connsiteX1171" fmla="*/ 11471275 w 18288000"/>
              <a:gd name="connsiteY1171" fmla="*/ 2361408 h 10288588"/>
              <a:gd name="connsiteX1172" fmla="*/ 11469687 w 18288000"/>
              <a:gd name="connsiteY1172" fmla="*/ 2372520 h 10288588"/>
              <a:gd name="connsiteX1173" fmla="*/ 11469687 w 18288000"/>
              <a:gd name="connsiteY1173" fmla="*/ 3530602 h 10288588"/>
              <a:gd name="connsiteX1174" fmla="*/ 11471275 w 18288000"/>
              <a:gd name="connsiteY1174" fmla="*/ 3542508 h 10288588"/>
              <a:gd name="connsiteX1175" fmla="*/ 11473656 w 18288000"/>
              <a:gd name="connsiteY1175" fmla="*/ 3554414 h 10288588"/>
              <a:gd name="connsiteX1176" fmla="*/ 11475243 w 18288000"/>
              <a:gd name="connsiteY1176" fmla="*/ 3565527 h 10288588"/>
              <a:gd name="connsiteX1177" fmla="*/ 11480006 w 18288000"/>
              <a:gd name="connsiteY1177" fmla="*/ 3575846 h 10288588"/>
              <a:gd name="connsiteX1178" fmla="*/ 11484768 w 18288000"/>
              <a:gd name="connsiteY1178" fmla="*/ 3586164 h 10288588"/>
              <a:gd name="connsiteX1179" fmla="*/ 11490325 w 18288000"/>
              <a:gd name="connsiteY1179" fmla="*/ 3596483 h 10288588"/>
              <a:gd name="connsiteX1180" fmla="*/ 11496675 w 18288000"/>
              <a:gd name="connsiteY1180" fmla="*/ 3605214 h 10288588"/>
              <a:gd name="connsiteX1181" fmla="*/ 11504612 w 18288000"/>
              <a:gd name="connsiteY1181" fmla="*/ 3613152 h 10288588"/>
              <a:gd name="connsiteX1182" fmla="*/ 11512549 w 18288000"/>
              <a:gd name="connsiteY1182" fmla="*/ 3621089 h 10288588"/>
              <a:gd name="connsiteX1183" fmla="*/ 11522868 w 18288000"/>
              <a:gd name="connsiteY1183" fmla="*/ 3627439 h 10288588"/>
              <a:gd name="connsiteX1184" fmla="*/ 11531599 w 18288000"/>
              <a:gd name="connsiteY1184" fmla="*/ 3632996 h 10288588"/>
              <a:gd name="connsiteX1185" fmla="*/ 11541918 w 18288000"/>
              <a:gd name="connsiteY1185" fmla="*/ 3638552 h 10288588"/>
              <a:gd name="connsiteX1186" fmla="*/ 11553031 w 18288000"/>
              <a:gd name="connsiteY1186" fmla="*/ 3642520 h 10288588"/>
              <a:gd name="connsiteX1187" fmla="*/ 11564143 w 18288000"/>
              <a:gd name="connsiteY1187" fmla="*/ 3645696 h 10288588"/>
              <a:gd name="connsiteX1188" fmla="*/ 11575256 w 18288000"/>
              <a:gd name="connsiteY1188" fmla="*/ 3648077 h 10288588"/>
              <a:gd name="connsiteX1189" fmla="*/ 11587956 w 18288000"/>
              <a:gd name="connsiteY1189" fmla="*/ 3648077 h 10288588"/>
              <a:gd name="connsiteX1190" fmla="*/ 12742068 w 18288000"/>
              <a:gd name="connsiteY1190" fmla="*/ 3648077 h 10288588"/>
              <a:gd name="connsiteX1191" fmla="*/ 12754768 w 18288000"/>
              <a:gd name="connsiteY1191" fmla="*/ 3648077 h 10288588"/>
              <a:gd name="connsiteX1192" fmla="*/ 12765881 w 18288000"/>
              <a:gd name="connsiteY1192" fmla="*/ 3645696 h 10288588"/>
              <a:gd name="connsiteX1193" fmla="*/ 12776993 w 18288000"/>
              <a:gd name="connsiteY1193" fmla="*/ 3642520 h 10288588"/>
              <a:gd name="connsiteX1194" fmla="*/ 12788106 w 18288000"/>
              <a:gd name="connsiteY1194" fmla="*/ 3638552 h 10288588"/>
              <a:gd name="connsiteX1195" fmla="*/ 12798425 w 18288000"/>
              <a:gd name="connsiteY1195" fmla="*/ 3632996 h 10288588"/>
              <a:gd name="connsiteX1196" fmla="*/ 12808743 w 18288000"/>
              <a:gd name="connsiteY1196" fmla="*/ 3627439 h 10288588"/>
              <a:gd name="connsiteX1197" fmla="*/ 12817475 w 18288000"/>
              <a:gd name="connsiteY1197" fmla="*/ 3621089 h 10288588"/>
              <a:gd name="connsiteX1198" fmla="*/ 12825412 w 18288000"/>
              <a:gd name="connsiteY1198" fmla="*/ 3613152 h 10288588"/>
              <a:gd name="connsiteX1199" fmla="*/ 12833349 w 18288000"/>
              <a:gd name="connsiteY1199" fmla="*/ 3605214 h 10288588"/>
              <a:gd name="connsiteX1200" fmla="*/ 12839699 w 18288000"/>
              <a:gd name="connsiteY1200" fmla="*/ 3596483 h 10288588"/>
              <a:gd name="connsiteX1201" fmla="*/ 12845256 w 18288000"/>
              <a:gd name="connsiteY1201" fmla="*/ 3586164 h 10288588"/>
              <a:gd name="connsiteX1202" fmla="*/ 12850018 w 18288000"/>
              <a:gd name="connsiteY1202" fmla="*/ 3575846 h 10288588"/>
              <a:gd name="connsiteX1203" fmla="*/ 12854781 w 18288000"/>
              <a:gd name="connsiteY1203" fmla="*/ 3565527 h 10288588"/>
              <a:gd name="connsiteX1204" fmla="*/ 12857162 w 18288000"/>
              <a:gd name="connsiteY1204" fmla="*/ 3554414 h 10288588"/>
              <a:gd name="connsiteX1205" fmla="*/ 12858749 w 18288000"/>
              <a:gd name="connsiteY1205" fmla="*/ 3542508 h 10288588"/>
              <a:gd name="connsiteX1206" fmla="*/ 12860337 w 18288000"/>
              <a:gd name="connsiteY1206" fmla="*/ 3530602 h 10288588"/>
              <a:gd name="connsiteX1207" fmla="*/ 12860337 w 18288000"/>
              <a:gd name="connsiteY1207" fmla="*/ 2372520 h 10288588"/>
              <a:gd name="connsiteX1208" fmla="*/ 12858749 w 18288000"/>
              <a:gd name="connsiteY1208" fmla="*/ 2361408 h 10288588"/>
              <a:gd name="connsiteX1209" fmla="*/ 12857162 w 18288000"/>
              <a:gd name="connsiteY1209" fmla="*/ 2349501 h 10288588"/>
              <a:gd name="connsiteX1210" fmla="*/ 12854781 w 18288000"/>
              <a:gd name="connsiteY1210" fmla="*/ 2337595 h 10288588"/>
              <a:gd name="connsiteX1211" fmla="*/ 12850018 w 18288000"/>
              <a:gd name="connsiteY1211" fmla="*/ 2328070 h 10288588"/>
              <a:gd name="connsiteX1212" fmla="*/ 12845256 w 18288000"/>
              <a:gd name="connsiteY1212" fmla="*/ 2317751 h 10288588"/>
              <a:gd name="connsiteX1213" fmla="*/ 12839699 w 18288000"/>
              <a:gd name="connsiteY1213" fmla="*/ 2307433 h 10288588"/>
              <a:gd name="connsiteX1214" fmla="*/ 12833349 w 18288000"/>
              <a:gd name="connsiteY1214" fmla="*/ 2298701 h 10288588"/>
              <a:gd name="connsiteX1215" fmla="*/ 12825412 w 18288000"/>
              <a:gd name="connsiteY1215" fmla="*/ 2290764 h 10288588"/>
              <a:gd name="connsiteX1216" fmla="*/ 12817475 w 18288000"/>
              <a:gd name="connsiteY1216" fmla="*/ 2282826 h 10288588"/>
              <a:gd name="connsiteX1217" fmla="*/ 12808743 w 18288000"/>
              <a:gd name="connsiteY1217" fmla="*/ 2275683 h 10288588"/>
              <a:gd name="connsiteX1218" fmla="*/ 12798425 w 18288000"/>
              <a:gd name="connsiteY1218" fmla="*/ 2270126 h 10288588"/>
              <a:gd name="connsiteX1219" fmla="*/ 12788106 w 18288000"/>
              <a:gd name="connsiteY1219" fmla="*/ 2264570 h 10288588"/>
              <a:gd name="connsiteX1220" fmla="*/ 12776993 w 18288000"/>
              <a:gd name="connsiteY1220" fmla="*/ 2261395 h 10288588"/>
              <a:gd name="connsiteX1221" fmla="*/ 12765881 w 18288000"/>
              <a:gd name="connsiteY1221" fmla="*/ 2258220 h 10288588"/>
              <a:gd name="connsiteX1222" fmla="*/ 12754768 w 18288000"/>
              <a:gd name="connsiteY1222" fmla="*/ 2256633 h 10288588"/>
              <a:gd name="connsiteX1223" fmla="*/ 12742068 w 18288000"/>
              <a:gd name="connsiteY1223" fmla="*/ 2255839 h 10288588"/>
              <a:gd name="connsiteX1224" fmla="*/ 10129043 w 18288000"/>
              <a:gd name="connsiteY1224" fmla="*/ 2255839 h 10288588"/>
              <a:gd name="connsiteX1225" fmla="*/ 10117137 w 18288000"/>
              <a:gd name="connsiteY1225" fmla="*/ 2256632 h 10288588"/>
              <a:gd name="connsiteX1226" fmla="*/ 10106025 w 18288000"/>
              <a:gd name="connsiteY1226" fmla="*/ 2258220 h 10288588"/>
              <a:gd name="connsiteX1227" fmla="*/ 10094912 w 18288000"/>
              <a:gd name="connsiteY1227" fmla="*/ 2261395 h 10288588"/>
              <a:gd name="connsiteX1228" fmla="*/ 10083006 w 18288000"/>
              <a:gd name="connsiteY1228" fmla="*/ 2264569 h 10288588"/>
              <a:gd name="connsiteX1229" fmla="*/ 10073481 w 18288000"/>
              <a:gd name="connsiteY1229" fmla="*/ 2270126 h 10288588"/>
              <a:gd name="connsiteX1230" fmla="*/ 10063162 w 18288000"/>
              <a:gd name="connsiteY1230" fmla="*/ 2275682 h 10288588"/>
              <a:gd name="connsiteX1231" fmla="*/ 10054431 w 18288000"/>
              <a:gd name="connsiteY1231" fmla="*/ 2282826 h 10288588"/>
              <a:gd name="connsiteX1232" fmla="*/ 10046493 w 18288000"/>
              <a:gd name="connsiteY1232" fmla="*/ 2290764 h 10288588"/>
              <a:gd name="connsiteX1233" fmla="*/ 10038556 w 18288000"/>
              <a:gd name="connsiteY1233" fmla="*/ 2298701 h 10288588"/>
              <a:gd name="connsiteX1234" fmla="*/ 10031412 w 18288000"/>
              <a:gd name="connsiteY1234" fmla="*/ 2307432 h 10288588"/>
              <a:gd name="connsiteX1235" fmla="*/ 10025856 w 18288000"/>
              <a:gd name="connsiteY1235" fmla="*/ 2317751 h 10288588"/>
              <a:gd name="connsiteX1236" fmla="*/ 10021887 w 18288000"/>
              <a:gd name="connsiteY1236" fmla="*/ 2328070 h 10288588"/>
              <a:gd name="connsiteX1237" fmla="*/ 10017125 w 18288000"/>
              <a:gd name="connsiteY1237" fmla="*/ 2337595 h 10288588"/>
              <a:gd name="connsiteX1238" fmla="*/ 10014743 w 18288000"/>
              <a:gd name="connsiteY1238" fmla="*/ 2349501 h 10288588"/>
              <a:gd name="connsiteX1239" fmla="*/ 10012362 w 18288000"/>
              <a:gd name="connsiteY1239" fmla="*/ 2361407 h 10288588"/>
              <a:gd name="connsiteX1240" fmla="*/ 10012362 w 18288000"/>
              <a:gd name="connsiteY1240" fmla="*/ 2372520 h 10288588"/>
              <a:gd name="connsiteX1241" fmla="*/ 10012362 w 18288000"/>
              <a:gd name="connsiteY1241" fmla="*/ 3530602 h 10288588"/>
              <a:gd name="connsiteX1242" fmla="*/ 10012362 w 18288000"/>
              <a:gd name="connsiteY1242" fmla="*/ 3542508 h 10288588"/>
              <a:gd name="connsiteX1243" fmla="*/ 10014743 w 18288000"/>
              <a:gd name="connsiteY1243" fmla="*/ 3554414 h 10288588"/>
              <a:gd name="connsiteX1244" fmla="*/ 10017125 w 18288000"/>
              <a:gd name="connsiteY1244" fmla="*/ 3565527 h 10288588"/>
              <a:gd name="connsiteX1245" fmla="*/ 10021887 w 18288000"/>
              <a:gd name="connsiteY1245" fmla="*/ 3575845 h 10288588"/>
              <a:gd name="connsiteX1246" fmla="*/ 10025856 w 18288000"/>
              <a:gd name="connsiteY1246" fmla="*/ 3586164 h 10288588"/>
              <a:gd name="connsiteX1247" fmla="*/ 10031412 w 18288000"/>
              <a:gd name="connsiteY1247" fmla="*/ 3596483 h 10288588"/>
              <a:gd name="connsiteX1248" fmla="*/ 10038556 w 18288000"/>
              <a:gd name="connsiteY1248" fmla="*/ 3605214 h 10288588"/>
              <a:gd name="connsiteX1249" fmla="*/ 10046493 w 18288000"/>
              <a:gd name="connsiteY1249" fmla="*/ 3613151 h 10288588"/>
              <a:gd name="connsiteX1250" fmla="*/ 10054431 w 18288000"/>
              <a:gd name="connsiteY1250" fmla="*/ 3621089 h 10288588"/>
              <a:gd name="connsiteX1251" fmla="*/ 10063162 w 18288000"/>
              <a:gd name="connsiteY1251" fmla="*/ 3627439 h 10288588"/>
              <a:gd name="connsiteX1252" fmla="*/ 10073481 w 18288000"/>
              <a:gd name="connsiteY1252" fmla="*/ 3632995 h 10288588"/>
              <a:gd name="connsiteX1253" fmla="*/ 10083006 w 18288000"/>
              <a:gd name="connsiteY1253" fmla="*/ 3638551 h 10288588"/>
              <a:gd name="connsiteX1254" fmla="*/ 10094912 w 18288000"/>
              <a:gd name="connsiteY1254" fmla="*/ 3642520 h 10288588"/>
              <a:gd name="connsiteX1255" fmla="*/ 10106025 w 18288000"/>
              <a:gd name="connsiteY1255" fmla="*/ 3645695 h 10288588"/>
              <a:gd name="connsiteX1256" fmla="*/ 10117137 w 18288000"/>
              <a:gd name="connsiteY1256" fmla="*/ 3648076 h 10288588"/>
              <a:gd name="connsiteX1257" fmla="*/ 10129043 w 18288000"/>
              <a:gd name="connsiteY1257" fmla="*/ 3648076 h 10288588"/>
              <a:gd name="connsiteX1258" fmla="*/ 11283950 w 18288000"/>
              <a:gd name="connsiteY1258" fmla="*/ 3648076 h 10288588"/>
              <a:gd name="connsiteX1259" fmla="*/ 11295856 w 18288000"/>
              <a:gd name="connsiteY1259" fmla="*/ 3648076 h 10288588"/>
              <a:gd name="connsiteX1260" fmla="*/ 11307763 w 18288000"/>
              <a:gd name="connsiteY1260" fmla="*/ 3645695 h 10288588"/>
              <a:gd name="connsiteX1261" fmla="*/ 11318875 w 18288000"/>
              <a:gd name="connsiteY1261" fmla="*/ 3642520 h 10288588"/>
              <a:gd name="connsiteX1262" fmla="*/ 11329987 w 18288000"/>
              <a:gd name="connsiteY1262" fmla="*/ 3638551 h 10288588"/>
              <a:gd name="connsiteX1263" fmla="*/ 11340306 w 18288000"/>
              <a:gd name="connsiteY1263" fmla="*/ 3632995 h 10288588"/>
              <a:gd name="connsiteX1264" fmla="*/ 11349037 w 18288000"/>
              <a:gd name="connsiteY1264" fmla="*/ 3627439 h 10288588"/>
              <a:gd name="connsiteX1265" fmla="*/ 11357769 w 18288000"/>
              <a:gd name="connsiteY1265" fmla="*/ 3621089 h 10288588"/>
              <a:gd name="connsiteX1266" fmla="*/ 11366500 w 18288000"/>
              <a:gd name="connsiteY1266" fmla="*/ 3613151 h 10288588"/>
              <a:gd name="connsiteX1267" fmla="*/ 11374437 w 18288000"/>
              <a:gd name="connsiteY1267" fmla="*/ 3605214 h 10288588"/>
              <a:gd name="connsiteX1268" fmla="*/ 11381581 w 18288000"/>
              <a:gd name="connsiteY1268" fmla="*/ 3596483 h 10288588"/>
              <a:gd name="connsiteX1269" fmla="*/ 11387137 w 18288000"/>
              <a:gd name="connsiteY1269" fmla="*/ 3586164 h 10288588"/>
              <a:gd name="connsiteX1270" fmla="*/ 11391900 w 18288000"/>
              <a:gd name="connsiteY1270" fmla="*/ 3575845 h 10288588"/>
              <a:gd name="connsiteX1271" fmla="*/ 11395869 w 18288000"/>
              <a:gd name="connsiteY1271" fmla="*/ 3565527 h 10288588"/>
              <a:gd name="connsiteX1272" fmla="*/ 11398250 w 18288000"/>
              <a:gd name="connsiteY1272" fmla="*/ 3554414 h 10288588"/>
              <a:gd name="connsiteX1273" fmla="*/ 11400631 w 18288000"/>
              <a:gd name="connsiteY1273" fmla="*/ 3542508 h 10288588"/>
              <a:gd name="connsiteX1274" fmla="*/ 11401425 w 18288000"/>
              <a:gd name="connsiteY1274" fmla="*/ 3530602 h 10288588"/>
              <a:gd name="connsiteX1275" fmla="*/ 11401425 w 18288000"/>
              <a:gd name="connsiteY1275" fmla="*/ 2372520 h 10288588"/>
              <a:gd name="connsiteX1276" fmla="*/ 11400631 w 18288000"/>
              <a:gd name="connsiteY1276" fmla="*/ 2361407 h 10288588"/>
              <a:gd name="connsiteX1277" fmla="*/ 11398250 w 18288000"/>
              <a:gd name="connsiteY1277" fmla="*/ 2349501 h 10288588"/>
              <a:gd name="connsiteX1278" fmla="*/ 11395869 w 18288000"/>
              <a:gd name="connsiteY1278" fmla="*/ 2337595 h 10288588"/>
              <a:gd name="connsiteX1279" fmla="*/ 11391900 w 18288000"/>
              <a:gd name="connsiteY1279" fmla="*/ 2328070 h 10288588"/>
              <a:gd name="connsiteX1280" fmla="*/ 11387137 w 18288000"/>
              <a:gd name="connsiteY1280" fmla="*/ 2317751 h 10288588"/>
              <a:gd name="connsiteX1281" fmla="*/ 11381581 w 18288000"/>
              <a:gd name="connsiteY1281" fmla="*/ 2307432 h 10288588"/>
              <a:gd name="connsiteX1282" fmla="*/ 11374437 w 18288000"/>
              <a:gd name="connsiteY1282" fmla="*/ 2298701 h 10288588"/>
              <a:gd name="connsiteX1283" fmla="*/ 11366500 w 18288000"/>
              <a:gd name="connsiteY1283" fmla="*/ 2290764 h 10288588"/>
              <a:gd name="connsiteX1284" fmla="*/ 11357769 w 18288000"/>
              <a:gd name="connsiteY1284" fmla="*/ 2282826 h 10288588"/>
              <a:gd name="connsiteX1285" fmla="*/ 11349037 w 18288000"/>
              <a:gd name="connsiteY1285" fmla="*/ 2275682 h 10288588"/>
              <a:gd name="connsiteX1286" fmla="*/ 11340306 w 18288000"/>
              <a:gd name="connsiteY1286" fmla="*/ 2270126 h 10288588"/>
              <a:gd name="connsiteX1287" fmla="*/ 11329987 w 18288000"/>
              <a:gd name="connsiteY1287" fmla="*/ 2264569 h 10288588"/>
              <a:gd name="connsiteX1288" fmla="*/ 11318875 w 18288000"/>
              <a:gd name="connsiteY1288" fmla="*/ 2261395 h 10288588"/>
              <a:gd name="connsiteX1289" fmla="*/ 11307763 w 18288000"/>
              <a:gd name="connsiteY1289" fmla="*/ 2258220 h 10288588"/>
              <a:gd name="connsiteX1290" fmla="*/ 11295856 w 18288000"/>
              <a:gd name="connsiteY1290" fmla="*/ 2256632 h 10288588"/>
              <a:gd name="connsiteX1291" fmla="*/ 11283950 w 18288000"/>
              <a:gd name="connsiteY1291" fmla="*/ 2255839 h 10288588"/>
              <a:gd name="connsiteX1292" fmla="*/ 15963105 w 18288000"/>
              <a:gd name="connsiteY1292" fmla="*/ 793752 h 10288588"/>
              <a:gd name="connsiteX1293" fmla="*/ 15951199 w 18288000"/>
              <a:gd name="connsiteY1293" fmla="*/ 794546 h 10288588"/>
              <a:gd name="connsiteX1294" fmla="*/ 15940087 w 18288000"/>
              <a:gd name="connsiteY1294" fmla="*/ 795340 h 10288588"/>
              <a:gd name="connsiteX1295" fmla="*/ 15928180 w 18288000"/>
              <a:gd name="connsiteY1295" fmla="*/ 799311 h 10288588"/>
              <a:gd name="connsiteX1296" fmla="*/ 15917068 w 18288000"/>
              <a:gd name="connsiteY1296" fmla="*/ 802488 h 10288588"/>
              <a:gd name="connsiteX1297" fmla="*/ 15907543 w 18288000"/>
              <a:gd name="connsiteY1297" fmla="*/ 808048 h 10288588"/>
              <a:gd name="connsiteX1298" fmla="*/ 15898018 w 18288000"/>
              <a:gd name="connsiteY1298" fmla="*/ 813607 h 10288588"/>
              <a:gd name="connsiteX1299" fmla="*/ 15889287 w 18288000"/>
              <a:gd name="connsiteY1299" fmla="*/ 820755 h 10288588"/>
              <a:gd name="connsiteX1300" fmla="*/ 15880555 w 18288000"/>
              <a:gd name="connsiteY1300" fmla="*/ 827903 h 10288588"/>
              <a:gd name="connsiteX1301" fmla="*/ 15872618 w 18288000"/>
              <a:gd name="connsiteY1301" fmla="*/ 835845 h 10288588"/>
              <a:gd name="connsiteX1302" fmla="*/ 15865474 w 18288000"/>
              <a:gd name="connsiteY1302" fmla="*/ 845375 h 10288588"/>
              <a:gd name="connsiteX1303" fmla="*/ 15859918 w 18288000"/>
              <a:gd name="connsiteY1303" fmla="*/ 854905 h 10288588"/>
              <a:gd name="connsiteX1304" fmla="*/ 15855949 w 18288000"/>
              <a:gd name="connsiteY1304" fmla="*/ 865230 h 10288588"/>
              <a:gd name="connsiteX1305" fmla="*/ 15851187 w 18288000"/>
              <a:gd name="connsiteY1305" fmla="*/ 875555 h 10288588"/>
              <a:gd name="connsiteX1306" fmla="*/ 15848805 w 18288000"/>
              <a:gd name="connsiteY1306" fmla="*/ 886674 h 10288588"/>
              <a:gd name="connsiteX1307" fmla="*/ 15846424 w 18288000"/>
              <a:gd name="connsiteY1307" fmla="*/ 899381 h 10288588"/>
              <a:gd name="connsiteX1308" fmla="*/ 15846424 w 18288000"/>
              <a:gd name="connsiteY1308" fmla="*/ 910500 h 10288588"/>
              <a:gd name="connsiteX1309" fmla="*/ 15846424 w 18288000"/>
              <a:gd name="connsiteY1309" fmla="*/ 2069242 h 10288588"/>
              <a:gd name="connsiteX1310" fmla="*/ 15846424 w 18288000"/>
              <a:gd name="connsiteY1310" fmla="*/ 2080361 h 10288588"/>
              <a:gd name="connsiteX1311" fmla="*/ 15848805 w 18288000"/>
              <a:gd name="connsiteY1311" fmla="*/ 2093068 h 10288588"/>
              <a:gd name="connsiteX1312" fmla="*/ 15851187 w 18288000"/>
              <a:gd name="connsiteY1312" fmla="*/ 2104187 h 10288588"/>
              <a:gd name="connsiteX1313" fmla="*/ 15855949 w 18288000"/>
              <a:gd name="connsiteY1313" fmla="*/ 2114512 h 10288588"/>
              <a:gd name="connsiteX1314" fmla="*/ 15859918 w 18288000"/>
              <a:gd name="connsiteY1314" fmla="*/ 2124042 h 10288588"/>
              <a:gd name="connsiteX1315" fmla="*/ 15865474 w 18288000"/>
              <a:gd name="connsiteY1315" fmla="*/ 2134367 h 10288588"/>
              <a:gd name="connsiteX1316" fmla="*/ 15872618 w 18288000"/>
              <a:gd name="connsiteY1316" fmla="*/ 2143103 h 10288588"/>
              <a:gd name="connsiteX1317" fmla="*/ 15880555 w 18288000"/>
              <a:gd name="connsiteY1317" fmla="*/ 2151045 h 10288588"/>
              <a:gd name="connsiteX1318" fmla="*/ 15889287 w 18288000"/>
              <a:gd name="connsiteY1318" fmla="*/ 2158987 h 10288588"/>
              <a:gd name="connsiteX1319" fmla="*/ 15898018 w 18288000"/>
              <a:gd name="connsiteY1319" fmla="*/ 2166135 h 10288588"/>
              <a:gd name="connsiteX1320" fmla="*/ 15907543 w 18288000"/>
              <a:gd name="connsiteY1320" fmla="*/ 2171694 h 10288588"/>
              <a:gd name="connsiteX1321" fmla="*/ 15917068 w 18288000"/>
              <a:gd name="connsiteY1321" fmla="*/ 2177253 h 10288588"/>
              <a:gd name="connsiteX1322" fmla="*/ 15928180 w 18288000"/>
              <a:gd name="connsiteY1322" fmla="*/ 2180430 h 10288588"/>
              <a:gd name="connsiteX1323" fmla="*/ 15940087 w 18288000"/>
              <a:gd name="connsiteY1323" fmla="*/ 2183608 h 10288588"/>
              <a:gd name="connsiteX1324" fmla="*/ 15951199 w 18288000"/>
              <a:gd name="connsiteY1324" fmla="*/ 2185196 h 10288588"/>
              <a:gd name="connsiteX1325" fmla="*/ 15963105 w 18288000"/>
              <a:gd name="connsiteY1325" fmla="*/ 2185990 h 10288588"/>
              <a:gd name="connsiteX1326" fmla="*/ 17118804 w 18288000"/>
              <a:gd name="connsiteY1326" fmla="*/ 2185990 h 10288588"/>
              <a:gd name="connsiteX1327" fmla="*/ 17129920 w 18288000"/>
              <a:gd name="connsiteY1327" fmla="*/ 2185196 h 10288588"/>
              <a:gd name="connsiteX1328" fmla="*/ 17141032 w 18288000"/>
              <a:gd name="connsiteY1328" fmla="*/ 2183608 h 10288588"/>
              <a:gd name="connsiteX1329" fmla="*/ 17152936 w 18288000"/>
              <a:gd name="connsiteY1329" fmla="*/ 2180430 h 10288588"/>
              <a:gd name="connsiteX1330" fmla="*/ 17164048 w 18288000"/>
              <a:gd name="connsiteY1330" fmla="*/ 2177253 h 10288588"/>
              <a:gd name="connsiteX1331" fmla="*/ 17173576 w 18288000"/>
              <a:gd name="connsiteY1331" fmla="*/ 2171694 h 10288588"/>
              <a:gd name="connsiteX1332" fmla="*/ 17183892 w 18288000"/>
              <a:gd name="connsiteY1332" fmla="*/ 2166135 h 10288588"/>
              <a:gd name="connsiteX1333" fmla="*/ 17193420 w 18288000"/>
              <a:gd name="connsiteY1333" fmla="*/ 2158987 h 10288588"/>
              <a:gd name="connsiteX1334" fmla="*/ 17200564 w 18288000"/>
              <a:gd name="connsiteY1334" fmla="*/ 2151045 h 10288588"/>
              <a:gd name="connsiteX1335" fmla="*/ 17208500 w 18288000"/>
              <a:gd name="connsiteY1335" fmla="*/ 2143103 h 10288588"/>
              <a:gd name="connsiteX1336" fmla="*/ 17215644 w 18288000"/>
              <a:gd name="connsiteY1336" fmla="*/ 2134367 h 10288588"/>
              <a:gd name="connsiteX1337" fmla="*/ 17221200 w 18288000"/>
              <a:gd name="connsiteY1337" fmla="*/ 2124042 h 10288588"/>
              <a:gd name="connsiteX1338" fmla="*/ 17225964 w 18288000"/>
              <a:gd name="connsiteY1338" fmla="*/ 2114512 h 10288588"/>
              <a:gd name="connsiteX1339" fmla="*/ 17229932 w 18288000"/>
              <a:gd name="connsiteY1339" fmla="*/ 2104187 h 10288588"/>
              <a:gd name="connsiteX1340" fmla="*/ 17233104 w 18288000"/>
              <a:gd name="connsiteY1340" fmla="*/ 2093068 h 10288588"/>
              <a:gd name="connsiteX1341" fmla="*/ 17234692 w 18288000"/>
              <a:gd name="connsiteY1341" fmla="*/ 2080361 h 10288588"/>
              <a:gd name="connsiteX1342" fmla="*/ 17235488 w 18288000"/>
              <a:gd name="connsiteY1342" fmla="*/ 2069242 h 10288588"/>
              <a:gd name="connsiteX1343" fmla="*/ 17235488 w 18288000"/>
              <a:gd name="connsiteY1343" fmla="*/ 910500 h 10288588"/>
              <a:gd name="connsiteX1344" fmla="*/ 17234692 w 18288000"/>
              <a:gd name="connsiteY1344" fmla="*/ 899381 h 10288588"/>
              <a:gd name="connsiteX1345" fmla="*/ 17233104 w 18288000"/>
              <a:gd name="connsiteY1345" fmla="*/ 886674 h 10288588"/>
              <a:gd name="connsiteX1346" fmla="*/ 17229932 w 18288000"/>
              <a:gd name="connsiteY1346" fmla="*/ 875555 h 10288588"/>
              <a:gd name="connsiteX1347" fmla="*/ 17225964 w 18288000"/>
              <a:gd name="connsiteY1347" fmla="*/ 865230 h 10288588"/>
              <a:gd name="connsiteX1348" fmla="*/ 17221200 w 18288000"/>
              <a:gd name="connsiteY1348" fmla="*/ 854905 h 10288588"/>
              <a:gd name="connsiteX1349" fmla="*/ 17215644 w 18288000"/>
              <a:gd name="connsiteY1349" fmla="*/ 845375 h 10288588"/>
              <a:gd name="connsiteX1350" fmla="*/ 17208500 w 18288000"/>
              <a:gd name="connsiteY1350" fmla="*/ 835845 h 10288588"/>
              <a:gd name="connsiteX1351" fmla="*/ 17200564 w 18288000"/>
              <a:gd name="connsiteY1351" fmla="*/ 827903 h 10288588"/>
              <a:gd name="connsiteX1352" fmla="*/ 17193420 w 18288000"/>
              <a:gd name="connsiteY1352" fmla="*/ 820755 h 10288588"/>
              <a:gd name="connsiteX1353" fmla="*/ 17183892 w 18288000"/>
              <a:gd name="connsiteY1353" fmla="*/ 813607 h 10288588"/>
              <a:gd name="connsiteX1354" fmla="*/ 17173576 w 18288000"/>
              <a:gd name="connsiteY1354" fmla="*/ 808048 h 10288588"/>
              <a:gd name="connsiteX1355" fmla="*/ 17164048 w 18288000"/>
              <a:gd name="connsiteY1355" fmla="*/ 802488 h 10288588"/>
              <a:gd name="connsiteX1356" fmla="*/ 17152936 w 18288000"/>
              <a:gd name="connsiteY1356" fmla="*/ 799311 h 10288588"/>
              <a:gd name="connsiteX1357" fmla="*/ 17141032 w 18288000"/>
              <a:gd name="connsiteY1357" fmla="*/ 795340 h 10288588"/>
              <a:gd name="connsiteX1358" fmla="*/ 17129920 w 18288000"/>
              <a:gd name="connsiteY1358" fmla="*/ 794546 h 10288588"/>
              <a:gd name="connsiteX1359" fmla="*/ 17118804 w 18288000"/>
              <a:gd name="connsiteY1359" fmla="*/ 793752 h 10288588"/>
              <a:gd name="connsiteX1360" fmla="*/ 14504193 w 18288000"/>
              <a:gd name="connsiteY1360" fmla="*/ 793752 h 10288588"/>
              <a:gd name="connsiteX1361" fmla="*/ 14491493 w 18288000"/>
              <a:gd name="connsiteY1361" fmla="*/ 794546 h 10288588"/>
              <a:gd name="connsiteX1362" fmla="*/ 14480381 w 18288000"/>
              <a:gd name="connsiteY1362" fmla="*/ 795340 h 10288588"/>
              <a:gd name="connsiteX1363" fmla="*/ 14469268 w 18288000"/>
              <a:gd name="connsiteY1363" fmla="*/ 799311 h 10288588"/>
              <a:gd name="connsiteX1364" fmla="*/ 14458156 w 18288000"/>
              <a:gd name="connsiteY1364" fmla="*/ 802488 h 10288588"/>
              <a:gd name="connsiteX1365" fmla="*/ 14447837 w 18288000"/>
              <a:gd name="connsiteY1365" fmla="*/ 808048 h 10288588"/>
              <a:gd name="connsiteX1366" fmla="*/ 14439106 w 18288000"/>
              <a:gd name="connsiteY1366" fmla="*/ 813607 h 10288588"/>
              <a:gd name="connsiteX1367" fmla="*/ 14430375 w 18288000"/>
              <a:gd name="connsiteY1367" fmla="*/ 820755 h 10288588"/>
              <a:gd name="connsiteX1368" fmla="*/ 14420850 w 18288000"/>
              <a:gd name="connsiteY1368" fmla="*/ 827903 h 10288588"/>
              <a:gd name="connsiteX1369" fmla="*/ 14412912 w 18288000"/>
              <a:gd name="connsiteY1369" fmla="*/ 835845 h 10288588"/>
              <a:gd name="connsiteX1370" fmla="*/ 14406562 w 18288000"/>
              <a:gd name="connsiteY1370" fmla="*/ 845375 h 10288588"/>
              <a:gd name="connsiteX1371" fmla="*/ 14401006 w 18288000"/>
              <a:gd name="connsiteY1371" fmla="*/ 854905 h 10288588"/>
              <a:gd name="connsiteX1372" fmla="*/ 14396243 w 18288000"/>
              <a:gd name="connsiteY1372" fmla="*/ 865230 h 10288588"/>
              <a:gd name="connsiteX1373" fmla="*/ 14391481 w 18288000"/>
              <a:gd name="connsiteY1373" fmla="*/ 875555 h 10288588"/>
              <a:gd name="connsiteX1374" fmla="*/ 14389893 w 18288000"/>
              <a:gd name="connsiteY1374" fmla="*/ 886674 h 10288588"/>
              <a:gd name="connsiteX1375" fmla="*/ 14387512 w 18288000"/>
              <a:gd name="connsiteY1375" fmla="*/ 899381 h 10288588"/>
              <a:gd name="connsiteX1376" fmla="*/ 14387512 w 18288000"/>
              <a:gd name="connsiteY1376" fmla="*/ 910500 h 10288588"/>
              <a:gd name="connsiteX1377" fmla="*/ 14387512 w 18288000"/>
              <a:gd name="connsiteY1377" fmla="*/ 2069242 h 10288588"/>
              <a:gd name="connsiteX1378" fmla="*/ 14387512 w 18288000"/>
              <a:gd name="connsiteY1378" fmla="*/ 2080361 h 10288588"/>
              <a:gd name="connsiteX1379" fmla="*/ 14389893 w 18288000"/>
              <a:gd name="connsiteY1379" fmla="*/ 2093068 h 10288588"/>
              <a:gd name="connsiteX1380" fmla="*/ 14391481 w 18288000"/>
              <a:gd name="connsiteY1380" fmla="*/ 2104187 h 10288588"/>
              <a:gd name="connsiteX1381" fmla="*/ 14396243 w 18288000"/>
              <a:gd name="connsiteY1381" fmla="*/ 2114512 h 10288588"/>
              <a:gd name="connsiteX1382" fmla="*/ 14401006 w 18288000"/>
              <a:gd name="connsiteY1382" fmla="*/ 2124042 h 10288588"/>
              <a:gd name="connsiteX1383" fmla="*/ 14406562 w 18288000"/>
              <a:gd name="connsiteY1383" fmla="*/ 2134367 h 10288588"/>
              <a:gd name="connsiteX1384" fmla="*/ 14412912 w 18288000"/>
              <a:gd name="connsiteY1384" fmla="*/ 2143103 h 10288588"/>
              <a:gd name="connsiteX1385" fmla="*/ 14420850 w 18288000"/>
              <a:gd name="connsiteY1385" fmla="*/ 2151045 h 10288588"/>
              <a:gd name="connsiteX1386" fmla="*/ 14430375 w 18288000"/>
              <a:gd name="connsiteY1386" fmla="*/ 2158987 h 10288588"/>
              <a:gd name="connsiteX1387" fmla="*/ 14439106 w 18288000"/>
              <a:gd name="connsiteY1387" fmla="*/ 2166135 h 10288588"/>
              <a:gd name="connsiteX1388" fmla="*/ 14447837 w 18288000"/>
              <a:gd name="connsiteY1388" fmla="*/ 2171694 h 10288588"/>
              <a:gd name="connsiteX1389" fmla="*/ 14458156 w 18288000"/>
              <a:gd name="connsiteY1389" fmla="*/ 2177253 h 10288588"/>
              <a:gd name="connsiteX1390" fmla="*/ 14469268 w 18288000"/>
              <a:gd name="connsiteY1390" fmla="*/ 2180430 h 10288588"/>
              <a:gd name="connsiteX1391" fmla="*/ 14480381 w 18288000"/>
              <a:gd name="connsiteY1391" fmla="*/ 2183608 h 10288588"/>
              <a:gd name="connsiteX1392" fmla="*/ 14491493 w 18288000"/>
              <a:gd name="connsiteY1392" fmla="*/ 2185196 h 10288588"/>
              <a:gd name="connsiteX1393" fmla="*/ 14504193 w 18288000"/>
              <a:gd name="connsiteY1393" fmla="*/ 2185990 h 10288588"/>
              <a:gd name="connsiteX1394" fmla="*/ 15659894 w 18288000"/>
              <a:gd name="connsiteY1394" fmla="*/ 2185990 h 10288588"/>
              <a:gd name="connsiteX1395" fmla="*/ 15671006 w 18288000"/>
              <a:gd name="connsiteY1395" fmla="*/ 2185196 h 10288588"/>
              <a:gd name="connsiteX1396" fmla="*/ 15682119 w 18288000"/>
              <a:gd name="connsiteY1396" fmla="*/ 2183608 h 10288588"/>
              <a:gd name="connsiteX1397" fmla="*/ 15693231 w 18288000"/>
              <a:gd name="connsiteY1397" fmla="*/ 2180430 h 10288588"/>
              <a:gd name="connsiteX1398" fmla="*/ 15704344 w 18288000"/>
              <a:gd name="connsiteY1398" fmla="*/ 2177253 h 10288588"/>
              <a:gd name="connsiteX1399" fmla="*/ 15714663 w 18288000"/>
              <a:gd name="connsiteY1399" fmla="*/ 2171694 h 10288588"/>
              <a:gd name="connsiteX1400" fmla="*/ 15724981 w 18288000"/>
              <a:gd name="connsiteY1400" fmla="*/ 2166135 h 10288588"/>
              <a:gd name="connsiteX1401" fmla="*/ 15733713 w 18288000"/>
              <a:gd name="connsiteY1401" fmla="*/ 2158987 h 10288588"/>
              <a:gd name="connsiteX1402" fmla="*/ 15741650 w 18288000"/>
              <a:gd name="connsiteY1402" fmla="*/ 2151045 h 10288588"/>
              <a:gd name="connsiteX1403" fmla="*/ 15749587 w 18288000"/>
              <a:gd name="connsiteY1403" fmla="*/ 2143103 h 10288588"/>
              <a:gd name="connsiteX1404" fmla="*/ 15755937 w 18288000"/>
              <a:gd name="connsiteY1404" fmla="*/ 2134367 h 10288588"/>
              <a:gd name="connsiteX1405" fmla="*/ 15761494 w 18288000"/>
              <a:gd name="connsiteY1405" fmla="*/ 2124042 h 10288588"/>
              <a:gd name="connsiteX1406" fmla="*/ 15766256 w 18288000"/>
              <a:gd name="connsiteY1406" fmla="*/ 2114512 h 10288588"/>
              <a:gd name="connsiteX1407" fmla="*/ 15771019 w 18288000"/>
              <a:gd name="connsiteY1407" fmla="*/ 2104187 h 10288588"/>
              <a:gd name="connsiteX1408" fmla="*/ 15772606 w 18288000"/>
              <a:gd name="connsiteY1408" fmla="*/ 2093068 h 10288588"/>
              <a:gd name="connsiteX1409" fmla="*/ 15774987 w 18288000"/>
              <a:gd name="connsiteY1409" fmla="*/ 2080361 h 10288588"/>
              <a:gd name="connsiteX1410" fmla="*/ 15776575 w 18288000"/>
              <a:gd name="connsiteY1410" fmla="*/ 2069242 h 10288588"/>
              <a:gd name="connsiteX1411" fmla="*/ 15776575 w 18288000"/>
              <a:gd name="connsiteY1411" fmla="*/ 910500 h 10288588"/>
              <a:gd name="connsiteX1412" fmla="*/ 15774987 w 18288000"/>
              <a:gd name="connsiteY1412" fmla="*/ 899381 h 10288588"/>
              <a:gd name="connsiteX1413" fmla="*/ 15772606 w 18288000"/>
              <a:gd name="connsiteY1413" fmla="*/ 886674 h 10288588"/>
              <a:gd name="connsiteX1414" fmla="*/ 15771019 w 18288000"/>
              <a:gd name="connsiteY1414" fmla="*/ 875555 h 10288588"/>
              <a:gd name="connsiteX1415" fmla="*/ 15766256 w 18288000"/>
              <a:gd name="connsiteY1415" fmla="*/ 865230 h 10288588"/>
              <a:gd name="connsiteX1416" fmla="*/ 15761494 w 18288000"/>
              <a:gd name="connsiteY1416" fmla="*/ 854905 h 10288588"/>
              <a:gd name="connsiteX1417" fmla="*/ 15755937 w 18288000"/>
              <a:gd name="connsiteY1417" fmla="*/ 845375 h 10288588"/>
              <a:gd name="connsiteX1418" fmla="*/ 15749587 w 18288000"/>
              <a:gd name="connsiteY1418" fmla="*/ 835845 h 10288588"/>
              <a:gd name="connsiteX1419" fmla="*/ 15741650 w 18288000"/>
              <a:gd name="connsiteY1419" fmla="*/ 827903 h 10288588"/>
              <a:gd name="connsiteX1420" fmla="*/ 15733713 w 18288000"/>
              <a:gd name="connsiteY1420" fmla="*/ 820755 h 10288588"/>
              <a:gd name="connsiteX1421" fmla="*/ 15724981 w 18288000"/>
              <a:gd name="connsiteY1421" fmla="*/ 813607 h 10288588"/>
              <a:gd name="connsiteX1422" fmla="*/ 15714663 w 18288000"/>
              <a:gd name="connsiteY1422" fmla="*/ 808048 h 10288588"/>
              <a:gd name="connsiteX1423" fmla="*/ 15704344 w 18288000"/>
              <a:gd name="connsiteY1423" fmla="*/ 802488 h 10288588"/>
              <a:gd name="connsiteX1424" fmla="*/ 15693231 w 18288000"/>
              <a:gd name="connsiteY1424" fmla="*/ 799311 h 10288588"/>
              <a:gd name="connsiteX1425" fmla="*/ 15682119 w 18288000"/>
              <a:gd name="connsiteY1425" fmla="*/ 795340 h 10288588"/>
              <a:gd name="connsiteX1426" fmla="*/ 15671006 w 18288000"/>
              <a:gd name="connsiteY1426" fmla="*/ 794546 h 10288588"/>
              <a:gd name="connsiteX1427" fmla="*/ 15659894 w 18288000"/>
              <a:gd name="connsiteY1427" fmla="*/ 793752 h 10288588"/>
              <a:gd name="connsiteX1428" fmla="*/ 13046141 w 18288000"/>
              <a:gd name="connsiteY1428" fmla="*/ 793752 h 10288588"/>
              <a:gd name="connsiteX1429" fmla="*/ 13034228 w 18288000"/>
              <a:gd name="connsiteY1429" fmla="*/ 794546 h 10288588"/>
              <a:gd name="connsiteX1430" fmla="*/ 13023109 w 18288000"/>
              <a:gd name="connsiteY1430" fmla="*/ 795340 h 10288588"/>
              <a:gd name="connsiteX1431" fmla="*/ 13011990 w 18288000"/>
              <a:gd name="connsiteY1431" fmla="*/ 799311 h 10288588"/>
              <a:gd name="connsiteX1432" fmla="*/ 13000077 w 18288000"/>
              <a:gd name="connsiteY1432" fmla="*/ 802488 h 10288588"/>
              <a:gd name="connsiteX1433" fmla="*/ 12990547 w 18288000"/>
              <a:gd name="connsiteY1433" fmla="*/ 808048 h 10288588"/>
              <a:gd name="connsiteX1434" fmla="*/ 12981016 w 18288000"/>
              <a:gd name="connsiteY1434" fmla="*/ 813607 h 10288588"/>
              <a:gd name="connsiteX1435" fmla="*/ 12972280 w 18288000"/>
              <a:gd name="connsiteY1435" fmla="*/ 820755 h 10288588"/>
              <a:gd name="connsiteX1436" fmla="*/ 12963544 w 18288000"/>
              <a:gd name="connsiteY1436" fmla="*/ 827903 h 10288588"/>
              <a:gd name="connsiteX1437" fmla="*/ 12955602 w 18288000"/>
              <a:gd name="connsiteY1437" fmla="*/ 835845 h 10288588"/>
              <a:gd name="connsiteX1438" fmla="*/ 12948454 w 18288000"/>
              <a:gd name="connsiteY1438" fmla="*/ 845375 h 10288588"/>
              <a:gd name="connsiteX1439" fmla="*/ 12942895 w 18288000"/>
              <a:gd name="connsiteY1439" fmla="*/ 854905 h 10288588"/>
              <a:gd name="connsiteX1440" fmla="*/ 12938924 w 18288000"/>
              <a:gd name="connsiteY1440" fmla="*/ 865230 h 10288588"/>
              <a:gd name="connsiteX1441" fmla="*/ 12934158 w 18288000"/>
              <a:gd name="connsiteY1441" fmla="*/ 875555 h 10288588"/>
              <a:gd name="connsiteX1442" fmla="*/ 12931776 w 18288000"/>
              <a:gd name="connsiteY1442" fmla="*/ 886674 h 10288588"/>
              <a:gd name="connsiteX1443" fmla="*/ 12929393 w 18288000"/>
              <a:gd name="connsiteY1443" fmla="*/ 899381 h 10288588"/>
              <a:gd name="connsiteX1444" fmla="*/ 12928599 w 18288000"/>
              <a:gd name="connsiteY1444" fmla="*/ 910500 h 10288588"/>
              <a:gd name="connsiteX1445" fmla="*/ 12928599 w 18288000"/>
              <a:gd name="connsiteY1445" fmla="*/ 2069242 h 10288588"/>
              <a:gd name="connsiteX1446" fmla="*/ 12929393 w 18288000"/>
              <a:gd name="connsiteY1446" fmla="*/ 2080361 h 10288588"/>
              <a:gd name="connsiteX1447" fmla="*/ 12931776 w 18288000"/>
              <a:gd name="connsiteY1447" fmla="*/ 2093068 h 10288588"/>
              <a:gd name="connsiteX1448" fmla="*/ 12934158 w 18288000"/>
              <a:gd name="connsiteY1448" fmla="*/ 2104187 h 10288588"/>
              <a:gd name="connsiteX1449" fmla="*/ 12938924 w 18288000"/>
              <a:gd name="connsiteY1449" fmla="*/ 2114512 h 10288588"/>
              <a:gd name="connsiteX1450" fmla="*/ 12942895 w 18288000"/>
              <a:gd name="connsiteY1450" fmla="*/ 2124042 h 10288588"/>
              <a:gd name="connsiteX1451" fmla="*/ 12948454 w 18288000"/>
              <a:gd name="connsiteY1451" fmla="*/ 2134367 h 10288588"/>
              <a:gd name="connsiteX1452" fmla="*/ 12955602 w 18288000"/>
              <a:gd name="connsiteY1452" fmla="*/ 2143103 h 10288588"/>
              <a:gd name="connsiteX1453" fmla="*/ 12963544 w 18288000"/>
              <a:gd name="connsiteY1453" fmla="*/ 2151045 h 10288588"/>
              <a:gd name="connsiteX1454" fmla="*/ 12972280 w 18288000"/>
              <a:gd name="connsiteY1454" fmla="*/ 2158987 h 10288588"/>
              <a:gd name="connsiteX1455" fmla="*/ 12981016 w 18288000"/>
              <a:gd name="connsiteY1455" fmla="*/ 2166135 h 10288588"/>
              <a:gd name="connsiteX1456" fmla="*/ 12990547 w 18288000"/>
              <a:gd name="connsiteY1456" fmla="*/ 2171694 h 10288588"/>
              <a:gd name="connsiteX1457" fmla="*/ 13000077 w 18288000"/>
              <a:gd name="connsiteY1457" fmla="*/ 2177253 h 10288588"/>
              <a:gd name="connsiteX1458" fmla="*/ 13011990 w 18288000"/>
              <a:gd name="connsiteY1458" fmla="*/ 2180430 h 10288588"/>
              <a:gd name="connsiteX1459" fmla="*/ 13023109 w 18288000"/>
              <a:gd name="connsiteY1459" fmla="*/ 2183608 h 10288588"/>
              <a:gd name="connsiteX1460" fmla="*/ 13034228 w 18288000"/>
              <a:gd name="connsiteY1460" fmla="*/ 2185196 h 10288588"/>
              <a:gd name="connsiteX1461" fmla="*/ 13046141 w 18288000"/>
              <a:gd name="connsiteY1461" fmla="*/ 2185990 h 10288588"/>
              <a:gd name="connsiteX1462" fmla="*/ 14201707 w 18288000"/>
              <a:gd name="connsiteY1462" fmla="*/ 2185990 h 10288588"/>
              <a:gd name="connsiteX1463" fmla="*/ 14213620 w 18288000"/>
              <a:gd name="connsiteY1463" fmla="*/ 2185196 h 10288588"/>
              <a:gd name="connsiteX1464" fmla="*/ 14225533 w 18288000"/>
              <a:gd name="connsiteY1464" fmla="*/ 2183608 h 10288588"/>
              <a:gd name="connsiteX1465" fmla="*/ 14236652 w 18288000"/>
              <a:gd name="connsiteY1465" fmla="*/ 2180430 h 10288588"/>
              <a:gd name="connsiteX1466" fmla="*/ 14247771 w 18288000"/>
              <a:gd name="connsiteY1466" fmla="*/ 2177253 h 10288588"/>
              <a:gd name="connsiteX1467" fmla="*/ 14258095 w 18288000"/>
              <a:gd name="connsiteY1467" fmla="*/ 2171694 h 10288588"/>
              <a:gd name="connsiteX1468" fmla="*/ 14267626 w 18288000"/>
              <a:gd name="connsiteY1468" fmla="*/ 2166135 h 10288588"/>
              <a:gd name="connsiteX1469" fmla="*/ 14277156 w 18288000"/>
              <a:gd name="connsiteY1469" fmla="*/ 2158987 h 10288588"/>
              <a:gd name="connsiteX1470" fmla="*/ 14284304 w 18288000"/>
              <a:gd name="connsiteY1470" fmla="*/ 2151045 h 10288588"/>
              <a:gd name="connsiteX1471" fmla="*/ 14292246 w 18288000"/>
              <a:gd name="connsiteY1471" fmla="*/ 2143103 h 10288588"/>
              <a:gd name="connsiteX1472" fmla="*/ 14299394 w 18288000"/>
              <a:gd name="connsiteY1472" fmla="*/ 2134367 h 10288588"/>
              <a:gd name="connsiteX1473" fmla="*/ 14304953 w 18288000"/>
              <a:gd name="connsiteY1473" fmla="*/ 2124042 h 10288588"/>
              <a:gd name="connsiteX1474" fmla="*/ 14309719 w 18288000"/>
              <a:gd name="connsiteY1474" fmla="*/ 2114512 h 10288588"/>
              <a:gd name="connsiteX1475" fmla="*/ 14313690 w 18288000"/>
              <a:gd name="connsiteY1475" fmla="*/ 2104187 h 10288588"/>
              <a:gd name="connsiteX1476" fmla="*/ 14316072 w 18288000"/>
              <a:gd name="connsiteY1476" fmla="*/ 2093068 h 10288588"/>
              <a:gd name="connsiteX1477" fmla="*/ 14318455 w 18288000"/>
              <a:gd name="connsiteY1477" fmla="*/ 2080361 h 10288588"/>
              <a:gd name="connsiteX1478" fmla="*/ 14319249 w 18288000"/>
              <a:gd name="connsiteY1478" fmla="*/ 2069242 h 10288588"/>
              <a:gd name="connsiteX1479" fmla="*/ 14319249 w 18288000"/>
              <a:gd name="connsiteY1479" fmla="*/ 910500 h 10288588"/>
              <a:gd name="connsiteX1480" fmla="*/ 14318455 w 18288000"/>
              <a:gd name="connsiteY1480" fmla="*/ 899381 h 10288588"/>
              <a:gd name="connsiteX1481" fmla="*/ 14316072 w 18288000"/>
              <a:gd name="connsiteY1481" fmla="*/ 886674 h 10288588"/>
              <a:gd name="connsiteX1482" fmla="*/ 14313690 w 18288000"/>
              <a:gd name="connsiteY1482" fmla="*/ 875555 h 10288588"/>
              <a:gd name="connsiteX1483" fmla="*/ 14309719 w 18288000"/>
              <a:gd name="connsiteY1483" fmla="*/ 865230 h 10288588"/>
              <a:gd name="connsiteX1484" fmla="*/ 14304953 w 18288000"/>
              <a:gd name="connsiteY1484" fmla="*/ 854905 h 10288588"/>
              <a:gd name="connsiteX1485" fmla="*/ 14299394 w 18288000"/>
              <a:gd name="connsiteY1485" fmla="*/ 845375 h 10288588"/>
              <a:gd name="connsiteX1486" fmla="*/ 14292246 w 18288000"/>
              <a:gd name="connsiteY1486" fmla="*/ 835845 h 10288588"/>
              <a:gd name="connsiteX1487" fmla="*/ 14284304 w 18288000"/>
              <a:gd name="connsiteY1487" fmla="*/ 827903 h 10288588"/>
              <a:gd name="connsiteX1488" fmla="*/ 14277156 w 18288000"/>
              <a:gd name="connsiteY1488" fmla="*/ 820755 h 10288588"/>
              <a:gd name="connsiteX1489" fmla="*/ 14267626 w 18288000"/>
              <a:gd name="connsiteY1489" fmla="*/ 813607 h 10288588"/>
              <a:gd name="connsiteX1490" fmla="*/ 14258095 w 18288000"/>
              <a:gd name="connsiteY1490" fmla="*/ 808048 h 10288588"/>
              <a:gd name="connsiteX1491" fmla="*/ 14247771 w 18288000"/>
              <a:gd name="connsiteY1491" fmla="*/ 802488 h 10288588"/>
              <a:gd name="connsiteX1492" fmla="*/ 14236652 w 18288000"/>
              <a:gd name="connsiteY1492" fmla="*/ 799311 h 10288588"/>
              <a:gd name="connsiteX1493" fmla="*/ 14225533 w 18288000"/>
              <a:gd name="connsiteY1493" fmla="*/ 795340 h 10288588"/>
              <a:gd name="connsiteX1494" fmla="*/ 14213620 w 18288000"/>
              <a:gd name="connsiteY1494" fmla="*/ 794546 h 10288588"/>
              <a:gd name="connsiteX1495" fmla="*/ 14201707 w 18288000"/>
              <a:gd name="connsiteY1495" fmla="*/ 793752 h 10288588"/>
              <a:gd name="connsiteX1496" fmla="*/ 11587956 w 18288000"/>
              <a:gd name="connsiteY1496" fmla="*/ 793752 h 10288588"/>
              <a:gd name="connsiteX1497" fmla="*/ 11575256 w 18288000"/>
              <a:gd name="connsiteY1497" fmla="*/ 794546 h 10288588"/>
              <a:gd name="connsiteX1498" fmla="*/ 11564143 w 18288000"/>
              <a:gd name="connsiteY1498" fmla="*/ 795340 h 10288588"/>
              <a:gd name="connsiteX1499" fmla="*/ 11553031 w 18288000"/>
              <a:gd name="connsiteY1499" fmla="*/ 799312 h 10288588"/>
              <a:gd name="connsiteX1500" fmla="*/ 11541918 w 18288000"/>
              <a:gd name="connsiteY1500" fmla="*/ 802488 h 10288588"/>
              <a:gd name="connsiteX1501" fmla="*/ 11531599 w 18288000"/>
              <a:gd name="connsiteY1501" fmla="*/ 808048 h 10288588"/>
              <a:gd name="connsiteX1502" fmla="*/ 11522868 w 18288000"/>
              <a:gd name="connsiteY1502" fmla="*/ 813607 h 10288588"/>
              <a:gd name="connsiteX1503" fmla="*/ 11512549 w 18288000"/>
              <a:gd name="connsiteY1503" fmla="*/ 820755 h 10288588"/>
              <a:gd name="connsiteX1504" fmla="*/ 11504612 w 18288000"/>
              <a:gd name="connsiteY1504" fmla="*/ 827903 h 10288588"/>
              <a:gd name="connsiteX1505" fmla="*/ 11496675 w 18288000"/>
              <a:gd name="connsiteY1505" fmla="*/ 835845 h 10288588"/>
              <a:gd name="connsiteX1506" fmla="*/ 11490325 w 18288000"/>
              <a:gd name="connsiteY1506" fmla="*/ 845375 h 10288588"/>
              <a:gd name="connsiteX1507" fmla="*/ 11484768 w 18288000"/>
              <a:gd name="connsiteY1507" fmla="*/ 854905 h 10288588"/>
              <a:gd name="connsiteX1508" fmla="*/ 11480006 w 18288000"/>
              <a:gd name="connsiteY1508" fmla="*/ 865230 h 10288588"/>
              <a:gd name="connsiteX1509" fmla="*/ 11475243 w 18288000"/>
              <a:gd name="connsiteY1509" fmla="*/ 875555 h 10288588"/>
              <a:gd name="connsiteX1510" fmla="*/ 11473656 w 18288000"/>
              <a:gd name="connsiteY1510" fmla="*/ 886674 h 10288588"/>
              <a:gd name="connsiteX1511" fmla="*/ 11471275 w 18288000"/>
              <a:gd name="connsiteY1511" fmla="*/ 899381 h 10288588"/>
              <a:gd name="connsiteX1512" fmla="*/ 11469687 w 18288000"/>
              <a:gd name="connsiteY1512" fmla="*/ 910500 h 10288588"/>
              <a:gd name="connsiteX1513" fmla="*/ 11469687 w 18288000"/>
              <a:gd name="connsiteY1513" fmla="*/ 2069242 h 10288588"/>
              <a:gd name="connsiteX1514" fmla="*/ 11471275 w 18288000"/>
              <a:gd name="connsiteY1514" fmla="*/ 2080361 h 10288588"/>
              <a:gd name="connsiteX1515" fmla="*/ 11473656 w 18288000"/>
              <a:gd name="connsiteY1515" fmla="*/ 2093068 h 10288588"/>
              <a:gd name="connsiteX1516" fmla="*/ 11475243 w 18288000"/>
              <a:gd name="connsiteY1516" fmla="*/ 2104187 h 10288588"/>
              <a:gd name="connsiteX1517" fmla="*/ 11480006 w 18288000"/>
              <a:gd name="connsiteY1517" fmla="*/ 2114512 h 10288588"/>
              <a:gd name="connsiteX1518" fmla="*/ 11484768 w 18288000"/>
              <a:gd name="connsiteY1518" fmla="*/ 2124042 h 10288588"/>
              <a:gd name="connsiteX1519" fmla="*/ 11490325 w 18288000"/>
              <a:gd name="connsiteY1519" fmla="*/ 2134367 h 10288588"/>
              <a:gd name="connsiteX1520" fmla="*/ 11496675 w 18288000"/>
              <a:gd name="connsiteY1520" fmla="*/ 2143103 h 10288588"/>
              <a:gd name="connsiteX1521" fmla="*/ 11504612 w 18288000"/>
              <a:gd name="connsiteY1521" fmla="*/ 2151045 h 10288588"/>
              <a:gd name="connsiteX1522" fmla="*/ 11512549 w 18288000"/>
              <a:gd name="connsiteY1522" fmla="*/ 2158987 h 10288588"/>
              <a:gd name="connsiteX1523" fmla="*/ 11522868 w 18288000"/>
              <a:gd name="connsiteY1523" fmla="*/ 2166135 h 10288588"/>
              <a:gd name="connsiteX1524" fmla="*/ 11531599 w 18288000"/>
              <a:gd name="connsiteY1524" fmla="*/ 2171694 h 10288588"/>
              <a:gd name="connsiteX1525" fmla="*/ 11541918 w 18288000"/>
              <a:gd name="connsiteY1525" fmla="*/ 2177253 h 10288588"/>
              <a:gd name="connsiteX1526" fmla="*/ 11553031 w 18288000"/>
              <a:gd name="connsiteY1526" fmla="*/ 2180430 h 10288588"/>
              <a:gd name="connsiteX1527" fmla="*/ 11564143 w 18288000"/>
              <a:gd name="connsiteY1527" fmla="*/ 2183608 h 10288588"/>
              <a:gd name="connsiteX1528" fmla="*/ 11575256 w 18288000"/>
              <a:gd name="connsiteY1528" fmla="*/ 2185196 h 10288588"/>
              <a:gd name="connsiteX1529" fmla="*/ 11587956 w 18288000"/>
              <a:gd name="connsiteY1529" fmla="*/ 2185990 h 10288588"/>
              <a:gd name="connsiteX1530" fmla="*/ 12742068 w 18288000"/>
              <a:gd name="connsiteY1530" fmla="*/ 2185990 h 10288588"/>
              <a:gd name="connsiteX1531" fmla="*/ 12754768 w 18288000"/>
              <a:gd name="connsiteY1531" fmla="*/ 2185196 h 10288588"/>
              <a:gd name="connsiteX1532" fmla="*/ 12765881 w 18288000"/>
              <a:gd name="connsiteY1532" fmla="*/ 2183608 h 10288588"/>
              <a:gd name="connsiteX1533" fmla="*/ 12776993 w 18288000"/>
              <a:gd name="connsiteY1533" fmla="*/ 2180430 h 10288588"/>
              <a:gd name="connsiteX1534" fmla="*/ 12788106 w 18288000"/>
              <a:gd name="connsiteY1534" fmla="*/ 2177253 h 10288588"/>
              <a:gd name="connsiteX1535" fmla="*/ 12798425 w 18288000"/>
              <a:gd name="connsiteY1535" fmla="*/ 2171694 h 10288588"/>
              <a:gd name="connsiteX1536" fmla="*/ 12808743 w 18288000"/>
              <a:gd name="connsiteY1536" fmla="*/ 2166135 h 10288588"/>
              <a:gd name="connsiteX1537" fmla="*/ 12817475 w 18288000"/>
              <a:gd name="connsiteY1537" fmla="*/ 2158987 h 10288588"/>
              <a:gd name="connsiteX1538" fmla="*/ 12825412 w 18288000"/>
              <a:gd name="connsiteY1538" fmla="*/ 2151045 h 10288588"/>
              <a:gd name="connsiteX1539" fmla="*/ 12833349 w 18288000"/>
              <a:gd name="connsiteY1539" fmla="*/ 2143103 h 10288588"/>
              <a:gd name="connsiteX1540" fmla="*/ 12839699 w 18288000"/>
              <a:gd name="connsiteY1540" fmla="*/ 2134367 h 10288588"/>
              <a:gd name="connsiteX1541" fmla="*/ 12845256 w 18288000"/>
              <a:gd name="connsiteY1541" fmla="*/ 2124042 h 10288588"/>
              <a:gd name="connsiteX1542" fmla="*/ 12850018 w 18288000"/>
              <a:gd name="connsiteY1542" fmla="*/ 2114512 h 10288588"/>
              <a:gd name="connsiteX1543" fmla="*/ 12854781 w 18288000"/>
              <a:gd name="connsiteY1543" fmla="*/ 2104187 h 10288588"/>
              <a:gd name="connsiteX1544" fmla="*/ 12857162 w 18288000"/>
              <a:gd name="connsiteY1544" fmla="*/ 2093068 h 10288588"/>
              <a:gd name="connsiteX1545" fmla="*/ 12858749 w 18288000"/>
              <a:gd name="connsiteY1545" fmla="*/ 2080361 h 10288588"/>
              <a:gd name="connsiteX1546" fmla="*/ 12860337 w 18288000"/>
              <a:gd name="connsiteY1546" fmla="*/ 2069242 h 10288588"/>
              <a:gd name="connsiteX1547" fmla="*/ 12860337 w 18288000"/>
              <a:gd name="connsiteY1547" fmla="*/ 910500 h 10288588"/>
              <a:gd name="connsiteX1548" fmla="*/ 12858749 w 18288000"/>
              <a:gd name="connsiteY1548" fmla="*/ 899381 h 10288588"/>
              <a:gd name="connsiteX1549" fmla="*/ 12857162 w 18288000"/>
              <a:gd name="connsiteY1549" fmla="*/ 886674 h 10288588"/>
              <a:gd name="connsiteX1550" fmla="*/ 12854781 w 18288000"/>
              <a:gd name="connsiteY1550" fmla="*/ 875555 h 10288588"/>
              <a:gd name="connsiteX1551" fmla="*/ 12850018 w 18288000"/>
              <a:gd name="connsiteY1551" fmla="*/ 865230 h 10288588"/>
              <a:gd name="connsiteX1552" fmla="*/ 12845256 w 18288000"/>
              <a:gd name="connsiteY1552" fmla="*/ 854905 h 10288588"/>
              <a:gd name="connsiteX1553" fmla="*/ 12839699 w 18288000"/>
              <a:gd name="connsiteY1553" fmla="*/ 845375 h 10288588"/>
              <a:gd name="connsiteX1554" fmla="*/ 12833349 w 18288000"/>
              <a:gd name="connsiteY1554" fmla="*/ 835845 h 10288588"/>
              <a:gd name="connsiteX1555" fmla="*/ 12825412 w 18288000"/>
              <a:gd name="connsiteY1555" fmla="*/ 827903 h 10288588"/>
              <a:gd name="connsiteX1556" fmla="*/ 12817475 w 18288000"/>
              <a:gd name="connsiteY1556" fmla="*/ 820755 h 10288588"/>
              <a:gd name="connsiteX1557" fmla="*/ 12808743 w 18288000"/>
              <a:gd name="connsiteY1557" fmla="*/ 813607 h 10288588"/>
              <a:gd name="connsiteX1558" fmla="*/ 12798425 w 18288000"/>
              <a:gd name="connsiteY1558" fmla="*/ 808048 h 10288588"/>
              <a:gd name="connsiteX1559" fmla="*/ 12788106 w 18288000"/>
              <a:gd name="connsiteY1559" fmla="*/ 802488 h 10288588"/>
              <a:gd name="connsiteX1560" fmla="*/ 12776993 w 18288000"/>
              <a:gd name="connsiteY1560" fmla="*/ 799312 h 10288588"/>
              <a:gd name="connsiteX1561" fmla="*/ 12765881 w 18288000"/>
              <a:gd name="connsiteY1561" fmla="*/ 795340 h 10288588"/>
              <a:gd name="connsiteX1562" fmla="*/ 12754768 w 18288000"/>
              <a:gd name="connsiteY1562" fmla="*/ 794546 h 10288588"/>
              <a:gd name="connsiteX1563" fmla="*/ 12742068 w 18288000"/>
              <a:gd name="connsiteY1563" fmla="*/ 793752 h 10288588"/>
              <a:gd name="connsiteX1564" fmla="*/ 10129043 w 18288000"/>
              <a:gd name="connsiteY1564" fmla="*/ 793752 h 10288588"/>
              <a:gd name="connsiteX1565" fmla="*/ 10117137 w 18288000"/>
              <a:gd name="connsiteY1565" fmla="*/ 794546 h 10288588"/>
              <a:gd name="connsiteX1566" fmla="*/ 10106025 w 18288000"/>
              <a:gd name="connsiteY1566" fmla="*/ 795340 h 10288588"/>
              <a:gd name="connsiteX1567" fmla="*/ 10094912 w 18288000"/>
              <a:gd name="connsiteY1567" fmla="*/ 799312 h 10288588"/>
              <a:gd name="connsiteX1568" fmla="*/ 10083006 w 18288000"/>
              <a:gd name="connsiteY1568" fmla="*/ 802488 h 10288588"/>
              <a:gd name="connsiteX1569" fmla="*/ 10073481 w 18288000"/>
              <a:gd name="connsiteY1569" fmla="*/ 808048 h 10288588"/>
              <a:gd name="connsiteX1570" fmla="*/ 10063162 w 18288000"/>
              <a:gd name="connsiteY1570" fmla="*/ 813607 h 10288588"/>
              <a:gd name="connsiteX1571" fmla="*/ 10054431 w 18288000"/>
              <a:gd name="connsiteY1571" fmla="*/ 820755 h 10288588"/>
              <a:gd name="connsiteX1572" fmla="*/ 10046493 w 18288000"/>
              <a:gd name="connsiteY1572" fmla="*/ 827903 h 10288588"/>
              <a:gd name="connsiteX1573" fmla="*/ 10038556 w 18288000"/>
              <a:gd name="connsiteY1573" fmla="*/ 835845 h 10288588"/>
              <a:gd name="connsiteX1574" fmla="*/ 10031412 w 18288000"/>
              <a:gd name="connsiteY1574" fmla="*/ 845375 h 10288588"/>
              <a:gd name="connsiteX1575" fmla="*/ 10025856 w 18288000"/>
              <a:gd name="connsiteY1575" fmla="*/ 854905 h 10288588"/>
              <a:gd name="connsiteX1576" fmla="*/ 10021887 w 18288000"/>
              <a:gd name="connsiteY1576" fmla="*/ 865230 h 10288588"/>
              <a:gd name="connsiteX1577" fmla="*/ 10017125 w 18288000"/>
              <a:gd name="connsiteY1577" fmla="*/ 875555 h 10288588"/>
              <a:gd name="connsiteX1578" fmla="*/ 10014743 w 18288000"/>
              <a:gd name="connsiteY1578" fmla="*/ 886674 h 10288588"/>
              <a:gd name="connsiteX1579" fmla="*/ 10012362 w 18288000"/>
              <a:gd name="connsiteY1579" fmla="*/ 899381 h 10288588"/>
              <a:gd name="connsiteX1580" fmla="*/ 10012362 w 18288000"/>
              <a:gd name="connsiteY1580" fmla="*/ 910500 h 10288588"/>
              <a:gd name="connsiteX1581" fmla="*/ 10012362 w 18288000"/>
              <a:gd name="connsiteY1581" fmla="*/ 2069242 h 10288588"/>
              <a:gd name="connsiteX1582" fmla="*/ 10012362 w 18288000"/>
              <a:gd name="connsiteY1582" fmla="*/ 2080361 h 10288588"/>
              <a:gd name="connsiteX1583" fmla="*/ 10014743 w 18288000"/>
              <a:gd name="connsiteY1583" fmla="*/ 2093068 h 10288588"/>
              <a:gd name="connsiteX1584" fmla="*/ 10017125 w 18288000"/>
              <a:gd name="connsiteY1584" fmla="*/ 2104187 h 10288588"/>
              <a:gd name="connsiteX1585" fmla="*/ 10021887 w 18288000"/>
              <a:gd name="connsiteY1585" fmla="*/ 2114512 h 10288588"/>
              <a:gd name="connsiteX1586" fmla="*/ 10025856 w 18288000"/>
              <a:gd name="connsiteY1586" fmla="*/ 2124042 h 10288588"/>
              <a:gd name="connsiteX1587" fmla="*/ 10031412 w 18288000"/>
              <a:gd name="connsiteY1587" fmla="*/ 2134367 h 10288588"/>
              <a:gd name="connsiteX1588" fmla="*/ 10038556 w 18288000"/>
              <a:gd name="connsiteY1588" fmla="*/ 2143103 h 10288588"/>
              <a:gd name="connsiteX1589" fmla="*/ 10046493 w 18288000"/>
              <a:gd name="connsiteY1589" fmla="*/ 2151045 h 10288588"/>
              <a:gd name="connsiteX1590" fmla="*/ 10054431 w 18288000"/>
              <a:gd name="connsiteY1590" fmla="*/ 2158987 h 10288588"/>
              <a:gd name="connsiteX1591" fmla="*/ 10063162 w 18288000"/>
              <a:gd name="connsiteY1591" fmla="*/ 2166135 h 10288588"/>
              <a:gd name="connsiteX1592" fmla="*/ 10073481 w 18288000"/>
              <a:gd name="connsiteY1592" fmla="*/ 2171694 h 10288588"/>
              <a:gd name="connsiteX1593" fmla="*/ 10083006 w 18288000"/>
              <a:gd name="connsiteY1593" fmla="*/ 2177253 h 10288588"/>
              <a:gd name="connsiteX1594" fmla="*/ 10094912 w 18288000"/>
              <a:gd name="connsiteY1594" fmla="*/ 2180430 h 10288588"/>
              <a:gd name="connsiteX1595" fmla="*/ 10106025 w 18288000"/>
              <a:gd name="connsiteY1595" fmla="*/ 2183608 h 10288588"/>
              <a:gd name="connsiteX1596" fmla="*/ 10117137 w 18288000"/>
              <a:gd name="connsiteY1596" fmla="*/ 2185196 h 10288588"/>
              <a:gd name="connsiteX1597" fmla="*/ 10129043 w 18288000"/>
              <a:gd name="connsiteY1597" fmla="*/ 2185990 h 10288588"/>
              <a:gd name="connsiteX1598" fmla="*/ 11283950 w 18288000"/>
              <a:gd name="connsiteY1598" fmla="*/ 2185990 h 10288588"/>
              <a:gd name="connsiteX1599" fmla="*/ 11295856 w 18288000"/>
              <a:gd name="connsiteY1599" fmla="*/ 2185196 h 10288588"/>
              <a:gd name="connsiteX1600" fmla="*/ 11307763 w 18288000"/>
              <a:gd name="connsiteY1600" fmla="*/ 2183608 h 10288588"/>
              <a:gd name="connsiteX1601" fmla="*/ 11318875 w 18288000"/>
              <a:gd name="connsiteY1601" fmla="*/ 2180430 h 10288588"/>
              <a:gd name="connsiteX1602" fmla="*/ 11329987 w 18288000"/>
              <a:gd name="connsiteY1602" fmla="*/ 2177253 h 10288588"/>
              <a:gd name="connsiteX1603" fmla="*/ 11340306 w 18288000"/>
              <a:gd name="connsiteY1603" fmla="*/ 2171694 h 10288588"/>
              <a:gd name="connsiteX1604" fmla="*/ 11349037 w 18288000"/>
              <a:gd name="connsiteY1604" fmla="*/ 2166135 h 10288588"/>
              <a:gd name="connsiteX1605" fmla="*/ 11357769 w 18288000"/>
              <a:gd name="connsiteY1605" fmla="*/ 2158987 h 10288588"/>
              <a:gd name="connsiteX1606" fmla="*/ 11366500 w 18288000"/>
              <a:gd name="connsiteY1606" fmla="*/ 2151045 h 10288588"/>
              <a:gd name="connsiteX1607" fmla="*/ 11374437 w 18288000"/>
              <a:gd name="connsiteY1607" fmla="*/ 2143103 h 10288588"/>
              <a:gd name="connsiteX1608" fmla="*/ 11381581 w 18288000"/>
              <a:gd name="connsiteY1608" fmla="*/ 2134367 h 10288588"/>
              <a:gd name="connsiteX1609" fmla="*/ 11387137 w 18288000"/>
              <a:gd name="connsiteY1609" fmla="*/ 2124042 h 10288588"/>
              <a:gd name="connsiteX1610" fmla="*/ 11391900 w 18288000"/>
              <a:gd name="connsiteY1610" fmla="*/ 2114512 h 10288588"/>
              <a:gd name="connsiteX1611" fmla="*/ 11395869 w 18288000"/>
              <a:gd name="connsiteY1611" fmla="*/ 2104187 h 10288588"/>
              <a:gd name="connsiteX1612" fmla="*/ 11398250 w 18288000"/>
              <a:gd name="connsiteY1612" fmla="*/ 2093068 h 10288588"/>
              <a:gd name="connsiteX1613" fmla="*/ 11400631 w 18288000"/>
              <a:gd name="connsiteY1613" fmla="*/ 2080361 h 10288588"/>
              <a:gd name="connsiteX1614" fmla="*/ 11401425 w 18288000"/>
              <a:gd name="connsiteY1614" fmla="*/ 2069242 h 10288588"/>
              <a:gd name="connsiteX1615" fmla="*/ 11401425 w 18288000"/>
              <a:gd name="connsiteY1615" fmla="*/ 910500 h 10288588"/>
              <a:gd name="connsiteX1616" fmla="*/ 11400631 w 18288000"/>
              <a:gd name="connsiteY1616" fmla="*/ 899381 h 10288588"/>
              <a:gd name="connsiteX1617" fmla="*/ 11398250 w 18288000"/>
              <a:gd name="connsiteY1617" fmla="*/ 886674 h 10288588"/>
              <a:gd name="connsiteX1618" fmla="*/ 11395869 w 18288000"/>
              <a:gd name="connsiteY1618" fmla="*/ 875555 h 10288588"/>
              <a:gd name="connsiteX1619" fmla="*/ 11391900 w 18288000"/>
              <a:gd name="connsiteY1619" fmla="*/ 865230 h 10288588"/>
              <a:gd name="connsiteX1620" fmla="*/ 11387137 w 18288000"/>
              <a:gd name="connsiteY1620" fmla="*/ 854905 h 10288588"/>
              <a:gd name="connsiteX1621" fmla="*/ 11381581 w 18288000"/>
              <a:gd name="connsiteY1621" fmla="*/ 845375 h 10288588"/>
              <a:gd name="connsiteX1622" fmla="*/ 11374437 w 18288000"/>
              <a:gd name="connsiteY1622" fmla="*/ 835845 h 10288588"/>
              <a:gd name="connsiteX1623" fmla="*/ 11366500 w 18288000"/>
              <a:gd name="connsiteY1623" fmla="*/ 827903 h 10288588"/>
              <a:gd name="connsiteX1624" fmla="*/ 11357769 w 18288000"/>
              <a:gd name="connsiteY1624" fmla="*/ 820755 h 10288588"/>
              <a:gd name="connsiteX1625" fmla="*/ 11349037 w 18288000"/>
              <a:gd name="connsiteY1625" fmla="*/ 813607 h 10288588"/>
              <a:gd name="connsiteX1626" fmla="*/ 11340306 w 18288000"/>
              <a:gd name="connsiteY1626" fmla="*/ 808048 h 10288588"/>
              <a:gd name="connsiteX1627" fmla="*/ 11329987 w 18288000"/>
              <a:gd name="connsiteY1627" fmla="*/ 802488 h 10288588"/>
              <a:gd name="connsiteX1628" fmla="*/ 11318875 w 18288000"/>
              <a:gd name="connsiteY1628" fmla="*/ 799312 h 10288588"/>
              <a:gd name="connsiteX1629" fmla="*/ 11307763 w 18288000"/>
              <a:gd name="connsiteY1629" fmla="*/ 795340 h 10288588"/>
              <a:gd name="connsiteX1630" fmla="*/ 11295856 w 18288000"/>
              <a:gd name="connsiteY1630" fmla="*/ 794546 h 10288588"/>
              <a:gd name="connsiteX1631" fmla="*/ 11283950 w 18288000"/>
              <a:gd name="connsiteY1631" fmla="*/ 793752 h 10288588"/>
              <a:gd name="connsiteX1632" fmla="*/ 0 w 18288000"/>
              <a:gd name="connsiteY1632" fmla="*/ 0 h 10288588"/>
              <a:gd name="connsiteX1633" fmla="*/ 18288000 w 18288000"/>
              <a:gd name="connsiteY1633" fmla="*/ 0 h 10288588"/>
              <a:gd name="connsiteX1634" fmla="*/ 18288000 w 18288000"/>
              <a:gd name="connsiteY1634" fmla="*/ 10288588 h 10288588"/>
              <a:gd name="connsiteX1635" fmla="*/ 0 w 18288000"/>
              <a:gd name="connsiteY1635" fmla="*/ 10288588 h 10288588"/>
            </a:gdLst>
            <a:ahLst/>
            <a:cxnLst/>
            <a:rect l="l" t="t" r="r" b="b"/>
            <a:pathLst>
              <a:path w="18288000" h="10288588">
                <a:moveTo>
                  <a:pt x="15963105" y="8102600"/>
                </a:moveTo>
                <a:lnTo>
                  <a:pt x="15951199" y="8103394"/>
                </a:lnTo>
                <a:lnTo>
                  <a:pt x="15940087" y="8104983"/>
                </a:lnTo>
                <a:lnTo>
                  <a:pt x="15928180" y="8108160"/>
                </a:lnTo>
                <a:lnTo>
                  <a:pt x="15917068" y="8111336"/>
                </a:lnTo>
                <a:lnTo>
                  <a:pt x="15907543" y="8116896"/>
                </a:lnTo>
                <a:lnTo>
                  <a:pt x="15898018" y="8122455"/>
                </a:lnTo>
                <a:lnTo>
                  <a:pt x="15889287" y="8129603"/>
                </a:lnTo>
                <a:lnTo>
                  <a:pt x="15880555" y="8137545"/>
                </a:lnTo>
                <a:lnTo>
                  <a:pt x="15872618" y="8145487"/>
                </a:lnTo>
                <a:lnTo>
                  <a:pt x="15865474" y="8154223"/>
                </a:lnTo>
                <a:lnTo>
                  <a:pt x="15859918" y="8164548"/>
                </a:lnTo>
                <a:lnTo>
                  <a:pt x="15855949" y="8174079"/>
                </a:lnTo>
                <a:lnTo>
                  <a:pt x="15851187" y="8184403"/>
                </a:lnTo>
                <a:lnTo>
                  <a:pt x="15848805" y="8195522"/>
                </a:lnTo>
                <a:lnTo>
                  <a:pt x="15846424" y="8208229"/>
                </a:lnTo>
                <a:lnTo>
                  <a:pt x="15846424" y="8219348"/>
                </a:lnTo>
                <a:lnTo>
                  <a:pt x="15846424" y="9378090"/>
                </a:lnTo>
                <a:lnTo>
                  <a:pt x="15846424" y="9389209"/>
                </a:lnTo>
                <a:lnTo>
                  <a:pt x="15848805" y="9401916"/>
                </a:lnTo>
                <a:lnTo>
                  <a:pt x="15851187" y="9413035"/>
                </a:lnTo>
                <a:lnTo>
                  <a:pt x="15855949" y="9423360"/>
                </a:lnTo>
                <a:lnTo>
                  <a:pt x="15859918" y="9433684"/>
                </a:lnTo>
                <a:lnTo>
                  <a:pt x="15865474" y="9443215"/>
                </a:lnTo>
                <a:lnTo>
                  <a:pt x="15872618" y="9452745"/>
                </a:lnTo>
                <a:lnTo>
                  <a:pt x="15880555" y="9460687"/>
                </a:lnTo>
                <a:lnTo>
                  <a:pt x="15889287" y="9467835"/>
                </a:lnTo>
                <a:lnTo>
                  <a:pt x="15898018" y="9474983"/>
                </a:lnTo>
                <a:lnTo>
                  <a:pt x="15907543" y="9480542"/>
                </a:lnTo>
                <a:lnTo>
                  <a:pt x="15917068" y="9486102"/>
                </a:lnTo>
                <a:lnTo>
                  <a:pt x="15928180" y="9489279"/>
                </a:lnTo>
                <a:lnTo>
                  <a:pt x="15940087" y="9493250"/>
                </a:lnTo>
                <a:lnTo>
                  <a:pt x="15951199" y="9494044"/>
                </a:lnTo>
                <a:lnTo>
                  <a:pt x="15963105" y="9494838"/>
                </a:lnTo>
                <a:lnTo>
                  <a:pt x="17118804" y="9494838"/>
                </a:lnTo>
                <a:lnTo>
                  <a:pt x="17129920" y="9494044"/>
                </a:lnTo>
                <a:lnTo>
                  <a:pt x="17141032" y="9493250"/>
                </a:lnTo>
                <a:lnTo>
                  <a:pt x="17152936" y="9489279"/>
                </a:lnTo>
                <a:lnTo>
                  <a:pt x="17164048" y="9486102"/>
                </a:lnTo>
                <a:lnTo>
                  <a:pt x="17173576" y="9480542"/>
                </a:lnTo>
                <a:lnTo>
                  <a:pt x="17183892" y="9474983"/>
                </a:lnTo>
                <a:lnTo>
                  <a:pt x="17193420" y="9467835"/>
                </a:lnTo>
                <a:lnTo>
                  <a:pt x="17200564" y="9460687"/>
                </a:lnTo>
                <a:lnTo>
                  <a:pt x="17208500" y="9452745"/>
                </a:lnTo>
                <a:lnTo>
                  <a:pt x="17215644" y="9443215"/>
                </a:lnTo>
                <a:lnTo>
                  <a:pt x="17221200" y="9433684"/>
                </a:lnTo>
                <a:lnTo>
                  <a:pt x="17225964" y="9423360"/>
                </a:lnTo>
                <a:lnTo>
                  <a:pt x="17229932" y="9413035"/>
                </a:lnTo>
                <a:lnTo>
                  <a:pt x="17233104" y="9401916"/>
                </a:lnTo>
                <a:lnTo>
                  <a:pt x="17234692" y="9389209"/>
                </a:lnTo>
                <a:lnTo>
                  <a:pt x="17235488" y="9378090"/>
                </a:lnTo>
                <a:lnTo>
                  <a:pt x="17235488" y="8219348"/>
                </a:lnTo>
                <a:lnTo>
                  <a:pt x="17234692" y="8208229"/>
                </a:lnTo>
                <a:lnTo>
                  <a:pt x="17233104" y="8195522"/>
                </a:lnTo>
                <a:lnTo>
                  <a:pt x="17229932" y="8184403"/>
                </a:lnTo>
                <a:lnTo>
                  <a:pt x="17225964" y="8174079"/>
                </a:lnTo>
                <a:lnTo>
                  <a:pt x="17221200" y="8164548"/>
                </a:lnTo>
                <a:lnTo>
                  <a:pt x="17215644" y="8154223"/>
                </a:lnTo>
                <a:lnTo>
                  <a:pt x="17208500" y="8145487"/>
                </a:lnTo>
                <a:lnTo>
                  <a:pt x="17200564" y="8137545"/>
                </a:lnTo>
                <a:lnTo>
                  <a:pt x="17193420" y="8129603"/>
                </a:lnTo>
                <a:lnTo>
                  <a:pt x="17183892" y="8122455"/>
                </a:lnTo>
                <a:lnTo>
                  <a:pt x="17173576" y="8116896"/>
                </a:lnTo>
                <a:lnTo>
                  <a:pt x="17164048" y="8111336"/>
                </a:lnTo>
                <a:lnTo>
                  <a:pt x="17152936" y="8108160"/>
                </a:lnTo>
                <a:lnTo>
                  <a:pt x="17141032" y="8104983"/>
                </a:lnTo>
                <a:lnTo>
                  <a:pt x="17129920" y="8103394"/>
                </a:lnTo>
                <a:lnTo>
                  <a:pt x="17118804" y="8102600"/>
                </a:lnTo>
                <a:close/>
                <a:moveTo>
                  <a:pt x="14504193" y="8102600"/>
                </a:moveTo>
                <a:lnTo>
                  <a:pt x="14491493" y="8103394"/>
                </a:lnTo>
                <a:lnTo>
                  <a:pt x="14480381" y="8104983"/>
                </a:lnTo>
                <a:lnTo>
                  <a:pt x="14469268" y="8108160"/>
                </a:lnTo>
                <a:lnTo>
                  <a:pt x="14458156" y="8111336"/>
                </a:lnTo>
                <a:lnTo>
                  <a:pt x="14447837" y="8116896"/>
                </a:lnTo>
                <a:lnTo>
                  <a:pt x="14439106" y="8122455"/>
                </a:lnTo>
                <a:lnTo>
                  <a:pt x="14430375" y="8129603"/>
                </a:lnTo>
                <a:lnTo>
                  <a:pt x="14420850" y="8137545"/>
                </a:lnTo>
                <a:lnTo>
                  <a:pt x="14412912" y="8145487"/>
                </a:lnTo>
                <a:lnTo>
                  <a:pt x="14406562" y="8154223"/>
                </a:lnTo>
                <a:lnTo>
                  <a:pt x="14401006" y="8164548"/>
                </a:lnTo>
                <a:lnTo>
                  <a:pt x="14396243" y="8174079"/>
                </a:lnTo>
                <a:lnTo>
                  <a:pt x="14391481" y="8184403"/>
                </a:lnTo>
                <a:lnTo>
                  <a:pt x="14389893" y="8195522"/>
                </a:lnTo>
                <a:lnTo>
                  <a:pt x="14387512" y="8208229"/>
                </a:lnTo>
                <a:lnTo>
                  <a:pt x="14387512" y="8219348"/>
                </a:lnTo>
                <a:lnTo>
                  <a:pt x="14387512" y="9378090"/>
                </a:lnTo>
                <a:lnTo>
                  <a:pt x="14387512" y="9389209"/>
                </a:lnTo>
                <a:lnTo>
                  <a:pt x="14389893" y="9401916"/>
                </a:lnTo>
                <a:lnTo>
                  <a:pt x="14391481" y="9413035"/>
                </a:lnTo>
                <a:lnTo>
                  <a:pt x="14396243" y="9423360"/>
                </a:lnTo>
                <a:lnTo>
                  <a:pt x="14401006" y="9433684"/>
                </a:lnTo>
                <a:lnTo>
                  <a:pt x="14406562" y="9443215"/>
                </a:lnTo>
                <a:lnTo>
                  <a:pt x="14412912" y="9452745"/>
                </a:lnTo>
                <a:lnTo>
                  <a:pt x="14420850" y="9460687"/>
                </a:lnTo>
                <a:lnTo>
                  <a:pt x="14430375" y="9467835"/>
                </a:lnTo>
                <a:lnTo>
                  <a:pt x="14439106" y="9474983"/>
                </a:lnTo>
                <a:lnTo>
                  <a:pt x="14447837" y="9480542"/>
                </a:lnTo>
                <a:lnTo>
                  <a:pt x="14458156" y="9486102"/>
                </a:lnTo>
                <a:lnTo>
                  <a:pt x="14469268" y="9489279"/>
                </a:lnTo>
                <a:lnTo>
                  <a:pt x="14480381" y="9493250"/>
                </a:lnTo>
                <a:lnTo>
                  <a:pt x="14491493" y="9494044"/>
                </a:lnTo>
                <a:lnTo>
                  <a:pt x="14504193" y="9494838"/>
                </a:lnTo>
                <a:lnTo>
                  <a:pt x="15659894" y="9494838"/>
                </a:lnTo>
                <a:lnTo>
                  <a:pt x="15671006" y="9494044"/>
                </a:lnTo>
                <a:lnTo>
                  <a:pt x="15682119" y="9493250"/>
                </a:lnTo>
                <a:lnTo>
                  <a:pt x="15693231" y="9489279"/>
                </a:lnTo>
                <a:lnTo>
                  <a:pt x="15704344" y="9486102"/>
                </a:lnTo>
                <a:lnTo>
                  <a:pt x="15714663" y="9480542"/>
                </a:lnTo>
                <a:lnTo>
                  <a:pt x="15724981" y="9474983"/>
                </a:lnTo>
                <a:lnTo>
                  <a:pt x="15733713" y="9467835"/>
                </a:lnTo>
                <a:lnTo>
                  <a:pt x="15741650" y="9460687"/>
                </a:lnTo>
                <a:lnTo>
                  <a:pt x="15749587" y="9452745"/>
                </a:lnTo>
                <a:lnTo>
                  <a:pt x="15755937" y="9443215"/>
                </a:lnTo>
                <a:lnTo>
                  <a:pt x="15761494" y="9433684"/>
                </a:lnTo>
                <a:lnTo>
                  <a:pt x="15766256" y="9423360"/>
                </a:lnTo>
                <a:lnTo>
                  <a:pt x="15771019" y="9413035"/>
                </a:lnTo>
                <a:lnTo>
                  <a:pt x="15772606" y="9401916"/>
                </a:lnTo>
                <a:lnTo>
                  <a:pt x="15774987" y="9389209"/>
                </a:lnTo>
                <a:lnTo>
                  <a:pt x="15776575" y="9378090"/>
                </a:lnTo>
                <a:lnTo>
                  <a:pt x="15776575" y="8219348"/>
                </a:lnTo>
                <a:lnTo>
                  <a:pt x="15774987" y="8208229"/>
                </a:lnTo>
                <a:lnTo>
                  <a:pt x="15772606" y="8195522"/>
                </a:lnTo>
                <a:lnTo>
                  <a:pt x="15771019" y="8184403"/>
                </a:lnTo>
                <a:lnTo>
                  <a:pt x="15766256" y="8174079"/>
                </a:lnTo>
                <a:lnTo>
                  <a:pt x="15761494" y="8164548"/>
                </a:lnTo>
                <a:lnTo>
                  <a:pt x="15755937" y="8154223"/>
                </a:lnTo>
                <a:lnTo>
                  <a:pt x="15749587" y="8145487"/>
                </a:lnTo>
                <a:lnTo>
                  <a:pt x="15741650" y="8137545"/>
                </a:lnTo>
                <a:lnTo>
                  <a:pt x="15733713" y="8129603"/>
                </a:lnTo>
                <a:lnTo>
                  <a:pt x="15724981" y="8122455"/>
                </a:lnTo>
                <a:lnTo>
                  <a:pt x="15714663" y="8116896"/>
                </a:lnTo>
                <a:lnTo>
                  <a:pt x="15704344" y="8111336"/>
                </a:lnTo>
                <a:lnTo>
                  <a:pt x="15693231" y="8108160"/>
                </a:lnTo>
                <a:lnTo>
                  <a:pt x="15682119" y="8104983"/>
                </a:lnTo>
                <a:lnTo>
                  <a:pt x="15671006" y="8103394"/>
                </a:lnTo>
                <a:lnTo>
                  <a:pt x="15659894" y="8102600"/>
                </a:lnTo>
                <a:close/>
                <a:moveTo>
                  <a:pt x="15963105" y="6640513"/>
                </a:moveTo>
                <a:lnTo>
                  <a:pt x="15951199" y="6642101"/>
                </a:lnTo>
                <a:lnTo>
                  <a:pt x="15940087" y="6642895"/>
                </a:lnTo>
                <a:lnTo>
                  <a:pt x="15928180" y="6646070"/>
                </a:lnTo>
                <a:lnTo>
                  <a:pt x="15917068" y="6650038"/>
                </a:lnTo>
                <a:lnTo>
                  <a:pt x="15907543" y="6655595"/>
                </a:lnTo>
                <a:lnTo>
                  <a:pt x="15898018" y="6661151"/>
                </a:lnTo>
                <a:lnTo>
                  <a:pt x="15889287" y="6667501"/>
                </a:lnTo>
                <a:lnTo>
                  <a:pt x="15880555" y="6675438"/>
                </a:lnTo>
                <a:lnTo>
                  <a:pt x="15872618" y="6683376"/>
                </a:lnTo>
                <a:lnTo>
                  <a:pt x="15865474" y="6692107"/>
                </a:lnTo>
                <a:lnTo>
                  <a:pt x="15859918" y="6702426"/>
                </a:lnTo>
                <a:lnTo>
                  <a:pt x="15855949" y="6712745"/>
                </a:lnTo>
                <a:lnTo>
                  <a:pt x="15851187" y="6723063"/>
                </a:lnTo>
                <a:lnTo>
                  <a:pt x="15848805" y="6734176"/>
                </a:lnTo>
                <a:lnTo>
                  <a:pt x="15846424" y="6746082"/>
                </a:lnTo>
                <a:lnTo>
                  <a:pt x="15846424" y="6757988"/>
                </a:lnTo>
                <a:lnTo>
                  <a:pt x="15846424" y="7916070"/>
                </a:lnTo>
                <a:lnTo>
                  <a:pt x="15846424" y="7927976"/>
                </a:lnTo>
                <a:lnTo>
                  <a:pt x="15848805" y="7939089"/>
                </a:lnTo>
                <a:lnTo>
                  <a:pt x="15851187" y="7950995"/>
                </a:lnTo>
                <a:lnTo>
                  <a:pt x="15855949" y="7960520"/>
                </a:lnTo>
                <a:lnTo>
                  <a:pt x="15859918" y="7970839"/>
                </a:lnTo>
                <a:lnTo>
                  <a:pt x="15865474" y="7981157"/>
                </a:lnTo>
                <a:lnTo>
                  <a:pt x="15872618" y="7989889"/>
                </a:lnTo>
                <a:lnTo>
                  <a:pt x="15880555" y="7997826"/>
                </a:lnTo>
                <a:lnTo>
                  <a:pt x="15889287" y="8005764"/>
                </a:lnTo>
                <a:lnTo>
                  <a:pt x="15898018" y="8012907"/>
                </a:lnTo>
                <a:lnTo>
                  <a:pt x="15907543" y="8018464"/>
                </a:lnTo>
                <a:lnTo>
                  <a:pt x="15917068" y="8024020"/>
                </a:lnTo>
                <a:lnTo>
                  <a:pt x="15928180" y="8027195"/>
                </a:lnTo>
                <a:lnTo>
                  <a:pt x="15940087" y="8030370"/>
                </a:lnTo>
                <a:lnTo>
                  <a:pt x="15951199" y="8031957"/>
                </a:lnTo>
                <a:lnTo>
                  <a:pt x="15963105" y="8032751"/>
                </a:lnTo>
                <a:lnTo>
                  <a:pt x="17118804" y="8032751"/>
                </a:lnTo>
                <a:lnTo>
                  <a:pt x="17129920" y="8031957"/>
                </a:lnTo>
                <a:lnTo>
                  <a:pt x="17141032" y="8030370"/>
                </a:lnTo>
                <a:lnTo>
                  <a:pt x="17152936" y="8027195"/>
                </a:lnTo>
                <a:lnTo>
                  <a:pt x="17164048" y="8024020"/>
                </a:lnTo>
                <a:lnTo>
                  <a:pt x="17173576" y="8018464"/>
                </a:lnTo>
                <a:lnTo>
                  <a:pt x="17183892" y="8012907"/>
                </a:lnTo>
                <a:lnTo>
                  <a:pt x="17193420" y="8005764"/>
                </a:lnTo>
                <a:lnTo>
                  <a:pt x="17200564" y="7997826"/>
                </a:lnTo>
                <a:lnTo>
                  <a:pt x="17208500" y="7989889"/>
                </a:lnTo>
                <a:lnTo>
                  <a:pt x="17215644" y="7981157"/>
                </a:lnTo>
                <a:lnTo>
                  <a:pt x="17221200" y="7970839"/>
                </a:lnTo>
                <a:lnTo>
                  <a:pt x="17225964" y="7960520"/>
                </a:lnTo>
                <a:lnTo>
                  <a:pt x="17229932" y="7950995"/>
                </a:lnTo>
                <a:lnTo>
                  <a:pt x="17233104" y="7939089"/>
                </a:lnTo>
                <a:lnTo>
                  <a:pt x="17234692" y="7927976"/>
                </a:lnTo>
                <a:lnTo>
                  <a:pt x="17235488" y="7916070"/>
                </a:lnTo>
                <a:lnTo>
                  <a:pt x="17235488" y="6757988"/>
                </a:lnTo>
                <a:lnTo>
                  <a:pt x="17234692" y="6746082"/>
                </a:lnTo>
                <a:lnTo>
                  <a:pt x="17233104" y="6734176"/>
                </a:lnTo>
                <a:lnTo>
                  <a:pt x="17229932" y="6723063"/>
                </a:lnTo>
                <a:lnTo>
                  <a:pt x="17225964" y="6712745"/>
                </a:lnTo>
                <a:lnTo>
                  <a:pt x="17221200" y="6702426"/>
                </a:lnTo>
                <a:lnTo>
                  <a:pt x="17215644" y="6692107"/>
                </a:lnTo>
                <a:lnTo>
                  <a:pt x="17208500" y="6683376"/>
                </a:lnTo>
                <a:lnTo>
                  <a:pt x="17200564" y="6675438"/>
                </a:lnTo>
                <a:lnTo>
                  <a:pt x="17193420" y="6667501"/>
                </a:lnTo>
                <a:lnTo>
                  <a:pt x="17183892" y="6661151"/>
                </a:lnTo>
                <a:lnTo>
                  <a:pt x="17173576" y="6655595"/>
                </a:lnTo>
                <a:lnTo>
                  <a:pt x="17164048" y="6650038"/>
                </a:lnTo>
                <a:lnTo>
                  <a:pt x="17152936" y="6646070"/>
                </a:lnTo>
                <a:lnTo>
                  <a:pt x="17141032" y="6642895"/>
                </a:lnTo>
                <a:lnTo>
                  <a:pt x="17129920" y="6642101"/>
                </a:lnTo>
                <a:lnTo>
                  <a:pt x="17118804" y="6640513"/>
                </a:lnTo>
                <a:close/>
                <a:moveTo>
                  <a:pt x="14504193" y="6640513"/>
                </a:moveTo>
                <a:lnTo>
                  <a:pt x="14491493" y="6642101"/>
                </a:lnTo>
                <a:lnTo>
                  <a:pt x="14480381" y="6642895"/>
                </a:lnTo>
                <a:lnTo>
                  <a:pt x="14469268" y="6646070"/>
                </a:lnTo>
                <a:lnTo>
                  <a:pt x="14458156" y="6650038"/>
                </a:lnTo>
                <a:lnTo>
                  <a:pt x="14447837" y="6655595"/>
                </a:lnTo>
                <a:lnTo>
                  <a:pt x="14439106" y="6661151"/>
                </a:lnTo>
                <a:lnTo>
                  <a:pt x="14430375" y="6667501"/>
                </a:lnTo>
                <a:lnTo>
                  <a:pt x="14420850" y="6675438"/>
                </a:lnTo>
                <a:lnTo>
                  <a:pt x="14412912" y="6683376"/>
                </a:lnTo>
                <a:lnTo>
                  <a:pt x="14406562" y="6692107"/>
                </a:lnTo>
                <a:lnTo>
                  <a:pt x="14401006" y="6702426"/>
                </a:lnTo>
                <a:lnTo>
                  <a:pt x="14396243" y="6712745"/>
                </a:lnTo>
                <a:lnTo>
                  <a:pt x="14391481" y="6723063"/>
                </a:lnTo>
                <a:lnTo>
                  <a:pt x="14389893" y="6734176"/>
                </a:lnTo>
                <a:lnTo>
                  <a:pt x="14387512" y="6746082"/>
                </a:lnTo>
                <a:lnTo>
                  <a:pt x="14387512" y="6757988"/>
                </a:lnTo>
                <a:lnTo>
                  <a:pt x="14387512" y="7916070"/>
                </a:lnTo>
                <a:lnTo>
                  <a:pt x="14387512" y="7927976"/>
                </a:lnTo>
                <a:lnTo>
                  <a:pt x="14389893" y="7939089"/>
                </a:lnTo>
                <a:lnTo>
                  <a:pt x="14391481" y="7950995"/>
                </a:lnTo>
                <a:lnTo>
                  <a:pt x="14396243" y="7960520"/>
                </a:lnTo>
                <a:lnTo>
                  <a:pt x="14401006" y="7970839"/>
                </a:lnTo>
                <a:lnTo>
                  <a:pt x="14406562" y="7981157"/>
                </a:lnTo>
                <a:lnTo>
                  <a:pt x="14412912" y="7989889"/>
                </a:lnTo>
                <a:lnTo>
                  <a:pt x="14420850" y="7997826"/>
                </a:lnTo>
                <a:lnTo>
                  <a:pt x="14430375" y="8005764"/>
                </a:lnTo>
                <a:lnTo>
                  <a:pt x="14439106" y="8012907"/>
                </a:lnTo>
                <a:lnTo>
                  <a:pt x="14447837" y="8018464"/>
                </a:lnTo>
                <a:lnTo>
                  <a:pt x="14458156" y="8024020"/>
                </a:lnTo>
                <a:lnTo>
                  <a:pt x="14469268" y="8027195"/>
                </a:lnTo>
                <a:lnTo>
                  <a:pt x="14480381" y="8030370"/>
                </a:lnTo>
                <a:lnTo>
                  <a:pt x="14491493" y="8031957"/>
                </a:lnTo>
                <a:lnTo>
                  <a:pt x="14504193" y="8032751"/>
                </a:lnTo>
                <a:lnTo>
                  <a:pt x="15659894" y="8032751"/>
                </a:lnTo>
                <a:lnTo>
                  <a:pt x="15671006" y="8031957"/>
                </a:lnTo>
                <a:lnTo>
                  <a:pt x="15682119" y="8030370"/>
                </a:lnTo>
                <a:lnTo>
                  <a:pt x="15693231" y="8027195"/>
                </a:lnTo>
                <a:lnTo>
                  <a:pt x="15704344" y="8024020"/>
                </a:lnTo>
                <a:lnTo>
                  <a:pt x="15714663" y="8018464"/>
                </a:lnTo>
                <a:lnTo>
                  <a:pt x="15724981" y="8012907"/>
                </a:lnTo>
                <a:lnTo>
                  <a:pt x="15733713" y="8005764"/>
                </a:lnTo>
                <a:lnTo>
                  <a:pt x="15741650" y="7997826"/>
                </a:lnTo>
                <a:lnTo>
                  <a:pt x="15749587" y="7989889"/>
                </a:lnTo>
                <a:lnTo>
                  <a:pt x="15755937" y="7981157"/>
                </a:lnTo>
                <a:lnTo>
                  <a:pt x="15761494" y="7970839"/>
                </a:lnTo>
                <a:lnTo>
                  <a:pt x="15766256" y="7960520"/>
                </a:lnTo>
                <a:lnTo>
                  <a:pt x="15771019" y="7950995"/>
                </a:lnTo>
                <a:lnTo>
                  <a:pt x="15772606" y="7939089"/>
                </a:lnTo>
                <a:lnTo>
                  <a:pt x="15774987" y="7927976"/>
                </a:lnTo>
                <a:lnTo>
                  <a:pt x="15776575" y="7916070"/>
                </a:lnTo>
                <a:lnTo>
                  <a:pt x="15776575" y="6757988"/>
                </a:lnTo>
                <a:lnTo>
                  <a:pt x="15774987" y="6746082"/>
                </a:lnTo>
                <a:lnTo>
                  <a:pt x="15772606" y="6734176"/>
                </a:lnTo>
                <a:lnTo>
                  <a:pt x="15771019" y="6723063"/>
                </a:lnTo>
                <a:lnTo>
                  <a:pt x="15766256" y="6712745"/>
                </a:lnTo>
                <a:lnTo>
                  <a:pt x="15761494" y="6702426"/>
                </a:lnTo>
                <a:lnTo>
                  <a:pt x="15755937" y="6692107"/>
                </a:lnTo>
                <a:lnTo>
                  <a:pt x="15749587" y="6683376"/>
                </a:lnTo>
                <a:lnTo>
                  <a:pt x="15741650" y="6675438"/>
                </a:lnTo>
                <a:lnTo>
                  <a:pt x="15733713" y="6667501"/>
                </a:lnTo>
                <a:lnTo>
                  <a:pt x="15724981" y="6661151"/>
                </a:lnTo>
                <a:lnTo>
                  <a:pt x="15714663" y="6655595"/>
                </a:lnTo>
                <a:lnTo>
                  <a:pt x="15704344" y="6650038"/>
                </a:lnTo>
                <a:lnTo>
                  <a:pt x="15693231" y="6646070"/>
                </a:lnTo>
                <a:lnTo>
                  <a:pt x="15682119" y="6642895"/>
                </a:lnTo>
                <a:lnTo>
                  <a:pt x="15671006" y="6642101"/>
                </a:lnTo>
                <a:lnTo>
                  <a:pt x="15659894" y="6640513"/>
                </a:lnTo>
                <a:close/>
                <a:moveTo>
                  <a:pt x="13046141" y="6640513"/>
                </a:moveTo>
                <a:lnTo>
                  <a:pt x="13034228" y="6642101"/>
                </a:lnTo>
                <a:lnTo>
                  <a:pt x="13023109" y="6642895"/>
                </a:lnTo>
                <a:lnTo>
                  <a:pt x="13011990" y="6646070"/>
                </a:lnTo>
                <a:lnTo>
                  <a:pt x="13000077" y="6650038"/>
                </a:lnTo>
                <a:lnTo>
                  <a:pt x="12990547" y="6655595"/>
                </a:lnTo>
                <a:lnTo>
                  <a:pt x="12981016" y="6661151"/>
                </a:lnTo>
                <a:lnTo>
                  <a:pt x="12972280" y="6667501"/>
                </a:lnTo>
                <a:lnTo>
                  <a:pt x="12963544" y="6675438"/>
                </a:lnTo>
                <a:lnTo>
                  <a:pt x="12955602" y="6683376"/>
                </a:lnTo>
                <a:lnTo>
                  <a:pt x="12948454" y="6692107"/>
                </a:lnTo>
                <a:lnTo>
                  <a:pt x="12942895" y="6702426"/>
                </a:lnTo>
                <a:lnTo>
                  <a:pt x="12938924" y="6712745"/>
                </a:lnTo>
                <a:lnTo>
                  <a:pt x="12934158" y="6723063"/>
                </a:lnTo>
                <a:lnTo>
                  <a:pt x="12931776" y="6734176"/>
                </a:lnTo>
                <a:lnTo>
                  <a:pt x="12929393" y="6746082"/>
                </a:lnTo>
                <a:lnTo>
                  <a:pt x="12928599" y="6757988"/>
                </a:lnTo>
                <a:lnTo>
                  <a:pt x="12928599" y="7916070"/>
                </a:lnTo>
                <a:lnTo>
                  <a:pt x="12929393" y="7927976"/>
                </a:lnTo>
                <a:lnTo>
                  <a:pt x="12931776" y="7939089"/>
                </a:lnTo>
                <a:lnTo>
                  <a:pt x="12934158" y="7950995"/>
                </a:lnTo>
                <a:lnTo>
                  <a:pt x="12938924" y="7960520"/>
                </a:lnTo>
                <a:lnTo>
                  <a:pt x="12942895" y="7970839"/>
                </a:lnTo>
                <a:lnTo>
                  <a:pt x="12948454" y="7981157"/>
                </a:lnTo>
                <a:lnTo>
                  <a:pt x="12955602" y="7989889"/>
                </a:lnTo>
                <a:lnTo>
                  <a:pt x="12963544" y="7997826"/>
                </a:lnTo>
                <a:lnTo>
                  <a:pt x="12972280" y="8005764"/>
                </a:lnTo>
                <a:lnTo>
                  <a:pt x="12981016" y="8012907"/>
                </a:lnTo>
                <a:lnTo>
                  <a:pt x="12990547" y="8018464"/>
                </a:lnTo>
                <a:lnTo>
                  <a:pt x="13000077" y="8024020"/>
                </a:lnTo>
                <a:lnTo>
                  <a:pt x="13011990" y="8027195"/>
                </a:lnTo>
                <a:lnTo>
                  <a:pt x="13023109" y="8030370"/>
                </a:lnTo>
                <a:lnTo>
                  <a:pt x="13034228" y="8031957"/>
                </a:lnTo>
                <a:lnTo>
                  <a:pt x="13046141" y="8032751"/>
                </a:lnTo>
                <a:lnTo>
                  <a:pt x="14201707" y="8032751"/>
                </a:lnTo>
                <a:lnTo>
                  <a:pt x="14213620" y="8031957"/>
                </a:lnTo>
                <a:lnTo>
                  <a:pt x="14225533" y="8030370"/>
                </a:lnTo>
                <a:lnTo>
                  <a:pt x="14236652" y="8027195"/>
                </a:lnTo>
                <a:lnTo>
                  <a:pt x="14247771" y="8024020"/>
                </a:lnTo>
                <a:lnTo>
                  <a:pt x="14258095" y="8018464"/>
                </a:lnTo>
                <a:lnTo>
                  <a:pt x="14267626" y="8012907"/>
                </a:lnTo>
                <a:lnTo>
                  <a:pt x="14277156" y="8005764"/>
                </a:lnTo>
                <a:lnTo>
                  <a:pt x="14284304" y="7997826"/>
                </a:lnTo>
                <a:lnTo>
                  <a:pt x="14292246" y="7989889"/>
                </a:lnTo>
                <a:lnTo>
                  <a:pt x="14299394" y="7981157"/>
                </a:lnTo>
                <a:lnTo>
                  <a:pt x="14304953" y="7970839"/>
                </a:lnTo>
                <a:lnTo>
                  <a:pt x="14309719" y="7960520"/>
                </a:lnTo>
                <a:lnTo>
                  <a:pt x="14313690" y="7950995"/>
                </a:lnTo>
                <a:lnTo>
                  <a:pt x="14316072" y="7939089"/>
                </a:lnTo>
                <a:lnTo>
                  <a:pt x="14318455" y="7927976"/>
                </a:lnTo>
                <a:lnTo>
                  <a:pt x="14319249" y="7916070"/>
                </a:lnTo>
                <a:lnTo>
                  <a:pt x="14319249" y="6757988"/>
                </a:lnTo>
                <a:lnTo>
                  <a:pt x="14318455" y="6746082"/>
                </a:lnTo>
                <a:lnTo>
                  <a:pt x="14316072" y="6734176"/>
                </a:lnTo>
                <a:lnTo>
                  <a:pt x="14313690" y="6723063"/>
                </a:lnTo>
                <a:lnTo>
                  <a:pt x="14309719" y="6712745"/>
                </a:lnTo>
                <a:lnTo>
                  <a:pt x="14304953" y="6702426"/>
                </a:lnTo>
                <a:lnTo>
                  <a:pt x="14299394" y="6692107"/>
                </a:lnTo>
                <a:lnTo>
                  <a:pt x="14292246" y="6683376"/>
                </a:lnTo>
                <a:lnTo>
                  <a:pt x="14284304" y="6675438"/>
                </a:lnTo>
                <a:lnTo>
                  <a:pt x="14277156" y="6667501"/>
                </a:lnTo>
                <a:lnTo>
                  <a:pt x="14267626" y="6661151"/>
                </a:lnTo>
                <a:lnTo>
                  <a:pt x="14258095" y="6655595"/>
                </a:lnTo>
                <a:lnTo>
                  <a:pt x="14247771" y="6650038"/>
                </a:lnTo>
                <a:lnTo>
                  <a:pt x="14236652" y="6646070"/>
                </a:lnTo>
                <a:lnTo>
                  <a:pt x="14225533" y="6642895"/>
                </a:lnTo>
                <a:lnTo>
                  <a:pt x="14213620" y="6642101"/>
                </a:lnTo>
                <a:lnTo>
                  <a:pt x="14201707" y="6640513"/>
                </a:lnTo>
                <a:close/>
                <a:moveTo>
                  <a:pt x="14491493" y="5178425"/>
                </a:moveTo>
                <a:lnTo>
                  <a:pt x="14480381" y="5180807"/>
                </a:lnTo>
                <a:lnTo>
                  <a:pt x="14469268" y="5183982"/>
                </a:lnTo>
                <a:lnTo>
                  <a:pt x="14458156" y="5187157"/>
                </a:lnTo>
                <a:lnTo>
                  <a:pt x="14447837" y="5192713"/>
                </a:lnTo>
                <a:lnTo>
                  <a:pt x="14439106" y="5198269"/>
                </a:lnTo>
                <a:lnTo>
                  <a:pt x="14430375" y="5205413"/>
                </a:lnTo>
                <a:lnTo>
                  <a:pt x="14420850" y="5213350"/>
                </a:lnTo>
                <a:lnTo>
                  <a:pt x="14412912" y="5221288"/>
                </a:lnTo>
                <a:lnTo>
                  <a:pt x="14406562" y="5230019"/>
                </a:lnTo>
                <a:lnTo>
                  <a:pt x="14401006" y="5240338"/>
                </a:lnTo>
                <a:lnTo>
                  <a:pt x="14396243" y="5249863"/>
                </a:lnTo>
                <a:lnTo>
                  <a:pt x="14391481" y="5260182"/>
                </a:lnTo>
                <a:lnTo>
                  <a:pt x="14389893" y="5271294"/>
                </a:lnTo>
                <a:lnTo>
                  <a:pt x="14387512" y="5283994"/>
                </a:lnTo>
                <a:lnTo>
                  <a:pt x="14387512" y="5295107"/>
                </a:lnTo>
                <a:lnTo>
                  <a:pt x="14387512" y="6453188"/>
                </a:lnTo>
                <a:lnTo>
                  <a:pt x="14387512" y="6464301"/>
                </a:lnTo>
                <a:lnTo>
                  <a:pt x="14389893" y="6477001"/>
                </a:lnTo>
                <a:lnTo>
                  <a:pt x="14391481" y="6488113"/>
                </a:lnTo>
                <a:lnTo>
                  <a:pt x="14396243" y="6498432"/>
                </a:lnTo>
                <a:lnTo>
                  <a:pt x="14401006" y="6508751"/>
                </a:lnTo>
                <a:lnTo>
                  <a:pt x="14406562" y="6518276"/>
                </a:lnTo>
                <a:lnTo>
                  <a:pt x="14412912" y="6527801"/>
                </a:lnTo>
                <a:lnTo>
                  <a:pt x="14420850" y="6535738"/>
                </a:lnTo>
                <a:lnTo>
                  <a:pt x="14430375" y="6543676"/>
                </a:lnTo>
                <a:lnTo>
                  <a:pt x="14439106" y="6550026"/>
                </a:lnTo>
                <a:lnTo>
                  <a:pt x="14447837" y="6555582"/>
                </a:lnTo>
                <a:lnTo>
                  <a:pt x="14458156" y="6561138"/>
                </a:lnTo>
                <a:lnTo>
                  <a:pt x="14469268" y="6565107"/>
                </a:lnTo>
                <a:lnTo>
                  <a:pt x="14480381" y="6568282"/>
                </a:lnTo>
                <a:lnTo>
                  <a:pt x="14491493" y="6570663"/>
                </a:lnTo>
                <a:lnTo>
                  <a:pt x="14504193" y="6570663"/>
                </a:lnTo>
                <a:lnTo>
                  <a:pt x="15659894" y="6570663"/>
                </a:lnTo>
                <a:lnTo>
                  <a:pt x="15671006" y="6570663"/>
                </a:lnTo>
                <a:lnTo>
                  <a:pt x="15682119" y="6568282"/>
                </a:lnTo>
                <a:lnTo>
                  <a:pt x="15693231" y="6565107"/>
                </a:lnTo>
                <a:lnTo>
                  <a:pt x="15704344" y="6561138"/>
                </a:lnTo>
                <a:lnTo>
                  <a:pt x="15714663" y="6555582"/>
                </a:lnTo>
                <a:lnTo>
                  <a:pt x="15724981" y="6550026"/>
                </a:lnTo>
                <a:lnTo>
                  <a:pt x="15733713" y="6543676"/>
                </a:lnTo>
                <a:lnTo>
                  <a:pt x="15741650" y="6535738"/>
                </a:lnTo>
                <a:lnTo>
                  <a:pt x="15749587" y="6527801"/>
                </a:lnTo>
                <a:lnTo>
                  <a:pt x="15755937" y="6518276"/>
                </a:lnTo>
                <a:lnTo>
                  <a:pt x="15761494" y="6508751"/>
                </a:lnTo>
                <a:lnTo>
                  <a:pt x="15766256" y="6498432"/>
                </a:lnTo>
                <a:lnTo>
                  <a:pt x="15771019" y="6488113"/>
                </a:lnTo>
                <a:lnTo>
                  <a:pt x="15772606" y="6477001"/>
                </a:lnTo>
                <a:lnTo>
                  <a:pt x="15774987" y="6464301"/>
                </a:lnTo>
                <a:lnTo>
                  <a:pt x="15776575" y="6453188"/>
                </a:lnTo>
                <a:lnTo>
                  <a:pt x="15776575" y="5295107"/>
                </a:lnTo>
                <a:lnTo>
                  <a:pt x="15774987" y="5283994"/>
                </a:lnTo>
                <a:lnTo>
                  <a:pt x="15772606" y="5271294"/>
                </a:lnTo>
                <a:lnTo>
                  <a:pt x="15771019" y="5260182"/>
                </a:lnTo>
                <a:lnTo>
                  <a:pt x="15766256" y="5249863"/>
                </a:lnTo>
                <a:lnTo>
                  <a:pt x="15761494" y="5240338"/>
                </a:lnTo>
                <a:lnTo>
                  <a:pt x="15755937" y="5230019"/>
                </a:lnTo>
                <a:lnTo>
                  <a:pt x="15749587" y="5221288"/>
                </a:lnTo>
                <a:lnTo>
                  <a:pt x="15741650" y="5213350"/>
                </a:lnTo>
                <a:lnTo>
                  <a:pt x="15733713" y="5205413"/>
                </a:lnTo>
                <a:lnTo>
                  <a:pt x="15724981" y="5198269"/>
                </a:lnTo>
                <a:lnTo>
                  <a:pt x="15714663" y="5192713"/>
                </a:lnTo>
                <a:lnTo>
                  <a:pt x="15704344" y="5187157"/>
                </a:lnTo>
                <a:lnTo>
                  <a:pt x="15693231" y="5183982"/>
                </a:lnTo>
                <a:lnTo>
                  <a:pt x="15682119" y="5180807"/>
                </a:lnTo>
                <a:lnTo>
                  <a:pt x="15671006" y="5178425"/>
                </a:lnTo>
                <a:lnTo>
                  <a:pt x="15659894" y="5178425"/>
                </a:lnTo>
                <a:lnTo>
                  <a:pt x="14504193" y="5178425"/>
                </a:lnTo>
                <a:close/>
                <a:moveTo>
                  <a:pt x="13034228" y="5178425"/>
                </a:moveTo>
                <a:lnTo>
                  <a:pt x="13023109" y="5180807"/>
                </a:lnTo>
                <a:lnTo>
                  <a:pt x="13011990" y="5183982"/>
                </a:lnTo>
                <a:lnTo>
                  <a:pt x="13000077" y="5187157"/>
                </a:lnTo>
                <a:lnTo>
                  <a:pt x="12990547" y="5192713"/>
                </a:lnTo>
                <a:lnTo>
                  <a:pt x="12981016" y="5198269"/>
                </a:lnTo>
                <a:lnTo>
                  <a:pt x="12972280" y="5205413"/>
                </a:lnTo>
                <a:lnTo>
                  <a:pt x="12963544" y="5213350"/>
                </a:lnTo>
                <a:lnTo>
                  <a:pt x="12955602" y="5221288"/>
                </a:lnTo>
                <a:lnTo>
                  <a:pt x="12948454" y="5230019"/>
                </a:lnTo>
                <a:lnTo>
                  <a:pt x="12942895" y="5240338"/>
                </a:lnTo>
                <a:lnTo>
                  <a:pt x="12938924" y="5249863"/>
                </a:lnTo>
                <a:lnTo>
                  <a:pt x="12934158" y="5260182"/>
                </a:lnTo>
                <a:lnTo>
                  <a:pt x="12931776" y="5271294"/>
                </a:lnTo>
                <a:lnTo>
                  <a:pt x="12929393" y="5283994"/>
                </a:lnTo>
                <a:lnTo>
                  <a:pt x="12928599" y="5295107"/>
                </a:lnTo>
                <a:lnTo>
                  <a:pt x="12928599" y="6453188"/>
                </a:lnTo>
                <a:lnTo>
                  <a:pt x="12929393" y="6464301"/>
                </a:lnTo>
                <a:lnTo>
                  <a:pt x="12931776" y="6477001"/>
                </a:lnTo>
                <a:lnTo>
                  <a:pt x="12934158" y="6488113"/>
                </a:lnTo>
                <a:lnTo>
                  <a:pt x="12938924" y="6498432"/>
                </a:lnTo>
                <a:lnTo>
                  <a:pt x="12942895" y="6508751"/>
                </a:lnTo>
                <a:lnTo>
                  <a:pt x="12948454" y="6518276"/>
                </a:lnTo>
                <a:lnTo>
                  <a:pt x="12955602" y="6527801"/>
                </a:lnTo>
                <a:lnTo>
                  <a:pt x="12963544" y="6535738"/>
                </a:lnTo>
                <a:lnTo>
                  <a:pt x="12972280" y="6543676"/>
                </a:lnTo>
                <a:lnTo>
                  <a:pt x="12981016" y="6550026"/>
                </a:lnTo>
                <a:lnTo>
                  <a:pt x="12990547" y="6555582"/>
                </a:lnTo>
                <a:lnTo>
                  <a:pt x="13000077" y="6561138"/>
                </a:lnTo>
                <a:lnTo>
                  <a:pt x="13011990" y="6565107"/>
                </a:lnTo>
                <a:lnTo>
                  <a:pt x="13023109" y="6568282"/>
                </a:lnTo>
                <a:lnTo>
                  <a:pt x="13034228" y="6570663"/>
                </a:lnTo>
                <a:lnTo>
                  <a:pt x="13046141" y="6570663"/>
                </a:lnTo>
                <a:lnTo>
                  <a:pt x="14201707" y="6570663"/>
                </a:lnTo>
                <a:lnTo>
                  <a:pt x="14213620" y="6570663"/>
                </a:lnTo>
                <a:lnTo>
                  <a:pt x="14225533" y="6568282"/>
                </a:lnTo>
                <a:lnTo>
                  <a:pt x="14236652" y="6565107"/>
                </a:lnTo>
                <a:lnTo>
                  <a:pt x="14247771" y="6561138"/>
                </a:lnTo>
                <a:lnTo>
                  <a:pt x="14258095" y="6555582"/>
                </a:lnTo>
                <a:lnTo>
                  <a:pt x="14267626" y="6550026"/>
                </a:lnTo>
                <a:lnTo>
                  <a:pt x="14277156" y="6543676"/>
                </a:lnTo>
                <a:lnTo>
                  <a:pt x="14284304" y="6535738"/>
                </a:lnTo>
                <a:lnTo>
                  <a:pt x="14292246" y="6527801"/>
                </a:lnTo>
                <a:lnTo>
                  <a:pt x="14299394" y="6518276"/>
                </a:lnTo>
                <a:lnTo>
                  <a:pt x="14304953" y="6508751"/>
                </a:lnTo>
                <a:lnTo>
                  <a:pt x="14309719" y="6498432"/>
                </a:lnTo>
                <a:lnTo>
                  <a:pt x="14313690" y="6488113"/>
                </a:lnTo>
                <a:lnTo>
                  <a:pt x="14316072" y="6477001"/>
                </a:lnTo>
                <a:lnTo>
                  <a:pt x="14318455" y="6464301"/>
                </a:lnTo>
                <a:lnTo>
                  <a:pt x="14319249" y="6453188"/>
                </a:lnTo>
                <a:lnTo>
                  <a:pt x="14319249" y="5295107"/>
                </a:lnTo>
                <a:lnTo>
                  <a:pt x="14318455" y="5283994"/>
                </a:lnTo>
                <a:lnTo>
                  <a:pt x="14316072" y="5271294"/>
                </a:lnTo>
                <a:lnTo>
                  <a:pt x="14313690" y="5260182"/>
                </a:lnTo>
                <a:lnTo>
                  <a:pt x="14309719" y="5249863"/>
                </a:lnTo>
                <a:lnTo>
                  <a:pt x="14304953" y="5240338"/>
                </a:lnTo>
                <a:lnTo>
                  <a:pt x="14299394" y="5230019"/>
                </a:lnTo>
                <a:lnTo>
                  <a:pt x="14292246" y="5221288"/>
                </a:lnTo>
                <a:lnTo>
                  <a:pt x="14284304" y="5213350"/>
                </a:lnTo>
                <a:lnTo>
                  <a:pt x="14277156" y="5205413"/>
                </a:lnTo>
                <a:lnTo>
                  <a:pt x="14267626" y="5198269"/>
                </a:lnTo>
                <a:lnTo>
                  <a:pt x="14258095" y="5192713"/>
                </a:lnTo>
                <a:lnTo>
                  <a:pt x="14247771" y="5187157"/>
                </a:lnTo>
                <a:lnTo>
                  <a:pt x="14236652" y="5183982"/>
                </a:lnTo>
                <a:lnTo>
                  <a:pt x="14225533" y="5180807"/>
                </a:lnTo>
                <a:lnTo>
                  <a:pt x="14213620" y="5178425"/>
                </a:lnTo>
                <a:lnTo>
                  <a:pt x="14201707" y="5178425"/>
                </a:lnTo>
                <a:lnTo>
                  <a:pt x="13046141" y="5178425"/>
                </a:lnTo>
                <a:close/>
                <a:moveTo>
                  <a:pt x="11575256" y="5178425"/>
                </a:moveTo>
                <a:lnTo>
                  <a:pt x="11564143" y="5180807"/>
                </a:lnTo>
                <a:lnTo>
                  <a:pt x="11553031" y="5183982"/>
                </a:lnTo>
                <a:lnTo>
                  <a:pt x="11541918" y="5187157"/>
                </a:lnTo>
                <a:lnTo>
                  <a:pt x="11531599" y="5192713"/>
                </a:lnTo>
                <a:lnTo>
                  <a:pt x="11522868" y="5198269"/>
                </a:lnTo>
                <a:lnTo>
                  <a:pt x="11512549" y="5205413"/>
                </a:lnTo>
                <a:lnTo>
                  <a:pt x="11504612" y="5213350"/>
                </a:lnTo>
                <a:lnTo>
                  <a:pt x="11496675" y="5221288"/>
                </a:lnTo>
                <a:lnTo>
                  <a:pt x="11490325" y="5230019"/>
                </a:lnTo>
                <a:lnTo>
                  <a:pt x="11484768" y="5240338"/>
                </a:lnTo>
                <a:lnTo>
                  <a:pt x="11480006" y="5249863"/>
                </a:lnTo>
                <a:lnTo>
                  <a:pt x="11475243" y="5260182"/>
                </a:lnTo>
                <a:lnTo>
                  <a:pt x="11473656" y="5271294"/>
                </a:lnTo>
                <a:lnTo>
                  <a:pt x="11471275" y="5283994"/>
                </a:lnTo>
                <a:lnTo>
                  <a:pt x="11469687" y="5295107"/>
                </a:lnTo>
                <a:lnTo>
                  <a:pt x="11469687" y="6453188"/>
                </a:lnTo>
                <a:lnTo>
                  <a:pt x="11471275" y="6464301"/>
                </a:lnTo>
                <a:lnTo>
                  <a:pt x="11473656" y="6477001"/>
                </a:lnTo>
                <a:lnTo>
                  <a:pt x="11475243" y="6488113"/>
                </a:lnTo>
                <a:lnTo>
                  <a:pt x="11480006" y="6498432"/>
                </a:lnTo>
                <a:lnTo>
                  <a:pt x="11484768" y="6508751"/>
                </a:lnTo>
                <a:lnTo>
                  <a:pt x="11490325" y="6518276"/>
                </a:lnTo>
                <a:lnTo>
                  <a:pt x="11496675" y="6527801"/>
                </a:lnTo>
                <a:lnTo>
                  <a:pt x="11504612" y="6535738"/>
                </a:lnTo>
                <a:lnTo>
                  <a:pt x="11512549" y="6543676"/>
                </a:lnTo>
                <a:lnTo>
                  <a:pt x="11522868" y="6550026"/>
                </a:lnTo>
                <a:lnTo>
                  <a:pt x="11531599" y="6555582"/>
                </a:lnTo>
                <a:lnTo>
                  <a:pt x="11541918" y="6561138"/>
                </a:lnTo>
                <a:lnTo>
                  <a:pt x="11553031" y="6565107"/>
                </a:lnTo>
                <a:lnTo>
                  <a:pt x="11564143" y="6568282"/>
                </a:lnTo>
                <a:lnTo>
                  <a:pt x="11575256" y="6570663"/>
                </a:lnTo>
                <a:lnTo>
                  <a:pt x="11587956" y="6570663"/>
                </a:lnTo>
                <a:lnTo>
                  <a:pt x="12742068" y="6570663"/>
                </a:lnTo>
                <a:lnTo>
                  <a:pt x="12754768" y="6570663"/>
                </a:lnTo>
                <a:lnTo>
                  <a:pt x="12765881" y="6568282"/>
                </a:lnTo>
                <a:lnTo>
                  <a:pt x="12776993" y="6565107"/>
                </a:lnTo>
                <a:lnTo>
                  <a:pt x="12788106" y="6561138"/>
                </a:lnTo>
                <a:lnTo>
                  <a:pt x="12798425" y="6555582"/>
                </a:lnTo>
                <a:lnTo>
                  <a:pt x="12808743" y="6550026"/>
                </a:lnTo>
                <a:lnTo>
                  <a:pt x="12817475" y="6543676"/>
                </a:lnTo>
                <a:lnTo>
                  <a:pt x="12825412" y="6535738"/>
                </a:lnTo>
                <a:lnTo>
                  <a:pt x="12833349" y="6527801"/>
                </a:lnTo>
                <a:lnTo>
                  <a:pt x="12839699" y="6518276"/>
                </a:lnTo>
                <a:lnTo>
                  <a:pt x="12845256" y="6508751"/>
                </a:lnTo>
                <a:lnTo>
                  <a:pt x="12850018" y="6498432"/>
                </a:lnTo>
                <a:lnTo>
                  <a:pt x="12854781" y="6488113"/>
                </a:lnTo>
                <a:lnTo>
                  <a:pt x="12857162" y="6477001"/>
                </a:lnTo>
                <a:lnTo>
                  <a:pt x="12858749" y="6464301"/>
                </a:lnTo>
                <a:lnTo>
                  <a:pt x="12860337" y="6453188"/>
                </a:lnTo>
                <a:lnTo>
                  <a:pt x="12860337" y="5295107"/>
                </a:lnTo>
                <a:lnTo>
                  <a:pt x="12858749" y="5283994"/>
                </a:lnTo>
                <a:lnTo>
                  <a:pt x="12857162" y="5271294"/>
                </a:lnTo>
                <a:lnTo>
                  <a:pt x="12854781" y="5260182"/>
                </a:lnTo>
                <a:lnTo>
                  <a:pt x="12850018" y="5249863"/>
                </a:lnTo>
                <a:lnTo>
                  <a:pt x="12845256" y="5240338"/>
                </a:lnTo>
                <a:lnTo>
                  <a:pt x="12839699" y="5230019"/>
                </a:lnTo>
                <a:lnTo>
                  <a:pt x="12833349" y="5221288"/>
                </a:lnTo>
                <a:lnTo>
                  <a:pt x="12825412" y="5213350"/>
                </a:lnTo>
                <a:lnTo>
                  <a:pt x="12817475" y="5205413"/>
                </a:lnTo>
                <a:lnTo>
                  <a:pt x="12808743" y="5198269"/>
                </a:lnTo>
                <a:lnTo>
                  <a:pt x="12798425" y="5192713"/>
                </a:lnTo>
                <a:lnTo>
                  <a:pt x="12788106" y="5187157"/>
                </a:lnTo>
                <a:lnTo>
                  <a:pt x="12776993" y="5183982"/>
                </a:lnTo>
                <a:lnTo>
                  <a:pt x="12765881" y="5180807"/>
                </a:lnTo>
                <a:lnTo>
                  <a:pt x="12754768" y="5178425"/>
                </a:lnTo>
                <a:lnTo>
                  <a:pt x="12742068" y="5178425"/>
                </a:lnTo>
                <a:lnTo>
                  <a:pt x="11587956" y="5178425"/>
                </a:lnTo>
                <a:close/>
                <a:moveTo>
                  <a:pt x="15963105" y="3717927"/>
                </a:moveTo>
                <a:lnTo>
                  <a:pt x="15951199" y="3719514"/>
                </a:lnTo>
                <a:lnTo>
                  <a:pt x="15940087" y="3720308"/>
                </a:lnTo>
                <a:lnTo>
                  <a:pt x="15928180" y="3723483"/>
                </a:lnTo>
                <a:lnTo>
                  <a:pt x="15917068" y="3727452"/>
                </a:lnTo>
                <a:lnTo>
                  <a:pt x="15907543" y="3733008"/>
                </a:lnTo>
                <a:lnTo>
                  <a:pt x="15898018" y="3738564"/>
                </a:lnTo>
                <a:lnTo>
                  <a:pt x="15889287" y="3744914"/>
                </a:lnTo>
                <a:lnTo>
                  <a:pt x="15880555" y="3752852"/>
                </a:lnTo>
                <a:lnTo>
                  <a:pt x="15872618" y="3760789"/>
                </a:lnTo>
                <a:lnTo>
                  <a:pt x="15865474" y="3770314"/>
                </a:lnTo>
                <a:lnTo>
                  <a:pt x="15859918" y="3779839"/>
                </a:lnTo>
                <a:lnTo>
                  <a:pt x="15855949" y="3790158"/>
                </a:lnTo>
                <a:lnTo>
                  <a:pt x="15851187" y="3800477"/>
                </a:lnTo>
                <a:lnTo>
                  <a:pt x="15848805" y="3811590"/>
                </a:lnTo>
                <a:lnTo>
                  <a:pt x="15846424" y="3824289"/>
                </a:lnTo>
                <a:lnTo>
                  <a:pt x="15846424" y="3835402"/>
                </a:lnTo>
                <a:lnTo>
                  <a:pt x="15846424" y="4993482"/>
                </a:lnTo>
                <a:lnTo>
                  <a:pt x="15846424" y="5004594"/>
                </a:lnTo>
                <a:lnTo>
                  <a:pt x="15848805" y="5017294"/>
                </a:lnTo>
                <a:lnTo>
                  <a:pt x="15851187" y="5028407"/>
                </a:lnTo>
                <a:lnTo>
                  <a:pt x="15855949" y="5038726"/>
                </a:lnTo>
                <a:lnTo>
                  <a:pt x="15859918" y="5048251"/>
                </a:lnTo>
                <a:lnTo>
                  <a:pt x="15865474" y="5058569"/>
                </a:lnTo>
                <a:lnTo>
                  <a:pt x="15872618" y="5067301"/>
                </a:lnTo>
                <a:lnTo>
                  <a:pt x="15880555" y="5075238"/>
                </a:lnTo>
                <a:lnTo>
                  <a:pt x="15889287" y="5083176"/>
                </a:lnTo>
                <a:lnTo>
                  <a:pt x="15898018" y="5090319"/>
                </a:lnTo>
                <a:lnTo>
                  <a:pt x="15907543" y="5095876"/>
                </a:lnTo>
                <a:lnTo>
                  <a:pt x="15917068" y="5101432"/>
                </a:lnTo>
                <a:lnTo>
                  <a:pt x="15928180" y="5104607"/>
                </a:lnTo>
                <a:lnTo>
                  <a:pt x="15940087" y="5107782"/>
                </a:lnTo>
                <a:lnTo>
                  <a:pt x="15951199" y="5110163"/>
                </a:lnTo>
                <a:lnTo>
                  <a:pt x="15963105" y="5110163"/>
                </a:lnTo>
                <a:lnTo>
                  <a:pt x="17118804" y="5110163"/>
                </a:lnTo>
                <a:lnTo>
                  <a:pt x="17129920" y="5110163"/>
                </a:lnTo>
                <a:lnTo>
                  <a:pt x="17141032" y="5107782"/>
                </a:lnTo>
                <a:lnTo>
                  <a:pt x="17152936" y="5104607"/>
                </a:lnTo>
                <a:lnTo>
                  <a:pt x="17164048" y="5101432"/>
                </a:lnTo>
                <a:lnTo>
                  <a:pt x="17173576" y="5095876"/>
                </a:lnTo>
                <a:lnTo>
                  <a:pt x="17183892" y="5090319"/>
                </a:lnTo>
                <a:lnTo>
                  <a:pt x="17193420" y="5083176"/>
                </a:lnTo>
                <a:lnTo>
                  <a:pt x="17200564" y="5075238"/>
                </a:lnTo>
                <a:lnTo>
                  <a:pt x="17208500" y="5067301"/>
                </a:lnTo>
                <a:lnTo>
                  <a:pt x="17215644" y="5058569"/>
                </a:lnTo>
                <a:lnTo>
                  <a:pt x="17221200" y="5048251"/>
                </a:lnTo>
                <a:lnTo>
                  <a:pt x="17225964" y="5038726"/>
                </a:lnTo>
                <a:lnTo>
                  <a:pt x="17229932" y="5028407"/>
                </a:lnTo>
                <a:lnTo>
                  <a:pt x="17233104" y="5017294"/>
                </a:lnTo>
                <a:lnTo>
                  <a:pt x="17234692" y="5004594"/>
                </a:lnTo>
                <a:lnTo>
                  <a:pt x="17235488" y="4993482"/>
                </a:lnTo>
                <a:lnTo>
                  <a:pt x="17235488" y="3835402"/>
                </a:lnTo>
                <a:lnTo>
                  <a:pt x="17234692" y="3824289"/>
                </a:lnTo>
                <a:lnTo>
                  <a:pt x="17233104" y="3811590"/>
                </a:lnTo>
                <a:lnTo>
                  <a:pt x="17229932" y="3800477"/>
                </a:lnTo>
                <a:lnTo>
                  <a:pt x="17225964" y="3790158"/>
                </a:lnTo>
                <a:lnTo>
                  <a:pt x="17221200" y="3779839"/>
                </a:lnTo>
                <a:lnTo>
                  <a:pt x="17215644" y="3770314"/>
                </a:lnTo>
                <a:lnTo>
                  <a:pt x="17208500" y="3760789"/>
                </a:lnTo>
                <a:lnTo>
                  <a:pt x="17200564" y="3752852"/>
                </a:lnTo>
                <a:lnTo>
                  <a:pt x="17193420" y="3744914"/>
                </a:lnTo>
                <a:lnTo>
                  <a:pt x="17183892" y="3738564"/>
                </a:lnTo>
                <a:lnTo>
                  <a:pt x="17173576" y="3733008"/>
                </a:lnTo>
                <a:lnTo>
                  <a:pt x="17164048" y="3727452"/>
                </a:lnTo>
                <a:lnTo>
                  <a:pt x="17152936" y="3723483"/>
                </a:lnTo>
                <a:lnTo>
                  <a:pt x="17141032" y="3720308"/>
                </a:lnTo>
                <a:lnTo>
                  <a:pt x="17129920" y="3719514"/>
                </a:lnTo>
                <a:lnTo>
                  <a:pt x="17118804" y="3717927"/>
                </a:lnTo>
                <a:close/>
                <a:moveTo>
                  <a:pt x="14504193" y="3717927"/>
                </a:moveTo>
                <a:lnTo>
                  <a:pt x="14491493" y="3719514"/>
                </a:lnTo>
                <a:lnTo>
                  <a:pt x="14480381" y="3720308"/>
                </a:lnTo>
                <a:lnTo>
                  <a:pt x="14469268" y="3723483"/>
                </a:lnTo>
                <a:lnTo>
                  <a:pt x="14458156" y="3727452"/>
                </a:lnTo>
                <a:lnTo>
                  <a:pt x="14447837" y="3733008"/>
                </a:lnTo>
                <a:lnTo>
                  <a:pt x="14439106" y="3738564"/>
                </a:lnTo>
                <a:lnTo>
                  <a:pt x="14430375" y="3744914"/>
                </a:lnTo>
                <a:lnTo>
                  <a:pt x="14420850" y="3752852"/>
                </a:lnTo>
                <a:lnTo>
                  <a:pt x="14412912" y="3760789"/>
                </a:lnTo>
                <a:lnTo>
                  <a:pt x="14406562" y="3770314"/>
                </a:lnTo>
                <a:lnTo>
                  <a:pt x="14401006" y="3779839"/>
                </a:lnTo>
                <a:lnTo>
                  <a:pt x="14396243" y="3790158"/>
                </a:lnTo>
                <a:lnTo>
                  <a:pt x="14391481" y="3800477"/>
                </a:lnTo>
                <a:lnTo>
                  <a:pt x="14389893" y="3811590"/>
                </a:lnTo>
                <a:lnTo>
                  <a:pt x="14387512" y="3824289"/>
                </a:lnTo>
                <a:lnTo>
                  <a:pt x="14387512" y="3835402"/>
                </a:lnTo>
                <a:lnTo>
                  <a:pt x="14387512" y="4993482"/>
                </a:lnTo>
                <a:lnTo>
                  <a:pt x="14387512" y="5004594"/>
                </a:lnTo>
                <a:lnTo>
                  <a:pt x="14389893" y="5017294"/>
                </a:lnTo>
                <a:lnTo>
                  <a:pt x="14391481" y="5028407"/>
                </a:lnTo>
                <a:lnTo>
                  <a:pt x="14396243" y="5038726"/>
                </a:lnTo>
                <a:lnTo>
                  <a:pt x="14401006" y="5048251"/>
                </a:lnTo>
                <a:lnTo>
                  <a:pt x="14406562" y="5058569"/>
                </a:lnTo>
                <a:lnTo>
                  <a:pt x="14412912" y="5067301"/>
                </a:lnTo>
                <a:lnTo>
                  <a:pt x="14420850" y="5075238"/>
                </a:lnTo>
                <a:lnTo>
                  <a:pt x="14430375" y="5083176"/>
                </a:lnTo>
                <a:lnTo>
                  <a:pt x="14439106" y="5090319"/>
                </a:lnTo>
                <a:lnTo>
                  <a:pt x="14447837" y="5095876"/>
                </a:lnTo>
                <a:lnTo>
                  <a:pt x="14458156" y="5101432"/>
                </a:lnTo>
                <a:lnTo>
                  <a:pt x="14469268" y="5104607"/>
                </a:lnTo>
                <a:lnTo>
                  <a:pt x="14480381" y="5107782"/>
                </a:lnTo>
                <a:lnTo>
                  <a:pt x="14491493" y="5110163"/>
                </a:lnTo>
                <a:lnTo>
                  <a:pt x="14504193" y="5110163"/>
                </a:lnTo>
                <a:lnTo>
                  <a:pt x="15659894" y="5110163"/>
                </a:lnTo>
                <a:lnTo>
                  <a:pt x="15671006" y="5110163"/>
                </a:lnTo>
                <a:lnTo>
                  <a:pt x="15682119" y="5107782"/>
                </a:lnTo>
                <a:lnTo>
                  <a:pt x="15693231" y="5104607"/>
                </a:lnTo>
                <a:lnTo>
                  <a:pt x="15704344" y="5101432"/>
                </a:lnTo>
                <a:lnTo>
                  <a:pt x="15714663" y="5095876"/>
                </a:lnTo>
                <a:lnTo>
                  <a:pt x="15724981" y="5090319"/>
                </a:lnTo>
                <a:lnTo>
                  <a:pt x="15733713" y="5083176"/>
                </a:lnTo>
                <a:lnTo>
                  <a:pt x="15741650" y="5075238"/>
                </a:lnTo>
                <a:lnTo>
                  <a:pt x="15749587" y="5067301"/>
                </a:lnTo>
                <a:lnTo>
                  <a:pt x="15755937" y="5058569"/>
                </a:lnTo>
                <a:lnTo>
                  <a:pt x="15761494" y="5048251"/>
                </a:lnTo>
                <a:lnTo>
                  <a:pt x="15766256" y="5038726"/>
                </a:lnTo>
                <a:lnTo>
                  <a:pt x="15771019" y="5028407"/>
                </a:lnTo>
                <a:lnTo>
                  <a:pt x="15772606" y="5017294"/>
                </a:lnTo>
                <a:lnTo>
                  <a:pt x="15774987" y="5004594"/>
                </a:lnTo>
                <a:lnTo>
                  <a:pt x="15776575" y="4993482"/>
                </a:lnTo>
                <a:lnTo>
                  <a:pt x="15776575" y="3835402"/>
                </a:lnTo>
                <a:lnTo>
                  <a:pt x="15774987" y="3824289"/>
                </a:lnTo>
                <a:lnTo>
                  <a:pt x="15772606" y="3811590"/>
                </a:lnTo>
                <a:lnTo>
                  <a:pt x="15771019" y="3800477"/>
                </a:lnTo>
                <a:lnTo>
                  <a:pt x="15766256" y="3790158"/>
                </a:lnTo>
                <a:lnTo>
                  <a:pt x="15761494" y="3779839"/>
                </a:lnTo>
                <a:lnTo>
                  <a:pt x="15755937" y="3770314"/>
                </a:lnTo>
                <a:lnTo>
                  <a:pt x="15749587" y="3760789"/>
                </a:lnTo>
                <a:lnTo>
                  <a:pt x="15741650" y="3752852"/>
                </a:lnTo>
                <a:lnTo>
                  <a:pt x="15733713" y="3744914"/>
                </a:lnTo>
                <a:lnTo>
                  <a:pt x="15724981" y="3738564"/>
                </a:lnTo>
                <a:lnTo>
                  <a:pt x="15714663" y="3733008"/>
                </a:lnTo>
                <a:lnTo>
                  <a:pt x="15704344" y="3727452"/>
                </a:lnTo>
                <a:lnTo>
                  <a:pt x="15693231" y="3723483"/>
                </a:lnTo>
                <a:lnTo>
                  <a:pt x="15682119" y="3720308"/>
                </a:lnTo>
                <a:lnTo>
                  <a:pt x="15671006" y="3719514"/>
                </a:lnTo>
                <a:lnTo>
                  <a:pt x="15659894" y="3717927"/>
                </a:lnTo>
                <a:close/>
                <a:moveTo>
                  <a:pt x="13046141" y="3717926"/>
                </a:moveTo>
                <a:lnTo>
                  <a:pt x="13034228" y="3719514"/>
                </a:lnTo>
                <a:lnTo>
                  <a:pt x="13023109" y="3720308"/>
                </a:lnTo>
                <a:lnTo>
                  <a:pt x="13011990" y="3723482"/>
                </a:lnTo>
                <a:lnTo>
                  <a:pt x="13000077" y="3727451"/>
                </a:lnTo>
                <a:lnTo>
                  <a:pt x="12990547" y="3733008"/>
                </a:lnTo>
                <a:lnTo>
                  <a:pt x="12981016" y="3738564"/>
                </a:lnTo>
                <a:lnTo>
                  <a:pt x="12972280" y="3744914"/>
                </a:lnTo>
                <a:lnTo>
                  <a:pt x="12963544" y="3752851"/>
                </a:lnTo>
                <a:lnTo>
                  <a:pt x="12955602" y="3760789"/>
                </a:lnTo>
                <a:lnTo>
                  <a:pt x="12948454" y="3770314"/>
                </a:lnTo>
                <a:lnTo>
                  <a:pt x="12942895" y="3779839"/>
                </a:lnTo>
                <a:lnTo>
                  <a:pt x="12938924" y="3790158"/>
                </a:lnTo>
                <a:lnTo>
                  <a:pt x="12934158" y="3800476"/>
                </a:lnTo>
                <a:lnTo>
                  <a:pt x="12931776" y="3811589"/>
                </a:lnTo>
                <a:lnTo>
                  <a:pt x="12929393" y="3824288"/>
                </a:lnTo>
                <a:lnTo>
                  <a:pt x="12928599" y="3835401"/>
                </a:lnTo>
                <a:lnTo>
                  <a:pt x="12928599" y="4993482"/>
                </a:lnTo>
                <a:lnTo>
                  <a:pt x="12929393" y="5004594"/>
                </a:lnTo>
                <a:lnTo>
                  <a:pt x="12931776" y="5017294"/>
                </a:lnTo>
                <a:lnTo>
                  <a:pt x="12934158" y="5028407"/>
                </a:lnTo>
                <a:lnTo>
                  <a:pt x="12938924" y="5038726"/>
                </a:lnTo>
                <a:lnTo>
                  <a:pt x="12942895" y="5048251"/>
                </a:lnTo>
                <a:lnTo>
                  <a:pt x="12948454" y="5058569"/>
                </a:lnTo>
                <a:lnTo>
                  <a:pt x="12955602" y="5067301"/>
                </a:lnTo>
                <a:lnTo>
                  <a:pt x="12963544" y="5075238"/>
                </a:lnTo>
                <a:lnTo>
                  <a:pt x="12972280" y="5083176"/>
                </a:lnTo>
                <a:lnTo>
                  <a:pt x="12981016" y="5090319"/>
                </a:lnTo>
                <a:lnTo>
                  <a:pt x="12990547" y="5095876"/>
                </a:lnTo>
                <a:lnTo>
                  <a:pt x="13000077" y="5101432"/>
                </a:lnTo>
                <a:lnTo>
                  <a:pt x="13011990" y="5104607"/>
                </a:lnTo>
                <a:lnTo>
                  <a:pt x="13023109" y="5107782"/>
                </a:lnTo>
                <a:lnTo>
                  <a:pt x="13034228" y="5110163"/>
                </a:lnTo>
                <a:lnTo>
                  <a:pt x="13046141" y="5110163"/>
                </a:lnTo>
                <a:lnTo>
                  <a:pt x="14201707" y="5110163"/>
                </a:lnTo>
                <a:lnTo>
                  <a:pt x="14213620" y="5110163"/>
                </a:lnTo>
                <a:lnTo>
                  <a:pt x="14225533" y="5107782"/>
                </a:lnTo>
                <a:lnTo>
                  <a:pt x="14236652" y="5104607"/>
                </a:lnTo>
                <a:lnTo>
                  <a:pt x="14247771" y="5101432"/>
                </a:lnTo>
                <a:lnTo>
                  <a:pt x="14258095" y="5095876"/>
                </a:lnTo>
                <a:lnTo>
                  <a:pt x="14267626" y="5090319"/>
                </a:lnTo>
                <a:lnTo>
                  <a:pt x="14277156" y="5083176"/>
                </a:lnTo>
                <a:lnTo>
                  <a:pt x="14284304" y="5075238"/>
                </a:lnTo>
                <a:lnTo>
                  <a:pt x="14292246" y="5067301"/>
                </a:lnTo>
                <a:lnTo>
                  <a:pt x="14299394" y="5058569"/>
                </a:lnTo>
                <a:lnTo>
                  <a:pt x="14304953" y="5048251"/>
                </a:lnTo>
                <a:lnTo>
                  <a:pt x="14309719" y="5038726"/>
                </a:lnTo>
                <a:lnTo>
                  <a:pt x="14313690" y="5028407"/>
                </a:lnTo>
                <a:lnTo>
                  <a:pt x="14316072" y="5017294"/>
                </a:lnTo>
                <a:lnTo>
                  <a:pt x="14318455" y="5004594"/>
                </a:lnTo>
                <a:lnTo>
                  <a:pt x="14319249" y="4993482"/>
                </a:lnTo>
                <a:lnTo>
                  <a:pt x="14319249" y="3835401"/>
                </a:lnTo>
                <a:lnTo>
                  <a:pt x="14318455" y="3824288"/>
                </a:lnTo>
                <a:lnTo>
                  <a:pt x="14316072" y="3811589"/>
                </a:lnTo>
                <a:lnTo>
                  <a:pt x="14313690" y="3800476"/>
                </a:lnTo>
                <a:lnTo>
                  <a:pt x="14309719" y="3790158"/>
                </a:lnTo>
                <a:lnTo>
                  <a:pt x="14304953" y="3779839"/>
                </a:lnTo>
                <a:lnTo>
                  <a:pt x="14299394" y="3770314"/>
                </a:lnTo>
                <a:lnTo>
                  <a:pt x="14292246" y="3760789"/>
                </a:lnTo>
                <a:lnTo>
                  <a:pt x="14284304" y="3752851"/>
                </a:lnTo>
                <a:lnTo>
                  <a:pt x="14277156" y="3744914"/>
                </a:lnTo>
                <a:lnTo>
                  <a:pt x="14267626" y="3738564"/>
                </a:lnTo>
                <a:lnTo>
                  <a:pt x="14258095" y="3733008"/>
                </a:lnTo>
                <a:lnTo>
                  <a:pt x="14247771" y="3727451"/>
                </a:lnTo>
                <a:lnTo>
                  <a:pt x="14236652" y="3723482"/>
                </a:lnTo>
                <a:lnTo>
                  <a:pt x="14225533" y="3720308"/>
                </a:lnTo>
                <a:lnTo>
                  <a:pt x="14213620" y="3719514"/>
                </a:lnTo>
                <a:lnTo>
                  <a:pt x="14201707" y="3717926"/>
                </a:lnTo>
                <a:close/>
                <a:moveTo>
                  <a:pt x="11587956" y="3717926"/>
                </a:moveTo>
                <a:lnTo>
                  <a:pt x="11575256" y="3719513"/>
                </a:lnTo>
                <a:lnTo>
                  <a:pt x="11564143" y="3720307"/>
                </a:lnTo>
                <a:lnTo>
                  <a:pt x="11553031" y="3723482"/>
                </a:lnTo>
                <a:lnTo>
                  <a:pt x="11541918" y="3727451"/>
                </a:lnTo>
                <a:lnTo>
                  <a:pt x="11531599" y="3733007"/>
                </a:lnTo>
                <a:lnTo>
                  <a:pt x="11522868" y="3738563"/>
                </a:lnTo>
                <a:lnTo>
                  <a:pt x="11512549" y="3744913"/>
                </a:lnTo>
                <a:lnTo>
                  <a:pt x="11504612" y="3752851"/>
                </a:lnTo>
                <a:lnTo>
                  <a:pt x="11496675" y="3760788"/>
                </a:lnTo>
                <a:lnTo>
                  <a:pt x="11490325" y="3770313"/>
                </a:lnTo>
                <a:lnTo>
                  <a:pt x="11484768" y="3779838"/>
                </a:lnTo>
                <a:lnTo>
                  <a:pt x="11480006" y="3790157"/>
                </a:lnTo>
                <a:lnTo>
                  <a:pt x="11475243" y="3800476"/>
                </a:lnTo>
                <a:lnTo>
                  <a:pt x="11473656" y="3811588"/>
                </a:lnTo>
                <a:lnTo>
                  <a:pt x="11471275" y="3824288"/>
                </a:lnTo>
                <a:lnTo>
                  <a:pt x="11469687" y="3835401"/>
                </a:lnTo>
                <a:lnTo>
                  <a:pt x="11469687" y="4993482"/>
                </a:lnTo>
                <a:lnTo>
                  <a:pt x="11471275" y="5004594"/>
                </a:lnTo>
                <a:lnTo>
                  <a:pt x="11473656" y="5017294"/>
                </a:lnTo>
                <a:lnTo>
                  <a:pt x="11475243" y="5028407"/>
                </a:lnTo>
                <a:lnTo>
                  <a:pt x="11480006" y="5038726"/>
                </a:lnTo>
                <a:lnTo>
                  <a:pt x="11484768" y="5048251"/>
                </a:lnTo>
                <a:lnTo>
                  <a:pt x="11490325" y="5058569"/>
                </a:lnTo>
                <a:lnTo>
                  <a:pt x="11496675" y="5067301"/>
                </a:lnTo>
                <a:lnTo>
                  <a:pt x="11504612" y="5075238"/>
                </a:lnTo>
                <a:lnTo>
                  <a:pt x="11512549" y="5083176"/>
                </a:lnTo>
                <a:lnTo>
                  <a:pt x="11522868" y="5090319"/>
                </a:lnTo>
                <a:lnTo>
                  <a:pt x="11531599" y="5095876"/>
                </a:lnTo>
                <a:lnTo>
                  <a:pt x="11541918" y="5101432"/>
                </a:lnTo>
                <a:lnTo>
                  <a:pt x="11553031" y="5104607"/>
                </a:lnTo>
                <a:lnTo>
                  <a:pt x="11564143" y="5107782"/>
                </a:lnTo>
                <a:lnTo>
                  <a:pt x="11575256" y="5110163"/>
                </a:lnTo>
                <a:lnTo>
                  <a:pt x="11587956" y="5110163"/>
                </a:lnTo>
                <a:lnTo>
                  <a:pt x="12742068" y="5110163"/>
                </a:lnTo>
                <a:lnTo>
                  <a:pt x="12754768" y="5110163"/>
                </a:lnTo>
                <a:lnTo>
                  <a:pt x="12765881" y="5107782"/>
                </a:lnTo>
                <a:lnTo>
                  <a:pt x="12776993" y="5104607"/>
                </a:lnTo>
                <a:lnTo>
                  <a:pt x="12788106" y="5101432"/>
                </a:lnTo>
                <a:lnTo>
                  <a:pt x="12798425" y="5095876"/>
                </a:lnTo>
                <a:lnTo>
                  <a:pt x="12808743" y="5090319"/>
                </a:lnTo>
                <a:lnTo>
                  <a:pt x="12817475" y="5083176"/>
                </a:lnTo>
                <a:lnTo>
                  <a:pt x="12825412" y="5075238"/>
                </a:lnTo>
                <a:lnTo>
                  <a:pt x="12833349" y="5067301"/>
                </a:lnTo>
                <a:lnTo>
                  <a:pt x="12839699" y="5058569"/>
                </a:lnTo>
                <a:lnTo>
                  <a:pt x="12845256" y="5048251"/>
                </a:lnTo>
                <a:lnTo>
                  <a:pt x="12850018" y="5038726"/>
                </a:lnTo>
                <a:lnTo>
                  <a:pt x="12854781" y="5028407"/>
                </a:lnTo>
                <a:lnTo>
                  <a:pt x="12857162" y="5017294"/>
                </a:lnTo>
                <a:lnTo>
                  <a:pt x="12858749" y="5004594"/>
                </a:lnTo>
                <a:lnTo>
                  <a:pt x="12860337" y="4993482"/>
                </a:lnTo>
                <a:lnTo>
                  <a:pt x="12860337" y="3835401"/>
                </a:lnTo>
                <a:lnTo>
                  <a:pt x="12858749" y="3824288"/>
                </a:lnTo>
                <a:lnTo>
                  <a:pt x="12857162" y="3811588"/>
                </a:lnTo>
                <a:lnTo>
                  <a:pt x="12854781" y="3800476"/>
                </a:lnTo>
                <a:lnTo>
                  <a:pt x="12850018" y="3790157"/>
                </a:lnTo>
                <a:lnTo>
                  <a:pt x="12845256" y="3779838"/>
                </a:lnTo>
                <a:lnTo>
                  <a:pt x="12839699" y="3770313"/>
                </a:lnTo>
                <a:lnTo>
                  <a:pt x="12833349" y="3760788"/>
                </a:lnTo>
                <a:lnTo>
                  <a:pt x="12825412" y="3752851"/>
                </a:lnTo>
                <a:lnTo>
                  <a:pt x="12817475" y="3744913"/>
                </a:lnTo>
                <a:lnTo>
                  <a:pt x="12808743" y="3738563"/>
                </a:lnTo>
                <a:lnTo>
                  <a:pt x="12798425" y="3733007"/>
                </a:lnTo>
                <a:lnTo>
                  <a:pt x="12788106" y="3727451"/>
                </a:lnTo>
                <a:lnTo>
                  <a:pt x="12776993" y="3723482"/>
                </a:lnTo>
                <a:lnTo>
                  <a:pt x="12765881" y="3720307"/>
                </a:lnTo>
                <a:lnTo>
                  <a:pt x="12754768" y="3719513"/>
                </a:lnTo>
                <a:lnTo>
                  <a:pt x="12742068" y="3717926"/>
                </a:lnTo>
                <a:close/>
                <a:moveTo>
                  <a:pt x="10129043" y="3717925"/>
                </a:moveTo>
                <a:lnTo>
                  <a:pt x="10117137" y="3719513"/>
                </a:lnTo>
                <a:lnTo>
                  <a:pt x="10106025" y="3720307"/>
                </a:lnTo>
                <a:lnTo>
                  <a:pt x="10094912" y="3723481"/>
                </a:lnTo>
                <a:lnTo>
                  <a:pt x="10083006" y="3727450"/>
                </a:lnTo>
                <a:lnTo>
                  <a:pt x="10073481" y="3733007"/>
                </a:lnTo>
                <a:lnTo>
                  <a:pt x="10063162" y="3738563"/>
                </a:lnTo>
                <a:lnTo>
                  <a:pt x="10054431" y="3744913"/>
                </a:lnTo>
                <a:lnTo>
                  <a:pt x="10046493" y="3752850"/>
                </a:lnTo>
                <a:lnTo>
                  <a:pt x="10038556" y="3760788"/>
                </a:lnTo>
                <a:lnTo>
                  <a:pt x="10031412" y="3770313"/>
                </a:lnTo>
                <a:lnTo>
                  <a:pt x="10025856" y="3779838"/>
                </a:lnTo>
                <a:lnTo>
                  <a:pt x="10021887" y="3790157"/>
                </a:lnTo>
                <a:lnTo>
                  <a:pt x="10017125" y="3800475"/>
                </a:lnTo>
                <a:lnTo>
                  <a:pt x="10014743" y="3811588"/>
                </a:lnTo>
                <a:lnTo>
                  <a:pt x="10012362" y="3824288"/>
                </a:lnTo>
                <a:lnTo>
                  <a:pt x="10012362" y="3835400"/>
                </a:lnTo>
                <a:lnTo>
                  <a:pt x="10012362" y="4993482"/>
                </a:lnTo>
                <a:lnTo>
                  <a:pt x="10012362" y="5004594"/>
                </a:lnTo>
                <a:lnTo>
                  <a:pt x="10014743" y="5017294"/>
                </a:lnTo>
                <a:lnTo>
                  <a:pt x="10017125" y="5028407"/>
                </a:lnTo>
                <a:lnTo>
                  <a:pt x="10021887" y="5038726"/>
                </a:lnTo>
                <a:lnTo>
                  <a:pt x="10025856" y="5048251"/>
                </a:lnTo>
                <a:lnTo>
                  <a:pt x="10031412" y="5058569"/>
                </a:lnTo>
                <a:lnTo>
                  <a:pt x="10038556" y="5067301"/>
                </a:lnTo>
                <a:lnTo>
                  <a:pt x="10046493" y="5075238"/>
                </a:lnTo>
                <a:lnTo>
                  <a:pt x="10054431" y="5083176"/>
                </a:lnTo>
                <a:lnTo>
                  <a:pt x="10063162" y="5090319"/>
                </a:lnTo>
                <a:lnTo>
                  <a:pt x="10073481" y="5095876"/>
                </a:lnTo>
                <a:lnTo>
                  <a:pt x="10083006" y="5101432"/>
                </a:lnTo>
                <a:lnTo>
                  <a:pt x="10094912" y="5104607"/>
                </a:lnTo>
                <a:lnTo>
                  <a:pt x="10106025" y="5107782"/>
                </a:lnTo>
                <a:lnTo>
                  <a:pt x="10117137" y="5110163"/>
                </a:lnTo>
                <a:lnTo>
                  <a:pt x="10129043" y="5110163"/>
                </a:lnTo>
                <a:lnTo>
                  <a:pt x="11283950" y="5110163"/>
                </a:lnTo>
                <a:lnTo>
                  <a:pt x="11295856" y="5110163"/>
                </a:lnTo>
                <a:lnTo>
                  <a:pt x="11307763" y="5107782"/>
                </a:lnTo>
                <a:lnTo>
                  <a:pt x="11318875" y="5104607"/>
                </a:lnTo>
                <a:lnTo>
                  <a:pt x="11329987" y="5101432"/>
                </a:lnTo>
                <a:lnTo>
                  <a:pt x="11340306" y="5095876"/>
                </a:lnTo>
                <a:lnTo>
                  <a:pt x="11349037" y="5090319"/>
                </a:lnTo>
                <a:lnTo>
                  <a:pt x="11357769" y="5083176"/>
                </a:lnTo>
                <a:lnTo>
                  <a:pt x="11366500" y="5075238"/>
                </a:lnTo>
                <a:lnTo>
                  <a:pt x="11374437" y="5067301"/>
                </a:lnTo>
                <a:lnTo>
                  <a:pt x="11381581" y="5058569"/>
                </a:lnTo>
                <a:lnTo>
                  <a:pt x="11387137" y="5048251"/>
                </a:lnTo>
                <a:lnTo>
                  <a:pt x="11391900" y="5038726"/>
                </a:lnTo>
                <a:lnTo>
                  <a:pt x="11395869" y="5028407"/>
                </a:lnTo>
                <a:lnTo>
                  <a:pt x="11398250" y="5017294"/>
                </a:lnTo>
                <a:lnTo>
                  <a:pt x="11400631" y="5004594"/>
                </a:lnTo>
                <a:lnTo>
                  <a:pt x="11401425" y="4993482"/>
                </a:lnTo>
                <a:lnTo>
                  <a:pt x="11401425" y="3835400"/>
                </a:lnTo>
                <a:lnTo>
                  <a:pt x="11400631" y="3824288"/>
                </a:lnTo>
                <a:lnTo>
                  <a:pt x="11398250" y="3811588"/>
                </a:lnTo>
                <a:lnTo>
                  <a:pt x="11395869" y="3800475"/>
                </a:lnTo>
                <a:lnTo>
                  <a:pt x="11391900" y="3790157"/>
                </a:lnTo>
                <a:lnTo>
                  <a:pt x="11387137" y="3779838"/>
                </a:lnTo>
                <a:lnTo>
                  <a:pt x="11381581" y="3770313"/>
                </a:lnTo>
                <a:lnTo>
                  <a:pt x="11374437" y="3760788"/>
                </a:lnTo>
                <a:lnTo>
                  <a:pt x="11366500" y="3752850"/>
                </a:lnTo>
                <a:lnTo>
                  <a:pt x="11357769" y="3744913"/>
                </a:lnTo>
                <a:lnTo>
                  <a:pt x="11349037" y="3738563"/>
                </a:lnTo>
                <a:lnTo>
                  <a:pt x="11340306" y="3733007"/>
                </a:lnTo>
                <a:lnTo>
                  <a:pt x="11329987" y="3727450"/>
                </a:lnTo>
                <a:lnTo>
                  <a:pt x="11318875" y="3723481"/>
                </a:lnTo>
                <a:lnTo>
                  <a:pt x="11307763" y="3720307"/>
                </a:lnTo>
                <a:lnTo>
                  <a:pt x="11295856" y="3719513"/>
                </a:lnTo>
                <a:lnTo>
                  <a:pt x="11283950" y="3717925"/>
                </a:lnTo>
                <a:close/>
                <a:moveTo>
                  <a:pt x="15963105" y="2255840"/>
                </a:moveTo>
                <a:lnTo>
                  <a:pt x="15951199" y="2256633"/>
                </a:lnTo>
                <a:lnTo>
                  <a:pt x="15940087" y="2258221"/>
                </a:lnTo>
                <a:lnTo>
                  <a:pt x="15928180" y="2261396"/>
                </a:lnTo>
                <a:lnTo>
                  <a:pt x="15917068" y="2264571"/>
                </a:lnTo>
                <a:lnTo>
                  <a:pt x="15907543" y="2270127"/>
                </a:lnTo>
                <a:lnTo>
                  <a:pt x="15898018" y="2275683"/>
                </a:lnTo>
                <a:lnTo>
                  <a:pt x="15889287" y="2282828"/>
                </a:lnTo>
                <a:lnTo>
                  <a:pt x="15880555" y="2290765"/>
                </a:lnTo>
                <a:lnTo>
                  <a:pt x="15872618" y="2298703"/>
                </a:lnTo>
                <a:lnTo>
                  <a:pt x="15865474" y="2307434"/>
                </a:lnTo>
                <a:lnTo>
                  <a:pt x="15859918" y="2317753"/>
                </a:lnTo>
                <a:lnTo>
                  <a:pt x="15855949" y="2328071"/>
                </a:lnTo>
                <a:lnTo>
                  <a:pt x="15851187" y="2337596"/>
                </a:lnTo>
                <a:lnTo>
                  <a:pt x="15848805" y="2349502"/>
                </a:lnTo>
                <a:lnTo>
                  <a:pt x="15846424" y="2361409"/>
                </a:lnTo>
                <a:lnTo>
                  <a:pt x="15846424" y="2372521"/>
                </a:lnTo>
                <a:lnTo>
                  <a:pt x="15846424" y="3530603"/>
                </a:lnTo>
                <a:lnTo>
                  <a:pt x="15846424" y="3542509"/>
                </a:lnTo>
                <a:lnTo>
                  <a:pt x="15848805" y="3554415"/>
                </a:lnTo>
                <a:lnTo>
                  <a:pt x="15851187" y="3565528"/>
                </a:lnTo>
                <a:lnTo>
                  <a:pt x="15855949" y="3575847"/>
                </a:lnTo>
                <a:lnTo>
                  <a:pt x="15859918" y="3586165"/>
                </a:lnTo>
                <a:lnTo>
                  <a:pt x="15865474" y="3596484"/>
                </a:lnTo>
                <a:lnTo>
                  <a:pt x="15872618" y="3605215"/>
                </a:lnTo>
                <a:lnTo>
                  <a:pt x="15880555" y="3613153"/>
                </a:lnTo>
                <a:lnTo>
                  <a:pt x="15889287" y="3621090"/>
                </a:lnTo>
                <a:lnTo>
                  <a:pt x="15898018" y="3627441"/>
                </a:lnTo>
                <a:lnTo>
                  <a:pt x="15907543" y="3632997"/>
                </a:lnTo>
                <a:lnTo>
                  <a:pt x="15917068" y="3638553"/>
                </a:lnTo>
                <a:lnTo>
                  <a:pt x="15928180" y="3642522"/>
                </a:lnTo>
                <a:lnTo>
                  <a:pt x="15940087" y="3645697"/>
                </a:lnTo>
                <a:lnTo>
                  <a:pt x="15951199" y="3648078"/>
                </a:lnTo>
                <a:lnTo>
                  <a:pt x="15963105" y="3648078"/>
                </a:lnTo>
                <a:lnTo>
                  <a:pt x="17118804" y="3648078"/>
                </a:lnTo>
                <a:lnTo>
                  <a:pt x="17129920" y="3648078"/>
                </a:lnTo>
                <a:lnTo>
                  <a:pt x="17141032" y="3645697"/>
                </a:lnTo>
                <a:lnTo>
                  <a:pt x="17152936" y="3642522"/>
                </a:lnTo>
                <a:lnTo>
                  <a:pt x="17164048" y="3638553"/>
                </a:lnTo>
                <a:lnTo>
                  <a:pt x="17173576" y="3632997"/>
                </a:lnTo>
                <a:lnTo>
                  <a:pt x="17183892" y="3627441"/>
                </a:lnTo>
                <a:lnTo>
                  <a:pt x="17193420" y="3621090"/>
                </a:lnTo>
                <a:lnTo>
                  <a:pt x="17200564" y="3613153"/>
                </a:lnTo>
                <a:lnTo>
                  <a:pt x="17208500" y="3605215"/>
                </a:lnTo>
                <a:lnTo>
                  <a:pt x="17215644" y="3596484"/>
                </a:lnTo>
                <a:lnTo>
                  <a:pt x="17221200" y="3586165"/>
                </a:lnTo>
                <a:lnTo>
                  <a:pt x="17225964" y="3575847"/>
                </a:lnTo>
                <a:lnTo>
                  <a:pt x="17229932" y="3565528"/>
                </a:lnTo>
                <a:lnTo>
                  <a:pt x="17233104" y="3554415"/>
                </a:lnTo>
                <a:lnTo>
                  <a:pt x="17234692" y="3542509"/>
                </a:lnTo>
                <a:lnTo>
                  <a:pt x="17235488" y="3530603"/>
                </a:lnTo>
                <a:lnTo>
                  <a:pt x="17235488" y="2372521"/>
                </a:lnTo>
                <a:lnTo>
                  <a:pt x="17234692" y="2361409"/>
                </a:lnTo>
                <a:lnTo>
                  <a:pt x="17233104" y="2349502"/>
                </a:lnTo>
                <a:lnTo>
                  <a:pt x="17229932" y="2337596"/>
                </a:lnTo>
                <a:lnTo>
                  <a:pt x="17225964" y="2328071"/>
                </a:lnTo>
                <a:lnTo>
                  <a:pt x="17221200" y="2317753"/>
                </a:lnTo>
                <a:lnTo>
                  <a:pt x="17215644" y="2307434"/>
                </a:lnTo>
                <a:lnTo>
                  <a:pt x="17208500" y="2298703"/>
                </a:lnTo>
                <a:lnTo>
                  <a:pt x="17200564" y="2290765"/>
                </a:lnTo>
                <a:lnTo>
                  <a:pt x="17193420" y="2282828"/>
                </a:lnTo>
                <a:lnTo>
                  <a:pt x="17183892" y="2275683"/>
                </a:lnTo>
                <a:lnTo>
                  <a:pt x="17173576" y="2270127"/>
                </a:lnTo>
                <a:lnTo>
                  <a:pt x="17164048" y="2264571"/>
                </a:lnTo>
                <a:lnTo>
                  <a:pt x="17152936" y="2261396"/>
                </a:lnTo>
                <a:lnTo>
                  <a:pt x="17141032" y="2258221"/>
                </a:lnTo>
                <a:lnTo>
                  <a:pt x="17129920" y="2256633"/>
                </a:lnTo>
                <a:lnTo>
                  <a:pt x="17118804" y="2255840"/>
                </a:lnTo>
                <a:close/>
                <a:moveTo>
                  <a:pt x="14504193" y="2255840"/>
                </a:moveTo>
                <a:lnTo>
                  <a:pt x="14491493" y="2256633"/>
                </a:lnTo>
                <a:lnTo>
                  <a:pt x="14480381" y="2258221"/>
                </a:lnTo>
                <a:lnTo>
                  <a:pt x="14469268" y="2261396"/>
                </a:lnTo>
                <a:lnTo>
                  <a:pt x="14458156" y="2264571"/>
                </a:lnTo>
                <a:lnTo>
                  <a:pt x="14447837" y="2270127"/>
                </a:lnTo>
                <a:lnTo>
                  <a:pt x="14439106" y="2275683"/>
                </a:lnTo>
                <a:lnTo>
                  <a:pt x="14430375" y="2282828"/>
                </a:lnTo>
                <a:lnTo>
                  <a:pt x="14420850" y="2290765"/>
                </a:lnTo>
                <a:lnTo>
                  <a:pt x="14412912" y="2298703"/>
                </a:lnTo>
                <a:lnTo>
                  <a:pt x="14406562" y="2307434"/>
                </a:lnTo>
                <a:lnTo>
                  <a:pt x="14401006" y="2317753"/>
                </a:lnTo>
                <a:lnTo>
                  <a:pt x="14396243" y="2328071"/>
                </a:lnTo>
                <a:lnTo>
                  <a:pt x="14391481" y="2337596"/>
                </a:lnTo>
                <a:lnTo>
                  <a:pt x="14389893" y="2349502"/>
                </a:lnTo>
                <a:lnTo>
                  <a:pt x="14387512" y="2361409"/>
                </a:lnTo>
                <a:lnTo>
                  <a:pt x="14387512" y="2372521"/>
                </a:lnTo>
                <a:lnTo>
                  <a:pt x="14387512" y="3530603"/>
                </a:lnTo>
                <a:lnTo>
                  <a:pt x="14387512" y="3542509"/>
                </a:lnTo>
                <a:lnTo>
                  <a:pt x="14389893" y="3554415"/>
                </a:lnTo>
                <a:lnTo>
                  <a:pt x="14391481" y="3565528"/>
                </a:lnTo>
                <a:lnTo>
                  <a:pt x="14396243" y="3575847"/>
                </a:lnTo>
                <a:lnTo>
                  <a:pt x="14401006" y="3586165"/>
                </a:lnTo>
                <a:lnTo>
                  <a:pt x="14406562" y="3596484"/>
                </a:lnTo>
                <a:lnTo>
                  <a:pt x="14412912" y="3605215"/>
                </a:lnTo>
                <a:lnTo>
                  <a:pt x="14420850" y="3613153"/>
                </a:lnTo>
                <a:lnTo>
                  <a:pt x="14430375" y="3621090"/>
                </a:lnTo>
                <a:lnTo>
                  <a:pt x="14439106" y="3627441"/>
                </a:lnTo>
                <a:lnTo>
                  <a:pt x="14447837" y="3632997"/>
                </a:lnTo>
                <a:lnTo>
                  <a:pt x="14458156" y="3638553"/>
                </a:lnTo>
                <a:lnTo>
                  <a:pt x="14469268" y="3642522"/>
                </a:lnTo>
                <a:lnTo>
                  <a:pt x="14480381" y="3645697"/>
                </a:lnTo>
                <a:lnTo>
                  <a:pt x="14491493" y="3648078"/>
                </a:lnTo>
                <a:lnTo>
                  <a:pt x="14504193" y="3648078"/>
                </a:lnTo>
                <a:lnTo>
                  <a:pt x="15659894" y="3648078"/>
                </a:lnTo>
                <a:lnTo>
                  <a:pt x="15671006" y="3648078"/>
                </a:lnTo>
                <a:lnTo>
                  <a:pt x="15682119" y="3645697"/>
                </a:lnTo>
                <a:lnTo>
                  <a:pt x="15693231" y="3642522"/>
                </a:lnTo>
                <a:lnTo>
                  <a:pt x="15704344" y="3638553"/>
                </a:lnTo>
                <a:lnTo>
                  <a:pt x="15714663" y="3632997"/>
                </a:lnTo>
                <a:lnTo>
                  <a:pt x="15724981" y="3627441"/>
                </a:lnTo>
                <a:lnTo>
                  <a:pt x="15733713" y="3621090"/>
                </a:lnTo>
                <a:lnTo>
                  <a:pt x="15741650" y="3613153"/>
                </a:lnTo>
                <a:lnTo>
                  <a:pt x="15749587" y="3605215"/>
                </a:lnTo>
                <a:lnTo>
                  <a:pt x="15755937" y="3596484"/>
                </a:lnTo>
                <a:lnTo>
                  <a:pt x="15761494" y="3586165"/>
                </a:lnTo>
                <a:lnTo>
                  <a:pt x="15766256" y="3575847"/>
                </a:lnTo>
                <a:lnTo>
                  <a:pt x="15771019" y="3565528"/>
                </a:lnTo>
                <a:lnTo>
                  <a:pt x="15772606" y="3554415"/>
                </a:lnTo>
                <a:lnTo>
                  <a:pt x="15774987" y="3542509"/>
                </a:lnTo>
                <a:lnTo>
                  <a:pt x="15776575" y="3530603"/>
                </a:lnTo>
                <a:lnTo>
                  <a:pt x="15776575" y="2372521"/>
                </a:lnTo>
                <a:lnTo>
                  <a:pt x="15774987" y="2361409"/>
                </a:lnTo>
                <a:lnTo>
                  <a:pt x="15772606" y="2349502"/>
                </a:lnTo>
                <a:lnTo>
                  <a:pt x="15771019" y="2337596"/>
                </a:lnTo>
                <a:lnTo>
                  <a:pt x="15766256" y="2328071"/>
                </a:lnTo>
                <a:lnTo>
                  <a:pt x="15761494" y="2317753"/>
                </a:lnTo>
                <a:lnTo>
                  <a:pt x="15755937" y="2307434"/>
                </a:lnTo>
                <a:lnTo>
                  <a:pt x="15749587" y="2298703"/>
                </a:lnTo>
                <a:lnTo>
                  <a:pt x="15741650" y="2290765"/>
                </a:lnTo>
                <a:lnTo>
                  <a:pt x="15733713" y="2282828"/>
                </a:lnTo>
                <a:lnTo>
                  <a:pt x="15724981" y="2275683"/>
                </a:lnTo>
                <a:lnTo>
                  <a:pt x="15714663" y="2270127"/>
                </a:lnTo>
                <a:lnTo>
                  <a:pt x="15704344" y="2264571"/>
                </a:lnTo>
                <a:lnTo>
                  <a:pt x="15693231" y="2261396"/>
                </a:lnTo>
                <a:lnTo>
                  <a:pt x="15682119" y="2258221"/>
                </a:lnTo>
                <a:lnTo>
                  <a:pt x="15671006" y="2256633"/>
                </a:lnTo>
                <a:lnTo>
                  <a:pt x="15659894" y="2255840"/>
                </a:lnTo>
                <a:close/>
                <a:moveTo>
                  <a:pt x="8671583" y="2255840"/>
                </a:moveTo>
                <a:lnTo>
                  <a:pt x="8658897" y="2256633"/>
                </a:lnTo>
                <a:lnTo>
                  <a:pt x="8647797" y="2258221"/>
                </a:lnTo>
                <a:lnTo>
                  <a:pt x="8636698" y="2261396"/>
                </a:lnTo>
                <a:lnTo>
                  <a:pt x="8625598" y="2264571"/>
                </a:lnTo>
                <a:lnTo>
                  <a:pt x="8615291" y="2270127"/>
                </a:lnTo>
                <a:lnTo>
                  <a:pt x="8604984" y="2275683"/>
                </a:lnTo>
                <a:lnTo>
                  <a:pt x="8596263" y="2282828"/>
                </a:lnTo>
                <a:lnTo>
                  <a:pt x="8588334" y="2290765"/>
                </a:lnTo>
                <a:lnTo>
                  <a:pt x="8580406" y="2298703"/>
                </a:lnTo>
                <a:lnTo>
                  <a:pt x="8574063" y="2307434"/>
                </a:lnTo>
                <a:lnTo>
                  <a:pt x="8568513" y="2317753"/>
                </a:lnTo>
                <a:lnTo>
                  <a:pt x="8563756" y="2328071"/>
                </a:lnTo>
                <a:lnTo>
                  <a:pt x="8559792" y="2337596"/>
                </a:lnTo>
                <a:lnTo>
                  <a:pt x="8557413" y="2349502"/>
                </a:lnTo>
                <a:lnTo>
                  <a:pt x="8555035" y="2361409"/>
                </a:lnTo>
                <a:lnTo>
                  <a:pt x="8553449" y="2372521"/>
                </a:lnTo>
                <a:lnTo>
                  <a:pt x="8553449" y="3530603"/>
                </a:lnTo>
                <a:lnTo>
                  <a:pt x="8555035" y="3542509"/>
                </a:lnTo>
                <a:lnTo>
                  <a:pt x="8557413" y="3554415"/>
                </a:lnTo>
                <a:lnTo>
                  <a:pt x="8559792" y="3565528"/>
                </a:lnTo>
                <a:lnTo>
                  <a:pt x="8563756" y="3575847"/>
                </a:lnTo>
                <a:lnTo>
                  <a:pt x="8568513" y="3586165"/>
                </a:lnTo>
                <a:lnTo>
                  <a:pt x="8574063" y="3596484"/>
                </a:lnTo>
                <a:lnTo>
                  <a:pt x="8580406" y="3605215"/>
                </a:lnTo>
                <a:lnTo>
                  <a:pt x="8588334" y="3613153"/>
                </a:lnTo>
                <a:lnTo>
                  <a:pt x="8596263" y="3621090"/>
                </a:lnTo>
                <a:lnTo>
                  <a:pt x="8604984" y="3627441"/>
                </a:lnTo>
                <a:lnTo>
                  <a:pt x="8615291" y="3632997"/>
                </a:lnTo>
                <a:lnTo>
                  <a:pt x="8625598" y="3638553"/>
                </a:lnTo>
                <a:lnTo>
                  <a:pt x="8636698" y="3642522"/>
                </a:lnTo>
                <a:lnTo>
                  <a:pt x="8647797" y="3645697"/>
                </a:lnTo>
                <a:lnTo>
                  <a:pt x="8658897" y="3648078"/>
                </a:lnTo>
                <a:lnTo>
                  <a:pt x="8671583" y="3648078"/>
                </a:lnTo>
                <a:lnTo>
                  <a:pt x="9824378" y="3648078"/>
                </a:lnTo>
                <a:lnTo>
                  <a:pt x="9837064" y="3648078"/>
                </a:lnTo>
                <a:lnTo>
                  <a:pt x="9848163" y="3645697"/>
                </a:lnTo>
                <a:lnTo>
                  <a:pt x="9859263" y="3642522"/>
                </a:lnTo>
                <a:lnTo>
                  <a:pt x="9870363" y="3638553"/>
                </a:lnTo>
                <a:lnTo>
                  <a:pt x="9880670" y="3632997"/>
                </a:lnTo>
                <a:lnTo>
                  <a:pt x="9889391" y="3627441"/>
                </a:lnTo>
                <a:lnTo>
                  <a:pt x="9898906" y="3621090"/>
                </a:lnTo>
                <a:lnTo>
                  <a:pt x="9907627" y="3613153"/>
                </a:lnTo>
                <a:lnTo>
                  <a:pt x="9915555" y="3605215"/>
                </a:lnTo>
                <a:lnTo>
                  <a:pt x="9921898" y="3596484"/>
                </a:lnTo>
                <a:lnTo>
                  <a:pt x="9927448" y="3586165"/>
                </a:lnTo>
                <a:lnTo>
                  <a:pt x="9932205" y="3575847"/>
                </a:lnTo>
                <a:lnTo>
                  <a:pt x="9936962" y="3565528"/>
                </a:lnTo>
                <a:lnTo>
                  <a:pt x="9939341" y="3554415"/>
                </a:lnTo>
                <a:lnTo>
                  <a:pt x="9940926" y="3542509"/>
                </a:lnTo>
                <a:lnTo>
                  <a:pt x="9942512" y="3530603"/>
                </a:lnTo>
                <a:lnTo>
                  <a:pt x="9942512" y="2372521"/>
                </a:lnTo>
                <a:lnTo>
                  <a:pt x="9940926" y="2361409"/>
                </a:lnTo>
                <a:lnTo>
                  <a:pt x="9939341" y="2349502"/>
                </a:lnTo>
                <a:lnTo>
                  <a:pt x="9936962" y="2337596"/>
                </a:lnTo>
                <a:lnTo>
                  <a:pt x="9932205" y="2328071"/>
                </a:lnTo>
                <a:lnTo>
                  <a:pt x="9927448" y="2317753"/>
                </a:lnTo>
                <a:lnTo>
                  <a:pt x="9921898" y="2307434"/>
                </a:lnTo>
                <a:lnTo>
                  <a:pt x="9915555" y="2298703"/>
                </a:lnTo>
                <a:lnTo>
                  <a:pt x="9907627" y="2290765"/>
                </a:lnTo>
                <a:lnTo>
                  <a:pt x="9898906" y="2282828"/>
                </a:lnTo>
                <a:lnTo>
                  <a:pt x="9889391" y="2275683"/>
                </a:lnTo>
                <a:lnTo>
                  <a:pt x="9880670" y="2270127"/>
                </a:lnTo>
                <a:lnTo>
                  <a:pt x="9870363" y="2264571"/>
                </a:lnTo>
                <a:lnTo>
                  <a:pt x="9859263" y="2261396"/>
                </a:lnTo>
                <a:lnTo>
                  <a:pt x="9848163" y="2258221"/>
                </a:lnTo>
                <a:lnTo>
                  <a:pt x="9837064" y="2256633"/>
                </a:lnTo>
                <a:lnTo>
                  <a:pt x="9824378" y="2255840"/>
                </a:lnTo>
                <a:close/>
                <a:moveTo>
                  <a:pt x="13046141" y="2255839"/>
                </a:moveTo>
                <a:lnTo>
                  <a:pt x="13034228" y="2256633"/>
                </a:lnTo>
                <a:lnTo>
                  <a:pt x="13023109" y="2258221"/>
                </a:lnTo>
                <a:lnTo>
                  <a:pt x="13011990" y="2261396"/>
                </a:lnTo>
                <a:lnTo>
                  <a:pt x="13000077" y="2264571"/>
                </a:lnTo>
                <a:lnTo>
                  <a:pt x="12990547" y="2270127"/>
                </a:lnTo>
                <a:lnTo>
                  <a:pt x="12981016" y="2275683"/>
                </a:lnTo>
                <a:lnTo>
                  <a:pt x="12972280" y="2282827"/>
                </a:lnTo>
                <a:lnTo>
                  <a:pt x="12963544" y="2290764"/>
                </a:lnTo>
                <a:lnTo>
                  <a:pt x="12955602" y="2298702"/>
                </a:lnTo>
                <a:lnTo>
                  <a:pt x="12948454" y="2307433"/>
                </a:lnTo>
                <a:lnTo>
                  <a:pt x="12942895" y="2317752"/>
                </a:lnTo>
                <a:lnTo>
                  <a:pt x="12938924" y="2328071"/>
                </a:lnTo>
                <a:lnTo>
                  <a:pt x="12934158" y="2337596"/>
                </a:lnTo>
                <a:lnTo>
                  <a:pt x="12931776" y="2349502"/>
                </a:lnTo>
                <a:lnTo>
                  <a:pt x="12929393" y="2361408"/>
                </a:lnTo>
                <a:lnTo>
                  <a:pt x="12928599" y="2372521"/>
                </a:lnTo>
                <a:lnTo>
                  <a:pt x="12928599" y="3530603"/>
                </a:lnTo>
                <a:lnTo>
                  <a:pt x="12929393" y="3542509"/>
                </a:lnTo>
                <a:lnTo>
                  <a:pt x="12931776" y="3554415"/>
                </a:lnTo>
                <a:lnTo>
                  <a:pt x="12934158" y="3565528"/>
                </a:lnTo>
                <a:lnTo>
                  <a:pt x="12938924" y="3575846"/>
                </a:lnTo>
                <a:lnTo>
                  <a:pt x="12942895" y="3586165"/>
                </a:lnTo>
                <a:lnTo>
                  <a:pt x="12948454" y="3596484"/>
                </a:lnTo>
                <a:lnTo>
                  <a:pt x="12955602" y="3605215"/>
                </a:lnTo>
                <a:lnTo>
                  <a:pt x="12963544" y="3613152"/>
                </a:lnTo>
                <a:lnTo>
                  <a:pt x="12972280" y="3621090"/>
                </a:lnTo>
                <a:lnTo>
                  <a:pt x="12981016" y="3627440"/>
                </a:lnTo>
                <a:lnTo>
                  <a:pt x="12990547" y="3632996"/>
                </a:lnTo>
                <a:lnTo>
                  <a:pt x="13000077" y="3638553"/>
                </a:lnTo>
                <a:lnTo>
                  <a:pt x="13011990" y="3642521"/>
                </a:lnTo>
                <a:lnTo>
                  <a:pt x="13023109" y="3645696"/>
                </a:lnTo>
                <a:lnTo>
                  <a:pt x="13034228" y="3648077"/>
                </a:lnTo>
                <a:lnTo>
                  <a:pt x="13046141" y="3648077"/>
                </a:lnTo>
                <a:lnTo>
                  <a:pt x="14201707" y="3648077"/>
                </a:lnTo>
                <a:lnTo>
                  <a:pt x="14213620" y="3648077"/>
                </a:lnTo>
                <a:lnTo>
                  <a:pt x="14225533" y="3645696"/>
                </a:lnTo>
                <a:lnTo>
                  <a:pt x="14236652" y="3642521"/>
                </a:lnTo>
                <a:lnTo>
                  <a:pt x="14247771" y="3638553"/>
                </a:lnTo>
                <a:lnTo>
                  <a:pt x="14258095" y="3632996"/>
                </a:lnTo>
                <a:lnTo>
                  <a:pt x="14267626" y="3627440"/>
                </a:lnTo>
                <a:lnTo>
                  <a:pt x="14277156" y="3621090"/>
                </a:lnTo>
                <a:lnTo>
                  <a:pt x="14284304" y="3613152"/>
                </a:lnTo>
                <a:lnTo>
                  <a:pt x="14292246" y="3605215"/>
                </a:lnTo>
                <a:lnTo>
                  <a:pt x="14299394" y="3596484"/>
                </a:lnTo>
                <a:lnTo>
                  <a:pt x="14304953" y="3586165"/>
                </a:lnTo>
                <a:lnTo>
                  <a:pt x="14309719" y="3575846"/>
                </a:lnTo>
                <a:lnTo>
                  <a:pt x="14313690" y="3565528"/>
                </a:lnTo>
                <a:lnTo>
                  <a:pt x="14316072" y="3554415"/>
                </a:lnTo>
                <a:lnTo>
                  <a:pt x="14318455" y="3542509"/>
                </a:lnTo>
                <a:lnTo>
                  <a:pt x="14319249" y="3530603"/>
                </a:lnTo>
                <a:lnTo>
                  <a:pt x="14319249" y="2372521"/>
                </a:lnTo>
                <a:lnTo>
                  <a:pt x="14318455" y="2361408"/>
                </a:lnTo>
                <a:lnTo>
                  <a:pt x="14316072" y="2349502"/>
                </a:lnTo>
                <a:lnTo>
                  <a:pt x="14313690" y="2337596"/>
                </a:lnTo>
                <a:lnTo>
                  <a:pt x="14309719" y="2328071"/>
                </a:lnTo>
                <a:lnTo>
                  <a:pt x="14304953" y="2317752"/>
                </a:lnTo>
                <a:lnTo>
                  <a:pt x="14299394" y="2307433"/>
                </a:lnTo>
                <a:lnTo>
                  <a:pt x="14292246" y="2298702"/>
                </a:lnTo>
                <a:lnTo>
                  <a:pt x="14284304" y="2290764"/>
                </a:lnTo>
                <a:lnTo>
                  <a:pt x="14277156" y="2282827"/>
                </a:lnTo>
                <a:lnTo>
                  <a:pt x="14267626" y="2275683"/>
                </a:lnTo>
                <a:lnTo>
                  <a:pt x="14258095" y="2270127"/>
                </a:lnTo>
                <a:lnTo>
                  <a:pt x="14247771" y="2264571"/>
                </a:lnTo>
                <a:lnTo>
                  <a:pt x="14236652" y="2261396"/>
                </a:lnTo>
                <a:lnTo>
                  <a:pt x="14225533" y="2258221"/>
                </a:lnTo>
                <a:lnTo>
                  <a:pt x="14213620" y="2256633"/>
                </a:lnTo>
                <a:lnTo>
                  <a:pt x="14201707" y="2255839"/>
                </a:lnTo>
                <a:close/>
                <a:moveTo>
                  <a:pt x="11587956" y="2255839"/>
                </a:moveTo>
                <a:lnTo>
                  <a:pt x="11575256" y="2256633"/>
                </a:lnTo>
                <a:lnTo>
                  <a:pt x="11564143" y="2258220"/>
                </a:lnTo>
                <a:lnTo>
                  <a:pt x="11553031" y="2261395"/>
                </a:lnTo>
                <a:lnTo>
                  <a:pt x="11541918" y="2264570"/>
                </a:lnTo>
                <a:lnTo>
                  <a:pt x="11531599" y="2270126"/>
                </a:lnTo>
                <a:lnTo>
                  <a:pt x="11522868" y="2275683"/>
                </a:lnTo>
                <a:lnTo>
                  <a:pt x="11512549" y="2282826"/>
                </a:lnTo>
                <a:lnTo>
                  <a:pt x="11504612" y="2290764"/>
                </a:lnTo>
                <a:lnTo>
                  <a:pt x="11496675" y="2298701"/>
                </a:lnTo>
                <a:lnTo>
                  <a:pt x="11490325" y="2307433"/>
                </a:lnTo>
                <a:lnTo>
                  <a:pt x="11484768" y="2317751"/>
                </a:lnTo>
                <a:lnTo>
                  <a:pt x="11480006" y="2328070"/>
                </a:lnTo>
                <a:lnTo>
                  <a:pt x="11475243" y="2337595"/>
                </a:lnTo>
                <a:lnTo>
                  <a:pt x="11473656" y="2349501"/>
                </a:lnTo>
                <a:lnTo>
                  <a:pt x="11471275" y="2361408"/>
                </a:lnTo>
                <a:lnTo>
                  <a:pt x="11469687" y="2372520"/>
                </a:lnTo>
                <a:lnTo>
                  <a:pt x="11469687" y="3530602"/>
                </a:lnTo>
                <a:lnTo>
                  <a:pt x="11471275" y="3542508"/>
                </a:lnTo>
                <a:lnTo>
                  <a:pt x="11473656" y="3554414"/>
                </a:lnTo>
                <a:lnTo>
                  <a:pt x="11475243" y="3565527"/>
                </a:lnTo>
                <a:lnTo>
                  <a:pt x="11480006" y="3575846"/>
                </a:lnTo>
                <a:lnTo>
                  <a:pt x="11484768" y="3586164"/>
                </a:lnTo>
                <a:lnTo>
                  <a:pt x="11490325" y="3596483"/>
                </a:lnTo>
                <a:lnTo>
                  <a:pt x="11496675" y="3605214"/>
                </a:lnTo>
                <a:lnTo>
                  <a:pt x="11504612" y="3613152"/>
                </a:lnTo>
                <a:lnTo>
                  <a:pt x="11512549" y="3621089"/>
                </a:lnTo>
                <a:lnTo>
                  <a:pt x="11522868" y="3627439"/>
                </a:lnTo>
                <a:lnTo>
                  <a:pt x="11531599" y="3632996"/>
                </a:lnTo>
                <a:lnTo>
                  <a:pt x="11541918" y="3638552"/>
                </a:lnTo>
                <a:lnTo>
                  <a:pt x="11553031" y="3642520"/>
                </a:lnTo>
                <a:lnTo>
                  <a:pt x="11564143" y="3645696"/>
                </a:lnTo>
                <a:lnTo>
                  <a:pt x="11575256" y="3648077"/>
                </a:lnTo>
                <a:lnTo>
                  <a:pt x="11587956" y="3648077"/>
                </a:lnTo>
                <a:lnTo>
                  <a:pt x="12742068" y="3648077"/>
                </a:lnTo>
                <a:lnTo>
                  <a:pt x="12754768" y="3648077"/>
                </a:lnTo>
                <a:lnTo>
                  <a:pt x="12765881" y="3645696"/>
                </a:lnTo>
                <a:lnTo>
                  <a:pt x="12776993" y="3642520"/>
                </a:lnTo>
                <a:lnTo>
                  <a:pt x="12788106" y="3638552"/>
                </a:lnTo>
                <a:lnTo>
                  <a:pt x="12798425" y="3632996"/>
                </a:lnTo>
                <a:lnTo>
                  <a:pt x="12808743" y="3627439"/>
                </a:lnTo>
                <a:lnTo>
                  <a:pt x="12817475" y="3621089"/>
                </a:lnTo>
                <a:lnTo>
                  <a:pt x="12825412" y="3613152"/>
                </a:lnTo>
                <a:lnTo>
                  <a:pt x="12833349" y="3605214"/>
                </a:lnTo>
                <a:lnTo>
                  <a:pt x="12839699" y="3596483"/>
                </a:lnTo>
                <a:lnTo>
                  <a:pt x="12845256" y="3586164"/>
                </a:lnTo>
                <a:lnTo>
                  <a:pt x="12850018" y="3575846"/>
                </a:lnTo>
                <a:lnTo>
                  <a:pt x="12854781" y="3565527"/>
                </a:lnTo>
                <a:lnTo>
                  <a:pt x="12857162" y="3554414"/>
                </a:lnTo>
                <a:lnTo>
                  <a:pt x="12858749" y="3542508"/>
                </a:lnTo>
                <a:lnTo>
                  <a:pt x="12860337" y="3530602"/>
                </a:lnTo>
                <a:lnTo>
                  <a:pt x="12860337" y="2372520"/>
                </a:lnTo>
                <a:lnTo>
                  <a:pt x="12858749" y="2361408"/>
                </a:lnTo>
                <a:lnTo>
                  <a:pt x="12857162" y="2349501"/>
                </a:lnTo>
                <a:lnTo>
                  <a:pt x="12854781" y="2337595"/>
                </a:lnTo>
                <a:lnTo>
                  <a:pt x="12850018" y="2328070"/>
                </a:lnTo>
                <a:lnTo>
                  <a:pt x="12845256" y="2317751"/>
                </a:lnTo>
                <a:lnTo>
                  <a:pt x="12839699" y="2307433"/>
                </a:lnTo>
                <a:lnTo>
                  <a:pt x="12833349" y="2298701"/>
                </a:lnTo>
                <a:lnTo>
                  <a:pt x="12825412" y="2290764"/>
                </a:lnTo>
                <a:lnTo>
                  <a:pt x="12817475" y="2282826"/>
                </a:lnTo>
                <a:lnTo>
                  <a:pt x="12808743" y="2275683"/>
                </a:lnTo>
                <a:lnTo>
                  <a:pt x="12798425" y="2270126"/>
                </a:lnTo>
                <a:lnTo>
                  <a:pt x="12788106" y="2264570"/>
                </a:lnTo>
                <a:lnTo>
                  <a:pt x="12776993" y="2261395"/>
                </a:lnTo>
                <a:lnTo>
                  <a:pt x="12765881" y="2258220"/>
                </a:lnTo>
                <a:lnTo>
                  <a:pt x="12754768" y="2256633"/>
                </a:lnTo>
                <a:lnTo>
                  <a:pt x="12742068" y="2255839"/>
                </a:lnTo>
                <a:close/>
                <a:moveTo>
                  <a:pt x="10129043" y="2255839"/>
                </a:moveTo>
                <a:lnTo>
                  <a:pt x="10117137" y="2256632"/>
                </a:lnTo>
                <a:lnTo>
                  <a:pt x="10106025" y="2258220"/>
                </a:lnTo>
                <a:lnTo>
                  <a:pt x="10094912" y="2261395"/>
                </a:lnTo>
                <a:lnTo>
                  <a:pt x="10083006" y="2264569"/>
                </a:lnTo>
                <a:lnTo>
                  <a:pt x="10073481" y="2270126"/>
                </a:lnTo>
                <a:lnTo>
                  <a:pt x="10063162" y="2275682"/>
                </a:lnTo>
                <a:lnTo>
                  <a:pt x="10054431" y="2282826"/>
                </a:lnTo>
                <a:lnTo>
                  <a:pt x="10046493" y="2290764"/>
                </a:lnTo>
                <a:lnTo>
                  <a:pt x="10038556" y="2298701"/>
                </a:lnTo>
                <a:lnTo>
                  <a:pt x="10031412" y="2307432"/>
                </a:lnTo>
                <a:lnTo>
                  <a:pt x="10025856" y="2317751"/>
                </a:lnTo>
                <a:lnTo>
                  <a:pt x="10021887" y="2328070"/>
                </a:lnTo>
                <a:lnTo>
                  <a:pt x="10017125" y="2337595"/>
                </a:lnTo>
                <a:lnTo>
                  <a:pt x="10014743" y="2349501"/>
                </a:lnTo>
                <a:lnTo>
                  <a:pt x="10012362" y="2361407"/>
                </a:lnTo>
                <a:lnTo>
                  <a:pt x="10012362" y="2372520"/>
                </a:lnTo>
                <a:lnTo>
                  <a:pt x="10012362" y="3530602"/>
                </a:lnTo>
                <a:lnTo>
                  <a:pt x="10012362" y="3542508"/>
                </a:lnTo>
                <a:lnTo>
                  <a:pt x="10014743" y="3554414"/>
                </a:lnTo>
                <a:lnTo>
                  <a:pt x="10017125" y="3565527"/>
                </a:lnTo>
                <a:lnTo>
                  <a:pt x="10021887" y="3575845"/>
                </a:lnTo>
                <a:lnTo>
                  <a:pt x="10025856" y="3586164"/>
                </a:lnTo>
                <a:lnTo>
                  <a:pt x="10031412" y="3596483"/>
                </a:lnTo>
                <a:lnTo>
                  <a:pt x="10038556" y="3605214"/>
                </a:lnTo>
                <a:lnTo>
                  <a:pt x="10046493" y="3613151"/>
                </a:lnTo>
                <a:lnTo>
                  <a:pt x="10054431" y="3621089"/>
                </a:lnTo>
                <a:lnTo>
                  <a:pt x="10063162" y="3627439"/>
                </a:lnTo>
                <a:lnTo>
                  <a:pt x="10073481" y="3632995"/>
                </a:lnTo>
                <a:lnTo>
                  <a:pt x="10083006" y="3638551"/>
                </a:lnTo>
                <a:lnTo>
                  <a:pt x="10094912" y="3642520"/>
                </a:lnTo>
                <a:lnTo>
                  <a:pt x="10106025" y="3645695"/>
                </a:lnTo>
                <a:lnTo>
                  <a:pt x="10117137" y="3648076"/>
                </a:lnTo>
                <a:lnTo>
                  <a:pt x="10129043" y="3648076"/>
                </a:lnTo>
                <a:lnTo>
                  <a:pt x="11283950" y="3648076"/>
                </a:lnTo>
                <a:lnTo>
                  <a:pt x="11295856" y="3648076"/>
                </a:lnTo>
                <a:lnTo>
                  <a:pt x="11307763" y="3645695"/>
                </a:lnTo>
                <a:lnTo>
                  <a:pt x="11318875" y="3642520"/>
                </a:lnTo>
                <a:lnTo>
                  <a:pt x="11329987" y="3638551"/>
                </a:lnTo>
                <a:lnTo>
                  <a:pt x="11340306" y="3632995"/>
                </a:lnTo>
                <a:lnTo>
                  <a:pt x="11349037" y="3627439"/>
                </a:lnTo>
                <a:lnTo>
                  <a:pt x="11357769" y="3621089"/>
                </a:lnTo>
                <a:lnTo>
                  <a:pt x="11366500" y="3613151"/>
                </a:lnTo>
                <a:lnTo>
                  <a:pt x="11374437" y="3605214"/>
                </a:lnTo>
                <a:lnTo>
                  <a:pt x="11381581" y="3596483"/>
                </a:lnTo>
                <a:lnTo>
                  <a:pt x="11387137" y="3586164"/>
                </a:lnTo>
                <a:lnTo>
                  <a:pt x="11391900" y="3575845"/>
                </a:lnTo>
                <a:lnTo>
                  <a:pt x="11395869" y="3565527"/>
                </a:lnTo>
                <a:lnTo>
                  <a:pt x="11398250" y="3554414"/>
                </a:lnTo>
                <a:lnTo>
                  <a:pt x="11400631" y="3542508"/>
                </a:lnTo>
                <a:lnTo>
                  <a:pt x="11401425" y="3530602"/>
                </a:lnTo>
                <a:lnTo>
                  <a:pt x="11401425" y="2372520"/>
                </a:lnTo>
                <a:lnTo>
                  <a:pt x="11400631" y="2361407"/>
                </a:lnTo>
                <a:lnTo>
                  <a:pt x="11398250" y="2349501"/>
                </a:lnTo>
                <a:lnTo>
                  <a:pt x="11395869" y="2337595"/>
                </a:lnTo>
                <a:lnTo>
                  <a:pt x="11391900" y="2328070"/>
                </a:lnTo>
                <a:lnTo>
                  <a:pt x="11387137" y="2317751"/>
                </a:lnTo>
                <a:lnTo>
                  <a:pt x="11381581" y="2307432"/>
                </a:lnTo>
                <a:lnTo>
                  <a:pt x="11374437" y="2298701"/>
                </a:lnTo>
                <a:lnTo>
                  <a:pt x="11366500" y="2290764"/>
                </a:lnTo>
                <a:lnTo>
                  <a:pt x="11357769" y="2282826"/>
                </a:lnTo>
                <a:lnTo>
                  <a:pt x="11349037" y="2275682"/>
                </a:lnTo>
                <a:lnTo>
                  <a:pt x="11340306" y="2270126"/>
                </a:lnTo>
                <a:lnTo>
                  <a:pt x="11329987" y="2264569"/>
                </a:lnTo>
                <a:lnTo>
                  <a:pt x="11318875" y="2261395"/>
                </a:lnTo>
                <a:lnTo>
                  <a:pt x="11307763" y="2258220"/>
                </a:lnTo>
                <a:lnTo>
                  <a:pt x="11295856" y="2256632"/>
                </a:lnTo>
                <a:lnTo>
                  <a:pt x="11283950" y="2255839"/>
                </a:lnTo>
                <a:close/>
                <a:moveTo>
                  <a:pt x="15963105" y="793752"/>
                </a:moveTo>
                <a:lnTo>
                  <a:pt x="15951199" y="794546"/>
                </a:lnTo>
                <a:lnTo>
                  <a:pt x="15940087" y="795340"/>
                </a:lnTo>
                <a:lnTo>
                  <a:pt x="15928180" y="799311"/>
                </a:lnTo>
                <a:lnTo>
                  <a:pt x="15917068" y="802488"/>
                </a:lnTo>
                <a:lnTo>
                  <a:pt x="15907543" y="808048"/>
                </a:lnTo>
                <a:lnTo>
                  <a:pt x="15898018" y="813607"/>
                </a:lnTo>
                <a:lnTo>
                  <a:pt x="15889287" y="820755"/>
                </a:lnTo>
                <a:lnTo>
                  <a:pt x="15880555" y="827903"/>
                </a:lnTo>
                <a:lnTo>
                  <a:pt x="15872618" y="835845"/>
                </a:lnTo>
                <a:lnTo>
                  <a:pt x="15865474" y="845375"/>
                </a:lnTo>
                <a:lnTo>
                  <a:pt x="15859918" y="854905"/>
                </a:lnTo>
                <a:lnTo>
                  <a:pt x="15855949" y="865230"/>
                </a:lnTo>
                <a:lnTo>
                  <a:pt x="15851187" y="875555"/>
                </a:lnTo>
                <a:lnTo>
                  <a:pt x="15848805" y="886674"/>
                </a:lnTo>
                <a:lnTo>
                  <a:pt x="15846424" y="899381"/>
                </a:lnTo>
                <a:lnTo>
                  <a:pt x="15846424" y="910500"/>
                </a:lnTo>
                <a:lnTo>
                  <a:pt x="15846424" y="2069242"/>
                </a:lnTo>
                <a:lnTo>
                  <a:pt x="15846424" y="2080361"/>
                </a:lnTo>
                <a:lnTo>
                  <a:pt x="15848805" y="2093068"/>
                </a:lnTo>
                <a:lnTo>
                  <a:pt x="15851187" y="2104187"/>
                </a:lnTo>
                <a:lnTo>
                  <a:pt x="15855949" y="2114512"/>
                </a:lnTo>
                <a:lnTo>
                  <a:pt x="15859918" y="2124042"/>
                </a:lnTo>
                <a:lnTo>
                  <a:pt x="15865474" y="2134367"/>
                </a:lnTo>
                <a:lnTo>
                  <a:pt x="15872618" y="2143103"/>
                </a:lnTo>
                <a:lnTo>
                  <a:pt x="15880555" y="2151045"/>
                </a:lnTo>
                <a:lnTo>
                  <a:pt x="15889287" y="2158987"/>
                </a:lnTo>
                <a:lnTo>
                  <a:pt x="15898018" y="2166135"/>
                </a:lnTo>
                <a:lnTo>
                  <a:pt x="15907543" y="2171694"/>
                </a:lnTo>
                <a:lnTo>
                  <a:pt x="15917068" y="2177253"/>
                </a:lnTo>
                <a:lnTo>
                  <a:pt x="15928180" y="2180430"/>
                </a:lnTo>
                <a:lnTo>
                  <a:pt x="15940087" y="2183608"/>
                </a:lnTo>
                <a:lnTo>
                  <a:pt x="15951199" y="2185196"/>
                </a:lnTo>
                <a:lnTo>
                  <a:pt x="15963105" y="2185990"/>
                </a:lnTo>
                <a:lnTo>
                  <a:pt x="17118804" y="2185990"/>
                </a:lnTo>
                <a:lnTo>
                  <a:pt x="17129920" y="2185196"/>
                </a:lnTo>
                <a:lnTo>
                  <a:pt x="17141032" y="2183608"/>
                </a:lnTo>
                <a:lnTo>
                  <a:pt x="17152936" y="2180430"/>
                </a:lnTo>
                <a:lnTo>
                  <a:pt x="17164048" y="2177253"/>
                </a:lnTo>
                <a:lnTo>
                  <a:pt x="17173576" y="2171694"/>
                </a:lnTo>
                <a:lnTo>
                  <a:pt x="17183892" y="2166135"/>
                </a:lnTo>
                <a:lnTo>
                  <a:pt x="17193420" y="2158987"/>
                </a:lnTo>
                <a:lnTo>
                  <a:pt x="17200564" y="2151045"/>
                </a:lnTo>
                <a:lnTo>
                  <a:pt x="17208500" y="2143103"/>
                </a:lnTo>
                <a:lnTo>
                  <a:pt x="17215644" y="2134367"/>
                </a:lnTo>
                <a:lnTo>
                  <a:pt x="17221200" y="2124042"/>
                </a:lnTo>
                <a:lnTo>
                  <a:pt x="17225964" y="2114512"/>
                </a:lnTo>
                <a:lnTo>
                  <a:pt x="17229932" y="2104187"/>
                </a:lnTo>
                <a:lnTo>
                  <a:pt x="17233104" y="2093068"/>
                </a:lnTo>
                <a:lnTo>
                  <a:pt x="17234692" y="2080361"/>
                </a:lnTo>
                <a:lnTo>
                  <a:pt x="17235488" y="2069242"/>
                </a:lnTo>
                <a:lnTo>
                  <a:pt x="17235488" y="910500"/>
                </a:lnTo>
                <a:lnTo>
                  <a:pt x="17234692" y="899381"/>
                </a:lnTo>
                <a:lnTo>
                  <a:pt x="17233104" y="886674"/>
                </a:lnTo>
                <a:lnTo>
                  <a:pt x="17229932" y="875555"/>
                </a:lnTo>
                <a:lnTo>
                  <a:pt x="17225964" y="865230"/>
                </a:lnTo>
                <a:lnTo>
                  <a:pt x="17221200" y="854905"/>
                </a:lnTo>
                <a:lnTo>
                  <a:pt x="17215644" y="845375"/>
                </a:lnTo>
                <a:lnTo>
                  <a:pt x="17208500" y="835845"/>
                </a:lnTo>
                <a:lnTo>
                  <a:pt x="17200564" y="827903"/>
                </a:lnTo>
                <a:lnTo>
                  <a:pt x="17193420" y="820755"/>
                </a:lnTo>
                <a:lnTo>
                  <a:pt x="17183892" y="813607"/>
                </a:lnTo>
                <a:lnTo>
                  <a:pt x="17173576" y="808048"/>
                </a:lnTo>
                <a:lnTo>
                  <a:pt x="17164048" y="802488"/>
                </a:lnTo>
                <a:lnTo>
                  <a:pt x="17152936" y="799311"/>
                </a:lnTo>
                <a:lnTo>
                  <a:pt x="17141032" y="795340"/>
                </a:lnTo>
                <a:lnTo>
                  <a:pt x="17129920" y="794546"/>
                </a:lnTo>
                <a:lnTo>
                  <a:pt x="17118804" y="793752"/>
                </a:lnTo>
                <a:close/>
                <a:moveTo>
                  <a:pt x="14504193" y="793752"/>
                </a:moveTo>
                <a:lnTo>
                  <a:pt x="14491493" y="794546"/>
                </a:lnTo>
                <a:lnTo>
                  <a:pt x="14480381" y="795340"/>
                </a:lnTo>
                <a:lnTo>
                  <a:pt x="14469268" y="799311"/>
                </a:lnTo>
                <a:lnTo>
                  <a:pt x="14458156" y="802488"/>
                </a:lnTo>
                <a:lnTo>
                  <a:pt x="14447837" y="808048"/>
                </a:lnTo>
                <a:lnTo>
                  <a:pt x="14439106" y="813607"/>
                </a:lnTo>
                <a:lnTo>
                  <a:pt x="14430375" y="820755"/>
                </a:lnTo>
                <a:lnTo>
                  <a:pt x="14420850" y="827903"/>
                </a:lnTo>
                <a:lnTo>
                  <a:pt x="14412912" y="835845"/>
                </a:lnTo>
                <a:lnTo>
                  <a:pt x="14406562" y="845375"/>
                </a:lnTo>
                <a:lnTo>
                  <a:pt x="14401006" y="854905"/>
                </a:lnTo>
                <a:lnTo>
                  <a:pt x="14396243" y="865230"/>
                </a:lnTo>
                <a:lnTo>
                  <a:pt x="14391481" y="875555"/>
                </a:lnTo>
                <a:lnTo>
                  <a:pt x="14389893" y="886674"/>
                </a:lnTo>
                <a:lnTo>
                  <a:pt x="14387512" y="899381"/>
                </a:lnTo>
                <a:lnTo>
                  <a:pt x="14387512" y="910500"/>
                </a:lnTo>
                <a:lnTo>
                  <a:pt x="14387512" y="2069242"/>
                </a:lnTo>
                <a:lnTo>
                  <a:pt x="14387512" y="2080361"/>
                </a:lnTo>
                <a:lnTo>
                  <a:pt x="14389893" y="2093068"/>
                </a:lnTo>
                <a:lnTo>
                  <a:pt x="14391481" y="2104187"/>
                </a:lnTo>
                <a:lnTo>
                  <a:pt x="14396243" y="2114512"/>
                </a:lnTo>
                <a:lnTo>
                  <a:pt x="14401006" y="2124042"/>
                </a:lnTo>
                <a:lnTo>
                  <a:pt x="14406562" y="2134367"/>
                </a:lnTo>
                <a:lnTo>
                  <a:pt x="14412912" y="2143103"/>
                </a:lnTo>
                <a:lnTo>
                  <a:pt x="14420850" y="2151045"/>
                </a:lnTo>
                <a:lnTo>
                  <a:pt x="14430375" y="2158987"/>
                </a:lnTo>
                <a:lnTo>
                  <a:pt x="14439106" y="2166135"/>
                </a:lnTo>
                <a:lnTo>
                  <a:pt x="14447837" y="2171694"/>
                </a:lnTo>
                <a:lnTo>
                  <a:pt x="14458156" y="2177253"/>
                </a:lnTo>
                <a:lnTo>
                  <a:pt x="14469268" y="2180430"/>
                </a:lnTo>
                <a:lnTo>
                  <a:pt x="14480381" y="2183608"/>
                </a:lnTo>
                <a:lnTo>
                  <a:pt x="14491493" y="2185196"/>
                </a:lnTo>
                <a:lnTo>
                  <a:pt x="14504193" y="2185990"/>
                </a:lnTo>
                <a:lnTo>
                  <a:pt x="15659894" y="2185990"/>
                </a:lnTo>
                <a:lnTo>
                  <a:pt x="15671006" y="2185196"/>
                </a:lnTo>
                <a:lnTo>
                  <a:pt x="15682119" y="2183608"/>
                </a:lnTo>
                <a:lnTo>
                  <a:pt x="15693231" y="2180430"/>
                </a:lnTo>
                <a:lnTo>
                  <a:pt x="15704344" y="2177253"/>
                </a:lnTo>
                <a:lnTo>
                  <a:pt x="15714663" y="2171694"/>
                </a:lnTo>
                <a:lnTo>
                  <a:pt x="15724981" y="2166135"/>
                </a:lnTo>
                <a:lnTo>
                  <a:pt x="15733713" y="2158987"/>
                </a:lnTo>
                <a:lnTo>
                  <a:pt x="15741650" y="2151045"/>
                </a:lnTo>
                <a:lnTo>
                  <a:pt x="15749587" y="2143103"/>
                </a:lnTo>
                <a:lnTo>
                  <a:pt x="15755937" y="2134367"/>
                </a:lnTo>
                <a:lnTo>
                  <a:pt x="15761494" y="2124042"/>
                </a:lnTo>
                <a:lnTo>
                  <a:pt x="15766256" y="2114512"/>
                </a:lnTo>
                <a:lnTo>
                  <a:pt x="15771019" y="2104187"/>
                </a:lnTo>
                <a:lnTo>
                  <a:pt x="15772606" y="2093068"/>
                </a:lnTo>
                <a:lnTo>
                  <a:pt x="15774987" y="2080361"/>
                </a:lnTo>
                <a:lnTo>
                  <a:pt x="15776575" y="2069242"/>
                </a:lnTo>
                <a:lnTo>
                  <a:pt x="15776575" y="910500"/>
                </a:lnTo>
                <a:lnTo>
                  <a:pt x="15774987" y="899381"/>
                </a:lnTo>
                <a:lnTo>
                  <a:pt x="15772606" y="886674"/>
                </a:lnTo>
                <a:lnTo>
                  <a:pt x="15771019" y="875555"/>
                </a:lnTo>
                <a:lnTo>
                  <a:pt x="15766256" y="865230"/>
                </a:lnTo>
                <a:lnTo>
                  <a:pt x="15761494" y="854905"/>
                </a:lnTo>
                <a:lnTo>
                  <a:pt x="15755937" y="845375"/>
                </a:lnTo>
                <a:lnTo>
                  <a:pt x="15749587" y="835845"/>
                </a:lnTo>
                <a:lnTo>
                  <a:pt x="15741650" y="827903"/>
                </a:lnTo>
                <a:lnTo>
                  <a:pt x="15733713" y="820755"/>
                </a:lnTo>
                <a:lnTo>
                  <a:pt x="15724981" y="813607"/>
                </a:lnTo>
                <a:lnTo>
                  <a:pt x="15714663" y="808048"/>
                </a:lnTo>
                <a:lnTo>
                  <a:pt x="15704344" y="802488"/>
                </a:lnTo>
                <a:lnTo>
                  <a:pt x="15693231" y="799311"/>
                </a:lnTo>
                <a:lnTo>
                  <a:pt x="15682119" y="795340"/>
                </a:lnTo>
                <a:lnTo>
                  <a:pt x="15671006" y="794546"/>
                </a:lnTo>
                <a:lnTo>
                  <a:pt x="15659894" y="793752"/>
                </a:lnTo>
                <a:close/>
                <a:moveTo>
                  <a:pt x="13046141" y="793752"/>
                </a:moveTo>
                <a:lnTo>
                  <a:pt x="13034228" y="794546"/>
                </a:lnTo>
                <a:lnTo>
                  <a:pt x="13023109" y="795340"/>
                </a:lnTo>
                <a:lnTo>
                  <a:pt x="13011990" y="799311"/>
                </a:lnTo>
                <a:lnTo>
                  <a:pt x="13000077" y="802488"/>
                </a:lnTo>
                <a:lnTo>
                  <a:pt x="12990547" y="808048"/>
                </a:lnTo>
                <a:lnTo>
                  <a:pt x="12981016" y="813607"/>
                </a:lnTo>
                <a:lnTo>
                  <a:pt x="12972280" y="820755"/>
                </a:lnTo>
                <a:lnTo>
                  <a:pt x="12963544" y="827903"/>
                </a:lnTo>
                <a:lnTo>
                  <a:pt x="12955602" y="835845"/>
                </a:lnTo>
                <a:lnTo>
                  <a:pt x="12948454" y="845375"/>
                </a:lnTo>
                <a:lnTo>
                  <a:pt x="12942895" y="854905"/>
                </a:lnTo>
                <a:lnTo>
                  <a:pt x="12938924" y="865230"/>
                </a:lnTo>
                <a:lnTo>
                  <a:pt x="12934158" y="875555"/>
                </a:lnTo>
                <a:lnTo>
                  <a:pt x="12931776" y="886674"/>
                </a:lnTo>
                <a:lnTo>
                  <a:pt x="12929393" y="899381"/>
                </a:lnTo>
                <a:lnTo>
                  <a:pt x="12928599" y="910500"/>
                </a:lnTo>
                <a:lnTo>
                  <a:pt x="12928599" y="2069242"/>
                </a:lnTo>
                <a:lnTo>
                  <a:pt x="12929393" y="2080361"/>
                </a:lnTo>
                <a:lnTo>
                  <a:pt x="12931776" y="2093068"/>
                </a:lnTo>
                <a:lnTo>
                  <a:pt x="12934158" y="2104187"/>
                </a:lnTo>
                <a:lnTo>
                  <a:pt x="12938924" y="2114512"/>
                </a:lnTo>
                <a:lnTo>
                  <a:pt x="12942895" y="2124042"/>
                </a:lnTo>
                <a:lnTo>
                  <a:pt x="12948454" y="2134367"/>
                </a:lnTo>
                <a:lnTo>
                  <a:pt x="12955602" y="2143103"/>
                </a:lnTo>
                <a:lnTo>
                  <a:pt x="12963544" y="2151045"/>
                </a:lnTo>
                <a:lnTo>
                  <a:pt x="12972280" y="2158987"/>
                </a:lnTo>
                <a:lnTo>
                  <a:pt x="12981016" y="2166135"/>
                </a:lnTo>
                <a:lnTo>
                  <a:pt x="12990547" y="2171694"/>
                </a:lnTo>
                <a:lnTo>
                  <a:pt x="13000077" y="2177253"/>
                </a:lnTo>
                <a:lnTo>
                  <a:pt x="13011990" y="2180430"/>
                </a:lnTo>
                <a:lnTo>
                  <a:pt x="13023109" y="2183608"/>
                </a:lnTo>
                <a:lnTo>
                  <a:pt x="13034228" y="2185196"/>
                </a:lnTo>
                <a:lnTo>
                  <a:pt x="13046141" y="2185990"/>
                </a:lnTo>
                <a:lnTo>
                  <a:pt x="14201707" y="2185990"/>
                </a:lnTo>
                <a:lnTo>
                  <a:pt x="14213620" y="2185196"/>
                </a:lnTo>
                <a:lnTo>
                  <a:pt x="14225533" y="2183608"/>
                </a:lnTo>
                <a:lnTo>
                  <a:pt x="14236652" y="2180430"/>
                </a:lnTo>
                <a:lnTo>
                  <a:pt x="14247771" y="2177253"/>
                </a:lnTo>
                <a:lnTo>
                  <a:pt x="14258095" y="2171694"/>
                </a:lnTo>
                <a:lnTo>
                  <a:pt x="14267626" y="2166135"/>
                </a:lnTo>
                <a:lnTo>
                  <a:pt x="14277156" y="2158987"/>
                </a:lnTo>
                <a:lnTo>
                  <a:pt x="14284304" y="2151045"/>
                </a:lnTo>
                <a:lnTo>
                  <a:pt x="14292246" y="2143103"/>
                </a:lnTo>
                <a:lnTo>
                  <a:pt x="14299394" y="2134367"/>
                </a:lnTo>
                <a:lnTo>
                  <a:pt x="14304953" y="2124042"/>
                </a:lnTo>
                <a:lnTo>
                  <a:pt x="14309719" y="2114512"/>
                </a:lnTo>
                <a:lnTo>
                  <a:pt x="14313690" y="2104187"/>
                </a:lnTo>
                <a:lnTo>
                  <a:pt x="14316072" y="2093068"/>
                </a:lnTo>
                <a:lnTo>
                  <a:pt x="14318455" y="2080361"/>
                </a:lnTo>
                <a:lnTo>
                  <a:pt x="14319249" y="2069242"/>
                </a:lnTo>
                <a:lnTo>
                  <a:pt x="14319249" y="910500"/>
                </a:lnTo>
                <a:lnTo>
                  <a:pt x="14318455" y="899381"/>
                </a:lnTo>
                <a:lnTo>
                  <a:pt x="14316072" y="886674"/>
                </a:lnTo>
                <a:lnTo>
                  <a:pt x="14313690" y="875555"/>
                </a:lnTo>
                <a:lnTo>
                  <a:pt x="14309719" y="865230"/>
                </a:lnTo>
                <a:lnTo>
                  <a:pt x="14304953" y="854905"/>
                </a:lnTo>
                <a:lnTo>
                  <a:pt x="14299394" y="845375"/>
                </a:lnTo>
                <a:lnTo>
                  <a:pt x="14292246" y="835845"/>
                </a:lnTo>
                <a:lnTo>
                  <a:pt x="14284304" y="827903"/>
                </a:lnTo>
                <a:lnTo>
                  <a:pt x="14277156" y="820755"/>
                </a:lnTo>
                <a:lnTo>
                  <a:pt x="14267626" y="813607"/>
                </a:lnTo>
                <a:lnTo>
                  <a:pt x="14258095" y="808048"/>
                </a:lnTo>
                <a:lnTo>
                  <a:pt x="14247771" y="802488"/>
                </a:lnTo>
                <a:lnTo>
                  <a:pt x="14236652" y="799311"/>
                </a:lnTo>
                <a:lnTo>
                  <a:pt x="14225533" y="795340"/>
                </a:lnTo>
                <a:lnTo>
                  <a:pt x="14213620" y="794546"/>
                </a:lnTo>
                <a:lnTo>
                  <a:pt x="14201707" y="793752"/>
                </a:lnTo>
                <a:close/>
                <a:moveTo>
                  <a:pt x="11587956" y="793752"/>
                </a:moveTo>
                <a:lnTo>
                  <a:pt x="11575256" y="794546"/>
                </a:lnTo>
                <a:lnTo>
                  <a:pt x="11564143" y="795340"/>
                </a:lnTo>
                <a:lnTo>
                  <a:pt x="11553031" y="799312"/>
                </a:lnTo>
                <a:lnTo>
                  <a:pt x="11541918" y="802488"/>
                </a:lnTo>
                <a:lnTo>
                  <a:pt x="11531599" y="808048"/>
                </a:lnTo>
                <a:lnTo>
                  <a:pt x="11522868" y="813607"/>
                </a:lnTo>
                <a:lnTo>
                  <a:pt x="11512549" y="820755"/>
                </a:lnTo>
                <a:lnTo>
                  <a:pt x="11504612" y="827903"/>
                </a:lnTo>
                <a:lnTo>
                  <a:pt x="11496675" y="835845"/>
                </a:lnTo>
                <a:lnTo>
                  <a:pt x="11490325" y="845375"/>
                </a:lnTo>
                <a:lnTo>
                  <a:pt x="11484768" y="854905"/>
                </a:lnTo>
                <a:lnTo>
                  <a:pt x="11480006" y="865230"/>
                </a:lnTo>
                <a:lnTo>
                  <a:pt x="11475243" y="875555"/>
                </a:lnTo>
                <a:lnTo>
                  <a:pt x="11473656" y="886674"/>
                </a:lnTo>
                <a:lnTo>
                  <a:pt x="11471275" y="899381"/>
                </a:lnTo>
                <a:lnTo>
                  <a:pt x="11469687" y="910500"/>
                </a:lnTo>
                <a:lnTo>
                  <a:pt x="11469687" y="2069242"/>
                </a:lnTo>
                <a:lnTo>
                  <a:pt x="11471275" y="2080361"/>
                </a:lnTo>
                <a:lnTo>
                  <a:pt x="11473656" y="2093068"/>
                </a:lnTo>
                <a:lnTo>
                  <a:pt x="11475243" y="2104187"/>
                </a:lnTo>
                <a:lnTo>
                  <a:pt x="11480006" y="2114512"/>
                </a:lnTo>
                <a:lnTo>
                  <a:pt x="11484768" y="2124042"/>
                </a:lnTo>
                <a:lnTo>
                  <a:pt x="11490325" y="2134367"/>
                </a:lnTo>
                <a:lnTo>
                  <a:pt x="11496675" y="2143103"/>
                </a:lnTo>
                <a:lnTo>
                  <a:pt x="11504612" y="2151045"/>
                </a:lnTo>
                <a:lnTo>
                  <a:pt x="11512549" y="2158987"/>
                </a:lnTo>
                <a:lnTo>
                  <a:pt x="11522868" y="2166135"/>
                </a:lnTo>
                <a:lnTo>
                  <a:pt x="11531599" y="2171694"/>
                </a:lnTo>
                <a:lnTo>
                  <a:pt x="11541918" y="2177253"/>
                </a:lnTo>
                <a:lnTo>
                  <a:pt x="11553031" y="2180430"/>
                </a:lnTo>
                <a:lnTo>
                  <a:pt x="11564143" y="2183608"/>
                </a:lnTo>
                <a:lnTo>
                  <a:pt x="11575256" y="2185196"/>
                </a:lnTo>
                <a:lnTo>
                  <a:pt x="11587956" y="2185990"/>
                </a:lnTo>
                <a:lnTo>
                  <a:pt x="12742068" y="2185990"/>
                </a:lnTo>
                <a:lnTo>
                  <a:pt x="12754768" y="2185196"/>
                </a:lnTo>
                <a:lnTo>
                  <a:pt x="12765881" y="2183608"/>
                </a:lnTo>
                <a:lnTo>
                  <a:pt x="12776993" y="2180430"/>
                </a:lnTo>
                <a:lnTo>
                  <a:pt x="12788106" y="2177253"/>
                </a:lnTo>
                <a:lnTo>
                  <a:pt x="12798425" y="2171694"/>
                </a:lnTo>
                <a:lnTo>
                  <a:pt x="12808743" y="2166135"/>
                </a:lnTo>
                <a:lnTo>
                  <a:pt x="12817475" y="2158987"/>
                </a:lnTo>
                <a:lnTo>
                  <a:pt x="12825412" y="2151045"/>
                </a:lnTo>
                <a:lnTo>
                  <a:pt x="12833349" y="2143103"/>
                </a:lnTo>
                <a:lnTo>
                  <a:pt x="12839699" y="2134367"/>
                </a:lnTo>
                <a:lnTo>
                  <a:pt x="12845256" y="2124042"/>
                </a:lnTo>
                <a:lnTo>
                  <a:pt x="12850018" y="2114512"/>
                </a:lnTo>
                <a:lnTo>
                  <a:pt x="12854781" y="2104187"/>
                </a:lnTo>
                <a:lnTo>
                  <a:pt x="12857162" y="2093068"/>
                </a:lnTo>
                <a:lnTo>
                  <a:pt x="12858749" y="2080361"/>
                </a:lnTo>
                <a:lnTo>
                  <a:pt x="12860337" y="2069242"/>
                </a:lnTo>
                <a:lnTo>
                  <a:pt x="12860337" y="910500"/>
                </a:lnTo>
                <a:lnTo>
                  <a:pt x="12858749" y="899381"/>
                </a:lnTo>
                <a:lnTo>
                  <a:pt x="12857162" y="886674"/>
                </a:lnTo>
                <a:lnTo>
                  <a:pt x="12854781" y="875555"/>
                </a:lnTo>
                <a:lnTo>
                  <a:pt x="12850018" y="865230"/>
                </a:lnTo>
                <a:lnTo>
                  <a:pt x="12845256" y="854905"/>
                </a:lnTo>
                <a:lnTo>
                  <a:pt x="12839699" y="845375"/>
                </a:lnTo>
                <a:lnTo>
                  <a:pt x="12833349" y="835845"/>
                </a:lnTo>
                <a:lnTo>
                  <a:pt x="12825412" y="827903"/>
                </a:lnTo>
                <a:lnTo>
                  <a:pt x="12817475" y="820755"/>
                </a:lnTo>
                <a:lnTo>
                  <a:pt x="12808743" y="813607"/>
                </a:lnTo>
                <a:lnTo>
                  <a:pt x="12798425" y="808048"/>
                </a:lnTo>
                <a:lnTo>
                  <a:pt x="12788106" y="802488"/>
                </a:lnTo>
                <a:lnTo>
                  <a:pt x="12776993" y="799312"/>
                </a:lnTo>
                <a:lnTo>
                  <a:pt x="12765881" y="795340"/>
                </a:lnTo>
                <a:lnTo>
                  <a:pt x="12754768" y="794546"/>
                </a:lnTo>
                <a:lnTo>
                  <a:pt x="12742068" y="793752"/>
                </a:lnTo>
                <a:close/>
                <a:moveTo>
                  <a:pt x="10129043" y="793752"/>
                </a:moveTo>
                <a:lnTo>
                  <a:pt x="10117137" y="794546"/>
                </a:lnTo>
                <a:lnTo>
                  <a:pt x="10106025" y="795340"/>
                </a:lnTo>
                <a:lnTo>
                  <a:pt x="10094912" y="799312"/>
                </a:lnTo>
                <a:lnTo>
                  <a:pt x="10083006" y="802488"/>
                </a:lnTo>
                <a:lnTo>
                  <a:pt x="10073481" y="808048"/>
                </a:lnTo>
                <a:lnTo>
                  <a:pt x="10063162" y="813607"/>
                </a:lnTo>
                <a:lnTo>
                  <a:pt x="10054431" y="820755"/>
                </a:lnTo>
                <a:lnTo>
                  <a:pt x="10046493" y="827903"/>
                </a:lnTo>
                <a:lnTo>
                  <a:pt x="10038556" y="835845"/>
                </a:lnTo>
                <a:lnTo>
                  <a:pt x="10031412" y="845375"/>
                </a:lnTo>
                <a:lnTo>
                  <a:pt x="10025856" y="854905"/>
                </a:lnTo>
                <a:lnTo>
                  <a:pt x="10021887" y="865230"/>
                </a:lnTo>
                <a:lnTo>
                  <a:pt x="10017125" y="875555"/>
                </a:lnTo>
                <a:lnTo>
                  <a:pt x="10014743" y="886674"/>
                </a:lnTo>
                <a:lnTo>
                  <a:pt x="10012362" y="899381"/>
                </a:lnTo>
                <a:lnTo>
                  <a:pt x="10012362" y="910500"/>
                </a:lnTo>
                <a:lnTo>
                  <a:pt x="10012362" y="2069242"/>
                </a:lnTo>
                <a:lnTo>
                  <a:pt x="10012362" y="2080361"/>
                </a:lnTo>
                <a:lnTo>
                  <a:pt x="10014743" y="2093068"/>
                </a:lnTo>
                <a:lnTo>
                  <a:pt x="10017125" y="2104187"/>
                </a:lnTo>
                <a:lnTo>
                  <a:pt x="10021887" y="2114512"/>
                </a:lnTo>
                <a:lnTo>
                  <a:pt x="10025856" y="2124042"/>
                </a:lnTo>
                <a:lnTo>
                  <a:pt x="10031412" y="2134367"/>
                </a:lnTo>
                <a:lnTo>
                  <a:pt x="10038556" y="2143103"/>
                </a:lnTo>
                <a:lnTo>
                  <a:pt x="10046493" y="2151045"/>
                </a:lnTo>
                <a:lnTo>
                  <a:pt x="10054431" y="2158987"/>
                </a:lnTo>
                <a:lnTo>
                  <a:pt x="10063162" y="2166135"/>
                </a:lnTo>
                <a:lnTo>
                  <a:pt x="10073481" y="2171694"/>
                </a:lnTo>
                <a:lnTo>
                  <a:pt x="10083006" y="2177253"/>
                </a:lnTo>
                <a:lnTo>
                  <a:pt x="10094912" y="2180430"/>
                </a:lnTo>
                <a:lnTo>
                  <a:pt x="10106025" y="2183608"/>
                </a:lnTo>
                <a:lnTo>
                  <a:pt x="10117137" y="2185196"/>
                </a:lnTo>
                <a:lnTo>
                  <a:pt x="10129043" y="2185990"/>
                </a:lnTo>
                <a:lnTo>
                  <a:pt x="11283950" y="2185990"/>
                </a:lnTo>
                <a:lnTo>
                  <a:pt x="11295856" y="2185196"/>
                </a:lnTo>
                <a:lnTo>
                  <a:pt x="11307763" y="2183608"/>
                </a:lnTo>
                <a:lnTo>
                  <a:pt x="11318875" y="2180430"/>
                </a:lnTo>
                <a:lnTo>
                  <a:pt x="11329987" y="2177253"/>
                </a:lnTo>
                <a:lnTo>
                  <a:pt x="11340306" y="2171694"/>
                </a:lnTo>
                <a:lnTo>
                  <a:pt x="11349037" y="2166135"/>
                </a:lnTo>
                <a:lnTo>
                  <a:pt x="11357769" y="2158987"/>
                </a:lnTo>
                <a:lnTo>
                  <a:pt x="11366500" y="2151045"/>
                </a:lnTo>
                <a:lnTo>
                  <a:pt x="11374437" y="2143103"/>
                </a:lnTo>
                <a:lnTo>
                  <a:pt x="11381581" y="2134367"/>
                </a:lnTo>
                <a:lnTo>
                  <a:pt x="11387137" y="2124042"/>
                </a:lnTo>
                <a:lnTo>
                  <a:pt x="11391900" y="2114512"/>
                </a:lnTo>
                <a:lnTo>
                  <a:pt x="11395869" y="2104187"/>
                </a:lnTo>
                <a:lnTo>
                  <a:pt x="11398250" y="2093068"/>
                </a:lnTo>
                <a:lnTo>
                  <a:pt x="11400631" y="2080361"/>
                </a:lnTo>
                <a:lnTo>
                  <a:pt x="11401425" y="2069242"/>
                </a:lnTo>
                <a:lnTo>
                  <a:pt x="11401425" y="910500"/>
                </a:lnTo>
                <a:lnTo>
                  <a:pt x="11400631" y="899381"/>
                </a:lnTo>
                <a:lnTo>
                  <a:pt x="11398250" y="886674"/>
                </a:lnTo>
                <a:lnTo>
                  <a:pt x="11395869" y="875555"/>
                </a:lnTo>
                <a:lnTo>
                  <a:pt x="11391900" y="865230"/>
                </a:lnTo>
                <a:lnTo>
                  <a:pt x="11387137" y="854905"/>
                </a:lnTo>
                <a:lnTo>
                  <a:pt x="11381581" y="845375"/>
                </a:lnTo>
                <a:lnTo>
                  <a:pt x="11374437" y="835845"/>
                </a:lnTo>
                <a:lnTo>
                  <a:pt x="11366500" y="827903"/>
                </a:lnTo>
                <a:lnTo>
                  <a:pt x="11357769" y="820755"/>
                </a:lnTo>
                <a:lnTo>
                  <a:pt x="11349037" y="813607"/>
                </a:lnTo>
                <a:lnTo>
                  <a:pt x="11340306" y="808048"/>
                </a:lnTo>
                <a:lnTo>
                  <a:pt x="11329987" y="802488"/>
                </a:lnTo>
                <a:lnTo>
                  <a:pt x="11318875" y="799312"/>
                </a:lnTo>
                <a:lnTo>
                  <a:pt x="11307763" y="795340"/>
                </a:lnTo>
                <a:lnTo>
                  <a:pt x="11295856" y="794546"/>
                </a:lnTo>
                <a:lnTo>
                  <a:pt x="11283950" y="793752"/>
                </a:lnTo>
                <a:close/>
                <a:moveTo>
                  <a:pt x="0" y="0"/>
                </a:moveTo>
                <a:lnTo>
                  <a:pt x="18288000" y="0"/>
                </a:lnTo>
                <a:lnTo>
                  <a:pt x="18288000" y="10288588"/>
                </a:lnTo>
                <a:lnTo>
                  <a:pt x="0" y="10288588"/>
                </a:lnTo>
                <a:close/>
              </a:path>
            </a:pathLst>
          </a:custGeom>
          <a:solidFill>
            <a:schemeClr val="bg1">
              <a:alpha val="92000"/>
            </a:schemeClr>
          </a:solidFill>
          <a:ln w="12700" cap="sq">
            <a:noFill/>
            <a:miter/>
          </a:ln>
          <a:effectLst/>
        </p:spPr>
        <p:txBody>
          <a:bodyPr vert="horz" wrap="square" lIns="68580" tIns="34290" rIns="68580" bIns="34290" rtlCol="0" anchor="ctr"/>
          <a:lstStyle/>
          <a:p>
            <a:pPr algn="ctr">
              <a:lnSpc>
                <a:spcPct val="110000"/>
              </a:lnSpc>
            </a:pPr>
            <a:r>
              <a:rPr kumimoji="1" lang="zh-CN" altLang="en-US" dirty="0" smtClean="0"/>
              <a:t>组员：</a:t>
            </a:r>
            <a:r>
              <a:rPr kumimoji="1" lang="zh-CN" altLang="en-US" smtClean="0"/>
              <a:t>蔡梓贤，廖炜健，张梓威，卢业基，余智斌</a:t>
            </a:r>
            <a:endParaRPr kumimoji="1" lang="zh-CN" altLang="en-US" dirty="0"/>
          </a:p>
        </p:txBody>
      </p:sp>
      <p:sp>
        <p:nvSpPr>
          <p:cNvPr id="4" name="标题 1"/>
          <p:cNvSpPr txBox="1"/>
          <p:nvPr/>
        </p:nvSpPr>
        <p:spPr>
          <a:xfrm>
            <a:off x="0" y="5715000"/>
            <a:ext cx="12192000" cy="1143000"/>
          </a:xfrm>
          <a:custGeom>
            <a:avLst/>
            <a:gdLst>
              <a:gd name="connsiteX0" fmla="*/ 0 w 12192000"/>
              <a:gd name="connsiteY0" fmla="*/ 0 h 1919477"/>
              <a:gd name="connsiteX1" fmla="*/ 35421 w 12192000"/>
              <a:gd name="connsiteY1" fmla="*/ 14901 h 1919477"/>
              <a:gd name="connsiteX2" fmla="*/ 5075117 w 12192000"/>
              <a:gd name="connsiteY2" fmla="*/ 1266015 h 1919477"/>
              <a:gd name="connsiteX3" fmla="*/ 11887275 w 12192000"/>
              <a:gd name="connsiteY3" fmla="*/ 1163896 h 1919477"/>
              <a:gd name="connsiteX4" fmla="*/ 12192000 w 12192000"/>
              <a:gd name="connsiteY4" fmla="*/ 1066663 h 1919477"/>
              <a:gd name="connsiteX5" fmla="*/ 12192000 w 12192000"/>
              <a:gd name="connsiteY5" fmla="*/ 1919477 h 1919477"/>
              <a:gd name="connsiteX6" fmla="*/ 0 w 12192000"/>
              <a:gd name="connsiteY6" fmla="*/ 1919477 h 1919477"/>
            </a:gdLst>
            <a:ahLst/>
            <a:cxnLst/>
            <a:rect l="l" t="t" r="r" b="b"/>
            <a:pathLst>
              <a:path w="12192000" h="1919477">
                <a:moveTo>
                  <a:pt x="0" y="0"/>
                </a:moveTo>
                <a:lnTo>
                  <a:pt x="35421" y="14901"/>
                </a:lnTo>
                <a:cubicBezTo>
                  <a:pt x="1378514" y="544026"/>
                  <a:pt x="3132286" y="994310"/>
                  <a:pt x="5075117" y="1266015"/>
                </a:cubicBezTo>
                <a:cubicBezTo>
                  <a:pt x="7850590" y="1654164"/>
                  <a:pt x="10355012" y="1585998"/>
                  <a:pt x="11887275" y="1163896"/>
                </a:cubicBezTo>
                <a:lnTo>
                  <a:pt x="12192000" y="1066663"/>
                </a:lnTo>
                <a:lnTo>
                  <a:pt x="12192000" y="1919477"/>
                </a:lnTo>
                <a:lnTo>
                  <a:pt x="0" y="1919477"/>
                </a:ln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5" name="标题 1"/>
          <p:cNvSpPr txBox="1"/>
          <p:nvPr/>
        </p:nvSpPr>
        <p:spPr>
          <a:xfrm>
            <a:off x="552857" y="2716366"/>
            <a:ext cx="5201003" cy="1692498"/>
          </a:xfrm>
          <a:prstGeom prst="rect">
            <a:avLst/>
          </a:prstGeom>
          <a:noFill/>
          <a:ln>
            <a:noFill/>
          </a:ln>
        </p:spPr>
        <p:txBody>
          <a:bodyPr vert="horz" wrap="square" lIns="0" tIns="45720" rIns="0" bIns="45720" rtlCol="0" anchor="ctr"/>
          <a:lstStyle/>
          <a:p>
            <a:pPr algn="l">
              <a:lnSpc>
                <a:spcPct val="130000"/>
              </a:lnSpc>
            </a:pPr>
            <a:r>
              <a:rPr kumimoji="1" lang="en-US" altLang="zh-CN" sz="4500" dirty="0" err="1" smtClean="0">
                <a:ln w="12700">
                  <a:noFill/>
                </a:ln>
                <a:solidFill>
                  <a:srgbClr val="000000">
                    <a:alpha val="100000"/>
                  </a:srgbClr>
                </a:solidFill>
                <a:latin typeface="Source Han Sans CN Bold"/>
                <a:ea typeface="Source Han Sans CN Bold"/>
                <a:cs typeface="Source Han Sans CN Bold"/>
              </a:rPr>
              <a:t>谢谢大家</a:t>
            </a:r>
            <a:endParaRPr kumimoji="1" lang="zh-CN" altLang="en-US" dirty="0"/>
          </a:p>
        </p:txBody>
      </p:sp>
      <p:sp>
        <p:nvSpPr>
          <p:cNvPr id="6" name="标题 1"/>
          <p:cNvSpPr txBox="1"/>
          <p:nvPr/>
        </p:nvSpPr>
        <p:spPr>
          <a:xfrm>
            <a:off x="601805" y="551914"/>
            <a:ext cx="2300079" cy="285620"/>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tx1">
              <a:lumMod val="85000"/>
              <a:lumOff val="15000"/>
            </a:schemeClr>
          </a:solidFill>
          <a:ln w="9525" cap="flat">
            <a:noFill/>
            <a:miter/>
          </a:ln>
        </p:spPr>
        <p:txBody>
          <a:bodyPr vert="horz" wrap="square" lIns="91440" tIns="45720" rIns="91440" bIns="45720" rtlCol="0" anchor="ctr"/>
          <a:lstStyle/>
          <a:p>
            <a:pPr algn="l">
              <a:lnSpc>
                <a:spcPct val="110000"/>
              </a:lnSpc>
            </a:pPr>
            <a:endParaRPr kumimoji="1" lang="zh-CN" altLang="en-US"/>
          </a:p>
        </p:txBody>
      </p:sp>
      <p:sp>
        <p:nvSpPr>
          <p:cNvPr id="7" name="标题 1"/>
          <p:cNvSpPr txBox="1"/>
          <p:nvPr/>
        </p:nvSpPr>
        <p:spPr>
          <a:xfrm>
            <a:off x="551005" y="4586867"/>
            <a:ext cx="5876465" cy="372411"/>
          </a:xfrm>
          <a:prstGeom prst="roundRect">
            <a:avLst>
              <a:gd name="adj" fmla="val 14109"/>
            </a:avLst>
          </a:prstGeom>
          <a:solidFill>
            <a:schemeClr val="bg1"/>
          </a:solidFill>
          <a:ln w="12700" cap="sq">
            <a:noFill/>
            <a:miter/>
          </a:ln>
          <a:effectLst>
            <a:outerShdw blurRad="139700" dist="38100" dir="2700000" algn="tl" rotWithShape="0">
              <a:schemeClr val="accent1">
                <a:alpha val="2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8" name="标题 1"/>
          <p:cNvSpPr txBox="1"/>
          <p:nvPr/>
        </p:nvSpPr>
        <p:spPr>
          <a:xfrm>
            <a:off x="737271" y="4634573"/>
            <a:ext cx="2905723" cy="276999"/>
          </a:xfrm>
          <a:prstGeom prst="rect">
            <a:avLst/>
          </a:prstGeom>
          <a:noFill/>
          <a:ln>
            <a:noFill/>
          </a:ln>
        </p:spPr>
        <p:txBody>
          <a:bodyPr vert="horz" wrap="square" lIns="0" tIns="45720" rIns="0" bIns="45720" rtlCol="0" anchor="t"/>
          <a:lstStyle/>
          <a:p>
            <a:pPr algn="dist">
              <a:lnSpc>
                <a:spcPct val="110000"/>
              </a:lnSpc>
            </a:pPr>
            <a:r>
              <a:rPr kumimoji="1" lang="en-US" altLang="zh-CN" sz="1400" dirty="0">
                <a:ln w="12700">
                  <a:noFill/>
                </a:ln>
                <a:solidFill>
                  <a:srgbClr val="FF8F40">
                    <a:alpha val="100000"/>
                  </a:srgbClr>
                </a:solidFill>
                <a:latin typeface="Source Han Sans"/>
                <a:ea typeface="Source Han Sans"/>
                <a:cs typeface="Source Han Sans"/>
              </a:rPr>
              <a:t>POWERPOINT DESIGN</a:t>
            </a:r>
            <a:endParaRPr kumimoji="1" lang="zh-CN" altLang="en-US" dirty="0"/>
          </a:p>
        </p:txBody>
      </p:sp>
      <p:sp>
        <p:nvSpPr>
          <p:cNvPr id="9" name="标题 1"/>
          <p:cNvSpPr txBox="1"/>
          <p:nvPr/>
        </p:nvSpPr>
        <p:spPr>
          <a:xfrm>
            <a:off x="5717222" y="643536"/>
            <a:ext cx="398336" cy="398336"/>
          </a:xfrm>
          <a:prstGeom prst="plaque">
            <a:avLst>
              <a:gd name="adj" fmla="val 50000"/>
            </a:avLst>
          </a:prstGeom>
          <a:gradFill>
            <a:gsLst>
              <a:gs pos="0">
                <a:schemeClr val="accent1">
                  <a:lumMod val="60000"/>
                  <a:lumOff val="40000"/>
                </a:schemeClr>
              </a:gs>
              <a:gs pos="100000">
                <a:schemeClr val="accent1"/>
              </a:gs>
            </a:gsLst>
            <a:lin ang="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0" name="标题 1"/>
          <p:cNvSpPr txBox="1"/>
          <p:nvPr/>
        </p:nvSpPr>
        <p:spPr>
          <a:xfrm>
            <a:off x="6078440" y="498584"/>
            <a:ext cx="229343" cy="229343"/>
          </a:xfrm>
          <a:prstGeom prst="plaque">
            <a:avLst>
              <a:gd name="adj" fmla="val 50000"/>
            </a:avLst>
          </a:prstGeom>
          <a:solidFill>
            <a:schemeClr val="accent1">
              <a:alpha val="5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1" name="标题 1"/>
          <p:cNvSpPr txBox="1"/>
          <p:nvPr/>
        </p:nvSpPr>
        <p:spPr>
          <a:xfrm rot="5400000">
            <a:off x="10983613" y="-293649"/>
            <a:ext cx="217349" cy="804647"/>
          </a:xfrm>
          <a:custGeom>
            <a:avLst/>
            <a:gdLst>
              <a:gd name="connsiteX0" fmla="*/ 155416 w 217349"/>
              <a:gd name="connsiteY0" fmla="*/ 30967 h 804647"/>
              <a:gd name="connsiteX1" fmla="*/ 186383 w 217349"/>
              <a:gd name="connsiteY1" fmla="*/ 0 h 804647"/>
              <a:gd name="connsiteX2" fmla="*/ 217349 w 217349"/>
              <a:gd name="connsiteY2" fmla="*/ 30967 h 804647"/>
              <a:gd name="connsiteX3" fmla="*/ 186383 w 217349"/>
              <a:gd name="connsiteY3" fmla="*/ 61934 h 804647"/>
              <a:gd name="connsiteX4" fmla="*/ 155416 w 217349"/>
              <a:gd name="connsiteY4" fmla="*/ 30967 h 804647"/>
              <a:gd name="connsiteX5" fmla="*/ 155416 w 217349"/>
              <a:gd name="connsiteY5" fmla="*/ 154753 h 804647"/>
              <a:gd name="connsiteX6" fmla="*/ 186383 w 217349"/>
              <a:gd name="connsiteY6" fmla="*/ 123786 h 804647"/>
              <a:gd name="connsiteX7" fmla="*/ 217349 w 217349"/>
              <a:gd name="connsiteY7" fmla="*/ 154753 h 804647"/>
              <a:gd name="connsiteX8" fmla="*/ 186383 w 217349"/>
              <a:gd name="connsiteY8" fmla="*/ 185719 h 804647"/>
              <a:gd name="connsiteX9" fmla="*/ 155416 w 217349"/>
              <a:gd name="connsiteY9" fmla="*/ 154753 h 804647"/>
              <a:gd name="connsiteX10" fmla="*/ 155416 w 217349"/>
              <a:gd name="connsiteY10" fmla="*/ 278538 h 804647"/>
              <a:gd name="connsiteX11" fmla="*/ 186383 w 217349"/>
              <a:gd name="connsiteY11" fmla="*/ 247572 h 804647"/>
              <a:gd name="connsiteX12" fmla="*/ 217349 w 217349"/>
              <a:gd name="connsiteY12" fmla="*/ 278538 h 804647"/>
              <a:gd name="connsiteX13" fmla="*/ 186383 w 217349"/>
              <a:gd name="connsiteY13" fmla="*/ 309505 h 804647"/>
              <a:gd name="connsiteX14" fmla="*/ 155416 w 217349"/>
              <a:gd name="connsiteY14" fmla="*/ 278538 h 804647"/>
              <a:gd name="connsiteX15" fmla="*/ 155416 w 217349"/>
              <a:gd name="connsiteY15" fmla="*/ 402324 h 804647"/>
              <a:gd name="connsiteX16" fmla="*/ 186383 w 217349"/>
              <a:gd name="connsiteY16" fmla="*/ 371358 h 804647"/>
              <a:gd name="connsiteX17" fmla="*/ 217349 w 217349"/>
              <a:gd name="connsiteY17" fmla="*/ 402324 h 804647"/>
              <a:gd name="connsiteX18" fmla="*/ 186383 w 217349"/>
              <a:gd name="connsiteY18" fmla="*/ 433290 h 804647"/>
              <a:gd name="connsiteX19" fmla="*/ 155416 w 217349"/>
              <a:gd name="connsiteY19" fmla="*/ 402324 h 804647"/>
              <a:gd name="connsiteX20" fmla="*/ 155416 w 217349"/>
              <a:gd name="connsiteY20" fmla="*/ 526110 h 804647"/>
              <a:gd name="connsiteX21" fmla="*/ 186383 w 217349"/>
              <a:gd name="connsiteY21" fmla="*/ 495144 h 804647"/>
              <a:gd name="connsiteX22" fmla="*/ 217349 w 217349"/>
              <a:gd name="connsiteY22" fmla="*/ 526110 h 804647"/>
              <a:gd name="connsiteX23" fmla="*/ 186383 w 217349"/>
              <a:gd name="connsiteY23" fmla="*/ 557076 h 804647"/>
              <a:gd name="connsiteX24" fmla="*/ 155416 w 217349"/>
              <a:gd name="connsiteY24" fmla="*/ 526110 h 804647"/>
              <a:gd name="connsiteX25" fmla="*/ 155416 w 217349"/>
              <a:gd name="connsiteY25" fmla="*/ 649895 h 804647"/>
              <a:gd name="connsiteX26" fmla="*/ 186383 w 217349"/>
              <a:gd name="connsiteY26" fmla="*/ 618929 h 804647"/>
              <a:gd name="connsiteX27" fmla="*/ 217349 w 217349"/>
              <a:gd name="connsiteY27" fmla="*/ 649895 h 804647"/>
              <a:gd name="connsiteX28" fmla="*/ 186383 w 217349"/>
              <a:gd name="connsiteY28" fmla="*/ 680861 h 804647"/>
              <a:gd name="connsiteX29" fmla="*/ 155416 w 217349"/>
              <a:gd name="connsiteY29" fmla="*/ 649895 h 804647"/>
              <a:gd name="connsiteX30" fmla="*/ 155416 w 217349"/>
              <a:gd name="connsiteY30" fmla="*/ 773681 h 804647"/>
              <a:gd name="connsiteX31" fmla="*/ 186383 w 217349"/>
              <a:gd name="connsiteY31" fmla="*/ 742714 h 804647"/>
              <a:gd name="connsiteX32" fmla="*/ 217349 w 217349"/>
              <a:gd name="connsiteY32" fmla="*/ 773681 h 804647"/>
              <a:gd name="connsiteX33" fmla="*/ 186383 w 217349"/>
              <a:gd name="connsiteY33" fmla="*/ 804647 h 804647"/>
              <a:gd name="connsiteX34" fmla="*/ 155416 w 217349"/>
              <a:gd name="connsiteY34" fmla="*/ 773681 h 804647"/>
              <a:gd name="connsiteX35" fmla="*/ 67055 w 217349"/>
              <a:gd name="connsiteY35" fmla="*/ 30967 h 804647"/>
              <a:gd name="connsiteX36" fmla="*/ 98021 w 217349"/>
              <a:gd name="connsiteY36" fmla="*/ 0 h 804647"/>
              <a:gd name="connsiteX37" fmla="*/ 128987 w 217349"/>
              <a:gd name="connsiteY37" fmla="*/ 30967 h 804647"/>
              <a:gd name="connsiteX38" fmla="*/ 98021 w 217349"/>
              <a:gd name="connsiteY38" fmla="*/ 61934 h 804647"/>
              <a:gd name="connsiteX39" fmla="*/ 67055 w 217349"/>
              <a:gd name="connsiteY39" fmla="*/ 30967 h 804647"/>
              <a:gd name="connsiteX40" fmla="*/ 67055 w 217349"/>
              <a:gd name="connsiteY40" fmla="*/ 154753 h 804647"/>
              <a:gd name="connsiteX41" fmla="*/ 98021 w 217349"/>
              <a:gd name="connsiteY41" fmla="*/ 123786 h 804647"/>
              <a:gd name="connsiteX42" fmla="*/ 128987 w 217349"/>
              <a:gd name="connsiteY42" fmla="*/ 154753 h 804647"/>
              <a:gd name="connsiteX43" fmla="*/ 98021 w 217349"/>
              <a:gd name="connsiteY43" fmla="*/ 185719 h 804647"/>
              <a:gd name="connsiteX44" fmla="*/ 67055 w 217349"/>
              <a:gd name="connsiteY44" fmla="*/ 154753 h 804647"/>
              <a:gd name="connsiteX45" fmla="*/ 67055 w 217349"/>
              <a:gd name="connsiteY45" fmla="*/ 278538 h 804647"/>
              <a:gd name="connsiteX46" fmla="*/ 98021 w 217349"/>
              <a:gd name="connsiteY46" fmla="*/ 247572 h 804647"/>
              <a:gd name="connsiteX47" fmla="*/ 128987 w 217349"/>
              <a:gd name="connsiteY47" fmla="*/ 278538 h 804647"/>
              <a:gd name="connsiteX48" fmla="*/ 98021 w 217349"/>
              <a:gd name="connsiteY48" fmla="*/ 309505 h 804647"/>
              <a:gd name="connsiteX49" fmla="*/ 67055 w 217349"/>
              <a:gd name="connsiteY49" fmla="*/ 278538 h 804647"/>
              <a:gd name="connsiteX50" fmla="*/ 67055 w 217349"/>
              <a:gd name="connsiteY50" fmla="*/ 402324 h 804647"/>
              <a:gd name="connsiteX51" fmla="*/ 98021 w 217349"/>
              <a:gd name="connsiteY51" fmla="*/ 371358 h 804647"/>
              <a:gd name="connsiteX52" fmla="*/ 128987 w 217349"/>
              <a:gd name="connsiteY52" fmla="*/ 402324 h 804647"/>
              <a:gd name="connsiteX53" fmla="*/ 98021 w 217349"/>
              <a:gd name="connsiteY53" fmla="*/ 433290 h 804647"/>
              <a:gd name="connsiteX54" fmla="*/ 67055 w 217349"/>
              <a:gd name="connsiteY54" fmla="*/ 402324 h 804647"/>
              <a:gd name="connsiteX55" fmla="*/ 67055 w 217349"/>
              <a:gd name="connsiteY55" fmla="*/ 526110 h 804647"/>
              <a:gd name="connsiteX56" fmla="*/ 98021 w 217349"/>
              <a:gd name="connsiteY56" fmla="*/ 495144 h 804647"/>
              <a:gd name="connsiteX57" fmla="*/ 128987 w 217349"/>
              <a:gd name="connsiteY57" fmla="*/ 526110 h 804647"/>
              <a:gd name="connsiteX58" fmla="*/ 98021 w 217349"/>
              <a:gd name="connsiteY58" fmla="*/ 557076 h 804647"/>
              <a:gd name="connsiteX59" fmla="*/ 67055 w 217349"/>
              <a:gd name="connsiteY59" fmla="*/ 526110 h 804647"/>
              <a:gd name="connsiteX60" fmla="*/ 67055 w 217349"/>
              <a:gd name="connsiteY60" fmla="*/ 649895 h 804647"/>
              <a:gd name="connsiteX61" fmla="*/ 98021 w 217349"/>
              <a:gd name="connsiteY61" fmla="*/ 618929 h 804647"/>
              <a:gd name="connsiteX62" fmla="*/ 128987 w 217349"/>
              <a:gd name="connsiteY62" fmla="*/ 649895 h 804647"/>
              <a:gd name="connsiteX63" fmla="*/ 98021 w 217349"/>
              <a:gd name="connsiteY63" fmla="*/ 680861 h 804647"/>
              <a:gd name="connsiteX64" fmla="*/ 67055 w 217349"/>
              <a:gd name="connsiteY64" fmla="*/ 649895 h 804647"/>
              <a:gd name="connsiteX65" fmla="*/ 67055 w 217349"/>
              <a:gd name="connsiteY65" fmla="*/ 773681 h 804647"/>
              <a:gd name="connsiteX66" fmla="*/ 98021 w 217349"/>
              <a:gd name="connsiteY66" fmla="*/ 742714 h 804647"/>
              <a:gd name="connsiteX67" fmla="*/ 128987 w 217349"/>
              <a:gd name="connsiteY67" fmla="*/ 773681 h 804647"/>
              <a:gd name="connsiteX68" fmla="*/ 98021 w 217349"/>
              <a:gd name="connsiteY68" fmla="*/ 804647 h 804647"/>
              <a:gd name="connsiteX69" fmla="*/ 67055 w 217349"/>
              <a:gd name="connsiteY69" fmla="*/ 773681 h 804647"/>
              <a:gd name="connsiteX70" fmla="*/ 0 w 217349"/>
              <a:gd name="connsiteY70" fmla="*/ 57932 h 804647"/>
              <a:gd name="connsiteX71" fmla="*/ 0 w 217349"/>
              <a:gd name="connsiteY71" fmla="*/ 4002 h 804647"/>
              <a:gd name="connsiteX72" fmla="*/ 9660 w 217349"/>
              <a:gd name="connsiteY72" fmla="*/ 0 h 804647"/>
              <a:gd name="connsiteX73" fmla="*/ 40626 w 217349"/>
              <a:gd name="connsiteY73" fmla="*/ 30967 h 804647"/>
              <a:gd name="connsiteX74" fmla="*/ 9660 w 217349"/>
              <a:gd name="connsiteY74" fmla="*/ 61934 h 804647"/>
              <a:gd name="connsiteX75" fmla="*/ 0 w 217349"/>
              <a:gd name="connsiteY75" fmla="*/ 181718 h 804647"/>
              <a:gd name="connsiteX76" fmla="*/ 0 w 217349"/>
              <a:gd name="connsiteY76" fmla="*/ 127788 h 804647"/>
              <a:gd name="connsiteX77" fmla="*/ 9660 w 217349"/>
              <a:gd name="connsiteY77" fmla="*/ 123786 h 804647"/>
              <a:gd name="connsiteX78" fmla="*/ 40626 w 217349"/>
              <a:gd name="connsiteY78" fmla="*/ 154753 h 804647"/>
              <a:gd name="connsiteX79" fmla="*/ 9660 w 217349"/>
              <a:gd name="connsiteY79" fmla="*/ 185719 h 804647"/>
              <a:gd name="connsiteX80" fmla="*/ 0 w 217349"/>
              <a:gd name="connsiteY80" fmla="*/ 305503 h 804647"/>
              <a:gd name="connsiteX81" fmla="*/ 0 w 217349"/>
              <a:gd name="connsiteY81" fmla="*/ 251573 h 804647"/>
              <a:gd name="connsiteX82" fmla="*/ 9660 w 217349"/>
              <a:gd name="connsiteY82" fmla="*/ 247572 h 804647"/>
              <a:gd name="connsiteX83" fmla="*/ 40626 w 217349"/>
              <a:gd name="connsiteY83" fmla="*/ 278538 h 804647"/>
              <a:gd name="connsiteX84" fmla="*/ 9660 w 217349"/>
              <a:gd name="connsiteY84" fmla="*/ 309505 h 804647"/>
              <a:gd name="connsiteX85" fmla="*/ 0 w 217349"/>
              <a:gd name="connsiteY85" fmla="*/ 429289 h 804647"/>
              <a:gd name="connsiteX86" fmla="*/ 0 w 217349"/>
              <a:gd name="connsiteY86" fmla="*/ 375359 h 804647"/>
              <a:gd name="connsiteX87" fmla="*/ 9660 w 217349"/>
              <a:gd name="connsiteY87" fmla="*/ 371358 h 804647"/>
              <a:gd name="connsiteX88" fmla="*/ 40626 w 217349"/>
              <a:gd name="connsiteY88" fmla="*/ 402324 h 804647"/>
              <a:gd name="connsiteX89" fmla="*/ 9660 w 217349"/>
              <a:gd name="connsiteY89" fmla="*/ 433290 h 804647"/>
              <a:gd name="connsiteX90" fmla="*/ 0 w 217349"/>
              <a:gd name="connsiteY90" fmla="*/ 553075 h 804647"/>
              <a:gd name="connsiteX91" fmla="*/ 0 w 217349"/>
              <a:gd name="connsiteY91" fmla="*/ 499145 h 804647"/>
              <a:gd name="connsiteX92" fmla="*/ 9660 w 217349"/>
              <a:gd name="connsiteY92" fmla="*/ 495144 h 804647"/>
              <a:gd name="connsiteX93" fmla="*/ 40626 w 217349"/>
              <a:gd name="connsiteY93" fmla="*/ 526110 h 804647"/>
              <a:gd name="connsiteX94" fmla="*/ 9660 w 217349"/>
              <a:gd name="connsiteY94" fmla="*/ 557076 h 804647"/>
              <a:gd name="connsiteX95" fmla="*/ 0 w 217349"/>
              <a:gd name="connsiteY95" fmla="*/ 676860 h 804647"/>
              <a:gd name="connsiteX96" fmla="*/ 0 w 217349"/>
              <a:gd name="connsiteY96" fmla="*/ 622930 h 804647"/>
              <a:gd name="connsiteX97" fmla="*/ 9660 w 217349"/>
              <a:gd name="connsiteY97" fmla="*/ 618929 h 804647"/>
              <a:gd name="connsiteX98" fmla="*/ 40626 w 217349"/>
              <a:gd name="connsiteY98" fmla="*/ 649895 h 804647"/>
              <a:gd name="connsiteX99" fmla="*/ 9660 w 217349"/>
              <a:gd name="connsiteY99" fmla="*/ 680861 h 804647"/>
              <a:gd name="connsiteX100" fmla="*/ 0 w 217349"/>
              <a:gd name="connsiteY100" fmla="*/ 800646 h 804647"/>
              <a:gd name="connsiteX101" fmla="*/ 0 w 217349"/>
              <a:gd name="connsiteY101" fmla="*/ 746716 h 804647"/>
              <a:gd name="connsiteX102" fmla="*/ 9660 w 217349"/>
              <a:gd name="connsiteY102" fmla="*/ 742714 h 804647"/>
              <a:gd name="connsiteX103" fmla="*/ 40626 w 217349"/>
              <a:gd name="connsiteY103" fmla="*/ 773681 h 804647"/>
              <a:gd name="connsiteX104" fmla="*/ 9660 w 217349"/>
              <a:gd name="connsiteY104" fmla="*/ 804647 h 804647"/>
            </a:gdLst>
            <a:ahLst/>
            <a:cxnLst/>
            <a:rect l="l" t="t" r="r" b="b"/>
            <a:pathLst>
              <a:path w="217349" h="804647">
                <a:moveTo>
                  <a:pt x="155416" y="30967"/>
                </a:moveTo>
                <a:cubicBezTo>
                  <a:pt x="155416" y="13865"/>
                  <a:pt x="169281" y="0"/>
                  <a:pt x="186383" y="0"/>
                </a:cubicBezTo>
                <a:cubicBezTo>
                  <a:pt x="203485" y="0"/>
                  <a:pt x="217349" y="13865"/>
                  <a:pt x="217349" y="30967"/>
                </a:cubicBezTo>
                <a:cubicBezTo>
                  <a:pt x="217349" y="48070"/>
                  <a:pt x="203485" y="61934"/>
                  <a:pt x="186383" y="61934"/>
                </a:cubicBezTo>
                <a:cubicBezTo>
                  <a:pt x="169281" y="61934"/>
                  <a:pt x="155416" y="48070"/>
                  <a:pt x="155416" y="30967"/>
                </a:cubicBezTo>
                <a:close/>
                <a:moveTo>
                  <a:pt x="155416" y="154753"/>
                </a:moveTo>
                <a:cubicBezTo>
                  <a:pt x="155416" y="137651"/>
                  <a:pt x="169281" y="123786"/>
                  <a:pt x="186383" y="123786"/>
                </a:cubicBezTo>
                <a:cubicBezTo>
                  <a:pt x="203485" y="123786"/>
                  <a:pt x="217349" y="137651"/>
                  <a:pt x="217349" y="154753"/>
                </a:cubicBezTo>
                <a:cubicBezTo>
                  <a:pt x="217349" y="171855"/>
                  <a:pt x="203485" y="185719"/>
                  <a:pt x="186383" y="185719"/>
                </a:cubicBezTo>
                <a:cubicBezTo>
                  <a:pt x="169281" y="185719"/>
                  <a:pt x="155416" y="171855"/>
                  <a:pt x="155416" y="154753"/>
                </a:cubicBezTo>
                <a:close/>
                <a:moveTo>
                  <a:pt x="155416" y="278538"/>
                </a:moveTo>
                <a:cubicBezTo>
                  <a:pt x="155416" y="261436"/>
                  <a:pt x="169281" y="247572"/>
                  <a:pt x="186383" y="247572"/>
                </a:cubicBezTo>
                <a:cubicBezTo>
                  <a:pt x="203485" y="247572"/>
                  <a:pt x="217349" y="261436"/>
                  <a:pt x="217349" y="278538"/>
                </a:cubicBezTo>
                <a:cubicBezTo>
                  <a:pt x="217349" y="295641"/>
                  <a:pt x="203485" y="309505"/>
                  <a:pt x="186383" y="309505"/>
                </a:cubicBezTo>
                <a:cubicBezTo>
                  <a:pt x="169281" y="309505"/>
                  <a:pt x="155416" y="295641"/>
                  <a:pt x="155416" y="278538"/>
                </a:cubicBezTo>
                <a:close/>
                <a:moveTo>
                  <a:pt x="155416" y="402324"/>
                </a:moveTo>
                <a:cubicBezTo>
                  <a:pt x="155416" y="385222"/>
                  <a:pt x="169281" y="371358"/>
                  <a:pt x="186383" y="371358"/>
                </a:cubicBezTo>
                <a:cubicBezTo>
                  <a:pt x="203485" y="371358"/>
                  <a:pt x="217349" y="385222"/>
                  <a:pt x="217349" y="402324"/>
                </a:cubicBezTo>
                <a:cubicBezTo>
                  <a:pt x="217349" y="419426"/>
                  <a:pt x="203485" y="433290"/>
                  <a:pt x="186383" y="433290"/>
                </a:cubicBezTo>
                <a:cubicBezTo>
                  <a:pt x="169281" y="433290"/>
                  <a:pt x="155416" y="419426"/>
                  <a:pt x="155416" y="402324"/>
                </a:cubicBezTo>
                <a:close/>
                <a:moveTo>
                  <a:pt x="155416" y="526110"/>
                </a:moveTo>
                <a:cubicBezTo>
                  <a:pt x="155416" y="509008"/>
                  <a:pt x="169281" y="495144"/>
                  <a:pt x="186383" y="495144"/>
                </a:cubicBezTo>
                <a:cubicBezTo>
                  <a:pt x="203485" y="495144"/>
                  <a:pt x="217349" y="509008"/>
                  <a:pt x="217349" y="526110"/>
                </a:cubicBezTo>
                <a:cubicBezTo>
                  <a:pt x="217349" y="543212"/>
                  <a:pt x="203485" y="557076"/>
                  <a:pt x="186383" y="557076"/>
                </a:cubicBezTo>
                <a:cubicBezTo>
                  <a:pt x="169281" y="557076"/>
                  <a:pt x="155416" y="543212"/>
                  <a:pt x="155416" y="526110"/>
                </a:cubicBezTo>
                <a:close/>
                <a:moveTo>
                  <a:pt x="155416" y="649895"/>
                </a:moveTo>
                <a:cubicBezTo>
                  <a:pt x="155416" y="632793"/>
                  <a:pt x="169281" y="618929"/>
                  <a:pt x="186383" y="618929"/>
                </a:cubicBezTo>
                <a:cubicBezTo>
                  <a:pt x="203485" y="618929"/>
                  <a:pt x="217349" y="632793"/>
                  <a:pt x="217349" y="649895"/>
                </a:cubicBezTo>
                <a:cubicBezTo>
                  <a:pt x="217349" y="666997"/>
                  <a:pt x="203485" y="680861"/>
                  <a:pt x="186383" y="680861"/>
                </a:cubicBezTo>
                <a:cubicBezTo>
                  <a:pt x="169281" y="680861"/>
                  <a:pt x="155416" y="666997"/>
                  <a:pt x="155416" y="649895"/>
                </a:cubicBezTo>
                <a:close/>
                <a:moveTo>
                  <a:pt x="155416" y="773681"/>
                </a:moveTo>
                <a:cubicBezTo>
                  <a:pt x="155416" y="756578"/>
                  <a:pt x="169281" y="742714"/>
                  <a:pt x="186383" y="742714"/>
                </a:cubicBezTo>
                <a:cubicBezTo>
                  <a:pt x="203485" y="742714"/>
                  <a:pt x="217349" y="756578"/>
                  <a:pt x="217349" y="773681"/>
                </a:cubicBezTo>
                <a:cubicBezTo>
                  <a:pt x="217349" y="790783"/>
                  <a:pt x="203485" y="804647"/>
                  <a:pt x="186383" y="804647"/>
                </a:cubicBezTo>
                <a:cubicBezTo>
                  <a:pt x="169281" y="804647"/>
                  <a:pt x="155416" y="790783"/>
                  <a:pt x="155416" y="773681"/>
                </a:cubicBezTo>
                <a:close/>
                <a:moveTo>
                  <a:pt x="67055" y="30967"/>
                </a:moveTo>
                <a:cubicBezTo>
                  <a:pt x="67055" y="13865"/>
                  <a:pt x="80919" y="0"/>
                  <a:pt x="98021" y="0"/>
                </a:cubicBezTo>
                <a:cubicBezTo>
                  <a:pt x="115123" y="0"/>
                  <a:pt x="128987" y="13865"/>
                  <a:pt x="128987" y="30967"/>
                </a:cubicBezTo>
                <a:cubicBezTo>
                  <a:pt x="128987" y="48070"/>
                  <a:pt x="115123" y="61934"/>
                  <a:pt x="98021" y="61934"/>
                </a:cubicBezTo>
                <a:cubicBezTo>
                  <a:pt x="80919" y="61934"/>
                  <a:pt x="67055" y="48070"/>
                  <a:pt x="67055" y="30967"/>
                </a:cubicBezTo>
                <a:close/>
                <a:moveTo>
                  <a:pt x="67055" y="154753"/>
                </a:moveTo>
                <a:cubicBezTo>
                  <a:pt x="67055" y="137651"/>
                  <a:pt x="80919" y="123786"/>
                  <a:pt x="98021" y="123786"/>
                </a:cubicBezTo>
                <a:cubicBezTo>
                  <a:pt x="115123" y="123786"/>
                  <a:pt x="128987" y="137651"/>
                  <a:pt x="128987" y="154753"/>
                </a:cubicBezTo>
                <a:cubicBezTo>
                  <a:pt x="128987" y="171855"/>
                  <a:pt x="115123" y="185719"/>
                  <a:pt x="98021" y="185719"/>
                </a:cubicBezTo>
                <a:cubicBezTo>
                  <a:pt x="80919" y="185719"/>
                  <a:pt x="67055" y="171855"/>
                  <a:pt x="67055" y="154753"/>
                </a:cubicBezTo>
                <a:close/>
                <a:moveTo>
                  <a:pt x="67055" y="278538"/>
                </a:moveTo>
                <a:cubicBezTo>
                  <a:pt x="67055" y="261436"/>
                  <a:pt x="80919" y="247572"/>
                  <a:pt x="98021" y="247572"/>
                </a:cubicBezTo>
                <a:cubicBezTo>
                  <a:pt x="115123" y="247572"/>
                  <a:pt x="128987" y="261436"/>
                  <a:pt x="128987" y="278538"/>
                </a:cubicBezTo>
                <a:cubicBezTo>
                  <a:pt x="128987" y="295641"/>
                  <a:pt x="115123" y="309505"/>
                  <a:pt x="98021" y="309505"/>
                </a:cubicBezTo>
                <a:cubicBezTo>
                  <a:pt x="80919" y="309505"/>
                  <a:pt x="67055" y="295641"/>
                  <a:pt x="67055" y="278538"/>
                </a:cubicBezTo>
                <a:close/>
                <a:moveTo>
                  <a:pt x="67055" y="402324"/>
                </a:moveTo>
                <a:cubicBezTo>
                  <a:pt x="67055" y="385222"/>
                  <a:pt x="80919" y="371358"/>
                  <a:pt x="98021" y="371358"/>
                </a:cubicBezTo>
                <a:cubicBezTo>
                  <a:pt x="115123" y="371358"/>
                  <a:pt x="128987" y="385222"/>
                  <a:pt x="128987" y="402324"/>
                </a:cubicBezTo>
                <a:cubicBezTo>
                  <a:pt x="128987" y="419426"/>
                  <a:pt x="115123" y="433290"/>
                  <a:pt x="98021" y="433290"/>
                </a:cubicBezTo>
                <a:cubicBezTo>
                  <a:pt x="80919" y="433290"/>
                  <a:pt x="67055" y="419426"/>
                  <a:pt x="67055" y="402324"/>
                </a:cubicBezTo>
                <a:close/>
                <a:moveTo>
                  <a:pt x="67055" y="526110"/>
                </a:moveTo>
                <a:cubicBezTo>
                  <a:pt x="67055" y="509008"/>
                  <a:pt x="80919" y="495144"/>
                  <a:pt x="98021" y="495144"/>
                </a:cubicBezTo>
                <a:cubicBezTo>
                  <a:pt x="115123" y="495144"/>
                  <a:pt x="128987" y="509008"/>
                  <a:pt x="128987" y="526110"/>
                </a:cubicBezTo>
                <a:cubicBezTo>
                  <a:pt x="128987" y="543212"/>
                  <a:pt x="115123" y="557076"/>
                  <a:pt x="98021" y="557076"/>
                </a:cubicBezTo>
                <a:cubicBezTo>
                  <a:pt x="80919" y="557076"/>
                  <a:pt x="67055" y="543212"/>
                  <a:pt x="67055" y="526110"/>
                </a:cubicBezTo>
                <a:close/>
                <a:moveTo>
                  <a:pt x="67055" y="649895"/>
                </a:moveTo>
                <a:cubicBezTo>
                  <a:pt x="67055" y="632793"/>
                  <a:pt x="80919" y="618929"/>
                  <a:pt x="98021" y="618929"/>
                </a:cubicBezTo>
                <a:cubicBezTo>
                  <a:pt x="115123" y="618929"/>
                  <a:pt x="128987" y="632793"/>
                  <a:pt x="128987" y="649895"/>
                </a:cubicBezTo>
                <a:cubicBezTo>
                  <a:pt x="128987" y="666997"/>
                  <a:pt x="115123" y="680861"/>
                  <a:pt x="98021" y="680861"/>
                </a:cubicBezTo>
                <a:cubicBezTo>
                  <a:pt x="80919" y="680861"/>
                  <a:pt x="67055" y="666997"/>
                  <a:pt x="67055" y="649895"/>
                </a:cubicBezTo>
                <a:close/>
                <a:moveTo>
                  <a:pt x="67055" y="773681"/>
                </a:moveTo>
                <a:cubicBezTo>
                  <a:pt x="67055" y="756578"/>
                  <a:pt x="80919" y="742714"/>
                  <a:pt x="98021" y="742714"/>
                </a:cubicBezTo>
                <a:cubicBezTo>
                  <a:pt x="115123" y="742714"/>
                  <a:pt x="128987" y="756578"/>
                  <a:pt x="128987" y="773681"/>
                </a:cubicBezTo>
                <a:cubicBezTo>
                  <a:pt x="128987" y="790783"/>
                  <a:pt x="115123" y="804647"/>
                  <a:pt x="98021" y="804647"/>
                </a:cubicBezTo>
                <a:cubicBezTo>
                  <a:pt x="80919" y="804647"/>
                  <a:pt x="67055" y="790783"/>
                  <a:pt x="67055" y="773681"/>
                </a:cubicBezTo>
                <a:close/>
                <a:moveTo>
                  <a:pt x="0" y="57932"/>
                </a:moveTo>
                <a:lnTo>
                  <a:pt x="0" y="4002"/>
                </a:lnTo>
                <a:lnTo>
                  <a:pt x="9660" y="0"/>
                </a:lnTo>
                <a:cubicBezTo>
                  <a:pt x="26762" y="0"/>
                  <a:pt x="40626" y="13865"/>
                  <a:pt x="40626" y="30967"/>
                </a:cubicBezTo>
                <a:cubicBezTo>
                  <a:pt x="40626" y="48070"/>
                  <a:pt x="26762" y="61934"/>
                  <a:pt x="9660" y="61934"/>
                </a:cubicBezTo>
                <a:close/>
                <a:moveTo>
                  <a:pt x="0" y="181718"/>
                </a:moveTo>
                <a:lnTo>
                  <a:pt x="0" y="127788"/>
                </a:lnTo>
                <a:lnTo>
                  <a:pt x="9660" y="123786"/>
                </a:lnTo>
                <a:cubicBezTo>
                  <a:pt x="26762" y="123786"/>
                  <a:pt x="40626" y="137651"/>
                  <a:pt x="40626" y="154753"/>
                </a:cubicBezTo>
                <a:cubicBezTo>
                  <a:pt x="40626" y="171855"/>
                  <a:pt x="26762" y="185719"/>
                  <a:pt x="9660" y="185719"/>
                </a:cubicBezTo>
                <a:close/>
                <a:moveTo>
                  <a:pt x="0" y="305503"/>
                </a:moveTo>
                <a:lnTo>
                  <a:pt x="0" y="251573"/>
                </a:lnTo>
                <a:lnTo>
                  <a:pt x="9660" y="247572"/>
                </a:lnTo>
                <a:cubicBezTo>
                  <a:pt x="26762" y="247572"/>
                  <a:pt x="40626" y="261436"/>
                  <a:pt x="40626" y="278538"/>
                </a:cubicBezTo>
                <a:cubicBezTo>
                  <a:pt x="40626" y="295641"/>
                  <a:pt x="26762" y="309505"/>
                  <a:pt x="9660" y="309505"/>
                </a:cubicBezTo>
                <a:close/>
                <a:moveTo>
                  <a:pt x="0" y="429289"/>
                </a:moveTo>
                <a:lnTo>
                  <a:pt x="0" y="375359"/>
                </a:lnTo>
                <a:lnTo>
                  <a:pt x="9660" y="371358"/>
                </a:lnTo>
                <a:cubicBezTo>
                  <a:pt x="26762" y="371358"/>
                  <a:pt x="40626" y="385222"/>
                  <a:pt x="40626" y="402324"/>
                </a:cubicBezTo>
                <a:cubicBezTo>
                  <a:pt x="40626" y="419426"/>
                  <a:pt x="26762" y="433290"/>
                  <a:pt x="9660" y="433290"/>
                </a:cubicBezTo>
                <a:close/>
                <a:moveTo>
                  <a:pt x="0" y="553075"/>
                </a:moveTo>
                <a:lnTo>
                  <a:pt x="0" y="499145"/>
                </a:lnTo>
                <a:lnTo>
                  <a:pt x="9660" y="495144"/>
                </a:lnTo>
                <a:cubicBezTo>
                  <a:pt x="26762" y="495144"/>
                  <a:pt x="40626" y="509008"/>
                  <a:pt x="40626" y="526110"/>
                </a:cubicBezTo>
                <a:cubicBezTo>
                  <a:pt x="40626" y="543212"/>
                  <a:pt x="26762" y="557076"/>
                  <a:pt x="9660" y="557076"/>
                </a:cubicBezTo>
                <a:close/>
                <a:moveTo>
                  <a:pt x="0" y="676860"/>
                </a:moveTo>
                <a:lnTo>
                  <a:pt x="0" y="622930"/>
                </a:lnTo>
                <a:lnTo>
                  <a:pt x="9660" y="618929"/>
                </a:lnTo>
                <a:cubicBezTo>
                  <a:pt x="26762" y="618929"/>
                  <a:pt x="40626" y="632793"/>
                  <a:pt x="40626" y="649895"/>
                </a:cubicBezTo>
                <a:cubicBezTo>
                  <a:pt x="40626" y="666997"/>
                  <a:pt x="26762" y="680861"/>
                  <a:pt x="9660" y="680861"/>
                </a:cubicBezTo>
                <a:close/>
                <a:moveTo>
                  <a:pt x="0" y="800646"/>
                </a:moveTo>
                <a:lnTo>
                  <a:pt x="0" y="746716"/>
                </a:lnTo>
                <a:lnTo>
                  <a:pt x="9660" y="742714"/>
                </a:lnTo>
                <a:cubicBezTo>
                  <a:pt x="26762" y="742714"/>
                  <a:pt x="40626" y="756578"/>
                  <a:pt x="40626" y="773681"/>
                </a:cubicBezTo>
                <a:cubicBezTo>
                  <a:pt x="40626" y="790783"/>
                  <a:pt x="26762" y="804647"/>
                  <a:pt x="9660" y="804647"/>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2" name="标题 1"/>
          <p:cNvSpPr txBox="1"/>
          <p:nvPr/>
        </p:nvSpPr>
        <p:spPr>
          <a:xfrm rot="10800000">
            <a:off x="0" y="3156020"/>
            <a:ext cx="314738" cy="804646"/>
          </a:xfrm>
          <a:custGeom>
            <a:avLst/>
            <a:gdLst>
              <a:gd name="connsiteX0" fmla="*/ 30966 w 314738"/>
              <a:gd name="connsiteY0" fmla="*/ 61933 h 804646"/>
              <a:gd name="connsiteX1" fmla="*/ 0 w 314738"/>
              <a:gd name="connsiteY1" fmla="*/ 30967 h 804646"/>
              <a:gd name="connsiteX2" fmla="*/ 30966 w 314738"/>
              <a:gd name="connsiteY2" fmla="*/ 0 h 804646"/>
              <a:gd name="connsiteX3" fmla="*/ 61932 w 314738"/>
              <a:gd name="connsiteY3" fmla="*/ 30967 h 804646"/>
              <a:gd name="connsiteX4" fmla="*/ 30966 w 314738"/>
              <a:gd name="connsiteY4" fmla="*/ 61933 h 804646"/>
              <a:gd name="connsiteX5" fmla="*/ 119327 w 314738"/>
              <a:gd name="connsiteY5" fmla="*/ 61933 h 804646"/>
              <a:gd name="connsiteX6" fmla="*/ 88361 w 314738"/>
              <a:gd name="connsiteY6" fmla="*/ 30967 h 804646"/>
              <a:gd name="connsiteX7" fmla="*/ 119327 w 314738"/>
              <a:gd name="connsiteY7" fmla="*/ 0 h 804646"/>
              <a:gd name="connsiteX8" fmla="*/ 150293 w 314738"/>
              <a:gd name="connsiteY8" fmla="*/ 30967 h 804646"/>
              <a:gd name="connsiteX9" fmla="*/ 119327 w 314738"/>
              <a:gd name="connsiteY9" fmla="*/ 61933 h 804646"/>
              <a:gd name="connsiteX10" fmla="*/ 207688 w 314738"/>
              <a:gd name="connsiteY10" fmla="*/ 61933 h 804646"/>
              <a:gd name="connsiteX11" fmla="*/ 176722 w 314738"/>
              <a:gd name="connsiteY11" fmla="*/ 30967 h 804646"/>
              <a:gd name="connsiteX12" fmla="*/ 207688 w 314738"/>
              <a:gd name="connsiteY12" fmla="*/ 0 h 804646"/>
              <a:gd name="connsiteX13" fmla="*/ 238654 w 314738"/>
              <a:gd name="connsiteY13" fmla="*/ 30967 h 804646"/>
              <a:gd name="connsiteX14" fmla="*/ 207688 w 314738"/>
              <a:gd name="connsiteY14" fmla="*/ 61933 h 804646"/>
              <a:gd name="connsiteX15" fmla="*/ 296049 w 314738"/>
              <a:gd name="connsiteY15" fmla="*/ 61933 h 804646"/>
              <a:gd name="connsiteX16" fmla="*/ 265082 w 314738"/>
              <a:gd name="connsiteY16" fmla="*/ 30967 h 804646"/>
              <a:gd name="connsiteX17" fmla="*/ 296049 w 314738"/>
              <a:gd name="connsiteY17" fmla="*/ 0 h 804646"/>
              <a:gd name="connsiteX18" fmla="*/ 314738 w 314738"/>
              <a:gd name="connsiteY18" fmla="*/ 7741 h 804646"/>
              <a:gd name="connsiteX19" fmla="*/ 314738 w 314738"/>
              <a:gd name="connsiteY19" fmla="*/ 54192 h 804646"/>
              <a:gd name="connsiteX20" fmla="*/ 30966 w 314738"/>
              <a:gd name="connsiteY20" fmla="*/ 185718 h 804646"/>
              <a:gd name="connsiteX21" fmla="*/ 0 w 314738"/>
              <a:gd name="connsiteY21" fmla="*/ 154752 h 804646"/>
              <a:gd name="connsiteX22" fmla="*/ 30966 w 314738"/>
              <a:gd name="connsiteY22" fmla="*/ 123786 h 804646"/>
              <a:gd name="connsiteX23" fmla="*/ 61932 w 314738"/>
              <a:gd name="connsiteY23" fmla="*/ 154752 h 804646"/>
              <a:gd name="connsiteX24" fmla="*/ 30966 w 314738"/>
              <a:gd name="connsiteY24" fmla="*/ 185718 h 804646"/>
              <a:gd name="connsiteX25" fmla="*/ 119327 w 314738"/>
              <a:gd name="connsiteY25" fmla="*/ 185718 h 804646"/>
              <a:gd name="connsiteX26" fmla="*/ 88361 w 314738"/>
              <a:gd name="connsiteY26" fmla="*/ 154752 h 804646"/>
              <a:gd name="connsiteX27" fmla="*/ 119327 w 314738"/>
              <a:gd name="connsiteY27" fmla="*/ 123786 h 804646"/>
              <a:gd name="connsiteX28" fmla="*/ 150293 w 314738"/>
              <a:gd name="connsiteY28" fmla="*/ 154752 h 804646"/>
              <a:gd name="connsiteX29" fmla="*/ 119327 w 314738"/>
              <a:gd name="connsiteY29" fmla="*/ 185718 h 804646"/>
              <a:gd name="connsiteX30" fmla="*/ 207688 w 314738"/>
              <a:gd name="connsiteY30" fmla="*/ 185718 h 804646"/>
              <a:gd name="connsiteX31" fmla="*/ 176722 w 314738"/>
              <a:gd name="connsiteY31" fmla="*/ 154752 h 804646"/>
              <a:gd name="connsiteX32" fmla="*/ 207688 w 314738"/>
              <a:gd name="connsiteY32" fmla="*/ 123786 h 804646"/>
              <a:gd name="connsiteX33" fmla="*/ 238654 w 314738"/>
              <a:gd name="connsiteY33" fmla="*/ 154752 h 804646"/>
              <a:gd name="connsiteX34" fmla="*/ 207688 w 314738"/>
              <a:gd name="connsiteY34" fmla="*/ 185718 h 804646"/>
              <a:gd name="connsiteX35" fmla="*/ 296049 w 314738"/>
              <a:gd name="connsiteY35" fmla="*/ 185718 h 804646"/>
              <a:gd name="connsiteX36" fmla="*/ 265082 w 314738"/>
              <a:gd name="connsiteY36" fmla="*/ 154752 h 804646"/>
              <a:gd name="connsiteX37" fmla="*/ 296049 w 314738"/>
              <a:gd name="connsiteY37" fmla="*/ 123786 h 804646"/>
              <a:gd name="connsiteX38" fmla="*/ 314738 w 314738"/>
              <a:gd name="connsiteY38" fmla="*/ 131527 h 804646"/>
              <a:gd name="connsiteX39" fmla="*/ 314738 w 314738"/>
              <a:gd name="connsiteY39" fmla="*/ 177977 h 804646"/>
              <a:gd name="connsiteX40" fmla="*/ 30966 w 314738"/>
              <a:gd name="connsiteY40" fmla="*/ 309504 h 804646"/>
              <a:gd name="connsiteX41" fmla="*/ 0 w 314738"/>
              <a:gd name="connsiteY41" fmla="*/ 278538 h 804646"/>
              <a:gd name="connsiteX42" fmla="*/ 30966 w 314738"/>
              <a:gd name="connsiteY42" fmla="*/ 247571 h 804646"/>
              <a:gd name="connsiteX43" fmla="*/ 61932 w 314738"/>
              <a:gd name="connsiteY43" fmla="*/ 278538 h 804646"/>
              <a:gd name="connsiteX44" fmla="*/ 30966 w 314738"/>
              <a:gd name="connsiteY44" fmla="*/ 309504 h 804646"/>
              <a:gd name="connsiteX45" fmla="*/ 119327 w 314738"/>
              <a:gd name="connsiteY45" fmla="*/ 309504 h 804646"/>
              <a:gd name="connsiteX46" fmla="*/ 88361 w 314738"/>
              <a:gd name="connsiteY46" fmla="*/ 278538 h 804646"/>
              <a:gd name="connsiteX47" fmla="*/ 119327 w 314738"/>
              <a:gd name="connsiteY47" fmla="*/ 247571 h 804646"/>
              <a:gd name="connsiteX48" fmla="*/ 150293 w 314738"/>
              <a:gd name="connsiteY48" fmla="*/ 278538 h 804646"/>
              <a:gd name="connsiteX49" fmla="*/ 119327 w 314738"/>
              <a:gd name="connsiteY49" fmla="*/ 309504 h 804646"/>
              <a:gd name="connsiteX50" fmla="*/ 207688 w 314738"/>
              <a:gd name="connsiteY50" fmla="*/ 309504 h 804646"/>
              <a:gd name="connsiteX51" fmla="*/ 176722 w 314738"/>
              <a:gd name="connsiteY51" fmla="*/ 278538 h 804646"/>
              <a:gd name="connsiteX52" fmla="*/ 207688 w 314738"/>
              <a:gd name="connsiteY52" fmla="*/ 247571 h 804646"/>
              <a:gd name="connsiteX53" fmla="*/ 238654 w 314738"/>
              <a:gd name="connsiteY53" fmla="*/ 278538 h 804646"/>
              <a:gd name="connsiteX54" fmla="*/ 207688 w 314738"/>
              <a:gd name="connsiteY54" fmla="*/ 309504 h 804646"/>
              <a:gd name="connsiteX55" fmla="*/ 296049 w 314738"/>
              <a:gd name="connsiteY55" fmla="*/ 309504 h 804646"/>
              <a:gd name="connsiteX56" fmla="*/ 265082 w 314738"/>
              <a:gd name="connsiteY56" fmla="*/ 278538 h 804646"/>
              <a:gd name="connsiteX57" fmla="*/ 296049 w 314738"/>
              <a:gd name="connsiteY57" fmla="*/ 247571 h 804646"/>
              <a:gd name="connsiteX58" fmla="*/ 314738 w 314738"/>
              <a:gd name="connsiteY58" fmla="*/ 255313 h 804646"/>
              <a:gd name="connsiteX59" fmla="*/ 314738 w 314738"/>
              <a:gd name="connsiteY59" fmla="*/ 301763 h 804646"/>
              <a:gd name="connsiteX60" fmla="*/ 30966 w 314738"/>
              <a:gd name="connsiteY60" fmla="*/ 433289 h 804646"/>
              <a:gd name="connsiteX61" fmla="*/ 0 w 314738"/>
              <a:gd name="connsiteY61" fmla="*/ 402323 h 804646"/>
              <a:gd name="connsiteX62" fmla="*/ 30966 w 314738"/>
              <a:gd name="connsiteY62" fmla="*/ 371357 h 804646"/>
              <a:gd name="connsiteX63" fmla="*/ 61932 w 314738"/>
              <a:gd name="connsiteY63" fmla="*/ 402323 h 804646"/>
              <a:gd name="connsiteX64" fmla="*/ 30966 w 314738"/>
              <a:gd name="connsiteY64" fmla="*/ 433289 h 804646"/>
              <a:gd name="connsiteX65" fmla="*/ 119327 w 314738"/>
              <a:gd name="connsiteY65" fmla="*/ 433289 h 804646"/>
              <a:gd name="connsiteX66" fmla="*/ 88361 w 314738"/>
              <a:gd name="connsiteY66" fmla="*/ 402323 h 804646"/>
              <a:gd name="connsiteX67" fmla="*/ 119327 w 314738"/>
              <a:gd name="connsiteY67" fmla="*/ 371357 h 804646"/>
              <a:gd name="connsiteX68" fmla="*/ 150293 w 314738"/>
              <a:gd name="connsiteY68" fmla="*/ 402323 h 804646"/>
              <a:gd name="connsiteX69" fmla="*/ 119327 w 314738"/>
              <a:gd name="connsiteY69" fmla="*/ 433289 h 804646"/>
              <a:gd name="connsiteX70" fmla="*/ 207688 w 314738"/>
              <a:gd name="connsiteY70" fmla="*/ 433289 h 804646"/>
              <a:gd name="connsiteX71" fmla="*/ 176722 w 314738"/>
              <a:gd name="connsiteY71" fmla="*/ 402323 h 804646"/>
              <a:gd name="connsiteX72" fmla="*/ 207688 w 314738"/>
              <a:gd name="connsiteY72" fmla="*/ 371357 h 804646"/>
              <a:gd name="connsiteX73" fmla="*/ 238654 w 314738"/>
              <a:gd name="connsiteY73" fmla="*/ 402323 h 804646"/>
              <a:gd name="connsiteX74" fmla="*/ 207688 w 314738"/>
              <a:gd name="connsiteY74" fmla="*/ 433289 h 804646"/>
              <a:gd name="connsiteX75" fmla="*/ 296049 w 314738"/>
              <a:gd name="connsiteY75" fmla="*/ 433289 h 804646"/>
              <a:gd name="connsiteX76" fmla="*/ 265082 w 314738"/>
              <a:gd name="connsiteY76" fmla="*/ 402323 h 804646"/>
              <a:gd name="connsiteX77" fmla="*/ 296049 w 314738"/>
              <a:gd name="connsiteY77" fmla="*/ 371357 h 804646"/>
              <a:gd name="connsiteX78" fmla="*/ 314738 w 314738"/>
              <a:gd name="connsiteY78" fmla="*/ 379098 h 804646"/>
              <a:gd name="connsiteX79" fmla="*/ 314738 w 314738"/>
              <a:gd name="connsiteY79" fmla="*/ 425548 h 804646"/>
              <a:gd name="connsiteX80" fmla="*/ 30966 w 314738"/>
              <a:gd name="connsiteY80" fmla="*/ 557075 h 804646"/>
              <a:gd name="connsiteX81" fmla="*/ 0 w 314738"/>
              <a:gd name="connsiteY81" fmla="*/ 526109 h 804646"/>
              <a:gd name="connsiteX82" fmla="*/ 30966 w 314738"/>
              <a:gd name="connsiteY82" fmla="*/ 495142 h 804646"/>
              <a:gd name="connsiteX83" fmla="*/ 61932 w 314738"/>
              <a:gd name="connsiteY83" fmla="*/ 526109 h 804646"/>
              <a:gd name="connsiteX84" fmla="*/ 30966 w 314738"/>
              <a:gd name="connsiteY84" fmla="*/ 557075 h 804646"/>
              <a:gd name="connsiteX85" fmla="*/ 119327 w 314738"/>
              <a:gd name="connsiteY85" fmla="*/ 557075 h 804646"/>
              <a:gd name="connsiteX86" fmla="*/ 88361 w 314738"/>
              <a:gd name="connsiteY86" fmla="*/ 526109 h 804646"/>
              <a:gd name="connsiteX87" fmla="*/ 119327 w 314738"/>
              <a:gd name="connsiteY87" fmla="*/ 495142 h 804646"/>
              <a:gd name="connsiteX88" fmla="*/ 150293 w 314738"/>
              <a:gd name="connsiteY88" fmla="*/ 526109 h 804646"/>
              <a:gd name="connsiteX89" fmla="*/ 119327 w 314738"/>
              <a:gd name="connsiteY89" fmla="*/ 557075 h 804646"/>
              <a:gd name="connsiteX90" fmla="*/ 207688 w 314738"/>
              <a:gd name="connsiteY90" fmla="*/ 557075 h 804646"/>
              <a:gd name="connsiteX91" fmla="*/ 176722 w 314738"/>
              <a:gd name="connsiteY91" fmla="*/ 526109 h 804646"/>
              <a:gd name="connsiteX92" fmla="*/ 207688 w 314738"/>
              <a:gd name="connsiteY92" fmla="*/ 495142 h 804646"/>
              <a:gd name="connsiteX93" fmla="*/ 238654 w 314738"/>
              <a:gd name="connsiteY93" fmla="*/ 526109 h 804646"/>
              <a:gd name="connsiteX94" fmla="*/ 207688 w 314738"/>
              <a:gd name="connsiteY94" fmla="*/ 557075 h 804646"/>
              <a:gd name="connsiteX95" fmla="*/ 296049 w 314738"/>
              <a:gd name="connsiteY95" fmla="*/ 557075 h 804646"/>
              <a:gd name="connsiteX96" fmla="*/ 265082 w 314738"/>
              <a:gd name="connsiteY96" fmla="*/ 526109 h 804646"/>
              <a:gd name="connsiteX97" fmla="*/ 296049 w 314738"/>
              <a:gd name="connsiteY97" fmla="*/ 495142 h 804646"/>
              <a:gd name="connsiteX98" fmla="*/ 314738 w 314738"/>
              <a:gd name="connsiteY98" fmla="*/ 502884 h 804646"/>
              <a:gd name="connsiteX99" fmla="*/ 314738 w 314738"/>
              <a:gd name="connsiteY99" fmla="*/ 549334 h 804646"/>
              <a:gd name="connsiteX100" fmla="*/ 30966 w 314738"/>
              <a:gd name="connsiteY100" fmla="*/ 680861 h 804646"/>
              <a:gd name="connsiteX101" fmla="*/ 0 w 314738"/>
              <a:gd name="connsiteY101" fmla="*/ 649894 h 804646"/>
              <a:gd name="connsiteX102" fmla="*/ 30966 w 314738"/>
              <a:gd name="connsiteY102" fmla="*/ 618928 h 804646"/>
              <a:gd name="connsiteX103" fmla="*/ 61932 w 314738"/>
              <a:gd name="connsiteY103" fmla="*/ 649894 h 804646"/>
              <a:gd name="connsiteX104" fmla="*/ 30966 w 314738"/>
              <a:gd name="connsiteY104" fmla="*/ 680861 h 804646"/>
              <a:gd name="connsiteX105" fmla="*/ 119327 w 314738"/>
              <a:gd name="connsiteY105" fmla="*/ 680861 h 804646"/>
              <a:gd name="connsiteX106" fmla="*/ 88361 w 314738"/>
              <a:gd name="connsiteY106" fmla="*/ 649894 h 804646"/>
              <a:gd name="connsiteX107" fmla="*/ 119327 w 314738"/>
              <a:gd name="connsiteY107" fmla="*/ 618928 h 804646"/>
              <a:gd name="connsiteX108" fmla="*/ 150293 w 314738"/>
              <a:gd name="connsiteY108" fmla="*/ 649894 h 804646"/>
              <a:gd name="connsiteX109" fmla="*/ 119327 w 314738"/>
              <a:gd name="connsiteY109" fmla="*/ 680861 h 804646"/>
              <a:gd name="connsiteX110" fmla="*/ 207688 w 314738"/>
              <a:gd name="connsiteY110" fmla="*/ 680861 h 804646"/>
              <a:gd name="connsiteX111" fmla="*/ 176722 w 314738"/>
              <a:gd name="connsiteY111" fmla="*/ 649894 h 804646"/>
              <a:gd name="connsiteX112" fmla="*/ 207688 w 314738"/>
              <a:gd name="connsiteY112" fmla="*/ 618928 h 804646"/>
              <a:gd name="connsiteX113" fmla="*/ 238654 w 314738"/>
              <a:gd name="connsiteY113" fmla="*/ 649894 h 804646"/>
              <a:gd name="connsiteX114" fmla="*/ 207688 w 314738"/>
              <a:gd name="connsiteY114" fmla="*/ 680861 h 804646"/>
              <a:gd name="connsiteX115" fmla="*/ 296049 w 314738"/>
              <a:gd name="connsiteY115" fmla="*/ 680861 h 804646"/>
              <a:gd name="connsiteX116" fmla="*/ 265082 w 314738"/>
              <a:gd name="connsiteY116" fmla="*/ 649894 h 804646"/>
              <a:gd name="connsiteX117" fmla="*/ 296049 w 314738"/>
              <a:gd name="connsiteY117" fmla="*/ 618928 h 804646"/>
              <a:gd name="connsiteX118" fmla="*/ 314738 w 314738"/>
              <a:gd name="connsiteY118" fmla="*/ 626669 h 804646"/>
              <a:gd name="connsiteX119" fmla="*/ 314738 w 314738"/>
              <a:gd name="connsiteY119" fmla="*/ 673119 h 804646"/>
              <a:gd name="connsiteX120" fmla="*/ 30966 w 314738"/>
              <a:gd name="connsiteY120" fmla="*/ 804646 h 804646"/>
              <a:gd name="connsiteX121" fmla="*/ 0 w 314738"/>
              <a:gd name="connsiteY121" fmla="*/ 773680 h 804646"/>
              <a:gd name="connsiteX122" fmla="*/ 30966 w 314738"/>
              <a:gd name="connsiteY122" fmla="*/ 742714 h 804646"/>
              <a:gd name="connsiteX123" fmla="*/ 61932 w 314738"/>
              <a:gd name="connsiteY123" fmla="*/ 773680 h 804646"/>
              <a:gd name="connsiteX124" fmla="*/ 30966 w 314738"/>
              <a:gd name="connsiteY124" fmla="*/ 804646 h 804646"/>
              <a:gd name="connsiteX125" fmla="*/ 119327 w 314738"/>
              <a:gd name="connsiteY125" fmla="*/ 804646 h 804646"/>
              <a:gd name="connsiteX126" fmla="*/ 88361 w 314738"/>
              <a:gd name="connsiteY126" fmla="*/ 773680 h 804646"/>
              <a:gd name="connsiteX127" fmla="*/ 119327 w 314738"/>
              <a:gd name="connsiteY127" fmla="*/ 742714 h 804646"/>
              <a:gd name="connsiteX128" fmla="*/ 150293 w 314738"/>
              <a:gd name="connsiteY128" fmla="*/ 773680 h 804646"/>
              <a:gd name="connsiteX129" fmla="*/ 119327 w 314738"/>
              <a:gd name="connsiteY129" fmla="*/ 804646 h 804646"/>
              <a:gd name="connsiteX130" fmla="*/ 207688 w 314738"/>
              <a:gd name="connsiteY130" fmla="*/ 804646 h 804646"/>
              <a:gd name="connsiteX131" fmla="*/ 176722 w 314738"/>
              <a:gd name="connsiteY131" fmla="*/ 773680 h 804646"/>
              <a:gd name="connsiteX132" fmla="*/ 207688 w 314738"/>
              <a:gd name="connsiteY132" fmla="*/ 742714 h 804646"/>
              <a:gd name="connsiteX133" fmla="*/ 238654 w 314738"/>
              <a:gd name="connsiteY133" fmla="*/ 773680 h 804646"/>
              <a:gd name="connsiteX134" fmla="*/ 207688 w 314738"/>
              <a:gd name="connsiteY134" fmla="*/ 804646 h 804646"/>
              <a:gd name="connsiteX135" fmla="*/ 296049 w 314738"/>
              <a:gd name="connsiteY135" fmla="*/ 804646 h 804646"/>
              <a:gd name="connsiteX136" fmla="*/ 265082 w 314738"/>
              <a:gd name="connsiteY136" fmla="*/ 773680 h 804646"/>
              <a:gd name="connsiteX137" fmla="*/ 296049 w 314738"/>
              <a:gd name="connsiteY137" fmla="*/ 742714 h 804646"/>
              <a:gd name="connsiteX138" fmla="*/ 314738 w 314738"/>
              <a:gd name="connsiteY138" fmla="*/ 750455 h 804646"/>
              <a:gd name="connsiteX139" fmla="*/ 314738 w 314738"/>
              <a:gd name="connsiteY139" fmla="*/ 796905 h 804646"/>
            </a:gdLst>
            <a:ahLst/>
            <a:cxnLst/>
            <a:rect l="l" t="t" r="r" b="b"/>
            <a:pathLst>
              <a:path w="314738" h="804646">
                <a:moveTo>
                  <a:pt x="30966" y="61933"/>
                </a:moveTo>
                <a:cubicBezTo>
                  <a:pt x="13864" y="61933"/>
                  <a:pt x="0" y="48069"/>
                  <a:pt x="0" y="30967"/>
                </a:cubicBezTo>
                <a:cubicBezTo>
                  <a:pt x="0" y="13864"/>
                  <a:pt x="13864" y="0"/>
                  <a:pt x="30966" y="0"/>
                </a:cubicBezTo>
                <a:cubicBezTo>
                  <a:pt x="48068" y="0"/>
                  <a:pt x="61932" y="13864"/>
                  <a:pt x="61932" y="30967"/>
                </a:cubicBezTo>
                <a:cubicBezTo>
                  <a:pt x="61932" y="48069"/>
                  <a:pt x="48068" y="61933"/>
                  <a:pt x="30966" y="61933"/>
                </a:cubicBezTo>
                <a:close/>
                <a:moveTo>
                  <a:pt x="119327" y="61933"/>
                </a:moveTo>
                <a:cubicBezTo>
                  <a:pt x="102225" y="61933"/>
                  <a:pt x="88361" y="48069"/>
                  <a:pt x="88361" y="30967"/>
                </a:cubicBezTo>
                <a:cubicBezTo>
                  <a:pt x="88361" y="13864"/>
                  <a:pt x="102225" y="0"/>
                  <a:pt x="119327" y="0"/>
                </a:cubicBezTo>
                <a:cubicBezTo>
                  <a:pt x="136429" y="0"/>
                  <a:pt x="150293" y="13864"/>
                  <a:pt x="150293" y="30967"/>
                </a:cubicBezTo>
                <a:cubicBezTo>
                  <a:pt x="150293" y="48069"/>
                  <a:pt x="136429" y="61933"/>
                  <a:pt x="119327" y="61933"/>
                </a:cubicBezTo>
                <a:close/>
                <a:moveTo>
                  <a:pt x="207688" y="61933"/>
                </a:moveTo>
                <a:cubicBezTo>
                  <a:pt x="190586" y="61933"/>
                  <a:pt x="176722" y="48069"/>
                  <a:pt x="176722" y="30967"/>
                </a:cubicBezTo>
                <a:cubicBezTo>
                  <a:pt x="176722" y="13864"/>
                  <a:pt x="190586" y="0"/>
                  <a:pt x="207688" y="0"/>
                </a:cubicBezTo>
                <a:cubicBezTo>
                  <a:pt x="224790" y="0"/>
                  <a:pt x="238654" y="13864"/>
                  <a:pt x="238654" y="30967"/>
                </a:cubicBezTo>
                <a:cubicBezTo>
                  <a:pt x="238654" y="48069"/>
                  <a:pt x="224790" y="61933"/>
                  <a:pt x="207688" y="61933"/>
                </a:cubicBezTo>
                <a:close/>
                <a:moveTo>
                  <a:pt x="296049" y="61933"/>
                </a:moveTo>
                <a:cubicBezTo>
                  <a:pt x="278947" y="61933"/>
                  <a:pt x="265082" y="48069"/>
                  <a:pt x="265082" y="30967"/>
                </a:cubicBezTo>
                <a:cubicBezTo>
                  <a:pt x="265082" y="13864"/>
                  <a:pt x="278947" y="0"/>
                  <a:pt x="296049" y="0"/>
                </a:cubicBezTo>
                <a:lnTo>
                  <a:pt x="314738" y="7741"/>
                </a:lnTo>
                <a:lnTo>
                  <a:pt x="314738" y="54192"/>
                </a:lnTo>
                <a:close/>
                <a:moveTo>
                  <a:pt x="30966" y="185718"/>
                </a:moveTo>
                <a:cubicBezTo>
                  <a:pt x="13864" y="185718"/>
                  <a:pt x="0" y="171854"/>
                  <a:pt x="0" y="154752"/>
                </a:cubicBezTo>
                <a:cubicBezTo>
                  <a:pt x="0" y="137650"/>
                  <a:pt x="13864" y="123786"/>
                  <a:pt x="30966" y="123786"/>
                </a:cubicBezTo>
                <a:cubicBezTo>
                  <a:pt x="48068" y="123786"/>
                  <a:pt x="61932" y="137650"/>
                  <a:pt x="61932" y="154752"/>
                </a:cubicBezTo>
                <a:cubicBezTo>
                  <a:pt x="61932" y="171854"/>
                  <a:pt x="48068" y="185718"/>
                  <a:pt x="30966" y="185718"/>
                </a:cubicBezTo>
                <a:close/>
                <a:moveTo>
                  <a:pt x="119327" y="185718"/>
                </a:moveTo>
                <a:cubicBezTo>
                  <a:pt x="102225" y="185718"/>
                  <a:pt x="88361" y="171854"/>
                  <a:pt x="88361" y="154752"/>
                </a:cubicBezTo>
                <a:cubicBezTo>
                  <a:pt x="88361" y="137650"/>
                  <a:pt x="102225" y="123786"/>
                  <a:pt x="119327" y="123786"/>
                </a:cubicBezTo>
                <a:cubicBezTo>
                  <a:pt x="136429" y="123786"/>
                  <a:pt x="150293" y="137650"/>
                  <a:pt x="150293" y="154752"/>
                </a:cubicBezTo>
                <a:cubicBezTo>
                  <a:pt x="150293" y="171854"/>
                  <a:pt x="136429" y="185718"/>
                  <a:pt x="119327" y="185718"/>
                </a:cubicBezTo>
                <a:close/>
                <a:moveTo>
                  <a:pt x="207688" y="185718"/>
                </a:moveTo>
                <a:cubicBezTo>
                  <a:pt x="190586" y="185718"/>
                  <a:pt x="176722" y="171854"/>
                  <a:pt x="176722" y="154752"/>
                </a:cubicBezTo>
                <a:cubicBezTo>
                  <a:pt x="176722" y="137650"/>
                  <a:pt x="190586" y="123786"/>
                  <a:pt x="207688" y="123786"/>
                </a:cubicBezTo>
                <a:cubicBezTo>
                  <a:pt x="224790" y="123786"/>
                  <a:pt x="238654" y="137650"/>
                  <a:pt x="238654" y="154752"/>
                </a:cubicBezTo>
                <a:cubicBezTo>
                  <a:pt x="238654" y="171854"/>
                  <a:pt x="224790" y="185718"/>
                  <a:pt x="207688" y="185718"/>
                </a:cubicBezTo>
                <a:close/>
                <a:moveTo>
                  <a:pt x="296049" y="185718"/>
                </a:moveTo>
                <a:cubicBezTo>
                  <a:pt x="278947" y="185718"/>
                  <a:pt x="265082" y="171854"/>
                  <a:pt x="265082" y="154752"/>
                </a:cubicBezTo>
                <a:cubicBezTo>
                  <a:pt x="265082" y="137650"/>
                  <a:pt x="278947" y="123786"/>
                  <a:pt x="296049" y="123786"/>
                </a:cubicBezTo>
                <a:lnTo>
                  <a:pt x="314738" y="131527"/>
                </a:lnTo>
                <a:lnTo>
                  <a:pt x="314738" y="177977"/>
                </a:lnTo>
                <a:close/>
                <a:moveTo>
                  <a:pt x="30966" y="309504"/>
                </a:moveTo>
                <a:cubicBezTo>
                  <a:pt x="13864" y="309504"/>
                  <a:pt x="0" y="295640"/>
                  <a:pt x="0" y="278538"/>
                </a:cubicBezTo>
                <a:cubicBezTo>
                  <a:pt x="0" y="261435"/>
                  <a:pt x="13864" y="247571"/>
                  <a:pt x="30966" y="247571"/>
                </a:cubicBezTo>
                <a:cubicBezTo>
                  <a:pt x="48068" y="247571"/>
                  <a:pt x="61932" y="261435"/>
                  <a:pt x="61932" y="278538"/>
                </a:cubicBezTo>
                <a:cubicBezTo>
                  <a:pt x="61932" y="295640"/>
                  <a:pt x="48068" y="309504"/>
                  <a:pt x="30966" y="309504"/>
                </a:cubicBezTo>
                <a:close/>
                <a:moveTo>
                  <a:pt x="119327" y="309504"/>
                </a:moveTo>
                <a:cubicBezTo>
                  <a:pt x="102225" y="309504"/>
                  <a:pt x="88361" y="295640"/>
                  <a:pt x="88361" y="278538"/>
                </a:cubicBezTo>
                <a:cubicBezTo>
                  <a:pt x="88361" y="261435"/>
                  <a:pt x="102225" y="247571"/>
                  <a:pt x="119327" y="247571"/>
                </a:cubicBezTo>
                <a:cubicBezTo>
                  <a:pt x="136429" y="247571"/>
                  <a:pt x="150293" y="261435"/>
                  <a:pt x="150293" y="278538"/>
                </a:cubicBezTo>
                <a:cubicBezTo>
                  <a:pt x="150293" y="295640"/>
                  <a:pt x="136429" y="309504"/>
                  <a:pt x="119327" y="309504"/>
                </a:cubicBezTo>
                <a:close/>
                <a:moveTo>
                  <a:pt x="207688" y="309504"/>
                </a:moveTo>
                <a:cubicBezTo>
                  <a:pt x="190586" y="309504"/>
                  <a:pt x="176722" y="295640"/>
                  <a:pt x="176722" y="278538"/>
                </a:cubicBezTo>
                <a:cubicBezTo>
                  <a:pt x="176722" y="261435"/>
                  <a:pt x="190586" y="247571"/>
                  <a:pt x="207688" y="247571"/>
                </a:cubicBezTo>
                <a:cubicBezTo>
                  <a:pt x="224790" y="247571"/>
                  <a:pt x="238654" y="261435"/>
                  <a:pt x="238654" y="278538"/>
                </a:cubicBezTo>
                <a:cubicBezTo>
                  <a:pt x="238654" y="295640"/>
                  <a:pt x="224790" y="309504"/>
                  <a:pt x="207688" y="309504"/>
                </a:cubicBezTo>
                <a:close/>
                <a:moveTo>
                  <a:pt x="296049" y="309504"/>
                </a:moveTo>
                <a:cubicBezTo>
                  <a:pt x="278947" y="309504"/>
                  <a:pt x="265082" y="295640"/>
                  <a:pt x="265082" y="278538"/>
                </a:cubicBezTo>
                <a:cubicBezTo>
                  <a:pt x="265082" y="261435"/>
                  <a:pt x="278947" y="247571"/>
                  <a:pt x="296049" y="247571"/>
                </a:cubicBezTo>
                <a:lnTo>
                  <a:pt x="314738" y="255313"/>
                </a:lnTo>
                <a:lnTo>
                  <a:pt x="314738" y="301763"/>
                </a:lnTo>
                <a:close/>
                <a:moveTo>
                  <a:pt x="30966" y="433289"/>
                </a:moveTo>
                <a:cubicBezTo>
                  <a:pt x="13864" y="433289"/>
                  <a:pt x="0" y="419425"/>
                  <a:pt x="0" y="402323"/>
                </a:cubicBezTo>
                <a:cubicBezTo>
                  <a:pt x="0" y="385221"/>
                  <a:pt x="13864" y="371357"/>
                  <a:pt x="30966" y="371357"/>
                </a:cubicBezTo>
                <a:cubicBezTo>
                  <a:pt x="48068" y="371357"/>
                  <a:pt x="61932" y="385221"/>
                  <a:pt x="61932" y="402323"/>
                </a:cubicBezTo>
                <a:cubicBezTo>
                  <a:pt x="61932" y="419425"/>
                  <a:pt x="48068" y="433289"/>
                  <a:pt x="30966" y="433289"/>
                </a:cubicBezTo>
                <a:close/>
                <a:moveTo>
                  <a:pt x="119327" y="433289"/>
                </a:moveTo>
                <a:cubicBezTo>
                  <a:pt x="102225" y="433289"/>
                  <a:pt x="88361" y="419425"/>
                  <a:pt x="88361" y="402323"/>
                </a:cubicBezTo>
                <a:cubicBezTo>
                  <a:pt x="88361" y="385221"/>
                  <a:pt x="102225" y="371357"/>
                  <a:pt x="119327" y="371357"/>
                </a:cubicBezTo>
                <a:cubicBezTo>
                  <a:pt x="136429" y="371357"/>
                  <a:pt x="150293" y="385221"/>
                  <a:pt x="150293" y="402323"/>
                </a:cubicBezTo>
                <a:cubicBezTo>
                  <a:pt x="150293" y="419425"/>
                  <a:pt x="136429" y="433289"/>
                  <a:pt x="119327" y="433289"/>
                </a:cubicBezTo>
                <a:close/>
                <a:moveTo>
                  <a:pt x="207688" y="433289"/>
                </a:moveTo>
                <a:cubicBezTo>
                  <a:pt x="190586" y="433289"/>
                  <a:pt x="176722" y="419425"/>
                  <a:pt x="176722" y="402323"/>
                </a:cubicBezTo>
                <a:cubicBezTo>
                  <a:pt x="176722" y="385221"/>
                  <a:pt x="190586" y="371357"/>
                  <a:pt x="207688" y="371357"/>
                </a:cubicBezTo>
                <a:cubicBezTo>
                  <a:pt x="224790" y="371357"/>
                  <a:pt x="238654" y="385221"/>
                  <a:pt x="238654" y="402323"/>
                </a:cubicBezTo>
                <a:cubicBezTo>
                  <a:pt x="238654" y="419425"/>
                  <a:pt x="224790" y="433289"/>
                  <a:pt x="207688" y="433289"/>
                </a:cubicBezTo>
                <a:close/>
                <a:moveTo>
                  <a:pt x="296049" y="433289"/>
                </a:moveTo>
                <a:cubicBezTo>
                  <a:pt x="278947" y="433289"/>
                  <a:pt x="265082" y="419425"/>
                  <a:pt x="265082" y="402323"/>
                </a:cubicBezTo>
                <a:cubicBezTo>
                  <a:pt x="265082" y="385221"/>
                  <a:pt x="278947" y="371357"/>
                  <a:pt x="296049" y="371357"/>
                </a:cubicBezTo>
                <a:lnTo>
                  <a:pt x="314738" y="379098"/>
                </a:lnTo>
                <a:lnTo>
                  <a:pt x="314738" y="425548"/>
                </a:lnTo>
                <a:close/>
                <a:moveTo>
                  <a:pt x="30966" y="557075"/>
                </a:moveTo>
                <a:cubicBezTo>
                  <a:pt x="13864" y="557075"/>
                  <a:pt x="0" y="543211"/>
                  <a:pt x="0" y="526109"/>
                </a:cubicBezTo>
                <a:cubicBezTo>
                  <a:pt x="0" y="509007"/>
                  <a:pt x="13864" y="495142"/>
                  <a:pt x="30966" y="495142"/>
                </a:cubicBezTo>
                <a:cubicBezTo>
                  <a:pt x="48068" y="495142"/>
                  <a:pt x="61932" y="509007"/>
                  <a:pt x="61932" y="526109"/>
                </a:cubicBezTo>
                <a:cubicBezTo>
                  <a:pt x="61932" y="543211"/>
                  <a:pt x="48068" y="557075"/>
                  <a:pt x="30966" y="557075"/>
                </a:cubicBezTo>
                <a:close/>
                <a:moveTo>
                  <a:pt x="119327" y="557075"/>
                </a:moveTo>
                <a:cubicBezTo>
                  <a:pt x="102225" y="557075"/>
                  <a:pt x="88361" y="543211"/>
                  <a:pt x="88361" y="526109"/>
                </a:cubicBezTo>
                <a:cubicBezTo>
                  <a:pt x="88361" y="509007"/>
                  <a:pt x="102225" y="495142"/>
                  <a:pt x="119327" y="495142"/>
                </a:cubicBezTo>
                <a:cubicBezTo>
                  <a:pt x="136429" y="495142"/>
                  <a:pt x="150293" y="509007"/>
                  <a:pt x="150293" y="526109"/>
                </a:cubicBezTo>
                <a:cubicBezTo>
                  <a:pt x="150293" y="543211"/>
                  <a:pt x="136429" y="557075"/>
                  <a:pt x="119327" y="557075"/>
                </a:cubicBezTo>
                <a:close/>
                <a:moveTo>
                  <a:pt x="207688" y="557075"/>
                </a:moveTo>
                <a:cubicBezTo>
                  <a:pt x="190586" y="557075"/>
                  <a:pt x="176722" y="543211"/>
                  <a:pt x="176722" y="526109"/>
                </a:cubicBezTo>
                <a:cubicBezTo>
                  <a:pt x="176722" y="509007"/>
                  <a:pt x="190586" y="495142"/>
                  <a:pt x="207688" y="495142"/>
                </a:cubicBezTo>
                <a:cubicBezTo>
                  <a:pt x="224790" y="495142"/>
                  <a:pt x="238654" y="509007"/>
                  <a:pt x="238654" y="526109"/>
                </a:cubicBezTo>
                <a:cubicBezTo>
                  <a:pt x="238654" y="543211"/>
                  <a:pt x="224790" y="557075"/>
                  <a:pt x="207688" y="557075"/>
                </a:cubicBezTo>
                <a:close/>
                <a:moveTo>
                  <a:pt x="296049" y="557075"/>
                </a:moveTo>
                <a:cubicBezTo>
                  <a:pt x="278947" y="557075"/>
                  <a:pt x="265082" y="543211"/>
                  <a:pt x="265082" y="526109"/>
                </a:cubicBezTo>
                <a:cubicBezTo>
                  <a:pt x="265082" y="509007"/>
                  <a:pt x="278947" y="495142"/>
                  <a:pt x="296049" y="495142"/>
                </a:cubicBezTo>
                <a:lnTo>
                  <a:pt x="314738" y="502884"/>
                </a:lnTo>
                <a:lnTo>
                  <a:pt x="314738" y="549334"/>
                </a:lnTo>
                <a:close/>
                <a:moveTo>
                  <a:pt x="30966" y="680861"/>
                </a:moveTo>
                <a:cubicBezTo>
                  <a:pt x="13864" y="680861"/>
                  <a:pt x="0" y="666996"/>
                  <a:pt x="0" y="649894"/>
                </a:cubicBezTo>
                <a:cubicBezTo>
                  <a:pt x="0" y="632792"/>
                  <a:pt x="13864" y="618928"/>
                  <a:pt x="30966" y="618928"/>
                </a:cubicBezTo>
                <a:cubicBezTo>
                  <a:pt x="48068" y="618928"/>
                  <a:pt x="61932" y="632792"/>
                  <a:pt x="61932" y="649894"/>
                </a:cubicBezTo>
                <a:cubicBezTo>
                  <a:pt x="61932" y="666996"/>
                  <a:pt x="48068" y="680861"/>
                  <a:pt x="30966" y="680861"/>
                </a:cubicBezTo>
                <a:close/>
                <a:moveTo>
                  <a:pt x="119327" y="680861"/>
                </a:moveTo>
                <a:cubicBezTo>
                  <a:pt x="102225" y="680861"/>
                  <a:pt x="88361" y="666996"/>
                  <a:pt x="88361" y="649894"/>
                </a:cubicBezTo>
                <a:cubicBezTo>
                  <a:pt x="88361" y="632792"/>
                  <a:pt x="102225" y="618928"/>
                  <a:pt x="119327" y="618928"/>
                </a:cubicBezTo>
                <a:cubicBezTo>
                  <a:pt x="136429" y="618928"/>
                  <a:pt x="150293" y="632792"/>
                  <a:pt x="150293" y="649894"/>
                </a:cubicBezTo>
                <a:cubicBezTo>
                  <a:pt x="150293" y="666996"/>
                  <a:pt x="136429" y="680861"/>
                  <a:pt x="119327" y="680861"/>
                </a:cubicBezTo>
                <a:close/>
                <a:moveTo>
                  <a:pt x="207688" y="680861"/>
                </a:moveTo>
                <a:cubicBezTo>
                  <a:pt x="190586" y="680861"/>
                  <a:pt x="176722" y="666996"/>
                  <a:pt x="176722" y="649894"/>
                </a:cubicBezTo>
                <a:cubicBezTo>
                  <a:pt x="176722" y="632792"/>
                  <a:pt x="190586" y="618928"/>
                  <a:pt x="207688" y="618928"/>
                </a:cubicBezTo>
                <a:cubicBezTo>
                  <a:pt x="224790" y="618928"/>
                  <a:pt x="238654" y="632792"/>
                  <a:pt x="238654" y="649894"/>
                </a:cubicBezTo>
                <a:cubicBezTo>
                  <a:pt x="238654" y="666996"/>
                  <a:pt x="224790" y="680861"/>
                  <a:pt x="207688" y="680861"/>
                </a:cubicBezTo>
                <a:close/>
                <a:moveTo>
                  <a:pt x="296049" y="680861"/>
                </a:moveTo>
                <a:cubicBezTo>
                  <a:pt x="278947" y="680861"/>
                  <a:pt x="265082" y="666996"/>
                  <a:pt x="265082" y="649894"/>
                </a:cubicBezTo>
                <a:cubicBezTo>
                  <a:pt x="265082" y="632792"/>
                  <a:pt x="278947" y="618928"/>
                  <a:pt x="296049" y="618928"/>
                </a:cubicBezTo>
                <a:lnTo>
                  <a:pt x="314738" y="626669"/>
                </a:lnTo>
                <a:lnTo>
                  <a:pt x="314738" y="673119"/>
                </a:lnTo>
                <a:close/>
                <a:moveTo>
                  <a:pt x="30966" y="804646"/>
                </a:moveTo>
                <a:cubicBezTo>
                  <a:pt x="13864" y="804646"/>
                  <a:pt x="0" y="790782"/>
                  <a:pt x="0" y="773680"/>
                </a:cubicBezTo>
                <a:cubicBezTo>
                  <a:pt x="0" y="756578"/>
                  <a:pt x="13864" y="742714"/>
                  <a:pt x="30966" y="742714"/>
                </a:cubicBezTo>
                <a:cubicBezTo>
                  <a:pt x="48068" y="742714"/>
                  <a:pt x="61932" y="756578"/>
                  <a:pt x="61932" y="773680"/>
                </a:cubicBezTo>
                <a:cubicBezTo>
                  <a:pt x="61932" y="790782"/>
                  <a:pt x="48068" y="804646"/>
                  <a:pt x="30966" y="804646"/>
                </a:cubicBezTo>
                <a:close/>
                <a:moveTo>
                  <a:pt x="119327" y="804646"/>
                </a:moveTo>
                <a:cubicBezTo>
                  <a:pt x="102225" y="804646"/>
                  <a:pt x="88361" y="790782"/>
                  <a:pt x="88361" y="773680"/>
                </a:cubicBezTo>
                <a:cubicBezTo>
                  <a:pt x="88361" y="756578"/>
                  <a:pt x="102225" y="742714"/>
                  <a:pt x="119327" y="742714"/>
                </a:cubicBezTo>
                <a:cubicBezTo>
                  <a:pt x="136429" y="742714"/>
                  <a:pt x="150293" y="756578"/>
                  <a:pt x="150293" y="773680"/>
                </a:cubicBezTo>
                <a:cubicBezTo>
                  <a:pt x="150293" y="790782"/>
                  <a:pt x="136429" y="804646"/>
                  <a:pt x="119327" y="804646"/>
                </a:cubicBezTo>
                <a:close/>
                <a:moveTo>
                  <a:pt x="207688" y="804646"/>
                </a:moveTo>
                <a:cubicBezTo>
                  <a:pt x="190586" y="804646"/>
                  <a:pt x="176722" y="790782"/>
                  <a:pt x="176722" y="773680"/>
                </a:cubicBezTo>
                <a:cubicBezTo>
                  <a:pt x="176722" y="756578"/>
                  <a:pt x="190586" y="742714"/>
                  <a:pt x="207688" y="742714"/>
                </a:cubicBezTo>
                <a:cubicBezTo>
                  <a:pt x="224790" y="742714"/>
                  <a:pt x="238654" y="756578"/>
                  <a:pt x="238654" y="773680"/>
                </a:cubicBezTo>
                <a:cubicBezTo>
                  <a:pt x="238654" y="790782"/>
                  <a:pt x="224790" y="804646"/>
                  <a:pt x="207688" y="804646"/>
                </a:cubicBezTo>
                <a:close/>
                <a:moveTo>
                  <a:pt x="296049" y="804646"/>
                </a:moveTo>
                <a:cubicBezTo>
                  <a:pt x="278947" y="804646"/>
                  <a:pt x="265082" y="790782"/>
                  <a:pt x="265082" y="773680"/>
                </a:cubicBezTo>
                <a:cubicBezTo>
                  <a:pt x="265082" y="756578"/>
                  <a:pt x="278947" y="742714"/>
                  <a:pt x="296049" y="742714"/>
                </a:cubicBezTo>
                <a:lnTo>
                  <a:pt x="314738" y="750455"/>
                </a:lnTo>
                <a:lnTo>
                  <a:pt x="314738" y="796905"/>
                </a:ln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3" name="标题 1"/>
          <p:cNvSpPr txBox="1"/>
          <p:nvPr/>
        </p:nvSpPr>
        <p:spPr>
          <a:xfrm>
            <a:off x="551567" y="5179530"/>
            <a:ext cx="2152870" cy="463709"/>
          </a:xfrm>
          <a:prstGeom prst="roundRect">
            <a:avLst/>
          </a:prstGeom>
          <a:solidFill>
            <a:schemeClr val="bg1"/>
          </a:solidFill>
          <a:ln w="6350" cap="sq">
            <a:solidFill>
              <a:schemeClr val="accent1">
                <a:lumMod val="60000"/>
                <a:lumOff val="40000"/>
                <a:alpha val="100000"/>
              </a:schemeClr>
            </a:solidFill>
            <a:miter/>
          </a:ln>
        </p:spPr>
        <p:txBody>
          <a:bodyPr vert="horz" wrap="square" lIns="91440" tIns="45720" rIns="91440" bIns="45720" rtlCol="0" anchor="ctr"/>
          <a:lstStyle/>
          <a:p>
            <a:pPr algn="ctr">
              <a:lnSpc>
                <a:spcPct val="110000"/>
              </a:lnSpc>
            </a:pPr>
            <a:endParaRPr kumimoji="1" lang="zh-CN" altLang="en-US"/>
          </a:p>
        </p:txBody>
      </p:sp>
      <p:sp>
        <p:nvSpPr>
          <p:cNvPr id="14" name="标题 1"/>
          <p:cNvSpPr txBox="1"/>
          <p:nvPr/>
        </p:nvSpPr>
        <p:spPr>
          <a:xfrm>
            <a:off x="680696" y="5343469"/>
            <a:ext cx="373864" cy="373864"/>
          </a:xfrm>
          <a:prstGeom prst="ellipse">
            <a:avLst/>
          </a:pr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5" name="标题 1"/>
          <p:cNvSpPr txBox="1"/>
          <p:nvPr/>
        </p:nvSpPr>
        <p:spPr>
          <a:xfrm>
            <a:off x="775595" y="5430706"/>
            <a:ext cx="184066" cy="199390"/>
          </a:xfrm>
          <a:custGeom>
            <a:avLst/>
            <a:gdLst>
              <a:gd name="connsiteX0" fmla="*/ 332293 w 664672"/>
              <a:gd name="connsiteY0" fmla="*/ 387672 h 720001"/>
              <a:gd name="connsiteX1" fmla="*/ 660804 w 664672"/>
              <a:gd name="connsiteY1" fmla="*/ 598902 h 720001"/>
              <a:gd name="connsiteX2" fmla="*/ 563560 w 664672"/>
              <a:gd name="connsiteY2" fmla="*/ 720001 h 720001"/>
              <a:gd name="connsiteX3" fmla="*/ 101112 w 664672"/>
              <a:gd name="connsiteY3" fmla="*/ 720001 h 720001"/>
              <a:gd name="connsiteX4" fmla="*/ 3868 w 664672"/>
              <a:gd name="connsiteY4" fmla="*/ 598902 h 720001"/>
              <a:gd name="connsiteX5" fmla="*/ 332293 w 664672"/>
              <a:gd name="connsiteY5" fmla="*/ 387672 h 720001"/>
              <a:gd name="connsiteX6" fmla="*/ 332293 w 664672"/>
              <a:gd name="connsiteY6" fmla="*/ 0 h 720001"/>
              <a:gd name="connsiteX7" fmla="*/ 509517 w 664672"/>
              <a:gd name="connsiteY7" fmla="*/ 177224 h 720001"/>
              <a:gd name="connsiteX8" fmla="*/ 332293 w 664672"/>
              <a:gd name="connsiteY8" fmla="*/ 354448 h 720001"/>
              <a:gd name="connsiteX9" fmla="*/ 155069 w 664672"/>
              <a:gd name="connsiteY9" fmla="*/ 177224 h 720001"/>
              <a:gd name="connsiteX10" fmla="*/ 332293 w 664672"/>
              <a:gd name="connsiteY10" fmla="*/ 0 h 720001"/>
            </a:gdLst>
            <a:ahLst/>
            <a:cxnLst/>
            <a:rect l="l" t="t" r="r" b="b"/>
            <a:pathLst>
              <a:path w="664672" h="720001">
                <a:moveTo>
                  <a:pt x="332293" y="387672"/>
                </a:moveTo>
                <a:cubicBezTo>
                  <a:pt x="550549" y="387672"/>
                  <a:pt x="628448" y="491162"/>
                  <a:pt x="660804" y="598902"/>
                </a:cubicBezTo>
                <a:cubicBezTo>
                  <a:pt x="679021" y="659624"/>
                  <a:pt x="630616" y="720001"/>
                  <a:pt x="563560" y="720001"/>
                </a:cubicBezTo>
                <a:lnTo>
                  <a:pt x="101112" y="720001"/>
                </a:lnTo>
                <a:cubicBezTo>
                  <a:pt x="34057" y="720001"/>
                  <a:pt x="-14348" y="659624"/>
                  <a:pt x="3868" y="598902"/>
                </a:cubicBezTo>
                <a:cubicBezTo>
                  <a:pt x="36138" y="491162"/>
                  <a:pt x="114037" y="387672"/>
                  <a:pt x="332293" y="387672"/>
                </a:cubicBezTo>
                <a:close/>
                <a:moveTo>
                  <a:pt x="332293" y="0"/>
                </a:moveTo>
                <a:cubicBezTo>
                  <a:pt x="430230" y="0"/>
                  <a:pt x="509604" y="79287"/>
                  <a:pt x="509517" y="177224"/>
                </a:cubicBezTo>
                <a:cubicBezTo>
                  <a:pt x="509517" y="275074"/>
                  <a:pt x="430144" y="354448"/>
                  <a:pt x="332293" y="354448"/>
                </a:cubicBezTo>
                <a:cubicBezTo>
                  <a:pt x="234442" y="354448"/>
                  <a:pt x="155069" y="275074"/>
                  <a:pt x="155069" y="177224"/>
                </a:cubicBezTo>
                <a:cubicBezTo>
                  <a:pt x="155069" y="79287"/>
                  <a:pt x="234442" y="0"/>
                  <a:pt x="332293" y="0"/>
                </a:cubicBezTo>
                <a:close/>
              </a:path>
            </a:pathLst>
          </a:custGeom>
          <a:solidFill>
            <a:schemeClr val="bg1"/>
          </a:solidFill>
          <a:ln w="1860" cap="flat">
            <a:noFill/>
            <a:miter/>
          </a:ln>
        </p:spPr>
        <p:txBody>
          <a:bodyPr vert="horz" wrap="square" lIns="91440" tIns="45720" rIns="91440" bIns="45720" rtlCol="0" anchor="ctr"/>
          <a:lstStyle/>
          <a:p>
            <a:pPr algn="l">
              <a:lnSpc>
                <a:spcPct val="110000"/>
              </a:lnSpc>
            </a:pPr>
            <a:endParaRPr kumimoji="1" lang="zh-CN" altLang="en-US"/>
          </a:p>
        </p:txBody>
      </p:sp>
      <p:sp>
        <p:nvSpPr>
          <p:cNvPr id="16" name="标题 1"/>
          <p:cNvSpPr txBox="1"/>
          <p:nvPr/>
        </p:nvSpPr>
        <p:spPr>
          <a:xfrm>
            <a:off x="3317107" y="5343469"/>
            <a:ext cx="2152870" cy="463709"/>
          </a:xfrm>
          <a:prstGeom prst="roundRect">
            <a:avLst/>
          </a:pr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7" name="标题 1"/>
          <p:cNvSpPr txBox="1"/>
          <p:nvPr/>
        </p:nvSpPr>
        <p:spPr>
          <a:xfrm>
            <a:off x="3237145" y="5343469"/>
            <a:ext cx="373864" cy="373864"/>
          </a:xfrm>
          <a:prstGeom prst="ellipse">
            <a:avLst/>
          </a:prstGeom>
          <a:solidFill>
            <a:schemeClr val="bg1"/>
          </a:solidFill>
          <a:ln w="12700" cap="sq">
            <a:noFill/>
            <a:miter/>
          </a:ln>
          <a:effectLst/>
        </p:spPr>
        <p:txBody>
          <a:bodyPr vert="horz" wrap="square" lIns="73152" tIns="36576" rIns="73152" bIns="36576" rtlCol="0" anchor="ctr"/>
          <a:lstStyle/>
          <a:p>
            <a:pPr algn="ctr">
              <a:lnSpc>
                <a:spcPct val="110000"/>
              </a:lnSpc>
            </a:pPr>
            <a:endParaRPr kumimoji="1" lang="zh-CN" altLang="en-US"/>
          </a:p>
        </p:txBody>
      </p:sp>
      <p:sp>
        <p:nvSpPr>
          <p:cNvPr id="18" name="标题 1"/>
          <p:cNvSpPr txBox="1"/>
          <p:nvPr/>
        </p:nvSpPr>
        <p:spPr>
          <a:xfrm>
            <a:off x="3328870" y="5431401"/>
            <a:ext cx="190415" cy="198000"/>
          </a:xfrm>
          <a:custGeom>
            <a:avLst/>
            <a:gdLst>
              <a:gd name="connsiteX0" fmla="*/ 54493 w 190415"/>
              <a:gd name="connsiteY0" fmla="*/ 182512 h 198000"/>
              <a:gd name="connsiteX1" fmla="*/ 65942 w 190415"/>
              <a:gd name="connsiteY1" fmla="*/ 182512 h 198000"/>
              <a:gd name="connsiteX2" fmla="*/ 81190 w 190415"/>
              <a:gd name="connsiteY2" fmla="*/ 182512 h 198000"/>
              <a:gd name="connsiteX3" fmla="*/ 109226 w 190415"/>
              <a:gd name="connsiteY3" fmla="*/ 182512 h 198000"/>
              <a:gd name="connsiteX4" fmla="*/ 124474 w 190415"/>
              <a:gd name="connsiteY4" fmla="*/ 182512 h 198000"/>
              <a:gd name="connsiteX5" fmla="*/ 135923 w 190415"/>
              <a:gd name="connsiteY5" fmla="*/ 182512 h 198000"/>
              <a:gd name="connsiteX6" fmla="*/ 143667 w 190415"/>
              <a:gd name="connsiteY6" fmla="*/ 190256 h 198000"/>
              <a:gd name="connsiteX7" fmla="*/ 135923 w 190415"/>
              <a:gd name="connsiteY7" fmla="*/ 198000 h 198000"/>
              <a:gd name="connsiteX8" fmla="*/ 124474 w 190415"/>
              <a:gd name="connsiteY8" fmla="*/ 198000 h 198000"/>
              <a:gd name="connsiteX9" fmla="*/ 109226 w 190415"/>
              <a:gd name="connsiteY9" fmla="*/ 198000 h 198000"/>
              <a:gd name="connsiteX10" fmla="*/ 81190 w 190415"/>
              <a:gd name="connsiteY10" fmla="*/ 198000 h 198000"/>
              <a:gd name="connsiteX11" fmla="*/ 65942 w 190415"/>
              <a:gd name="connsiteY11" fmla="*/ 198000 h 198000"/>
              <a:gd name="connsiteX12" fmla="*/ 54493 w 190415"/>
              <a:gd name="connsiteY12" fmla="*/ 198000 h 198000"/>
              <a:gd name="connsiteX13" fmla="*/ 46748 w 190415"/>
              <a:gd name="connsiteY13" fmla="*/ 190256 h 198000"/>
              <a:gd name="connsiteX14" fmla="*/ 54493 w 190415"/>
              <a:gd name="connsiteY14" fmla="*/ 182512 h 198000"/>
              <a:gd name="connsiteX15" fmla="*/ 42460 w 190415"/>
              <a:gd name="connsiteY15" fmla="*/ 157339 h 198000"/>
              <a:gd name="connsiteX16" fmla="*/ 42416 w 190415"/>
              <a:gd name="connsiteY16" fmla="*/ 157464 h 198000"/>
              <a:gd name="connsiteX17" fmla="*/ 44117 w 190415"/>
              <a:gd name="connsiteY17" fmla="*/ 157464 h 198000"/>
              <a:gd name="connsiteX18" fmla="*/ 95210 w 190415"/>
              <a:gd name="connsiteY18" fmla="*/ 0 h 198000"/>
              <a:gd name="connsiteX19" fmla="*/ 125412 w 190415"/>
              <a:gd name="connsiteY19" fmla="*/ 6144 h 198000"/>
              <a:gd name="connsiteX20" fmla="*/ 150116 w 190415"/>
              <a:gd name="connsiteY20" fmla="*/ 22820 h 198000"/>
              <a:gd name="connsiteX21" fmla="*/ 166792 w 190415"/>
              <a:gd name="connsiteY21" fmla="*/ 47523 h 198000"/>
              <a:gd name="connsiteX22" fmla="*/ 172935 w 190415"/>
              <a:gd name="connsiteY22" fmla="*/ 77726 h 198000"/>
              <a:gd name="connsiteX23" fmla="*/ 172935 w 190415"/>
              <a:gd name="connsiteY23" fmla="*/ 135600 h 198000"/>
              <a:gd name="connsiteX24" fmla="*/ 189198 w 190415"/>
              <a:gd name="connsiteY24" fmla="*/ 161027 h 198000"/>
              <a:gd name="connsiteX25" fmla="*/ 189456 w 190415"/>
              <a:gd name="connsiteY25" fmla="*/ 168926 h 198000"/>
              <a:gd name="connsiteX26" fmla="*/ 182693 w 190415"/>
              <a:gd name="connsiteY26" fmla="*/ 172952 h 198000"/>
              <a:gd name="connsiteX27" fmla="*/ 7752 w 190415"/>
              <a:gd name="connsiteY27" fmla="*/ 172952 h 198000"/>
              <a:gd name="connsiteX28" fmla="*/ 989 w 190415"/>
              <a:gd name="connsiteY28" fmla="*/ 168977 h 198000"/>
              <a:gd name="connsiteX29" fmla="*/ 1144 w 190415"/>
              <a:gd name="connsiteY29" fmla="*/ 161130 h 198000"/>
              <a:gd name="connsiteX30" fmla="*/ 17484 w 190415"/>
              <a:gd name="connsiteY30" fmla="*/ 134567 h 198000"/>
              <a:gd name="connsiteX31" fmla="*/ 17484 w 190415"/>
              <a:gd name="connsiteY31" fmla="*/ 77726 h 198000"/>
              <a:gd name="connsiteX32" fmla="*/ 23628 w 190415"/>
              <a:gd name="connsiteY32" fmla="*/ 47523 h 198000"/>
              <a:gd name="connsiteX33" fmla="*/ 40304 w 190415"/>
              <a:gd name="connsiteY33" fmla="*/ 22820 h 198000"/>
              <a:gd name="connsiteX34" fmla="*/ 65007 w 190415"/>
              <a:gd name="connsiteY34" fmla="*/ 6144 h 198000"/>
              <a:gd name="connsiteX35" fmla="*/ 95210 w 190415"/>
              <a:gd name="connsiteY35" fmla="*/ 0 h 198000"/>
            </a:gdLst>
            <a:ahLst/>
            <a:cxnLst/>
            <a:rect l="l" t="t" r="r" b="b"/>
            <a:pathLst>
              <a:path w="190415" h="198000">
                <a:moveTo>
                  <a:pt x="54493" y="182512"/>
                </a:moveTo>
                <a:lnTo>
                  <a:pt x="65942" y="182512"/>
                </a:lnTo>
                <a:lnTo>
                  <a:pt x="81190" y="182512"/>
                </a:lnTo>
                <a:lnTo>
                  <a:pt x="109226" y="182512"/>
                </a:lnTo>
                <a:lnTo>
                  <a:pt x="124474" y="182512"/>
                </a:lnTo>
                <a:lnTo>
                  <a:pt x="135923" y="182512"/>
                </a:lnTo>
                <a:cubicBezTo>
                  <a:pt x="140209" y="182512"/>
                  <a:pt x="143667" y="185971"/>
                  <a:pt x="143667" y="190256"/>
                </a:cubicBezTo>
                <a:cubicBezTo>
                  <a:pt x="143667" y="194541"/>
                  <a:pt x="140182" y="198000"/>
                  <a:pt x="135923" y="198000"/>
                </a:cubicBezTo>
                <a:lnTo>
                  <a:pt x="124474" y="198000"/>
                </a:lnTo>
                <a:lnTo>
                  <a:pt x="109226" y="198000"/>
                </a:lnTo>
                <a:lnTo>
                  <a:pt x="81190" y="198000"/>
                </a:lnTo>
                <a:lnTo>
                  <a:pt x="65942" y="198000"/>
                </a:lnTo>
                <a:lnTo>
                  <a:pt x="54493" y="198000"/>
                </a:lnTo>
                <a:cubicBezTo>
                  <a:pt x="50207" y="198000"/>
                  <a:pt x="46748" y="194541"/>
                  <a:pt x="46748" y="190256"/>
                </a:cubicBezTo>
                <a:cubicBezTo>
                  <a:pt x="46748" y="185971"/>
                  <a:pt x="50207" y="182512"/>
                  <a:pt x="54493" y="182512"/>
                </a:cubicBezTo>
                <a:close/>
                <a:moveTo>
                  <a:pt x="42460" y="157339"/>
                </a:moveTo>
                <a:lnTo>
                  <a:pt x="42416" y="157464"/>
                </a:lnTo>
                <a:lnTo>
                  <a:pt x="44117" y="157464"/>
                </a:lnTo>
                <a:close/>
                <a:moveTo>
                  <a:pt x="95210" y="0"/>
                </a:moveTo>
                <a:cubicBezTo>
                  <a:pt x="105664" y="0"/>
                  <a:pt x="115809" y="2065"/>
                  <a:pt x="125412" y="6144"/>
                </a:cubicBezTo>
                <a:cubicBezTo>
                  <a:pt x="134653" y="10068"/>
                  <a:pt x="142965" y="15695"/>
                  <a:pt x="150116" y="22820"/>
                </a:cubicBezTo>
                <a:cubicBezTo>
                  <a:pt x="157266" y="29970"/>
                  <a:pt x="162868" y="38282"/>
                  <a:pt x="166792" y="47523"/>
                </a:cubicBezTo>
                <a:cubicBezTo>
                  <a:pt x="170870" y="57100"/>
                  <a:pt x="172935" y="67271"/>
                  <a:pt x="172935" y="77726"/>
                </a:cubicBezTo>
                <a:lnTo>
                  <a:pt x="172935" y="135600"/>
                </a:lnTo>
                <a:lnTo>
                  <a:pt x="189198" y="161027"/>
                </a:lnTo>
                <a:cubicBezTo>
                  <a:pt x="190721" y="163401"/>
                  <a:pt x="190824" y="166447"/>
                  <a:pt x="189456" y="168926"/>
                </a:cubicBezTo>
                <a:cubicBezTo>
                  <a:pt x="188114" y="171404"/>
                  <a:pt x="185507" y="172952"/>
                  <a:pt x="182693" y="172952"/>
                </a:cubicBezTo>
                <a:lnTo>
                  <a:pt x="7752" y="172952"/>
                </a:lnTo>
                <a:cubicBezTo>
                  <a:pt x="4939" y="172952"/>
                  <a:pt x="2357" y="171430"/>
                  <a:pt x="989" y="168977"/>
                </a:cubicBezTo>
                <a:cubicBezTo>
                  <a:pt x="-379" y="166525"/>
                  <a:pt x="-328" y="163530"/>
                  <a:pt x="1144" y="161130"/>
                </a:cubicBezTo>
                <a:lnTo>
                  <a:pt x="17484" y="134567"/>
                </a:lnTo>
                <a:lnTo>
                  <a:pt x="17484" y="77726"/>
                </a:lnTo>
                <a:cubicBezTo>
                  <a:pt x="17484" y="67271"/>
                  <a:pt x="19549" y="57126"/>
                  <a:pt x="23628" y="47523"/>
                </a:cubicBezTo>
                <a:cubicBezTo>
                  <a:pt x="27552" y="38282"/>
                  <a:pt x="33179" y="29970"/>
                  <a:pt x="40304" y="22820"/>
                </a:cubicBezTo>
                <a:cubicBezTo>
                  <a:pt x="47428" y="15669"/>
                  <a:pt x="55766" y="10068"/>
                  <a:pt x="65007" y="6144"/>
                </a:cubicBezTo>
                <a:cubicBezTo>
                  <a:pt x="74584" y="2065"/>
                  <a:pt x="84755" y="0"/>
                  <a:pt x="95210" y="0"/>
                </a:cubicBezTo>
                <a:close/>
              </a:path>
            </a:pathLst>
          </a:custGeom>
          <a:gradFill>
            <a:gsLst>
              <a:gs pos="0">
                <a:schemeClr val="accent1">
                  <a:lumMod val="60000"/>
                  <a:lumOff val="40000"/>
                </a:schemeClr>
              </a:gs>
              <a:gs pos="100000">
                <a:schemeClr val="accent1"/>
              </a:gs>
            </a:gsLst>
            <a:lin ang="5400000" scaled="0"/>
          </a:gradFill>
          <a:ln w="12700" cap="sq">
            <a:noFill/>
            <a:miter/>
          </a:ln>
        </p:spPr>
        <p:txBody>
          <a:bodyPr vert="horz" wrap="square" lIns="91440" tIns="45720" rIns="91440" bIns="45720" rtlCol="0" anchor="ctr"/>
          <a:lstStyle/>
          <a:p>
            <a:pPr algn="ctr">
              <a:lnSpc>
                <a:spcPct val="110000"/>
              </a:lnSpc>
            </a:pPr>
            <a:endParaRPr kumimoji="1" lang="zh-CN" altLang="en-US"/>
          </a:p>
        </p:txBody>
      </p:sp>
      <p:sp>
        <p:nvSpPr>
          <p:cNvPr id="19" name="标题 1"/>
          <p:cNvSpPr txBox="1"/>
          <p:nvPr/>
        </p:nvSpPr>
        <p:spPr>
          <a:xfrm>
            <a:off x="581485"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0" name="标题 1"/>
          <p:cNvSpPr txBox="1"/>
          <p:nvPr/>
        </p:nvSpPr>
        <p:spPr>
          <a:xfrm>
            <a:off x="1018728" y="6457267"/>
            <a:ext cx="332921" cy="70757"/>
          </a:xfrm>
          <a:prstGeom prst="roundRect">
            <a:avLst>
              <a:gd name="adj" fmla="val 50000"/>
            </a:avLst>
          </a:prstGeom>
          <a:noFill/>
          <a:ln w="12700" cap="sq">
            <a:solidFill>
              <a:schemeClr val="bg1">
                <a:alpha val="70000"/>
              </a:schemeClr>
            </a:solid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1" name="标题 1"/>
          <p:cNvSpPr txBox="1"/>
          <p:nvPr/>
        </p:nvSpPr>
        <p:spPr>
          <a:xfrm>
            <a:off x="1455971" y="6457267"/>
            <a:ext cx="332921" cy="70757"/>
          </a:xfrm>
          <a:prstGeom prst="roundRect">
            <a:avLst>
              <a:gd name="adj" fmla="val 50000"/>
            </a:avLst>
          </a:prstGeom>
          <a:solidFill>
            <a:schemeClr val="bg1">
              <a:alpha val="70000"/>
            </a:schemeClr>
          </a:solidFill>
          <a:ln w="12700" cap="sq">
            <a:noFill/>
            <a:miter/>
          </a:ln>
          <a:effectLst>
            <a:outerShdw blurRad="127000" dist="38100" dir="2700000" algn="tl" rotWithShape="0">
              <a:schemeClr val="accent1">
                <a:alpha val="30000"/>
              </a:schemeClr>
            </a:outerShdw>
          </a:effectLst>
        </p:spPr>
        <p:txBody>
          <a:bodyPr vert="horz" wrap="square" lIns="91440" tIns="45720" rIns="91440" bIns="45720" rtlCol="0" anchor="ctr"/>
          <a:lstStyle/>
          <a:p>
            <a:pPr algn="ctr">
              <a:lnSpc>
                <a:spcPct val="110000"/>
              </a:lnSpc>
            </a:pPr>
            <a:endParaRPr kumimoji="1" lang="zh-CN" altLang="en-US"/>
          </a:p>
        </p:txBody>
      </p:sp>
      <p:sp>
        <p:nvSpPr>
          <p:cNvPr id="22" name="标题 1"/>
          <p:cNvSpPr txBox="1"/>
          <p:nvPr/>
        </p:nvSpPr>
        <p:spPr>
          <a:xfrm>
            <a:off x="2027107" y="5401965"/>
            <a:ext cx="781452" cy="280759"/>
          </a:xfrm>
          <a:prstGeom prst="rect">
            <a:avLst/>
          </a:prstGeom>
          <a:noFill/>
          <a:ln>
            <a:noFill/>
          </a:ln>
        </p:spPr>
        <p:txBody>
          <a:bodyPr vert="horz" wrap="square" lIns="0" tIns="0" rIns="0" bIns="0" rtlCol="0" anchor="ctr"/>
          <a:lstStyle/>
          <a:p>
            <a:pPr algn="l">
              <a:lnSpc>
                <a:spcPct val="110000"/>
              </a:lnSpc>
            </a:pPr>
            <a:r>
              <a:rPr kumimoji="1" lang="zh-CN" altLang="en-US" sz="1700" dirty="0" smtClean="0">
                <a:ln w="12700">
                  <a:noFill/>
                </a:ln>
                <a:solidFill>
                  <a:srgbClr val="000000">
                    <a:alpha val="100000"/>
                  </a:srgbClr>
                </a:solidFill>
                <a:latin typeface="OPPOSans R"/>
                <a:ea typeface="OPPOSans R"/>
              </a:rPr>
              <a:t>廖炜健</a:t>
            </a:r>
            <a:endParaRPr kumimoji="1" lang="zh-CN" altLang="en-US" dirty="0"/>
          </a:p>
        </p:txBody>
      </p:sp>
      <p:sp>
        <p:nvSpPr>
          <p:cNvPr id="23" name="标题 1"/>
          <p:cNvSpPr txBox="1"/>
          <p:nvPr/>
        </p:nvSpPr>
        <p:spPr>
          <a:xfrm>
            <a:off x="1124212" y="5401965"/>
            <a:ext cx="917463" cy="280759"/>
          </a:xfrm>
          <a:prstGeom prst="rect">
            <a:avLst/>
          </a:prstGeom>
          <a:noFill/>
          <a:ln>
            <a:noFill/>
          </a:ln>
        </p:spPr>
        <p:txBody>
          <a:bodyPr vert="horz" wrap="square" lIns="0" tIns="0" rIns="0" bIns="0" rtlCol="0" anchor="ctr"/>
          <a:lstStyle/>
          <a:p>
            <a:pPr algn="l">
              <a:lnSpc>
                <a:spcPct val="110000"/>
              </a:lnSpc>
            </a:pPr>
            <a:r>
              <a:rPr kumimoji="1" lang="en-US" altLang="zh-CN" sz="1700" dirty="0" err="1" smtClean="0">
                <a:ln w="12700">
                  <a:noFill/>
                </a:ln>
                <a:solidFill>
                  <a:srgbClr val="000000">
                    <a:alpha val="100000"/>
                  </a:srgbClr>
                </a:solidFill>
                <a:latin typeface="OPPOSans R"/>
                <a:ea typeface="OPPOSans R"/>
                <a:cs typeface="OPPOSans R"/>
              </a:rPr>
              <a:t>主讲人</a:t>
            </a:r>
            <a:r>
              <a:rPr kumimoji="1" lang="en-US" altLang="zh-CN" sz="1700" dirty="0" smtClean="0">
                <a:ln w="12700">
                  <a:noFill/>
                </a:ln>
                <a:solidFill>
                  <a:srgbClr val="000000">
                    <a:alpha val="100000"/>
                  </a:srgbClr>
                </a:solidFill>
                <a:latin typeface="OPPOSans R"/>
                <a:ea typeface="OPPOSans R"/>
                <a:cs typeface="OPPOSans R"/>
              </a:rPr>
              <a:t>：</a:t>
            </a:r>
            <a:endParaRPr kumimoji="1" lang="zh-CN" altLang="en-US" dirty="0"/>
          </a:p>
        </p:txBody>
      </p:sp>
      <p:sp>
        <p:nvSpPr>
          <p:cNvPr id="24" name="标题 1"/>
          <p:cNvSpPr txBox="1"/>
          <p:nvPr/>
        </p:nvSpPr>
        <p:spPr>
          <a:xfrm>
            <a:off x="3740922" y="5411385"/>
            <a:ext cx="652620" cy="261918"/>
          </a:xfrm>
          <a:prstGeom prst="rect">
            <a:avLst/>
          </a:prstGeom>
          <a:noFill/>
          <a:ln>
            <a:noFill/>
          </a:ln>
        </p:spPr>
        <p:txBody>
          <a:bodyPr vert="horz" wrap="square" lIns="0" tIns="0" rIns="0" bIns="0" rtlCol="0" anchor="ctr"/>
          <a:lstStyle/>
          <a:p>
            <a:pPr algn="l">
              <a:lnSpc>
                <a:spcPct val="110000"/>
              </a:lnSpc>
            </a:pPr>
            <a:r>
              <a:rPr kumimoji="1" lang="en-US" altLang="zh-CN" sz="1700" dirty="0" err="1">
                <a:ln w="12700">
                  <a:noFill/>
                </a:ln>
                <a:solidFill>
                  <a:srgbClr val="FFFFFF">
                    <a:alpha val="100000"/>
                  </a:srgbClr>
                </a:solidFill>
                <a:latin typeface="OPPOSans R"/>
                <a:ea typeface="OPPOSans R"/>
                <a:cs typeface="OPPOSans R"/>
              </a:rPr>
              <a:t>时间</a:t>
            </a:r>
            <a:r>
              <a:rPr kumimoji="1" lang="en-US" altLang="zh-CN" sz="1700" dirty="0">
                <a:ln w="12700">
                  <a:noFill/>
                </a:ln>
                <a:solidFill>
                  <a:srgbClr val="FFFFFF">
                    <a:alpha val="100000"/>
                  </a:srgbClr>
                </a:solidFill>
                <a:latin typeface="OPPOSans R"/>
                <a:ea typeface="OPPOSans R"/>
                <a:cs typeface="OPPOSans R"/>
              </a:rPr>
              <a:t>：</a:t>
            </a:r>
            <a:endParaRPr kumimoji="1" lang="zh-CN" altLang="en-US" dirty="0"/>
          </a:p>
        </p:txBody>
      </p:sp>
      <p:sp>
        <p:nvSpPr>
          <p:cNvPr id="25" name="标题 1"/>
          <p:cNvSpPr txBox="1"/>
          <p:nvPr/>
        </p:nvSpPr>
        <p:spPr>
          <a:xfrm>
            <a:off x="4407693" y="5411385"/>
            <a:ext cx="1040235" cy="261918"/>
          </a:xfrm>
          <a:prstGeom prst="rect">
            <a:avLst/>
          </a:prstGeom>
          <a:noFill/>
          <a:ln>
            <a:noFill/>
          </a:ln>
        </p:spPr>
        <p:txBody>
          <a:bodyPr vert="horz" wrap="square" lIns="0" tIns="0" rIns="0" bIns="0" rtlCol="0" anchor="ctr"/>
          <a:lstStyle/>
          <a:p>
            <a:pPr algn="l">
              <a:lnSpc>
                <a:spcPct val="110000"/>
              </a:lnSpc>
            </a:pPr>
            <a:r>
              <a:rPr kumimoji="1" lang="en-US" altLang="zh-CN" sz="1700" dirty="0" smtClean="0">
                <a:ln w="12700">
                  <a:noFill/>
                </a:ln>
                <a:solidFill>
                  <a:srgbClr val="FFFFFF">
                    <a:alpha val="100000"/>
                  </a:srgbClr>
                </a:solidFill>
                <a:latin typeface="OPPOSans R"/>
                <a:ea typeface="OPPOSans R"/>
                <a:cs typeface="OPPOSans R"/>
              </a:rPr>
              <a:t>2025.4.20</a:t>
            </a:r>
            <a:endParaRPr kumimoji="1" lang="zh-CN" altLang="en-US" dirty="0"/>
          </a:p>
        </p:txBody>
      </p:sp>
      <p:pic>
        <p:nvPicPr>
          <p:cNvPr id="27" name="图片 26"/>
          <p:cNvPicPr>
            <a:picLocks noChangeAspect="1"/>
          </p:cNvPicPr>
          <p:nvPr/>
        </p:nvPicPr>
        <p:blipFill>
          <a:blip r:embed="rId3">
            <a:alphaModFix/>
          </a:blip>
          <a:srcRect/>
          <a:stretch>
            <a:fillRect/>
          </a:stretch>
        </p:blipFill>
        <p:spPr>
          <a:xfrm>
            <a:off x="4971128" y="4634573"/>
            <a:ext cx="1221983" cy="307574"/>
          </a:xfrm>
          <a:prstGeom prst="rect">
            <a:avLst/>
          </a:prstGeom>
          <a:noFill/>
          <a:ln>
            <a:noFill/>
          </a:ln>
        </p:spPr>
      </p:pic>
    </p:spTree>
  </p:cSld>
  <p:clrMapOvr>
    <a:masterClrMapping/>
  </p:clrMapOvr>
</p:sld>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BF4F00"/>
      </a:accent1>
      <a:accent2>
        <a:srgbClr val="FF720C"/>
      </a:accent2>
      <a:accent3>
        <a:srgbClr val="BF4F00"/>
      </a:accent3>
      <a:accent4>
        <a:srgbClr val="FF720C"/>
      </a:accent4>
      <a:accent5>
        <a:srgbClr val="BF4F00"/>
      </a:accent5>
      <a:accent6>
        <a:srgbClr val="FF720C"/>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411</Words>
  <Application>Microsoft Office PowerPoint</Application>
  <PresentationFormat>自定义</PresentationFormat>
  <Paragraphs>101</Paragraphs>
  <Slides>18</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18</vt:i4>
      </vt:variant>
    </vt:vector>
  </HeadingPairs>
  <TitlesOfParts>
    <vt:vector size="27" baseType="lpstr">
      <vt:lpstr>Arial</vt:lpstr>
      <vt:lpstr>宋体</vt:lpstr>
      <vt:lpstr>Source Han Sans CN Bold</vt:lpstr>
      <vt:lpstr>OPPOSans B</vt:lpstr>
      <vt:lpstr>OPPOSans R</vt:lpstr>
      <vt:lpstr>Source Han Sans</vt:lpstr>
      <vt:lpstr>OPPOSans H</vt:lpstr>
      <vt:lpstr>等线</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蔡梓贤</dc:creator>
  <cp:lastModifiedBy>蔡梓贤</cp:lastModifiedBy>
  <cp:revision>5</cp:revision>
  <dcterms:modified xsi:type="dcterms:W3CDTF">2025-04-22T13:26:38Z</dcterms:modified>
</cp:coreProperties>
</file>