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86483" autoAdjust="0"/>
  </p:normalViewPr>
  <p:slideViewPr>
    <p:cSldViewPr snapToGrid="0" showGuides="1">
      <p:cViewPr>
        <p:scale>
          <a:sx n="60" d="100"/>
          <a:sy n="60" d="100"/>
        </p:scale>
        <p:origin x="564" y="972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 matchingName="Title Slide">
  <p:cSld name="Title Slide">
    <p:bg>
      <p:bgPr>
        <a:gradFill flip="none" rotWithShape="1">
          <a:gsLst>
            <a:gs pos="56000">
              <a:schemeClr val="bg1"/>
            </a:gs>
            <a:gs pos="100000">
              <a:schemeClr val="bg1"/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 descr="c0285861-3531-4448-9966-e8519970dda2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32" name="圆角矩形 31" descr="31ec01f7-5e08-4421-b813-540f9e227322"/>
            <p:cNvSpPr/>
            <p:nvPr/>
          </p:nvSpPr>
          <p:spPr>
            <a:xfrm flipH="1"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blipFill dpi="0" rotWithShape="1">
              <a:blip r:embed="rId2">
                <a:alphaModFix amt="15000"/>
              </a:blip>
              <a:srcRect/>
              <a:stretch>
                <a:fillRect l="-7296" t="190" r="-53607" b="-25162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10" name="DRAWING2STR_FREEFORM 9" descr="7f649511-f733-46c6-9203-629235f2ca4e"/>
            <p:cNvSpPr/>
            <p:nvPr/>
          </p:nvSpPr>
          <p:spPr>
            <a:xfrm flipV="1">
              <a:off x="1142" y="4632671"/>
              <a:ext cx="12190858" cy="2225329"/>
            </a:xfrm>
            <a:custGeom>
              <a:avLst/>
              <a:gdLst>
                <a:gd name="connsiteX0" fmla="*/ 6374753 w 12190858"/>
                <a:gd name="connsiteY0" fmla="*/ 646452 h 2225329"/>
                <a:gd name="connsiteX1" fmla="*/ 6215871 w 12190858"/>
                <a:gd name="connsiteY1" fmla="*/ 634869 h 2225329"/>
                <a:gd name="connsiteX2" fmla="*/ 6215871 w 12190858"/>
                <a:gd name="connsiteY2" fmla="*/ 595160 h 2225329"/>
                <a:gd name="connsiteX3" fmla="*/ 6278862 w 12190858"/>
                <a:gd name="connsiteY3" fmla="*/ 589781 h 2225329"/>
                <a:gd name="connsiteX4" fmla="*/ 6346296 w 12190858"/>
                <a:gd name="connsiteY4" fmla="*/ 591850 h 2225329"/>
                <a:gd name="connsiteX5" fmla="*/ 6448264 w 12190858"/>
                <a:gd name="connsiteY5" fmla="*/ 608395 h 2225329"/>
                <a:gd name="connsiteX6" fmla="*/ 6374753 w 12190858"/>
                <a:gd name="connsiteY6" fmla="*/ 646452 h 2225329"/>
                <a:gd name="connsiteX7" fmla="*/ 12190858 w 12190858"/>
                <a:gd name="connsiteY7" fmla="*/ 868872 h 2225329"/>
                <a:gd name="connsiteX8" fmla="*/ 12190858 w 12190858"/>
                <a:gd name="connsiteY8" fmla="*/ 831948 h 2225329"/>
                <a:gd name="connsiteX9" fmla="*/ 12149174 w 12190858"/>
                <a:gd name="connsiteY9" fmla="*/ 836735 h 2225329"/>
                <a:gd name="connsiteX10" fmla="*/ 12175849 w 12190858"/>
                <a:gd name="connsiteY10" fmla="*/ 854521 h 2225329"/>
                <a:gd name="connsiteX11" fmla="*/ 7964276 w 12190858"/>
                <a:gd name="connsiteY11" fmla="*/ 1530101 h 2225329"/>
                <a:gd name="connsiteX12" fmla="*/ 7923294 w 12190858"/>
                <a:gd name="connsiteY12" fmla="*/ 1518442 h 2225329"/>
                <a:gd name="connsiteX13" fmla="*/ 8025268 w 12190858"/>
                <a:gd name="connsiteY13" fmla="*/ 1471490 h 2225329"/>
                <a:gd name="connsiteX14" fmla="*/ 8072160 w 12190858"/>
                <a:gd name="connsiteY14" fmla="*/ 1469108 h 2225329"/>
                <a:gd name="connsiteX15" fmla="*/ 8155699 w 12190858"/>
                <a:gd name="connsiteY15" fmla="*/ 1505203 h 2225329"/>
                <a:gd name="connsiteX16" fmla="*/ 7964276 w 12190858"/>
                <a:gd name="connsiteY16" fmla="*/ 1530101 h 2225329"/>
                <a:gd name="connsiteX17" fmla="*/ 4546382 w 12190858"/>
                <a:gd name="connsiteY17" fmla="*/ 1693831 h 2225329"/>
                <a:gd name="connsiteX18" fmla="*/ 6021411 w 12190858"/>
                <a:gd name="connsiteY18" fmla="*/ 1372835 h 2225329"/>
                <a:gd name="connsiteX19" fmla="*/ 6139988 w 12190858"/>
                <a:gd name="connsiteY19" fmla="*/ 1386071 h 2225329"/>
                <a:gd name="connsiteX20" fmla="*/ 4546382 w 12190858"/>
                <a:gd name="connsiteY20" fmla="*/ 1693831 h 2225329"/>
                <a:gd name="connsiteX21" fmla="*/ 6642732 w 12190858"/>
                <a:gd name="connsiteY21" fmla="*/ 1814617 h 2225329"/>
                <a:gd name="connsiteX22" fmla="*/ 6718613 w 12190858"/>
                <a:gd name="connsiteY22" fmla="*/ 1733542 h 2225329"/>
                <a:gd name="connsiteX23" fmla="*/ 6649467 w 12190858"/>
                <a:gd name="connsiteY23" fmla="*/ 1731680 h 2225329"/>
                <a:gd name="connsiteX24" fmla="*/ 6562100 w 12190858"/>
                <a:gd name="connsiteY24" fmla="*/ 1733542 h 2225329"/>
                <a:gd name="connsiteX25" fmla="*/ 6291750 w 12190858"/>
                <a:gd name="connsiteY25" fmla="*/ 1799727 h 2225329"/>
                <a:gd name="connsiteX26" fmla="*/ 6642732 w 12190858"/>
                <a:gd name="connsiteY26" fmla="*/ 1814617 h 2225329"/>
                <a:gd name="connsiteX27" fmla="*/ 1909364 w 12190858"/>
                <a:gd name="connsiteY27" fmla="*/ 2081012 h 2225329"/>
                <a:gd name="connsiteX28" fmla="*/ 1909364 w 12190858"/>
                <a:gd name="connsiteY28" fmla="*/ 2014827 h 2225329"/>
                <a:gd name="connsiteX29" fmla="*/ 1790798 w 12190858"/>
                <a:gd name="connsiteY29" fmla="*/ 2041303 h 2225329"/>
                <a:gd name="connsiteX30" fmla="*/ 1909364 w 12190858"/>
                <a:gd name="connsiteY30" fmla="*/ 2081012 h 2225329"/>
                <a:gd name="connsiteX31" fmla="*/ 11366600 w 12190858"/>
                <a:gd name="connsiteY31" fmla="*/ 2142235 h 2225329"/>
                <a:gd name="connsiteX32" fmla="*/ 12020797 w 12190858"/>
                <a:gd name="connsiteY32" fmla="*/ 2077731 h 2225329"/>
                <a:gd name="connsiteX33" fmla="*/ 12190858 w 12190858"/>
                <a:gd name="connsiteY33" fmla="*/ 2061098 h 2225329"/>
                <a:gd name="connsiteX34" fmla="*/ 12190858 w 12190858"/>
                <a:gd name="connsiteY34" fmla="*/ 2015723 h 2225329"/>
                <a:gd name="connsiteX35" fmla="*/ 11852895 w 12190858"/>
                <a:gd name="connsiteY35" fmla="*/ 2060590 h 2225329"/>
                <a:gd name="connsiteX36" fmla="*/ 11366600 w 12190858"/>
                <a:gd name="connsiteY36" fmla="*/ 2142235 h 2225329"/>
                <a:gd name="connsiteX37" fmla="*/ 11576238 w 12190858"/>
                <a:gd name="connsiteY37" fmla="*/ 2224406 h 2225329"/>
                <a:gd name="connsiteX38" fmla="*/ 11926144 w 12190858"/>
                <a:gd name="connsiteY38" fmla="*/ 2224406 h 2225329"/>
                <a:gd name="connsiteX39" fmla="*/ 12023489 w 12190858"/>
                <a:gd name="connsiteY39" fmla="*/ 2209246 h 2225329"/>
                <a:gd name="connsiteX40" fmla="*/ 12188488 w 12190858"/>
                <a:gd name="connsiteY40" fmla="*/ 2181537 h 2225329"/>
                <a:gd name="connsiteX41" fmla="*/ 12190858 w 12190858"/>
                <a:gd name="connsiteY41" fmla="*/ 2181275 h 2225329"/>
                <a:gd name="connsiteX42" fmla="*/ 12190858 w 12190858"/>
                <a:gd name="connsiteY42" fmla="*/ 2146714 h 2225329"/>
                <a:gd name="connsiteX43" fmla="*/ 12110110 w 12190858"/>
                <a:gd name="connsiteY43" fmla="*/ 2157946 h 2225329"/>
                <a:gd name="connsiteX44" fmla="*/ 11831400 w 12190858"/>
                <a:gd name="connsiteY44" fmla="*/ 2155475 h 2225329"/>
                <a:gd name="connsiteX45" fmla="*/ 11907292 w 12190858"/>
                <a:gd name="connsiteY45" fmla="*/ 2181947 h 2225329"/>
                <a:gd name="connsiteX46" fmla="*/ 6984113 w 12190858"/>
                <a:gd name="connsiteY46" fmla="*/ 2224406 h 2225329"/>
                <a:gd name="connsiteX47" fmla="*/ 7116136 w 12190858"/>
                <a:gd name="connsiteY47" fmla="*/ 2224406 h 2225329"/>
                <a:gd name="connsiteX48" fmla="*/ 7065677 w 12190858"/>
                <a:gd name="connsiteY48" fmla="*/ 2222521 h 2225329"/>
                <a:gd name="connsiteX49" fmla="*/ 6995621 w 12190858"/>
                <a:gd name="connsiteY49" fmla="*/ 2220649 h 2225329"/>
                <a:gd name="connsiteX50" fmla="*/ 2507948 w 12190858"/>
                <a:gd name="connsiteY50" fmla="*/ 2224406 h 2225329"/>
                <a:gd name="connsiteX51" fmla="*/ 3249034 w 12190858"/>
                <a:gd name="connsiteY51" fmla="*/ 2224406 h 2225329"/>
                <a:gd name="connsiteX52" fmla="*/ 3412848 w 12190858"/>
                <a:gd name="connsiteY52" fmla="*/ 2173671 h 2225329"/>
                <a:gd name="connsiteX53" fmla="*/ 5196155 w 12190858"/>
                <a:gd name="connsiteY53" fmla="*/ 1771598 h 2225329"/>
                <a:gd name="connsiteX54" fmla="*/ 5893354 w 12190858"/>
                <a:gd name="connsiteY54" fmla="*/ 1611099 h 2225329"/>
                <a:gd name="connsiteX55" fmla="*/ 6201645 w 12190858"/>
                <a:gd name="connsiteY55" fmla="*/ 1637573 h 2225329"/>
                <a:gd name="connsiteX56" fmla="*/ 6666441 w 12190858"/>
                <a:gd name="connsiteY56" fmla="*/ 1571388 h 2225329"/>
                <a:gd name="connsiteX57" fmla="*/ 6898834 w 12190858"/>
                <a:gd name="connsiteY57" fmla="*/ 1450600 h 2225329"/>
                <a:gd name="connsiteX58" fmla="*/ 7325697 w 12190858"/>
                <a:gd name="connsiteY58" fmla="*/ 1678939 h 2225329"/>
                <a:gd name="connsiteX59" fmla="*/ 7017414 w 12190858"/>
                <a:gd name="connsiteY59" fmla="*/ 1678939 h 2225329"/>
                <a:gd name="connsiteX60" fmla="*/ 7017414 w 12190858"/>
                <a:gd name="connsiteY60" fmla="*/ 1865913 h 2225329"/>
                <a:gd name="connsiteX61" fmla="*/ 7325697 w 12190858"/>
                <a:gd name="connsiteY61" fmla="*/ 1932098 h 2225329"/>
                <a:gd name="connsiteX62" fmla="*/ 7482205 w 12190858"/>
                <a:gd name="connsiteY62" fmla="*/ 1851020 h 2225329"/>
                <a:gd name="connsiteX63" fmla="*/ 7482205 w 12190858"/>
                <a:gd name="connsiteY63" fmla="*/ 1917206 h 2225329"/>
                <a:gd name="connsiteX64" fmla="*/ 7520154 w 12190858"/>
                <a:gd name="connsiteY64" fmla="*/ 1864255 h 2225329"/>
                <a:gd name="connsiteX65" fmla="*/ 7790500 w 12190858"/>
                <a:gd name="connsiteY65" fmla="*/ 1930444 h 2225329"/>
                <a:gd name="connsiteX66" fmla="*/ 7596035 w 12190858"/>
                <a:gd name="connsiteY66" fmla="*/ 1917206 h 2225329"/>
                <a:gd name="connsiteX67" fmla="*/ 7477462 w 12190858"/>
                <a:gd name="connsiteY67" fmla="*/ 2024756 h 2225329"/>
                <a:gd name="connsiteX68" fmla="*/ 7320956 w 12190858"/>
                <a:gd name="connsiteY68" fmla="*/ 1985046 h 2225329"/>
                <a:gd name="connsiteX69" fmla="*/ 7320956 w 12190858"/>
                <a:gd name="connsiteY69" fmla="*/ 1932098 h 2225329"/>
                <a:gd name="connsiteX70" fmla="*/ 7202389 w 12190858"/>
                <a:gd name="connsiteY70" fmla="*/ 1985046 h 2225329"/>
                <a:gd name="connsiteX71" fmla="*/ 6969981 w 12190858"/>
                <a:gd name="connsiteY71" fmla="*/ 1932098 h 2225329"/>
                <a:gd name="connsiteX72" fmla="*/ 6851415 w 12190858"/>
                <a:gd name="connsiteY72" fmla="*/ 2026410 h 2225329"/>
                <a:gd name="connsiteX73" fmla="*/ 7007926 w 12190858"/>
                <a:gd name="connsiteY73" fmla="*/ 2092595 h 2225329"/>
                <a:gd name="connsiteX74" fmla="*/ 7202389 w 12190858"/>
                <a:gd name="connsiteY74" fmla="*/ 2105834 h 2225329"/>
                <a:gd name="connsiteX75" fmla="*/ 6254628 w 12190858"/>
                <a:gd name="connsiteY75" fmla="*/ 2180990 h 2225329"/>
                <a:gd name="connsiteX76" fmla="*/ 6096614 w 12190858"/>
                <a:gd name="connsiteY76" fmla="*/ 2224406 h 2225329"/>
                <a:gd name="connsiteX77" fmla="*/ 6333827 w 12190858"/>
                <a:gd name="connsiteY77" fmla="*/ 2224406 h 2225329"/>
                <a:gd name="connsiteX78" fmla="*/ 6343328 w 12190858"/>
                <a:gd name="connsiteY78" fmla="*/ 2223908 h 2225329"/>
                <a:gd name="connsiteX79" fmla="*/ 7245076 w 12190858"/>
                <a:gd name="connsiteY79" fmla="*/ 2186910 h 2225329"/>
                <a:gd name="connsiteX80" fmla="*/ 7205786 w 12190858"/>
                <a:gd name="connsiteY80" fmla="*/ 2217365 h 2225329"/>
                <a:gd name="connsiteX81" fmla="*/ 7148387 w 12190858"/>
                <a:gd name="connsiteY81" fmla="*/ 2224406 h 2225329"/>
                <a:gd name="connsiteX82" fmla="*/ 7728274 w 12190858"/>
                <a:gd name="connsiteY82" fmla="*/ 2224406 h 2225329"/>
                <a:gd name="connsiteX83" fmla="*/ 7752555 w 12190858"/>
                <a:gd name="connsiteY83" fmla="*/ 2198491 h 2225329"/>
                <a:gd name="connsiteX84" fmla="*/ 9654432 w 12190858"/>
                <a:gd name="connsiteY84" fmla="*/ 1998280 h 2225329"/>
                <a:gd name="connsiteX85" fmla="*/ 10664661 w 12190858"/>
                <a:gd name="connsiteY85" fmla="*/ 2064468 h 2225329"/>
                <a:gd name="connsiteX86" fmla="*/ 11594266 w 12190858"/>
                <a:gd name="connsiteY86" fmla="*/ 1877492 h 2225329"/>
                <a:gd name="connsiteX87" fmla="*/ 11556314 w 12190858"/>
                <a:gd name="connsiteY87" fmla="*/ 1943678 h 2225329"/>
                <a:gd name="connsiteX88" fmla="*/ 11972870 w 12190858"/>
                <a:gd name="connsiteY88" fmla="*/ 1906812 h 2225329"/>
                <a:gd name="connsiteX89" fmla="*/ 12190858 w 12190858"/>
                <a:gd name="connsiteY89" fmla="*/ 1879053 h 2225329"/>
                <a:gd name="connsiteX90" fmla="*/ 12190858 w 12190858"/>
                <a:gd name="connsiteY90" fmla="*/ 872690 h 2225329"/>
                <a:gd name="connsiteX91" fmla="*/ 12186521 w 12190858"/>
                <a:gd name="connsiteY91" fmla="*/ 885131 h 2225329"/>
                <a:gd name="connsiteX92" fmla="*/ 12149174 w 12190858"/>
                <a:gd name="connsiteY92" fmla="*/ 902919 h 2225329"/>
                <a:gd name="connsiteX93" fmla="*/ 11025115 w 12190858"/>
                <a:gd name="connsiteY93" fmla="*/ 1010468 h 2225329"/>
                <a:gd name="connsiteX94" fmla="*/ 10906549 w 12190858"/>
                <a:gd name="connsiteY94" fmla="*/ 957523 h 2225329"/>
                <a:gd name="connsiteX95" fmla="*/ 10247294 w 12190858"/>
                <a:gd name="connsiteY95" fmla="*/ 1023707 h 2225329"/>
                <a:gd name="connsiteX96" fmla="*/ 10171411 w 12190858"/>
                <a:gd name="connsiteY96" fmla="*/ 1104784 h 2225329"/>
                <a:gd name="connsiteX97" fmla="*/ 10403808 w 12190858"/>
                <a:gd name="connsiteY97" fmla="*/ 1091545 h 2225329"/>
                <a:gd name="connsiteX98" fmla="*/ 10285236 w 12190858"/>
                <a:gd name="connsiteY98" fmla="*/ 1118021 h 2225329"/>
                <a:gd name="connsiteX99" fmla="*/ 11214825 w 12190858"/>
                <a:gd name="connsiteY99" fmla="*/ 1065073 h 2225329"/>
                <a:gd name="connsiteX100" fmla="*/ 11176890 w 12190858"/>
                <a:gd name="connsiteY100" fmla="*/ 1118021 h 2225329"/>
                <a:gd name="connsiteX101" fmla="*/ 10247294 w 12190858"/>
                <a:gd name="connsiteY101" fmla="*/ 1225571 h 2225329"/>
                <a:gd name="connsiteX102" fmla="*/ 8890833 w 12190858"/>
                <a:gd name="connsiteY102" fmla="*/ 1278519 h 2225329"/>
                <a:gd name="connsiteX103" fmla="*/ 9047348 w 12190858"/>
                <a:gd name="connsiteY103" fmla="*/ 1291759 h 2225329"/>
                <a:gd name="connsiteX104" fmla="*/ 8350146 w 12190858"/>
                <a:gd name="connsiteY104" fmla="*/ 1399308 h 2225329"/>
                <a:gd name="connsiteX105" fmla="*/ 8544605 w 12190858"/>
                <a:gd name="connsiteY105" fmla="*/ 1278519 h 2225329"/>
                <a:gd name="connsiteX106" fmla="*/ 8350146 w 12190858"/>
                <a:gd name="connsiteY106" fmla="*/ 1252047 h 2225329"/>
                <a:gd name="connsiteX107" fmla="*/ 9165925 w 12190858"/>
                <a:gd name="connsiteY107" fmla="*/ 1199098 h 2225329"/>
                <a:gd name="connsiteX108" fmla="*/ 10019636 w 12190858"/>
                <a:gd name="connsiteY108" fmla="*/ 1118021 h 2225329"/>
                <a:gd name="connsiteX109" fmla="*/ 9981690 w 12190858"/>
                <a:gd name="connsiteY109" fmla="*/ 1065073 h 2225329"/>
                <a:gd name="connsiteX110" fmla="*/ 8819693 w 12190858"/>
                <a:gd name="connsiteY110" fmla="*/ 1159385 h 2225329"/>
                <a:gd name="connsiteX111" fmla="*/ 10408551 w 12190858"/>
                <a:gd name="connsiteY111" fmla="*/ 985651 h 2225329"/>
                <a:gd name="connsiteX112" fmla="*/ 10332659 w 12190858"/>
                <a:gd name="connsiteY112" fmla="*/ 959177 h 2225329"/>
                <a:gd name="connsiteX113" fmla="*/ 10024377 w 12190858"/>
                <a:gd name="connsiteY113" fmla="*/ 985651 h 2225329"/>
                <a:gd name="connsiteX114" fmla="*/ 11807688 w 12190858"/>
                <a:gd name="connsiteY114" fmla="*/ 677890 h 2225329"/>
                <a:gd name="connsiteX115" fmla="*/ 12142198 w 12190858"/>
                <a:gd name="connsiteY115" fmla="*/ 688848 h 2225329"/>
                <a:gd name="connsiteX116" fmla="*/ 12190858 w 12190858"/>
                <a:gd name="connsiteY116" fmla="*/ 684094 h 2225329"/>
                <a:gd name="connsiteX117" fmla="*/ 12190858 w 12190858"/>
                <a:gd name="connsiteY117" fmla="*/ 0 h 2225329"/>
                <a:gd name="connsiteX118" fmla="*/ 0 w 12190858"/>
                <a:gd name="connsiteY118" fmla="*/ 0 h 2225329"/>
                <a:gd name="connsiteX119" fmla="*/ 0 w 12190858"/>
                <a:gd name="connsiteY119" fmla="*/ 962249 h 2225329"/>
                <a:gd name="connsiteX120" fmla="*/ 79287 w 12190858"/>
                <a:gd name="connsiteY120" fmla="*/ 966443 h 2225329"/>
                <a:gd name="connsiteX121" fmla="*/ 462798 w 12190858"/>
                <a:gd name="connsiteY121" fmla="*/ 1036944 h 2225329"/>
                <a:gd name="connsiteX122" fmla="*/ 1008222 w 12190858"/>
                <a:gd name="connsiteY122" fmla="*/ 1089893 h 2225329"/>
                <a:gd name="connsiteX123" fmla="*/ 932331 w 12190858"/>
                <a:gd name="connsiteY123" fmla="*/ 1129602 h 2225329"/>
                <a:gd name="connsiteX124" fmla="*/ 1126791 w 12190858"/>
                <a:gd name="connsiteY124" fmla="*/ 1142840 h 2225329"/>
                <a:gd name="connsiteX125" fmla="*/ 1008222 w 12190858"/>
                <a:gd name="connsiteY125" fmla="*/ 1182548 h 2225329"/>
                <a:gd name="connsiteX126" fmla="*/ 1359190 w 12190858"/>
                <a:gd name="connsiteY126" fmla="*/ 1156076 h 2225329"/>
                <a:gd name="connsiteX127" fmla="*/ 1477760 w 12190858"/>
                <a:gd name="connsiteY127" fmla="*/ 1250391 h 2225329"/>
                <a:gd name="connsiteX128" fmla="*/ 1786043 w 12190858"/>
                <a:gd name="connsiteY128" fmla="*/ 1331466 h 2225329"/>
                <a:gd name="connsiteX129" fmla="*/ 1008222 w 12190858"/>
                <a:gd name="connsiteY129" fmla="*/ 1786489 h 2225329"/>
                <a:gd name="connsiteX130" fmla="*/ 1937826 w 12190858"/>
                <a:gd name="connsiteY130" fmla="*/ 1960224 h 2225329"/>
                <a:gd name="connsiteX131" fmla="*/ 2521186 w 12190858"/>
                <a:gd name="connsiteY131" fmla="*/ 2120724 h 2225329"/>
                <a:gd name="connsiteX132" fmla="*/ 2502217 w 12190858"/>
                <a:gd name="connsiteY132" fmla="*/ 2199318 h 2225329"/>
                <a:gd name="connsiteX133" fmla="*/ 7140858 w 12190858"/>
                <a:gd name="connsiteY133" fmla="*/ 2225329 h 2225329"/>
                <a:gd name="connsiteX134" fmla="*/ 7148387 w 12190858"/>
                <a:gd name="connsiteY134" fmla="*/ 2224406 h 2225329"/>
                <a:gd name="connsiteX135" fmla="*/ 7116136 w 12190858"/>
                <a:gd name="connsiteY135" fmla="*/ 2224406 h 222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12190858" h="2225329">
                  <a:moveTo>
                    <a:pt x="6374753" y="646452"/>
                  </a:moveTo>
                  <a:cubicBezTo>
                    <a:pt x="6330884" y="644797"/>
                    <a:pt x="6272785" y="634869"/>
                    <a:pt x="6215871" y="634869"/>
                  </a:cubicBezTo>
                  <a:cubicBezTo>
                    <a:pt x="6215871" y="595160"/>
                    <a:pt x="6215871" y="595160"/>
                    <a:pt x="6215871" y="595160"/>
                  </a:cubicBezTo>
                  <a:cubicBezTo>
                    <a:pt x="6234841" y="591850"/>
                    <a:pt x="6256480" y="590194"/>
                    <a:pt x="6278862" y="589781"/>
                  </a:cubicBezTo>
                  <a:cubicBezTo>
                    <a:pt x="6301242" y="589366"/>
                    <a:pt x="6324363" y="590194"/>
                    <a:pt x="6346296" y="591850"/>
                  </a:cubicBezTo>
                  <a:cubicBezTo>
                    <a:pt x="6390164" y="595160"/>
                    <a:pt x="6429298" y="601777"/>
                    <a:pt x="6448264" y="608395"/>
                  </a:cubicBezTo>
                  <a:cubicBezTo>
                    <a:pt x="6448264" y="641488"/>
                    <a:pt x="6418623" y="648106"/>
                    <a:pt x="6374753" y="646452"/>
                  </a:cubicBezTo>
                  <a:close/>
                  <a:moveTo>
                    <a:pt x="12190858" y="868872"/>
                  </a:moveTo>
                  <a:lnTo>
                    <a:pt x="12190858" y="831948"/>
                  </a:lnTo>
                  <a:lnTo>
                    <a:pt x="12149174" y="836735"/>
                  </a:lnTo>
                  <a:cubicBezTo>
                    <a:pt x="12158659" y="843353"/>
                    <a:pt x="12168144" y="849144"/>
                    <a:pt x="12175849" y="854521"/>
                  </a:cubicBezTo>
                  <a:close/>
                  <a:moveTo>
                    <a:pt x="7964276" y="1530101"/>
                  </a:moveTo>
                  <a:cubicBezTo>
                    <a:pt x="7947009" y="1528990"/>
                    <a:pt x="7932780" y="1525474"/>
                    <a:pt x="7923294" y="1518442"/>
                  </a:cubicBezTo>
                  <a:cubicBezTo>
                    <a:pt x="7904323" y="1498585"/>
                    <a:pt x="7962422" y="1478316"/>
                    <a:pt x="8025268" y="1471490"/>
                  </a:cubicBezTo>
                  <a:cubicBezTo>
                    <a:pt x="8040979" y="1469783"/>
                    <a:pt x="8056986" y="1468917"/>
                    <a:pt x="8072160" y="1469108"/>
                  </a:cubicBezTo>
                  <a:cubicBezTo>
                    <a:pt x="8117681" y="1469679"/>
                    <a:pt x="8155699" y="1479763"/>
                    <a:pt x="8155699" y="1505203"/>
                  </a:cubicBezTo>
                  <a:cubicBezTo>
                    <a:pt x="8095225" y="1515133"/>
                    <a:pt x="8016078" y="1533436"/>
                    <a:pt x="7964276" y="1530101"/>
                  </a:cubicBezTo>
                  <a:close/>
                  <a:moveTo>
                    <a:pt x="4546382" y="1693831"/>
                  </a:moveTo>
                  <a:cubicBezTo>
                    <a:pt x="5011184" y="1573043"/>
                    <a:pt x="5556617" y="1493620"/>
                    <a:pt x="6021411" y="1372835"/>
                  </a:cubicBezTo>
                  <a:cubicBezTo>
                    <a:pt x="6059356" y="1372835"/>
                    <a:pt x="6097303" y="1386071"/>
                    <a:pt x="6139988" y="1386071"/>
                  </a:cubicBezTo>
                  <a:cubicBezTo>
                    <a:pt x="5708390" y="1533333"/>
                    <a:pt x="5167702" y="1599519"/>
                    <a:pt x="4546382" y="1693831"/>
                  </a:cubicBezTo>
                  <a:close/>
                  <a:moveTo>
                    <a:pt x="6642732" y="1814617"/>
                  </a:moveTo>
                  <a:cubicBezTo>
                    <a:pt x="6642732" y="1774908"/>
                    <a:pt x="6718613" y="1774908"/>
                    <a:pt x="6718613" y="1733542"/>
                  </a:cubicBezTo>
                  <a:cubicBezTo>
                    <a:pt x="6688972" y="1730233"/>
                    <a:pt x="6666736" y="1730233"/>
                    <a:pt x="6649467" y="1731680"/>
                  </a:cubicBezTo>
                  <a:cubicBezTo>
                    <a:pt x="6597662" y="1736025"/>
                    <a:pt x="6590552" y="1753398"/>
                    <a:pt x="6562100" y="1733542"/>
                  </a:cubicBezTo>
                  <a:cubicBezTo>
                    <a:pt x="6562100" y="1814617"/>
                    <a:pt x="6291750" y="1746780"/>
                    <a:pt x="6291750" y="1799727"/>
                  </a:cubicBezTo>
                  <a:cubicBezTo>
                    <a:pt x="6329699" y="1827853"/>
                    <a:pt x="6524151" y="1801381"/>
                    <a:pt x="6642732" y="1814617"/>
                  </a:cubicBezTo>
                  <a:close/>
                  <a:moveTo>
                    <a:pt x="1909364" y="2081012"/>
                  </a:moveTo>
                  <a:cubicBezTo>
                    <a:pt x="1947303" y="2067776"/>
                    <a:pt x="2023183" y="2028067"/>
                    <a:pt x="1909364" y="2014827"/>
                  </a:cubicBezTo>
                  <a:cubicBezTo>
                    <a:pt x="1909364" y="2041303"/>
                    <a:pt x="1790798" y="2028067"/>
                    <a:pt x="1790798" y="2041303"/>
                  </a:cubicBezTo>
                  <a:cubicBezTo>
                    <a:pt x="1909364" y="2028067"/>
                    <a:pt x="1790798" y="2081012"/>
                    <a:pt x="1909364" y="2081012"/>
                  </a:cubicBezTo>
                  <a:close/>
                  <a:moveTo>
                    <a:pt x="11366600" y="2142235"/>
                  </a:moveTo>
                  <a:cubicBezTo>
                    <a:pt x="11606708" y="2127343"/>
                    <a:pt x="11822803" y="2099363"/>
                    <a:pt x="12020797" y="2077731"/>
                  </a:cubicBezTo>
                  <a:lnTo>
                    <a:pt x="12190858" y="2061098"/>
                  </a:lnTo>
                  <a:lnTo>
                    <a:pt x="12190858" y="2015723"/>
                  </a:lnTo>
                  <a:lnTo>
                    <a:pt x="11852895" y="2060590"/>
                  </a:lnTo>
                  <a:cubicBezTo>
                    <a:pt x="11684672" y="2085254"/>
                    <a:pt x="11521932" y="2112038"/>
                    <a:pt x="11366600" y="2142235"/>
                  </a:cubicBezTo>
                  <a:close/>
                  <a:moveTo>
                    <a:pt x="11576238" y="2224406"/>
                  </a:moveTo>
                  <a:lnTo>
                    <a:pt x="11926144" y="2224406"/>
                  </a:lnTo>
                  <a:lnTo>
                    <a:pt x="12023489" y="2209246"/>
                  </a:lnTo>
                  <a:cubicBezTo>
                    <a:pt x="12079217" y="2199215"/>
                    <a:pt x="12133760" y="2189597"/>
                    <a:pt x="12188488" y="2181537"/>
                  </a:cubicBezTo>
                  <a:lnTo>
                    <a:pt x="12190858" y="2181275"/>
                  </a:lnTo>
                  <a:lnTo>
                    <a:pt x="12190858" y="2146714"/>
                  </a:lnTo>
                  <a:lnTo>
                    <a:pt x="12110110" y="2157946"/>
                  </a:lnTo>
                  <a:cubicBezTo>
                    <a:pt x="12017040" y="2166022"/>
                    <a:pt x="11918551" y="2165402"/>
                    <a:pt x="11831400" y="2155475"/>
                  </a:cubicBezTo>
                  <a:cubicBezTo>
                    <a:pt x="11831400" y="2168708"/>
                    <a:pt x="11907292" y="2168708"/>
                    <a:pt x="11907292" y="2181947"/>
                  </a:cubicBezTo>
                  <a:close/>
                  <a:moveTo>
                    <a:pt x="6984113" y="2224406"/>
                  </a:moveTo>
                  <a:lnTo>
                    <a:pt x="7116136" y="2224406"/>
                  </a:lnTo>
                  <a:lnTo>
                    <a:pt x="7065677" y="2222521"/>
                  </a:lnTo>
                  <a:cubicBezTo>
                    <a:pt x="7040616" y="2221089"/>
                    <a:pt x="7016412" y="2219815"/>
                    <a:pt x="6995621" y="2220649"/>
                  </a:cubicBezTo>
                  <a:close/>
                  <a:moveTo>
                    <a:pt x="2507948" y="2224406"/>
                  </a:moveTo>
                  <a:lnTo>
                    <a:pt x="3249034" y="2224406"/>
                  </a:lnTo>
                  <a:lnTo>
                    <a:pt x="3412848" y="2173671"/>
                  </a:lnTo>
                  <a:cubicBezTo>
                    <a:pt x="3839709" y="1986700"/>
                    <a:pt x="4617531" y="1905623"/>
                    <a:pt x="5196155" y="1771598"/>
                  </a:cubicBezTo>
                  <a:cubicBezTo>
                    <a:pt x="5466505" y="1824547"/>
                    <a:pt x="5698894" y="1664049"/>
                    <a:pt x="5893354" y="1611099"/>
                  </a:cubicBezTo>
                  <a:cubicBezTo>
                    <a:pt x="6011932" y="1611099"/>
                    <a:pt x="6049870" y="1650810"/>
                    <a:pt x="6201645" y="1637573"/>
                  </a:cubicBezTo>
                  <a:cubicBezTo>
                    <a:pt x="6201645" y="1543260"/>
                    <a:pt x="6590552" y="1556497"/>
                    <a:pt x="6666441" y="1571388"/>
                  </a:cubicBezTo>
                  <a:cubicBezTo>
                    <a:pt x="6509928" y="1544914"/>
                    <a:pt x="6785005" y="1463840"/>
                    <a:pt x="6898834" y="1450600"/>
                  </a:cubicBezTo>
                  <a:cubicBezTo>
                    <a:pt x="6898834" y="1531675"/>
                    <a:pt x="7287750" y="1571388"/>
                    <a:pt x="7325697" y="1678939"/>
                  </a:cubicBezTo>
                  <a:cubicBezTo>
                    <a:pt x="7207126" y="1665703"/>
                    <a:pt x="7169181" y="1718653"/>
                    <a:pt x="7017414" y="1678939"/>
                  </a:cubicBezTo>
                  <a:cubicBezTo>
                    <a:pt x="6979469" y="1760016"/>
                    <a:pt x="7017414" y="1786489"/>
                    <a:pt x="7017414" y="1865913"/>
                  </a:cubicBezTo>
                  <a:cubicBezTo>
                    <a:pt x="7173925" y="1865913"/>
                    <a:pt x="7173925" y="1932098"/>
                    <a:pt x="7325697" y="1932098"/>
                  </a:cubicBezTo>
                  <a:cubicBezTo>
                    <a:pt x="7363642" y="1879151"/>
                    <a:pt x="7287750" y="1851020"/>
                    <a:pt x="7482205" y="1851020"/>
                  </a:cubicBezTo>
                  <a:cubicBezTo>
                    <a:pt x="7482205" y="1890732"/>
                    <a:pt x="7287750" y="1917206"/>
                    <a:pt x="7482205" y="1917206"/>
                  </a:cubicBezTo>
                  <a:cubicBezTo>
                    <a:pt x="7558099" y="1930444"/>
                    <a:pt x="7444274" y="1864255"/>
                    <a:pt x="7520154" y="1864255"/>
                  </a:cubicBezTo>
                  <a:cubicBezTo>
                    <a:pt x="7638719" y="1877492"/>
                    <a:pt x="7790500" y="1877492"/>
                    <a:pt x="7790500" y="1930444"/>
                  </a:cubicBezTo>
                  <a:cubicBezTo>
                    <a:pt x="7714608" y="1930444"/>
                    <a:pt x="7714608" y="1903970"/>
                    <a:pt x="7596035" y="1917206"/>
                  </a:cubicBezTo>
                  <a:cubicBezTo>
                    <a:pt x="7596035" y="1970154"/>
                    <a:pt x="7596035" y="2024756"/>
                    <a:pt x="7477462" y="2024756"/>
                  </a:cubicBezTo>
                  <a:cubicBezTo>
                    <a:pt x="7515407" y="1958570"/>
                    <a:pt x="7320956" y="2037994"/>
                    <a:pt x="7320956" y="1985046"/>
                  </a:cubicBezTo>
                  <a:cubicBezTo>
                    <a:pt x="7358899" y="1958570"/>
                    <a:pt x="7439520" y="1945333"/>
                    <a:pt x="7320956" y="1932098"/>
                  </a:cubicBezTo>
                  <a:cubicBezTo>
                    <a:pt x="7245076" y="1945333"/>
                    <a:pt x="7320956" y="1985046"/>
                    <a:pt x="7202389" y="1985046"/>
                  </a:cubicBezTo>
                  <a:cubicBezTo>
                    <a:pt x="7320956" y="1945333"/>
                    <a:pt x="7007926" y="1985046"/>
                    <a:pt x="6969981" y="1932098"/>
                  </a:cubicBezTo>
                  <a:cubicBezTo>
                    <a:pt x="6932038" y="1958570"/>
                    <a:pt x="6894100" y="1985046"/>
                    <a:pt x="6851415" y="2026410"/>
                  </a:cubicBezTo>
                  <a:cubicBezTo>
                    <a:pt x="7007926" y="2026410"/>
                    <a:pt x="7121750" y="2066122"/>
                    <a:pt x="7007926" y="2092595"/>
                  </a:cubicBezTo>
                  <a:cubicBezTo>
                    <a:pt x="7045862" y="2105834"/>
                    <a:pt x="7202389" y="2079357"/>
                    <a:pt x="7202389" y="2105834"/>
                  </a:cubicBezTo>
                  <a:cubicBezTo>
                    <a:pt x="6939156" y="2145542"/>
                    <a:pt x="6526529" y="2140580"/>
                    <a:pt x="6254628" y="2180990"/>
                  </a:cubicBezTo>
                  <a:lnTo>
                    <a:pt x="6096614" y="2224406"/>
                  </a:lnTo>
                  <a:lnTo>
                    <a:pt x="6333827" y="2224406"/>
                  </a:lnTo>
                  <a:lnTo>
                    <a:pt x="6343328" y="2223908"/>
                  </a:lnTo>
                  <a:cubicBezTo>
                    <a:pt x="6654585" y="2196219"/>
                    <a:pt x="6981843" y="2145958"/>
                    <a:pt x="7245076" y="2186910"/>
                  </a:cubicBezTo>
                  <a:cubicBezTo>
                    <a:pt x="7237958" y="2202112"/>
                    <a:pt x="7224005" y="2211612"/>
                    <a:pt x="7205786" y="2217365"/>
                  </a:cubicBezTo>
                  <a:lnTo>
                    <a:pt x="7148387" y="2224406"/>
                  </a:lnTo>
                  <a:lnTo>
                    <a:pt x="7728274" y="2224406"/>
                  </a:lnTo>
                  <a:lnTo>
                    <a:pt x="7752555" y="2198491"/>
                  </a:lnTo>
                  <a:cubicBezTo>
                    <a:pt x="8449754" y="2117413"/>
                    <a:pt x="8838662" y="1998280"/>
                    <a:pt x="9654432" y="1998280"/>
                  </a:cubicBezTo>
                  <a:cubicBezTo>
                    <a:pt x="9924779" y="1945333"/>
                    <a:pt x="10432269" y="1998280"/>
                    <a:pt x="10664661" y="2064468"/>
                  </a:cubicBezTo>
                  <a:cubicBezTo>
                    <a:pt x="11129460" y="2064468"/>
                    <a:pt x="11091522" y="1877492"/>
                    <a:pt x="11594266" y="1877492"/>
                  </a:cubicBezTo>
                  <a:cubicBezTo>
                    <a:pt x="11632205" y="1917206"/>
                    <a:pt x="11556314" y="1917206"/>
                    <a:pt x="11556314" y="1943678"/>
                  </a:cubicBezTo>
                  <a:cubicBezTo>
                    <a:pt x="11702157" y="1933751"/>
                    <a:pt x="11840588" y="1921238"/>
                    <a:pt x="11972870" y="1906812"/>
                  </a:cubicBezTo>
                  <a:lnTo>
                    <a:pt x="12190858" y="1879053"/>
                  </a:lnTo>
                  <a:lnTo>
                    <a:pt x="12190858" y="872690"/>
                  </a:lnTo>
                  <a:lnTo>
                    <a:pt x="12186521" y="885131"/>
                  </a:lnTo>
                  <a:cubicBezTo>
                    <a:pt x="12180001" y="890509"/>
                    <a:pt x="12168145" y="896300"/>
                    <a:pt x="12149174" y="902919"/>
                  </a:cubicBezTo>
                  <a:cubicBezTo>
                    <a:pt x="11646433" y="916154"/>
                    <a:pt x="11333405" y="889682"/>
                    <a:pt x="11025115" y="1010468"/>
                  </a:cubicBezTo>
                  <a:cubicBezTo>
                    <a:pt x="11063065" y="957523"/>
                    <a:pt x="10906549" y="983996"/>
                    <a:pt x="10906549" y="957523"/>
                  </a:cubicBezTo>
                  <a:cubicBezTo>
                    <a:pt x="10712081" y="983996"/>
                    <a:pt x="10517634" y="1010468"/>
                    <a:pt x="10247294" y="1023707"/>
                  </a:cubicBezTo>
                  <a:cubicBezTo>
                    <a:pt x="10365860" y="1076658"/>
                    <a:pt x="10247294" y="1050181"/>
                    <a:pt x="10171411" y="1104784"/>
                  </a:cubicBezTo>
                  <a:cubicBezTo>
                    <a:pt x="10289974" y="1104784"/>
                    <a:pt x="10289974" y="1078312"/>
                    <a:pt x="10403808" y="1091545"/>
                  </a:cubicBezTo>
                  <a:cubicBezTo>
                    <a:pt x="10403808" y="1118021"/>
                    <a:pt x="10285236" y="1104784"/>
                    <a:pt x="10285236" y="1118021"/>
                  </a:cubicBezTo>
                  <a:cubicBezTo>
                    <a:pt x="10479690" y="1157731"/>
                    <a:pt x="10906549" y="1078312"/>
                    <a:pt x="11214825" y="1065073"/>
                  </a:cubicBezTo>
                  <a:cubicBezTo>
                    <a:pt x="11214825" y="1091545"/>
                    <a:pt x="11176890" y="1091545"/>
                    <a:pt x="11176890" y="1118021"/>
                  </a:cubicBezTo>
                  <a:cubicBezTo>
                    <a:pt x="10906549" y="1078312"/>
                    <a:pt x="10555571" y="1184207"/>
                    <a:pt x="10247294" y="1225571"/>
                  </a:cubicBezTo>
                  <a:cubicBezTo>
                    <a:pt x="9782494" y="1144494"/>
                    <a:pt x="9317694" y="1319882"/>
                    <a:pt x="8890833" y="1278519"/>
                  </a:cubicBezTo>
                  <a:cubicBezTo>
                    <a:pt x="8890833" y="1291759"/>
                    <a:pt x="8966721" y="1278519"/>
                    <a:pt x="9047348" y="1291759"/>
                  </a:cubicBezTo>
                  <a:cubicBezTo>
                    <a:pt x="8928782" y="1372835"/>
                    <a:pt x="8426035" y="1331466"/>
                    <a:pt x="8350146" y="1399308"/>
                  </a:cubicBezTo>
                  <a:cubicBezTo>
                    <a:pt x="8312212" y="1333123"/>
                    <a:pt x="8426035" y="1304992"/>
                    <a:pt x="8544605" y="1278519"/>
                  </a:cubicBezTo>
                  <a:cubicBezTo>
                    <a:pt x="8506666" y="1252047"/>
                    <a:pt x="8426035" y="1252047"/>
                    <a:pt x="8350146" y="1252047"/>
                  </a:cubicBezTo>
                  <a:cubicBezTo>
                    <a:pt x="8506666" y="1185857"/>
                    <a:pt x="8777007" y="1185857"/>
                    <a:pt x="9165925" y="1199098"/>
                  </a:cubicBezTo>
                  <a:cubicBezTo>
                    <a:pt x="9322432" y="1132913"/>
                    <a:pt x="9825175" y="1132913"/>
                    <a:pt x="10019636" y="1118021"/>
                  </a:cubicBezTo>
                  <a:cubicBezTo>
                    <a:pt x="9981690" y="1104784"/>
                    <a:pt x="9943740" y="1091545"/>
                    <a:pt x="9981690" y="1065073"/>
                  </a:cubicBezTo>
                  <a:cubicBezTo>
                    <a:pt x="9554839" y="1104784"/>
                    <a:pt x="9203861" y="1146152"/>
                    <a:pt x="8819693" y="1159385"/>
                  </a:cubicBezTo>
                  <a:cubicBezTo>
                    <a:pt x="9246549" y="1065073"/>
                    <a:pt x="9711350" y="998886"/>
                    <a:pt x="10408551" y="985651"/>
                  </a:cubicBezTo>
                  <a:cubicBezTo>
                    <a:pt x="10370594" y="972413"/>
                    <a:pt x="10332659" y="972413"/>
                    <a:pt x="10332659" y="959177"/>
                  </a:cubicBezTo>
                  <a:cubicBezTo>
                    <a:pt x="10176149" y="945941"/>
                    <a:pt x="10138213" y="985651"/>
                    <a:pt x="10024377" y="985651"/>
                  </a:cubicBezTo>
                  <a:cubicBezTo>
                    <a:pt x="10645691" y="878099"/>
                    <a:pt x="11229064" y="785438"/>
                    <a:pt x="11807688" y="677890"/>
                  </a:cubicBezTo>
                  <a:cubicBezTo>
                    <a:pt x="11917069" y="696505"/>
                    <a:pt x="12029450" y="697188"/>
                    <a:pt x="12142198" y="688848"/>
                  </a:cubicBezTo>
                  <a:lnTo>
                    <a:pt x="12190858" y="684094"/>
                  </a:lnTo>
                  <a:lnTo>
                    <a:pt x="12190858" y="0"/>
                  </a:lnTo>
                  <a:lnTo>
                    <a:pt x="0" y="0"/>
                  </a:lnTo>
                  <a:lnTo>
                    <a:pt x="0" y="962249"/>
                  </a:lnTo>
                  <a:lnTo>
                    <a:pt x="79287" y="966443"/>
                  </a:lnTo>
                  <a:cubicBezTo>
                    <a:pt x="272484" y="978309"/>
                    <a:pt x="434339" y="995993"/>
                    <a:pt x="462798" y="1036944"/>
                  </a:cubicBezTo>
                  <a:cubicBezTo>
                    <a:pt x="657253" y="997234"/>
                    <a:pt x="889646" y="1036944"/>
                    <a:pt x="1008222" y="1089893"/>
                  </a:cubicBezTo>
                  <a:cubicBezTo>
                    <a:pt x="1008222" y="1116367"/>
                    <a:pt x="889646" y="1103130"/>
                    <a:pt x="932331" y="1129602"/>
                  </a:cubicBezTo>
                  <a:cubicBezTo>
                    <a:pt x="1050900" y="1142840"/>
                    <a:pt x="1088847" y="1103130"/>
                    <a:pt x="1126791" y="1142840"/>
                  </a:cubicBezTo>
                  <a:cubicBezTo>
                    <a:pt x="1126791" y="1169315"/>
                    <a:pt x="1008222" y="1156076"/>
                    <a:pt x="1008222" y="1182548"/>
                  </a:cubicBezTo>
                  <a:cubicBezTo>
                    <a:pt x="1164732" y="1182548"/>
                    <a:pt x="1202676" y="1156076"/>
                    <a:pt x="1359190" y="1156076"/>
                  </a:cubicBezTo>
                  <a:cubicBezTo>
                    <a:pt x="1435081" y="1195787"/>
                    <a:pt x="1397139" y="1209027"/>
                    <a:pt x="1477760" y="1250391"/>
                  </a:cubicBezTo>
                  <a:cubicBezTo>
                    <a:pt x="1634271" y="1223917"/>
                    <a:pt x="1710165" y="1290102"/>
                    <a:pt x="1786043" y="1331466"/>
                  </a:cubicBezTo>
                  <a:cubicBezTo>
                    <a:pt x="1283306" y="1439017"/>
                    <a:pt x="1202676" y="1599519"/>
                    <a:pt x="1008222" y="1786489"/>
                  </a:cubicBezTo>
                  <a:cubicBezTo>
                    <a:pt x="1359190" y="1826199"/>
                    <a:pt x="1899878" y="1799727"/>
                    <a:pt x="1937826" y="1960224"/>
                  </a:cubicBezTo>
                  <a:cubicBezTo>
                    <a:pt x="2132274" y="2013172"/>
                    <a:pt x="2288788" y="2081012"/>
                    <a:pt x="2521186" y="2120724"/>
                  </a:cubicBezTo>
                  <a:cubicBezTo>
                    <a:pt x="2483245" y="2147199"/>
                    <a:pt x="2492731" y="2174087"/>
                    <a:pt x="2502217" y="2199318"/>
                  </a:cubicBezTo>
                  <a:close/>
                  <a:moveTo>
                    <a:pt x="7140858" y="2225329"/>
                  </a:moveTo>
                  <a:lnTo>
                    <a:pt x="7148387" y="2224406"/>
                  </a:lnTo>
                  <a:lnTo>
                    <a:pt x="7116136" y="2224406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l="-602" t="-77591" r="-19601" b="-110103"/>
              </a:stretch>
            </a:blipFill>
            <a:ln w="576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dirty="0"/>
            </a:p>
          </p:txBody>
        </p:sp>
        <p:pic>
          <p:nvPicPr>
            <p:cNvPr id="11" name="图片 10" descr="c7faa800-0c85-40cc-8875-440e251d42df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91" r="187" b="188"/>
            <a:stretch>
              <a:fillRect/>
            </a:stretch>
          </p:blipFill>
          <p:spPr>
            <a:xfrm>
              <a:off x="5878286" y="-1"/>
              <a:ext cx="6313713" cy="6845113"/>
            </a:xfrm>
            <a:prstGeom prst="rect">
              <a:avLst/>
            </a:prstGeom>
          </p:spPr>
        </p:pic>
      </p:grpSp>
      <p:sp>
        <p:nvSpPr>
          <p:cNvPr id="5" name="Title 4" descr="a45b852a-4d84-433d-9d82-116c74a92c6d"/>
          <p:cNvSpPr/>
          <p:nvPr>
            <p:ph type="ctrTitle" hasCustomPrompt="1"/>
          </p:nvPr>
        </p:nvSpPr>
        <p:spPr>
          <a:xfrm>
            <a:off x="660399" y="1028700"/>
            <a:ext cx="6313713" cy="23412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9" name="Subtitle 8" descr="6062ba23-677c-4ed2-b9a6-6d8c41bf0bcc"/>
          <p:cNvSpPr/>
          <p:nvPr>
            <p:ph type="subTitle" sz="quarter" idx="1" hasCustomPrompt="1"/>
          </p:nvPr>
        </p:nvSpPr>
        <p:spPr>
          <a:xfrm>
            <a:off x="660399" y="3488029"/>
            <a:ext cx="6313713" cy="8207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lang="en-US" sz="2000" dirty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zh-CN" altLang="en-US" dirty="0"/>
              <a:t>Click to add subtitle</a:t>
            </a:r>
            <a:endParaRPr lang="en-US" dirty="0"/>
          </a:p>
        </p:txBody>
      </p:sp>
      <p:sp>
        <p:nvSpPr>
          <p:cNvPr id="4" name="Text Placeholder 3" descr="1032bec6-5fd9-4d37-9797-0d4434e1d7fc"/>
          <p:cNvSpPr/>
          <p:nvPr>
            <p:ph type="body" sz="quarter" idx="13" hasCustomPrompt="1"/>
          </p:nvPr>
        </p:nvSpPr>
        <p:spPr>
          <a:xfrm>
            <a:off x="660400" y="5358118"/>
            <a:ext cx="3365500" cy="345518"/>
          </a:xfrm>
          <a:prstGeom prst="roundRect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Presenter name</a:t>
            </a:r>
            <a:endParaRPr lang="en-US" dirty="0"/>
          </a:p>
        </p:txBody>
      </p:sp>
      <p:sp>
        <p:nvSpPr>
          <p:cNvPr id="7" name="Text Placeholder 6" descr="445c2740-2c23-4141-ab0c-6e32e8e7e1c6"/>
          <p:cNvSpPr/>
          <p:nvPr>
            <p:ph type="body" sz="quarter" idx="14" hasCustomPrompt="1"/>
          </p:nvPr>
        </p:nvSpPr>
        <p:spPr>
          <a:xfrm>
            <a:off x="660401" y="5761574"/>
            <a:ext cx="3365500" cy="345518"/>
          </a:xfrm>
          <a:prstGeom prst="roundRect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20XX.XX.XX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92cd2242-d655-4958-a979-c37b0a1865dc"/>
          <p:cNvSpPr/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Content Placeholder 2" descr="71d25806-c95b-4c10-8464-2425173876e6"/>
          <p:cNvSpPr/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Date Placeholder 3" descr="7b405675-0e57-4054-9110-91bceef11c6b"/>
          <p:cNvSpPr/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 descr="261924a0-6188-4485-8931-24dce66071de"/>
          <p:cNvSpPr/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 descr="6c529d68-0056-4cb1-909e-984aa5558f03"/>
          <p:cNvSpPr/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matchingName="Agenda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ba60d0bf-85de-40b0-b161-1179376aa5c6"/>
          <p:cNvSpPr/>
          <p:nvPr>
            <p:ph type="title" hasCustomPrompt="1"/>
          </p:nvPr>
        </p:nvSpPr>
        <p:spPr>
          <a:xfrm>
            <a:off x="1060205" y="1803419"/>
            <a:ext cx="1794267" cy="915667"/>
          </a:xfrm>
          <a:prstGeom prst="rect">
            <a:avLst/>
          </a:prstGeom>
          <a:noFill/>
        </p:spPr>
        <p:txBody>
          <a:bodyPr anchor="t" anchorCtr="0">
            <a:normAutofit/>
          </a:bodyPr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Agenda</a:t>
            </a:r>
            <a:endParaRPr lang="en-US" dirty="0"/>
          </a:p>
        </p:txBody>
      </p:sp>
      <p:sp>
        <p:nvSpPr>
          <p:cNvPr id="3" name="Content Placeholder 2" descr="febbfc8a-6841-40e9-870b-5f389ddb8eb6"/>
          <p:cNvSpPr/>
          <p:nvPr>
            <p:ph sz="quarter" idx="1" hasCustomPrompt="1"/>
          </p:nvPr>
        </p:nvSpPr>
        <p:spPr>
          <a:xfrm>
            <a:off x="3342029" y="1803419"/>
            <a:ext cx="7777064" cy="4330681"/>
          </a:xfrm>
        </p:spPr>
        <p:txBody>
          <a:bodyPr numCol="2"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/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/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Date Placeholder 3" descr="5ef3328b-0d20-40bb-9df1-4c3a63cdf8a3"/>
          <p:cNvSpPr/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 descr="d1b7a865-3c19-48b7-84e1-8fe17707b4d4"/>
          <p:cNvSpPr/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 descr="11111c6f-fec2-4518-8934-20e0ccb7e624"/>
          <p:cNvSpPr/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 dirty="0"/>
          </a:p>
        </p:txBody>
      </p:sp>
      <p:cxnSp>
        <p:nvCxnSpPr>
          <p:cNvPr id="7" name="直接连接符 6" descr="e02a4735-6e4a-400d-858b-b09c55e3e3fd"/>
          <p:cNvCxnSpPr/>
          <p:nvPr/>
        </p:nvCxnSpPr>
        <p:spPr>
          <a:xfrm>
            <a:off x="3008013" y="1803419"/>
            <a:ext cx="0" cy="4330681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2">
                <a:alpha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DRAWING2STR_FREEFORM 9" descr="ceb799f8-f7f5-448e-9f7e-dbc4ad4f1b28"/>
          <p:cNvSpPr/>
          <p:nvPr/>
        </p:nvSpPr>
        <p:spPr bwMode="auto">
          <a:xfrm>
            <a:off x="1983970" y="5218433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tx2">
              <a:alpha val="1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 matchingName="Section Header">
  <p:cSld name="Section Header">
    <p:bg>
      <p:bgPr>
        <a:gradFill>
          <a:gsLst>
            <a:gs pos="21000">
              <a:schemeClr val="accent1">
                <a:lumMod val="60000"/>
                <a:lumOff val="40000"/>
                <a:alpha val="18000"/>
              </a:schemeClr>
            </a:gs>
            <a:gs pos="100000">
              <a:schemeClr val="accent1">
                <a:lumMod val="60000"/>
                <a:lumOff val="40000"/>
                <a:alpha val="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 descr="68a0b135-9c0b-49b4-92c4-79858d562f50"/>
          <p:cNvSpPr/>
          <p:nvPr/>
        </p:nvSpPr>
        <p:spPr>
          <a:xfrm flipH="1">
            <a:off x="0" y="0"/>
            <a:ext cx="12192000" cy="6858000"/>
          </a:xfrm>
          <a:prstGeom prst="roundRect">
            <a:avLst>
              <a:gd name="adj" fmla="val 0"/>
            </a:avLst>
          </a:prstGeom>
          <a:blipFill dpi="0" rotWithShape="1">
            <a:blip r:embed="rId2">
              <a:alphaModFix amt="15000"/>
            </a:blip>
            <a:srcRect/>
            <a:stretch>
              <a:fillRect l="-7296" t="190" r="-53607" b="-25162"/>
            </a:stretch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" name="圆角矩形 9" descr="c2d36790-4ee5-4594-a69e-7a9f4295479d"/>
          <p:cNvSpPr/>
          <p:nvPr/>
        </p:nvSpPr>
        <p:spPr>
          <a:xfrm>
            <a:off x="464457" y="1547280"/>
            <a:ext cx="8795657" cy="3534696"/>
          </a:xfrm>
          <a:prstGeom prst="roundRect">
            <a:avLst>
              <a:gd name="adj" fmla="val 12561"/>
            </a:avLst>
          </a:prstGeom>
          <a:gradFill flip="none" rotWithShape="1">
            <a:gsLst>
              <a:gs pos="0">
                <a:schemeClr val="accent1">
                  <a:lumMod val="20000"/>
                  <a:lumOff val="80000"/>
                  <a:alpha val="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DRAWING2STR_FREEFORM 6" descr="a011b04d-38c1-415e-b565-d5cc4e5e87e2"/>
          <p:cNvSpPr/>
          <p:nvPr/>
        </p:nvSpPr>
        <p:spPr>
          <a:xfrm flipV="1">
            <a:off x="1142" y="4632671"/>
            <a:ext cx="12190858" cy="2225329"/>
          </a:xfrm>
          <a:custGeom>
            <a:avLst/>
            <a:gdLst>
              <a:gd name="connsiteX0" fmla="*/ 6374753 w 12190858"/>
              <a:gd name="connsiteY0" fmla="*/ 646452 h 2225329"/>
              <a:gd name="connsiteX1" fmla="*/ 6215871 w 12190858"/>
              <a:gd name="connsiteY1" fmla="*/ 634869 h 2225329"/>
              <a:gd name="connsiteX2" fmla="*/ 6215871 w 12190858"/>
              <a:gd name="connsiteY2" fmla="*/ 595160 h 2225329"/>
              <a:gd name="connsiteX3" fmla="*/ 6278862 w 12190858"/>
              <a:gd name="connsiteY3" fmla="*/ 589781 h 2225329"/>
              <a:gd name="connsiteX4" fmla="*/ 6346296 w 12190858"/>
              <a:gd name="connsiteY4" fmla="*/ 591850 h 2225329"/>
              <a:gd name="connsiteX5" fmla="*/ 6448264 w 12190858"/>
              <a:gd name="connsiteY5" fmla="*/ 608395 h 2225329"/>
              <a:gd name="connsiteX6" fmla="*/ 6374753 w 12190858"/>
              <a:gd name="connsiteY6" fmla="*/ 646452 h 2225329"/>
              <a:gd name="connsiteX7" fmla="*/ 12190858 w 12190858"/>
              <a:gd name="connsiteY7" fmla="*/ 868872 h 2225329"/>
              <a:gd name="connsiteX8" fmla="*/ 12190858 w 12190858"/>
              <a:gd name="connsiteY8" fmla="*/ 831948 h 2225329"/>
              <a:gd name="connsiteX9" fmla="*/ 12149174 w 12190858"/>
              <a:gd name="connsiteY9" fmla="*/ 836735 h 2225329"/>
              <a:gd name="connsiteX10" fmla="*/ 12175849 w 12190858"/>
              <a:gd name="connsiteY10" fmla="*/ 854521 h 2225329"/>
              <a:gd name="connsiteX11" fmla="*/ 7964276 w 12190858"/>
              <a:gd name="connsiteY11" fmla="*/ 1530101 h 2225329"/>
              <a:gd name="connsiteX12" fmla="*/ 7923294 w 12190858"/>
              <a:gd name="connsiteY12" fmla="*/ 1518442 h 2225329"/>
              <a:gd name="connsiteX13" fmla="*/ 8025268 w 12190858"/>
              <a:gd name="connsiteY13" fmla="*/ 1471490 h 2225329"/>
              <a:gd name="connsiteX14" fmla="*/ 8072160 w 12190858"/>
              <a:gd name="connsiteY14" fmla="*/ 1469108 h 2225329"/>
              <a:gd name="connsiteX15" fmla="*/ 8155699 w 12190858"/>
              <a:gd name="connsiteY15" fmla="*/ 1505203 h 2225329"/>
              <a:gd name="connsiteX16" fmla="*/ 7964276 w 12190858"/>
              <a:gd name="connsiteY16" fmla="*/ 1530101 h 2225329"/>
              <a:gd name="connsiteX17" fmla="*/ 4546382 w 12190858"/>
              <a:gd name="connsiteY17" fmla="*/ 1693831 h 2225329"/>
              <a:gd name="connsiteX18" fmla="*/ 6021411 w 12190858"/>
              <a:gd name="connsiteY18" fmla="*/ 1372835 h 2225329"/>
              <a:gd name="connsiteX19" fmla="*/ 6139988 w 12190858"/>
              <a:gd name="connsiteY19" fmla="*/ 1386071 h 2225329"/>
              <a:gd name="connsiteX20" fmla="*/ 4546382 w 12190858"/>
              <a:gd name="connsiteY20" fmla="*/ 1693831 h 2225329"/>
              <a:gd name="connsiteX21" fmla="*/ 6642732 w 12190858"/>
              <a:gd name="connsiteY21" fmla="*/ 1814617 h 2225329"/>
              <a:gd name="connsiteX22" fmla="*/ 6718613 w 12190858"/>
              <a:gd name="connsiteY22" fmla="*/ 1733542 h 2225329"/>
              <a:gd name="connsiteX23" fmla="*/ 6649467 w 12190858"/>
              <a:gd name="connsiteY23" fmla="*/ 1731680 h 2225329"/>
              <a:gd name="connsiteX24" fmla="*/ 6562100 w 12190858"/>
              <a:gd name="connsiteY24" fmla="*/ 1733542 h 2225329"/>
              <a:gd name="connsiteX25" fmla="*/ 6291750 w 12190858"/>
              <a:gd name="connsiteY25" fmla="*/ 1799727 h 2225329"/>
              <a:gd name="connsiteX26" fmla="*/ 6642732 w 12190858"/>
              <a:gd name="connsiteY26" fmla="*/ 1814617 h 2225329"/>
              <a:gd name="connsiteX27" fmla="*/ 1909364 w 12190858"/>
              <a:gd name="connsiteY27" fmla="*/ 2081012 h 2225329"/>
              <a:gd name="connsiteX28" fmla="*/ 1909364 w 12190858"/>
              <a:gd name="connsiteY28" fmla="*/ 2014827 h 2225329"/>
              <a:gd name="connsiteX29" fmla="*/ 1790798 w 12190858"/>
              <a:gd name="connsiteY29" fmla="*/ 2041303 h 2225329"/>
              <a:gd name="connsiteX30" fmla="*/ 1909364 w 12190858"/>
              <a:gd name="connsiteY30" fmla="*/ 2081012 h 2225329"/>
              <a:gd name="connsiteX31" fmla="*/ 11366600 w 12190858"/>
              <a:gd name="connsiteY31" fmla="*/ 2142235 h 2225329"/>
              <a:gd name="connsiteX32" fmla="*/ 12020797 w 12190858"/>
              <a:gd name="connsiteY32" fmla="*/ 2077731 h 2225329"/>
              <a:gd name="connsiteX33" fmla="*/ 12190858 w 12190858"/>
              <a:gd name="connsiteY33" fmla="*/ 2061098 h 2225329"/>
              <a:gd name="connsiteX34" fmla="*/ 12190858 w 12190858"/>
              <a:gd name="connsiteY34" fmla="*/ 2015723 h 2225329"/>
              <a:gd name="connsiteX35" fmla="*/ 11852895 w 12190858"/>
              <a:gd name="connsiteY35" fmla="*/ 2060590 h 2225329"/>
              <a:gd name="connsiteX36" fmla="*/ 11366600 w 12190858"/>
              <a:gd name="connsiteY36" fmla="*/ 2142235 h 2225329"/>
              <a:gd name="connsiteX37" fmla="*/ 11576238 w 12190858"/>
              <a:gd name="connsiteY37" fmla="*/ 2224406 h 2225329"/>
              <a:gd name="connsiteX38" fmla="*/ 11926144 w 12190858"/>
              <a:gd name="connsiteY38" fmla="*/ 2224406 h 2225329"/>
              <a:gd name="connsiteX39" fmla="*/ 12023489 w 12190858"/>
              <a:gd name="connsiteY39" fmla="*/ 2209246 h 2225329"/>
              <a:gd name="connsiteX40" fmla="*/ 12188488 w 12190858"/>
              <a:gd name="connsiteY40" fmla="*/ 2181537 h 2225329"/>
              <a:gd name="connsiteX41" fmla="*/ 12190858 w 12190858"/>
              <a:gd name="connsiteY41" fmla="*/ 2181275 h 2225329"/>
              <a:gd name="connsiteX42" fmla="*/ 12190858 w 12190858"/>
              <a:gd name="connsiteY42" fmla="*/ 2146714 h 2225329"/>
              <a:gd name="connsiteX43" fmla="*/ 12110110 w 12190858"/>
              <a:gd name="connsiteY43" fmla="*/ 2157946 h 2225329"/>
              <a:gd name="connsiteX44" fmla="*/ 11831400 w 12190858"/>
              <a:gd name="connsiteY44" fmla="*/ 2155475 h 2225329"/>
              <a:gd name="connsiteX45" fmla="*/ 11907292 w 12190858"/>
              <a:gd name="connsiteY45" fmla="*/ 2181947 h 2225329"/>
              <a:gd name="connsiteX46" fmla="*/ 6984113 w 12190858"/>
              <a:gd name="connsiteY46" fmla="*/ 2224406 h 2225329"/>
              <a:gd name="connsiteX47" fmla="*/ 7116136 w 12190858"/>
              <a:gd name="connsiteY47" fmla="*/ 2224406 h 2225329"/>
              <a:gd name="connsiteX48" fmla="*/ 7065677 w 12190858"/>
              <a:gd name="connsiteY48" fmla="*/ 2222521 h 2225329"/>
              <a:gd name="connsiteX49" fmla="*/ 6995621 w 12190858"/>
              <a:gd name="connsiteY49" fmla="*/ 2220649 h 2225329"/>
              <a:gd name="connsiteX50" fmla="*/ 2507948 w 12190858"/>
              <a:gd name="connsiteY50" fmla="*/ 2224406 h 2225329"/>
              <a:gd name="connsiteX51" fmla="*/ 3249034 w 12190858"/>
              <a:gd name="connsiteY51" fmla="*/ 2224406 h 2225329"/>
              <a:gd name="connsiteX52" fmla="*/ 3412848 w 12190858"/>
              <a:gd name="connsiteY52" fmla="*/ 2173671 h 2225329"/>
              <a:gd name="connsiteX53" fmla="*/ 5196155 w 12190858"/>
              <a:gd name="connsiteY53" fmla="*/ 1771598 h 2225329"/>
              <a:gd name="connsiteX54" fmla="*/ 5893354 w 12190858"/>
              <a:gd name="connsiteY54" fmla="*/ 1611099 h 2225329"/>
              <a:gd name="connsiteX55" fmla="*/ 6201645 w 12190858"/>
              <a:gd name="connsiteY55" fmla="*/ 1637573 h 2225329"/>
              <a:gd name="connsiteX56" fmla="*/ 6666441 w 12190858"/>
              <a:gd name="connsiteY56" fmla="*/ 1571388 h 2225329"/>
              <a:gd name="connsiteX57" fmla="*/ 6898834 w 12190858"/>
              <a:gd name="connsiteY57" fmla="*/ 1450600 h 2225329"/>
              <a:gd name="connsiteX58" fmla="*/ 7325697 w 12190858"/>
              <a:gd name="connsiteY58" fmla="*/ 1678939 h 2225329"/>
              <a:gd name="connsiteX59" fmla="*/ 7017414 w 12190858"/>
              <a:gd name="connsiteY59" fmla="*/ 1678939 h 2225329"/>
              <a:gd name="connsiteX60" fmla="*/ 7017414 w 12190858"/>
              <a:gd name="connsiteY60" fmla="*/ 1865913 h 2225329"/>
              <a:gd name="connsiteX61" fmla="*/ 7325697 w 12190858"/>
              <a:gd name="connsiteY61" fmla="*/ 1932098 h 2225329"/>
              <a:gd name="connsiteX62" fmla="*/ 7482205 w 12190858"/>
              <a:gd name="connsiteY62" fmla="*/ 1851020 h 2225329"/>
              <a:gd name="connsiteX63" fmla="*/ 7482205 w 12190858"/>
              <a:gd name="connsiteY63" fmla="*/ 1917206 h 2225329"/>
              <a:gd name="connsiteX64" fmla="*/ 7520154 w 12190858"/>
              <a:gd name="connsiteY64" fmla="*/ 1864255 h 2225329"/>
              <a:gd name="connsiteX65" fmla="*/ 7790500 w 12190858"/>
              <a:gd name="connsiteY65" fmla="*/ 1930444 h 2225329"/>
              <a:gd name="connsiteX66" fmla="*/ 7596035 w 12190858"/>
              <a:gd name="connsiteY66" fmla="*/ 1917206 h 2225329"/>
              <a:gd name="connsiteX67" fmla="*/ 7477462 w 12190858"/>
              <a:gd name="connsiteY67" fmla="*/ 2024756 h 2225329"/>
              <a:gd name="connsiteX68" fmla="*/ 7320956 w 12190858"/>
              <a:gd name="connsiteY68" fmla="*/ 1985046 h 2225329"/>
              <a:gd name="connsiteX69" fmla="*/ 7320956 w 12190858"/>
              <a:gd name="connsiteY69" fmla="*/ 1932098 h 2225329"/>
              <a:gd name="connsiteX70" fmla="*/ 7202389 w 12190858"/>
              <a:gd name="connsiteY70" fmla="*/ 1985046 h 2225329"/>
              <a:gd name="connsiteX71" fmla="*/ 6969981 w 12190858"/>
              <a:gd name="connsiteY71" fmla="*/ 1932098 h 2225329"/>
              <a:gd name="connsiteX72" fmla="*/ 6851415 w 12190858"/>
              <a:gd name="connsiteY72" fmla="*/ 2026410 h 2225329"/>
              <a:gd name="connsiteX73" fmla="*/ 7007926 w 12190858"/>
              <a:gd name="connsiteY73" fmla="*/ 2092595 h 2225329"/>
              <a:gd name="connsiteX74" fmla="*/ 7202389 w 12190858"/>
              <a:gd name="connsiteY74" fmla="*/ 2105834 h 2225329"/>
              <a:gd name="connsiteX75" fmla="*/ 6254628 w 12190858"/>
              <a:gd name="connsiteY75" fmla="*/ 2180990 h 2225329"/>
              <a:gd name="connsiteX76" fmla="*/ 6096614 w 12190858"/>
              <a:gd name="connsiteY76" fmla="*/ 2224406 h 2225329"/>
              <a:gd name="connsiteX77" fmla="*/ 6333827 w 12190858"/>
              <a:gd name="connsiteY77" fmla="*/ 2224406 h 2225329"/>
              <a:gd name="connsiteX78" fmla="*/ 6343328 w 12190858"/>
              <a:gd name="connsiteY78" fmla="*/ 2223908 h 2225329"/>
              <a:gd name="connsiteX79" fmla="*/ 7245076 w 12190858"/>
              <a:gd name="connsiteY79" fmla="*/ 2186910 h 2225329"/>
              <a:gd name="connsiteX80" fmla="*/ 7205786 w 12190858"/>
              <a:gd name="connsiteY80" fmla="*/ 2217365 h 2225329"/>
              <a:gd name="connsiteX81" fmla="*/ 7148387 w 12190858"/>
              <a:gd name="connsiteY81" fmla="*/ 2224406 h 2225329"/>
              <a:gd name="connsiteX82" fmla="*/ 7728274 w 12190858"/>
              <a:gd name="connsiteY82" fmla="*/ 2224406 h 2225329"/>
              <a:gd name="connsiteX83" fmla="*/ 7752555 w 12190858"/>
              <a:gd name="connsiteY83" fmla="*/ 2198491 h 2225329"/>
              <a:gd name="connsiteX84" fmla="*/ 9654432 w 12190858"/>
              <a:gd name="connsiteY84" fmla="*/ 1998280 h 2225329"/>
              <a:gd name="connsiteX85" fmla="*/ 10664661 w 12190858"/>
              <a:gd name="connsiteY85" fmla="*/ 2064468 h 2225329"/>
              <a:gd name="connsiteX86" fmla="*/ 11594266 w 12190858"/>
              <a:gd name="connsiteY86" fmla="*/ 1877492 h 2225329"/>
              <a:gd name="connsiteX87" fmla="*/ 11556314 w 12190858"/>
              <a:gd name="connsiteY87" fmla="*/ 1943678 h 2225329"/>
              <a:gd name="connsiteX88" fmla="*/ 11972870 w 12190858"/>
              <a:gd name="connsiteY88" fmla="*/ 1906812 h 2225329"/>
              <a:gd name="connsiteX89" fmla="*/ 12190858 w 12190858"/>
              <a:gd name="connsiteY89" fmla="*/ 1879053 h 2225329"/>
              <a:gd name="connsiteX90" fmla="*/ 12190858 w 12190858"/>
              <a:gd name="connsiteY90" fmla="*/ 872690 h 2225329"/>
              <a:gd name="connsiteX91" fmla="*/ 12186521 w 12190858"/>
              <a:gd name="connsiteY91" fmla="*/ 885131 h 2225329"/>
              <a:gd name="connsiteX92" fmla="*/ 12149174 w 12190858"/>
              <a:gd name="connsiteY92" fmla="*/ 902919 h 2225329"/>
              <a:gd name="connsiteX93" fmla="*/ 11025115 w 12190858"/>
              <a:gd name="connsiteY93" fmla="*/ 1010468 h 2225329"/>
              <a:gd name="connsiteX94" fmla="*/ 10906549 w 12190858"/>
              <a:gd name="connsiteY94" fmla="*/ 957523 h 2225329"/>
              <a:gd name="connsiteX95" fmla="*/ 10247294 w 12190858"/>
              <a:gd name="connsiteY95" fmla="*/ 1023707 h 2225329"/>
              <a:gd name="connsiteX96" fmla="*/ 10171411 w 12190858"/>
              <a:gd name="connsiteY96" fmla="*/ 1104784 h 2225329"/>
              <a:gd name="connsiteX97" fmla="*/ 10403808 w 12190858"/>
              <a:gd name="connsiteY97" fmla="*/ 1091545 h 2225329"/>
              <a:gd name="connsiteX98" fmla="*/ 10285236 w 12190858"/>
              <a:gd name="connsiteY98" fmla="*/ 1118021 h 2225329"/>
              <a:gd name="connsiteX99" fmla="*/ 11214825 w 12190858"/>
              <a:gd name="connsiteY99" fmla="*/ 1065073 h 2225329"/>
              <a:gd name="connsiteX100" fmla="*/ 11176890 w 12190858"/>
              <a:gd name="connsiteY100" fmla="*/ 1118021 h 2225329"/>
              <a:gd name="connsiteX101" fmla="*/ 10247294 w 12190858"/>
              <a:gd name="connsiteY101" fmla="*/ 1225571 h 2225329"/>
              <a:gd name="connsiteX102" fmla="*/ 8890833 w 12190858"/>
              <a:gd name="connsiteY102" fmla="*/ 1278519 h 2225329"/>
              <a:gd name="connsiteX103" fmla="*/ 9047348 w 12190858"/>
              <a:gd name="connsiteY103" fmla="*/ 1291759 h 2225329"/>
              <a:gd name="connsiteX104" fmla="*/ 8350146 w 12190858"/>
              <a:gd name="connsiteY104" fmla="*/ 1399308 h 2225329"/>
              <a:gd name="connsiteX105" fmla="*/ 8544605 w 12190858"/>
              <a:gd name="connsiteY105" fmla="*/ 1278519 h 2225329"/>
              <a:gd name="connsiteX106" fmla="*/ 8350146 w 12190858"/>
              <a:gd name="connsiteY106" fmla="*/ 1252047 h 2225329"/>
              <a:gd name="connsiteX107" fmla="*/ 9165925 w 12190858"/>
              <a:gd name="connsiteY107" fmla="*/ 1199098 h 2225329"/>
              <a:gd name="connsiteX108" fmla="*/ 10019636 w 12190858"/>
              <a:gd name="connsiteY108" fmla="*/ 1118021 h 2225329"/>
              <a:gd name="connsiteX109" fmla="*/ 9981690 w 12190858"/>
              <a:gd name="connsiteY109" fmla="*/ 1065073 h 2225329"/>
              <a:gd name="connsiteX110" fmla="*/ 8819693 w 12190858"/>
              <a:gd name="connsiteY110" fmla="*/ 1159385 h 2225329"/>
              <a:gd name="connsiteX111" fmla="*/ 10408551 w 12190858"/>
              <a:gd name="connsiteY111" fmla="*/ 985651 h 2225329"/>
              <a:gd name="connsiteX112" fmla="*/ 10332659 w 12190858"/>
              <a:gd name="connsiteY112" fmla="*/ 959177 h 2225329"/>
              <a:gd name="connsiteX113" fmla="*/ 10024377 w 12190858"/>
              <a:gd name="connsiteY113" fmla="*/ 985651 h 2225329"/>
              <a:gd name="connsiteX114" fmla="*/ 11807688 w 12190858"/>
              <a:gd name="connsiteY114" fmla="*/ 677890 h 2225329"/>
              <a:gd name="connsiteX115" fmla="*/ 12142198 w 12190858"/>
              <a:gd name="connsiteY115" fmla="*/ 688848 h 2225329"/>
              <a:gd name="connsiteX116" fmla="*/ 12190858 w 12190858"/>
              <a:gd name="connsiteY116" fmla="*/ 684094 h 2225329"/>
              <a:gd name="connsiteX117" fmla="*/ 12190858 w 12190858"/>
              <a:gd name="connsiteY117" fmla="*/ 0 h 2225329"/>
              <a:gd name="connsiteX118" fmla="*/ 0 w 12190858"/>
              <a:gd name="connsiteY118" fmla="*/ 0 h 2225329"/>
              <a:gd name="connsiteX119" fmla="*/ 0 w 12190858"/>
              <a:gd name="connsiteY119" fmla="*/ 962249 h 2225329"/>
              <a:gd name="connsiteX120" fmla="*/ 79287 w 12190858"/>
              <a:gd name="connsiteY120" fmla="*/ 966443 h 2225329"/>
              <a:gd name="connsiteX121" fmla="*/ 462798 w 12190858"/>
              <a:gd name="connsiteY121" fmla="*/ 1036944 h 2225329"/>
              <a:gd name="connsiteX122" fmla="*/ 1008222 w 12190858"/>
              <a:gd name="connsiteY122" fmla="*/ 1089893 h 2225329"/>
              <a:gd name="connsiteX123" fmla="*/ 932331 w 12190858"/>
              <a:gd name="connsiteY123" fmla="*/ 1129602 h 2225329"/>
              <a:gd name="connsiteX124" fmla="*/ 1126791 w 12190858"/>
              <a:gd name="connsiteY124" fmla="*/ 1142840 h 2225329"/>
              <a:gd name="connsiteX125" fmla="*/ 1008222 w 12190858"/>
              <a:gd name="connsiteY125" fmla="*/ 1182548 h 2225329"/>
              <a:gd name="connsiteX126" fmla="*/ 1359190 w 12190858"/>
              <a:gd name="connsiteY126" fmla="*/ 1156076 h 2225329"/>
              <a:gd name="connsiteX127" fmla="*/ 1477760 w 12190858"/>
              <a:gd name="connsiteY127" fmla="*/ 1250391 h 2225329"/>
              <a:gd name="connsiteX128" fmla="*/ 1786043 w 12190858"/>
              <a:gd name="connsiteY128" fmla="*/ 1331466 h 2225329"/>
              <a:gd name="connsiteX129" fmla="*/ 1008222 w 12190858"/>
              <a:gd name="connsiteY129" fmla="*/ 1786489 h 2225329"/>
              <a:gd name="connsiteX130" fmla="*/ 1937826 w 12190858"/>
              <a:gd name="connsiteY130" fmla="*/ 1960224 h 2225329"/>
              <a:gd name="connsiteX131" fmla="*/ 2521186 w 12190858"/>
              <a:gd name="connsiteY131" fmla="*/ 2120724 h 2225329"/>
              <a:gd name="connsiteX132" fmla="*/ 2502217 w 12190858"/>
              <a:gd name="connsiteY132" fmla="*/ 2199318 h 2225329"/>
              <a:gd name="connsiteX133" fmla="*/ 7140858 w 12190858"/>
              <a:gd name="connsiteY133" fmla="*/ 2225329 h 2225329"/>
              <a:gd name="connsiteX134" fmla="*/ 7148387 w 12190858"/>
              <a:gd name="connsiteY134" fmla="*/ 2224406 h 2225329"/>
              <a:gd name="connsiteX135" fmla="*/ 7116136 w 12190858"/>
              <a:gd name="connsiteY135" fmla="*/ 2224406 h 2225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12190858" h="2225329">
                <a:moveTo>
                  <a:pt x="6374753" y="646452"/>
                </a:moveTo>
                <a:cubicBezTo>
                  <a:pt x="6330884" y="644797"/>
                  <a:pt x="6272785" y="634869"/>
                  <a:pt x="6215871" y="634869"/>
                </a:cubicBezTo>
                <a:cubicBezTo>
                  <a:pt x="6215871" y="595160"/>
                  <a:pt x="6215871" y="595160"/>
                  <a:pt x="6215871" y="595160"/>
                </a:cubicBezTo>
                <a:cubicBezTo>
                  <a:pt x="6234841" y="591850"/>
                  <a:pt x="6256480" y="590194"/>
                  <a:pt x="6278862" y="589781"/>
                </a:cubicBezTo>
                <a:cubicBezTo>
                  <a:pt x="6301242" y="589366"/>
                  <a:pt x="6324363" y="590194"/>
                  <a:pt x="6346296" y="591850"/>
                </a:cubicBezTo>
                <a:cubicBezTo>
                  <a:pt x="6390164" y="595160"/>
                  <a:pt x="6429298" y="601777"/>
                  <a:pt x="6448264" y="608395"/>
                </a:cubicBezTo>
                <a:cubicBezTo>
                  <a:pt x="6448264" y="641488"/>
                  <a:pt x="6418623" y="648106"/>
                  <a:pt x="6374753" y="646452"/>
                </a:cubicBezTo>
                <a:close/>
                <a:moveTo>
                  <a:pt x="12190858" y="868872"/>
                </a:moveTo>
                <a:lnTo>
                  <a:pt x="12190858" y="831948"/>
                </a:lnTo>
                <a:lnTo>
                  <a:pt x="12149174" y="836735"/>
                </a:lnTo>
                <a:cubicBezTo>
                  <a:pt x="12158659" y="843353"/>
                  <a:pt x="12168144" y="849144"/>
                  <a:pt x="12175849" y="854521"/>
                </a:cubicBezTo>
                <a:close/>
                <a:moveTo>
                  <a:pt x="7964276" y="1530101"/>
                </a:moveTo>
                <a:cubicBezTo>
                  <a:pt x="7947009" y="1528990"/>
                  <a:pt x="7932780" y="1525474"/>
                  <a:pt x="7923294" y="1518442"/>
                </a:cubicBezTo>
                <a:cubicBezTo>
                  <a:pt x="7904323" y="1498585"/>
                  <a:pt x="7962422" y="1478316"/>
                  <a:pt x="8025268" y="1471490"/>
                </a:cubicBezTo>
                <a:cubicBezTo>
                  <a:pt x="8040979" y="1469783"/>
                  <a:pt x="8056986" y="1468917"/>
                  <a:pt x="8072160" y="1469108"/>
                </a:cubicBezTo>
                <a:cubicBezTo>
                  <a:pt x="8117681" y="1469679"/>
                  <a:pt x="8155699" y="1479763"/>
                  <a:pt x="8155699" y="1505203"/>
                </a:cubicBezTo>
                <a:cubicBezTo>
                  <a:pt x="8095225" y="1515133"/>
                  <a:pt x="8016078" y="1533436"/>
                  <a:pt x="7964276" y="1530101"/>
                </a:cubicBezTo>
                <a:close/>
                <a:moveTo>
                  <a:pt x="4546382" y="1693831"/>
                </a:moveTo>
                <a:cubicBezTo>
                  <a:pt x="5011184" y="1573043"/>
                  <a:pt x="5556617" y="1493620"/>
                  <a:pt x="6021411" y="1372835"/>
                </a:cubicBezTo>
                <a:cubicBezTo>
                  <a:pt x="6059356" y="1372835"/>
                  <a:pt x="6097303" y="1386071"/>
                  <a:pt x="6139988" y="1386071"/>
                </a:cubicBezTo>
                <a:cubicBezTo>
                  <a:pt x="5708390" y="1533333"/>
                  <a:pt x="5167702" y="1599519"/>
                  <a:pt x="4546382" y="1693831"/>
                </a:cubicBezTo>
                <a:close/>
                <a:moveTo>
                  <a:pt x="6642732" y="1814617"/>
                </a:moveTo>
                <a:cubicBezTo>
                  <a:pt x="6642732" y="1774908"/>
                  <a:pt x="6718613" y="1774908"/>
                  <a:pt x="6718613" y="1733542"/>
                </a:cubicBezTo>
                <a:cubicBezTo>
                  <a:pt x="6688972" y="1730233"/>
                  <a:pt x="6666736" y="1730233"/>
                  <a:pt x="6649467" y="1731680"/>
                </a:cubicBezTo>
                <a:cubicBezTo>
                  <a:pt x="6597662" y="1736025"/>
                  <a:pt x="6590552" y="1753398"/>
                  <a:pt x="6562100" y="1733542"/>
                </a:cubicBezTo>
                <a:cubicBezTo>
                  <a:pt x="6562100" y="1814617"/>
                  <a:pt x="6291750" y="1746780"/>
                  <a:pt x="6291750" y="1799727"/>
                </a:cubicBezTo>
                <a:cubicBezTo>
                  <a:pt x="6329699" y="1827853"/>
                  <a:pt x="6524151" y="1801381"/>
                  <a:pt x="6642732" y="1814617"/>
                </a:cubicBezTo>
                <a:close/>
                <a:moveTo>
                  <a:pt x="1909364" y="2081012"/>
                </a:moveTo>
                <a:cubicBezTo>
                  <a:pt x="1947303" y="2067776"/>
                  <a:pt x="2023183" y="2028067"/>
                  <a:pt x="1909364" y="2014827"/>
                </a:cubicBezTo>
                <a:cubicBezTo>
                  <a:pt x="1909364" y="2041303"/>
                  <a:pt x="1790798" y="2028067"/>
                  <a:pt x="1790798" y="2041303"/>
                </a:cubicBezTo>
                <a:cubicBezTo>
                  <a:pt x="1909364" y="2028067"/>
                  <a:pt x="1790798" y="2081012"/>
                  <a:pt x="1909364" y="2081012"/>
                </a:cubicBezTo>
                <a:close/>
                <a:moveTo>
                  <a:pt x="11366600" y="2142235"/>
                </a:moveTo>
                <a:cubicBezTo>
                  <a:pt x="11606708" y="2127343"/>
                  <a:pt x="11822803" y="2099363"/>
                  <a:pt x="12020797" y="2077731"/>
                </a:cubicBezTo>
                <a:lnTo>
                  <a:pt x="12190858" y="2061098"/>
                </a:lnTo>
                <a:lnTo>
                  <a:pt x="12190858" y="2015723"/>
                </a:lnTo>
                <a:lnTo>
                  <a:pt x="11852895" y="2060590"/>
                </a:lnTo>
                <a:cubicBezTo>
                  <a:pt x="11684672" y="2085254"/>
                  <a:pt x="11521932" y="2112038"/>
                  <a:pt x="11366600" y="2142235"/>
                </a:cubicBezTo>
                <a:close/>
                <a:moveTo>
                  <a:pt x="11576238" y="2224406"/>
                </a:moveTo>
                <a:lnTo>
                  <a:pt x="11926144" y="2224406"/>
                </a:lnTo>
                <a:lnTo>
                  <a:pt x="12023489" y="2209246"/>
                </a:lnTo>
                <a:cubicBezTo>
                  <a:pt x="12079217" y="2199215"/>
                  <a:pt x="12133760" y="2189597"/>
                  <a:pt x="12188488" y="2181537"/>
                </a:cubicBezTo>
                <a:lnTo>
                  <a:pt x="12190858" y="2181275"/>
                </a:lnTo>
                <a:lnTo>
                  <a:pt x="12190858" y="2146714"/>
                </a:lnTo>
                <a:lnTo>
                  <a:pt x="12110110" y="2157946"/>
                </a:lnTo>
                <a:cubicBezTo>
                  <a:pt x="12017040" y="2166022"/>
                  <a:pt x="11918551" y="2165402"/>
                  <a:pt x="11831400" y="2155475"/>
                </a:cubicBezTo>
                <a:cubicBezTo>
                  <a:pt x="11831400" y="2168708"/>
                  <a:pt x="11907292" y="2168708"/>
                  <a:pt x="11907292" y="2181947"/>
                </a:cubicBezTo>
                <a:close/>
                <a:moveTo>
                  <a:pt x="6984113" y="2224406"/>
                </a:moveTo>
                <a:lnTo>
                  <a:pt x="7116136" y="2224406"/>
                </a:lnTo>
                <a:lnTo>
                  <a:pt x="7065677" y="2222521"/>
                </a:lnTo>
                <a:cubicBezTo>
                  <a:pt x="7040616" y="2221089"/>
                  <a:pt x="7016412" y="2219815"/>
                  <a:pt x="6995621" y="2220649"/>
                </a:cubicBezTo>
                <a:close/>
                <a:moveTo>
                  <a:pt x="2507948" y="2224406"/>
                </a:moveTo>
                <a:lnTo>
                  <a:pt x="3249034" y="2224406"/>
                </a:lnTo>
                <a:lnTo>
                  <a:pt x="3412848" y="2173671"/>
                </a:lnTo>
                <a:cubicBezTo>
                  <a:pt x="3839709" y="1986700"/>
                  <a:pt x="4617531" y="1905623"/>
                  <a:pt x="5196155" y="1771598"/>
                </a:cubicBezTo>
                <a:cubicBezTo>
                  <a:pt x="5466505" y="1824547"/>
                  <a:pt x="5698894" y="1664049"/>
                  <a:pt x="5893354" y="1611099"/>
                </a:cubicBezTo>
                <a:cubicBezTo>
                  <a:pt x="6011932" y="1611099"/>
                  <a:pt x="6049870" y="1650810"/>
                  <a:pt x="6201645" y="1637573"/>
                </a:cubicBezTo>
                <a:cubicBezTo>
                  <a:pt x="6201645" y="1543260"/>
                  <a:pt x="6590552" y="1556497"/>
                  <a:pt x="6666441" y="1571388"/>
                </a:cubicBezTo>
                <a:cubicBezTo>
                  <a:pt x="6509928" y="1544914"/>
                  <a:pt x="6785005" y="1463840"/>
                  <a:pt x="6898834" y="1450600"/>
                </a:cubicBezTo>
                <a:cubicBezTo>
                  <a:pt x="6898834" y="1531675"/>
                  <a:pt x="7287750" y="1571388"/>
                  <a:pt x="7325697" y="1678939"/>
                </a:cubicBezTo>
                <a:cubicBezTo>
                  <a:pt x="7207126" y="1665703"/>
                  <a:pt x="7169181" y="1718653"/>
                  <a:pt x="7017414" y="1678939"/>
                </a:cubicBezTo>
                <a:cubicBezTo>
                  <a:pt x="6979469" y="1760016"/>
                  <a:pt x="7017414" y="1786489"/>
                  <a:pt x="7017414" y="1865913"/>
                </a:cubicBezTo>
                <a:cubicBezTo>
                  <a:pt x="7173925" y="1865913"/>
                  <a:pt x="7173925" y="1932098"/>
                  <a:pt x="7325697" y="1932098"/>
                </a:cubicBezTo>
                <a:cubicBezTo>
                  <a:pt x="7363642" y="1879151"/>
                  <a:pt x="7287750" y="1851020"/>
                  <a:pt x="7482205" y="1851020"/>
                </a:cubicBezTo>
                <a:cubicBezTo>
                  <a:pt x="7482205" y="1890732"/>
                  <a:pt x="7287750" y="1917206"/>
                  <a:pt x="7482205" y="1917206"/>
                </a:cubicBezTo>
                <a:cubicBezTo>
                  <a:pt x="7558099" y="1930444"/>
                  <a:pt x="7444274" y="1864255"/>
                  <a:pt x="7520154" y="1864255"/>
                </a:cubicBezTo>
                <a:cubicBezTo>
                  <a:pt x="7638719" y="1877492"/>
                  <a:pt x="7790500" y="1877492"/>
                  <a:pt x="7790500" y="1930444"/>
                </a:cubicBezTo>
                <a:cubicBezTo>
                  <a:pt x="7714608" y="1930444"/>
                  <a:pt x="7714608" y="1903970"/>
                  <a:pt x="7596035" y="1917206"/>
                </a:cubicBezTo>
                <a:cubicBezTo>
                  <a:pt x="7596035" y="1970154"/>
                  <a:pt x="7596035" y="2024756"/>
                  <a:pt x="7477462" y="2024756"/>
                </a:cubicBezTo>
                <a:cubicBezTo>
                  <a:pt x="7515407" y="1958570"/>
                  <a:pt x="7320956" y="2037994"/>
                  <a:pt x="7320956" y="1985046"/>
                </a:cubicBezTo>
                <a:cubicBezTo>
                  <a:pt x="7358899" y="1958570"/>
                  <a:pt x="7439520" y="1945333"/>
                  <a:pt x="7320956" y="1932098"/>
                </a:cubicBezTo>
                <a:cubicBezTo>
                  <a:pt x="7245076" y="1945333"/>
                  <a:pt x="7320956" y="1985046"/>
                  <a:pt x="7202389" y="1985046"/>
                </a:cubicBezTo>
                <a:cubicBezTo>
                  <a:pt x="7320956" y="1945333"/>
                  <a:pt x="7007926" y="1985046"/>
                  <a:pt x="6969981" y="1932098"/>
                </a:cubicBezTo>
                <a:cubicBezTo>
                  <a:pt x="6932038" y="1958570"/>
                  <a:pt x="6894100" y="1985046"/>
                  <a:pt x="6851415" y="2026410"/>
                </a:cubicBezTo>
                <a:cubicBezTo>
                  <a:pt x="7007926" y="2026410"/>
                  <a:pt x="7121750" y="2066122"/>
                  <a:pt x="7007926" y="2092595"/>
                </a:cubicBezTo>
                <a:cubicBezTo>
                  <a:pt x="7045862" y="2105834"/>
                  <a:pt x="7202389" y="2079357"/>
                  <a:pt x="7202389" y="2105834"/>
                </a:cubicBezTo>
                <a:cubicBezTo>
                  <a:pt x="6939156" y="2145542"/>
                  <a:pt x="6526529" y="2140580"/>
                  <a:pt x="6254628" y="2180990"/>
                </a:cubicBezTo>
                <a:lnTo>
                  <a:pt x="6096614" y="2224406"/>
                </a:lnTo>
                <a:lnTo>
                  <a:pt x="6333827" y="2224406"/>
                </a:lnTo>
                <a:lnTo>
                  <a:pt x="6343328" y="2223908"/>
                </a:lnTo>
                <a:cubicBezTo>
                  <a:pt x="6654585" y="2196219"/>
                  <a:pt x="6981843" y="2145958"/>
                  <a:pt x="7245076" y="2186910"/>
                </a:cubicBezTo>
                <a:cubicBezTo>
                  <a:pt x="7237958" y="2202112"/>
                  <a:pt x="7224005" y="2211612"/>
                  <a:pt x="7205786" y="2217365"/>
                </a:cubicBezTo>
                <a:lnTo>
                  <a:pt x="7148387" y="2224406"/>
                </a:lnTo>
                <a:lnTo>
                  <a:pt x="7728274" y="2224406"/>
                </a:lnTo>
                <a:lnTo>
                  <a:pt x="7752555" y="2198491"/>
                </a:lnTo>
                <a:cubicBezTo>
                  <a:pt x="8449754" y="2117413"/>
                  <a:pt x="8838662" y="1998280"/>
                  <a:pt x="9654432" y="1998280"/>
                </a:cubicBezTo>
                <a:cubicBezTo>
                  <a:pt x="9924779" y="1945333"/>
                  <a:pt x="10432269" y="1998280"/>
                  <a:pt x="10664661" y="2064468"/>
                </a:cubicBezTo>
                <a:cubicBezTo>
                  <a:pt x="11129460" y="2064468"/>
                  <a:pt x="11091522" y="1877492"/>
                  <a:pt x="11594266" y="1877492"/>
                </a:cubicBezTo>
                <a:cubicBezTo>
                  <a:pt x="11632205" y="1917206"/>
                  <a:pt x="11556314" y="1917206"/>
                  <a:pt x="11556314" y="1943678"/>
                </a:cubicBezTo>
                <a:cubicBezTo>
                  <a:pt x="11702157" y="1933751"/>
                  <a:pt x="11840588" y="1921238"/>
                  <a:pt x="11972870" y="1906812"/>
                </a:cubicBezTo>
                <a:lnTo>
                  <a:pt x="12190858" y="1879053"/>
                </a:lnTo>
                <a:lnTo>
                  <a:pt x="12190858" y="872690"/>
                </a:lnTo>
                <a:lnTo>
                  <a:pt x="12186521" y="885131"/>
                </a:lnTo>
                <a:cubicBezTo>
                  <a:pt x="12180001" y="890509"/>
                  <a:pt x="12168145" y="896300"/>
                  <a:pt x="12149174" y="902919"/>
                </a:cubicBezTo>
                <a:cubicBezTo>
                  <a:pt x="11646433" y="916154"/>
                  <a:pt x="11333405" y="889682"/>
                  <a:pt x="11025115" y="1010468"/>
                </a:cubicBezTo>
                <a:cubicBezTo>
                  <a:pt x="11063065" y="957523"/>
                  <a:pt x="10906549" y="983996"/>
                  <a:pt x="10906549" y="957523"/>
                </a:cubicBezTo>
                <a:cubicBezTo>
                  <a:pt x="10712081" y="983996"/>
                  <a:pt x="10517634" y="1010468"/>
                  <a:pt x="10247294" y="1023707"/>
                </a:cubicBezTo>
                <a:cubicBezTo>
                  <a:pt x="10365860" y="1076658"/>
                  <a:pt x="10247294" y="1050181"/>
                  <a:pt x="10171411" y="1104784"/>
                </a:cubicBezTo>
                <a:cubicBezTo>
                  <a:pt x="10289974" y="1104784"/>
                  <a:pt x="10289974" y="1078312"/>
                  <a:pt x="10403808" y="1091545"/>
                </a:cubicBezTo>
                <a:cubicBezTo>
                  <a:pt x="10403808" y="1118021"/>
                  <a:pt x="10285236" y="1104784"/>
                  <a:pt x="10285236" y="1118021"/>
                </a:cubicBezTo>
                <a:cubicBezTo>
                  <a:pt x="10479690" y="1157731"/>
                  <a:pt x="10906549" y="1078312"/>
                  <a:pt x="11214825" y="1065073"/>
                </a:cubicBezTo>
                <a:cubicBezTo>
                  <a:pt x="11214825" y="1091545"/>
                  <a:pt x="11176890" y="1091545"/>
                  <a:pt x="11176890" y="1118021"/>
                </a:cubicBezTo>
                <a:cubicBezTo>
                  <a:pt x="10906549" y="1078312"/>
                  <a:pt x="10555571" y="1184207"/>
                  <a:pt x="10247294" y="1225571"/>
                </a:cubicBezTo>
                <a:cubicBezTo>
                  <a:pt x="9782494" y="1144494"/>
                  <a:pt x="9317694" y="1319882"/>
                  <a:pt x="8890833" y="1278519"/>
                </a:cubicBezTo>
                <a:cubicBezTo>
                  <a:pt x="8890833" y="1291759"/>
                  <a:pt x="8966721" y="1278519"/>
                  <a:pt x="9047348" y="1291759"/>
                </a:cubicBezTo>
                <a:cubicBezTo>
                  <a:pt x="8928782" y="1372835"/>
                  <a:pt x="8426035" y="1331466"/>
                  <a:pt x="8350146" y="1399308"/>
                </a:cubicBezTo>
                <a:cubicBezTo>
                  <a:pt x="8312212" y="1333123"/>
                  <a:pt x="8426035" y="1304992"/>
                  <a:pt x="8544605" y="1278519"/>
                </a:cubicBezTo>
                <a:cubicBezTo>
                  <a:pt x="8506666" y="1252047"/>
                  <a:pt x="8426035" y="1252047"/>
                  <a:pt x="8350146" y="1252047"/>
                </a:cubicBezTo>
                <a:cubicBezTo>
                  <a:pt x="8506666" y="1185857"/>
                  <a:pt x="8777007" y="1185857"/>
                  <a:pt x="9165925" y="1199098"/>
                </a:cubicBezTo>
                <a:cubicBezTo>
                  <a:pt x="9322432" y="1132913"/>
                  <a:pt x="9825175" y="1132913"/>
                  <a:pt x="10019636" y="1118021"/>
                </a:cubicBezTo>
                <a:cubicBezTo>
                  <a:pt x="9981690" y="1104784"/>
                  <a:pt x="9943740" y="1091545"/>
                  <a:pt x="9981690" y="1065073"/>
                </a:cubicBezTo>
                <a:cubicBezTo>
                  <a:pt x="9554839" y="1104784"/>
                  <a:pt x="9203861" y="1146152"/>
                  <a:pt x="8819693" y="1159385"/>
                </a:cubicBezTo>
                <a:cubicBezTo>
                  <a:pt x="9246549" y="1065073"/>
                  <a:pt x="9711350" y="998886"/>
                  <a:pt x="10408551" y="985651"/>
                </a:cubicBezTo>
                <a:cubicBezTo>
                  <a:pt x="10370594" y="972413"/>
                  <a:pt x="10332659" y="972413"/>
                  <a:pt x="10332659" y="959177"/>
                </a:cubicBezTo>
                <a:cubicBezTo>
                  <a:pt x="10176149" y="945941"/>
                  <a:pt x="10138213" y="985651"/>
                  <a:pt x="10024377" y="985651"/>
                </a:cubicBezTo>
                <a:cubicBezTo>
                  <a:pt x="10645691" y="878099"/>
                  <a:pt x="11229064" y="785438"/>
                  <a:pt x="11807688" y="677890"/>
                </a:cubicBezTo>
                <a:cubicBezTo>
                  <a:pt x="11917069" y="696505"/>
                  <a:pt x="12029450" y="697188"/>
                  <a:pt x="12142198" y="688848"/>
                </a:cubicBezTo>
                <a:lnTo>
                  <a:pt x="12190858" y="684094"/>
                </a:lnTo>
                <a:lnTo>
                  <a:pt x="12190858" y="0"/>
                </a:lnTo>
                <a:lnTo>
                  <a:pt x="0" y="0"/>
                </a:lnTo>
                <a:lnTo>
                  <a:pt x="0" y="962249"/>
                </a:lnTo>
                <a:lnTo>
                  <a:pt x="79287" y="966443"/>
                </a:lnTo>
                <a:cubicBezTo>
                  <a:pt x="272484" y="978309"/>
                  <a:pt x="434339" y="995993"/>
                  <a:pt x="462798" y="1036944"/>
                </a:cubicBezTo>
                <a:cubicBezTo>
                  <a:pt x="657253" y="997234"/>
                  <a:pt x="889646" y="1036944"/>
                  <a:pt x="1008222" y="1089893"/>
                </a:cubicBezTo>
                <a:cubicBezTo>
                  <a:pt x="1008222" y="1116367"/>
                  <a:pt x="889646" y="1103130"/>
                  <a:pt x="932331" y="1129602"/>
                </a:cubicBezTo>
                <a:cubicBezTo>
                  <a:pt x="1050900" y="1142840"/>
                  <a:pt x="1088847" y="1103130"/>
                  <a:pt x="1126791" y="1142840"/>
                </a:cubicBezTo>
                <a:cubicBezTo>
                  <a:pt x="1126791" y="1169315"/>
                  <a:pt x="1008222" y="1156076"/>
                  <a:pt x="1008222" y="1182548"/>
                </a:cubicBezTo>
                <a:cubicBezTo>
                  <a:pt x="1164732" y="1182548"/>
                  <a:pt x="1202676" y="1156076"/>
                  <a:pt x="1359190" y="1156076"/>
                </a:cubicBezTo>
                <a:cubicBezTo>
                  <a:pt x="1435081" y="1195787"/>
                  <a:pt x="1397139" y="1209027"/>
                  <a:pt x="1477760" y="1250391"/>
                </a:cubicBezTo>
                <a:cubicBezTo>
                  <a:pt x="1634271" y="1223917"/>
                  <a:pt x="1710165" y="1290102"/>
                  <a:pt x="1786043" y="1331466"/>
                </a:cubicBezTo>
                <a:cubicBezTo>
                  <a:pt x="1283306" y="1439017"/>
                  <a:pt x="1202676" y="1599519"/>
                  <a:pt x="1008222" y="1786489"/>
                </a:cubicBezTo>
                <a:cubicBezTo>
                  <a:pt x="1359190" y="1826199"/>
                  <a:pt x="1899878" y="1799727"/>
                  <a:pt x="1937826" y="1960224"/>
                </a:cubicBezTo>
                <a:cubicBezTo>
                  <a:pt x="2132274" y="2013172"/>
                  <a:pt x="2288788" y="2081012"/>
                  <a:pt x="2521186" y="2120724"/>
                </a:cubicBezTo>
                <a:cubicBezTo>
                  <a:pt x="2483245" y="2147199"/>
                  <a:pt x="2492731" y="2174087"/>
                  <a:pt x="2502217" y="2199318"/>
                </a:cubicBezTo>
                <a:close/>
                <a:moveTo>
                  <a:pt x="7140858" y="2225329"/>
                </a:moveTo>
                <a:lnTo>
                  <a:pt x="7148387" y="2224406"/>
                </a:lnTo>
                <a:lnTo>
                  <a:pt x="7116136" y="2224406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l="-602" t="-77591" r="-19601" b="-110103"/>
            </a:stretch>
          </a:blipFill>
          <a:ln w="576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 dirty="0"/>
          </a:p>
        </p:txBody>
      </p:sp>
      <p:pic>
        <p:nvPicPr>
          <p:cNvPr id="9" name="图片 8" descr="84868c4f-f449-460c-8f39-e7d495447bf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91" r="187" b="188"/>
          <a:stretch>
            <a:fillRect/>
          </a:stretch>
        </p:blipFill>
        <p:spPr>
          <a:xfrm>
            <a:off x="5878286" y="-1"/>
            <a:ext cx="6313713" cy="6845113"/>
          </a:xfrm>
          <a:prstGeom prst="rect">
            <a:avLst/>
          </a:prstGeom>
        </p:spPr>
      </p:pic>
      <p:sp>
        <p:nvSpPr>
          <p:cNvPr id="5" name="Title 4" descr="d3b385ca-aea4-437c-947a-0cf519257df8"/>
          <p:cNvSpPr/>
          <p:nvPr>
            <p:ph type="title" hasCustomPrompt="1"/>
          </p:nvPr>
        </p:nvSpPr>
        <p:spPr>
          <a:xfrm>
            <a:off x="1106715" y="1655385"/>
            <a:ext cx="5435600" cy="1219608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25" name="Text Placeholder 24" descr="4e0ac1a5-cc8a-450c-b9f4-70f8e98703d1"/>
          <p:cNvSpPr/>
          <p:nvPr>
            <p:ph type="body" sz="quarter" idx="1" hasCustomPrompt="1"/>
          </p:nvPr>
        </p:nvSpPr>
        <p:spPr>
          <a:xfrm>
            <a:off x="1106715" y="2983098"/>
            <a:ext cx="5435600" cy="22069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buFont typeface="+mj-lt"/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zh-CN" altLang="en-US" dirty="0"/>
              <a:t>Click to add text</a:t>
            </a:r>
            <a:endParaRPr lang="en-US" dirty="0"/>
          </a:p>
        </p:txBody>
      </p:sp>
      <p:sp>
        <p:nvSpPr>
          <p:cNvPr id="4" name="Date Placeholder 3" descr="e3f4d311-329e-4e74-aa36-4f12b6a14c17"/>
          <p:cNvSpPr/>
          <p:nvPr>
            <p:ph type="dt" sz="half" idx="10"/>
          </p:nvPr>
        </p:nvSpPr>
        <p:spPr/>
        <p:txBody>
          <a:bodyPr/>
          <a:lstStyle/>
          <a:p>
            <a:fld id="{2A27A813-B2FD-42E1-9222-83B574E99074}" type="datetime1">
              <a:rPr lang="zh-CN" altLang="en-US" smtClean="0"/>
            </a:fld>
            <a:endParaRPr lang="en-US" altLang="zh-CN"/>
          </a:p>
        </p:txBody>
      </p:sp>
      <p:sp>
        <p:nvSpPr>
          <p:cNvPr id="6" name="Footer Placeholder 5" descr="40b791bd-4e67-4aa3-a83b-95ec730118cc"/>
          <p:cNvSpPr/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iSlide</a:t>
            </a:r>
            <a:endParaRPr lang="zh-CN" altLang="en-US"/>
          </a:p>
        </p:txBody>
      </p:sp>
      <p:sp>
        <p:nvSpPr>
          <p:cNvPr id="8" name="Slide Number Placeholder 7" descr="f4845723-29f6-42f2-bc0f-43b865624fb6"/>
          <p:cNvSpPr/>
          <p:nvPr>
            <p:ph type="sldNum" sz="quarter" idx="12"/>
          </p:nvPr>
        </p:nvSpPr>
        <p:spPr/>
        <p:txBody>
          <a:bodyPr/>
          <a:lstStyle/>
          <a:p>
            <a:fld id="{7F65B630-C7FF-41C0-9923-C5E5E29EED81}" type="slidenum">
              <a:rPr lang="en-US" altLang="zh-CN" smtClean="0"/>
            </a:fld>
            <a:endParaRPr lang="en-US" altLang="zh-C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Date Placeholder 2" descr="71e66de5-279d-4d7b-a70f-ba22f6d7843c"/>
          <p:cNvSpPr/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 descr="80037b8f-3b16-44b3-a0dd-da096f70ad15"/>
          <p:cNvSpPr/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 descr="7f9dfaf3-1b71-4adc-974e-bf8d079dfc6e"/>
          <p:cNvSpPr/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descr="1156482d-1c3e-4b7a-83e8-6d1bec458131"/>
          <p:cNvSpPr/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 descr="30cd9a15-2eaa-4dc0-81ea-fd4fcac394c8"/>
          <p:cNvSpPr/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 descr="82499625-7285-4500-9d11-781daf9fa490"/>
          <p:cNvSpPr/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matchingName="Closing">
  <p:cSld name="Closing">
    <p:bg>
      <p:bgPr>
        <a:gradFill>
          <a:gsLst>
            <a:gs pos="21000">
              <a:schemeClr val="accent1">
                <a:lumMod val="60000"/>
                <a:lumOff val="40000"/>
                <a:alpha val="18000"/>
              </a:schemeClr>
            </a:gs>
            <a:gs pos="100000">
              <a:schemeClr val="accent1">
                <a:lumMod val="60000"/>
                <a:lumOff val="40000"/>
                <a:alpha val="0"/>
              </a:schemeClr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 descr="aa1c9d28-4b3e-454b-8f00-b33bd272dbed"/>
          <p:cNvGrpSpPr/>
          <p:nvPr/>
        </p:nvGrpSpPr>
        <p:grpSpPr>
          <a:xfrm>
            <a:off x="0" y="-1"/>
            <a:ext cx="12192000" cy="6858001"/>
            <a:chOff x="0" y="-1"/>
            <a:chExt cx="12192000" cy="6858001"/>
          </a:xfrm>
        </p:grpSpPr>
        <p:sp>
          <p:nvSpPr>
            <p:cNvPr id="6" name="圆角矩形 5" descr="144e43c3-136d-4161-91a1-aef3960e08f0"/>
            <p:cNvSpPr/>
            <p:nvPr/>
          </p:nvSpPr>
          <p:spPr>
            <a:xfrm>
              <a:off x="0" y="0"/>
              <a:ext cx="12192000" cy="6858000"/>
            </a:xfrm>
            <a:prstGeom prst="roundRect">
              <a:avLst>
                <a:gd name="adj" fmla="val 0"/>
              </a:avLst>
            </a:prstGeom>
            <a:blipFill dpi="0" rotWithShape="1">
              <a:blip r:embed="rId2">
                <a:alphaModFix amt="15000"/>
              </a:blip>
              <a:srcRect/>
              <a:stretch>
                <a:fillRect l="-23750" r="-5000"/>
              </a:stretch>
            </a:blipFill>
            <a:ln w="38100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noAutofit/>
            </a:bodyPr>
            <a:lstStyle/>
            <a:p>
              <a:pPr lvl="0" algn="ctr"/>
              <a:endParaRPr lang="zh-CN" altLang="en-US"/>
            </a:p>
          </p:txBody>
        </p:sp>
        <p:sp>
          <p:nvSpPr>
            <p:cNvPr id="8" name="DRAWING2STR_FREEFORM 7" descr="333e8f7b-36e2-43ae-b8d7-8bb8d1cb2c1a"/>
            <p:cNvSpPr/>
            <p:nvPr/>
          </p:nvSpPr>
          <p:spPr>
            <a:xfrm flipV="1">
              <a:off x="1142" y="4632671"/>
              <a:ext cx="12190858" cy="2225329"/>
            </a:xfrm>
            <a:custGeom>
              <a:avLst/>
              <a:gdLst>
                <a:gd name="connsiteX0" fmla="*/ 6374753 w 12190858"/>
                <a:gd name="connsiteY0" fmla="*/ 646452 h 2225329"/>
                <a:gd name="connsiteX1" fmla="*/ 6215871 w 12190858"/>
                <a:gd name="connsiteY1" fmla="*/ 634869 h 2225329"/>
                <a:gd name="connsiteX2" fmla="*/ 6215871 w 12190858"/>
                <a:gd name="connsiteY2" fmla="*/ 595160 h 2225329"/>
                <a:gd name="connsiteX3" fmla="*/ 6278862 w 12190858"/>
                <a:gd name="connsiteY3" fmla="*/ 589781 h 2225329"/>
                <a:gd name="connsiteX4" fmla="*/ 6346296 w 12190858"/>
                <a:gd name="connsiteY4" fmla="*/ 591850 h 2225329"/>
                <a:gd name="connsiteX5" fmla="*/ 6448264 w 12190858"/>
                <a:gd name="connsiteY5" fmla="*/ 608395 h 2225329"/>
                <a:gd name="connsiteX6" fmla="*/ 6374753 w 12190858"/>
                <a:gd name="connsiteY6" fmla="*/ 646452 h 2225329"/>
                <a:gd name="connsiteX7" fmla="*/ 12190858 w 12190858"/>
                <a:gd name="connsiteY7" fmla="*/ 868872 h 2225329"/>
                <a:gd name="connsiteX8" fmla="*/ 12190858 w 12190858"/>
                <a:gd name="connsiteY8" fmla="*/ 831948 h 2225329"/>
                <a:gd name="connsiteX9" fmla="*/ 12149174 w 12190858"/>
                <a:gd name="connsiteY9" fmla="*/ 836735 h 2225329"/>
                <a:gd name="connsiteX10" fmla="*/ 12175849 w 12190858"/>
                <a:gd name="connsiteY10" fmla="*/ 854521 h 2225329"/>
                <a:gd name="connsiteX11" fmla="*/ 7964276 w 12190858"/>
                <a:gd name="connsiteY11" fmla="*/ 1530101 h 2225329"/>
                <a:gd name="connsiteX12" fmla="*/ 7923294 w 12190858"/>
                <a:gd name="connsiteY12" fmla="*/ 1518442 h 2225329"/>
                <a:gd name="connsiteX13" fmla="*/ 8025268 w 12190858"/>
                <a:gd name="connsiteY13" fmla="*/ 1471490 h 2225329"/>
                <a:gd name="connsiteX14" fmla="*/ 8072160 w 12190858"/>
                <a:gd name="connsiteY14" fmla="*/ 1469108 h 2225329"/>
                <a:gd name="connsiteX15" fmla="*/ 8155699 w 12190858"/>
                <a:gd name="connsiteY15" fmla="*/ 1505203 h 2225329"/>
                <a:gd name="connsiteX16" fmla="*/ 7964276 w 12190858"/>
                <a:gd name="connsiteY16" fmla="*/ 1530101 h 2225329"/>
                <a:gd name="connsiteX17" fmla="*/ 4546382 w 12190858"/>
                <a:gd name="connsiteY17" fmla="*/ 1693831 h 2225329"/>
                <a:gd name="connsiteX18" fmla="*/ 6021411 w 12190858"/>
                <a:gd name="connsiteY18" fmla="*/ 1372835 h 2225329"/>
                <a:gd name="connsiteX19" fmla="*/ 6139988 w 12190858"/>
                <a:gd name="connsiteY19" fmla="*/ 1386071 h 2225329"/>
                <a:gd name="connsiteX20" fmla="*/ 4546382 w 12190858"/>
                <a:gd name="connsiteY20" fmla="*/ 1693831 h 2225329"/>
                <a:gd name="connsiteX21" fmla="*/ 6642732 w 12190858"/>
                <a:gd name="connsiteY21" fmla="*/ 1814617 h 2225329"/>
                <a:gd name="connsiteX22" fmla="*/ 6718613 w 12190858"/>
                <a:gd name="connsiteY22" fmla="*/ 1733542 h 2225329"/>
                <a:gd name="connsiteX23" fmla="*/ 6649467 w 12190858"/>
                <a:gd name="connsiteY23" fmla="*/ 1731680 h 2225329"/>
                <a:gd name="connsiteX24" fmla="*/ 6562100 w 12190858"/>
                <a:gd name="connsiteY24" fmla="*/ 1733542 h 2225329"/>
                <a:gd name="connsiteX25" fmla="*/ 6291750 w 12190858"/>
                <a:gd name="connsiteY25" fmla="*/ 1799727 h 2225329"/>
                <a:gd name="connsiteX26" fmla="*/ 6642732 w 12190858"/>
                <a:gd name="connsiteY26" fmla="*/ 1814617 h 2225329"/>
                <a:gd name="connsiteX27" fmla="*/ 1909364 w 12190858"/>
                <a:gd name="connsiteY27" fmla="*/ 2081012 h 2225329"/>
                <a:gd name="connsiteX28" fmla="*/ 1909364 w 12190858"/>
                <a:gd name="connsiteY28" fmla="*/ 2014827 h 2225329"/>
                <a:gd name="connsiteX29" fmla="*/ 1790798 w 12190858"/>
                <a:gd name="connsiteY29" fmla="*/ 2041303 h 2225329"/>
                <a:gd name="connsiteX30" fmla="*/ 1909364 w 12190858"/>
                <a:gd name="connsiteY30" fmla="*/ 2081012 h 2225329"/>
                <a:gd name="connsiteX31" fmla="*/ 11366600 w 12190858"/>
                <a:gd name="connsiteY31" fmla="*/ 2142235 h 2225329"/>
                <a:gd name="connsiteX32" fmla="*/ 12020797 w 12190858"/>
                <a:gd name="connsiteY32" fmla="*/ 2077731 h 2225329"/>
                <a:gd name="connsiteX33" fmla="*/ 12190858 w 12190858"/>
                <a:gd name="connsiteY33" fmla="*/ 2061098 h 2225329"/>
                <a:gd name="connsiteX34" fmla="*/ 12190858 w 12190858"/>
                <a:gd name="connsiteY34" fmla="*/ 2015723 h 2225329"/>
                <a:gd name="connsiteX35" fmla="*/ 11852895 w 12190858"/>
                <a:gd name="connsiteY35" fmla="*/ 2060590 h 2225329"/>
                <a:gd name="connsiteX36" fmla="*/ 11366600 w 12190858"/>
                <a:gd name="connsiteY36" fmla="*/ 2142235 h 2225329"/>
                <a:gd name="connsiteX37" fmla="*/ 11576238 w 12190858"/>
                <a:gd name="connsiteY37" fmla="*/ 2224406 h 2225329"/>
                <a:gd name="connsiteX38" fmla="*/ 11926144 w 12190858"/>
                <a:gd name="connsiteY38" fmla="*/ 2224406 h 2225329"/>
                <a:gd name="connsiteX39" fmla="*/ 12023489 w 12190858"/>
                <a:gd name="connsiteY39" fmla="*/ 2209246 h 2225329"/>
                <a:gd name="connsiteX40" fmla="*/ 12188488 w 12190858"/>
                <a:gd name="connsiteY40" fmla="*/ 2181537 h 2225329"/>
                <a:gd name="connsiteX41" fmla="*/ 12190858 w 12190858"/>
                <a:gd name="connsiteY41" fmla="*/ 2181275 h 2225329"/>
                <a:gd name="connsiteX42" fmla="*/ 12190858 w 12190858"/>
                <a:gd name="connsiteY42" fmla="*/ 2146714 h 2225329"/>
                <a:gd name="connsiteX43" fmla="*/ 12110110 w 12190858"/>
                <a:gd name="connsiteY43" fmla="*/ 2157946 h 2225329"/>
                <a:gd name="connsiteX44" fmla="*/ 11831400 w 12190858"/>
                <a:gd name="connsiteY44" fmla="*/ 2155475 h 2225329"/>
                <a:gd name="connsiteX45" fmla="*/ 11907292 w 12190858"/>
                <a:gd name="connsiteY45" fmla="*/ 2181947 h 2225329"/>
                <a:gd name="connsiteX46" fmla="*/ 6984113 w 12190858"/>
                <a:gd name="connsiteY46" fmla="*/ 2224406 h 2225329"/>
                <a:gd name="connsiteX47" fmla="*/ 7116136 w 12190858"/>
                <a:gd name="connsiteY47" fmla="*/ 2224406 h 2225329"/>
                <a:gd name="connsiteX48" fmla="*/ 7065677 w 12190858"/>
                <a:gd name="connsiteY48" fmla="*/ 2222521 h 2225329"/>
                <a:gd name="connsiteX49" fmla="*/ 6995621 w 12190858"/>
                <a:gd name="connsiteY49" fmla="*/ 2220649 h 2225329"/>
                <a:gd name="connsiteX50" fmla="*/ 2507948 w 12190858"/>
                <a:gd name="connsiteY50" fmla="*/ 2224406 h 2225329"/>
                <a:gd name="connsiteX51" fmla="*/ 3249034 w 12190858"/>
                <a:gd name="connsiteY51" fmla="*/ 2224406 h 2225329"/>
                <a:gd name="connsiteX52" fmla="*/ 3412848 w 12190858"/>
                <a:gd name="connsiteY52" fmla="*/ 2173671 h 2225329"/>
                <a:gd name="connsiteX53" fmla="*/ 5196155 w 12190858"/>
                <a:gd name="connsiteY53" fmla="*/ 1771598 h 2225329"/>
                <a:gd name="connsiteX54" fmla="*/ 5893354 w 12190858"/>
                <a:gd name="connsiteY54" fmla="*/ 1611099 h 2225329"/>
                <a:gd name="connsiteX55" fmla="*/ 6201645 w 12190858"/>
                <a:gd name="connsiteY55" fmla="*/ 1637573 h 2225329"/>
                <a:gd name="connsiteX56" fmla="*/ 6666441 w 12190858"/>
                <a:gd name="connsiteY56" fmla="*/ 1571388 h 2225329"/>
                <a:gd name="connsiteX57" fmla="*/ 6898834 w 12190858"/>
                <a:gd name="connsiteY57" fmla="*/ 1450600 h 2225329"/>
                <a:gd name="connsiteX58" fmla="*/ 7325697 w 12190858"/>
                <a:gd name="connsiteY58" fmla="*/ 1678939 h 2225329"/>
                <a:gd name="connsiteX59" fmla="*/ 7017414 w 12190858"/>
                <a:gd name="connsiteY59" fmla="*/ 1678939 h 2225329"/>
                <a:gd name="connsiteX60" fmla="*/ 7017414 w 12190858"/>
                <a:gd name="connsiteY60" fmla="*/ 1865913 h 2225329"/>
                <a:gd name="connsiteX61" fmla="*/ 7325697 w 12190858"/>
                <a:gd name="connsiteY61" fmla="*/ 1932098 h 2225329"/>
                <a:gd name="connsiteX62" fmla="*/ 7482205 w 12190858"/>
                <a:gd name="connsiteY62" fmla="*/ 1851020 h 2225329"/>
                <a:gd name="connsiteX63" fmla="*/ 7482205 w 12190858"/>
                <a:gd name="connsiteY63" fmla="*/ 1917206 h 2225329"/>
                <a:gd name="connsiteX64" fmla="*/ 7520154 w 12190858"/>
                <a:gd name="connsiteY64" fmla="*/ 1864255 h 2225329"/>
                <a:gd name="connsiteX65" fmla="*/ 7790500 w 12190858"/>
                <a:gd name="connsiteY65" fmla="*/ 1930444 h 2225329"/>
                <a:gd name="connsiteX66" fmla="*/ 7596035 w 12190858"/>
                <a:gd name="connsiteY66" fmla="*/ 1917206 h 2225329"/>
                <a:gd name="connsiteX67" fmla="*/ 7477462 w 12190858"/>
                <a:gd name="connsiteY67" fmla="*/ 2024756 h 2225329"/>
                <a:gd name="connsiteX68" fmla="*/ 7320956 w 12190858"/>
                <a:gd name="connsiteY68" fmla="*/ 1985046 h 2225329"/>
                <a:gd name="connsiteX69" fmla="*/ 7320956 w 12190858"/>
                <a:gd name="connsiteY69" fmla="*/ 1932098 h 2225329"/>
                <a:gd name="connsiteX70" fmla="*/ 7202389 w 12190858"/>
                <a:gd name="connsiteY70" fmla="*/ 1985046 h 2225329"/>
                <a:gd name="connsiteX71" fmla="*/ 6969981 w 12190858"/>
                <a:gd name="connsiteY71" fmla="*/ 1932098 h 2225329"/>
                <a:gd name="connsiteX72" fmla="*/ 6851415 w 12190858"/>
                <a:gd name="connsiteY72" fmla="*/ 2026410 h 2225329"/>
                <a:gd name="connsiteX73" fmla="*/ 7007926 w 12190858"/>
                <a:gd name="connsiteY73" fmla="*/ 2092595 h 2225329"/>
                <a:gd name="connsiteX74" fmla="*/ 7202389 w 12190858"/>
                <a:gd name="connsiteY74" fmla="*/ 2105834 h 2225329"/>
                <a:gd name="connsiteX75" fmla="*/ 6254628 w 12190858"/>
                <a:gd name="connsiteY75" fmla="*/ 2180990 h 2225329"/>
                <a:gd name="connsiteX76" fmla="*/ 6096614 w 12190858"/>
                <a:gd name="connsiteY76" fmla="*/ 2224406 h 2225329"/>
                <a:gd name="connsiteX77" fmla="*/ 6333827 w 12190858"/>
                <a:gd name="connsiteY77" fmla="*/ 2224406 h 2225329"/>
                <a:gd name="connsiteX78" fmla="*/ 6343328 w 12190858"/>
                <a:gd name="connsiteY78" fmla="*/ 2223908 h 2225329"/>
                <a:gd name="connsiteX79" fmla="*/ 7245076 w 12190858"/>
                <a:gd name="connsiteY79" fmla="*/ 2186910 h 2225329"/>
                <a:gd name="connsiteX80" fmla="*/ 7205786 w 12190858"/>
                <a:gd name="connsiteY80" fmla="*/ 2217365 h 2225329"/>
                <a:gd name="connsiteX81" fmla="*/ 7148387 w 12190858"/>
                <a:gd name="connsiteY81" fmla="*/ 2224406 h 2225329"/>
                <a:gd name="connsiteX82" fmla="*/ 7728274 w 12190858"/>
                <a:gd name="connsiteY82" fmla="*/ 2224406 h 2225329"/>
                <a:gd name="connsiteX83" fmla="*/ 7752555 w 12190858"/>
                <a:gd name="connsiteY83" fmla="*/ 2198491 h 2225329"/>
                <a:gd name="connsiteX84" fmla="*/ 9654432 w 12190858"/>
                <a:gd name="connsiteY84" fmla="*/ 1998280 h 2225329"/>
                <a:gd name="connsiteX85" fmla="*/ 10664661 w 12190858"/>
                <a:gd name="connsiteY85" fmla="*/ 2064468 h 2225329"/>
                <a:gd name="connsiteX86" fmla="*/ 11594266 w 12190858"/>
                <a:gd name="connsiteY86" fmla="*/ 1877492 h 2225329"/>
                <a:gd name="connsiteX87" fmla="*/ 11556314 w 12190858"/>
                <a:gd name="connsiteY87" fmla="*/ 1943678 h 2225329"/>
                <a:gd name="connsiteX88" fmla="*/ 11972870 w 12190858"/>
                <a:gd name="connsiteY88" fmla="*/ 1906812 h 2225329"/>
                <a:gd name="connsiteX89" fmla="*/ 12190858 w 12190858"/>
                <a:gd name="connsiteY89" fmla="*/ 1879053 h 2225329"/>
                <a:gd name="connsiteX90" fmla="*/ 12190858 w 12190858"/>
                <a:gd name="connsiteY90" fmla="*/ 872690 h 2225329"/>
                <a:gd name="connsiteX91" fmla="*/ 12186521 w 12190858"/>
                <a:gd name="connsiteY91" fmla="*/ 885131 h 2225329"/>
                <a:gd name="connsiteX92" fmla="*/ 12149174 w 12190858"/>
                <a:gd name="connsiteY92" fmla="*/ 902919 h 2225329"/>
                <a:gd name="connsiteX93" fmla="*/ 11025115 w 12190858"/>
                <a:gd name="connsiteY93" fmla="*/ 1010468 h 2225329"/>
                <a:gd name="connsiteX94" fmla="*/ 10906549 w 12190858"/>
                <a:gd name="connsiteY94" fmla="*/ 957523 h 2225329"/>
                <a:gd name="connsiteX95" fmla="*/ 10247294 w 12190858"/>
                <a:gd name="connsiteY95" fmla="*/ 1023707 h 2225329"/>
                <a:gd name="connsiteX96" fmla="*/ 10171411 w 12190858"/>
                <a:gd name="connsiteY96" fmla="*/ 1104784 h 2225329"/>
                <a:gd name="connsiteX97" fmla="*/ 10403808 w 12190858"/>
                <a:gd name="connsiteY97" fmla="*/ 1091545 h 2225329"/>
                <a:gd name="connsiteX98" fmla="*/ 10285236 w 12190858"/>
                <a:gd name="connsiteY98" fmla="*/ 1118021 h 2225329"/>
                <a:gd name="connsiteX99" fmla="*/ 11214825 w 12190858"/>
                <a:gd name="connsiteY99" fmla="*/ 1065073 h 2225329"/>
                <a:gd name="connsiteX100" fmla="*/ 11176890 w 12190858"/>
                <a:gd name="connsiteY100" fmla="*/ 1118021 h 2225329"/>
                <a:gd name="connsiteX101" fmla="*/ 10247294 w 12190858"/>
                <a:gd name="connsiteY101" fmla="*/ 1225571 h 2225329"/>
                <a:gd name="connsiteX102" fmla="*/ 8890833 w 12190858"/>
                <a:gd name="connsiteY102" fmla="*/ 1278519 h 2225329"/>
                <a:gd name="connsiteX103" fmla="*/ 9047348 w 12190858"/>
                <a:gd name="connsiteY103" fmla="*/ 1291759 h 2225329"/>
                <a:gd name="connsiteX104" fmla="*/ 8350146 w 12190858"/>
                <a:gd name="connsiteY104" fmla="*/ 1399308 h 2225329"/>
                <a:gd name="connsiteX105" fmla="*/ 8544605 w 12190858"/>
                <a:gd name="connsiteY105" fmla="*/ 1278519 h 2225329"/>
                <a:gd name="connsiteX106" fmla="*/ 8350146 w 12190858"/>
                <a:gd name="connsiteY106" fmla="*/ 1252047 h 2225329"/>
                <a:gd name="connsiteX107" fmla="*/ 9165925 w 12190858"/>
                <a:gd name="connsiteY107" fmla="*/ 1199098 h 2225329"/>
                <a:gd name="connsiteX108" fmla="*/ 10019636 w 12190858"/>
                <a:gd name="connsiteY108" fmla="*/ 1118021 h 2225329"/>
                <a:gd name="connsiteX109" fmla="*/ 9981690 w 12190858"/>
                <a:gd name="connsiteY109" fmla="*/ 1065073 h 2225329"/>
                <a:gd name="connsiteX110" fmla="*/ 8819693 w 12190858"/>
                <a:gd name="connsiteY110" fmla="*/ 1159385 h 2225329"/>
                <a:gd name="connsiteX111" fmla="*/ 10408551 w 12190858"/>
                <a:gd name="connsiteY111" fmla="*/ 985651 h 2225329"/>
                <a:gd name="connsiteX112" fmla="*/ 10332659 w 12190858"/>
                <a:gd name="connsiteY112" fmla="*/ 959177 h 2225329"/>
                <a:gd name="connsiteX113" fmla="*/ 10024377 w 12190858"/>
                <a:gd name="connsiteY113" fmla="*/ 985651 h 2225329"/>
                <a:gd name="connsiteX114" fmla="*/ 11807688 w 12190858"/>
                <a:gd name="connsiteY114" fmla="*/ 677890 h 2225329"/>
                <a:gd name="connsiteX115" fmla="*/ 12142198 w 12190858"/>
                <a:gd name="connsiteY115" fmla="*/ 688848 h 2225329"/>
                <a:gd name="connsiteX116" fmla="*/ 12190858 w 12190858"/>
                <a:gd name="connsiteY116" fmla="*/ 684094 h 2225329"/>
                <a:gd name="connsiteX117" fmla="*/ 12190858 w 12190858"/>
                <a:gd name="connsiteY117" fmla="*/ 0 h 2225329"/>
                <a:gd name="connsiteX118" fmla="*/ 0 w 12190858"/>
                <a:gd name="connsiteY118" fmla="*/ 0 h 2225329"/>
                <a:gd name="connsiteX119" fmla="*/ 0 w 12190858"/>
                <a:gd name="connsiteY119" fmla="*/ 962249 h 2225329"/>
                <a:gd name="connsiteX120" fmla="*/ 79287 w 12190858"/>
                <a:gd name="connsiteY120" fmla="*/ 966443 h 2225329"/>
                <a:gd name="connsiteX121" fmla="*/ 462798 w 12190858"/>
                <a:gd name="connsiteY121" fmla="*/ 1036944 h 2225329"/>
                <a:gd name="connsiteX122" fmla="*/ 1008222 w 12190858"/>
                <a:gd name="connsiteY122" fmla="*/ 1089893 h 2225329"/>
                <a:gd name="connsiteX123" fmla="*/ 932331 w 12190858"/>
                <a:gd name="connsiteY123" fmla="*/ 1129602 h 2225329"/>
                <a:gd name="connsiteX124" fmla="*/ 1126791 w 12190858"/>
                <a:gd name="connsiteY124" fmla="*/ 1142840 h 2225329"/>
                <a:gd name="connsiteX125" fmla="*/ 1008222 w 12190858"/>
                <a:gd name="connsiteY125" fmla="*/ 1182548 h 2225329"/>
                <a:gd name="connsiteX126" fmla="*/ 1359190 w 12190858"/>
                <a:gd name="connsiteY126" fmla="*/ 1156076 h 2225329"/>
                <a:gd name="connsiteX127" fmla="*/ 1477760 w 12190858"/>
                <a:gd name="connsiteY127" fmla="*/ 1250391 h 2225329"/>
                <a:gd name="connsiteX128" fmla="*/ 1786043 w 12190858"/>
                <a:gd name="connsiteY128" fmla="*/ 1331466 h 2225329"/>
                <a:gd name="connsiteX129" fmla="*/ 1008222 w 12190858"/>
                <a:gd name="connsiteY129" fmla="*/ 1786489 h 2225329"/>
                <a:gd name="connsiteX130" fmla="*/ 1937826 w 12190858"/>
                <a:gd name="connsiteY130" fmla="*/ 1960224 h 2225329"/>
                <a:gd name="connsiteX131" fmla="*/ 2521186 w 12190858"/>
                <a:gd name="connsiteY131" fmla="*/ 2120724 h 2225329"/>
                <a:gd name="connsiteX132" fmla="*/ 2502217 w 12190858"/>
                <a:gd name="connsiteY132" fmla="*/ 2199318 h 2225329"/>
                <a:gd name="connsiteX133" fmla="*/ 7140858 w 12190858"/>
                <a:gd name="connsiteY133" fmla="*/ 2225329 h 2225329"/>
                <a:gd name="connsiteX134" fmla="*/ 7148387 w 12190858"/>
                <a:gd name="connsiteY134" fmla="*/ 2224406 h 2225329"/>
                <a:gd name="connsiteX135" fmla="*/ 7116136 w 12190858"/>
                <a:gd name="connsiteY135" fmla="*/ 2224406 h 2225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</a:cxnLst>
              <a:rect l="l" t="t" r="r" b="b"/>
              <a:pathLst>
                <a:path w="12190858" h="2225329">
                  <a:moveTo>
                    <a:pt x="6374753" y="646452"/>
                  </a:moveTo>
                  <a:cubicBezTo>
                    <a:pt x="6330884" y="644797"/>
                    <a:pt x="6272785" y="634869"/>
                    <a:pt x="6215871" y="634869"/>
                  </a:cubicBezTo>
                  <a:cubicBezTo>
                    <a:pt x="6215871" y="595160"/>
                    <a:pt x="6215871" y="595160"/>
                    <a:pt x="6215871" y="595160"/>
                  </a:cubicBezTo>
                  <a:cubicBezTo>
                    <a:pt x="6234841" y="591850"/>
                    <a:pt x="6256480" y="590194"/>
                    <a:pt x="6278862" y="589781"/>
                  </a:cubicBezTo>
                  <a:cubicBezTo>
                    <a:pt x="6301242" y="589366"/>
                    <a:pt x="6324363" y="590194"/>
                    <a:pt x="6346296" y="591850"/>
                  </a:cubicBezTo>
                  <a:cubicBezTo>
                    <a:pt x="6390164" y="595160"/>
                    <a:pt x="6429298" y="601777"/>
                    <a:pt x="6448264" y="608395"/>
                  </a:cubicBezTo>
                  <a:cubicBezTo>
                    <a:pt x="6448264" y="641488"/>
                    <a:pt x="6418623" y="648106"/>
                    <a:pt x="6374753" y="646452"/>
                  </a:cubicBezTo>
                  <a:close/>
                  <a:moveTo>
                    <a:pt x="12190858" y="868872"/>
                  </a:moveTo>
                  <a:lnTo>
                    <a:pt x="12190858" y="831948"/>
                  </a:lnTo>
                  <a:lnTo>
                    <a:pt x="12149174" y="836735"/>
                  </a:lnTo>
                  <a:cubicBezTo>
                    <a:pt x="12158659" y="843353"/>
                    <a:pt x="12168144" y="849144"/>
                    <a:pt x="12175849" y="854521"/>
                  </a:cubicBezTo>
                  <a:close/>
                  <a:moveTo>
                    <a:pt x="7964276" y="1530101"/>
                  </a:moveTo>
                  <a:cubicBezTo>
                    <a:pt x="7947009" y="1528990"/>
                    <a:pt x="7932780" y="1525474"/>
                    <a:pt x="7923294" y="1518442"/>
                  </a:cubicBezTo>
                  <a:cubicBezTo>
                    <a:pt x="7904323" y="1498585"/>
                    <a:pt x="7962422" y="1478316"/>
                    <a:pt x="8025268" y="1471490"/>
                  </a:cubicBezTo>
                  <a:cubicBezTo>
                    <a:pt x="8040979" y="1469783"/>
                    <a:pt x="8056986" y="1468917"/>
                    <a:pt x="8072160" y="1469108"/>
                  </a:cubicBezTo>
                  <a:cubicBezTo>
                    <a:pt x="8117681" y="1469679"/>
                    <a:pt x="8155699" y="1479763"/>
                    <a:pt x="8155699" y="1505203"/>
                  </a:cubicBezTo>
                  <a:cubicBezTo>
                    <a:pt x="8095225" y="1515133"/>
                    <a:pt x="8016078" y="1533436"/>
                    <a:pt x="7964276" y="1530101"/>
                  </a:cubicBezTo>
                  <a:close/>
                  <a:moveTo>
                    <a:pt x="4546382" y="1693831"/>
                  </a:moveTo>
                  <a:cubicBezTo>
                    <a:pt x="5011184" y="1573043"/>
                    <a:pt x="5556617" y="1493620"/>
                    <a:pt x="6021411" y="1372835"/>
                  </a:cubicBezTo>
                  <a:cubicBezTo>
                    <a:pt x="6059356" y="1372835"/>
                    <a:pt x="6097303" y="1386071"/>
                    <a:pt x="6139988" y="1386071"/>
                  </a:cubicBezTo>
                  <a:cubicBezTo>
                    <a:pt x="5708390" y="1533333"/>
                    <a:pt x="5167702" y="1599519"/>
                    <a:pt x="4546382" y="1693831"/>
                  </a:cubicBezTo>
                  <a:close/>
                  <a:moveTo>
                    <a:pt x="6642732" y="1814617"/>
                  </a:moveTo>
                  <a:cubicBezTo>
                    <a:pt x="6642732" y="1774908"/>
                    <a:pt x="6718613" y="1774908"/>
                    <a:pt x="6718613" y="1733542"/>
                  </a:cubicBezTo>
                  <a:cubicBezTo>
                    <a:pt x="6688972" y="1730233"/>
                    <a:pt x="6666736" y="1730233"/>
                    <a:pt x="6649467" y="1731680"/>
                  </a:cubicBezTo>
                  <a:cubicBezTo>
                    <a:pt x="6597662" y="1736025"/>
                    <a:pt x="6590552" y="1753398"/>
                    <a:pt x="6562100" y="1733542"/>
                  </a:cubicBezTo>
                  <a:cubicBezTo>
                    <a:pt x="6562100" y="1814617"/>
                    <a:pt x="6291750" y="1746780"/>
                    <a:pt x="6291750" y="1799727"/>
                  </a:cubicBezTo>
                  <a:cubicBezTo>
                    <a:pt x="6329699" y="1827853"/>
                    <a:pt x="6524151" y="1801381"/>
                    <a:pt x="6642732" y="1814617"/>
                  </a:cubicBezTo>
                  <a:close/>
                  <a:moveTo>
                    <a:pt x="1909364" y="2081012"/>
                  </a:moveTo>
                  <a:cubicBezTo>
                    <a:pt x="1947303" y="2067776"/>
                    <a:pt x="2023183" y="2028067"/>
                    <a:pt x="1909364" y="2014827"/>
                  </a:cubicBezTo>
                  <a:cubicBezTo>
                    <a:pt x="1909364" y="2041303"/>
                    <a:pt x="1790798" y="2028067"/>
                    <a:pt x="1790798" y="2041303"/>
                  </a:cubicBezTo>
                  <a:cubicBezTo>
                    <a:pt x="1909364" y="2028067"/>
                    <a:pt x="1790798" y="2081012"/>
                    <a:pt x="1909364" y="2081012"/>
                  </a:cubicBezTo>
                  <a:close/>
                  <a:moveTo>
                    <a:pt x="11366600" y="2142235"/>
                  </a:moveTo>
                  <a:cubicBezTo>
                    <a:pt x="11606708" y="2127343"/>
                    <a:pt x="11822803" y="2099363"/>
                    <a:pt x="12020797" y="2077731"/>
                  </a:cubicBezTo>
                  <a:lnTo>
                    <a:pt x="12190858" y="2061098"/>
                  </a:lnTo>
                  <a:lnTo>
                    <a:pt x="12190858" y="2015723"/>
                  </a:lnTo>
                  <a:lnTo>
                    <a:pt x="11852895" y="2060590"/>
                  </a:lnTo>
                  <a:cubicBezTo>
                    <a:pt x="11684672" y="2085254"/>
                    <a:pt x="11521932" y="2112038"/>
                    <a:pt x="11366600" y="2142235"/>
                  </a:cubicBezTo>
                  <a:close/>
                  <a:moveTo>
                    <a:pt x="11576238" y="2224406"/>
                  </a:moveTo>
                  <a:lnTo>
                    <a:pt x="11926144" y="2224406"/>
                  </a:lnTo>
                  <a:lnTo>
                    <a:pt x="12023489" y="2209246"/>
                  </a:lnTo>
                  <a:cubicBezTo>
                    <a:pt x="12079217" y="2199215"/>
                    <a:pt x="12133760" y="2189597"/>
                    <a:pt x="12188488" y="2181537"/>
                  </a:cubicBezTo>
                  <a:lnTo>
                    <a:pt x="12190858" y="2181275"/>
                  </a:lnTo>
                  <a:lnTo>
                    <a:pt x="12190858" y="2146714"/>
                  </a:lnTo>
                  <a:lnTo>
                    <a:pt x="12110110" y="2157946"/>
                  </a:lnTo>
                  <a:cubicBezTo>
                    <a:pt x="12017040" y="2166022"/>
                    <a:pt x="11918551" y="2165402"/>
                    <a:pt x="11831400" y="2155475"/>
                  </a:cubicBezTo>
                  <a:cubicBezTo>
                    <a:pt x="11831400" y="2168708"/>
                    <a:pt x="11907292" y="2168708"/>
                    <a:pt x="11907292" y="2181947"/>
                  </a:cubicBezTo>
                  <a:close/>
                  <a:moveTo>
                    <a:pt x="6984113" y="2224406"/>
                  </a:moveTo>
                  <a:lnTo>
                    <a:pt x="7116136" y="2224406"/>
                  </a:lnTo>
                  <a:lnTo>
                    <a:pt x="7065677" y="2222521"/>
                  </a:lnTo>
                  <a:cubicBezTo>
                    <a:pt x="7040616" y="2221089"/>
                    <a:pt x="7016412" y="2219815"/>
                    <a:pt x="6995621" y="2220649"/>
                  </a:cubicBezTo>
                  <a:close/>
                  <a:moveTo>
                    <a:pt x="2507948" y="2224406"/>
                  </a:moveTo>
                  <a:lnTo>
                    <a:pt x="3249034" y="2224406"/>
                  </a:lnTo>
                  <a:lnTo>
                    <a:pt x="3412848" y="2173671"/>
                  </a:lnTo>
                  <a:cubicBezTo>
                    <a:pt x="3839709" y="1986700"/>
                    <a:pt x="4617531" y="1905623"/>
                    <a:pt x="5196155" y="1771598"/>
                  </a:cubicBezTo>
                  <a:cubicBezTo>
                    <a:pt x="5466505" y="1824547"/>
                    <a:pt x="5698894" y="1664049"/>
                    <a:pt x="5893354" y="1611099"/>
                  </a:cubicBezTo>
                  <a:cubicBezTo>
                    <a:pt x="6011932" y="1611099"/>
                    <a:pt x="6049870" y="1650810"/>
                    <a:pt x="6201645" y="1637573"/>
                  </a:cubicBezTo>
                  <a:cubicBezTo>
                    <a:pt x="6201645" y="1543260"/>
                    <a:pt x="6590552" y="1556497"/>
                    <a:pt x="6666441" y="1571388"/>
                  </a:cubicBezTo>
                  <a:cubicBezTo>
                    <a:pt x="6509928" y="1544914"/>
                    <a:pt x="6785005" y="1463840"/>
                    <a:pt x="6898834" y="1450600"/>
                  </a:cubicBezTo>
                  <a:cubicBezTo>
                    <a:pt x="6898834" y="1531675"/>
                    <a:pt x="7287750" y="1571388"/>
                    <a:pt x="7325697" y="1678939"/>
                  </a:cubicBezTo>
                  <a:cubicBezTo>
                    <a:pt x="7207126" y="1665703"/>
                    <a:pt x="7169181" y="1718653"/>
                    <a:pt x="7017414" y="1678939"/>
                  </a:cubicBezTo>
                  <a:cubicBezTo>
                    <a:pt x="6979469" y="1760016"/>
                    <a:pt x="7017414" y="1786489"/>
                    <a:pt x="7017414" y="1865913"/>
                  </a:cubicBezTo>
                  <a:cubicBezTo>
                    <a:pt x="7173925" y="1865913"/>
                    <a:pt x="7173925" y="1932098"/>
                    <a:pt x="7325697" y="1932098"/>
                  </a:cubicBezTo>
                  <a:cubicBezTo>
                    <a:pt x="7363642" y="1879151"/>
                    <a:pt x="7287750" y="1851020"/>
                    <a:pt x="7482205" y="1851020"/>
                  </a:cubicBezTo>
                  <a:cubicBezTo>
                    <a:pt x="7482205" y="1890732"/>
                    <a:pt x="7287750" y="1917206"/>
                    <a:pt x="7482205" y="1917206"/>
                  </a:cubicBezTo>
                  <a:cubicBezTo>
                    <a:pt x="7558099" y="1930444"/>
                    <a:pt x="7444274" y="1864255"/>
                    <a:pt x="7520154" y="1864255"/>
                  </a:cubicBezTo>
                  <a:cubicBezTo>
                    <a:pt x="7638719" y="1877492"/>
                    <a:pt x="7790500" y="1877492"/>
                    <a:pt x="7790500" y="1930444"/>
                  </a:cubicBezTo>
                  <a:cubicBezTo>
                    <a:pt x="7714608" y="1930444"/>
                    <a:pt x="7714608" y="1903970"/>
                    <a:pt x="7596035" y="1917206"/>
                  </a:cubicBezTo>
                  <a:cubicBezTo>
                    <a:pt x="7596035" y="1970154"/>
                    <a:pt x="7596035" y="2024756"/>
                    <a:pt x="7477462" y="2024756"/>
                  </a:cubicBezTo>
                  <a:cubicBezTo>
                    <a:pt x="7515407" y="1958570"/>
                    <a:pt x="7320956" y="2037994"/>
                    <a:pt x="7320956" y="1985046"/>
                  </a:cubicBezTo>
                  <a:cubicBezTo>
                    <a:pt x="7358899" y="1958570"/>
                    <a:pt x="7439520" y="1945333"/>
                    <a:pt x="7320956" y="1932098"/>
                  </a:cubicBezTo>
                  <a:cubicBezTo>
                    <a:pt x="7245076" y="1945333"/>
                    <a:pt x="7320956" y="1985046"/>
                    <a:pt x="7202389" y="1985046"/>
                  </a:cubicBezTo>
                  <a:cubicBezTo>
                    <a:pt x="7320956" y="1945333"/>
                    <a:pt x="7007926" y="1985046"/>
                    <a:pt x="6969981" y="1932098"/>
                  </a:cubicBezTo>
                  <a:cubicBezTo>
                    <a:pt x="6932038" y="1958570"/>
                    <a:pt x="6894100" y="1985046"/>
                    <a:pt x="6851415" y="2026410"/>
                  </a:cubicBezTo>
                  <a:cubicBezTo>
                    <a:pt x="7007926" y="2026410"/>
                    <a:pt x="7121750" y="2066122"/>
                    <a:pt x="7007926" y="2092595"/>
                  </a:cubicBezTo>
                  <a:cubicBezTo>
                    <a:pt x="7045862" y="2105834"/>
                    <a:pt x="7202389" y="2079357"/>
                    <a:pt x="7202389" y="2105834"/>
                  </a:cubicBezTo>
                  <a:cubicBezTo>
                    <a:pt x="6939156" y="2145542"/>
                    <a:pt x="6526529" y="2140580"/>
                    <a:pt x="6254628" y="2180990"/>
                  </a:cubicBezTo>
                  <a:lnTo>
                    <a:pt x="6096614" y="2224406"/>
                  </a:lnTo>
                  <a:lnTo>
                    <a:pt x="6333827" y="2224406"/>
                  </a:lnTo>
                  <a:lnTo>
                    <a:pt x="6343328" y="2223908"/>
                  </a:lnTo>
                  <a:cubicBezTo>
                    <a:pt x="6654585" y="2196219"/>
                    <a:pt x="6981843" y="2145958"/>
                    <a:pt x="7245076" y="2186910"/>
                  </a:cubicBezTo>
                  <a:cubicBezTo>
                    <a:pt x="7237958" y="2202112"/>
                    <a:pt x="7224005" y="2211612"/>
                    <a:pt x="7205786" y="2217365"/>
                  </a:cubicBezTo>
                  <a:lnTo>
                    <a:pt x="7148387" y="2224406"/>
                  </a:lnTo>
                  <a:lnTo>
                    <a:pt x="7728274" y="2224406"/>
                  </a:lnTo>
                  <a:lnTo>
                    <a:pt x="7752555" y="2198491"/>
                  </a:lnTo>
                  <a:cubicBezTo>
                    <a:pt x="8449754" y="2117413"/>
                    <a:pt x="8838662" y="1998280"/>
                    <a:pt x="9654432" y="1998280"/>
                  </a:cubicBezTo>
                  <a:cubicBezTo>
                    <a:pt x="9924779" y="1945333"/>
                    <a:pt x="10432269" y="1998280"/>
                    <a:pt x="10664661" y="2064468"/>
                  </a:cubicBezTo>
                  <a:cubicBezTo>
                    <a:pt x="11129460" y="2064468"/>
                    <a:pt x="11091522" y="1877492"/>
                    <a:pt x="11594266" y="1877492"/>
                  </a:cubicBezTo>
                  <a:cubicBezTo>
                    <a:pt x="11632205" y="1917206"/>
                    <a:pt x="11556314" y="1917206"/>
                    <a:pt x="11556314" y="1943678"/>
                  </a:cubicBezTo>
                  <a:cubicBezTo>
                    <a:pt x="11702157" y="1933751"/>
                    <a:pt x="11840588" y="1921238"/>
                    <a:pt x="11972870" y="1906812"/>
                  </a:cubicBezTo>
                  <a:lnTo>
                    <a:pt x="12190858" y="1879053"/>
                  </a:lnTo>
                  <a:lnTo>
                    <a:pt x="12190858" y="872690"/>
                  </a:lnTo>
                  <a:lnTo>
                    <a:pt x="12186521" y="885131"/>
                  </a:lnTo>
                  <a:cubicBezTo>
                    <a:pt x="12180001" y="890509"/>
                    <a:pt x="12168145" y="896300"/>
                    <a:pt x="12149174" y="902919"/>
                  </a:cubicBezTo>
                  <a:cubicBezTo>
                    <a:pt x="11646433" y="916154"/>
                    <a:pt x="11333405" y="889682"/>
                    <a:pt x="11025115" y="1010468"/>
                  </a:cubicBezTo>
                  <a:cubicBezTo>
                    <a:pt x="11063065" y="957523"/>
                    <a:pt x="10906549" y="983996"/>
                    <a:pt x="10906549" y="957523"/>
                  </a:cubicBezTo>
                  <a:cubicBezTo>
                    <a:pt x="10712081" y="983996"/>
                    <a:pt x="10517634" y="1010468"/>
                    <a:pt x="10247294" y="1023707"/>
                  </a:cubicBezTo>
                  <a:cubicBezTo>
                    <a:pt x="10365860" y="1076658"/>
                    <a:pt x="10247294" y="1050181"/>
                    <a:pt x="10171411" y="1104784"/>
                  </a:cubicBezTo>
                  <a:cubicBezTo>
                    <a:pt x="10289974" y="1104784"/>
                    <a:pt x="10289974" y="1078312"/>
                    <a:pt x="10403808" y="1091545"/>
                  </a:cubicBezTo>
                  <a:cubicBezTo>
                    <a:pt x="10403808" y="1118021"/>
                    <a:pt x="10285236" y="1104784"/>
                    <a:pt x="10285236" y="1118021"/>
                  </a:cubicBezTo>
                  <a:cubicBezTo>
                    <a:pt x="10479690" y="1157731"/>
                    <a:pt x="10906549" y="1078312"/>
                    <a:pt x="11214825" y="1065073"/>
                  </a:cubicBezTo>
                  <a:cubicBezTo>
                    <a:pt x="11214825" y="1091545"/>
                    <a:pt x="11176890" y="1091545"/>
                    <a:pt x="11176890" y="1118021"/>
                  </a:cubicBezTo>
                  <a:cubicBezTo>
                    <a:pt x="10906549" y="1078312"/>
                    <a:pt x="10555571" y="1184207"/>
                    <a:pt x="10247294" y="1225571"/>
                  </a:cubicBezTo>
                  <a:cubicBezTo>
                    <a:pt x="9782494" y="1144494"/>
                    <a:pt x="9317694" y="1319882"/>
                    <a:pt x="8890833" y="1278519"/>
                  </a:cubicBezTo>
                  <a:cubicBezTo>
                    <a:pt x="8890833" y="1291759"/>
                    <a:pt x="8966721" y="1278519"/>
                    <a:pt x="9047348" y="1291759"/>
                  </a:cubicBezTo>
                  <a:cubicBezTo>
                    <a:pt x="8928782" y="1372835"/>
                    <a:pt x="8426035" y="1331466"/>
                    <a:pt x="8350146" y="1399308"/>
                  </a:cubicBezTo>
                  <a:cubicBezTo>
                    <a:pt x="8312212" y="1333123"/>
                    <a:pt x="8426035" y="1304992"/>
                    <a:pt x="8544605" y="1278519"/>
                  </a:cubicBezTo>
                  <a:cubicBezTo>
                    <a:pt x="8506666" y="1252047"/>
                    <a:pt x="8426035" y="1252047"/>
                    <a:pt x="8350146" y="1252047"/>
                  </a:cubicBezTo>
                  <a:cubicBezTo>
                    <a:pt x="8506666" y="1185857"/>
                    <a:pt x="8777007" y="1185857"/>
                    <a:pt x="9165925" y="1199098"/>
                  </a:cubicBezTo>
                  <a:cubicBezTo>
                    <a:pt x="9322432" y="1132913"/>
                    <a:pt x="9825175" y="1132913"/>
                    <a:pt x="10019636" y="1118021"/>
                  </a:cubicBezTo>
                  <a:cubicBezTo>
                    <a:pt x="9981690" y="1104784"/>
                    <a:pt x="9943740" y="1091545"/>
                    <a:pt x="9981690" y="1065073"/>
                  </a:cubicBezTo>
                  <a:cubicBezTo>
                    <a:pt x="9554839" y="1104784"/>
                    <a:pt x="9203861" y="1146152"/>
                    <a:pt x="8819693" y="1159385"/>
                  </a:cubicBezTo>
                  <a:cubicBezTo>
                    <a:pt x="9246549" y="1065073"/>
                    <a:pt x="9711350" y="998886"/>
                    <a:pt x="10408551" y="985651"/>
                  </a:cubicBezTo>
                  <a:cubicBezTo>
                    <a:pt x="10370594" y="972413"/>
                    <a:pt x="10332659" y="972413"/>
                    <a:pt x="10332659" y="959177"/>
                  </a:cubicBezTo>
                  <a:cubicBezTo>
                    <a:pt x="10176149" y="945941"/>
                    <a:pt x="10138213" y="985651"/>
                    <a:pt x="10024377" y="985651"/>
                  </a:cubicBezTo>
                  <a:cubicBezTo>
                    <a:pt x="10645691" y="878099"/>
                    <a:pt x="11229064" y="785438"/>
                    <a:pt x="11807688" y="677890"/>
                  </a:cubicBezTo>
                  <a:cubicBezTo>
                    <a:pt x="11917069" y="696505"/>
                    <a:pt x="12029450" y="697188"/>
                    <a:pt x="12142198" y="688848"/>
                  </a:cubicBezTo>
                  <a:lnTo>
                    <a:pt x="12190858" y="684094"/>
                  </a:lnTo>
                  <a:lnTo>
                    <a:pt x="12190858" y="0"/>
                  </a:lnTo>
                  <a:lnTo>
                    <a:pt x="0" y="0"/>
                  </a:lnTo>
                  <a:lnTo>
                    <a:pt x="0" y="962249"/>
                  </a:lnTo>
                  <a:lnTo>
                    <a:pt x="79287" y="966443"/>
                  </a:lnTo>
                  <a:cubicBezTo>
                    <a:pt x="272484" y="978309"/>
                    <a:pt x="434339" y="995993"/>
                    <a:pt x="462798" y="1036944"/>
                  </a:cubicBezTo>
                  <a:cubicBezTo>
                    <a:pt x="657253" y="997234"/>
                    <a:pt x="889646" y="1036944"/>
                    <a:pt x="1008222" y="1089893"/>
                  </a:cubicBezTo>
                  <a:cubicBezTo>
                    <a:pt x="1008222" y="1116367"/>
                    <a:pt x="889646" y="1103130"/>
                    <a:pt x="932331" y="1129602"/>
                  </a:cubicBezTo>
                  <a:cubicBezTo>
                    <a:pt x="1050900" y="1142840"/>
                    <a:pt x="1088847" y="1103130"/>
                    <a:pt x="1126791" y="1142840"/>
                  </a:cubicBezTo>
                  <a:cubicBezTo>
                    <a:pt x="1126791" y="1169315"/>
                    <a:pt x="1008222" y="1156076"/>
                    <a:pt x="1008222" y="1182548"/>
                  </a:cubicBezTo>
                  <a:cubicBezTo>
                    <a:pt x="1164732" y="1182548"/>
                    <a:pt x="1202676" y="1156076"/>
                    <a:pt x="1359190" y="1156076"/>
                  </a:cubicBezTo>
                  <a:cubicBezTo>
                    <a:pt x="1435081" y="1195787"/>
                    <a:pt x="1397139" y="1209027"/>
                    <a:pt x="1477760" y="1250391"/>
                  </a:cubicBezTo>
                  <a:cubicBezTo>
                    <a:pt x="1634271" y="1223917"/>
                    <a:pt x="1710165" y="1290102"/>
                    <a:pt x="1786043" y="1331466"/>
                  </a:cubicBezTo>
                  <a:cubicBezTo>
                    <a:pt x="1283306" y="1439017"/>
                    <a:pt x="1202676" y="1599519"/>
                    <a:pt x="1008222" y="1786489"/>
                  </a:cubicBezTo>
                  <a:cubicBezTo>
                    <a:pt x="1359190" y="1826199"/>
                    <a:pt x="1899878" y="1799727"/>
                    <a:pt x="1937826" y="1960224"/>
                  </a:cubicBezTo>
                  <a:cubicBezTo>
                    <a:pt x="2132274" y="2013172"/>
                    <a:pt x="2288788" y="2081012"/>
                    <a:pt x="2521186" y="2120724"/>
                  </a:cubicBezTo>
                  <a:cubicBezTo>
                    <a:pt x="2483245" y="2147199"/>
                    <a:pt x="2492731" y="2174087"/>
                    <a:pt x="2502217" y="2199318"/>
                  </a:cubicBezTo>
                  <a:close/>
                  <a:moveTo>
                    <a:pt x="7140858" y="2225329"/>
                  </a:moveTo>
                  <a:lnTo>
                    <a:pt x="7148387" y="2224406"/>
                  </a:lnTo>
                  <a:lnTo>
                    <a:pt x="7116136" y="2224406"/>
                  </a:lnTo>
                  <a:close/>
                </a:path>
              </a:pathLst>
            </a:custGeom>
            <a:blipFill dpi="0" rotWithShape="0">
              <a:blip r:embed="rId2"/>
              <a:srcRect/>
              <a:stretch>
                <a:fillRect l="-10" t="-117433" r="-20193" b="-70261"/>
              </a:stretch>
            </a:blipFill>
            <a:ln w="576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zh-CN" altLang="en-US" dirty="0"/>
            </a:p>
          </p:txBody>
        </p:sp>
        <p:pic>
          <p:nvPicPr>
            <p:cNvPr id="9" name="图片 8" descr="be0cf9d0-b049-40ae-bda6-66d6a09d34f0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591" r="187" b="188"/>
            <a:stretch>
              <a:fillRect/>
            </a:stretch>
          </p:blipFill>
          <p:spPr>
            <a:xfrm>
              <a:off x="5878286" y="-1"/>
              <a:ext cx="6313713" cy="6845113"/>
            </a:xfrm>
            <a:prstGeom prst="rect">
              <a:avLst/>
            </a:prstGeom>
          </p:spPr>
        </p:pic>
      </p:grpSp>
      <p:sp>
        <p:nvSpPr>
          <p:cNvPr id="10" name="Title 9" descr="379932b5-96a3-44f9-84ca-bc5895e97e7f"/>
          <p:cNvSpPr/>
          <p:nvPr>
            <p:ph type="title" hasCustomPrompt="1"/>
          </p:nvPr>
        </p:nvSpPr>
        <p:spPr>
          <a:xfrm>
            <a:off x="660399" y="1028700"/>
            <a:ext cx="6313713" cy="2341272"/>
          </a:xfrm>
          <a:prstGeom prst="rect">
            <a:avLst/>
          </a:prstGeo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4800">
                <a:ln w="19050"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11" name="Text Placeholder 10" descr="59b88fee-bcf5-4250-9fc1-4c55b64dc4ce"/>
          <p:cNvSpPr/>
          <p:nvPr>
            <p:ph type="body" sz="quarter" idx="13" hasCustomPrompt="1"/>
          </p:nvPr>
        </p:nvSpPr>
        <p:spPr>
          <a:xfrm>
            <a:off x="660400" y="5358118"/>
            <a:ext cx="2722880" cy="345518"/>
          </a:xfrm>
          <a:prstGeom prst="roundRect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square" lIns="90000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Presenter name</a:t>
            </a:r>
            <a:endParaRPr lang="en-US" dirty="0"/>
          </a:p>
        </p:txBody>
      </p:sp>
      <p:sp>
        <p:nvSpPr>
          <p:cNvPr id="12" name="Text Placeholder 11" descr="560b718b-2a5e-4feb-9de1-ebe61f17a5b0"/>
          <p:cNvSpPr/>
          <p:nvPr>
            <p:ph type="body" sz="quarter" idx="14" hasCustomPrompt="1"/>
          </p:nvPr>
        </p:nvSpPr>
        <p:spPr>
          <a:xfrm>
            <a:off x="660401" y="5761574"/>
            <a:ext cx="2722880" cy="345518"/>
          </a:xfrm>
          <a:prstGeom prst="roundRect">
            <a:avLst/>
          </a:prstGeom>
          <a:gradFill flip="none" rotWithShape="1">
            <a:gsLst>
              <a:gs pos="2100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 wrap="non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20XX.XX.XX</a:t>
            </a: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100000">
              <a:schemeClr val="bg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blipFill dpi="0" rotWithShape="1">
            <a:blip r:embed="rId8">
              <a:alphaModFix amt="5000"/>
            </a:blip>
            <a:srcRect/>
            <a:stretch>
              <a:fillRect l="-23750" r="-5000"/>
            </a:stretch>
          </a:blipFill>
          <a:ln w="38100">
            <a:noFill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35429" y="495028"/>
            <a:ext cx="11321142" cy="656155"/>
            <a:chOff x="435429" y="495028"/>
            <a:chExt cx="11321142" cy="656155"/>
          </a:xfrm>
        </p:grpSpPr>
        <p:sp>
          <p:nvSpPr>
            <p:cNvPr id="16" name="DRAWING2STR_FREEFORM 15"/>
            <p:cNvSpPr/>
            <p:nvPr/>
          </p:nvSpPr>
          <p:spPr>
            <a:xfrm flipV="1">
              <a:off x="435429" y="495028"/>
              <a:ext cx="11321142" cy="656155"/>
            </a:xfrm>
            <a:custGeom>
              <a:avLst/>
              <a:gdLst>
                <a:gd name="connsiteX0" fmla="*/ 90133 w 11321142"/>
                <a:gd name="connsiteY0" fmla="*/ 656155 h 656155"/>
                <a:gd name="connsiteX1" fmla="*/ 11231009 w 11321142"/>
                <a:gd name="connsiteY1" fmla="*/ 656155 h 656155"/>
                <a:gd name="connsiteX2" fmla="*/ 11321142 w 11321142"/>
                <a:gd name="connsiteY2" fmla="*/ 566022 h 656155"/>
                <a:gd name="connsiteX3" fmla="*/ 11321142 w 11321142"/>
                <a:gd name="connsiteY3" fmla="*/ 205501 h 656155"/>
                <a:gd name="connsiteX4" fmla="*/ 11231009 w 11321142"/>
                <a:gd name="connsiteY4" fmla="*/ 115368 h 656155"/>
                <a:gd name="connsiteX5" fmla="*/ 10624419 w 11321142"/>
                <a:gd name="connsiteY5" fmla="*/ 115368 h 656155"/>
                <a:gd name="connsiteX6" fmla="*/ 10444228 w 11321142"/>
                <a:gd name="connsiteY6" fmla="*/ 0 h 656155"/>
                <a:gd name="connsiteX7" fmla="*/ 10264037 w 11321142"/>
                <a:gd name="connsiteY7" fmla="*/ 115368 h 656155"/>
                <a:gd name="connsiteX8" fmla="*/ 90133 w 11321142"/>
                <a:gd name="connsiteY8" fmla="*/ 115368 h 656155"/>
                <a:gd name="connsiteX9" fmla="*/ 0 w 11321142"/>
                <a:gd name="connsiteY9" fmla="*/ 205501 h 656155"/>
                <a:gd name="connsiteX10" fmla="*/ 0 w 11321142"/>
                <a:gd name="connsiteY10" fmla="*/ 566022 h 656155"/>
                <a:gd name="connsiteX11" fmla="*/ 90133 w 11321142"/>
                <a:gd name="connsiteY11" fmla="*/ 656155 h 656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21142" h="656155">
                  <a:moveTo>
                    <a:pt x="90133" y="656155"/>
                  </a:moveTo>
                  <a:lnTo>
                    <a:pt x="11231009" y="656155"/>
                  </a:lnTo>
                  <a:cubicBezTo>
                    <a:pt x="11280788" y="656155"/>
                    <a:pt x="11321142" y="615801"/>
                    <a:pt x="11321142" y="566022"/>
                  </a:cubicBezTo>
                  <a:lnTo>
                    <a:pt x="11321142" y="205501"/>
                  </a:lnTo>
                  <a:cubicBezTo>
                    <a:pt x="11321142" y="155722"/>
                    <a:pt x="11280788" y="115368"/>
                    <a:pt x="11231009" y="115368"/>
                  </a:cubicBezTo>
                  <a:lnTo>
                    <a:pt x="10624419" y="115368"/>
                  </a:lnTo>
                  <a:lnTo>
                    <a:pt x="10444228" y="0"/>
                  </a:lnTo>
                  <a:lnTo>
                    <a:pt x="10264037" y="115368"/>
                  </a:lnTo>
                  <a:lnTo>
                    <a:pt x="90133" y="115368"/>
                  </a:lnTo>
                  <a:cubicBezTo>
                    <a:pt x="40354" y="115368"/>
                    <a:pt x="0" y="155722"/>
                    <a:pt x="0" y="205501"/>
                  </a:cubicBezTo>
                  <a:lnTo>
                    <a:pt x="0" y="566022"/>
                  </a:lnTo>
                  <a:cubicBezTo>
                    <a:pt x="0" y="615801"/>
                    <a:pt x="40354" y="656155"/>
                    <a:pt x="90133" y="656155"/>
                  </a:cubicBez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0690025" y="575788"/>
              <a:ext cx="379266" cy="379266"/>
              <a:chOff x="10690025" y="575788"/>
              <a:chExt cx="379266" cy="379266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0690025" y="575788"/>
                <a:ext cx="379266" cy="3792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DRAWING2STR_FREEFORM 18"/>
              <p:cNvSpPr/>
              <p:nvPr/>
            </p:nvSpPr>
            <p:spPr bwMode="auto">
              <a:xfrm>
                <a:off x="10798993" y="664681"/>
                <a:ext cx="161331" cy="201481"/>
              </a:xfrm>
              <a:custGeom>
                <a:avLst/>
                <a:gdLst>
                  <a:gd name="connsiteX0" fmla="*/ 2021668 w 2185143"/>
                  <a:gd name="connsiteY0" fmla="*/ 1788489 h 2728956"/>
                  <a:gd name="connsiteX1" fmla="*/ 2166490 w 2185143"/>
                  <a:gd name="connsiteY1" fmla="*/ 1852257 h 2728956"/>
                  <a:gd name="connsiteX2" fmla="*/ 2124842 w 2185143"/>
                  <a:gd name="connsiteY2" fmla="*/ 2037422 h 2728956"/>
                  <a:gd name="connsiteX3" fmla="*/ 1170719 w 2185143"/>
                  <a:gd name="connsiteY3" fmla="*/ 2702504 h 2728956"/>
                  <a:gd name="connsiteX4" fmla="*/ 1151788 w 2185143"/>
                  <a:gd name="connsiteY4" fmla="*/ 2713841 h 2728956"/>
                  <a:gd name="connsiteX5" fmla="*/ 1148002 w 2185143"/>
                  <a:gd name="connsiteY5" fmla="*/ 2717620 h 2728956"/>
                  <a:gd name="connsiteX6" fmla="*/ 1136643 w 2185143"/>
                  <a:gd name="connsiteY6" fmla="*/ 2721398 h 2728956"/>
                  <a:gd name="connsiteX7" fmla="*/ 1129071 w 2185143"/>
                  <a:gd name="connsiteY7" fmla="*/ 2721398 h 2728956"/>
                  <a:gd name="connsiteX8" fmla="*/ 1117712 w 2185143"/>
                  <a:gd name="connsiteY8" fmla="*/ 2725177 h 2728956"/>
                  <a:gd name="connsiteX9" fmla="*/ 1110140 w 2185143"/>
                  <a:gd name="connsiteY9" fmla="*/ 2725177 h 2728956"/>
                  <a:gd name="connsiteX10" fmla="*/ 1094995 w 2185143"/>
                  <a:gd name="connsiteY10" fmla="*/ 2728956 h 2728956"/>
                  <a:gd name="connsiteX11" fmla="*/ 1091209 w 2185143"/>
                  <a:gd name="connsiteY11" fmla="*/ 2728956 h 2728956"/>
                  <a:gd name="connsiteX12" fmla="*/ 1072278 w 2185143"/>
                  <a:gd name="connsiteY12" fmla="*/ 2725177 h 2728956"/>
                  <a:gd name="connsiteX13" fmla="*/ 1068492 w 2185143"/>
                  <a:gd name="connsiteY13" fmla="*/ 2725177 h 2728956"/>
                  <a:gd name="connsiteX14" fmla="*/ 1057133 w 2185143"/>
                  <a:gd name="connsiteY14" fmla="*/ 2721398 h 2728956"/>
                  <a:gd name="connsiteX15" fmla="*/ 1049561 w 2185143"/>
                  <a:gd name="connsiteY15" fmla="*/ 2721398 h 2728956"/>
                  <a:gd name="connsiteX16" fmla="*/ 1034416 w 2185143"/>
                  <a:gd name="connsiteY16" fmla="*/ 2717620 h 2728956"/>
                  <a:gd name="connsiteX17" fmla="*/ 1030630 w 2185143"/>
                  <a:gd name="connsiteY17" fmla="*/ 2713841 h 2728956"/>
                  <a:gd name="connsiteX18" fmla="*/ 1015485 w 2185143"/>
                  <a:gd name="connsiteY18" fmla="*/ 2702504 h 2728956"/>
                  <a:gd name="connsiteX19" fmla="*/ 57576 w 2185143"/>
                  <a:gd name="connsiteY19" fmla="*/ 2033643 h 2728956"/>
                  <a:gd name="connsiteX20" fmla="*/ 23500 w 2185143"/>
                  <a:gd name="connsiteY20" fmla="*/ 1844699 h 2728956"/>
                  <a:gd name="connsiteX21" fmla="*/ 212811 w 2185143"/>
                  <a:gd name="connsiteY21" fmla="*/ 1810690 h 2728956"/>
                  <a:gd name="connsiteX22" fmla="*/ 1038202 w 2185143"/>
                  <a:gd name="connsiteY22" fmla="*/ 2388858 h 2728956"/>
                  <a:gd name="connsiteX23" fmla="*/ 1144216 w 2185143"/>
                  <a:gd name="connsiteY23" fmla="*/ 2388858 h 2728956"/>
                  <a:gd name="connsiteX24" fmla="*/ 1969608 w 2185143"/>
                  <a:gd name="connsiteY24" fmla="*/ 1810690 h 2728956"/>
                  <a:gd name="connsiteX25" fmla="*/ 2021668 w 2185143"/>
                  <a:gd name="connsiteY25" fmla="*/ 1788489 h 2728956"/>
                  <a:gd name="connsiteX26" fmla="*/ 111056 w 2185143"/>
                  <a:gd name="connsiteY26" fmla="*/ 893965 h 2728956"/>
                  <a:gd name="connsiteX27" fmla="*/ 212811 w 2185143"/>
                  <a:gd name="connsiteY27" fmla="*/ 918543 h 2728956"/>
                  <a:gd name="connsiteX28" fmla="*/ 1038202 w 2185143"/>
                  <a:gd name="connsiteY28" fmla="*/ 1497075 h 2728956"/>
                  <a:gd name="connsiteX29" fmla="*/ 1144216 w 2185143"/>
                  <a:gd name="connsiteY29" fmla="*/ 1497075 h 2728956"/>
                  <a:gd name="connsiteX30" fmla="*/ 1969608 w 2185143"/>
                  <a:gd name="connsiteY30" fmla="*/ 918543 h 2728956"/>
                  <a:gd name="connsiteX31" fmla="*/ 2166490 w 2185143"/>
                  <a:gd name="connsiteY31" fmla="*/ 956356 h 2728956"/>
                  <a:gd name="connsiteX32" fmla="*/ 2124842 w 2185143"/>
                  <a:gd name="connsiteY32" fmla="*/ 1141637 h 2728956"/>
                  <a:gd name="connsiteX33" fmla="*/ 1170719 w 2185143"/>
                  <a:gd name="connsiteY33" fmla="*/ 1810919 h 2728956"/>
                  <a:gd name="connsiteX34" fmla="*/ 1151788 w 2185143"/>
                  <a:gd name="connsiteY34" fmla="*/ 1822262 h 2728956"/>
                  <a:gd name="connsiteX35" fmla="*/ 1148002 w 2185143"/>
                  <a:gd name="connsiteY35" fmla="*/ 1822262 h 2728956"/>
                  <a:gd name="connsiteX36" fmla="*/ 1136643 w 2185143"/>
                  <a:gd name="connsiteY36" fmla="*/ 1826044 h 2728956"/>
                  <a:gd name="connsiteX37" fmla="*/ 1129071 w 2185143"/>
                  <a:gd name="connsiteY37" fmla="*/ 1829825 h 2728956"/>
                  <a:gd name="connsiteX38" fmla="*/ 1117712 w 2185143"/>
                  <a:gd name="connsiteY38" fmla="*/ 1833606 h 2728956"/>
                  <a:gd name="connsiteX39" fmla="*/ 1110140 w 2185143"/>
                  <a:gd name="connsiteY39" fmla="*/ 1833606 h 2728956"/>
                  <a:gd name="connsiteX40" fmla="*/ 1094995 w 2185143"/>
                  <a:gd name="connsiteY40" fmla="*/ 1833606 h 2728956"/>
                  <a:gd name="connsiteX41" fmla="*/ 1091209 w 2185143"/>
                  <a:gd name="connsiteY41" fmla="*/ 1833606 h 2728956"/>
                  <a:gd name="connsiteX42" fmla="*/ 1072278 w 2185143"/>
                  <a:gd name="connsiteY42" fmla="*/ 1833606 h 2728956"/>
                  <a:gd name="connsiteX43" fmla="*/ 1068492 w 2185143"/>
                  <a:gd name="connsiteY43" fmla="*/ 1833606 h 2728956"/>
                  <a:gd name="connsiteX44" fmla="*/ 1057133 w 2185143"/>
                  <a:gd name="connsiteY44" fmla="*/ 1829825 h 2728956"/>
                  <a:gd name="connsiteX45" fmla="*/ 1049561 w 2185143"/>
                  <a:gd name="connsiteY45" fmla="*/ 1826044 h 2728956"/>
                  <a:gd name="connsiteX46" fmla="*/ 1034416 w 2185143"/>
                  <a:gd name="connsiteY46" fmla="*/ 1822262 h 2728956"/>
                  <a:gd name="connsiteX47" fmla="*/ 1030630 w 2185143"/>
                  <a:gd name="connsiteY47" fmla="*/ 1822262 h 2728956"/>
                  <a:gd name="connsiteX48" fmla="*/ 1015485 w 2185143"/>
                  <a:gd name="connsiteY48" fmla="*/ 1810919 h 2728956"/>
                  <a:gd name="connsiteX49" fmla="*/ 57576 w 2185143"/>
                  <a:gd name="connsiteY49" fmla="*/ 1137856 h 2728956"/>
                  <a:gd name="connsiteX50" fmla="*/ 23500 w 2185143"/>
                  <a:gd name="connsiteY50" fmla="*/ 948793 h 2728956"/>
                  <a:gd name="connsiteX51" fmla="*/ 111056 w 2185143"/>
                  <a:gd name="connsiteY51" fmla="*/ 893965 h 2728956"/>
                  <a:gd name="connsiteX52" fmla="*/ 2062965 w 2185143"/>
                  <a:gd name="connsiteY52" fmla="*/ 822 h 2728956"/>
                  <a:gd name="connsiteX53" fmla="*/ 2166490 w 2185143"/>
                  <a:gd name="connsiteY53" fmla="*/ 66176 h 2728956"/>
                  <a:gd name="connsiteX54" fmla="*/ 2124842 w 2185143"/>
                  <a:gd name="connsiteY54" fmla="*/ 251036 h 2728956"/>
                  <a:gd name="connsiteX55" fmla="*/ 1170719 w 2185143"/>
                  <a:gd name="connsiteY55" fmla="*/ 915022 h 2728956"/>
                  <a:gd name="connsiteX56" fmla="*/ 1170719 w 2185143"/>
                  <a:gd name="connsiteY56" fmla="*/ 918794 h 2728956"/>
                  <a:gd name="connsiteX57" fmla="*/ 1151788 w 2185143"/>
                  <a:gd name="connsiteY57" fmla="*/ 926340 h 2728956"/>
                  <a:gd name="connsiteX58" fmla="*/ 1148002 w 2185143"/>
                  <a:gd name="connsiteY58" fmla="*/ 930112 h 2728956"/>
                  <a:gd name="connsiteX59" fmla="*/ 1136643 w 2185143"/>
                  <a:gd name="connsiteY59" fmla="*/ 933885 h 2728956"/>
                  <a:gd name="connsiteX60" fmla="*/ 1129071 w 2185143"/>
                  <a:gd name="connsiteY60" fmla="*/ 937658 h 2728956"/>
                  <a:gd name="connsiteX61" fmla="*/ 1117712 w 2185143"/>
                  <a:gd name="connsiteY61" fmla="*/ 937658 h 2728956"/>
                  <a:gd name="connsiteX62" fmla="*/ 1110140 w 2185143"/>
                  <a:gd name="connsiteY62" fmla="*/ 941430 h 2728956"/>
                  <a:gd name="connsiteX63" fmla="*/ 1094995 w 2185143"/>
                  <a:gd name="connsiteY63" fmla="*/ 941430 h 2728956"/>
                  <a:gd name="connsiteX64" fmla="*/ 1091209 w 2185143"/>
                  <a:gd name="connsiteY64" fmla="*/ 941430 h 2728956"/>
                  <a:gd name="connsiteX65" fmla="*/ 1072278 w 2185143"/>
                  <a:gd name="connsiteY65" fmla="*/ 941430 h 2728956"/>
                  <a:gd name="connsiteX66" fmla="*/ 1068492 w 2185143"/>
                  <a:gd name="connsiteY66" fmla="*/ 937658 h 2728956"/>
                  <a:gd name="connsiteX67" fmla="*/ 1057133 w 2185143"/>
                  <a:gd name="connsiteY67" fmla="*/ 937658 h 2728956"/>
                  <a:gd name="connsiteX68" fmla="*/ 1049561 w 2185143"/>
                  <a:gd name="connsiteY68" fmla="*/ 933885 h 2728956"/>
                  <a:gd name="connsiteX69" fmla="*/ 1034416 w 2185143"/>
                  <a:gd name="connsiteY69" fmla="*/ 930112 h 2728956"/>
                  <a:gd name="connsiteX70" fmla="*/ 1030630 w 2185143"/>
                  <a:gd name="connsiteY70" fmla="*/ 926340 h 2728956"/>
                  <a:gd name="connsiteX71" fmla="*/ 1015485 w 2185143"/>
                  <a:gd name="connsiteY71" fmla="*/ 918794 h 2728956"/>
                  <a:gd name="connsiteX72" fmla="*/ 1015485 w 2185143"/>
                  <a:gd name="connsiteY72" fmla="*/ 915022 h 2728956"/>
                  <a:gd name="connsiteX73" fmla="*/ 57576 w 2185143"/>
                  <a:gd name="connsiteY73" fmla="*/ 247263 h 2728956"/>
                  <a:gd name="connsiteX74" fmla="*/ 23500 w 2185143"/>
                  <a:gd name="connsiteY74" fmla="*/ 58631 h 2728956"/>
                  <a:gd name="connsiteX75" fmla="*/ 212811 w 2185143"/>
                  <a:gd name="connsiteY75" fmla="*/ 24677 h 2728956"/>
                  <a:gd name="connsiteX76" fmla="*/ 1038202 w 2185143"/>
                  <a:gd name="connsiteY76" fmla="*/ 601892 h 2728956"/>
                  <a:gd name="connsiteX77" fmla="*/ 1144216 w 2185143"/>
                  <a:gd name="connsiteY77" fmla="*/ 601892 h 2728956"/>
                  <a:gd name="connsiteX78" fmla="*/ 1969608 w 2185143"/>
                  <a:gd name="connsiteY78" fmla="*/ 24677 h 2728956"/>
                  <a:gd name="connsiteX79" fmla="*/ 2021668 w 2185143"/>
                  <a:gd name="connsiteY79" fmla="*/ 2513 h 2728956"/>
                  <a:gd name="connsiteX80" fmla="*/ 2062965 w 2185143"/>
                  <a:gd name="connsiteY80" fmla="*/ 822 h 27289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</a:cxnLst>
                <a:rect l="l" t="t" r="r" b="b"/>
                <a:pathLst>
                  <a:path w="2185143" h="2728956">
                    <a:moveTo>
                      <a:pt x="2021668" y="1788489"/>
                    </a:moveTo>
                    <a:cubicBezTo>
                      <a:pt x="2076331" y="1777861"/>
                      <a:pt x="2135254" y="1801242"/>
                      <a:pt x="2166490" y="1852257"/>
                    </a:cubicBezTo>
                    <a:cubicBezTo>
                      <a:pt x="2204352" y="1912719"/>
                      <a:pt x="2181635" y="1995854"/>
                      <a:pt x="2124842" y="2037422"/>
                    </a:cubicBezTo>
                    <a:cubicBezTo>
                      <a:pt x="2124842" y="2037422"/>
                      <a:pt x="2124842" y="2037422"/>
                      <a:pt x="1170719" y="2702504"/>
                    </a:cubicBezTo>
                    <a:cubicBezTo>
                      <a:pt x="1163147" y="2706283"/>
                      <a:pt x="1159361" y="2710062"/>
                      <a:pt x="1151788" y="2713841"/>
                    </a:cubicBezTo>
                    <a:cubicBezTo>
                      <a:pt x="1151788" y="2713841"/>
                      <a:pt x="1151788" y="2713841"/>
                      <a:pt x="1148002" y="2717620"/>
                    </a:cubicBezTo>
                    <a:cubicBezTo>
                      <a:pt x="1144216" y="2717620"/>
                      <a:pt x="1140430" y="2721398"/>
                      <a:pt x="1136643" y="2721398"/>
                    </a:cubicBezTo>
                    <a:cubicBezTo>
                      <a:pt x="1132857" y="2721398"/>
                      <a:pt x="1132857" y="2721398"/>
                      <a:pt x="1129071" y="2721398"/>
                    </a:cubicBezTo>
                    <a:cubicBezTo>
                      <a:pt x="1125285" y="2725177"/>
                      <a:pt x="1121499" y="2725177"/>
                      <a:pt x="1117712" y="2725177"/>
                    </a:cubicBezTo>
                    <a:cubicBezTo>
                      <a:pt x="1113926" y="2725177"/>
                      <a:pt x="1113926" y="2725177"/>
                      <a:pt x="1110140" y="2725177"/>
                    </a:cubicBezTo>
                    <a:cubicBezTo>
                      <a:pt x="1106354" y="2728956"/>
                      <a:pt x="1098781" y="2728956"/>
                      <a:pt x="1094995" y="2728956"/>
                    </a:cubicBezTo>
                    <a:cubicBezTo>
                      <a:pt x="1091209" y="2728956"/>
                      <a:pt x="1091209" y="2728956"/>
                      <a:pt x="1091209" y="2728956"/>
                    </a:cubicBezTo>
                    <a:cubicBezTo>
                      <a:pt x="1083637" y="2728956"/>
                      <a:pt x="1079850" y="2728956"/>
                      <a:pt x="1072278" y="2725177"/>
                    </a:cubicBezTo>
                    <a:cubicBezTo>
                      <a:pt x="1072278" y="2725177"/>
                      <a:pt x="1068492" y="2725177"/>
                      <a:pt x="1068492" y="2725177"/>
                    </a:cubicBezTo>
                    <a:cubicBezTo>
                      <a:pt x="1064706" y="2725177"/>
                      <a:pt x="1060919" y="2725177"/>
                      <a:pt x="1057133" y="2721398"/>
                    </a:cubicBezTo>
                    <a:cubicBezTo>
                      <a:pt x="1053347" y="2721398"/>
                      <a:pt x="1049561" y="2721398"/>
                      <a:pt x="1049561" y="2721398"/>
                    </a:cubicBezTo>
                    <a:cubicBezTo>
                      <a:pt x="1045775" y="2721398"/>
                      <a:pt x="1038202" y="2717620"/>
                      <a:pt x="1034416" y="2717620"/>
                    </a:cubicBezTo>
                    <a:cubicBezTo>
                      <a:pt x="1034416" y="2713841"/>
                      <a:pt x="1034416" y="2713841"/>
                      <a:pt x="1030630" y="2713841"/>
                    </a:cubicBezTo>
                    <a:cubicBezTo>
                      <a:pt x="1026844" y="2710062"/>
                      <a:pt x="1019271" y="2706283"/>
                      <a:pt x="1015485" y="2702504"/>
                    </a:cubicBezTo>
                    <a:cubicBezTo>
                      <a:pt x="1015485" y="2702504"/>
                      <a:pt x="1015485" y="2702504"/>
                      <a:pt x="57576" y="2033643"/>
                    </a:cubicBezTo>
                    <a:cubicBezTo>
                      <a:pt x="-3003" y="1992076"/>
                      <a:pt x="-18148" y="1905161"/>
                      <a:pt x="23500" y="1844699"/>
                    </a:cubicBezTo>
                    <a:cubicBezTo>
                      <a:pt x="65149" y="1784237"/>
                      <a:pt x="152231" y="1769122"/>
                      <a:pt x="212811" y="1810690"/>
                    </a:cubicBezTo>
                    <a:cubicBezTo>
                      <a:pt x="212811" y="1810690"/>
                      <a:pt x="212811" y="1810690"/>
                      <a:pt x="1038202" y="2388858"/>
                    </a:cubicBezTo>
                    <a:cubicBezTo>
                      <a:pt x="1072278" y="2411531"/>
                      <a:pt x="1113926" y="2411531"/>
                      <a:pt x="1144216" y="2388858"/>
                    </a:cubicBezTo>
                    <a:cubicBezTo>
                      <a:pt x="1144216" y="2388858"/>
                      <a:pt x="1144216" y="2388858"/>
                      <a:pt x="1969608" y="1810690"/>
                    </a:cubicBezTo>
                    <a:cubicBezTo>
                      <a:pt x="1985699" y="1799353"/>
                      <a:pt x="2003447" y="1792031"/>
                      <a:pt x="2021668" y="1788489"/>
                    </a:cubicBezTo>
                    <a:close/>
                    <a:moveTo>
                      <a:pt x="111056" y="893965"/>
                    </a:moveTo>
                    <a:cubicBezTo>
                      <a:pt x="145606" y="888293"/>
                      <a:pt x="182521" y="895856"/>
                      <a:pt x="212811" y="918543"/>
                    </a:cubicBezTo>
                    <a:cubicBezTo>
                      <a:pt x="212811" y="918543"/>
                      <a:pt x="212811" y="918543"/>
                      <a:pt x="1038202" y="1497075"/>
                    </a:cubicBezTo>
                    <a:cubicBezTo>
                      <a:pt x="1072278" y="1519762"/>
                      <a:pt x="1113926" y="1519762"/>
                      <a:pt x="1144216" y="1497075"/>
                    </a:cubicBezTo>
                    <a:cubicBezTo>
                      <a:pt x="1144216" y="1497075"/>
                      <a:pt x="1144216" y="1497075"/>
                      <a:pt x="1969608" y="918543"/>
                    </a:cubicBezTo>
                    <a:cubicBezTo>
                      <a:pt x="2033973" y="873168"/>
                      <a:pt x="2124842" y="888293"/>
                      <a:pt x="2166490" y="956356"/>
                    </a:cubicBezTo>
                    <a:cubicBezTo>
                      <a:pt x="2204352" y="1020637"/>
                      <a:pt x="2181635" y="1100043"/>
                      <a:pt x="2124842" y="1141637"/>
                    </a:cubicBezTo>
                    <a:cubicBezTo>
                      <a:pt x="2124842" y="1141637"/>
                      <a:pt x="2124842" y="1141637"/>
                      <a:pt x="1170719" y="1810919"/>
                    </a:cubicBezTo>
                    <a:cubicBezTo>
                      <a:pt x="1163147" y="1814700"/>
                      <a:pt x="1159361" y="1818481"/>
                      <a:pt x="1151788" y="1822262"/>
                    </a:cubicBezTo>
                    <a:cubicBezTo>
                      <a:pt x="1151788" y="1822262"/>
                      <a:pt x="1151788" y="1822262"/>
                      <a:pt x="1148002" y="1822262"/>
                    </a:cubicBezTo>
                    <a:cubicBezTo>
                      <a:pt x="1144216" y="1826044"/>
                      <a:pt x="1140430" y="1826044"/>
                      <a:pt x="1136643" y="1826044"/>
                    </a:cubicBezTo>
                    <a:cubicBezTo>
                      <a:pt x="1132857" y="1829825"/>
                      <a:pt x="1132857" y="1829825"/>
                      <a:pt x="1129071" y="1829825"/>
                    </a:cubicBezTo>
                    <a:cubicBezTo>
                      <a:pt x="1125285" y="1829825"/>
                      <a:pt x="1121499" y="1833606"/>
                      <a:pt x="1117712" y="1833606"/>
                    </a:cubicBezTo>
                    <a:cubicBezTo>
                      <a:pt x="1113926" y="1833606"/>
                      <a:pt x="1113926" y="1833606"/>
                      <a:pt x="1110140" y="1833606"/>
                    </a:cubicBezTo>
                    <a:cubicBezTo>
                      <a:pt x="1106354" y="1833606"/>
                      <a:pt x="1098781" y="1833606"/>
                      <a:pt x="1094995" y="1833606"/>
                    </a:cubicBezTo>
                    <a:cubicBezTo>
                      <a:pt x="1091209" y="1833606"/>
                      <a:pt x="1091209" y="1833606"/>
                      <a:pt x="1091209" y="1833606"/>
                    </a:cubicBezTo>
                    <a:cubicBezTo>
                      <a:pt x="1083637" y="1833606"/>
                      <a:pt x="1079850" y="1833606"/>
                      <a:pt x="1072278" y="1833606"/>
                    </a:cubicBezTo>
                    <a:cubicBezTo>
                      <a:pt x="1072278" y="1833606"/>
                      <a:pt x="1068492" y="1833606"/>
                      <a:pt x="1068492" y="1833606"/>
                    </a:cubicBezTo>
                    <a:cubicBezTo>
                      <a:pt x="1064706" y="1833606"/>
                      <a:pt x="1060919" y="1829825"/>
                      <a:pt x="1057133" y="1829825"/>
                    </a:cubicBezTo>
                    <a:cubicBezTo>
                      <a:pt x="1053347" y="1829825"/>
                      <a:pt x="1049561" y="1829825"/>
                      <a:pt x="1049561" y="1826044"/>
                    </a:cubicBezTo>
                    <a:cubicBezTo>
                      <a:pt x="1045775" y="1826044"/>
                      <a:pt x="1038202" y="1826044"/>
                      <a:pt x="1034416" y="1822262"/>
                    </a:cubicBezTo>
                    <a:cubicBezTo>
                      <a:pt x="1034416" y="1822262"/>
                      <a:pt x="1034416" y="1822262"/>
                      <a:pt x="1030630" y="1822262"/>
                    </a:cubicBezTo>
                    <a:cubicBezTo>
                      <a:pt x="1026844" y="1818481"/>
                      <a:pt x="1019271" y="1814700"/>
                      <a:pt x="1015485" y="1810919"/>
                    </a:cubicBezTo>
                    <a:cubicBezTo>
                      <a:pt x="1015485" y="1810919"/>
                      <a:pt x="1015485" y="1810919"/>
                      <a:pt x="57576" y="1137856"/>
                    </a:cubicBezTo>
                    <a:cubicBezTo>
                      <a:pt x="-3003" y="1096262"/>
                      <a:pt x="-18148" y="1013074"/>
                      <a:pt x="23500" y="948793"/>
                    </a:cubicBezTo>
                    <a:cubicBezTo>
                      <a:pt x="44325" y="918543"/>
                      <a:pt x="76507" y="899637"/>
                      <a:pt x="111056" y="893965"/>
                    </a:cubicBezTo>
                    <a:close/>
                    <a:moveTo>
                      <a:pt x="2062965" y="822"/>
                    </a:moveTo>
                    <a:cubicBezTo>
                      <a:pt x="2104062" y="5298"/>
                      <a:pt x="2143063" y="27978"/>
                      <a:pt x="2166490" y="66176"/>
                    </a:cubicBezTo>
                    <a:cubicBezTo>
                      <a:pt x="2204352" y="126538"/>
                      <a:pt x="2181635" y="209537"/>
                      <a:pt x="2124842" y="251036"/>
                    </a:cubicBezTo>
                    <a:cubicBezTo>
                      <a:pt x="2124842" y="251036"/>
                      <a:pt x="2124842" y="251036"/>
                      <a:pt x="1170719" y="915022"/>
                    </a:cubicBezTo>
                    <a:cubicBezTo>
                      <a:pt x="1170719" y="915022"/>
                      <a:pt x="1170719" y="915022"/>
                      <a:pt x="1170719" y="918794"/>
                    </a:cubicBezTo>
                    <a:cubicBezTo>
                      <a:pt x="1163147" y="918794"/>
                      <a:pt x="1159361" y="922567"/>
                      <a:pt x="1151788" y="926340"/>
                    </a:cubicBezTo>
                    <a:cubicBezTo>
                      <a:pt x="1151788" y="926340"/>
                      <a:pt x="1151788" y="926340"/>
                      <a:pt x="1148002" y="930112"/>
                    </a:cubicBezTo>
                    <a:cubicBezTo>
                      <a:pt x="1144216" y="930112"/>
                      <a:pt x="1140430" y="933885"/>
                      <a:pt x="1136643" y="933885"/>
                    </a:cubicBezTo>
                    <a:cubicBezTo>
                      <a:pt x="1132857" y="933885"/>
                      <a:pt x="1132857" y="933885"/>
                      <a:pt x="1129071" y="937658"/>
                    </a:cubicBezTo>
                    <a:cubicBezTo>
                      <a:pt x="1125285" y="937658"/>
                      <a:pt x="1121499" y="937658"/>
                      <a:pt x="1117712" y="937658"/>
                    </a:cubicBezTo>
                    <a:cubicBezTo>
                      <a:pt x="1113926" y="937658"/>
                      <a:pt x="1113926" y="937658"/>
                      <a:pt x="1110140" y="941430"/>
                    </a:cubicBezTo>
                    <a:cubicBezTo>
                      <a:pt x="1106354" y="941430"/>
                      <a:pt x="1098781" y="941430"/>
                      <a:pt x="1094995" y="941430"/>
                    </a:cubicBezTo>
                    <a:cubicBezTo>
                      <a:pt x="1091209" y="941430"/>
                      <a:pt x="1091209" y="941430"/>
                      <a:pt x="1091209" y="941430"/>
                    </a:cubicBezTo>
                    <a:cubicBezTo>
                      <a:pt x="1083637" y="941430"/>
                      <a:pt x="1079850" y="941430"/>
                      <a:pt x="1072278" y="941430"/>
                    </a:cubicBezTo>
                    <a:cubicBezTo>
                      <a:pt x="1072278" y="937658"/>
                      <a:pt x="1068492" y="937658"/>
                      <a:pt x="1068492" y="937658"/>
                    </a:cubicBezTo>
                    <a:cubicBezTo>
                      <a:pt x="1064706" y="937658"/>
                      <a:pt x="1060919" y="937658"/>
                      <a:pt x="1057133" y="937658"/>
                    </a:cubicBezTo>
                    <a:cubicBezTo>
                      <a:pt x="1053347" y="933885"/>
                      <a:pt x="1049561" y="933885"/>
                      <a:pt x="1049561" y="933885"/>
                    </a:cubicBezTo>
                    <a:cubicBezTo>
                      <a:pt x="1045775" y="933885"/>
                      <a:pt x="1038202" y="930112"/>
                      <a:pt x="1034416" y="930112"/>
                    </a:cubicBezTo>
                    <a:cubicBezTo>
                      <a:pt x="1034416" y="926340"/>
                      <a:pt x="1034416" y="926340"/>
                      <a:pt x="1030630" y="926340"/>
                    </a:cubicBezTo>
                    <a:cubicBezTo>
                      <a:pt x="1026844" y="922567"/>
                      <a:pt x="1019271" y="918794"/>
                      <a:pt x="1015485" y="918794"/>
                    </a:cubicBezTo>
                    <a:cubicBezTo>
                      <a:pt x="1015485" y="915022"/>
                      <a:pt x="1015485" y="915022"/>
                      <a:pt x="1015485" y="915022"/>
                    </a:cubicBezTo>
                    <a:cubicBezTo>
                      <a:pt x="1015485" y="915022"/>
                      <a:pt x="1015485" y="915022"/>
                      <a:pt x="57576" y="247263"/>
                    </a:cubicBezTo>
                    <a:cubicBezTo>
                      <a:pt x="-3003" y="205764"/>
                      <a:pt x="-18148" y="118993"/>
                      <a:pt x="23500" y="58631"/>
                    </a:cubicBezTo>
                    <a:cubicBezTo>
                      <a:pt x="65149" y="-1732"/>
                      <a:pt x="152231" y="-16822"/>
                      <a:pt x="212811" y="24677"/>
                    </a:cubicBezTo>
                    <a:cubicBezTo>
                      <a:pt x="212811" y="24677"/>
                      <a:pt x="212811" y="24677"/>
                      <a:pt x="1038202" y="601892"/>
                    </a:cubicBezTo>
                    <a:cubicBezTo>
                      <a:pt x="1072278" y="624528"/>
                      <a:pt x="1113926" y="624528"/>
                      <a:pt x="1144216" y="601892"/>
                    </a:cubicBezTo>
                    <a:cubicBezTo>
                      <a:pt x="1144216" y="601892"/>
                      <a:pt x="1144216" y="601892"/>
                      <a:pt x="1969608" y="24677"/>
                    </a:cubicBezTo>
                    <a:cubicBezTo>
                      <a:pt x="1985699" y="13359"/>
                      <a:pt x="2003447" y="6049"/>
                      <a:pt x="2021668" y="2513"/>
                    </a:cubicBezTo>
                    <a:cubicBezTo>
                      <a:pt x="2035334" y="-140"/>
                      <a:pt x="2049266" y="-671"/>
                      <a:pt x="2062965" y="822"/>
                    </a:cubicBezTo>
                    <a:close/>
                  </a:path>
                </a:pathLst>
              </a:custGeom>
              <a:solidFill>
                <a:schemeClr val="accent1">
                  <a:alpha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Title 1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zh-CN" altLang="en-US" dirty="0"/>
              <a:t>Click to add title</a:t>
            </a:r>
            <a:endParaRPr lang="en-US" dirty="0"/>
          </a:p>
        </p:txBody>
      </p:sp>
      <p:sp>
        <p:nvSpPr>
          <p:cNvPr id="3" name="Text Placeholder 2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Click to add text</a:t>
            </a:r>
            <a:endParaRPr lang="en-US" dirty="0"/>
          </a:p>
          <a:p>
            <a:pPr lvl="1"/>
            <a:r>
              <a:rPr lang="zh-CN" altLang="en-US" dirty="0"/>
              <a:t>Second level</a:t>
            </a:r>
            <a:endParaRPr lang="en-US" dirty="0"/>
          </a:p>
          <a:p>
            <a:pPr lvl="2"/>
            <a:r>
              <a:rPr lang="zh-CN" altLang="en-US" dirty="0"/>
              <a:t>Third level</a:t>
            </a:r>
            <a:endParaRPr lang="en-US" dirty="0"/>
          </a:p>
          <a:p>
            <a:pPr lvl="3"/>
            <a:r>
              <a:rPr lang="zh-CN" altLang="en-US" dirty="0"/>
              <a:t>Fourth level</a:t>
            </a:r>
            <a:endParaRPr lang="en-US" dirty="0"/>
          </a:p>
          <a:p>
            <a:pPr lvl="4"/>
            <a:r>
              <a:rPr lang="zh-CN" alt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/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/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/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a45b852a-4d84-433d-9d82-116c74a92c6d"/>
          <p:cNvSpPr/>
          <p:nvPr>
            <p:ph type="ctrTitle" hasCustomPrompt="1"/>
          </p:nvPr>
        </p:nvSpPr>
        <p:spPr/>
        <p:txBody>
          <a:bodyPr/>
          <a:lstStyle/>
          <a:p>
            <a:r>
              <a:rPr lang="zh-CN" altLang="en-US" dirty="0"/>
              <a:t>三农问题的深度思考</a:t>
            </a:r>
            <a:endParaRPr lang="en-US" dirty="0"/>
          </a:p>
        </p:txBody>
      </p:sp>
      <p:sp>
        <p:nvSpPr>
          <p:cNvPr id="9" name="Subtitle 8" descr="6062ba23-677c-4ed2-b9a6-6d8c41bf0bcc"/>
          <p:cNvSpPr/>
          <p:nvPr>
            <p:ph type="subTitle" sz="quarter" idx="1" hasCustomPrompt="1"/>
          </p:nvPr>
        </p:nvSpPr>
        <p:spPr/>
        <p:txBody>
          <a:bodyPr/>
          <a:lstStyle/>
          <a:p>
            <a:r>
              <a:rPr lang="zh-CN" altLang="en-US" dirty="0"/>
              <a:t>探索农业、农村、农民的未来发展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 descr="1032bec6-5fd9-4d37-9797-0d4434e1d7fc"/>
          <p:cNvSpPr/>
          <p:nvPr>
            <p:ph type="body" sz="quarter" idx="13" hasCustomPrompt="1"/>
          </p:nvPr>
        </p:nvSpPr>
        <p:spPr>
          <a:xfrm>
            <a:off x="660423" y="4094407"/>
            <a:ext cx="4086349" cy="452310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121212"/>
                </a:solidFill>
              </a:rPr>
              <a:t>组员：谭</a:t>
            </a:r>
            <a:r>
              <a:rPr lang="en-US" altLang="zh-CN" dirty="0">
                <a:solidFill>
                  <a:srgbClr val="121212"/>
                </a:solidFill>
              </a:rPr>
              <a:t>骁</a:t>
            </a:r>
            <a:r>
              <a:rPr lang="zh-CN" altLang="en-US" dirty="0">
                <a:solidFill>
                  <a:srgbClr val="121212"/>
                </a:solidFill>
              </a:rPr>
              <a:t>娟 郑慧钰 林益琳 钟梓玮 </a:t>
            </a:r>
            <a:r>
              <a:rPr lang="en-US" altLang="zh-CN" dirty="0">
                <a:solidFill>
                  <a:srgbClr val="121212"/>
                </a:solidFill>
              </a:rPr>
              <a:t>张萌萌 欧晓桐</a:t>
            </a:r>
            <a:endParaRPr lang="en-US" altLang="zh-CN" dirty="0">
              <a:solidFill>
                <a:srgbClr val="121212"/>
              </a:solidFill>
            </a:endParaRPr>
          </a:p>
        </p:txBody>
      </p:sp>
      <p:sp>
        <p:nvSpPr>
          <p:cNvPr id="7" name="Text Placeholder 6" descr="445c2740-2c23-4141-ab0c-6e32e8e7e1c6"/>
          <p:cNvSpPr/>
          <p:nvPr>
            <p:ph type="body" sz="quarter" idx="14" hasCustomPrompt="1"/>
          </p:nvPr>
        </p:nvSpPr>
        <p:spPr>
          <a:xfrm>
            <a:off x="660423" y="4711448"/>
            <a:ext cx="3365500" cy="345518"/>
          </a:xfrm>
        </p:spPr>
        <p:txBody>
          <a:bodyPr/>
          <a:lstStyle/>
          <a:p>
            <a:r>
              <a:rPr lang="en-US" dirty="0">
                <a:solidFill>
                  <a:srgbClr val="121212"/>
                </a:solidFill>
              </a:rPr>
              <a:t>2025.4.20</a:t>
            </a:r>
            <a:endParaRPr lang="en-US" dirty="0">
              <a:solidFill>
                <a:srgbClr val="12121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目录</a:t>
            </a:r>
            <a:endParaRPr lang="en-US" dirty="0"/>
          </a:p>
        </p:txBody>
      </p:sp>
      <p:grpSp>
        <p:nvGrpSpPr>
          <p:cNvPr id="41" name="34530e24-08dd-4db7-8ed0-46e338e43568.source.3.zh-Hans.pptx" descr="d7067e0f-e9f4-4056-9fe3-dd344d51d0a5"/>
          <p:cNvGrpSpPr/>
          <p:nvPr/>
        </p:nvGrpSpPr>
        <p:grpSpPr>
          <a:xfrm>
            <a:off x="866671" y="1130299"/>
            <a:ext cx="10652229" cy="5035550"/>
            <a:chOff x="866671" y="1130299"/>
            <a:chExt cx="10652229" cy="5035550"/>
          </a:xfrm>
        </p:grpSpPr>
        <p:sp>
          <p:nvSpPr>
            <p:cNvPr id="3" name="íşḻiḋê" descr="3f673a45-c81a-4ec3-b33c-a4e3e405e891"/>
            <p:cNvSpPr/>
            <p:nvPr/>
          </p:nvSpPr>
          <p:spPr bwMode="auto">
            <a:xfrm>
              <a:off x="8137293" y="2775966"/>
              <a:ext cx="3339111" cy="3330460"/>
            </a:xfrm>
            <a:custGeom>
              <a:avLst/>
              <a:gdLst>
                <a:gd name="T0" fmla="*/ 6064 w 6064"/>
                <a:gd name="T1" fmla="*/ 0 h 6064"/>
                <a:gd name="T2" fmla="*/ 6064 w 6064"/>
                <a:gd name="T3" fmla="*/ 6064 h 6064"/>
                <a:gd name="T4" fmla="*/ 0 w 6064"/>
                <a:gd name="T5" fmla="*/ 6064 h 6064"/>
                <a:gd name="T6" fmla="*/ 6064 w 6064"/>
                <a:gd name="T7" fmla="*/ 0 h 6064"/>
                <a:gd name="connsiteX0" fmla="*/ 10000 w 10000"/>
                <a:gd name="connsiteY0" fmla="*/ 0 h 10000"/>
                <a:gd name="connsiteX1" fmla="*/ 8845 w 10000"/>
                <a:gd name="connsiteY1" fmla="*/ 7784 h 10000"/>
                <a:gd name="connsiteX2" fmla="*/ 0 w 10000"/>
                <a:gd name="connsiteY2" fmla="*/ 10000 h 10000"/>
                <a:gd name="connsiteX3" fmla="*/ 10000 w 10000"/>
                <a:gd name="connsiteY3" fmla="*/ 0 h 10000"/>
                <a:gd name="-1" fmla="*/ 8845 w 10000"/>
                <a:gd name="-2" fmla="*/ 7784 h 10000"/>
                <a:gd name="-3" fmla="*/ 0 w 10000"/>
                <a:gd name="-4" fmla="*/ 10000 h 10000"/>
                <a:gd name="-5" fmla="*/ 10000 w 10000"/>
                <a:gd name="-6" fmla="*/ 0 h 10000"/>
                <a:gd name="-7" fmla="*/ 9145 w 10000"/>
                <a:gd name="-8" fmla="*/ 8085 h 10000"/>
                <a:gd name="-9" fmla="*/ 8845 w 10000"/>
                <a:gd name="-10" fmla="*/ 7784 h 10000"/>
                <a:gd name="-11" fmla="*/ 0 w 10000"/>
                <a:gd name="-12" fmla="*/ 10000 h 10000"/>
                <a:gd name="-13" fmla="*/ 10000 w 10000"/>
                <a:gd name="-14" fmla="*/ 0 h 10000"/>
                <a:gd name="-15" fmla="*/ 0 w 10000"/>
                <a:gd name="-16" fmla="*/ 10000 h 10000"/>
                <a:gd name="-17" fmla="*/ 10000 w 10000"/>
                <a:gd name="-18" fmla="*/ 0 h 10000"/>
              </a:gdLst>
              <a:ahLst/>
              <a:cxnLst>
                <a:cxn ang="0">
                  <a:pos x="-15" y="-16"/>
                </a:cxn>
                <a:cxn ang="0">
                  <a:pos x="-17" y="-18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cubicBezTo>
                    <a:pt x="0" y="4477"/>
                    <a:pt x="4477" y="0"/>
                    <a:pt x="10000" y="0"/>
                  </a:cubicBezTo>
                </a:path>
              </a:pathLst>
            </a:custGeom>
            <a:noFill/>
            <a:ln w="9525" cap="flat" cmpd="sng" algn="ctr">
              <a:solidFill>
                <a:schemeClr val="tx2">
                  <a:alpha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4" name="iṥ1ide" descr="e503eb5a-1bde-4ad7-a2dd-f472cfd98492"/>
            <p:cNvSpPr/>
            <p:nvPr/>
          </p:nvSpPr>
          <p:spPr>
            <a:xfrm>
              <a:off x="866671" y="2868051"/>
              <a:ext cx="3034602" cy="3034604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27" name="i$líḑe" descr="1b0c1d84-3000-4b78-a83e-5a85da6837f4"/>
            <p:cNvSpPr/>
            <p:nvPr/>
          </p:nvSpPr>
          <p:spPr>
            <a:xfrm>
              <a:off x="1037032" y="3402183"/>
              <a:ext cx="2335464" cy="2335469"/>
            </a:xfrm>
            <a:prstGeom prst="ellipse">
              <a:avLst/>
            </a:prstGeom>
            <a:noFill/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3" name="ïṩlíďê" descr="0219803c-85e6-463d-a64d-b0af4305309d"/>
            <p:cNvSpPr/>
            <p:nvPr/>
          </p:nvSpPr>
          <p:spPr>
            <a:xfrm rot="1800000">
              <a:off x="2356879" y="3718349"/>
              <a:ext cx="152121" cy="912713"/>
            </a:xfrm>
            <a:custGeom>
              <a:avLst/>
              <a:gdLst>
                <a:gd name="connsiteX0" fmla="*/ 72008 w 144016"/>
                <a:gd name="connsiteY0" fmla="*/ 0 h 864096"/>
                <a:gd name="connsiteX1" fmla="*/ 144016 w 144016"/>
                <a:gd name="connsiteY1" fmla="*/ 864096 h 864096"/>
                <a:gd name="connsiteX2" fmla="*/ 131041 w 144016"/>
                <a:gd name="connsiteY2" fmla="*/ 864096 h 864096"/>
                <a:gd name="connsiteX3" fmla="*/ 127240 w 144016"/>
                <a:gd name="connsiteY3" fmla="*/ 845266 h 864096"/>
                <a:gd name="connsiteX4" fmla="*/ 72009 w 144016"/>
                <a:gd name="connsiteY4" fmla="*/ 808657 h 864096"/>
                <a:gd name="connsiteX5" fmla="*/ 16779 w 144016"/>
                <a:gd name="connsiteY5" fmla="*/ 845266 h 864096"/>
                <a:gd name="connsiteX6" fmla="*/ 12977 w 144016"/>
                <a:gd name="connsiteY6" fmla="*/ 864096 h 864096"/>
                <a:gd name="connsiteX7" fmla="*/ 0 w 144016"/>
                <a:gd name="connsiteY7" fmla="*/ 864096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16" h="864096">
                  <a:moveTo>
                    <a:pt x="72008" y="0"/>
                  </a:moveTo>
                  <a:lnTo>
                    <a:pt x="144016" y="864096"/>
                  </a:lnTo>
                  <a:lnTo>
                    <a:pt x="131041" y="864096"/>
                  </a:lnTo>
                  <a:lnTo>
                    <a:pt x="127240" y="845266"/>
                  </a:lnTo>
                  <a:cubicBezTo>
                    <a:pt x="118140" y="823752"/>
                    <a:pt x="96838" y="808657"/>
                    <a:pt x="72009" y="808657"/>
                  </a:cubicBezTo>
                  <a:cubicBezTo>
                    <a:pt x="47181" y="808657"/>
                    <a:pt x="25878" y="823752"/>
                    <a:pt x="16779" y="845266"/>
                  </a:cubicBezTo>
                  <a:lnTo>
                    <a:pt x="12977" y="864096"/>
                  </a:lnTo>
                  <a:lnTo>
                    <a:pt x="0" y="864096"/>
                  </a:lnTo>
                  <a:close/>
                </a:path>
              </a:pathLst>
            </a:custGeom>
            <a:solidFill>
              <a:srgbClr val="BC0F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sp>
          <p:nvSpPr>
            <p:cNvPr id="34" name="îSḻïḑe" descr="743ee9a8-e600-42fd-ba0f-8aebae27e3ba"/>
            <p:cNvSpPr/>
            <p:nvPr/>
          </p:nvSpPr>
          <p:spPr>
            <a:xfrm rot="12600000">
              <a:off x="1900524" y="4508782"/>
              <a:ext cx="152121" cy="912713"/>
            </a:xfrm>
            <a:custGeom>
              <a:avLst/>
              <a:gdLst>
                <a:gd name="connsiteX0" fmla="*/ 144016 w 144016"/>
                <a:gd name="connsiteY0" fmla="*/ 864096 h 864096"/>
                <a:gd name="connsiteX1" fmla="*/ 131040 w 144016"/>
                <a:gd name="connsiteY1" fmla="*/ 864096 h 864096"/>
                <a:gd name="connsiteX2" fmla="*/ 131949 w 144016"/>
                <a:gd name="connsiteY2" fmla="*/ 859594 h 864096"/>
                <a:gd name="connsiteX3" fmla="*/ 72008 w 144016"/>
                <a:gd name="connsiteY3" fmla="*/ 799653 h 864096"/>
                <a:gd name="connsiteX4" fmla="*/ 12067 w 144016"/>
                <a:gd name="connsiteY4" fmla="*/ 859594 h 864096"/>
                <a:gd name="connsiteX5" fmla="*/ 12976 w 144016"/>
                <a:gd name="connsiteY5" fmla="*/ 864096 h 864096"/>
                <a:gd name="connsiteX6" fmla="*/ 0 w 144016"/>
                <a:gd name="connsiteY6" fmla="*/ 864096 h 864096"/>
                <a:gd name="connsiteX7" fmla="*/ 72008 w 144016"/>
                <a:gd name="connsiteY7" fmla="*/ 0 h 86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4016" h="864096">
                  <a:moveTo>
                    <a:pt x="144016" y="864096"/>
                  </a:moveTo>
                  <a:lnTo>
                    <a:pt x="131040" y="864096"/>
                  </a:lnTo>
                  <a:lnTo>
                    <a:pt x="131949" y="859594"/>
                  </a:lnTo>
                  <a:cubicBezTo>
                    <a:pt x="131949" y="826489"/>
                    <a:pt x="105113" y="799653"/>
                    <a:pt x="72008" y="799653"/>
                  </a:cubicBezTo>
                  <a:cubicBezTo>
                    <a:pt x="38903" y="799653"/>
                    <a:pt x="12067" y="826489"/>
                    <a:pt x="12067" y="859594"/>
                  </a:cubicBezTo>
                  <a:lnTo>
                    <a:pt x="12976" y="864096"/>
                  </a:lnTo>
                  <a:lnTo>
                    <a:pt x="0" y="864096"/>
                  </a:lnTo>
                  <a:lnTo>
                    <a:pt x="7200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</a:p>
          </p:txBody>
        </p:sp>
        <p:cxnSp>
          <p:nvCxnSpPr>
            <p:cNvPr id="29" name="îsḷïḓè" descr="646517f1-a513-4ac5-82bc-ea5bddcf1d07"/>
            <p:cNvCxnSpPr/>
            <p:nvPr/>
          </p:nvCxnSpPr>
          <p:spPr>
            <a:xfrm>
              <a:off x="1037032" y="4569918"/>
              <a:ext cx="91195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íṡḷîḋê" descr="ae116cdf-33d9-4a0d-bc1f-c3f36edb4749"/>
            <p:cNvCxnSpPr/>
            <p:nvPr/>
          </p:nvCxnSpPr>
          <p:spPr>
            <a:xfrm>
              <a:off x="3282725" y="4569918"/>
              <a:ext cx="91195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íṧ1íḋé" descr="22e2a567-e57d-4c7c-b7f5-79f25910b80d"/>
            <p:cNvCxnSpPr/>
            <p:nvPr/>
          </p:nvCxnSpPr>
          <p:spPr>
            <a:xfrm rot="16200000">
              <a:off x="2159167" y="3447780"/>
              <a:ext cx="91195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í$1ïḑe" descr="af34a4d2-eabb-42fc-9c77-acb961d8ff15"/>
            <p:cNvCxnSpPr/>
            <p:nvPr/>
          </p:nvCxnSpPr>
          <p:spPr>
            <a:xfrm rot="16200000">
              <a:off x="2159167" y="5692055"/>
              <a:ext cx="91195" cy="0"/>
            </a:xfrm>
            <a:prstGeom prst="line">
              <a:avLst/>
            </a:prstGeom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iṩlïḓe" descr="3f2211e8-3c73-4505-a1c3-c28a72df27ed"/>
            <p:cNvCxnSpPr/>
            <p:nvPr/>
          </p:nvCxnSpPr>
          <p:spPr>
            <a:xfrm flipV="1">
              <a:off x="11472863" y="2072834"/>
              <a:ext cx="0" cy="703132"/>
            </a:xfrm>
            <a:prstGeom prst="straightConnector1">
              <a:avLst/>
            </a:prstGeom>
            <a:ln w="9525" cap="rnd">
              <a:solidFill>
                <a:schemeClr val="tx2">
                  <a:alpha val="50000"/>
                </a:schemeClr>
              </a:solidFill>
              <a:round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itle" descr="f63b28a3-1eec-495c-82c7-2b4540649cf9"/>
            <p:cNvSpPr txBox="1"/>
            <p:nvPr/>
          </p:nvSpPr>
          <p:spPr>
            <a:xfrm>
              <a:off x="6096000" y="1130299"/>
              <a:ext cx="5422900" cy="1189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/>
            <a:p>
              <a:pPr algn="r"/>
              <a:endParaRPr lang="en-US" sz="2400" b="1" i="0" u="none">
                <a:solidFill>
                  <a:srgbClr val="2F2F2F"/>
                </a:solidFill>
                <a:latin typeface="Arial" panose="020B0604020202020204" pitchFamily="34" charset="0"/>
              </a:endParaRPr>
            </a:p>
          </p:txBody>
        </p:sp>
        <p:grpSp>
          <p:nvGrpSpPr>
            <p:cNvPr id="37" name="组合 36" descr="052bd565-3b55-416b-bfd2-a268444b43d4"/>
            <p:cNvGrpSpPr/>
            <p:nvPr/>
          </p:nvGrpSpPr>
          <p:grpSpPr>
            <a:xfrm>
              <a:off x="1668283" y="1183852"/>
              <a:ext cx="9804580" cy="4922574"/>
              <a:chOff x="1668283" y="1183852"/>
              <a:chExt cx="9804580" cy="4922574"/>
            </a:xfrm>
          </p:grpSpPr>
          <p:sp>
            <p:nvSpPr>
              <p:cNvPr id="21" name="IconBackground1" descr="10ef8246-b37e-49fe-8893-bc4258cf33ea"/>
              <p:cNvSpPr/>
              <p:nvPr/>
            </p:nvSpPr>
            <p:spPr>
              <a:xfrm>
                <a:off x="1982830" y="2509425"/>
                <a:ext cx="706000" cy="706000"/>
              </a:xfrm>
              <a:prstGeom prst="ellipse">
                <a:avLst/>
              </a:prstGeom>
              <a:solidFill>
                <a:schemeClr val="tx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2" name="Icon1" descr="9c571a8a-ca77-41b5-8b13-7a3ed8904cd4"/>
              <p:cNvSpPr/>
              <p:nvPr/>
            </p:nvSpPr>
            <p:spPr bwMode="auto">
              <a:xfrm>
                <a:off x="2128688" y="2662910"/>
                <a:ext cx="414284" cy="399032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1" name="Text1" descr="bd064828-fba7-45c8-b778-22d35f429a1d"/>
              <p:cNvSpPr txBox="1"/>
              <p:nvPr/>
            </p:nvSpPr>
            <p:spPr>
              <a:xfrm>
                <a:off x="1668283" y="1767800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endParaRPr lang="en-US" sz="1200" b="0" i="0" u="none">
                  <a:solidFill>
                    <a:srgbClr val="2F2F2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Bullet1" descr="32c848f3-fa92-4ef3-9d52-7157da00cd33"/>
              <p:cNvSpPr/>
              <p:nvPr/>
            </p:nvSpPr>
            <p:spPr>
              <a:xfrm>
                <a:off x="1668283" y="1183852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三农问题概述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6" name="PictureMisc" descr="ea13d37f-6152-4142-8477-969acc9c04ff"/>
              <p:cNvSpPr/>
              <p:nvPr/>
            </p:nvSpPr>
            <p:spPr bwMode="auto">
              <a:xfrm>
                <a:off x="8427507" y="3068960"/>
                <a:ext cx="3045356" cy="3037466"/>
              </a:xfrm>
              <a:custGeom>
                <a:avLst/>
                <a:gdLst>
                  <a:gd name="T0" fmla="*/ 6064 w 6064"/>
                  <a:gd name="T1" fmla="*/ 0 h 6064"/>
                  <a:gd name="T2" fmla="*/ 6064 w 6064"/>
                  <a:gd name="T3" fmla="*/ 6064 h 6064"/>
                  <a:gd name="T4" fmla="*/ 0 w 6064"/>
                  <a:gd name="T5" fmla="*/ 6064 h 6064"/>
                  <a:gd name="T6" fmla="*/ 6064 w 6064"/>
                  <a:gd name="T7" fmla="*/ 0 h 6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064" h="6064">
                    <a:moveTo>
                      <a:pt x="6064" y="0"/>
                    </a:moveTo>
                    <a:lnTo>
                      <a:pt x="6064" y="6064"/>
                    </a:lnTo>
                    <a:lnTo>
                      <a:pt x="0" y="6064"/>
                    </a:lnTo>
                    <a:cubicBezTo>
                      <a:pt x="0" y="2715"/>
                      <a:pt x="2715" y="0"/>
                      <a:pt x="6064" y="0"/>
                    </a:cubicBezTo>
                    <a:close/>
                  </a:path>
                </a:pathLst>
              </a:custGeom>
              <a:blipFill rotWithShape="1">
                <a:blip r:embed="rId1"/>
                <a:srcRect/>
                <a:stretch>
                  <a:fillRect l="-26048" t="422" r="-28130" b="-422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</p:grpSp>
        <p:grpSp>
          <p:nvGrpSpPr>
            <p:cNvPr id="35" name="组合 34" descr="5da72307-7279-4cdd-bc50-4de4b883e6df"/>
            <p:cNvGrpSpPr/>
            <p:nvPr/>
          </p:nvGrpSpPr>
          <p:grpSpPr>
            <a:xfrm>
              <a:off x="3294683" y="2876732"/>
              <a:ext cx="4185952" cy="1453171"/>
              <a:chOff x="3294683" y="2876732"/>
              <a:chExt cx="4185952" cy="1453171"/>
            </a:xfrm>
          </p:grpSpPr>
          <p:sp>
            <p:nvSpPr>
              <p:cNvPr id="25" name="IconBackground2" descr="56f938d9-4aee-4e20-b115-67f32ded738e"/>
              <p:cNvSpPr/>
              <p:nvPr/>
            </p:nvSpPr>
            <p:spPr>
              <a:xfrm>
                <a:off x="3294683" y="3351435"/>
                <a:ext cx="706000" cy="706000"/>
              </a:xfrm>
              <a:prstGeom prst="ellipse">
                <a:avLst/>
              </a:prstGeom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6" name="Icon2" descr="95e1cde0-c85d-4ffe-bed4-6d7299eb8343"/>
              <p:cNvSpPr/>
              <p:nvPr/>
            </p:nvSpPr>
            <p:spPr bwMode="auto">
              <a:xfrm>
                <a:off x="3440541" y="3504920"/>
                <a:ext cx="414284" cy="399032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9" name="Text2" descr="34253d91-64d5-4dca-a341-aa7f375729d6"/>
              <p:cNvSpPr txBox="1"/>
              <p:nvPr/>
            </p:nvSpPr>
            <p:spPr>
              <a:xfrm>
                <a:off x="4349978" y="3460680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endParaRPr lang="en-US" sz="1200" b="0" i="0" u="none">
                  <a:solidFill>
                    <a:srgbClr val="2F2F2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" name="Bullet2" descr="7f6162bd-5833-40f4-9eb6-fb542456cdf7"/>
              <p:cNvSpPr/>
              <p:nvPr/>
            </p:nvSpPr>
            <p:spPr>
              <a:xfrm>
                <a:off x="4349978" y="2876732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三农问题现状及挑战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36" name="组合 35" descr="6a5235be-147a-4cda-bbfe-0cbdb356434d"/>
            <p:cNvGrpSpPr/>
            <p:nvPr/>
          </p:nvGrpSpPr>
          <p:grpSpPr>
            <a:xfrm>
              <a:off x="3367612" y="4712678"/>
              <a:ext cx="4611190" cy="1453171"/>
              <a:chOff x="3367612" y="4712678"/>
              <a:chExt cx="4611190" cy="1453171"/>
            </a:xfrm>
          </p:grpSpPr>
          <p:sp>
            <p:nvSpPr>
              <p:cNvPr id="23" name="IconBackground3" descr="82c3b75a-952a-419b-a0bb-797fc077f69f"/>
              <p:cNvSpPr/>
              <p:nvPr/>
            </p:nvSpPr>
            <p:spPr>
              <a:xfrm>
                <a:off x="3367612" y="4747698"/>
                <a:ext cx="706000" cy="706000"/>
              </a:xfrm>
              <a:prstGeom prst="ellipse">
                <a:avLst/>
              </a:prstGeom>
              <a:solidFill>
                <a:schemeClr val="tx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24" name="Icon3" descr="e5a9f59e-d7c9-4052-916a-6cddfa355798"/>
              <p:cNvSpPr/>
              <p:nvPr/>
            </p:nvSpPr>
            <p:spPr bwMode="auto">
              <a:xfrm>
                <a:off x="3513470" y="4901183"/>
                <a:ext cx="414284" cy="399032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/>
              <a:p>
                <a:pPr algn="ctr"/>
              </a:p>
            </p:txBody>
          </p:sp>
          <p:sp>
            <p:nvSpPr>
              <p:cNvPr id="14" name="Text3" descr="1eb90d19-c33f-4b9e-a572-7d0541541c51"/>
              <p:cNvSpPr txBox="1"/>
              <p:nvPr/>
            </p:nvSpPr>
            <p:spPr>
              <a:xfrm>
                <a:off x="4848145" y="5296626"/>
                <a:ext cx="3130657" cy="869223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endParaRPr lang="en-US" sz="1200" b="0" i="0" u="none">
                  <a:solidFill>
                    <a:srgbClr val="2F2F2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5" name="Bullet3" descr="6e124fc7-b5b8-4880-b1b7-c03ccf0880ad"/>
              <p:cNvSpPr/>
              <p:nvPr/>
            </p:nvSpPr>
            <p:spPr>
              <a:xfrm>
                <a:off x="4848145" y="4712678"/>
                <a:ext cx="3130657" cy="56050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b" anchorCtr="0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解决方案与未来展望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d3b385ca-aea4-437c-947a-0cf519257df8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三农问题概述</a:t>
            </a:r>
            <a:endParaRPr lang="en-US" dirty="0"/>
          </a:p>
        </p:txBody>
      </p:sp>
      <p:sp>
        <p:nvSpPr>
          <p:cNvPr id="25" name="Text Placeholder 24" descr="4e0ac1a5-cc8a-450c-b9f4-70f8e98703d1"/>
          <p:cNvSpPr/>
          <p:nvPr>
            <p:ph type="body" sz="quarter" idx="1" hasCustomPrompt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三农问题定义</a:t>
            </a:r>
            <a:endParaRPr lang="en-US" dirty="0"/>
          </a:p>
        </p:txBody>
      </p:sp>
      <p:grpSp>
        <p:nvGrpSpPr>
          <p:cNvPr id="63" name="4f60d1cc-3c61-43cd-9b44-45d73b39512f.source.8.zh-Hans.pptx" descr="286db3be-dcdf-48e6-aa20-5b0cb47e1bc6"/>
          <p:cNvGrpSpPr/>
          <p:nvPr/>
        </p:nvGrpSpPr>
        <p:grpSpPr>
          <a:xfrm>
            <a:off x="386450" y="1130301"/>
            <a:ext cx="11355168" cy="5119549"/>
            <a:chOff x="386450" y="1130301"/>
            <a:chExt cx="11355168" cy="5119549"/>
          </a:xfrm>
        </p:grpSpPr>
        <p:sp>
          <p:nvSpPr>
            <p:cNvPr id="5" name="Title" descr="80eca794-fee3-4b94-93ea-f0d6918892e3"/>
            <p:cNvSpPr/>
            <p:nvPr/>
          </p:nvSpPr>
          <p:spPr>
            <a:xfrm>
              <a:off x="660400" y="1130301"/>
              <a:ext cx="10858500" cy="4628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 lnSpcReduction="10000"/>
            </a:bodyPr>
            <a:lstStyle/>
            <a:p>
              <a:pPr algn="ctr">
                <a:lnSpc>
                  <a:spcPct val="108000"/>
                </a:lnSpc>
              </a:pPr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探讨农业、农村、农民的基本概念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20" name="组合 19" descr="8de4a52d-2090-4672-978a-3391f4c86b80"/>
            <p:cNvGrpSpPr/>
            <p:nvPr/>
          </p:nvGrpSpPr>
          <p:grpSpPr>
            <a:xfrm>
              <a:off x="386450" y="1843771"/>
              <a:ext cx="2877216" cy="2191619"/>
              <a:chOff x="386450" y="1693301"/>
              <a:chExt cx="2877216" cy="2191619"/>
            </a:xfrm>
          </p:grpSpPr>
          <p:sp>
            <p:nvSpPr>
              <p:cNvPr id="4" name="ComponentBackground1" descr="b3705d38-b5ea-4a65-b8ae-1a9d94dd2d19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16" name="Icon1" descr="b8d073b2-63c5-446e-b1fc-9f8ea04fc516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17" name="Shape1" descr="3f976f3f-215f-4d38-ab4f-d6e3ea9be9f1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18" name="Bullet1" descr="45da3cba-ad8c-4459-9422-ea174ace0bc1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农业的重要性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19" name="Text1" descr="755c190b-9a69-4f76-ad43-b83fde60e09f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农业是国家经济发展的基础，提供食物与原材料。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21" name="组合 20" descr="aca487ab-8a03-4c3e-8582-4756f3bd4d6a"/>
            <p:cNvGrpSpPr/>
            <p:nvPr/>
          </p:nvGrpSpPr>
          <p:grpSpPr>
            <a:xfrm>
              <a:off x="3212434" y="1843771"/>
              <a:ext cx="2877216" cy="2191619"/>
              <a:chOff x="386450" y="1693301"/>
              <a:chExt cx="2877216" cy="2191619"/>
            </a:xfrm>
          </p:grpSpPr>
          <p:sp>
            <p:nvSpPr>
              <p:cNvPr id="22" name="ComponentBackground2" descr="01571f82-73b8-4661-ab2a-d3058b1058f8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23" name="Icon2" descr="bc45a5cd-eb1d-446e-9ac1-03035e31c243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24" name="Shape2" descr="cc1624ca-aeae-4105-b22f-08ef8965a523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25" name="Bullet2" descr="6cc51b64-2c4d-4075-8845-b8f0e3a0b0c7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农村的作用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26" name="Text2" descr="d5d1178d-4a13-4486-b6c3-c508a2bb6e2d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农村是农业发展的重要基地，支撑社会结构。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27" name="组合 26" descr="f7d1b04d-ab4a-45f5-958b-6da74cd57742"/>
            <p:cNvGrpSpPr/>
            <p:nvPr/>
          </p:nvGrpSpPr>
          <p:grpSpPr>
            <a:xfrm>
              <a:off x="6038418" y="1843771"/>
              <a:ext cx="2877216" cy="2191619"/>
              <a:chOff x="386450" y="1693301"/>
              <a:chExt cx="2877216" cy="2191619"/>
            </a:xfrm>
          </p:grpSpPr>
          <p:sp>
            <p:nvSpPr>
              <p:cNvPr id="28" name="ComponentBackground3" descr="e49979cb-afc9-4ce5-8175-1cb636e980bc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29" name="Icon3" descr="d3bd0375-1e67-4343-9514-acba819a4d74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0" name="Shape3" descr="d2a075da-168f-494d-ad24-87cfdddce19a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1" name="Bullet3" descr="ea36dbf6-0892-44e6-9077-c42ac31ad5e2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农民的地位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32" name="Text3" descr="b8f96c13-bcaa-4f05-a700-78e7f58412e4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农民是农业生产的主力军，贡献于国家经济。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33" name="组合 32" descr="85606379-3c5c-40f9-83e1-4c2b8ce45c20"/>
            <p:cNvGrpSpPr/>
            <p:nvPr/>
          </p:nvGrpSpPr>
          <p:grpSpPr>
            <a:xfrm>
              <a:off x="8864402" y="1843771"/>
              <a:ext cx="2877216" cy="2191619"/>
              <a:chOff x="386450" y="1693301"/>
              <a:chExt cx="2877216" cy="2191619"/>
            </a:xfrm>
          </p:grpSpPr>
          <p:sp>
            <p:nvSpPr>
              <p:cNvPr id="34" name="ComponentBackground4" descr="9f5f8838-09d8-4ee6-b5a5-cde413ed4dfa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4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5" name="Icon4" descr="e463883d-4263-432f-b5e7-b264faa40d8b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6" name="Shape4" descr="791eeefb-c950-44b5-8ba7-099671f26f19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7" name="Bullet4" descr="06e2d012-b7c0-4959-aa5b-f79c044c9d48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农业与经济的关联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38" name="Text4" descr="a28f59eb-cb01-4ce0-9fc6-3022ff68b31b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农业发展促进经济增长，提高国家整体实力。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39" name="组合 38" descr="c85e0cb6-b265-436e-bb65-529c4ba3c582"/>
            <p:cNvGrpSpPr/>
            <p:nvPr/>
          </p:nvGrpSpPr>
          <p:grpSpPr>
            <a:xfrm>
              <a:off x="386450" y="4058231"/>
              <a:ext cx="2877216" cy="2191619"/>
              <a:chOff x="386450" y="1693301"/>
              <a:chExt cx="2877216" cy="2191619"/>
            </a:xfrm>
          </p:grpSpPr>
          <p:sp>
            <p:nvSpPr>
              <p:cNvPr id="40" name="ComponentBackground5" descr="63f59780-573b-47b6-8d76-42cf34f4045b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1" name="Icon5" descr="c4633fc3-0368-452a-967b-b839f83f46af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2" name="Shape5" descr="d5502d02-73e7-4028-8986-521b2cb353f2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3" name="Bullet5" descr="313e1c24-7ffe-4316-bbf8-a09972f47886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农村的社会功能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44" name="Text5" descr="71c4592b-8951-4813-bd16-0b3fa76e95f7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农村提供社会稳定，保障居民生活与文化传承。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45" name="组合 44" descr="0e0c3fc6-d283-4735-b177-8c109e122474"/>
            <p:cNvGrpSpPr/>
            <p:nvPr/>
          </p:nvGrpSpPr>
          <p:grpSpPr>
            <a:xfrm>
              <a:off x="3212434" y="4058231"/>
              <a:ext cx="2877216" cy="2191619"/>
              <a:chOff x="386450" y="1693301"/>
              <a:chExt cx="2877216" cy="2191619"/>
            </a:xfrm>
          </p:grpSpPr>
          <p:sp>
            <p:nvSpPr>
              <p:cNvPr id="46" name="ComponentBackground6" descr="4fd6bb8a-bf86-4123-858b-884af93a52ed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7" name="Icon6" descr="5ce8f8a3-f0ba-4066-9c33-68686334a3db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8" name="Shape6" descr="c5edeb74-bc97-43bc-8a65-9c0f225824c5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9" name="Bullet6" descr="62b68472-6e57-42d9-aa12-5e9a481c541d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农民的生活状况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0" name="Text6" descr="c4385804-629b-48e9-a5ad-42a1967721cb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农民生活质量影响社会公平与和谐发展。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51" name="组合 50" descr="dc93b1cc-702b-43a3-a5a4-4620d7fac01e"/>
            <p:cNvGrpSpPr/>
            <p:nvPr/>
          </p:nvGrpSpPr>
          <p:grpSpPr>
            <a:xfrm>
              <a:off x="6038418" y="4058231"/>
              <a:ext cx="2877216" cy="2191619"/>
              <a:chOff x="386450" y="1693301"/>
              <a:chExt cx="2877216" cy="2191619"/>
            </a:xfrm>
          </p:grpSpPr>
          <p:sp>
            <p:nvSpPr>
              <p:cNvPr id="52" name="ComponentBackground7" descr="4631ebf1-8aac-46fa-a506-2a4bbd334e66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53" name="Icon7" descr="17683941-1ddc-40f0-bbbd-7d082c528068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55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l"/>
              </a:p>
            </p:txBody>
          </p:sp>
          <p:sp>
            <p:nvSpPr>
              <p:cNvPr id="54" name="Shape7" descr="fc6265df-44c7-4764-9264-8752b3523a51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l"/>
              </a:p>
            </p:txBody>
          </p:sp>
          <p:sp>
            <p:nvSpPr>
              <p:cNvPr id="55" name="Bullet7" descr="053789a9-89f5-4ae2-83ec-2935379ac01a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农业现代化需求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56" name="Text7" descr="e5611afc-f676-45ae-96ef-7711db43aaf8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农业现代化是提升生产效率和竞争力的关键。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  <p:grpSp>
          <p:nvGrpSpPr>
            <p:cNvPr id="57" name="组合 56" descr="09cb2521-f38c-4ce9-9bf3-69c1af12d90f"/>
            <p:cNvGrpSpPr/>
            <p:nvPr/>
          </p:nvGrpSpPr>
          <p:grpSpPr>
            <a:xfrm>
              <a:off x="8864402" y="4058231"/>
              <a:ext cx="2877216" cy="2191619"/>
              <a:chOff x="386450" y="1693301"/>
              <a:chExt cx="2877216" cy="2191619"/>
            </a:xfrm>
          </p:grpSpPr>
          <p:sp>
            <p:nvSpPr>
              <p:cNvPr id="58" name="ComponentBackground8" descr="c72d6646-1159-497e-869d-88e4991c00e3"/>
              <p:cNvSpPr/>
              <p:nvPr/>
            </p:nvSpPr>
            <p:spPr>
              <a:xfrm>
                <a:off x="386450" y="1909823"/>
                <a:ext cx="2877216" cy="1975097"/>
              </a:xfrm>
              <a:custGeom>
                <a:avLst/>
                <a:gdLst>
                  <a:gd name="connsiteX0" fmla="*/ 3282497 w 3764154"/>
                  <a:gd name="connsiteY0" fmla="*/ 3682374 h 3954698"/>
                  <a:gd name="connsiteX1" fmla="*/ 584731 w 3764154"/>
                  <a:gd name="connsiteY1" fmla="*/ 3924404 h 3954698"/>
                  <a:gd name="connsiteX2" fmla="*/ 425378 w 3764154"/>
                  <a:gd name="connsiteY2" fmla="*/ 3888019 h 3954698"/>
                  <a:gd name="connsiteX3" fmla="*/ 255738 w 3764154"/>
                  <a:gd name="connsiteY3" fmla="*/ 3517687 h 3954698"/>
                  <a:gd name="connsiteX4" fmla="*/ 49617 w 3764154"/>
                  <a:gd name="connsiteY4" fmla="*/ 1592113 h 3954698"/>
                  <a:gd name="connsiteX5" fmla="*/ 190301 w 3764154"/>
                  <a:gd name="connsiteY5" fmla="*/ 349576 h 3954698"/>
                  <a:gd name="connsiteX6" fmla="*/ 593209 w 3764154"/>
                  <a:gd name="connsiteY6" fmla="*/ 215845 h 3954698"/>
                  <a:gd name="connsiteX7" fmla="*/ 3089616 w 3764154"/>
                  <a:gd name="connsiteY7" fmla="*/ 3533 h 3954698"/>
                  <a:gd name="connsiteX8" fmla="*/ 3415847 w 3764154"/>
                  <a:gd name="connsiteY8" fmla="*/ 153647 h 3954698"/>
                  <a:gd name="connsiteX9" fmla="*/ 3519289 w 3764154"/>
                  <a:gd name="connsiteY9" fmla="*/ 510549 h 3954698"/>
                  <a:gd name="connsiteX10" fmla="*/ 3763414 w 3764154"/>
                  <a:gd name="connsiteY10" fmla="*/ 3199838 h 3954698"/>
                  <a:gd name="connsiteX11" fmla="*/ 3682833 w 3764154"/>
                  <a:gd name="connsiteY11" fmla="*/ 3523592 h 3954698"/>
                  <a:gd name="connsiteX12" fmla="*/ 3488904 w 3764154"/>
                  <a:gd name="connsiteY12" fmla="*/ 3622462 h 3954698"/>
                  <a:gd name="connsiteX13" fmla="*/ 3282593 w 3764154"/>
                  <a:gd name="connsiteY13" fmla="*/ 3682374 h 39546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764154" h="3954698">
                    <a:moveTo>
                      <a:pt x="3282497" y="3682374"/>
                    </a:moveTo>
                    <a:cubicBezTo>
                      <a:pt x="2407340" y="3922975"/>
                      <a:pt x="1488844" y="4005653"/>
                      <a:pt x="584731" y="3924404"/>
                    </a:cubicBezTo>
                    <a:cubicBezTo>
                      <a:pt x="530058" y="3919451"/>
                      <a:pt x="473956" y="3913546"/>
                      <a:pt x="425378" y="3888019"/>
                    </a:cubicBezTo>
                    <a:cubicBezTo>
                      <a:pt x="299934" y="3822106"/>
                      <a:pt x="271454" y="3658466"/>
                      <a:pt x="255738" y="3517687"/>
                    </a:cubicBezTo>
                    <a:cubicBezTo>
                      <a:pt x="184777" y="2881703"/>
                      <a:pt x="90955" y="2230383"/>
                      <a:pt x="49617" y="1592113"/>
                    </a:cubicBezTo>
                    <a:cubicBezTo>
                      <a:pt x="-13534" y="616372"/>
                      <a:pt x="-58778" y="507596"/>
                      <a:pt x="190301" y="349576"/>
                    </a:cubicBezTo>
                    <a:cubicBezTo>
                      <a:pt x="310411" y="273376"/>
                      <a:pt x="453858" y="244135"/>
                      <a:pt x="593209" y="215845"/>
                    </a:cubicBezTo>
                    <a:cubicBezTo>
                      <a:pt x="1422074" y="46967"/>
                      <a:pt x="2243891" y="-16374"/>
                      <a:pt x="3089616" y="3533"/>
                    </a:cubicBezTo>
                    <a:cubicBezTo>
                      <a:pt x="3182580" y="5724"/>
                      <a:pt x="3330694" y="31822"/>
                      <a:pt x="3415847" y="153647"/>
                    </a:cubicBezTo>
                    <a:cubicBezTo>
                      <a:pt x="3473854" y="236800"/>
                      <a:pt x="3493476" y="337003"/>
                      <a:pt x="3519289" y="510549"/>
                    </a:cubicBezTo>
                    <a:cubicBezTo>
                      <a:pt x="3694930" y="1693268"/>
                      <a:pt x="3736649" y="2290105"/>
                      <a:pt x="3763414" y="3199838"/>
                    </a:cubicBezTo>
                    <a:cubicBezTo>
                      <a:pt x="3766748" y="3314042"/>
                      <a:pt x="3761891" y="3441011"/>
                      <a:pt x="3682833" y="3523592"/>
                    </a:cubicBezTo>
                    <a:cubicBezTo>
                      <a:pt x="3632065" y="3576646"/>
                      <a:pt x="3559103" y="3601030"/>
                      <a:pt x="3488904" y="3622462"/>
                    </a:cubicBezTo>
                    <a:cubicBezTo>
                      <a:pt x="3420419" y="3643417"/>
                      <a:pt x="3351649" y="3663419"/>
                      <a:pt x="3282593" y="3682374"/>
                    </a:cubicBezTo>
                    <a:close/>
                  </a:path>
                </a:pathLst>
              </a:custGeom>
              <a:solidFill>
                <a:schemeClr val="accent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l"/>
              </a:p>
            </p:txBody>
          </p:sp>
          <p:sp>
            <p:nvSpPr>
              <p:cNvPr id="59" name="Icon8" descr="92a8e7b4-0f2d-433f-b85a-21c0ffb2cc5a"/>
              <p:cNvSpPr/>
              <p:nvPr/>
            </p:nvSpPr>
            <p:spPr>
              <a:xfrm>
                <a:off x="2755851" y="1693301"/>
                <a:ext cx="413667" cy="398482"/>
              </a:xfrm>
              <a:custGeom>
                <a:avLst/>
                <a:gdLst>
                  <a:gd name="connsiteX0" fmla="*/ 71586 w 413667"/>
                  <a:gd name="connsiteY0" fmla="*/ 10131 h 398482"/>
                  <a:gd name="connsiteX1" fmla="*/ 229285 w 413667"/>
                  <a:gd name="connsiteY1" fmla="*/ 71578 h 398482"/>
                  <a:gd name="connsiteX2" fmla="*/ 234330 w 413667"/>
                  <a:gd name="connsiteY2" fmla="*/ 83085 h 398482"/>
                  <a:gd name="connsiteX3" fmla="*/ 245837 w 413667"/>
                  <a:gd name="connsiteY3" fmla="*/ 78040 h 398482"/>
                  <a:gd name="connsiteX4" fmla="*/ 403536 w 413667"/>
                  <a:gd name="connsiteY4" fmla="*/ 139487 h 398482"/>
                  <a:gd name="connsiteX5" fmla="*/ 342089 w 413667"/>
                  <a:gd name="connsiteY5" fmla="*/ 297186 h 398482"/>
                  <a:gd name="connsiteX6" fmla="*/ 330582 w 413667"/>
                  <a:gd name="connsiteY6" fmla="*/ 302231 h 398482"/>
                  <a:gd name="connsiteX7" fmla="*/ 111436 w 413667"/>
                  <a:gd name="connsiteY7" fmla="*/ 398483 h 398482"/>
                  <a:gd name="connsiteX8" fmla="*/ 10139 w 413667"/>
                  <a:gd name="connsiteY8" fmla="*/ 167830 h 398482"/>
                  <a:gd name="connsiteX9" fmla="*/ 71586 w 413667"/>
                  <a:gd name="connsiteY9" fmla="*/ 10131 h 398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3667" h="398482">
                    <a:moveTo>
                      <a:pt x="71586" y="10131"/>
                    </a:moveTo>
                    <a:cubicBezTo>
                      <a:pt x="132126" y="-16454"/>
                      <a:pt x="202700" y="11095"/>
                      <a:pt x="229285" y="71578"/>
                    </a:cubicBezTo>
                    <a:lnTo>
                      <a:pt x="234330" y="83085"/>
                    </a:lnTo>
                    <a:lnTo>
                      <a:pt x="245837" y="78040"/>
                    </a:lnTo>
                    <a:cubicBezTo>
                      <a:pt x="306377" y="51455"/>
                      <a:pt x="376951" y="79004"/>
                      <a:pt x="403536" y="139487"/>
                    </a:cubicBezTo>
                    <a:cubicBezTo>
                      <a:pt x="430121" y="200027"/>
                      <a:pt x="402572" y="270601"/>
                      <a:pt x="342089" y="297186"/>
                    </a:cubicBezTo>
                    <a:lnTo>
                      <a:pt x="330582" y="302231"/>
                    </a:lnTo>
                    <a:lnTo>
                      <a:pt x="111436" y="398483"/>
                    </a:lnTo>
                    <a:lnTo>
                      <a:pt x="10139" y="167830"/>
                    </a:lnTo>
                    <a:cubicBezTo>
                      <a:pt x="-16446" y="107290"/>
                      <a:pt x="11046" y="36717"/>
                      <a:pt x="71586" y="101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55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l"/>
              </a:p>
            </p:txBody>
          </p:sp>
          <p:sp>
            <p:nvSpPr>
              <p:cNvPr id="60" name="Shape8" descr="64285755-b36a-46fb-bc4d-3aae26c3793c"/>
              <p:cNvSpPr/>
              <p:nvPr/>
            </p:nvSpPr>
            <p:spPr>
              <a:xfrm>
                <a:off x="2949810" y="2076582"/>
                <a:ext cx="260944" cy="244438"/>
              </a:xfrm>
              <a:custGeom>
                <a:avLst/>
                <a:gdLst>
                  <a:gd name="connsiteX0" fmla="*/ 33285 w 260944"/>
                  <a:gd name="connsiteY0" fmla="*/ 12198 h 244438"/>
                  <a:gd name="connsiteX1" fmla="*/ 135659 w 260944"/>
                  <a:gd name="connsiteY1" fmla="*/ 33228 h 244438"/>
                  <a:gd name="connsiteX2" fmla="*/ 139910 w 260944"/>
                  <a:gd name="connsiteY2" fmla="*/ 39690 h 244438"/>
                  <a:gd name="connsiteX3" fmla="*/ 146372 w 260944"/>
                  <a:gd name="connsiteY3" fmla="*/ 35439 h 244438"/>
                  <a:gd name="connsiteX4" fmla="*/ 248746 w 260944"/>
                  <a:gd name="connsiteY4" fmla="*/ 56469 h 244438"/>
                  <a:gd name="connsiteX5" fmla="*/ 227716 w 260944"/>
                  <a:gd name="connsiteY5" fmla="*/ 158843 h 244438"/>
                  <a:gd name="connsiteX6" fmla="*/ 221254 w 260944"/>
                  <a:gd name="connsiteY6" fmla="*/ 163095 h 244438"/>
                  <a:gd name="connsiteX7" fmla="*/ 97793 w 260944"/>
                  <a:gd name="connsiteY7" fmla="*/ 244438 h 244438"/>
                  <a:gd name="connsiteX8" fmla="*/ 12198 w 260944"/>
                  <a:gd name="connsiteY8" fmla="*/ 114515 h 244438"/>
                  <a:gd name="connsiteX9" fmla="*/ 33228 w 260944"/>
                  <a:gd name="connsiteY9" fmla="*/ 12141 h 244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60944" h="244438">
                    <a:moveTo>
                      <a:pt x="33285" y="12198"/>
                    </a:moveTo>
                    <a:cubicBezTo>
                      <a:pt x="67353" y="-10249"/>
                      <a:pt x="113211" y="-840"/>
                      <a:pt x="135659" y="33228"/>
                    </a:cubicBezTo>
                    <a:lnTo>
                      <a:pt x="139910" y="39690"/>
                    </a:lnTo>
                    <a:lnTo>
                      <a:pt x="146372" y="35439"/>
                    </a:lnTo>
                    <a:cubicBezTo>
                      <a:pt x="180440" y="12992"/>
                      <a:pt x="226299" y="22401"/>
                      <a:pt x="248746" y="56469"/>
                    </a:cubicBezTo>
                    <a:cubicBezTo>
                      <a:pt x="271194" y="90537"/>
                      <a:pt x="261784" y="136396"/>
                      <a:pt x="227716" y="158843"/>
                    </a:cubicBezTo>
                    <a:lnTo>
                      <a:pt x="221254" y="163095"/>
                    </a:lnTo>
                    <a:lnTo>
                      <a:pt x="97793" y="244438"/>
                    </a:lnTo>
                    <a:lnTo>
                      <a:pt x="12198" y="114515"/>
                    </a:lnTo>
                    <a:cubicBezTo>
                      <a:pt x="-10249" y="80447"/>
                      <a:pt x="-840" y="34589"/>
                      <a:pt x="33228" y="12141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5596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l"/>
              </a:p>
            </p:txBody>
          </p:sp>
          <p:sp>
            <p:nvSpPr>
              <p:cNvPr id="61" name="Bullet8" descr="b4e7c799-fa37-4bab-b796-bea23432fb12"/>
              <p:cNvSpPr/>
              <p:nvPr/>
            </p:nvSpPr>
            <p:spPr>
              <a:xfrm flipH="1">
                <a:off x="660395" y="2076582"/>
                <a:ext cx="2289415" cy="743633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000000"/>
                    </a:solidFill>
                    <a:ea typeface="微软雅黑"/>
                  </a:rPr>
                  <a:t>农村基础设施建设</a:t>
                </a:r>
                <a:endParaRPr lang="en-US" sz="1800" b="1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  <p:sp>
            <p:nvSpPr>
              <p:cNvPr id="62" name="Text8" descr="8ef94a1c-1596-4580-8725-81b78d230fa0"/>
              <p:cNvSpPr txBox="1"/>
              <p:nvPr/>
            </p:nvSpPr>
            <p:spPr>
              <a:xfrm flipH="1">
                <a:off x="660400" y="2820216"/>
                <a:ext cx="2289414" cy="94895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400" b="0" i="0" u="none">
                    <a:solidFill>
                      <a:srgbClr val="000000"/>
                    </a:solidFill>
                    <a:ea typeface="微软雅黑"/>
                  </a:rPr>
                  <a:t>加强农村基础设施建设，促进城乡一体化发展。</a:t>
                </a:r>
                <a:endParaRPr lang="en-US" sz="1400" b="0" i="0" u="none">
                  <a:solidFill>
                    <a:srgbClr val="000000"/>
                  </a:solidFill>
                  <a:ea typeface="微软雅黑"/>
                </a:endParaRPr>
              </a:p>
            </p:txBody>
          </p:sp>
        </p:grp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三农问题的重要性</a:t>
            </a:r>
            <a:endParaRPr lang="en-US" dirty="0"/>
          </a:p>
        </p:txBody>
      </p:sp>
      <p:grpSp>
        <p:nvGrpSpPr>
          <p:cNvPr id="110" name="87077850-cd71-4c5e-9ac0-40331b846505.source.7.zh-Hans.pptx" descr="5c888009-887c-4e75-8c3c-0ffc1947fd4e"/>
          <p:cNvGrpSpPr/>
          <p:nvPr/>
        </p:nvGrpSpPr>
        <p:grpSpPr>
          <a:xfrm>
            <a:off x="660399" y="1130300"/>
            <a:ext cx="10858501" cy="5003800"/>
            <a:chOff x="660399" y="1130300"/>
            <a:chExt cx="10858501" cy="5003800"/>
          </a:xfrm>
        </p:grpSpPr>
        <p:sp>
          <p:nvSpPr>
            <p:cNvPr id="3" name="Title" descr="c3b49874-2eb5-4cb3-a52b-c0abe66984e5"/>
            <p:cNvSpPr/>
            <p:nvPr/>
          </p:nvSpPr>
          <p:spPr>
            <a:xfrm>
              <a:off x="660399" y="1130300"/>
              <a:ext cx="10858500" cy="8432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三农问题对中国整体发展的深远影响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103" name="组合 102" descr="6eefbb6a-8c32-4cef-99b5-fee5505c0de6"/>
            <p:cNvGrpSpPr/>
            <p:nvPr/>
          </p:nvGrpSpPr>
          <p:grpSpPr>
            <a:xfrm>
              <a:off x="660401" y="2111618"/>
              <a:ext cx="2626383" cy="1942222"/>
              <a:chOff x="660401" y="2111618"/>
              <a:chExt cx="2626383" cy="1942222"/>
            </a:xfrm>
          </p:grpSpPr>
          <p:sp>
            <p:nvSpPr>
              <p:cNvPr id="24" name="ComponentBackground1" descr="65861376-a2e1-4110-a287-00c06354186f"/>
              <p:cNvSpPr/>
              <p:nvPr/>
            </p:nvSpPr>
            <p:spPr>
              <a:xfrm>
                <a:off x="856817" y="211161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5" name="Number1" descr="d9608c25-4387-4ebe-aa55-c86942320187"/>
              <p:cNvSpPr/>
              <p:nvPr/>
            </p:nvSpPr>
            <p:spPr>
              <a:xfrm>
                <a:off x="660401" y="2449153"/>
                <a:ext cx="392831" cy="392831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1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" name="Text1" descr="0d822b8f-971a-478b-a675-83931ed352de"/>
              <p:cNvSpPr txBox="1"/>
              <p:nvPr/>
            </p:nvSpPr>
            <p:spPr>
              <a:xfrm>
                <a:off x="1088610" y="299040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农业是国民经济的重要支柱，占GDP的15%。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7" name="Bullet1" descr="409513e7-b063-4aae-a92e-b8bd0bcb9c29"/>
              <p:cNvSpPr txBox="1"/>
              <p:nvPr/>
            </p:nvSpPr>
            <p:spPr>
              <a:xfrm>
                <a:off x="1088606" y="230073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经济影响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4" name="组合 103" descr="dfd73ad0-718c-4279-a6d9-914e3ef371ec"/>
            <p:cNvGrpSpPr/>
            <p:nvPr/>
          </p:nvGrpSpPr>
          <p:grpSpPr>
            <a:xfrm>
              <a:off x="3404440" y="2111618"/>
              <a:ext cx="2626383" cy="1942222"/>
              <a:chOff x="3404440" y="2111618"/>
              <a:chExt cx="2626383" cy="1942222"/>
            </a:xfrm>
          </p:grpSpPr>
          <p:sp>
            <p:nvSpPr>
              <p:cNvPr id="32" name="ComponentBackground2" descr="fc0a99ac-2a5c-4751-8a40-1f5289acfe31"/>
              <p:cNvSpPr/>
              <p:nvPr/>
            </p:nvSpPr>
            <p:spPr>
              <a:xfrm>
                <a:off x="3600856" y="211161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2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33" name="Number2" descr="c6c57a28-0a9d-4161-b825-c1bd8f7fcc55"/>
              <p:cNvSpPr/>
              <p:nvPr/>
            </p:nvSpPr>
            <p:spPr>
              <a:xfrm>
                <a:off x="3404440" y="2449153"/>
                <a:ext cx="392831" cy="3928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2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4" name="Text2" descr="ecebd622-b94d-4234-aa8a-b952107b6ddf"/>
              <p:cNvSpPr txBox="1"/>
              <p:nvPr/>
            </p:nvSpPr>
            <p:spPr>
              <a:xfrm>
                <a:off x="3832649" y="299040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农村人口占全国人口近50%，社会稳定依赖其发展。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35" name="Bullet2" descr="fcdb13f9-7788-42ea-b469-22b7762b352f"/>
              <p:cNvSpPr txBox="1"/>
              <p:nvPr/>
            </p:nvSpPr>
            <p:spPr>
              <a:xfrm>
                <a:off x="3832645" y="230073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社会影响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5" name="组合 104" descr="d176ed91-08d0-425c-8027-3d77233be57e"/>
            <p:cNvGrpSpPr/>
            <p:nvPr/>
          </p:nvGrpSpPr>
          <p:grpSpPr>
            <a:xfrm>
              <a:off x="6148479" y="2111618"/>
              <a:ext cx="2626383" cy="1942222"/>
              <a:chOff x="6148479" y="2111618"/>
              <a:chExt cx="2626383" cy="1942222"/>
            </a:xfrm>
          </p:grpSpPr>
          <p:sp>
            <p:nvSpPr>
              <p:cNvPr id="37" name="ComponentBackground3" descr="55cc86e6-eb87-4ad7-9b5b-777a5ca2c839"/>
              <p:cNvSpPr/>
              <p:nvPr/>
            </p:nvSpPr>
            <p:spPr>
              <a:xfrm>
                <a:off x="6344895" y="211161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38" name="Number3" descr="16915f84-5d33-4238-aebe-65fabcba8b9e"/>
              <p:cNvSpPr/>
              <p:nvPr/>
            </p:nvSpPr>
            <p:spPr>
              <a:xfrm>
                <a:off x="6148479" y="2449153"/>
                <a:ext cx="392831" cy="39283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3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9" name="Text3" descr="e3b258c9-092d-46ae-9cb9-d7cb83cf1fea"/>
              <p:cNvSpPr txBox="1"/>
              <p:nvPr/>
            </p:nvSpPr>
            <p:spPr>
              <a:xfrm>
                <a:off x="6576688" y="299040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农业活动对环境有重大影响，需重视可持续发展。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40" name="Bullet3" descr="a63e007e-594f-40df-859c-d68c6a06947e"/>
              <p:cNvSpPr txBox="1"/>
              <p:nvPr/>
            </p:nvSpPr>
            <p:spPr>
              <a:xfrm>
                <a:off x="6576684" y="230073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环境影响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6" name="组合 105" descr="1b029fbb-a878-429f-a858-98359dba8a62"/>
            <p:cNvGrpSpPr/>
            <p:nvPr/>
          </p:nvGrpSpPr>
          <p:grpSpPr>
            <a:xfrm>
              <a:off x="8892517" y="2111618"/>
              <a:ext cx="2626383" cy="1942222"/>
              <a:chOff x="8892517" y="2111618"/>
              <a:chExt cx="2626383" cy="1942222"/>
            </a:xfrm>
          </p:grpSpPr>
          <p:sp>
            <p:nvSpPr>
              <p:cNvPr id="42" name="ComponentBackground4" descr="fbcd3587-04c8-440d-9b2a-35596ed35e96"/>
              <p:cNvSpPr/>
              <p:nvPr/>
            </p:nvSpPr>
            <p:spPr>
              <a:xfrm>
                <a:off x="9088933" y="211161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4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43" name="Number4" descr="7db2d48b-ece7-47f4-b35e-a116103a9d12"/>
              <p:cNvSpPr/>
              <p:nvPr/>
            </p:nvSpPr>
            <p:spPr>
              <a:xfrm>
                <a:off x="8892517" y="2449153"/>
                <a:ext cx="392831" cy="39283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4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4" name="Text4" descr="3f2b8d39-176a-4814-a65b-868060399533"/>
              <p:cNvSpPr txBox="1"/>
              <p:nvPr/>
            </p:nvSpPr>
            <p:spPr>
              <a:xfrm>
                <a:off x="9320726" y="299040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农村文化是中华文明的重要组成部分，需保护和传承。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45" name="Bullet4" descr="0afc92ea-e757-4691-9bf7-12375e9ddb5a"/>
              <p:cNvSpPr txBox="1"/>
              <p:nvPr/>
            </p:nvSpPr>
            <p:spPr>
              <a:xfrm>
                <a:off x="9320722" y="230073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文化影响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7" name="组合 106" descr="f3ac6037-0cf1-4520-837c-8c5b5a35f070"/>
            <p:cNvGrpSpPr/>
            <p:nvPr/>
          </p:nvGrpSpPr>
          <p:grpSpPr>
            <a:xfrm>
              <a:off x="2038770" y="4191878"/>
              <a:ext cx="2626383" cy="1942222"/>
              <a:chOff x="2038770" y="4191878"/>
              <a:chExt cx="2626383" cy="1942222"/>
            </a:xfrm>
          </p:grpSpPr>
          <p:sp>
            <p:nvSpPr>
              <p:cNvPr id="47" name="ComponentBackground5" descr="b0b5d132-2393-4dc0-8258-02765e83adb8"/>
              <p:cNvSpPr/>
              <p:nvPr/>
            </p:nvSpPr>
            <p:spPr>
              <a:xfrm>
                <a:off x="2235186" y="419187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5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48" name="Number5" descr="3ab553e4-13ff-467c-8b52-1d486c906dce"/>
              <p:cNvSpPr/>
              <p:nvPr/>
            </p:nvSpPr>
            <p:spPr>
              <a:xfrm>
                <a:off x="2038770" y="4529413"/>
                <a:ext cx="392831" cy="39283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5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9" name="Text5" descr="0a241775-0c17-4f59-95e3-4e844d1228d1"/>
              <p:cNvSpPr txBox="1"/>
              <p:nvPr/>
            </p:nvSpPr>
            <p:spPr>
              <a:xfrm>
                <a:off x="2466979" y="507066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政府政策对三农发展起关键作用，需科学合理制定。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50" name="Bullet5" descr="9f5d633b-8f99-4e2d-9c28-b89766d57ee7"/>
              <p:cNvSpPr txBox="1"/>
              <p:nvPr/>
            </p:nvSpPr>
            <p:spPr>
              <a:xfrm>
                <a:off x="2466975" y="438099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政策影响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8" name="组合 107" descr="228dcda4-3d98-4d47-aa12-47f73c98907c"/>
            <p:cNvGrpSpPr/>
            <p:nvPr/>
          </p:nvGrpSpPr>
          <p:grpSpPr>
            <a:xfrm>
              <a:off x="4782809" y="4191878"/>
              <a:ext cx="2626383" cy="1942222"/>
              <a:chOff x="4782809" y="4191878"/>
              <a:chExt cx="2626383" cy="1942222"/>
            </a:xfrm>
          </p:grpSpPr>
          <p:sp>
            <p:nvSpPr>
              <p:cNvPr id="52" name="ComponentBackground6" descr="44b9c823-f031-455c-bf43-9d3e82da3f20"/>
              <p:cNvSpPr/>
              <p:nvPr/>
            </p:nvSpPr>
            <p:spPr>
              <a:xfrm>
                <a:off x="4979225" y="419187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6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53" name="Number6" descr="bcdeb11f-0554-461e-b82e-c214a1f07875"/>
              <p:cNvSpPr/>
              <p:nvPr/>
            </p:nvSpPr>
            <p:spPr>
              <a:xfrm>
                <a:off x="4782809" y="4529413"/>
                <a:ext cx="392831" cy="39283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6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58" name="Text6" descr="6263d902-8d2c-4200-b014-9c9edc9ac7a8"/>
              <p:cNvSpPr txBox="1"/>
              <p:nvPr/>
            </p:nvSpPr>
            <p:spPr>
              <a:xfrm>
                <a:off x="5211018" y="507066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农村教育资源有限，影响农民素质提升和社会发展。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63" name="Bullet6" descr="938dbfce-5eab-4ae9-b4f7-3bf9ba91417c"/>
              <p:cNvSpPr txBox="1"/>
              <p:nvPr/>
            </p:nvSpPr>
            <p:spPr>
              <a:xfrm>
                <a:off x="5211014" y="438099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教育影响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09" name="组合 108" descr="0c57a575-99ed-45fe-bf6b-c5868b5ef2b1"/>
            <p:cNvGrpSpPr/>
            <p:nvPr/>
          </p:nvGrpSpPr>
          <p:grpSpPr>
            <a:xfrm>
              <a:off x="7526848" y="4191878"/>
              <a:ext cx="2626383" cy="1942222"/>
              <a:chOff x="7526848" y="4191878"/>
              <a:chExt cx="2626383" cy="1942222"/>
            </a:xfrm>
          </p:grpSpPr>
          <p:sp>
            <p:nvSpPr>
              <p:cNvPr id="73" name="ComponentBackground7" descr="3b08a86f-60a8-4977-8615-665a1d0dd707"/>
              <p:cNvSpPr/>
              <p:nvPr/>
            </p:nvSpPr>
            <p:spPr>
              <a:xfrm>
                <a:off x="7723264" y="4191878"/>
                <a:ext cx="2429967" cy="1942222"/>
              </a:xfrm>
              <a:custGeom>
                <a:avLst/>
                <a:gdLst>
                  <a:gd name="connsiteX0" fmla="*/ 0 w 2611709"/>
                  <a:gd name="connsiteY0" fmla="*/ 0 h 1981200"/>
                  <a:gd name="connsiteX1" fmla="*/ 71907 w 2611709"/>
                  <a:gd name="connsiteY1" fmla="*/ 0 h 1981200"/>
                  <a:gd name="connsiteX2" fmla="*/ 67336 w 2611709"/>
                  <a:gd name="connsiteY2" fmla="*/ 31056 h 1981200"/>
                  <a:gd name="connsiteX3" fmla="*/ 163116 w 2611709"/>
                  <a:gd name="connsiteY3" fmla="*/ 162446 h 1981200"/>
                  <a:gd name="connsiteX4" fmla="*/ 258897 w 2611709"/>
                  <a:gd name="connsiteY4" fmla="*/ 31056 h 1981200"/>
                  <a:gd name="connsiteX5" fmla="*/ 254327 w 2611709"/>
                  <a:gd name="connsiteY5" fmla="*/ 0 h 1981200"/>
                  <a:gd name="connsiteX6" fmla="*/ 357848 w 2611709"/>
                  <a:gd name="connsiteY6" fmla="*/ 0 h 1981200"/>
                  <a:gd name="connsiteX7" fmla="*/ 353277 w 2611709"/>
                  <a:gd name="connsiteY7" fmla="*/ 31056 h 1981200"/>
                  <a:gd name="connsiteX8" fmla="*/ 449057 w 2611709"/>
                  <a:gd name="connsiteY8" fmla="*/ 162446 h 1981200"/>
                  <a:gd name="connsiteX9" fmla="*/ 544837 w 2611709"/>
                  <a:gd name="connsiteY9" fmla="*/ 31056 h 1981200"/>
                  <a:gd name="connsiteX10" fmla="*/ 540267 w 2611709"/>
                  <a:gd name="connsiteY10" fmla="*/ 0 h 1981200"/>
                  <a:gd name="connsiteX11" fmla="*/ 643788 w 2611709"/>
                  <a:gd name="connsiteY11" fmla="*/ 0 h 1981200"/>
                  <a:gd name="connsiteX12" fmla="*/ 639218 w 2611709"/>
                  <a:gd name="connsiteY12" fmla="*/ 31056 h 1981200"/>
                  <a:gd name="connsiteX13" fmla="*/ 734998 w 2611709"/>
                  <a:gd name="connsiteY13" fmla="*/ 162446 h 1981200"/>
                  <a:gd name="connsiteX14" fmla="*/ 830778 w 2611709"/>
                  <a:gd name="connsiteY14" fmla="*/ 31056 h 1981200"/>
                  <a:gd name="connsiteX15" fmla="*/ 826208 w 2611709"/>
                  <a:gd name="connsiteY15" fmla="*/ 0 h 1981200"/>
                  <a:gd name="connsiteX16" fmla="*/ 929729 w 2611709"/>
                  <a:gd name="connsiteY16" fmla="*/ 0 h 1981200"/>
                  <a:gd name="connsiteX17" fmla="*/ 925158 w 2611709"/>
                  <a:gd name="connsiteY17" fmla="*/ 31056 h 1981200"/>
                  <a:gd name="connsiteX18" fmla="*/ 1020939 w 2611709"/>
                  <a:gd name="connsiteY18" fmla="*/ 162446 h 1981200"/>
                  <a:gd name="connsiteX19" fmla="*/ 1116719 w 2611709"/>
                  <a:gd name="connsiteY19" fmla="*/ 31056 h 1981200"/>
                  <a:gd name="connsiteX20" fmla="*/ 1112149 w 2611709"/>
                  <a:gd name="connsiteY20" fmla="*/ 0 h 1981200"/>
                  <a:gd name="connsiteX21" fmla="*/ 1215670 w 2611709"/>
                  <a:gd name="connsiteY21" fmla="*/ 0 h 1981200"/>
                  <a:gd name="connsiteX22" fmla="*/ 1211099 w 2611709"/>
                  <a:gd name="connsiteY22" fmla="*/ 31056 h 1981200"/>
                  <a:gd name="connsiteX23" fmla="*/ 1306879 w 2611709"/>
                  <a:gd name="connsiteY23" fmla="*/ 162446 h 1981200"/>
                  <a:gd name="connsiteX24" fmla="*/ 1402659 w 2611709"/>
                  <a:gd name="connsiteY24" fmla="*/ 31056 h 1981200"/>
                  <a:gd name="connsiteX25" fmla="*/ 1398089 w 2611709"/>
                  <a:gd name="connsiteY25" fmla="*/ 0 h 1981200"/>
                  <a:gd name="connsiteX26" fmla="*/ 1501611 w 2611709"/>
                  <a:gd name="connsiteY26" fmla="*/ 0 h 1981200"/>
                  <a:gd name="connsiteX27" fmla="*/ 1497040 w 2611709"/>
                  <a:gd name="connsiteY27" fmla="*/ 31056 h 1981200"/>
                  <a:gd name="connsiteX28" fmla="*/ 1592820 w 2611709"/>
                  <a:gd name="connsiteY28" fmla="*/ 162446 h 1981200"/>
                  <a:gd name="connsiteX29" fmla="*/ 1688600 w 2611709"/>
                  <a:gd name="connsiteY29" fmla="*/ 31056 h 1981200"/>
                  <a:gd name="connsiteX30" fmla="*/ 1684029 w 2611709"/>
                  <a:gd name="connsiteY30" fmla="*/ 0 h 1981200"/>
                  <a:gd name="connsiteX31" fmla="*/ 1787551 w 2611709"/>
                  <a:gd name="connsiteY31" fmla="*/ 0 h 1981200"/>
                  <a:gd name="connsiteX32" fmla="*/ 1782981 w 2611709"/>
                  <a:gd name="connsiteY32" fmla="*/ 31056 h 1981200"/>
                  <a:gd name="connsiteX33" fmla="*/ 1878761 w 2611709"/>
                  <a:gd name="connsiteY33" fmla="*/ 162446 h 1981200"/>
                  <a:gd name="connsiteX34" fmla="*/ 1974541 w 2611709"/>
                  <a:gd name="connsiteY34" fmla="*/ 31056 h 1981200"/>
                  <a:gd name="connsiteX35" fmla="*/ 1969970 w 2611709"/>
                  <a:gd name="connsiteY35" fmla="*/ 0 h 1981200"/>
                  <a:gd name="connsiteX36" fmla="*/ 2073492 w 2611709"/>
                  <a:gd name="connsiteY36" fmla="*/ 0 h 1981200"/>
                  <a:gd name="connsiteX37" fmla="*/ 2068921 w 2611709"/>
                  <a:gd name="connsiteY37" fmla="*/ 31056 h 1981200"/>
                  <a:gd name="connsiteX38" fmla="*/ 2164701 w 2611709"/>
                  <a:gd name="connsiteY38" fmla="*/ 162446 h 1981200"/>
                  <a:gd name="connsiteX39" fmla="*/ 2260481 w 2611709"/>
                  <a:gd name="connsiteY39" fmla="*/ 31056 h 1981200"/>
                  <a:gd name="connsiteX40" fmla="*/ 2255911 w 2611709"/>
                  <a:gd name="connsiteY40" fmla="*/ 0 h 1981200"/>
                  <a:gd name="connsiteX41" fmla="*/ 2359433 w 2611709"/>
                  <a:gd name="connsiteY41" fmla="*/ 0 h 1981200"/>
                  <a:gd name="connsiteX42" fmla="*/ 2354862 w 2611709"/>
                  <a:gd name="connsiteY42" fmla="*/ 31056 h 1981200"/>
                  <a:gd name="connsiteX43" fmla="*/ 2450642 w 2611709"/>
                  <a:gd name="connsiteY43" fmla="*/ 162446 h 1981200"/>
                  <a:gd name="connsiteX44" fmla="*/ 2546422 w 2611709"/>
                  <a:gd name="connsiteY44" fmla="*/ 31056 h 1981200"/>
                  <a:gd name="connsiteX45" fmla="*/ 2541851 w 2611709"/>
                  <a:gd name="connsiteY45" fmla="*/ 0 h 1981200"/>
                  <a:gd name="connsiteX46" fmla="*/ 2611709 w 2611709"/>
                  <a:gd name="connsiteY46" fmla="*/ 0 h 1981200"/>
                  <a:gd name="connsiteX47" fmla="*/ 2611709 w 2611709"/>
                  <a:gd name="connsiteY47" fmla="*/ 1981200 h 1981200"/>
                  <a:gd name="connsiteX48" fmla="*/ 0 w 2611709"/>
                  <a:gd name="connsiteY48" fmla="*/ 1981200 h 1981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611709" h="1981200">
                    <a:moveTo>
                      <a:pt x="0" y="0"/>
                    </a:moveTo>
                    <a:lnTo>
                      <a:pt x="71907" y="0"/>
                    </a:lnTo>
                    <a:lnTo>
                      <a:pt x="67336" y="31056"/>
                    </a:lnTo>
                    <a:cubicBezTo>
                      <a:pt x="67336" y="103620"/>
                      <a:pt x="110219" y="162446"/>
                      <a:pt x="163116" y="162446"/>
                    </a:cubicBezTo>
                    <a:cubicBezTo>
                      <a:pt x="216014" y="162446"/>
                      <a:pt x="258897" y="103620"/>
                      <a:pt x="258897" y="31056"/>
                    </a:cubicBezTo>
                    <a:lnTo>
                      <a:pt x="254327" y="0"/>
                    </a:lnTo>
                    <a:lnTo>
                      <a:pt x="357848" y="0"/>
                    </a:lnTo>
                    <a:lnTo>
                      <a:pt x="353277" y="31056"/>
                    </a:lnTo>
                    <a:cubicBezTo>
                      <a:pt x="353277" y="103620"/>
                      <a:pt x="396159" y="162446"/>
                      <a:pt x="449057" y="162446"/>
                    </a:cubicBezTo>
                    <a:cubicBezTo>
                      <a:pt x="501955" y="162446"/>
                      <a:pt x="544837" y="103620"/>
                      <a:pt x="544837" y="31056"/>
                    </a:cubicBezTo>
                    <a:lnTo>
                      <a:pt x="540267" y="0"/>
                    </a:lnTo>
                    <a:lnTo>
                      <a:pt x="643788" y="0"/>
                    </a:lnTo>
                    <a:lnTo>
                      <a:pt x="639218" y="31056"/>
                    </a:lnTo>
                    <a:cubicBezTo>
                      <a:pt x="639218" y="103620"/>
                      <a:pt x="682100" y="162446"/>
                      <a:pt x="734998" y="162446"/>
                    </a:cubicBezTo>
                    <a:cubicBezTo>
                      <a:pt x="787896" y="162446"/>
                      <a:pt x="830778" y="103620"/>
                      <a:pt x="830778" y="31056"/>
                    </a:cubicBezTo>
                    <a:lnTo>
                      <a:pt x="826208" y="0"/>
                    </a:lnTo>
                    <a:lnTo>
                      <a:pt x="929729" y="0"/>
                    </a:lnTo>
                    <a:lnTo>
                      <a:pt x="925158" y="31056"/>
                    </a:lnTo>
                    <a:cubicBezTo>
                      <a:pt x="925158" y="103620"/>
                      <a:pt x="968041" y="162446"/>
                      <a:pt x="1020939" y="162446"/>
                    </a:cubicBezTo>
                    <a:cubicBezTo>
                      <a:pt x="1073836" y="162446"/>
                      <a:pt x="1116719" y="103620"/>
                      <a:pt x="1116719" y="31056"/>
                    </a:cubicBezTo>
                    <a:lnTo>
                      <a:pt x="1112149" y="0"/>
                    </a:lnTo>
                    <a:lnTo>
                      <a:pt x="1215670" y="0"/>
                    </a:lnTo>
                    <a:lnTo>
                      <a:pt x="1211099" y="31056"/>
                    </a:lnTo>
                    <a:cubicBezTo>
                      <a:pt x="1211099" y="103620"/>
                      <a:pt x="1253981" y="162446"/>
                      <a:pt x="1306879" y="162446"/>
                    </a:cubicBezTo>
                    <a:cubicBezTo>
                      <a:pt x="1359777" y="162446"/>
                      <a:pt x="1402659" y="103620"/>
                      <a:pt x="1402659" y="31056"/>
                    </a:cubicBezTo>
                    <a:lnTo>
                      <a:pt x="1398089" y="0"/>
                    </a:lnTo>
                    <a:lnTo>
                      <a:pt x="1501611" y="0"/>
                    </a:lnTo>
                    <a:lnTo>
                      <a:pt x="1497040" y="31056"/>
                    </a:lnTo>
                    <a:cubicBezTo>
                      <a:pt x="1497040" y="103620"/>
                      <a:pt x="1539922" y="162446"/>
                      <a:pt x="1592820" y="162446"/>
                    </a:cubicBezTo>
                    <a:cubicBezTo>
                      <a:pt x="1645718" y="162446"/>
                      <a:pt x="1688600" y="103620"/>
                      <a:pt x="1688600" y="31056"/>
                    </a:cubicBezTo>
                    <a:lnTo>
                      <a:pt x="1684029" y="0"/>
                    </a:lnTo>
                    <a:lnTo>
                      <a:pt x="1787551" y="0"/>
                    </a:lnTo>
                    <a:lnTo>
                      <a:pt x="1782981" y="31056"/>
                    </a:lnTo>
                    <a:cubicBezTo>
                      <a:pt x="1782981" y="103620"/>
                      <a:pt x="1825863" y="162446"/>
                      <a:pt x="1878761" y="162446"/>
                    </a:cubicBezTo>
                    <a:cubicBezTo>
                      <a:pt x="1931658" y="162446"/>
                      <a:pt x="1974541" y="103620"/>
                      <a:pt x="1974541" y="31056"/>
                    </a:cubicBezTo>
                    <a:lnTo>
                      <a:pt x="1969970" y="0"/>
                    </a:lnTo>
                    <a:lnTo>
                      <a:pt x="2073492" y="0"/>
                    </a:lnTo>
                    <a:lnTo>
                      <a:pt x="2068921" y="31056"/>
                    </a:lnTo>
                    <a:cubicBezTo>
                      <a:pt x="2068921" y="103620"/>
                      <a:pt x="2111803" y="162446"/>
                      <a:pt x="2164701" y="162446"/>
                    </a:cubicBezTo>
                    <a:cubicBezTo>
                      <a:pt x="2217599" y="162446"/>
                      <a:pt x="2260481" y="103620"/>
                      <a:pt x="2260481" y="31056"/>
                    </a:cubicBezTo>
                    <a:lnTo>
                      <a:pt x="2255911" y="0"/>
                    </a:lnTo>
                    <a:lnTo>
                      <a:pt x="2359433" y="0"/>
                    </a:lnTo>
                    <a:lnTo>
                      <a:pt x="2354862" y="31056"/>
                    </a:lnTo>
                    <a:cubicBezTo>
                      <a:pt x="2354862" y="103620"/>
                      <a:pt x="2397744" y="162446"/>
                      <a:pt x="2450642" y="162446"/>
                    </a:cubicBezTo>
                    <a:cubicBezTo>
                      <a:pt x="2503540" y="162446"/>
                      <a:pt x="2546422" y="103620"/>
                      <a:pt x="2546422" y="31056"/>
                    </a:cubicBezTo>
                    <a:lnTo>
                      <a:pt x="2541851" y="0"/>
                    </a:lnTo>
                    <a:lnTo>
                      <a:pt x="2611709" y="0"/>
                    </a:lnTo>
                    <a:lnTo>
                      <a:pt x="2611709" y="1981200"/>
                    </a:lnTo>
                    <a:lnTo>
                      <a:pt x="0" y="1981200"/>
                    </a:ln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</a:p>
            </p:txBody>
          </p:sp>
          <p:sp>
            <p:nvSpPr>
              <p:cNvPr id="85" name="Number7" descr="7c4c2f39-9d6a-444a-9076-438364e69eab"/>
              <p:cNvSpPr/>
              <p:nvPr/>
            </p:nvSpPr>
            <p:spPr>
              <a:xfrm>
                <a:off x="7526848" y="4529413"/>
                <a:ext cx="392831" cy="392831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7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86" name="Text7" descr="7618282e-1229-4ba1-ae25-52356ccc022a"/>
              <p:cNvSpPr txBox="1"/>
              <p:nvPr/>
            </p:nvSpPr>
            <p:spPr>
              <a:xfrm>
                <a:off x="7955057" y="5070667"/>
                <a:ext cx="2089142" cy="996766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科技应用不足制约农业现代化，需加强推广和创新。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87" name="Bullet7" descr="c071e9b8-1469-483c-841a-8c995e704f12"/>
              <p:cNvSpPr txBox="1"/>
              <p:nvPr/>
            </p:nvSpPr>
            <p:spPr>
              <a:xfrm>
                <a:off x="7955053" y="4380992"/>
                <a:ext cx="2089144" cy="68967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normAutofit/>
              </a:bodyPr>
              <a:lstStyle>
                <a:defPPr>
                  <a:defRPr lang="zh-CN"/>
                </a:defPPr>
                <a:lvl1pPr marL="0" algn="ctr" defTabSz="914400" rtl="0" eaLnBrk="1" latinLnBrk="0" hangingPunct="1">
                  <a:lnSpc>
                    <a:spcPct val="150000"/>
                  </a:lnSpc>
                  <a:defRPr sz="1200" kern="1200">
                    <a:solidFill>
                      <a:schemeClr val="bg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00000"/>
                  </a:lnSpc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科技影响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d3b385ca-aea4-437c-947a-0cf519257df8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三农问题现状及挑战</a:t>
            </a:r>
            <a:endParaRPr lang="en-US" dirty="0"/>
          </a:p>
        </p:txBody>
      </p:sp>
      <p:sp>
        <p:nvSpPr>
          <p:cNvPr id="25" name="Text Placeholder 24" descr="4e0ac1a5-cc8a-450c-b9f4-70f8e98703d1"/>
          <p:cNvSpPr/>
          <p:nvPr>
            <p:ph type="body" sz="quarter" idx="1" hasCustomPrompt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现状分析</a:t>
            </a:r>
            <a:endParaRPr lang="en-US" dirty="0"/>
          </a:p>
        </p:txBody>
      </p:sp>
      <p:grpSp>
        <p:nvGrpSpPr>
          <p:cNvPr id="12" name="2a9bf8f8-3310-4a88-9d86-f98af773d981.source.7.zh-Hans.pptx" descr="f67758c2-d47d-4ead-b4bd-13da08220b9c"/>
          <p:cNvGrpSpPr/>
          <p:nvPr/>
        </p:nvGrpSpPr>
        <p:grpSpPr>
          <a:xfrm>
            <a:off x="660400" y="0"/>
            <a:ext cx="10858500" cy="6857227"/>
            <a:chOff x="660400" y="0"/>
            <a:chExt cx="10858500" cy="6857227"/>
          </a:xfrm>
        </p:grpSpPr>
        <p:sp>
          <p:nvSpPr>
            <p:cNvPr id="3" name="图形 158" descr="150d1791-a486-4e47-bfa3-1ceb0957d193"/>
            <p:cNvSpPr/>
            <p:nvPr/>
          </p:nvSpPr>
          <p:spPr>
            <a:xfrm>
              <a:off x="2617195" y="0"/>
              <a:ext cx="6227472" cy="6857227"/>
            </a:xfrm>
            <a:custGeom>
              <a:avLst/>
              <a:gdLst>
                <a:gd name="connsiteX0" fmla="*/ 0 w 6227472"/>
                <a:gd name="connsiteY0" fmla="*/ 0 h 6857227"/>
                <a:gd name="connsiteX1" fmla="*/ 0 w 6227472"/>
                <a:gd name="connsiteY1" fmla="*/ 5967311 h 6857227"/>
                <a:gd name="connsiteX2" fmla="*/ 441162 w 6227472"/>
                <a:gd name="connsiteY2" fmla="*/ 6400285 h 6857227"/>
                <a:gd name="connsiteX3" fmla="*/ 2654849 w 6227472"/>
                <a:gd name="connsiteY3" fmla="*/ 6400285 h 6857227"/>
                <a:gd name="connsiteX4" fmla="*/ 3096011 w 6227472"/>
                <a:gd name="connsiteY4" fmla="*/ 5967311 h 6857227"/>
                <a:gd name="connsiteX5" fmla="*/ 3096011 w 6227472"/>
                <a:gd name="connsiteY5" fmla="*/ 1061560 h 6857227"/>
                <a:gd name="connsiteX6" fmla="*/ 3537173 w 6227472"/>
                <a:gd name="connsiteY6" fmla="*/ 628586 h 6857227"/>
                <a:gd name="connsiteX7" fmla="*/ 5786311 w 6227472"/>
                <a:gd name="connsiteY7" fmla="*/ 628586 h 6857227"/>
                <a:gd name="connsiteX8" fmla="*/ 6227472 w 6227472"/>
                <a:gd name="connsiteY8" fmla="*/ 1061560 h 6857227"/>
                <a:gd name="connsiteX9" fmla="*/ 6227472 w 6227472"/>
                <a:gd name="connsiteY9" fmla="*/ 6857227 h 6857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27472" h="6857227">
                  <a:moveTo>
                    <a:pt x="0" y="0"/>
                  </a:moveTo>
                  <a:lnTo>
                    <a:pt x="0" y="5967311"/>
                  </a:lnTo>
                  <a:cubicBezTo>
                    <a:pt x="0" y="6206220"/>
                    <a:pt x="197735" y="6400285"/>
                    <a:pt x="441162" y="6400285"/>
                  </a:cubicBezTo>
                  <a:lnTo>
                    <a:pt x="2654849" y="6400285"/>
                  </a:lnTo>
                  <a:cubicBezTo>
                    <a:pt x="2898276" y="6400285"/>
                    <a:pt x="3096011" y="6206220"/>
                    <a:pt x="3096011" y="5967311"/>
                  </a:cubicBezTo>
                  <a:lnTo>
                    <a:pt x="3096011" y="1061560"/>
                  </a:lnTo>
                  <a:cubicBezTo>
                    <a:pt x="3096011" y="822651"/>
                    <a:pt x="3293746" y="628586"/>
                    <a:pt x="3537173" y="628586"/>
                  </a:cubicBezTo>
                  <a:lnTo>
                    <a:pt x="5786311" y="628586"/>
                  </a:lnTo>
                  <a:cubicBezTo>
                    <a:pt x="6029738" y="628586"/>
                    <a:pt x="6227472" y="822651"/>
                    <a:pt x="6227472" y="1061560"/>
                  </a:cubicBezTo>
                  <a:lnTo>
                    <a:pt x="6227472" y="6857227"/>
                  </a:lnTo>
                </a:path>
              </a:pathLst>
            </a:custGeom>
            <a:noFill/>
            <a:ln w="6350" cap="rnd">
              <a:solidFill>
                <a:schemeClr val="tx1">
                  <a:alpha val="50000"/>
                </a:schemeClr>
              </a:solidFill>
              <a:prstDash val="dash"/>
              <a:round/>
              <a:headEnd type="none"/>
              <a:tailEnd type="none"/>
            </a:ln>
          </p:spPr>
          <p:txBody>
            <a:bodyPr rtlCol="0" anchor="ctr"/>
            <a:lstStyle/>
            <a:p>
              <a:pPr algn="l"/>
            </a:p>
          </p:txBody>
        </p:sp>
        <p:sp>
          <p:nvSpPr>
            <p:cNvPr id="54" name="Title" descr="eaf66758-aa5b-4dda-a3a5-d5a7553d4301"/>
            <p:cNvSpPr/>
            <p:nvPr/>
          </p:nvSpPr>
          <p:spPr>
            <a:xfrm>
              <a:off x="660400" y="1130300"/>
              <a:ext cx="1596713" cy="5003800"/>
            </a:xfrm>
            <a:prstGeom prst="rect">
              <a:avLst/>
            </a:prstGeom>
            <a:noFill/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/>
            </a:bodyPr>
            <a:lstStyle/>
            <a:p>
              <a:pPr algn="l"/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当前农业、农村、农民的现状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4" name="组合 3" descr="371e8fae-2076-4782-bd96-73cdc9612515"/>
            <p:cNvGrpSpPr/>
            <p:nvPr/>
          </p:nvGrpSpPr>
          <p:grpSpPr>
            <a:xfrm>
              <a:off x="2310457" y="1977457"/>
              <a:ext cx="2992283" cy="1615173"/>
              <a:chOff x="2310457" y="1977457"/>
              <a:chExt cx="2992283" cy="1615173"/>
            </a:xfrm>
          </p:grpSpPr>
          <p:sp>
            <p:nvSpPr>
              <p:cNvPr id="5" name="Text1" descr="aabb100e-0d51-41c9-988c-3491a336ceeb"/>
              <p:cNvSpPr/>
              <p:nvPr/>
            </p:nvSpPr>
            <p:spPr>
              <a:xfrm>
                <a:off x="2969403" y="2762819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农业生产技术相对落后，机械化水平低，导致生产效率低下，影响农民收入。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6" name="Bullet1" descr="807804a5-51c0-4f89-b12e-cc0c762c5337"/>
              <p:cNvSpPr txBox="1"/>
              <p:nvPr/>
            </p:nvSpPr>
            <p:spPr>
              <a:xfrm>
                <a:off x="2969403" y="1977457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农业现状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91" name="Number1" descr="a85a5455-4abe-4747-995f-3d4f539331c3"/>
              <p:cNvSpPr/>
              <p:nvPr/>
            </p:nvSpPr>
            <p:spPr>
              <a:xfrm>
                <a:off x="2310457" y="2360067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1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7" name="组合 6" descr="5ba2bcf3-b5cc-438c-bafe-4a59821e60bf"/>
            <p:cNvGrpSpPr/>
            <p:nvPr/>
          </p:nvGrpSpPr>
          <p:grpSpPr>
            <a:xfrm>
              <a:off x="2310457" y="3671771"/>
              <a:ext cx="2992283" cy="1615173"/>
              <a:chOff x="2310457" y="3671771"/>
              <a:chExt cx="2992283" cy="1615173"/>
            </a:xfrm>
          </p:grpSpPr>
          <p:sp>
            <p:nvSpPr>
              <p:cNvPr id="94" name="Text2" descr="88bb28dd-f2e2-48c5-8f55-f1923f4496a0"/>
              <p:cNvSpPr/>
              <p:nvPr/>
            </p:nvSpPr>
            <p:spPr>
              <a:xfrm>
                <a:off x="2969403" y="4457133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农村基础设施薄弱，交通、水电等设施不完善，影响居民生活质量。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95" name="Bullet2" descr="2dc98629-4fee-4beb-9953-d6b236b5c96d"/>
              <p:cNvSpPr txBox="1"/>
              <p:nvPr/>
            </p:nvSpPr>
            <p:spPr>
              <a:xfrm>
                <a:off x="2969403" y="3671771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农村现状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96" name="Number2" descr="0fdbe79b-455a-481b-ac0d-4207b659c256"/>
              <p:cNvSpPr/>
              <p:nvPr/>
            </p:nvSpPr>
            <p:spPr>
              <a:xfrm>
                <a:off x="2310457" y="4054381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2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8" name="组合 7" descr="e1db6027-1c2c-4ea3-b98a-73a45236b00c"/>
            <p:cNvGrpSpPr/>
            <p:nvPr/>
          </p:nvGrpSpPr>
          <p:grpSpPr>
            <a:xfrm>
              <a:off x="5424887" y="1130300"/>
              <a:ext cx="2992283" cy="1615173"/>
              <a:chOff x="5424887" y="1130300"/>
              <a:chExt cx="2992283" cy="1615173"/>
            </a:xfrm>
          </p:grpSpPr>
          <p:sp>
            <p:nvSpPr>
              <p:cNvPr id="98" name="Text3" descr="6e2e78bb-116e-47ff-956f-da863edd4ea7"/>
              <p:cNvSpPr/>
              <p:nvPr/>
            </p:nvSpPr>
            <p:spPr>
              <a:xfrm>
                <a:off x="6083833" y="1915662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农民受教育程度普遍不高，缺乏专业技能，就业机会有限。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99" name="Bullet3" descr="3de19206-3c1d-480b-9d31-ebf502a8315f"/>
              <p:cNvSpPr txBox="1"/>
              <p:nvPr/>
            </p:nvSpPr>
            <p:spPr>
              <a:xfrm>
                <a:off x="6083833" y="1130300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农民现状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0" name="Number3" descr="72770c3b-1333-4ccf-92a7-d28041823f77"/>
              <p:cNvSpPr/>
              <p:nvPr/>
            </p:nvSpPr>
            <p:spPr>
              <a:xfrm>
                <a:off x="5424887" y="1512910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3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" name="组合 8" descr="e082c6a0-de5d-4389-89d4-a7ce1c6e1998"/>
            <p:cNvGrpSpPr/>
            <p:nvPr/>
          </p:nvGrpSpPr>
          <p:grpSpPr>
            <a:xfrm>
              <a:off x="5424887" y="2824614"/>
              <a:ext cx="2992283" cy="1615173"/>
              <a:chOff x="5424887" y="2824614"/>
              <a:chExt cx="2992283" cy="1615173"/>
            </a:xfrm>
          </p:grpSpPr>
          <p:sp>
            <p:nvSpPr>
              <p:cNvPr id="102" name="Text4" descr="76cf975f-c2d7-4fee-b7ec-7e7ab6bb2411"/>
              <p:cNvSpPr/>
              <p:nvPr/>
            </p:nvSpPr>
            <p:spPr>
              <a:xfrm>
                <a:off x="6083833" y="3609976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农业资源利用率低，土地、水资源浪费严重，制约农业可持续发展。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3" name="Bullet4" descr="24452bf7-dc51-4b85-a54d-2a4fde50f0bc"/>
              <p:cNvSpPr txBox="1"/>
              <p:nvPr/>
            </p:nvSpPr>
            <p:spPr>
              <a:xfrm>
                <a:off x="6083833" y="2824614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资源现状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4" name="Number4" descr="be5e2e54-3795-4d7b-98f7-66d0aaf5e46d"/>
              <p:cNvSpPr/>
              <p:nvPr/>
            </p:nvSpPr>
            <p:spPr>
              <a:xfrm>
                <a:off x="5424887" y="3207224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4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0" name="组合 9" descr="13f6fc0f-1911-4426-b119-bb8d39db213a"/>
            <p:cNvGrpSpPr/>
            <p:nvPr/>
          </p:nvGrpSpPr>
          <p:grpSpPr>
            <a:xfrm>
              <a:off x="5424887" y="4518927"/>
              <a:ext cx="2992283" cy="1615173"/>
              <a:chOff x="5424887" y="4518927"/>
              <a:chExt cx="2992283" cy="1615173"/>
            </a:xfrm>
          </p:grpSpPr>
          <p:sp>
            <p:nvSpPr>
              <p:cNvPr id="108" name="Text5" descr="717963cd-20ce-41b6-9ee5-4278deb52e09"/>
              <p:cNvSpPr/>
              <p:nvPr/>
            </p:nvSpPr>
            <p:spPr>
              <a:xfrm>
                <a:off x="6083833" y="5304289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农村经济发展缓慢，农民收入增长乏力，城乡差距进一步扩大。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9" name="Bullet5" descr="1afc7e4f-4142-4cd5-b67f-546a38fad4cc"/>
              <p:cNvSpPr txBox="1"/>
              <p:nvPr/>
            </p:nvSpPr>
            <p:spPr>
              <a:xfrm>
                <a:off x="6083833" y="4518927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经济现状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0" name="Number5" descr="e435bf08-bd2e-49aa-9f81-d1709cef4b25"/>
              <p:cNvSpPr/>
              <p:nvPr/>
            </p:nvSpPr>
            <p:spPr>
              <a:xfrm>
                <a:off x="5424887" y="4901537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5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1" name="组合 10" descr="363fb90a-b741-48b8-8d40-765baea9f77f"/>
            <p:cNvGrpSpPr/>
            <p:nvPr/>
          </p:nvGrpSpPr>
          <p:grpSpPr>
            <a:xfrm>
              <a:off x="8539317" y="1977457"/>
              <a:ext cx="2979583" cy="1615173"/>
              <a:chOff x="8539317" y="1977457"/>
              <a:chExt cx="2979583" cy="1615173"/>
            </a:xfrm>
          </p:grpSpPr>
          <p:sp>
            <p:nvSpPr>
              <p:cNvPr id="112" name="Text6" descr="90d081e6-e96c-43f0-852b-3ced444f5afb"/>
              <p:cNvSpPr/>
              <p:nvPr/>
            </p:nvSpPr>
            <p:spPr>
              <a:xfrm>
                <a:off x="9185563" y="2762819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农村社会保障体系不健全，医疗、养老等问题突出，影响社会稳定。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3" name="Bullet6" descr="435b7609-e987-43d0-8004-8fab9a8b8342"/>
              <p:cNvSpPr txBox="1"/>
              <p:nvPr/>
            </p:nvSpPr>
            <p:spPr>
              <a:xfrm>
                <a:off x="9185563" y="1977457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社会现状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4" name="Number6" descr="cac58f4d-68eb-46ff-ac68-0d855352709c"/>
              <p:cNvSpPr/>
              <p:nvPr/>
            </p:nvSpPr>
            <p:spPr>
              <a:xfrm>
                <a:off x="8539317" y="2360067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6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13" name="组合 12" descr="7b49958f-5618-417f-97db-b8b8da0c0bd5"/>
            <p:cNvGrpSpPr/>
            <p:nvPr/>
          </p:nvGrpSpPr>
          <p:grpSpPr>
            <a:xfrm>
              <a:off x="8526617" y="3671771"/>
              <a:ext cx="2992283" cy="1615173"/>
              <a:chOff x="8526617" y="3671771"/>
              <a:chExt cx="2992283" cy="1615173"/>
            </a:xfrm>
          </p:grpSpPr>
          <p:sp>
            <p:nvSpPr>
              <p:cNvPr id="116" name="Text7" descr="639fc3f7-1c42-4af8-93f4-6fa27859bbf6"/>
              <p:cNvSpPr/>
              <p:nvPr/>
            </p:nvSpPr>
            <p:spPr>
              <a:xfrm>
                <a:off x="9185563" y="4457133"/>
                <a:ext cx="2333337" cy="829811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1440" tIns="45720" rIns="91440" bIns="45720" anchor="t" anchorCtr="0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b="0" i="0" u="none" strike="noStrike">
                    <a:solidFill>
                      <a:srgbClr val="2F2F2F"/>
                    </a:solidFill>
                    <a:ea typeface="微软雅黑"/>
                  </a:rPr>
                  <a:t>农业生产过程中化肥、农药过度使用，导致环境污染问题日益严重。</a:t>
                </a:r>
                <a:endParaRPr lang="en-US" sz="1200" b="0" i="0" u="none" strike="noStrik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7" name="Bullet7" descr="bd7981e1-1e32-4789-b36e-5da719e46c5e"/>
              <p:cNvSpPr txBox="1"/>
              <p:nvPr/>
            </p:nvSpPr>
            <p:spPr>
              <a:xfrm>
                <a:off x="9185563" y="3671771"/>
                <a:ext cx="2333333" cy="785361"/>
              </a:xfrm>
              <a:prstGeom prst="roundRect">
                <a:avLst>
                  <a:gd name="adj" fmla="val 0"/>
                </a:avLst>
              </a:prstGeom>
              <a:noFill/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b" anchorCtr="0" forceAA="0" compatLnSpc="1">
                <a:normAutofit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环境现状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8" name="Number7" descr="31f0d4e4-92af-401d-9dcd-11a47459dc9d"/>
              <p:cNvSpPr/>
              <p:nvPr/>
            </p:nvSpPr>
            <p:spPr>
              <a:xfrm>
                <a:off x="8526617" y="4054381"/>
                <a:ext cx="605602" cy="553900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7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挑战分析</a:t>
            </a:r>
            <a:endParaRPr lang="en-US" dirty="0"/>
          </a:p>
        </p:txBody>
      </p:sp>
      <p:grpSp>
        <p:nvGrpSpPr>
          <p:cNvPr id="20" name="c0c9f994-ab33-4806-a62e-dca94c11c79d.source.8.zh-Hans.pptx" descr="750181a7-e38b-4e89-84e7-c6f930bf412f"/>
          <p:cNvGrpSpPr/>
          <p:nvPr/>
        </p:nvGrpSpPr>
        <p:grpSpPr>
          <a:xfrm>
            <a:off x="660400" y="1130300"/>
            <a:ext cx="11377045" cy="5155564"/>
            <a:chOff x="660400" y="1130300"/>
            <a:chExt cx="11377045" cy="5155564"/>
          </a:xfrm>
        </p:grpSpPr>
        <p:sp>
          <p:nvSpPr>
            <p:cNvPr id="39" name="Title" descr="f8674ec2-b6ad-4af6-8927-56061a2959df"/>
            <p:cNvSpPr/>
            <p:nvPr/>
          </p:nvSpPr>
          <p:spPr>
            <a:xfrm>
              <a:off x="660400" y="1130300"/>
              <a:ext cx="10858500" cy="7827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三农问题面临的挑战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12" name="组合 11" descr="215e3154-2465-4f00-8a56-21a46101e327"/>
            <p:cNvGrpSpPr/>
            <p:nvPr/>
          </p:nvGrpSpPr>
          <p:grpSpPr>
            <a:xfrm>
              <a:off x="660400" y="2063670"/>
              <a:ext cx="2761901" cy="1965219"/>
              <a:chOff x="660400" y="2063670"/>
              <a:chExt cx="2761901" cy="1965219"/>
            </a:xfrm>
          </p:grpSpPr>
          <p:sp>
            <p:nvSpPr>
              <p:cNvPr id="34" name="Shape1" descr="27541693-4c8d-4b0f-8a09-be133ffaa5a4"/>
              <p:cNvSpPr/>
              <p:nvPr/>
            </p:nvSpPr>
            <p:spPr>
              <a:xfrm>
                <a:off x="660400" y="2063670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37" name="Bullet1" descr="c889d00c-d77e-4ec1-a4ac-e5020912e883"/>
              <p:cNvSpPr/>
              <p:nvPr/>
            </p:nvSpPr>
            <p:spPr>
              <a:xfrm>
                <a:off x="936728" y="2238061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人口老龄化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38" name="Text1" descr="ddb8257d-505d-4ff9-a781-ad2ed8b70c0b"/>
              <p:cNvSpPr txBox="1"/>
              <p:nvPr/>
            </p:nvSpPr>
            <p:spPr>
              <a:xfrm>
                <a:off x="936728" y="2993148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农村人口老龄化严重，劳动力短缺问题日益突出，影响农业生产。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3" name="组合 12" descr="e649934d-e138-4699-9888-247c724f0411"/>
            <p:cNvGrpSpPr/>
            <p:nvPr/>
          </p:nvGrpSpPr>
          <p:grpSpPr>
            <a:xfrm>
              <a:off x="3359266" y="2063670"/>
              <a:ext cx="2761901" cy="1965219"/>
              <a:chOff x="3359266" y="2063670"/>
              <a:chExt cx="2761901" cy="1965219"/>
            </a:xfrm>
          </p:grpSpPr>
          <p:sp>
            <p:nvSpPr>
              <p:cNvPr id="44" name="Shape2" descr="38680ad4-5e0f-480f-803c-e5e310c49380"/>
              <p:cNvSpPr/>
              <p:nvPr/>
            </p:nvSpPr>
            <p:spPr>
              <a:xfrm>
                <a:off x="3359266" y="2063670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2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45" name="Bullet2" descr="3f520dad-08fb-4a69-b481-23d5af48e97f"/>
              <p:cNvSpPr/>
              <p:nvPr/>
            </p:nvSpPr>
            <p:spPr>
              <a:xfrm>
                <a:off x="3635594" y="2238061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资源短缺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46" name="Text2" descr="40872133-0b9b-44d2-992c-0bf9dc3d6270"/>
              <p:cNvSpPr txBox="1"/>
              <p:nvPr/>
            </p:nvSpPr>
            <p:spPr>
              <a:xfrm>
                <a:off x="3635594" y="2993148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土地、水资源日益短缺，制约农业的可持续发展，需合理利用。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4" name="组合 13" descr="05984f78-344e-46e6-8443-9726586034b5"/>
            <p:cNvGrpSpPr/>
            <p:nvPr/>
          </p:nvGrpSpPr>
          <p:grpSpPr>
            <a:xfrm>
              <a:off x="6058132" y="2063670"/>
              <a:ext cx="2761901" cy="1965219"/>
              <a:chOff x="6058132" y="2063670"/>
              <a:chExt cx="2761901" cy="1965219"/>
            </a:xfrm>
          </p:grpSpPr>
          <p:sp>
            <p:nvSpPr>
              <p:cNvPr id="49" name="Shape3" descr="ab19d8d7-a77e-4884-a7bb-eda100c080c5"/>
              <p:cNvSpPr/>
              <p:nvPr/>
            </p:nvSpPr>
            <p:spPr>
              <a:xfrm>
                <a:off x="6058132" y="2063670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3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50" name="Bullet3" descr="37d392e3-4fb3-4b59-97de-3957bea95f0b"/>
              <p:cNvSpPr/>
              <p:nvPr/>
            </p:nvSpPr>
            <p:spPr>
              <a:xfrm>
                <a:off x="6334460" y="2238061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环境污染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51" name="Text3" descr="6f96d901-5ee1-49d0-bec8-473f762485d3"/>
              <p:cNvSpPr txBox="1"/>
              <p:nvPr/>
            </p:nvSpPr>
            <p:spPr>
              <a:xfrm>
                <a:off x="6334460" y="2993148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农业活动导致的环境污染问题严重，影响生态平衡和居民健康。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5" name="组合 14" descr="f8c4ebca-5dae-47bc-b525-66d17f0b8259"/>
            <p:cNvGrpSpPr/>
            <p:nvPr/>
          </p:nvGrpSpPr>
          <p:grpSpPr>
            <a:xfrm>
              <a:off x="8756999" y="2063670"/>
              <a:ext cx="2761901" cy="1965219"/>
              <a:chOff x="8756999" y="2063670"/>
              <a:chExt cx="2761901" cy="1965219"/>
            </a:xfrm>
          </p:grpSpPr>
          <p:sp>
            <p:nvSpPr>
              <p:cNvPr id="53" name="Shape4" descr="69ed40b5-7362-4729-80f0-0735a321716e"/>
              <p:cNvSpPr/>
              <p:nvPr/>
            </p:nvSpPr>
            <p:spPr>
              <a:xfrm>
                <a:off x="8756999" y="2063670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4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54" name="Bullet4" descr="c94affa4-21ef-4369-ba34-8708e2be04c9"/>
              <p:cNvSpPr/>
              <p:nvPr/>
            </p:nvSpPr>
            <p:spPr>
              <a:xfrm>
                <a:off x="9033327" y="2238061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经济压力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55" name="Text4" descr="b9018664-a70e-435f-bdd9-6ab43327e09e"/>
              <p:cNvSpPr txBox="1"/>
              <p:nvPr/>
            </p:nvSpPr>
            <p:spPr>
              <a:xfrm>
                <a:off x="9033327" y="2993148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农产品价格波动大，农民收入不稳定，经济压力增大。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6" name="组合 15" descr="b37b2854-0048-4221-890e-3c2e8ed750a5"/>
            <p:cNvGrpSpPr/>
            <p:nvPr/>
          </p:nvGrpSpPr>
          <p:grpSpPr>
            <a:xfrm>
              <a:off x="660400" y="4146254"/>
              <a:ext cx="2761901" cy="1965219"/>
              <a:chOff x="660400" y="4146254"/>
              <a:chExt cx="2761901" cy="1965219"/>
            </a:xfrm>
          </p:grpSpPr>
          <p:sp>
            <p:nvSpPr>
              <p:cNvPr id="57" name="Shape5" descr="00608606-2604-49f4-bd1b-1e429a4c77f3"/>
              <p:cNvSpPr/>
              <p:nvPr/>
            </p:nvSpPr>
            <p:spPr>
              <a:xfrm>
                <a:off x="660400" y="4146254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5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58" name="Bullet5" descr="d13a17a1-275a-46f2-af2e-bdc36ab9946d"/>
              <p:cNvSpPr/>
              <p:nvPr/>
            </p:nvSpPr>
            <p:spPr>
              <a:xfrm>
                <a:off x="936728" y="4320645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社会问题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59" name="Text5" descr="99e06be3-f9be-43b2-b2a6-033404501cf8"/>
              <p:cNvSpPr txBox="1"/>
              <p:nvPr/>
            </p:nvSpPr>
            <p:spPr>
              <a:xfrm>
                <a:off x="936728" y="5075732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农村社会保障不足，医疗、教育等资源缺乏，影响社会和谐。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7" name="组合 16" descr="2d1150ad-a3f1-4b5f-98d8-ac1093c5328b"/>
            <p:cNvGrpSpPr/>
            <p:nvPr/>
          </p:nvGrpSpPr>
          <p:grpSpPr>
            <a:xfrm>
              <a:off x="3359266" y="4146254"/>
              <a:ext cx="2761901" cy="1965219"/>
              <a:chOff x="3359266" y="4146254"/>
              <a:chExt cx="2761901" cy="1965219"/>
            </a:xfrm>
          </p:grpSpPr>
          <p:sp>
            <p:nvSpPr>
              <p:cNvPr id="62" name="Shape6" descr="aa8e4d89-fef2-4929-9198-7422e0f522c9"/>
              <p:cNvSpPr/>
              <p:nvPr/>
            </p:nvSpPr>
            <p:spPr>
              <a:xfrm>
                <a:off x="3359266" y="4146254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6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67" name="Bullet6" descr="d310c947-bd7e-4af0-a497-62749ec3c1ae"/>
              <p:cNvSpPr/>
              <p:nvPr/>
            </p:nvSpPr>
            <p:spPr>
              <a:xfrm>
                <a:off x="3635594" y="4320644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政策落实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68" name="Text6" descr="03314c18-0c1d-420b-88c4-afed6c9f8155"/>
              <p:cNvSpPr txBox="1"/>
              <p:nvPr/>
            </p:nvSpPr>
            <p:spPr>
              <a:xfrm>
                <a:off x="3635594" y="5075731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农业政策落实不到位，影响农民积极性和农业发展。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sp>
          <p:nvSpPr>
            <p:cNvPr id="90" name="Freeform 22" descr="487d7a84-573e-4802-a9d1-aa54242f254f"/>
            <p:cNvSpPr/>
            <p:nvPr/>
          </p:nvSpPr>
          <p:spPr bwMode="auto">
            <a:xfrm>
              <a:off x="10880971" y="5923908"/>
              <a:ext cx="344117" cy="355266"/>
            </a:xfrm>
            <a:custGeom>
              <a:avLst/>
              <a:gdLst>
                <a:gd name="T0" fmla="*/ 191 w 195"/>
                <a:gd name="T1" fmla="*/ 35 h 201"/>
                <a:gd name="T2" fmla="*/ 193 w 195"/>
                <a:gd name="T3" fmla="*/ 44 h 201"/>
                <a:gd name="T4" fmla="*/ 177 w 195"/>
                <a:gd name="T5" fmla="*/ 104 h 201"/>
                <a:gd name="T6" fmla="*/ 110 w 195"/>
                <a:gd name="T7" fmla="*/ 143 h 201"/>
                <a:gd name="T8" fmla="*/ 108 w 195"/>
                <a:gd name="T9" fmla="*/ 142 h 201"/>
                <a:gd name="T10" fmla="*/ 117 w 195"/>
                <a:gd name="T11" fmla="*/ 128 h 201"/>
                <a:gd name="T12" fmla="*/ 122 w 195"/>
                <a:gd name="T13" fmla="*/ 105 h 201"/>
                <a:gd name="T14" fmla="*/ 122 w 195"/>
                <a:gd name="T15" fmla="*/ 104 h 201"/>
                <a:gd name="T16" fmla="*/ 95 w 195"/>
                <a:gd name="T17" fmla="*/ 123 h 201"/>
                <a:gd name="T18" fmla="*/ 59 w 195"/>
                <a:gd name="T19" fmla="*/ 192 h 201"/>
                <a:gd name="T20" fmla="*/ 57 w 195"/>
                <a:gd name="T21" fmla="*/ 200 h 201"/>
                <a:gd name="T22" fmla="*/ 49 w 195"/>
                <a:gd name="T23" fmla="*/ 198 h 201"/>
                <a:gd name="T24" fmla="*/ 39 w 195"/>
                <a:gd name="T25" fmla="*/ 188 h 201"/>
                <a:gd name="T26" fmla="*/ 14 w 195"/>
                <a:gd name="T27" fmla="*/ 80 h 201"/>
                <a:gd name="T28" fmla="*/ 47 w 195"/>
                <a:gd name="T29" fmla="*/ 33 h 201"/>
                <a:gd name="T30" fmla="*/ 133 w 195"/>
                <a:gd name="T31" fmla="*/ 0 h 201"/>
                <a:gd name="T32" fmla="*/ 157 w 195"/>
                <a:gd name="T33" fmla="*/ 3 h 201"/>
                <a:gd name="T34" fmla="*/ 174 w 195"/>
                <a:gd name="T35" fmla="*/ 11 h 201"/>
                <a:gd name="T36" fmla="*/ 191 w 195"/>
                <a:gd name="T37" fmla="*/ 35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5" h="201">
                  <a:moveTo>
                    <a:pt x="191" y="35"/>
                  </a:moveTo>
                  <a:cubicBezTo>
                    <a:pt x="192" y="38"/>
                    <a:pt x="193" y="41"/>
                    <a:pt x="193" y="44"/>
                  </a:cubicBezTo>
                  <a:cubicBezTo>
                    <a:pt x="195" y="67"/>
                    <a:pt x="188" y="88"/>
                    <a:pt x="177" y="104"/>
                  </a:cubicBezTo>
                  <a:cubicBezTo>
                    <a:pt x="157" y="135"/>
                    <a:pt x="124" y="152"/>
                    <a:pt x="110" y="143"/>
                  </a:cubicBezTo>
                  <a:cubicBezTo>
                    <a:pt x="109" y="143"/>
                    <a:pt x="108" y="142"/>
                    <a:pt x="108" y="142"/>
                  </a:cubicBezTo>
                  <a:cubicBezTo>
                    <a:pt x="111" y="137"/>
                    <a:pt x="115" y="133"/>
                    <a:pt x="117" y="128"/>
                  </a:cubicBezTo>
                  <a:cubicBezTo>
                    <a:pt x="121" y="121"/>
                    <a:pt x="123" y="114"/>
                    <a:pt x="122" y="105"/>
                  </a:cubicBezTo>
                  <a:cubicBezTo>
                    <a:pt x="122" y="104"/>
                    <a:pt x="122" y="104"/>
                    <a:pt x="122" y="104"/>
                  </a:cubicBezTo>
                  <a:cubicBezTo>
                    <a:pt x="113" y="110"/>
                    <a:pt x="103" y="116"/>
                    <a:pt x="95" y="123"/>
                  </a:cubicBezTo>
                  <a:cubicBezTo>
                    <a:pt x="75" y="140"/>
                    <a:pt x="59" y="161"/>
                    <a:pt x="59" y="192"/>
                  </a:cubicBezTo>
                  <a:cubicBezTo>
                    <a:pt x="59" y="196"/>
                    <a:pt x="58" y="198"/>
                    <a:pt x="57" y="200"/>
                  </a:cubicBezTo>
                  <a:cubicBezTo>
                    <a:pt x="55" y="201"/>
                    <a:pt x="53" y="201"/>
                    <a:pt x="49" y="198"/>
                  </a:cubicBezTo>
                  <a:cubicBezTo>
                    <a:pt x="45" y="195"/>
                    <a:pt x="42" y="192"/>
                    <a:pt x="39" y="188"/>
                  </a:cubicBezTo>
                  <a:cubicBezTo>
                    <a:pt x="10" y="153"/>
                    <a:pt x="0" y="116"/>
                    <a:pt x="14" y="80"/>
                  </a:cubicBezTo>
                  <a:cubicBezTo>
                    <a:pt x="21" y="61"/>
                    <a:pt x="33" y="45"/>
                    <a:pt x="47" y="33"/>
                  </a:cubicBezTo>
                  <a:cubicBezTo>
                    <a:pt x="72" y="11"/>
                    <a:pt x="105" y="0"/>
                    <a:pt x="133" y="0"/>
                  </a:cubicBezTo>
                  <a:cubicBezTo>
                    <a:pt x="141" y="0"/>
                    <a:pt x="150" y="1"/>
                    <a:pt x="157" y="3"/>
                  </a:cubicBezTo>
                  <a:cubicBezTo>
                    <a:pt x="163" y="5"/>
                    <a:pt x="169" y="7"/>
                    <a:pt x="174" y="11"/>
                  </a:cubicBezTo>
                  <a:cubicBezTo>
                    <a:pt x="182" y="16"/>
                    <a:pt x="188" y="24"/>
                    <a:pt x="191" y="35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1" name="Freeform 23" descr="b7f337fe-23f3-4148-8ba4-682c5a44e3e0"/>
            <p:cNvSpPr/>
            <p:nvPr/>
          </p:nvSpPr>
          <p:spPr bwMode="auto">
            <a:xfrm>
              <a:off x="11158197" y="5192566"/>
              <a:ext cx="870327" cy="793031"/>
            </a:xfrm>
            <a:custGeom>
              <a:avLst/>
              <a:gdLst>
                <a:gd name="T0" fmla="*/ 493 w 493"/>
                <a:gd name="T1" fmla="*/ 20 h 449"/>
                <a:gd name="T2" fmla="*/ 488 w 493"/>
                <a:gd name="T3" fmla="*/ 35 h 449"/>
                <a:gd name="T4" fmla="*/ 442 w 493"/>
                <a:gd name="T5" fmla="*/ 110 h 449"/>
                <a:gd name="T6" fmla="*/ 213 w 493"/>
                <a:gd name="T7" fmla="*/ 336 h 449"/>
                <a:gd name="T8" fmla="*/ 116 w 493"/>
                <a:gd name="T9" fmla="*/ 403 h 449"/>
                <a:gd name="T10" fmla="*/ 106 w 493"/>
                <a:gd name="T11" fmla="*/ 409 h 449"/>
                <a:gd name="T12" fmla="*/ 100 w 493"/>
                <a:gd name="T13" fmla="*/ 413 h 449"/>
                <a:gd name="T14" fmla="*/ 98 w 493"/>
                <a:gd name="T15" fmla="*/ 414 h 449"/>
                <a:gd name="T16" fmla="*/ 92 w 493"/>
                <a:gd name="T17" fmla="*/ 417 h 449"/>
                <a:gd name="T18" fmla="*/ 85 w 493"/>
                <a:gd name="T19" fmla="*/ 421 h 449"/>
                <a:gd name="T20" fmla="*/ 75 w 493"/>
                <a:gd name="T21" fmla="*/ 427 h 449"/>
                <a:gd name="T22" fmla="*/ 67 w 493"/>
                <a:gd name="T23" fmla="*/ 431 h 449"/>
                <a:gd name="T24" fmla="*/ 34 w 493"/>
                <a:gd name="T25" fmla="*/ 449 h 449"/>
                <a:gd name="T26" fmla="*/ 17 w 493"/>
                <a:gd name="T27" fmla="*/ 425 h 449"/>
                <a:gd name="T28" fmla="*/ 0 w 493"/>
                <a:gd name="T29" fmla="*/ 417 h 449"/>
                <a:gd name="T30" fmla="*/ 3 w 493"/>
                <a:gd name="T31" fmla="*/ 412 h 449"/>
                <a:gd name="T32" fmla="*/ 11 w 493"/>
                <a:gd name="T33" fmla="*/ 400 h 449"/>
                <a:gd name="T34" fmla="*/ 14 w 493"/>
                <a:gd name="T35" fmla="*/ 395 h 449"/>
                <a:gd name="T36" fmla="*/ 17 w 493"/>
                <a:gd name="T37" fmla="*/ 391 h 449"/>
                <a:gd name="T38" fmla="*/ 52 w 493"/>
                <a:gd name="T39" fmla="*/ 343 h 449"/>
                <a:gd name="T40" fmla="*/ 57 w 493"/>
                <a:gd name="T41" fmla="*/ 336 h 449"/>
                <a:gd name="T42" fmla="*/ 167 w 493"/>
                <a:gd name="T43" fmla="*/ 212 h 449"/>
                <a:gd name="T44" fmla="*/ 380 w 493"/>
                <a:gd name="T45" fmla="*/ 42 h 449"/>
                <a:gd name="T46" fmla="*/ 381 w 493"/>
                <a:gd name="T47" fmla="*/ 42 h 449"/>
                <a:gd name="T48" fmla="*/ 384 w 493"/>
                <a:gd name="T49" fmla="*/ 40 h 449"/>
                <a:gd name="T50" fmla="*/ 386 w 493"/>
                <a:gd name="T51" fmla="*/ 39 h 449"/>
                <a:gd name="T52" fmla="*/ 387 w 493"/>
                <a:gd name="T53" fmla="*/ 38 h 449"/>
                <a:gd name="T54" fmla="*/ 392 w 493"/>
                <a:gd name="T55" fmla="*/ 35 h 449"/>
                <a:gd name="T56" fmla="*/ 400 w 493"/>
                <a:gd name="T57" fmla="*/ 31 h 449"/>
                <a:gd name="T58" fmla="*/ 406 w 493"/>
                <a:gd name="T59" fmla="*/ 27 h 449"/>
                <a:gd name="T60" fmla="*/ 409 w 493"/>
                <a:gd name="T61" fmla="*/ 26 h 449"/>
                <a:gd name="T62" fmla="*/ 410 w 493"/>
                <a:gd name="T63" fmla="*/ 25 h 449"/>
                <a:gd name="T64" fmla="*/ 413 w 493"/>
                <a:gd name="T65" fmla="*/ 24 h 449"/>
                <a:gd name="T66" fmla="*/ 418 w 493"/>
                <a:gd name="T67" fmla="*/ 21 h 449"/>
                <a:gd name="T68" fmla="*/ 427 w 493"/>
                <a:gd name="T69" fmla="*/ 17 h 449"/>
                <a:gd name="T70" fmla="*/ 432 w 493"/>
                <a:gd name="T71" fmla="*/ 15 h 449"/>
                <a:gd name="T72" fmla="*/ 475 w 493"/>
                <a:gd name="T73" fmla="*/ 1 h 449"/>
                <a:gd name="T74" fmla="*/ 493 w 493"/>
                <a:gd name="T75" fmla="*/ 2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3" h="449">
                  <a:moveTo>
                    <a:pt x="493" y="20"/>
                  </a:moveTo>
                  <a:cubicBezTo>
                    <a:pt x="492" y="26"/>
                    <a:pt x="490" y="31"/>
                    <a:pt x="488" y="35"/>
                  </a:cubicBezTo>
                  <a:cubicBezTo>
                    <a:pt x="476" y="60"/>
                    <a:pt x="461" y="85"/>
                    <a:pt x="442" y="110"/>
                  </a:cubicBezTo>
                  <a:cubicBezTo>
                    <a:pt x="379" y="196"/>
                    <a:pt x="285" y="280"/>
                    <a:pt x="213" y="336"/>
                  </a:cubicBezTo>
                  <a:cubicBezTo>
                    <a:pt x="177" y="363"/>
                    <a:pt x="146" y="384"/>
                    <a:pt x="116" y="403"/>
                  </a:cubicBezTo>
                  <a:cubicBezTo>
                    <a:pt x="113" y="405"/>
                    <a:pt x="109" y="407"/>
                    <a:pt x="106" y="409"/>
                  </a:cubicBezTo>
                  <a:cubicBezTo>
                    <a:pt x="104" y="410"/>
                    <a:pt x="102" y="412"/>
                    <a:pt x="100" y="413"/>
                  </a:cubicBezTo>
                  <a:cubicBezTo>
                    <a:pt x="99" y="413"/>
                    <a:pt x="98" y="414"/>
                    <a:pt x="98" y="414"/>
                  </a:cubicBezTo>
                  <a:cubicBezTo>
                    <a:pt x="96" y="415"/>
                    <a:pt x="94" y="416"/>
                    <a:pt x="92" y="417"/>
                  </a:cubicBezTo>
                  <a:cubicBezTo>
                    <a:pt x="90" y="419"/>
                    <a:pt x="87" y="420"/>
                    <a:pt x="85" y="421"/>
                  </a:cubicBezTo>
                  <a:cubicBezTo>
                    <a:pt x="82" y="423"/>
                    <a:pt x="79" y="425"/>
                    <a:pt x="75" y="427"/>
                  </a:cubicBezTo>
                  <a:cubicBezTo>
                    <a:pt x="73" y="428"/>
                    <a:pt x="70" y="430"/>
                    <a:pt x="67" y="431"/>
                  </a:cubicBezTo>
                  <a:cubicBezTo>
                    <a:pt x="56" y="437"/>
                    <a:pt x="45" y="443"/>
                    <a:pt x="34" y="449"/>
                  </a:cubicBezTo>
                  <a:cubicBezTo>
                    <a:pt x="31" y="438"/>
                    <a:pt x="25" y="430"/>
                    <a:pt x="17" y="425"/>
                  </a:cubicBezTo>
                  <a:cubicBezTo>
                    <a:pt x="12" y="421"/>
                    <a:pt x="6" y="419"/>
                    <a:pt x="0" y="417"/>
                  </a:cubicBezTo>
                  <a:cubicBezTo>
                    <a:pt x="1" y="415"/>
                    <a:pt x="2" y="413"/>
                    <a:pt x="3" y="412"/>
                  </a:cubicBezTo>
                  <a:cubicBezTo>
                    <a:pt x="5" y="408"/>
                    <a:pt x="8" y="404"/>
                    <a:pt x="11" y="400"/>
                  </a:cubicBezTo>
                  <a:cubicBezTo>
                    <a:pt x="12" y="398"/>
                    <a:pt x="13" y="397"/>
                    <a:pt x="14" y="395"/>
                  </a:cubicBezTo>
                  <a:cubicBezTo>
                    <a:pt x="15" y="394"/>
                    <a:pt x="16" y="392"/>
                    <a:pt x="17" y="391"/>
                  </a:cubicBezTo>
                  <a:cubicBezTo>
                    <a:pt x="26" y="377"/>
                    <a:pt x="38" y="361"/>
                    <a:pt x="52" y="343"/>
                  </a:cubicBezTo>
                  <a:cubicBezTo>
                    <a:pt x="53" y="340"/>
                    <a:pt x="55" y="338"/>
                    <a:pt x="57" y="336"/>
                  </a:cubicBezTo>
                  <a:cubicBezTo>
                    <a:pt x="86" y="299"/>
                    <a:pt x="123" y="255"/>
                    <a:pt x="167" y="212"/>
                  </a:cubicBezTo>
                  <a:cubicBezTo>
                    <a:pt x="232" y="148"/>
                    <a:pt x="301" y="89"/>
                    <a:pt x="380" y="42"/>
                  </a:cubicBezTo>
                  <a:cubicBezTo>
                    <a:pt x="381" y="42"/>
                    <a:pt x="381" y="42"/>
                    <a:pt x="381" y="42"/>
                  </a:cubicBezTo>
                  <a:cubicBezTo>
                    <a:pt x="382" y="41"/>
                    <a:pt x="383" y="40"/>
                    <a:pt x="384" y="40"/>
                  </a:cubicBezTo>
                  <a:cubicBezTo>
                    <a:pt x="384" y="39"/>
                    <a:pt x="385" y="39"/>
                    <a:pt x="386" y="39"/>
                  </a:cubicBezTo>
                  <a:cubicBezTo>
                    <a:pt x="387" y="38"/>
                    <a:pt x="387" y="38"/>
                    <a:pt x="387" y="38"/>
                  </a:cubicBezTo>
                  <a:cubicBezTo>
                    <a:pt x="388" y="37"/>
                    <a:pt x="390" y="36"/>
                    <a:pt x="392" y="35"/>
                  </a:cubicBezTo>
                  <a:cubicBezTo>
                    <a:pt x="394" y="34"/>
                    <a:pt x="397" y="32"/>
                    <a:pt x="400" y="31"/>
                  </a:cubicBezTo>
                  <a:cubicBezTo>
                    <a:pt x="402" y="30"/>
                    <a:pt x="404" y="28"/>
                    <a:pt x="406" y="27"/>
                  </a:cubicBezTo>
                  <a:cubicBezTo>
                    <a:pt x="407" y="27"/>
                    <a:pt x="408" y="27"/>
                    <a:pt x="409" y="26"/>
                  </a:cubicBezTo>
                  <a:cubicBezTo>
                    <a:pt x="409" y="26"/>
                    <a:pt x="410" y="26"/>
                    <a:pt x="410" y="25"/>
                  </a:cubicBezTo>
                  <a:cubicBezTo>
                    <a:pt x="411" y="25"/>
                    <a:pt x="412" y="25"/>
                    <a:pt x="413" y="24"/>
                  </a:cubicBezTo>
                  <a:cubicBezTo>
                    <a:pt x="414" y="23"/>
                    <a:pt x="416" y="22"/>
                    <a:pt x="418" y="21"/>
                  </a:cubicBezTo>
                  <a:cubicBezTo>
                    <a:pt x="421" y="20"/>
                    <a:pt x="424" y="18"/>
                    <a:pt x="427" y="17"/>
                  </a:cubicBezTo>
                  <a:cubicBezTo>
                    <a:pt x="429" y="16"/>
                    <a:pt x="430" y="15"/>
                    <a:pt x="432" y="15"/>
                  </a:cubicBezTo>
                  <a:cubicBezTo>
                    <a:pt x="449" y="7"/>
                    <a:pt x="466" y="0"/>
                    <a:pt x="475" y="1"/>
                  </a:cubicBezTo>
                  <a:cubicBezTo>
                    <a:pt x="485" y="1"/>
                    <a:pt x="493" y="10"/>
                    <a:pt x="493" y="20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2" name="Freeform 24" descr="764cded2-a44c-41b3-93dc-cd82dbe38db4"/>
            <p:cNvSpPr/>
            <p:nvPr/>
          </p:nvSpPr>
          <p:spPr bwMode="auto">
            <a:xfrm>
              <a:off x="11158197" y="5786410"/>
              <a:ext cx="204390" cy="156823"/>
            </a:xfrm>
            <a:custGeom>
              <a:avLst/>
              <a:gdLst>
                <a:gd name="T0" fmla="*/ 17 w 116"/>
                <a:gd name="T1" fmla="*/ 89 h 89"/>
                <a:gd name="T2" fmla="*/ 17 w 116"/>
                <a:gd name="T3" fmla="*/ 89 h 89"/>
                <a:gd name="T4" fmla="*/ 17 w 116"/>
                <a:gd name="T5" fmla="*/ 89 h 89"/>
                <a:gd name="T6" fmla="*/ 9 w 116"/>
                <a:gd name="T7" fmla="*/ 84 h 89"/>
                <a:gd name="T8" fmla="*/ 7 w 116"/>
                <a:gd name="T9" fmla="*/ 83 h 89"/>
                <a:gd name="T10" fmla="*/ 7 w 116"/>
                <a:gd name="T11" fmla="*/ 83 h 89"/>
                <a:gd name="T12" fmla="*/ 7 w 116"/>
                <a:gd name="T13" fmla="*/ 83 h 89"/>
                <a:gd name="T14" fmla="*/ 0 w 116"/>
                <a:gd name="T15" fmla="*/ 81 h 89"/>
                <a:gd name="T16" fmla="*/ 0 w 116"/>
                <a:gd name="T17" fmla="*/ 81 h 89"/>
                <a:gd name="T18" fmla="*/ 3 w 116"/>
                <a:gd name="T19" fmla="*/ 76 h 89"/>
                <a:gd name="T20" fmla="*/ 11 w 116"/>
                <a:gd name="T21" fmla="*/ 64 h 89"/>
                <a:gd name="T22" fmla="*/ 14 w 116"/>
                <a:gd name="T23" fmla="*/ 59 h 89"/>
                <a:gd name="T24" fmla="*/ 17 w 116"/>
                <a:gd name="T25" fmla="*/ 55 h 89"/>
                <a:gd name="T26" fmla="*/ 52 w 116"/>
                <a:gd name="T27" fmla="*/ 7 h 89"/>
                <a:gd name="T28" fmla="*/ 57 w 116"/>
                <a:gd name="T29" fmla="*/ 0 h 89"/>
                <a:gd name="T30" fmla="*/ 89 w 116"/>
                <a:gd name="T31" fmla="*/ 33 h 89"/>
                <a:gd name="T32" fmla="*/ 89 w 116"/>
                <a:gd name="T33" fmla="*/ 33 h 89"/>
                <a:gd name="T34" fmla="*/ 89 w 116"/>
                <a:gd name="T35" fmla="*/ 33 h 89"/>
                <a:gd name="T36" fmla="*/ 17 w 116"/>
                <a:gd name="T37" fmla="*/ 89 h 89"/>
                <a:gd name="T38" fmla="*/ 112 w 116"/>
                <a:gd name="T39" fmla="*/ 70 h 89"/>
                <a:gd name="T40" fmla="*/ 116 w 116"/>
                <a:gd name="T41" fmla="*/ 67 h 89"/>
                <a:gd name="T42" fmla="*/ 112 w 116"/>
                <a:gd name="T43" fmla="*/ 7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6" h="89">
                  <a:moveTo>
                    <a:pt x="17" y="89"/>
                  </a:move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4" y="87"/>
                    <a:pt x="12" y="85"/>
                    <a:pt x="9" y="84"/>
                  </a:cubicBezTo>
                  <a:cubicBezTo>
                    <a:pt x="8" y="84"/>
                    <a:pt x="8" y="84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5" y="82"/>
                    <a:pt x="2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1" y="79"/>
                    <a:pt x="2" y="77"/>
                    <a:pt x="3" y="76"/>
                  </a:cubicBezTo>
                  <a:cubicBezTo>
                    <a:pt x="5" y="72"/>
                    <a:pt x="8" y="68"/>
                    <a:pt x="11" y="64"/>
                  </a:cubicBezTo>
                  <a:cubicBezTo>
                    <a:pt x="12" y="62"/>
                    <a:pt x="13" y="61"/>
                    <a:pt x="14" y="59"/>
                  </a:cubicBezTo>
                  <a:cubicBezTo>
                    <a:pt x="15" y="58"/>
                    <a:pt x="16" y="56"/>
                    <a:pt x="17" y="55"/>
                  </a:cubicBezTo>
                  <a:cubicBezTo>
                    <a:pt x="26" y="41"/>
                    <a:pt x="38" y="25"/>
                    <a:pt x="52" y="7"/>
                  </a:cubicBezTo>
                  <a:cubicBezTo>
                    <a:pt x="53" y="4"/>
                    <a:pt x="55" y="2"/>
                    <a:pt x="57" y="0"/>
                  </a:cubicBezTo>
                  <a:cubicBezTo>
                    <a:pt x="68" y="11"/>
                    <a:pt x="79" y="22"/>
                    <a:pt x="89" y="33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69" y="46"/>
                    <a:pt x="45" y="62"/>
                    <a:pt x="17" y="89"/>
                  </a:cubicBezTo>
                  <a:moveTo>
                    <a:pt x="112" y="70"/>
                  </a:moveTo>
                  <a:cubicBezTo>
                    <a:pt x="113" y="69"/>
                    <a:pt x="115" y="68"/>
                    <a:pt x="116" y="67"/>
                  </a:cubicBezTo>
                  <a:cubicBezTo>
                    <a:pt x="115" y="68"/>
                    <a:pt x="113" y="69"/>
                    <a:pt x="112" y="70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3" name="Freeform 25" descr="17e19166-84f9-4684-8090-ba7b2eea6b82"/>
            <p:cNvSpPr/>
            <p:nvPr/>
          </p:nvSpPr>
          <p:spPr bwMode="auto">
            <a:xfrm>
              <a:off x="11830824" y="5194052"/>
              <a:ext cx="195471" cy="72837"/>
            </a:xfrm>
            <a:custGeom>
              <a:avLst/>
              <a:gdLst>
                <a:gd name="T0" fmla="*/ 0 w 111"/>
                <a:gd name="T1" fmla="*/ 41 h 41"/>
                <a:gd name="T2" fmla="*/ 0 w 111"/>
                <a:gd name="T3" fmla="*/ 41 h 41"/>
                <a:gd name="T4" fmla="*/ 3 w 111"/>
                <a:gd name="T5" fmla="*/ 39 h 41"/>
                <a:gd name="T6" fmla="*/ 3 w 111"/>
                <a:gd name="T7" fmla="*/ 39 h 41"/>
                <a:gd name="T8" fmla="*/ 0 w 111"/>
                <a:gd name="T9" fmla="*/ 41 h 41"/>
                <a:gd name="T10" fmla="*/ 111 w 111"/>
                <a:gd name="T11" fmla="*/ 15 h 41"/>
                <a:gd name="T12" fmla="*/ 97 w 111"/>
                <a:gd name="T13" fmla="*/ 0 h 41"/>
                <a:gd name="T14" fmla="*/ 111 w 111"/>
                <a:gd name="T15" fmla="*/ 1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1" h="41"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1" y="40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1" y="40"/>
                    <a:pt x="0" y="41"/>
                  </a:cubicBezTo>
                  <a:moveTo>
                    <a:pt x="111" y="15"/>
                  </a:moveTo>
                  <a:cubicBezTo>
                    <a:pt x="110" y="7"/>
                    <a:pt x="104" y="1"/>
                    <a:pt x="97" y="0"/>
                  </a:cubicBezTo>
                  <a:cubicBezTo>
                    <a:pt x="104" y="1"/>
                    <a:pt x="110" y="7"/>
                    <a:pt x="111" y="1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7" name="任意多边形: 形状 116" descr="5b8d611b-c3b3-4496-b88d-e5971db7cabe"/>
            <p:cNvSpPr/>
            <p:nvPr/>
          </p:nvSpPr>
          <p:spPr bwMode="auto">
            <a:xfrm>
              <a:off x="11484477" y="5656373"/>
              <a:ext cx="76799" cy="74065"/>
            </a:xfrm>
            <a:custGeom>
              <a:avLst/>
              <a:gdLst>
                <a:gd name="connsiteX0" fmla="*/ 102345 w 164037"/>
                <a:gd name="connsiteY0" fmla="*/ 1749 h 158198"/>
                <a:gd name="connsiteX1" fmla="*/ 163646 w 164037"/>
                <a:gd name="connsiteY1" fmla="*/ 52755 h 158198"/>
                <a:gd name="connsiteX2" fmla="*/ 150638 w 164037"/>
                <a:gd name="connsiteY2" fmla="*/ 85388 h 158198"/>
                <a:gd name="connsiteX3" fmla="*/ 155575 w 164037"/>
                <a:gd name="connsiteY3" fmla="*/ 80902 h 158198"/>
                <a:gd name="connsiteX4" fmla="*/ 147983 w 164037"/>
                <a:gd name="connsiteY4" fmla="*/ 92332 h 158198"/>
                <a:gd name="connsiteX5" fmla="*/ 110970 w 164037"/>
                <a:gd name="connsiteY5" fmla="*/ 134718 h 158198"/>
                <a:gd name="connsiteX6" fmla="*/ 104086 w 164037"/>
                <a:gd name="connsiteY6" fmla="*/ 138326 h 158198"/>
                <a:gd name="connsiteX7" fmla="*/ 103945 w 164037"/>
                <a:gd name="connsiteY7" fmla="*/ 138475 h 158198"/>
                <a:gd name="connsiteX8" fmla="*/ 103371 w 164037"/>
                <a:gd name="connsiteY8" fmla="*/ 138701 h 158198"/>
                <a:gd name="connsiteX9" fmla="*/ 68262 w 164037"/>
                <a:gd name="connsiteY9" fmla="*/ 157102 h 158198"/>
                <a:gd name="connsiteX10" fmla="*/ 78615 w 164037"/>
                <a:gd name="connsiteY10" fmla="*/ 148463 h 158198"/>
                <a:gd name="connsiteX11" fmla="*/ 55437 w 164037"/>
                <a:gd name="connsiteY11" fmla="*/ 157602 h 158198"/>
                <a:gd name="connsiteX12" fmla="*/ 0 w 164037"/>
                <a:gd name="connsiteY12" fmla="*/ 115097 h 158198"/>
                <a:gd name="connsiteX13" fmla="*/ 102345 w 164037"/>
                <a:gd name="connsiteY13" fmla="*/ 1749 h 158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37" h="158198">
                  <a:moveTo>
                    <a:pt x="102345" y="1749"/>
                  </a:moveTo>
                  <a:cubicBezTo>
                    <a:pt x="139304" y="-6752"/>
                    <a:pt x="167733" y="16626"/>
                    <a:pt x="163646" y="52755"/>
                  </a:cubicBezTo>
                  <a:lnTo>
                    <a:pt x="150638" y="85388"/>
                  </a:lnTo>
                  <a:lnTo>
                    <a:pt x="155575" y="80902"/>
                  </a:lnTo>
                  <a:cubicBezTo>
                    <a:pt x="151779" y="84712"/>
                    <a:pt x="151779" y="88522"/>
                    <a:pt x="147983" y="92332"/>
                  </a:cubicBezTo>
                  <a:cubicBezTo>
                    <a:pt x="138492" y="109477"/>
                    <a:pt x="125205" y="123765"/>
                    <a:pt x="110970" y="134718"/>
                  </a:cubicBezTo>
                  <a:lnTo>
                    <a:pt x="104086" y="138326"/>
                  </a:lnTo>
                  <a:lnTo>
                    <a:pt x="103945" y="138475"/>
                  </a:lnTo>
                  <a:lnTo>
                    <a:pt x="103371" y="138701"/>
                  </a:lnTo>
                  <a:lnTo>
                    <a:pt x="68262" y="157102"/>
                  </a:lnTo>
                  <a:lnTo>
                    <a:pt x="78615" y="148463"/>
                  </a:lnTo>
                  <a:lnTo>
                    <a:pt x="55437" y="157602"/>
                  </a:lnTo>
                  <a:cubicBezTo>
                    <a:pt x="24639" y="161381"/>
                    <a:pt x="0" y="147212"/>
                    <a:pt x="0" y="115097"/>
                  </a:cubicBezTo>
                  <a:cubicBezTo>
                    <a:pt x="0" y="62201"/>
                    <a:pt x="53068" y="13084"/>
                    <a:pt x="102345" y="17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algn="l"/>
            </a:p>
          </p:txBody>
        </p:sp>
        <p:sp>
          <p:nvSpPr>
            <p:cNvPr id="116" name="任意多边形: 形状 115" descr="15463072-ef8d-4d3d-af8c-a4e155a4d79d"/>
            <p:cNvSpPr/>
            <p:nvPr/>
          </p:nvSpPr>
          <p:spPr bwMode="auto">
            <a:xfrm>
              <a:off x="11640104" y="5517554"/>
              <a:ext cx="76819" cy="72642"/>
            </a:xfrm>
            <a:custGeom>
              <a:avLst/>
              <a:gdLst>
                <a:gd name="connsiteX0" fmla="*/ 127497 w 164081"/>
                <a:gd name="connsiteY0" fmla="*/ 774 h 155158"/>
                <a:gd name="connsiteX1" fmla="*/ 147635 w 164081"/>
                <a:gd name="connsiteY1" fmla="*/ 7549 h 155158"/>
                <a:gd name="connsiteX2" fmla="*/ 152435 w 164081"/>
                <a:gd name="connsiteY2" fmla="*/ 12708 h 155158"/>
                <a:gd name="connsiteX3" fmla="*/ 154035 w 164081"/>
                <a:gd name="connsiteY3" fmla="*/ 10695 h 155158"/>
                <a:gd name="connsiteX4" fmla="*/ 156056 w 164081"/>
                <a:gd name="connsiteY4" fmla="*/ 16599 h 155158"/>
                <a:gd name="connsiteX5" fmla="*/ 160188 w 164081"/>
                <a:gd name="connsiteY5" fmla="*/ 21039 h 155158"/>
                <a:gd name="connsiteX6" fmla="*/ 160937 w 164081"/>
                <a:gd name="connsiteY6" fmla="*/ 30855 h 155158"/>
                <a:gd name="connsiteX7" fmla="*/ 164081 w 164081"/>
                <a:gd name="connsiteY7" fmla="*/ 40039 h 155158"/>
                <a:gd name="connsiteX8" fmla="*/ 162242 w 164081"/>
                <a:gd name="connsiteY8" fmla="*/ 47958 h 155158"/>
                <a:gd name="connsiteX9" fmla="*/ 163245 w 164081"/>
                <a:gd name="connsiteY9" fmla="*/ 61099 h 155158"/>
                <a:gd name="connsiteX10" fmla="*/ 156231 w 164081"/>
                <a:gd name="connsiteY10" fmla="*/ 73841 h 155158"/>
                <a:gd name="connsiteX11" fmla="*/ 155445 w 164081"/>
                <a:gd name="connsiteY11" fmla="*/ 77224 h 155158"/>
                <a:gd name="connsiteX12" fmla="*/ 150562 w 164081"/>
                <a:gd name="connsiteY12" fmla="*/ 84139 h 155158"/>
                <a:gd name="connsiteX13" fmla="*/ 138080 w 164081"/>
                <a:gd name="connsiteY13" fmla="*/ 106814 h 155158"/>
                <a:gd name="connsiteX14" fmla="*/ 130933 w 164081"/>
                <a:gd name="connsiteY14" fmla="*/ 111933 h 155158"/>
                <a:gd name="connsiteX15" fmla="*/ 129184 w 164081"/>
                <a:gd name="connsiteY15" fmla="*/ 114409 h 155158"/>
                <a:gd name="connsiteX16" fmla="*/ 89928 w 164081"/>
                <a:gd name="connsiteY16" fmla="*/ 141307 h 155158"/>
                <a:gd name="connsiteX17" fmla="*/ 86104 w 164081"/>
                <a:gd name="connsiteY17" fmla="*/ 144046 h 155158"/>
                <a:gd name="connsiteX18" fmla="*/ 80246 w 164081"/>
                <a:gd name="connsiteY18" fmla="*/ 145607 h 155158"/>
                <a:gd name="connsiteX19" fmla="*/ 48759 w 164081"/>
                <a:gd name="connsiteY19" fmla="*/ 155158 h 155158"/>
                <a:gd name="connsiteX20" fmla="*/ 37479 w 164081"/>
                <a:gd name="connsiteY20" fmla="*/ 155158 h 155158"/>
                <a:gd name="connsiteX21" fmla="*/ 39398 w 164081"/>
                <a:gd name="connsiteY21" fmla="*/ 152818 h 155158"/>
                <a:gd name="connsiteX22" fmla="*/ 16489 w 164081"/>
                <a:gd name="connsiteY22" fmla="*/ 145460 h 155158"/>
                <a:gd name="connsiteX23" fmla="*/ 3319 w 164081"/>
                <a:gd name="connsiteY23" fmla="*/ 87491 h 155158"/>
                <a:gd name="connsiteX24" fmla="*/ 127497 w 164081"/>
                <a:gd name="connsiteY24" fmla="*/ 774 h 155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4081" h="155158">
                  <a:moveTo>
                    <a:pt x="127497" y="774"/>
                  </a:moveTo>
                  <a:cubicBezTo>
                    <a:pt x="135493" y="1716"/>
                    <a:pt x="142196" y="4073"/>
                    <a:pt x="147635" y="7549"/>
                  </a:cubicBezTo>
                  <a:lnTo>
                    <a:pt x="152435" y="12708"/>
                  </a:lnTo>
                  <a:lnTo>
                    <a:pt x="154035" y="10695"/>
                  </a:lnTo>
                  <a:lnTo>
                    <a:pt x="156056" y="16599"/>
                  </a:lnTo>
                  <a:lnTo>
                    <a:pt x="160188" y="21039"/>
                  </a:lnTo>
                  <a:lnTo>
                    <a:pt x="160937" y="30855"/>
                  </a:lnTo>
                  <a:lnTo>
                    <a:pt x="164081" y="40039"/>
                  </a:lnTo>
                  <a:lnTo>
                    <a:pt x="162242" y="47958"/>
                  </a:lnTo>
                  <a:lnTo>
                    <a:pt x="163245" y="61099"/>
                  </a:lnTo>
                  <a:lnTo>
                    <a:pt x="156231" y="73841"/>
                  </a:lnTo>
                  <a:lnTo>
                    <a:pt x="155445" y="77224"/>
                  </a:lnTo>
                  <a:lnTo>
                    <a:pt x="150562" y="84139"/>
                  </a:lnTo>
                  <a:lnTo>
                    <a:pt x="138080" y="106814"/>
                  </a:lnTo>
                  <a:lnTo>
                    <a:pt x="130933" y="111933"/>
                  </a:lnTo>
                  <a:lnTo>
                    <a:pt x="129184" y="114409"/>
                  </a:lnTo>
                  <a:lnTo>
                    <a:pt x="89928" y="141307"/>
                  </a:lnTo>
                  <a:lnTo>
                    <a:pt x="86104" y="144046"/>
                  </a:lnTo>
                  <a:lnTo>
                    <a:pt x="80246" y="145607"/>
                  </a:lnTo>
                  <a:lnTo>
                    <a:pt x="48759" y="155158"/>
                  </a:lnTo>
                  <a:cubicBezTo>
                    <a:pt x="44999" y="155158"/>
                    <a:pt x="41239" y="155158"/>
                    <a:pt x="37479" y="155158"/>
                  </a:cubicBezTo>
                  <a:lnTo>
                    <a:pt x="39398" y="152818"/>
                  </a:lnTo>
                  <a:lnTo>
                    <a:pt x="16489" y="145460"/>
                  </a:lnTo>
                  <a:cubicBezTo>
                    <a:pt x="1438" y="133678"/>
                    <a:pt x="-4207" y="111998"/>
                    <a:pt x="3319" y="87491"/>
                  </a:cubicBezTo>
                  <a:cubicBezTo>
                    <a:pt x="18371" y="42247"/>
                    <a:pt x="74815" y="-6767"/>
                    <a:pt x="127497" y="7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algn="l"/>
            </a:p>
          </p:txBody>
        </p:sp>
        <p:sp>
          <p:nvSpPr>
            <p:cNvPr id="94" name="Freeform 30" descr="d03e3971-4928-447a-bdc8-7d355a8bfc44"/>
            <p:cNvSpPr/>
            <p:nvPr/>
          </p:nvSpPr>
          <p:spPr bwMode="auto">
            <a:xfrm>
              <a:off x="11218399" y="5909787"/>
              <a:ext cx="137498" cy="75810"/>
            </a:xfrm>
            <a:custGeom>
              <a:avLst/>
              <a:gdLst>
                <a:gd name="T0" fmla="*/ 0 w 78"/>
                <a:gd name="T1" fmla="*/ 43 h 43"/>
                <a:gd name="T2" fmla="*/ 0 w 78"/>
                <a:gd name="T3" fmla="*/ 43 h 43"/>
                <a:gd name="T4" fmla="*/ 33 w 78"/>
                <a:gd name="T5" fmla="*/ 25 h 43"/>
                <a:gd name="T6" fmla="*/ 41 w 78"/>
                <a:gd name="T7" fmla="*/ 21 h 43"/>
                <a:gd name="T8" fmla="*/ 51 w 78"/>
                <a:gd name="T9" fmla="*/ 15 h 43"/>
                <a:gd name="T10" fmla="*/ 58 w 78"/>
                <a:gd name="T11" fmla="*/ 11 h 43"/>
                <a:gd name="T12" fmla="*/ 64 w 78"/>
                <a:gd name="T13" fmla="*/ 8 h 43"/>
                <a:gd name="T14" fmla="*/ 66 w 78"/>
                <a:gd name="T15" fmla="*/ 7 h 43"/>
                <a:gd name="T16" fmla="*/ 72 w 78"/>
                <a:gd name="T17" fmla="*/ 3 h 43"/>
                <a:gd name="T18" fmla="*/ 78 w 78"/>
                <a:gd name="T19" fmla="*/ 0 h 43"/>
                <a:gd name="T20" fmla="*/ 0 w 78"/>
                <a:gd name="T21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43"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11" y="37"/>
                    <a:pt x="22" y="31"/>
                    <a:pt x="33" y="25"/>
                  </a:cubicBezTo>
                  <a:cubicBezTo>
                    <a:pt x="36" y="24"/>
                    <a:pt x="39" y="22"/>
                    <a:pt x="41" y="21"/>
                  </a:cubicBezTo>
                  <a:cubicBezTo>
                    <a:pt x="45" y="19"/>
                    <a:pt x="48" y="17"/>
                    <a:pt x="51" y="15"/>
                  </a:cubicBezTo>
                  <a:cubicBezTo>
                    <a:pt x="53" y="14"/>
                    <a:pt x="56" y="13"/>
                    <a:pt x="58" y="11"/>
                  </a:cubicBezTo>
                  <a:cubicBezTo>
                    <a:pt x="60" y="10"/>
                    <a:pt x="62" y="9"/>
                    <a:pt x="64" y="8"/>
                  </a:cubicBezTo>
                  <a:cubicBezTo>
                    <a:pt x="64" y="8"/>
                    <a:pt x="65" y="7"/>
                    <a:pt x="66" y="7"/>
                  </a:cubicBezTo>
                  <a:cubicBezTo>
                    <a:pt x="68" y="6"/>
                    <a:pt x="70" y="4"/>
                    <a:pt x="72" y="3"/>
                  </a:cubicBezTo>
                  <a:cubicBezTo>
                    <a:pt x="74" y="2"/>
                    <a:pt x="76" y="1"/>
                    <a:pt x="78" y="0"/>
                  </a:cubicBezTo>
                  <a:cubicBezTo>
                    <a:pt x="51" y="16"/>
                    <a:pt x="26" y="29"/>
                    <a:pt x="0" y="43"/>
                  </a:cubicBezTo>
                </a:path>
              </a:pathLst>
            </a:custGeom>
            <a:solidFill>
              <a:srgbClr val="1C2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5" name="Freeform 31" descr="813ef795-1d10-43f3-9617-57b4e28211cd"/>
            <p:cNvSpPr/>
            <p:nvPr/>
          </p:nvSpPr>
          <p:spPr bwMode="auto">
            <a:xfrm>
              <a:off x="11893999" y="5227498"/>
              <a:ext cx="7432" cy="3717"/>
            </a:xfrm>
            <a:custGeom>
              <a:avLst/>
              <a:gdLst>
                <a:gd name="T0" fmla="*/ 0 w 4"/>
                <a:gd name="T1" fmla="*/ 2 h 2"/>
                <a:gd name="T2" fmla="*/ 4 w 4"/>
                <a:gd name="T3" fmla="*/ 0 h 2"/>
                <a:gd name="T4" fmla="*/ 1 w 4"/>
                <a:gd name="T5" fmla="*/ 1 h 2"/>
                <a:gd name="T6" fmla="*/ 0 w 4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0" y="2"/>
                  </a:moveTo>
                  <a:cubicBezTo>
                    <a:pt x="1" y="1"/>
                    <a:pt x="2" y="1"/>
                    <a:pt x="4" y="0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2"/>
                    <a:pt x="1" y="2"/>
                    <a:pt x="0" y="2"/>
                  </a:cubicBezTo>
                </a:path>
              </a:pathLst>
            </a:custGeom>
            <a:solidFill>
              <a:srgbClr val="C2C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6" name="Freeform 32" descr="bebb7757-5979-4b2a-a3a1-7f30adeca688"/>
            <p:cNvSpPr/>
            <p:nvPr/>
          </p:nvSpPr>
          <p:spPr bwMode="auto">
            <a:xfrm>
              <a:off x="11315019" y="5194052"/>
              <a:ext cx="713505" cy="710532"/>
            </a:xfrm>
            <a:custGeom>
              <a:avLst/>
              <a:gdLst>
                <a:gd name="T0" fmla="*/ 27 w 404"/>
                <a:gd name="T1" fmla="*/ 402 h 402"/>
                <a:gd name="T2" fmla="*/ 0 w 404"/>
                <a:gd name="T3" fmla="*/ 368 h 402"/>
                <a:gd name="T4" fmla="*/ 114 w 404"/>
                <a:gd name="T5" fmla="*/ 303 h 402"/>
                <a:gd name="T6" fmla="*/ 135 w 404"/>
                <a:gd name="T7" fmla="*/ 286 h 402"/>
                <a:gd name="T8" fmla="*/ 137 w 404"/>
                <a:gd name="T9" fmla="*/ 283 h 402"/>
                <a:gd name="T10" fmla="*/ 194 w 404"/>
                <a:gd name="T11" fmla="*/ 224 h 402"/>
                <a:gd name="T12" fmla="*/ 197 w 404"/>
                <a:gd name="T13" fmla="*/ 224 h 402"/>
                <a:gd name="T14" fmla="*/ 207 w 404"/>
                <a:gd name="T15" fmla="*/ 221 h 402"/>
                <a:gd name="T16" fmla="*/ 225 w 404"/>
                <a:gd name="T17" fmla="*/ 186 h 402"/>
                <a:gd name="T18" fmla="*/ 239 w 404"/>
                <a:gd name="T19" fmla="*/ 169 h 402"/>
                <a:gd name="T20" fmla="*/ 299 w 404"/>
                <a:gd name="T21" fmla="*/ 78 h 402"/>
                <a:gd name="T22" fmla="*/ 310 w 404"/>
                <a:gd name="T23" fmla="*/ 58 h 402"/>
                <a:gd name="T24" fmla="*/ 353 w 404"/>
                <a:gd name="T25" fmla="*/ 109 h 402"/>
                <a:gd name="T26" fmla="*/ 399 w 404"/>
                <a:gd name="T27" fmla="*/ 34 h 402"/>
                <a:gd name="T28" fmla="*/ 404 w 404"/>
                <a:gd name="T29" fmla="*/ 19 h 402"/>
                <a:gd name="T30" fmla="*/ 403 w 404"/>
                <a:gd name="T31" fmla="*/ 15 h 402"/>
                <a:gd name="T32" fmla="*/ 404 w 404"/>
                <a:gd name="T33" fmla="*/ 18 h 402"/>
                <a:gd name="T34" fmla="*/ 404 w 404"/>
                <a:gd name="T35" fmla="*/ 19 h 402"/>
                <a:gd name="T36" fmla="*/ 399 w 404"/>
                <a:gd name="T37" fmla="*/ 34 h 402"/>
                <a:gd name="T38" fmla="*/ 353 w 404"/>
                <a:gd name="T39" fmla="*/ 109 h 402"/>
                <a:gd name="T40" fmla="*/ 166 w 404"/>
                <a:gd name="T41" fmla="*/ 302 h 402"/>
                <a:gd name="T42" fmla="*/ 158 w 404"/>
                <a:gd name="T43" fmla="*/ 308 h 402"/>
                <a:gd name="T44" fmla="*/ 124 w 404"/>
                <a:gd name="T45" fmla="*/ 335 h 402"/>
                <a:gd name="T46" fmla="*/ 27 w 404"/>
                <a:gd name="T47" fmla="*/ 402 h 402"/>
                <a:gd name="T48" fmla="*/ 27 w 404"/>
                <a:gd name="T49" fmla="*/ 402 h 402"/>
                <a:gd name="T50" fmla="*/ 324 w 404"/>
                <a:gd name="T51" fmla="*/ 23 h 402"/>
                <a:gd name="T52" fmla="*/ 324 w 404"/>
                <a:gd name="T53" fmla="*/ 23 h 402"/>
                <a:gd name="T54" fmla="*/ 328 w 404"/>
                <a:gd name="T55" fmla="*/ 21 h 402"/>
                <a:gd name="T56" fmla="*/ 329 w 404"/>
                <a:gd name="T57" fmla="*/ 20 h 402"/>
                <a:gd name="T58" fmla="*/ 332 w 404"/>
                <a:gd name="T59" fmla="*/ 19 h 402"/>
                <a:gd name="T60" fmla="*/ 385 w 404"/>
                <a:gd name="T61" fmla="*/ 0 h 402"/>
                <a:gd name="T62" fmla="*/ 386 w 404"/>
                <a:gd name="T63" fmla="*/ 0 h 402"/>
                <a:gd name="T64" fmla="*/ 389 w 404"/>
                <a:gd name="T65" fmla="*/ 0 h 402"/>
                <a:gd name="T66" fmla="*/ 386 w 404"/>
                <a:gd name="T67" fmla="*/ 0 h 402"/>
                <a:gd name="T68" fmla="*/ 385 w 404"/>
                <a:gd name="T69" fmla="*/ 0 h 402"/>
                <a:gd name="T70" fmla="*/ 324 w 404"/>
                <a:gd name="T71" fmla="*/ 2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4" h="402">
                  <a:moveTo>
                    <a:pt x="27" y="402"/>
                  </a:moveTo>
                  <a:cubicBezTo>
                    <a:pt x="19" y="390"/>
                    <a:pt x="10" y="379"/>
                    <a:pt x="0" y="368"/>
                  </a:cubicBezTo>
                  <a:cubicBezTo>
                    <a:pt x="40" y="345"/>
                    <a:pt x="71" y="336"/>
                    <a:pt x="114" y="303"/>
                  </a:cubicBezTo>
                  <a:cubicBezTo>
                    <a:pt x="121" y="301"/>
                    <a:pt x="130" y="295"/>
                    <a:pt x="135" y="286"/>
                  </a:cubicBezTo>
                  <a:cubicBezTo>
                    <a:pt x="136" y="285"/>
                    <a:pt x="136" y="284"/>
                    <a:pt x="137" y="283"/>
                  </a:cubicBezTo>
                  <a:cubicBezTo>
                    <a:pt x="154" y="268"/>
                    <a:pt x="173" y="249"/>
                    <a:pt x="194" y="224"/>
                  </a:cubicBezTo>
                  <a:cubicBezTo>
                    <a:pt x="195" y="224"/>
                    <a:pt x="196" y="224"/>
                    <a:pt x="197" y="224"/>
                  </a:cubicBezTo>
                  <a:cubicBezTo>
                    <a:pt x="200" y="224"/>
                    <a:pt x="204" y="223"/>
                    <a:pt x="207" y="221"/>
                  </a:cubicBezTo>
                  <a:cubicBezTo>
                    <a:pt x="225" y="213"/>
                    <a:pt x="232" y="194"/>
                    <a:pt x="225" y="186"/>
                  </a:cubicBezTo>
                  <a:cubicBezTo>
                    <a:pt x="230" y="181"/>
                    <a:pt x="234" y="175"/>
                    <a:pt x="239" y="169"/>
                  </a:cubicBezTo>
                  <a:cubicBezTo>
                    <a:pt x="261" y="141"/>
                    <a:pt x="281" y="111"/>
                    <a:pt x="299" y="78"/>
                  </a:cubicBezTo>
                  <a:cubicBezTo>
                    <a:pt x="303" y="72"/>
                    <a:pt x="307" y="65"/>
                    <a:pt x="310" y="58"/>
                  </a:cubicBezTo>
                  <a:cubicBezTo>
                    <a:pt x="326" y="74"/>
                    <a:pt x="340" y="91"/>
                    <a:pt x="353" y="109"/>
                  </a:cubicBezTo>
                  <a:cubicBezTo>
                    <a:pt x="372" y="84"/>
                    <a:pt x="387" y="59"/>
                    <a:pt x="399" y="34"/>
                  </a:cubicBezTo>
                  <a:cubicBezTo>
                    <a:pt x="401" y="30"/>
                    <a:pt x="403" y="25"/>
                    <a:pt x="404" y="19"/>
                  </a:cubicBezTo>
                  <a:cubicBezTo>
                    <a:pt x="404" y="18"/>
                    <a:pt x="404" y="16"/>
                    <a:pt x="403" y="15"/>
                  </a:cubicBezTo>
                  <a:cubicBezTo>
                    <a:pt x="404" y="16"/>
                    <a:pt x="404" y="17"/>
                    <a:pt x="404" y="18"/>
                  </a:cubicBezTo>
                  <a:cubicBezTo>
                    <a:pt x="404" y="18"/>
                    <a:pt x="404" y="19"/>
                    <a:pt x="404" y="19"/>
                  </a:cubicBezTo>
                  <a:cubicBezTo>
                    <a:pt x="403" y="25"/>
                    <a:pt x="401" y="30"/>
                    <a:pt x="399" y="34"/>
                  </a:cubicBezTo>
                  <a:cubicBezTo>
                    <a:pt x="387" y="59"/>
                    <a:pt x="372" y="84"/>
                    <a:pt x="353" y="109"/>
                  </a:cubicBezTo>
                  <a:cubicBezTo>
                    <a:pt x="302" y="179"/>
                    <a:pt x="229" y="249"/>
                    <a:pt x="166" y="302"/>
                  </a:cubicBezTo>
                  <a:cubicBezTo>
                    <a:pt x="163" y="304"/>
                    <a:pt x="161" y="306"/>
                    <a:pt x="158" y="308"/>
                  </a:cubicBezTo>
                  <a:cubicBezTo>
                    <a:pt x="146" y="317"/>
                    <a:pt x="135" y="326"/>
                    <a:pt x="124" y="335"/>
                  </a:cubicBezTo>
                  <a:cubicBezTo>
                    <a:pt x="88" y="362"/>
                    <a:pt x="57" y="383"/>
                    <a:pt x="27" y="402"/>
                  </a:cubicBezTo>
                  <a:cubicBezTo>
                    <a:pt x="27" y="402"/>
                    <a:pt x="27" y="402"/>
                    <a:pt x="27" y="402"/>
                  </a:cubicBezTo>
                  <a:moveTo>
                    <a:pt x="324" y="23"/>
                  </a:moveTo>
                  <a:cubicBezTo>
                    <a:pt x="324" y="23"/>
                    <a:pt x="324" y="23"/>
                    <a:pt x="324" y="23"/>
                  </a:cubicBezTo>
                  <a:cubicBezTo>
                    <a:pt x="325" y="22"/>
                    <a:pt x="327" y="21"/>
                    <a:pt x="328" y="21"/>
                  </a:cubicBezTo>
                  <a:cubicBezTo>
                    <a:pt x="329" y="21"/>
                    <a:pt x="329" y="21"/>
                    <a:pt x="329" y="20"/>
                  </a:cubicBezTo>
                  <a:cubicBezTo>
                    <a:pt x="330" y="20"/>
                    <a:pt x="331" y="20"/>
                    <a:pt x="332" y="19"/>
                  </a:cubicBezTo>
                  <a:cubicBezTo>
                    <a:pt x="352" y="9"/>
                    <a:pt x="374" y="0"/>
                    <a:pt x="385" y="0"/>
                  </a:cubicBezTo>
                  <a:cubicBezTo>
                    <a:pt x="386" y="0"/>
                    <a:pt x="386" y="0"/>
                    <a:pt x="386" y="0"/>
                  </a:cubicBezTo>
                  <a:cubicBezTo>
                    <a:pt x="387" y="0"/>
                    <a:pt x="388" y="0"/>
                    <a:pt x="389" y="0"/>
                  </a:cubicBezTo>
                  <a:cubicBezTo>
                    <a:pt x="388" y="0"/>
                    <a:pt x="387" y="0"/>
                    <a:pt x="386" y="0"/>
                  </a:cubicBezTo>
                  <a:cubicBezTo>
                    <a:pt x="386" y="0"/>
                    <a:pt x="386" y="0"/>
                    <a:pt x="385" y="0"/>
                  </a:cubicBezTo>
                  <a:cubicBezTo>
                    <a:pt x="373" y="0"/>
                    <a:pt x="346" y="12"/>
                    <a:pt x="324" y="2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7" name="Freeform 33" descr="98c635bc-045f-46ab-9700-18740561b123"/>
            <p:cNvSpPr/>
            <p:nvPr/>
          </p:nvSpPr>
          <p:spPr bwMode="auto">
            <a:xfrm>
              <a:off x="11187926" y="5844382"/>
              <a:ext cx="174661" cy="141214"/>
            </a:xfrm>
            <a:custGeom>
              <a:avLst/>
              <a:gdLst>
                <a:gd name="T0" fmla="*/ 17 w 99"/>
                <a:gd name="T1" fmla="*/ 80 h 80"/>
                <a:gd name="T2" fmla="*/ 16 w 99"/>
                <a:gd name="T3" fmla="*/ 77 h 80"/>
                <a:gd name="T4" fmla="*/ 16 w 99"/>
                <a:gd name="T5" fmla="*/ 77 h 80"/>
                <a:gd name="T6" fmla="*/ 16 w 99"/>
                <a:gd name="T7" fmla="*/ 75 h 80"/>
                <a:gd name="T8" fmla="*/ 14 w 99"/>
                <a:gd name="T9" fmla="*/ 73 h 80"/>
                <a:gd name="T10" fmla="*/ 9 w 99"/>
                <a:gd name="T11" fmla="*/ 64 h 80"/>
                <a:gd name="T12" fmla="*/ 6 w 99"/>
                <a:gd name="T13" fmla="*/ 60 h 80"/>
                <a:gd name="T14" fmla="*/ 4 w 99"/>
                <a:gd name="T15" fmla="*/ 59 h 80"/>
                <a:gd name="T16" fmla="*/ 3 w 99"/>
                <a:gd name="T17" fmla="*/ 58 h 80"/>
                <a:gd name="T18" fmla="*/ 0 w 99"/>
                <a:gd name="T19" fmla="*/ 56 h 80"/>
                <a:gd name="T20" fmla="*/ 72 w 99"/>
                <a:gd name="T21" fmla="*/ 0 h 80"/>
                <a:gd name="T22" fmla="*/ 72 w 99"/>
                <a:gd name="T23" fmla="*/ 0 h 80"/>
                <a:gd name="T24" fmla="*/ 99 w 99"/>
                <a:gd name="T25" fmla="*/ 34 h 80"/>
                <a:gd name="T26" fmla="*/ 99 w 99"/>
                <a:gd name="T27" fmla="*/ 34 h 80"/>
                <a:gd name="T28" fmla="*/ 95 w 99"/>
                <a:gd name="T29" fmla="*/ 37 h 80"/>
                <a:gd name="T30" fmla="*/ 89 w 99"/>
                <a:gd name="T31" fmla="*/ 40 h 80"/>
                <a:gd name="T32" fmla="*/ 83 w 99"/>
                <a:gd name="T33" fmla="*/ 44 h 80"/>
                <a:gd name="T34" fmla="*/ 81 w 99"/>
                <a:gd name="T35" fmla="*/ 45 h 80"/>
                <a:gd name="T36" fmla="*/ 75 w 99"/>
                <a:gd name="T37" fmla="*/ 48 h 80"/>
                <a:gd name="T38" fmla="*/ 68 w 99"/>
                <a:gd name="T39" fmla="*/ 52 h 80"/>
                <a:gd name="T40" fmla="*/ 58 w 99"/>
                <a:gd name="T41" fmla="*/ 58 h 80"/>
                <a:gd name="T42" fmla="*/ 50 w 99"/>
                <a:gd name="T43" fmla="*/ 62 h 80"/>
                <a:gd name="T44" fmla="*/ 17 w 99"/>
                <a:gd name="T45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9" h="80">
                  <a:moveTo>
                    <a:pt x="17" y="80"/>
                  </a:moveTo>
                  <a:cubicBezTo>
                    <a:pt x="17" y="79"/>
                    <a:pt x="17" y="78"/>
                    <a:pt x="16" y="77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76"/>
                    <a:pt x="16" y="76"/>
                    <a:pt x="16" y="75"/>
                  </a:cubicBezTo>
                  <a:cubicBezTo>
                    <a:pt x="15" y="74"/>
                    <a:pt x="15" y="73"/>
                    <a:pt x="14" y="73"/>
                  </a:cubicBezTo>
                  <a:cubicBezTo>
                    <a:pt x="13" y="69"/>
                    <a:pt x="11" y="66"/>
                    <a:pt x="9" y="64"/>
                  </a:cubicBezTo>
                  <a:cubicBezTo>
                    <a:pt x="8" y="62"/>
                    <a:pt x="7" y="61"/>
                    <a:pt x="6" y="60"/>
                  </a:cubicBezTo>
                  <a:cubicBezTo>
                    <a:pt x="5" y="60"/>
                    <a:pt x="5" y="60"/>
                    <a:pt x="4" y="59"/>
                  </a:cubicBezTo>
                  <a:cubicBezTo>
                    <a:pt x="4" y="59"/>
                    <a:pt x="4" y="58"/>
                    <a:pt x="3" y="58"/>
                  </a:cubicBezTo>
                  <a:cubicBezTo>
                    <a:pt x="2" y="57"/>
                    <a:pt x="1" y="56"/>
                    <a:pt x="0" y="56"/>
                  </a:cubicBezTo>
                  <a:cubicBezTo>
                    <a:pt x="28" y="29"/>
                    <a:pt x="52" y="13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2" y="11"/>
                    <a:pt x="91" y="22"/>
                    <a:pt x="99" y="34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8" y="35"/>
                    <a:pt x="96" y="36"/>
                    <a:pt x="95" y="37"/>
                  </a:cubicBezTo>
                  <a:cubicBezTo>
                    <a:pt x="93" y="38"/>
                    <a:pt x="91" y="39"/>
                    <a:pt x="89" y="40"/>
                  </a:cubicBezTo>
                  <a:cubicBezTo>
                    <a:pt x="87" y="41"/>
                    <a:pt x="85" y="43"/>
                    <a:pt x="83" y="44"/>
                  </a:cubicBezTo>
                  <a:cubicBezTo>
                    <a:pt x="82" y="44"/>
                    <a:pt x="81" y="45"/>
                    <a:pt x="81" y="45"/>
                  </a:cubicBezTo>
                  <a:cubicBezTo>
                    <a:pt x="79" y="46"/>
                    <a:pt x="77" y="47"/>
                    <a:pt x="75" y="48"/>
                  </a:cubicBezTo>
                  <a:cubicBezTo>
                    <a:pt x="73" y="50"/>
                    <a:pt x="70" y="51"/>
                    <a:pt x="68" y="52"/>
                  </a:cubicBezTo>
                  <a:cubicBezTo>
                    <a:pt x="65" y="54"/>
                    <a:pt x="62" y="56"/>
                    <a:pt x="58" y="58"/>
                  </a:cubicBezTo>
                  <a:cubicBezTo>
                    <a:pt x="56" y="59"/>
                    <a:pt x="53" y="61"/>
                    <a:pt x="50" y="62"/>
                  </a:cubicBezTo>
                  <a:cubicBezTo>
                    <a:pt x="39" y="68"/>
                    <a:pt x="28" y="74"/>
                    <a:pt x="17" y="8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8" name="Freeform 34" descr="a62167d1-cfbd-4cbd-9253-532072b915ac"/>
            <p:cNvSpPr/>
            <p:nvPr/>
          </p:nvSpPr>
          <p:spPr bwMode="auto">
            <a:xfrm>
              <a:off x="11862783" y="5194052"/>
              <a:ext cx="165742" cy="192498"/>
            </a:xfrm>
            <a:custGeom>
              <a:avLst/>
              <a:gdLst>
                <a:gd name="T0" fmla="*/ 43 w 94"/>
                <a:gd name="T1" fmla="*/ 109 h 109"/>
                <a:gd name="T2" fmla="*/ 0 w 94"/>
                <a:gd name="T3" fmla="*/ 58 h 109"/>
                <a:gd name="T4" fmla="*/ 14 w 94"/>
                <a:gd name="T5" fmla="*/ 23 h 109"/>
                <a:gd name="T6" fmla="*/ 75 w 94"/>
                <a:gd name="T7" fmla="*/ 0 h 109"/>
                <a:gd name="T8" fmla="*/ 76 w 94"/>
                <a:gd name="T9" fmla="*/ 0 h 109"/>
                <a:gd name="T10" fmla="*/ 79 w 94"/>
                <a:gd name="T11" fmla="*/ 0 h 109"/>
                <a:gd name="T12" fmla="*/ 93 w 94"/>
                <a:gd name="T13" fmla="*/ 15 h 109"/>
                <a:gd name="T14" fmla="*/ 94 w 94"/>
                <a:gd name="T15" fmla="*/ 19 h 109"/>
                <a:gd name="T16" fmla="*/ 89 w 94"/>
                <a:gd name="T17" fmla="*/ 34 h 109"/>
                <a:gd name="T18" fmla="*/ 43 w 94"/>
                <a:gd name="T19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" h="109">
                  <a:moveTo>
                    <a:pt x="43" y="109"/>
                  </a:moveTo>
                  <a:cubicBezTo>
                    <a:pt x="30" y="91"/>
                    <a:pt x="16" y="74"/>
                    <a:pt x="0" y="58"/>
                  </a:cubicBezTo>
                  <a:cubicBezTo>
                    <a:pt x="6" y="47"/>
                    <a:pt x="11" y="36"/>
                    <a:pt x="14" y="23"/>
                  </a:cubicBezTo>
                  <a:cubicBezTo>
                    <a:pt x="36" y="12"/>
                    <a:pt x="63" y="0"/>
                    <a:pt x="75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8" y="0"/>
                    <a:pt x="79" y="0"/>
                  </a:cubicBezTo>
                  <a:cubicBezTo>
                    <a:pt x="86" y="1"/>
                    <a:pt x="92" y="7"/>
                    <a:pt x="93" y="15"/>
                  </a:cubicBezTo>
                  <a:cubicBezTo>
                    <a:pt x="94" y="16"/>
                    <a:pt x="94" y="18"/>
                    <a:pt x="94" y="19"/>
                  </a:cubicBezTo>
                  <a:cubicBezTo>
                    <a:pt x="93" y="25"/>
                    <a:pt x="91" y="30"/>
                    <a:pt x="89" y="34"/>
                  </a:cubicBezTo>
                  <a:cubicBezTo>
                    <a:pt x="77" y="59"/>
                    <a:pt x="62" y="84"/>
                    <a:pt x="43" y="10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99" name="Freeform 37" descr="dda29a67-0776-43f7-8bf7-4447c12d5fe0"/>
            <p:cNvSpPr/>
            <p:nvPr/>
          </p:nvSpPr>
          <p:spPr bwMode="auto">
            <a:xfrm>
              <a:off x="10985024" y="6245729"/>
              <a:ext cx="2230" cy="26013"/>
            </a:xfrm>
            <a:custGeom>
              <a:avLst/>
              <a:gdLst>
                <a:gd name="T0" fmla="*/ 0 w 1"/>
                <a:gd name="T1" fmla="*/ 15 h 15"/>
                <a:gd name="T2" fmla="*/ 0 w 1"/>
                <a:gd name="T3" fmla="*/ 12 h 15"/>
                <a:gd name="T4" fmla="*/ 0 w 1"/>
                <a:gd name="T5" fmla="*/ 15 h 15"/>
                <a:gd name="T6" fmla="*/ 0 w 1"/>
                <a:gd name="T7" fmla="*/ 15 h 15"/>
                <a:gd name="T8" fmla="*/ 0 w 1"/>
                <a:gd name="T9" fmla="*/ 11 h 15"/>
                <a:gd name="T10" fmla="*/ 0 w 1"/>
                <a:gd name="T11" fmla="*/ 10 h 15"/>
                <a:gd name="T12" fmla="*/ 0 w 1"/>
                <a:gd name="T13" fmla="*/ 10 h 15"/>
                <a:gd name="T14" fmla="*/ 1 w 1"/>
                <a:gd name="T15" fmla="*/ 0 h 15"/>
                <a:gd name="T16" fmla="*/ 0 w 1"/>
                <a:gd name="T17" fmla="*/ 10 h 15"/>
                <a:gd name="T18" fmla="*/ 0 w 1"/>
                <a:gd name="T19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5">
                  <a:moveTo>
                    <a:pt x="0" y="15"/>
                  </a:moveTo>
                  <a:cubicBezTo>
                    <a:pt x="0" y="14"/>
                    <a:pt x="0" y="13"/>
                    <a:pt x="0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moveTo>
                    <a:pt x="0" y="11"/>
                  </a:moveTo>
                  <a:cubicBezTo>
                    <a:pt x="0" y="11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0" y="3"/>
                    <a:pt x="1" y="0"/>
                  </a:cubicBezTo>
                  <a:cubicBezTo>
                    <a:pt x="0" y="3"/>
                    <a:pt x="0" y="7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</a:path>
              </a:pathLst>
            </a:custGeom>
            <a:solidFill>
              <a:srgbClr val="1B25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0" name="Freeform 38" descr="750a041e-dcf1-438f-96a0-2048f01741de"/>
            <p:cNvSpPr/>
            <p:nvPr/>
          </p:nvSpPr>
          <p:spPr bwMode="auto">
            <a:xfrm>
              <a:off x="10983537" y="6262823"/>
              <a:ext cx="1486" cy="11149"/>
            </a:xfrm>
            <a:custGeom>
              <a:avLst/>
              <a:gdLst>
                <a:gd name="T0" fmla="*/ 0 w 1"/>
                <a:gd name="T1" fmla="*/ 6 h 6"/>
                <a:gd name="T2" fmla="*/ 0 w 1"/>
                <a:gd name="T3" fmla="*/ 6 h 6"/>
                <a:gd name="T4" fmla="*/ 1 w 1"/>
                <a:gd name="T5" fmla="*/ 3 h 6"/>
                <a:gd name="T6" fmla="*/ 1 w 1"/>
                <a:gd name="T7" fmla="*/ 0 h 6"/>
                <a:gd name="T8" fmla="*/ 1 w 1"/>
                <a:gd name="T9" fmla="*/ 0 h 6"/>
                <a:gd name="T10" fmla="*/ 1 w 1"/>
                <a:gd name="T11" fmla="*/ 0 h 6"/>
                <a:gd name="T12" fmla="*/ 1 w 1"/>
                <a:gd name="T13" fmla="*/ 1 h 6"/>
                <a:gd name="T14" fmla="*/ 1 w 1"/>
                <a:gd name="T15" fmla="*/ 2 h 6"/>
                <a:gd name="T16" fmla="*/ 1 w 1"/>
                <a:gd name="T17" fmla="*/ 5 h 6"/>
                <a:gd name="T18" fmla="*/ 0 w 1"/>
                <a:gd name="T19" fmla="*/ 6 h 6"/>
                <a:gd name="T20" fmla="*/ 0 w 1"/>
                <a:gd name="T2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" h="6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</a:path>
              </a:pathLst>
            </a:custGeom>
            <a:solidFill>
              <a:srgbClr val="D4A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1" name="Freeform 39" descr="a88118ed-b4bf-4cb7-8394-0cc9dddd437c"/>
            <p:cNvSpPr/>
            <p:nvPr/>
          </p:nvSpPr>
          <p:spPr bwMode="auto">
            <a:xfrm>
              <a:off x="11071982" y="6144649"/>
              <a:ext cx="59459" cy="35675"/>
            </a:xfrm>
            <a:custGeom>
              <a:avLst/>
              <a:gdLst>
                <a:gd name="T0" fmla="*/ 11 w 34"/>
                <a:gd name="T1" fmla="*/ 20 h 20"/>
                <a:gd name="T2" fmla="*/ 2 w 34"/>
                <a:gd name="T3" fmla="*/ 18 h 20"/>
                <a:gd name="T4" fmla="*/ 0 w 34"/>
                <a:gd name="T5" fmla="*/ 17 h 20"/>
                <a:gd name="T6" fmla="*/ 0 w 34"/>
                <a:gd name="T7" fmla="*/ 17 h 20"/>
                <a:gd name="T8" fmla="*/ 2 w 34"/>
                <a:gd name="T9" fmla="*/ 18 h 20"/>
                <a:gd name="T10" fmla="*/ 11 w 34"/>
                <a:gd name="T11" fmla="*/ 20 h 20"/>
                <a:gd name="T12" fmla="*/ 34 w 34"/>
                <a:gd name="T13" fmla="*/ 13 h 20"/>
                <a:gd name="T14" fmla="*/ 11 w 34"/>
                <a:gd name="T15" fmla="*/ 20 h 20"/>
                <a:gd name="T16" fmla="*/ 8 w 34"/>
                <a:gd name="T17" fmla="*/ 5 h 20"/>
                <a:gd name="T18" fmla="*/ 9 w 34"/>
                <a:gd name="T19" fmla="*/ 3 h 20"/>
                <a:gd name="T20" fmla="*/ 11 w 34"/>
                <a:gd name="T21" fmla="*/ 0 h 20"/>
                <a:gd name="T22" fmla="*/ 9 w 34"/>
                <a:gd name="T23" fmla="*/ 3 h 20"/>
                <a:gd name="T24" fmla="*/ 8 w 34"/>
                <a:gd name="T25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11" y="20"/>
                  </a:moveTo>
                  <a:cubicBezTo>
                    <a:pt x="7" y="20"/>
                    <a:pt x="4" y="20"/>
                    <a:pt x="2" y="18"/>
                  </a:cubicBezTo>
                  <a:cubicBezTo>
                    <a:pt x="1" y="18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4" y="20"/>
                    <a:pt x="7" y="20"/>
                    <a:pt x="11" y="20"/>
                  </a:cubicBezTo>
                  <a:cubicBezTo>
                    <a:pt x="18" y="20"/>
                    <a:pt x="26" y="18"/>
                    <a:pt x="34" y="13"/>
                  </a:cubicBezTo>
                  <a:cubicBezTo>
                    <a:pt x="26" y="18"/>
                    <a:pt x="18" y="20"/>
                    <a:pt x="11" y="20"/>
                  </a:cubicBezTo>
                  <a:moveTo>
                    <a:pt x="8" y="5"/>
                  </a:moveTo>
                  <a:cubicBezTo>
                    <a:pt x="9" y="4"/>
                    <a:pt x="9" y="4"/>
                    <a:pt x="9" y="3"/>
                  </a:cubicBezTo>
                  <a:cubicBezTo>
                    <a:pt x="10" y="2"/>
                    <a:pt x="10" y="1"/>
                    <a:pt x="11" y="0"/>
                  </a:cubicBezTo>
                  <a:cubicBezTo>
                    <a:pt x="10" y="1"/>
                    <a:pt x="10" y="2"/>
                    <a:pt x="9" y="3"/>
                  </a:cubicBezTo>
                  <a:cubicBezTo>
                    <a:pt x="9" y="4"/>
                    <a:pt x="9" y="4"/>
                    <a:pt x="8" y="5"/>
                  </a:cubicBezTo>
                </a:path>
              </a:pathLst>
            </a:custGeom>
            <a:solidFill>
              <a:srgbClr val="1C2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2" name="Freeform 40" descr="a46a7ac4-5d69-4ef7-be54-6e65a853a886"/>
            <p:cNvSpPr/>
            <p:nvPr/>
          </p:nvSpPr>
          <p:spPr bwMode="auto">
            <a:xfrm>
              <a:off x="11037793" y="6107487"/>
              <a:ext cx="58716" cy="44594"/>
            </a:xfrm>
            <a:custGeom>
              <a:avLst/>
              <a:gdLst>
                <a:gd name="T0" fmla="*/ 0 w 33"/>
                <a:gd name="T1" fmla="*/ 25 h 25"/>
                <a:gd name="T2" fmla="*/ 6 w 33"/>
                <a:gd name="T3" fmla="*/ 19 h 25"/>
                <a:gd name="T4" fmla="*/ 8 w 33"/>
                <a:gd name="T5" fmla="*/ 18 h 25"/>
                <a:gd name="T6" fmla="*/ 6 w 33"/>
                <a:gd name="T7" fmla="*/ 19 h 25"/>
                <a:gd name="T8" fmla="*/ 0 w 33"/>
                <a:gd name="T9" fmla="*/ 25 h 25"/>
                <a:gd name="T10" fmla="*/ 28 w 33"/>
                <a:gd name="T11" fmla="*/ 3 h 25"/>
                <a:gd name="T12" fmla="*/ 33 w 33"/>
                <a:gd name="T13" fmla="*/ 0 h 25"/>
                <a:gd name="T14" fmla="*/ 33 w 33"/>
                <a:gd name="T15" fmla="*/ 0 h 25"/>
                <a:gd name="T16" fmla="*/ 28 w 33"/>
                <a:gd name="T17" fmla="*/ 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2" y="23"/>
                    <a:pt x="4" y="21"/>
                    <a:pt x="6" y="19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7" y="18"/>
                    <a:pt x="7" y="18"/>
                    <a:pt x="6" y="19"/>
                  </a:cubicBezTo>
                  <a:cubicBezTo>
                    <a:pt x="4" y="21"/>
                    <a:pt x="2" y="23"/>
                    <a:pt x="0" y="25"/>
                  </a:cubicBezTo>
                  <a:moveTo>
                    <a:pt x="28" y="3"/>
                  </a:moveTo>
                  <a:cubicBezTo>
                    <a:pt x="30" y="2"/>
                    <a:pt x="31" y="1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1"/>
                    <a:pt x="30" y="2"/>
                    <a:pt x="28" y="3"/>
                  </a:cubicBezTo>
                </a:path>
              </a:pathLst>
            </a:custGeom>
            <a:solidFill>
              <a:srgbClr val="1C2A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3" name="Freeform 43" descr="c4b5b065-b5b0-4b11-abce-aa61a8e01748"/>
            <p:cNvSpPr/>
            <p:nvPr/>
          </p:nvSpPr>
          <p:spPr bwMode="auto">
            <a:xfrm>
              <a:off x="11158197" y="5929111"/>
              <a:ext cx="29729" cy="14122"/>
            </a:xfrm>
            <a:custGeom>
              <a:avLst/>
              <a:gdLst>
                <a:gd name="T0" fmla="*/ 17 w 17"/>
                <a:gd name="T1" fmla="*/ 8 h 8"/>
                <a:gd name="T2" fmla="*/ 7 w 17"/>
                <a:gd name="T3" fmla="*/ 2 h 8"/>
                <a:gd name="T4" fmla="*/ 9 w 17"/>
                <a:gd name="T5" fmla="*/ 3 h 8"/>
                <a:gd name="T6" fmla="*/ 17 w 17"/>
                <a:gd name="T7" fmla="*/ 8 h 8"/>
                <a:gd name="T8" fmla="*/ 7 w 17"/>
                <a:gd name="T9" fmla="*/ 2 h 8"/>
                <a:gd name="T10" fmla="*/ 0 w 17"/>
                <a:gd name="T11" fmla="*/ 0 h 8"/>
                <a:gd name="T12" fmla="*/ 7 w 17"/>
                <a:gd name="T13" fmla="*/ 2 h 8"/>
                <a:gd name="T14" fmla="*/ 7 w 17"/>
                <a:gd name="T15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8">
                  <a:moveTo>
                    <a:pt x="17" y="8"/>
                  </a:moveTo>
                  <a:cubicBezTo>
                    <a:pt x="14" y="6"/>
                    <a:pt x="11" y="4"/>
                    <a:pt x="7" y="2"/>
                  </a:cubicBezTo>
                  <a:cubicBezTo>
                    <a:pt x="8" y="3"/>
                    <a:pt x="8" y="3"/>
                    <a:pt x="9" y="3"/>
                  </a:cubicBezTo>
                  <a:cubicBezTo>
                    <a:pt x="12" y="4"/>
                    <a:pt x="14" y="6"/>
                    <a:pt x="17" y="8"/>
                  </a:cubicBezTo>
                  <a:moveTo>
                    <a:pt x="7" y="2"/>
                  </a:moveTo>
                  <a:cubicBezTo>
                    <a:pt x="5" y="1"/>
                    <a:pt x="2" y="1"/>
                    <a:pt x="0" y="0"/>
                  </a:cubicBezTo>
                  <a:cubicBezTo>
                    <a:pt x="2" y="0"/>
                    <a:pt x="5" y="1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</a:path>
              </a:pathLst>
            </a:custGeom>
            <a:solidFill>
              <a:srgbClr val="DAA6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4" name="Freeform 44" descr="1846f31f-2592-416f-bf1f-799d90c1b09e"/>
            <p:cNvSpPr/>
            <p:nvPr/>
          </p:nvSpPr>
          <p:spPr bwMode="auto">
            <a:xfrm>
              <a:off x="11041510" y="6036879"/>
              <a:ext cx="151620" cy="70608"/>
            </a:xfrm>
            <a:custGeom>
              <a:avLst/>
              <a:gdLst>
                <a:gd name="T0" fmla="*/ 86 w 86"/>
                <a:gd name="T1" fmla="*/ 40 h 40"/>
                <a:gd name="T2" fmla="*/ 86 w 86"/>
                <a:gd name="T3" fmla="*/ 40 h 40"/>
                <a:gd name="T4" fmla="*/ 86 w 86"/>
                <a:gd name="T5" fmla="*/ 40 h 40"/>
                <a:gd name="T6" fmla="*/ 86 w 86"/>
                <a:gd name="T7" fmla="*/ 40 h 40"/>
                <a:gd name="T8" fmla="*/ 86 w 86"/>
                <a:gd name="T9" fmla="*/ 40 h 40"/>
                <a:gd name="T10" fmla="*/ 86 w 86"/>
                <a:gd name="T11" fmla="*/ 40 h 40"/>
                <a:gd name="T12" fmla="*/ 54 w 86"/>
                <a:gd name="T13" fmla="*/ 17 h 40"/>
                <a:gd name="T14" fmla="*/ 53 w 86"/>
                <a:gd name="T15" fmla="*/ 17 h 40"/>
                <a:gd name="T16" fmla="*/ 24 w 86"/>
                <a:gd name="T17" fmla="*/ 15 h 40"/>
                <a:gd name="T18" fmla="*/ 54 w 86"/>
                <a:gd name="T19" fmla="*/ 17 h 40"/>
                <a:gd name="T20" fmla="*/ 21 w 86"/>
                <a:gd name="T21" fmla="*/ 15 h 40"/>
                <a:gd name="T22" fmla="*/ 21 w 86"/>
                <a:gd name="T23" fmla="*/ 15 h 40"/>
                <a:gd name="T24" fmla="*/ 21 w 86"/>
                <a:gd name="T25" fmla="*/ 15 h 40"/>
                <a:gd name="T26" fmla="*/ 21 w 86"/>
                <a:gd name="T27" fmla="*/ 15 h 40"/>
                <a:gd name="T28" fmla="*/ 21 w 86"/>
                <a:gd name="T29" fmla="*/ 15 h 40"/>
                <a:gd name="T30" fmla="*/ 0 w 86"/>
                <a:gd name="T31" fmla="*/ 1 h 40"/>
                <a:gd name="T32" fmla="*/ 0 w 86"/>
                <a:gd name="T33" fmla="*/ 0 h 40"/>
                <a:gd name="T34" fmla="*/ 0 w 86"/>
                <a:gd name="T35" fmla="*/ 1 h 40"/>
                <a:gd name="T36" fmla="*/ 21 w 86"/>
                <a:gd name="T37" fmla="*/ 15 h 40"/>
                <a:gd name="T38" fmla="*/ 22 w 86"/>
                <a:gd name="T39" fmla="*/ 15 h 40"/>
                <a:gd name="T40" fmla="*/ 24 w 86"/>
                <a:gd name="T41" fmla="*/ 15 h 40"/>
                <a:gd name="T42" fmla="*/ 24 w 86"/>
                <a:gd name="T43" fmla="*/ 15 h 40"/>
                <a:gd name="T44" fmla="*/ 24 w 86"/>
                <a:gd name="T45" fmla="*/ 15 h 40"/>
                <a:gd name="T46" fmla="*/ 24 w 86"/>
                <a:gd name="T47" fmla="*/ 15 h 40"/>
                <a:gd name="T48" fmla="*/ 22 w 86"/>
                <a:gd name="T49" fmla="*/ 15 h 40"/>
                <a:gd name="T50" fmla="*/ 0 w 86"/>
                <a:gd name="T51" fmla="*/ 0 h 40"/>
                <a:gd name="T52" fmla="*/ 0 w 86"/>
                <a:gd name="T53" fmla="*/ 0 h 40"/>
                <a:gd name="T54" fmla="*/ 0 w 86"/>
                <a:gd name="T55" fmla="*/ 0 h 40"/>
                <a:gd name="T56" fmla="*/ 0 w 86"/>
                <a:gd name="T57" fmla="*/ 0 h 40"/>
                <a:gd name="T58" fmla="*/ 0 w 86"/>
                <a:gd name="T5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6" h="40">
                  <a:moveTo>
                    <a:pt x="86" y="40"/>
                  </a:moveTo>
                  <a:cubicBezTo>
                    <a:pt x="86" y="40"/>
                    <a:pt x="86" y="40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40"/>
                    <a:pt x="86" y="40"/>
                    <a:pt x="86" y="40"/>
                  </a:cubicBezTo>
                  <a:moveTo>
                    <a:pt x="54" y="17"/>
                  </a:moveTo>
                  <a:cubicBezTo>
                    <a:pt x="54" y="17"/>
                    <a:pt x="53" y="17"/>
                    <a:pt x="53" y="17"/>
                  </a:cubicBezTo>
                  <a:cubicBezTo>
                    <a:pt x="44" y="15"/>
                    <a:pt x="34" y="15"/>
                    <a:pt x="24" y="15"/>
                  </a:cubicBezTo>
                  <a:cubicBezTo>
                    <a:pt x="34" y="15"/>
                    <a:pt x="44" y="15"/>
                    <a:pt x="54" y="17"/>
                  </a:cubicBezTo>
                  <a:moveTo>
                    <a:pt x="21" y="15"/>
                  </a:move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moveTo>
                    <a:pt x="21" y="15"/>
                  </a:moveTo>
                  <a:cubicBezTo>
                    <a:pt x="9" y="15"/>
                    <a:pt x="8" y="14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8" y="14"/>
                    <a:pt x="9" y="15"/>
                    <a:pt x="21" y="15"/>
                  </a:cubicBezTo>
                  <a:moveTo>
                    <a:pt x="22" y="15"/>
                  </a:moveTo>
                  <a:cubicBezTo>
                    <a:pt x="23" y="15"/>
                    <a:pt x="23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3" y="15"/>
                    <a:pt x="23" y="15"/>
                    <a:pt x="22" y="15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74C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5" name="Freeform 45" descr="733dbdd5-662c-4141-9867-e98a08d27cfa"/>
            <p:cNvSpPr/>
            <p:nvPr/>
          </p:nvSpPr>
          <p:spPr bwMode="auto">
            <a:xfrm>
              <a:off x="11213196" y="5973705"/>
              <a:ext cx="2973" cy="6689"/>
            </a:xfrm>
            <a:custGeom>
              <a:avLst/>
              <a:gdLst>
                <a:gd name="T0" fmla="*/ 2 w 2"/>
                <a:gd name="T1" fmla="*/ 4 h 4"/>
                <a:gd name="T2" fmla="*/ 0 w 2"/>
                <a:gd name="T3" fmla="*/ 0 h 4"/>
                <a:gd name="T4" fmla="*/ 2 w 2"/>
                <a:gd name="T5" fmla="*/ 2 h 4"/>
                <a:gd name="T6" fmla="*/ 2 w 2"/>
                <a:gd name="T7" fmla="*/ 4 h 4"/>
                <a:gd name="T8" fmla="*/ 2 w 2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4"/>
                  </a:moveTo>
                  <a:cubicBezTo>
                    <a:pt x="2" y="3"/>
                    <a:pt x="1" y="1"/>
                    <a:pt x="0" y="0"/>
                  </a:cubicBezTo>
                  <a:cubicBezTo>
                    <a:pt x="1" y="0"/>
                    <a:pt x="1" y="1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</a:path>
              </a:pathLst>
            </a:custGeom>
            <a:solidFill>
              <a:srgbClr val="C99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6" name="Freeform 46" descr="8e54798d-5de5-449d-bc7d-e90de347ee08"/>
            <p:cNvSpPr/>
            <p:nvPr/>
          </p:nvSpPr>
          <p:spPr bwMode="auto">
            <a:xfrm>
              <a:off x="11199075" y="5950665"/>
              <a:ext cx="5203" cy="6689"/>
            </a:xfrm>
            <a:custGeom>
              <a:avLst/>
              <a:gdLst>
                <a:gd name="T0" fmla="*/ 3 w 3"/>
                <a:gd name="T1" fmla="*/ 4 h 4"/>
                <a:gd name="T2" fmla="*/ 0 w 3"/>
                <a:gd name="T3" fmla="*/ 0 h 4"/>
                <a:gd name="T4" fmla="*/ 3 w 3"/>
                <a:gd name="T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2" y="2"/>
                    <a:pt x="3" y="4"/>
                  </a:cubicBezTo>
                </a:path>
              </a:pathLst>
            </a:custGeom>
            <a:solidFill>
              <a:srgbClr val="C99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7" name="Freeform 47" descr="53699413-8f07-4e31-b544-4dab99d90eb0"/>
            <p:cNvSpPr/>
            <p:nvPr/>
          </p:nvSpPr>
          <p:spPr bwMode="auto">
            <a:xfrm>
              <a:off x="11193129" y="5946949"/>
              <a:ext cx="2230" cy="1486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1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</a:path>
              </a:pathLst>
            </a:custGeom>
            <a:solidFill>
              <a:srgbClr val="C99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8" name="Rectangle 50" descr="480cf789-3a5a-48ef-9f04-10ae4b9c3f4f"/>
            <p:cNvSpPr/>
            <p:nvPr/>
          </p:nvSpPr>
          <p:spPr bwMode="auto">
            <a:xfrm>
              <a:off x="11041510" y="6036879"/>
              <a:ext cx="744" cy="744"/>
            </a:xfrm>
            <a:prstGeom prst="rect">
              <a:avLst/>
            </a:prstGeom>
            <a:solidFill>
              <a:srgbClr val="E79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09" name="Freeform 51" descr="d01b9f40-ade3-44ae-b431-c8c7d21f70ed"/>
            <p:cNvSpPr/>
            <p:nvPr/>
          </p:nvSpPr>
          <p:spPr bwMode="auto">
            <a:xfrm>
              <a:off x="11041510" y="603687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0" name="Freeform 52" descr="27186edb-f73b-4532-8431-a2fc1171d47a"/>
            <p:cNvSpPr/>
            <p:nvPr/>
          </p:nvSpPr>
          <p:spPr bwMode="auto">
            <a:xfrm>
              <a:off x="10990226" y="5961070"/>
              <a:ext cx="84728" cy="46080"/>
            </a:xfrm>
            <a:custGeom>
              <a:avLst/>
              <a:gdLst>
                <a:gd name="T0" fmla="*/ 15 w 48"/>
                <a:gd name="T1" fmla="*/ 26 h 26"/>
                <a:gd name="T2" fmla="*/ 0 w 48"/>
                <a:gd name="T3" fmla="*/ 16 h 26"/>
                <a:gd name="T4" fmla="*/ 41 w 48"/>
                <a:gd name="T5" fmla="*/ 0 h 26"/>
                <a:gd name="T6" fmla="*/ 42 w 48"/>
                <a:gd name="T7" fmla="*/ 0 h 26"/>
                <a:gd name="T8" fmla="*/ 44 w 48"/>
                <a:gd name="T9" fmla="*/ 8 h 26"/>
                <a:gd name="T10" fmla="*/ 15 w 48"/>
                <a:gd name="T11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26">
                  <a:moveTo>
                    <a:pt x="15" y="26"/>
                  </a:moveTo>
                  <a:cubicBezTo>
                    <a:pt x="11" y="22"/>
                    <a:pt x="6" y="19"/>
                    <a:pt x="0" y="16"/>
                  </a:cubicBezTo>
                  <a:cubicBezTo>
                    <a:pt x="13" y="7"/>
                    <a:pt x="27" y="1"/>
                    <a:pt x="41" y="0"/>
                  </a:cubicBezTo>
                  <a:cubicBezTo>
                    <a:pt x="41" y="0"/>
                    <a:pt x="42" y="0"/>
                    <a:pt x="42" y="0"/>
                  </a:cubicBezTo>
                  <a:cubicBezTo>
                    <a:pt x="46" y="0"/>
                    <a:pt x="48" y="6"/>
                    <a:pt x="44" y="8"/>
                  </a:cubicBezTo>
                  <a:cubicBezTo>
                    <a:pt x="34" y="14"/>
                    <a:pt x="25" y="20"/>
                    <a:pt x="15" y="26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1" name="Freeform 53" descr="ec5effcb-d9b2-4f3c-ac4e-916e429bbbe6"/>
            <p:cNvSpPr/>
            <p:nvPr/>
          </p:nvSpPr>
          <p:spPr bwMode="auto">
            <a:xfrm>
              <a:off x="10923335" y="5989312"/>
              <a:ext cx="93647" cy="89931"/>
            </a:xfrm>
            <a:custGeom>
              <a:avLst/>
              <a:gdLst>
                <a:gd name="T0" fmla="*/ 6 w 53"/>
                <a:gd name="T1" fmla="*/ 51 h 51"/>
                <a:gd name="T2" fmla="*/ 2 w 53"/>
                <a:gd name="T3" fmla="*/ 45 h 51"/>
                <a:gd name="T4" fmla="*/ 38 w 53"/>
                <a:gd name="T5" fmla="*/ 0 h 51"/>
                <a:gd name="T6" fmla="*/ 53 w 53"/>
                <a:gd name="T7" fmla="*/ 10 h 51"/>
                <a:gd name="T8" fmla="*/ 26 w 53"/>
                <a:gd name="T9" fmla="*/ 33 h 51"/>
                <a:gd name="T10" fmla="*/ 9 w 53"/>
                <a:gd name="T11" fmla="*/ 50 h 51"/>
                <a:gd name="T12" fmla="*/ 9 w 53"/>
                <a:gd name="T13" fmla="*/ 50 h 51"/>
                <a:gd name="T14" fmla="*/ 6 w 53"/>
                <a:gd name="T15" fmla="*/ 51 h 51"/>
                <a:gd name="T16" fmla="*/ 9 w 53"/>
                <a:gd name="T17" fmla="*/ 50 h 51"/>
                <a:gd name="T18" fmla="*/ 9 w 53"/>
                <a:gd name="T19" fmla="*/ 50 h 51"/>
                <a:gd name="T20" fmla="*/ 9 w 53"/>
                <a:gd name="T21" fmla="*/ 5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51">
                  <a:moveTo>
                    <a:pt x="6" y="51"/>
                  </a:moveTo>
                  <a:cubicBezTo>
                    <a:pt x="3" y="51"/>
                    <a:pt x="0" y="48"/>
                    <a:pt x="2" y="45"/>
                  </a:cubicBezTo>
                  <a:cubicBezTo>
                    <a:pt x="9" y="27"/>
                    <a:pt x="22" y="11"/>
                    <a:pt x="38" y="0"/>
                  </a:cubicBezTo>
                  <a:cubicBezTo>
                    <a:pt x="44" y="3"/>
                    <a:pt x="49" y="6"/>
                    <a:pt x="53" y="10"/>
                  </a:cubicBezTo>
                  <a:cubicBezTo>
                    <a:pt x="44" y="17"/>
                    <a:pt x="35" y="24"/>
                    <a:pt x="26" y="33"/>
                  </a:cubicBezTo>
                  <a:cubicBezTo>
                    <a:pt x="22" y="36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8" y="51"/>
                    <a:pt x="7" y="51"/>
                    <a:pt x="6" y="51"/>
                  </a:cubicBezTo>
                  <a:moveTo>
                    <a:pt x="9" y="50"/>
                  </a:moveTo>
                  <a:cubicBezTo>
                    <a:pt x="9" y="50"/>
                    <a:pt x="9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2" name="Freeform 54" descr="cf331810-5b07-4331-b606-04f55d11ef65"/>
            <p:cNvSpPr/>
            <p:nvPr/>
          </p:nvSpPr>
          <p:spPr bwMode="auto">
            <a:xfrm>
              <a:off x="11526841" y="5549318"/>
              <a:ext cx="102566" cy="92161"/>
            </a:xfrm>
            <a:custGeom>
              <a:avLst/>
              <a:gdLst>
                <a:gd name="T0" fmla="*/ 37 w 58"/>
                <a:gd name="T1" fmla="*/ 2 h 52"/>
                <a:gd name="T2" fmla="*/ 37 w 58"/>
                <a:gd name="T3" fmla="*/ 8 h 52"/>
                <a:gd name="T4" fmla="*/ 40 w 58"/>
                <a:gd name="T5" fmla="*/ 37 h 52"/>
                <a:gd name="T6" fmla="*/ 27 w 58"/>
                <a:gd name="T7" fmla="*/ 42 h 52"/>
                <a:gd name="T8" fmla="*/ 9 w 58"/>
                <a:gd name="T9" fmla="*/ 33 h 52"/>
                <a:gd name="T10" fmla="*/ 3 w 58"/>
                <a:gd name="T11" fmla="*/ 33 h 52"/>
                <a:gd name="T12" fmla="*/ 2 w 58"/>
                <a:gd name="T13" fmla="*/ 39 h 52"/>
                <a:gd name="T14" fmla="*/ 27 w 58"/>
                <a:gd name="T15" fmla="*/ 52 h 52"/>
                <a:gd name="T16" fmla="*/ 28 w 58"/>
                <a:gd name="T17" fmla="*/ 52 h 52"/>
                <a:gd name="T18" fmla="*/ 47 w 58"/>
                <a:gd name="T19" fmla="*/ 44 h 52"/>
                <a:gd name="T20" fmla="*/ 44 w 58"/>
                <a:gd name="T21" fmla="*/ 2 h 52"/>
                <a:gd name="T22" fmla="*/ 37 w 58"/>
                <a:gd name="T23" fmla="*/ 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2">
                  <a:moveTo>
                    <a:pt x="37" y="2"/>
                  </a:moveTo>
                  <a:cubicBezTo>
                    <a:pt x="35" y="3"/>
                    <a:pt x="35" y="6"/>
                    <a:pt x="37" y="8"/>
                  </a:cubicBezTo>
                  <a:cubicBezTo>
                    <a:pt x="44" y="16"/>
                    <a:pt x="47" y="29"/>
                    <a:pt x="40" y="37"/>
                  </a:cubicBezTo>
                  <a:cubicBezTo>
                    <a:pt x="36" y="42"/>
                    <a:pt x="31" y="43"/>
                    <a:pt x="27" y="42"/>
                  </a:cubicBezTo>
                  <a:cubicBezTo>
                    <a:pt x="21" y="42"/>
                    <a:pt x="14" y="39"/>
                    <a:pt x="9" y="33"/>
                  </a:cubicBezTo>
                  <a:cubicBezTo>
                    <a:pt x="7" y="31"/>
                    <a:pt x="4" y="31"/>
                    <a:pt x="3" y="33"/>
                  </a:cubicBezTo>
                  <a:cubicBezTo>
                    <a:pt x="1" y="34"/>
                    <a:pt x="0" y="37"/>
                    <a:pt x="2" y="39"/>
                  </a:cubicBezTo>
                  <a:cubicBezTo>
                    <a:pt x="8" y="47"/>
                    <a:pt x="18" y="52"/>
                    <a:pt x="27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5" y="52"/>
                    <a:pt x="42" y="49"/>
                    <a:pt x="47" y="44"/>
                  </a:cubicBezTo>
                  <a:cubicBezTo>
                    <a:pt x="58" y="31"/>
                    <a:pt x="54" y="13"/>
                    <a:pt x="44" y="2"/>
                  </a:cubicBezTo>
                  <a:cubicBezTo>
                    <a:pt x="42" y="0"/>
                    <a:pt x="39" y="0"/>
                    <a:pt x="37" y="2"/>
                  </a:cubicBezTo>
                  <a:close/>
                </a:path>
              </a:pathLst>
            </a:custGeom>
            <a:solidFill>
              <a:srgbClr val="001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3" name="Freeform 55" descr="ac6e6dbd-fe98-4631-92f6-233395200533"/>
            <p:cNvSpPr/>
            <p:nvPr/>
          </p:nvSpPr>
          <p:spPr bwMode="auto">
            <a:xfrm>
              <a:off x="11590759" y="5473508"/>
              <a:ext cx="66891" cy="60202"/>
            </a:xfrm>
            <a:custGeom>
              <a:avLst/>
              <a:gdLst>
                <a:gd name="T0" fmla="*/ 21 w 38"/>
                <a:gd name="T1" fmla="*/ 1 h 34"/>
                <a:gd name="T2" fmla="*/ 21 w 38"/>
                <a:gd name="T3" fmla="*/ 8 h 34"/>
                <a:gd name="T4" fmla="*/ 24 w 38"/>
                <a:gd name="T5" fmla="*/ 23 h 34"/>
                <a:gd name="T6" fmla="*/ 19 w 38"/>
                <a:gd name="T7" fmla="*/ 25 h 34"/>
                <a:gd name="T8" fmla="*/ 9 w 38"/>
                <a:gd name="T9" fmla="*/ 19 h 34"/>
                <a:gd name="T10" fmla="*/ 2 w 38"/>
                <a:gd name="T11" fmla="*/ 19 h 34"/>
                <a:gd name="T12" fmla="*/ 1 w 38"/>
                <a:gd name="T13" fmla="*/ 25 h 34"/>
                <a:gd name="T14" fmla="*/ 19 w 38"/>
                <a:gd name="T15" fmla="*/ 34 h 34"/>
                <a:gd name="T16" fmla="*/ 19 w 38"/>
                <a:gd name="T17" fmla="*/ 34 h 34"/>
                <a:gd name="T18" fmla="*/ 31 w 38"/>
                <a:gd name="T19" fmla="*/ 29 h 34"/>
                <a:gd name="T20" fmla="*/ 28 w 38"/>
                <a:gd name="T21" fmla="*/ 2 h 34"/>
                <a:gd name="T22" fmla="*/ 21 w 38"/>
                <a:gd name="T23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34">
                  <a:moveTo>
                    <a:pt x="21" y="1"/>
                  </a:moveTo>
                  <a:cubicBezTo>
                    <a:pt x="19" y="3"/>
                    <a:pt x="19" y="6"/>
                    <a:pt x="21" y="8"/>
                  </a:cubicBezTo>
                  <a:cubicBezTo>
                    <a:pt x="25" y="13"/>
                    <a:pt x="27" y="19"/>
                    <a:pt x="24" y="23"/>
                  </a:cubicBezTo>
                  <a:cubicBezTo>
                    <a:pt x="23" y="24"/>
                    <a:pt x="21" y="25"/>
                    <a:pt x="19" y="25"/>
                  </a:cubicBezTo>
                  <a:cubicBezTo>
                    <a:pt x="16" y="25"/>
                    <a:pt x="11" y="23"/>
                    <a:pt x="9" y="19"/>
                  </a:cubicBezTo>
                  <a:cubicBezTo>
                    <a:pt x="7" y="17"/>
                    <a:pt x="4" y="17"/>
                    <a:pt x="2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6" y="31"/>
                    <a:pt x="13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24" y="34"/>
                    <a:pt x="28" y="33"/>
                    <a:pt x="31" y="29"/>
                  </a:cubicBezTo>
                  <a:cubicBezTo>
                    <a:pt x="38" y="21"/>
                    <a:pt x="35" y="9"/>
                    <a:pt x="28" y="2"/>
                  </a:cubicBezTo>
                  <a:cubicBezTo>
                    <a:pt x="26" y="0"/>
                    <a:pt x="23" y="0"/>
                    <a:pt x="21" y="1"/>
                  </a:cubicBezTo>
                  <a:close/>
                </a:path>
              </a:pathLst>
            </a:custGeom>
            <a:solidFill>
              <a:srgbClr val="001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4" name="Freeform 56" descr="704f8228-4c77-433f-8433-485577da829b"/>
            <p:cNvSpPr/>
            <p:nvPr/>
          </p:nvSpPr>
          <p:spPr bwMode="auto">
            <a:xfrm>
              <a:off x="10874283" y="5185134"/>
              <a:ext cx="1163162" cy="1100730"/>
            </a:xfrm>
            <a:custGeom>
              <a:avLst/>
              <a:gdLst>
                <a:gd name="T0" fmla="*/ 600 w 659"/>
                <a:gd name="T1" fmla="*/ 111 h 623"/>
                <a:gd name="T2" fmla="*/ 275 w 659"/>
                <a:gd name="T3" fmla="*/ 403 h 623"/>
                <a:gd name="T4" fmla="*/ 198 w 659"/>
                <a:gd name="T5" fmla="*/ 446 h 623"/>
                <a:gd name="T6" fmla="*/ 195 w 659"/>
                <a:gd name="T7" fmla="*/ 440 h 623"/>
                <a:gd name="T8" fmla="*/ 191 w 659"/>
                <a:gd name="T9" fmla="*/ 435 h 623"/>
                <a:gd name="T10" fmla="*/ 187 w 659"/>
                <a:gd name="T11" fmla="*/ 430 h 623"/>
                <a:gd name="T12" fmla="*/ 182 w 659"/>
                <a:gd name="T13" fmla="*/ 426 h 623"/>
                <a:gd name="T14" fmla="*/ 176 w 659"/>
                <a:gd name="T15" fmla="*/ 422 h 623"/>
                <a:gd name="T16" fmla="*/ 170 w 659"/>
                <a:gd name="T17" fmla="*/ 419 h 623"/>
                <a:gd name="T18" fmla="*/ 168 w 659"/>
                <a:gd name="T19" fmla="*/ 418 h 623"/>
                <a:gd name="T20" fmla="*/ 331 w 659"/>
                <a:gd name="T21" fmla="*/ 219 h 623"/>
                <a:gd name="T22" fmla="*/ 544 w 659"/>
                <a:gd name="T23" fmla="*/ 50 h 623"/>
                <a:gd name="T24" fmla="*/ 635 w 659"/>
                <a:gd name="T25" fmla="*/ 9 h 623"/>
                <a:gd name="T26" fmla="*/ 645 w 659"/>
                <a:gd name="T27" fmla="*/ 14 h 623"/>
                <a:gd name="T28" fmla="*/ 645 w 659"/>
                <a:gd name="T29" fmla="*/ 37 h 623"/>
                <a:gd name="T30" fmla="*/ 119 w 659"/>
                <a:gd name="T31" fmla="*/ 558 h 623"/>
                <a:gd name="T32" fmla="*/ 131 w 659"/>
                <a:gd name="T33" fmla="*/ 522 h 623"/>
                <a:gd name="T34" fmla="*/ 128 w 659"/>
                <a:gd name="T35" fmla="*/ 518 h 623"/>
                <a:gd name="T36" fmla="*/ 115 w 659"/>
                <a:gd name="T37" fmla="*/ 524 h 623"/>
                <a:gd name="T38" fmla="*/ 58 w 659"/>
                <a:gd name="T39" fmla="*/ 610 h 623"/>
                <a:gd name="T40" fmla="*/ 56 w 659"/>
                <a:gd name="T41" fmla="*/ 612 h 623"/>
                <a:gd name="T42" fmla="*/ 22 w 659"/>
                <a:gd name="T43" fmla="*/ 499 h 623"/>
                <a:gd name="T44" fmla="*/ 137 w 659"/>
                <a:gd name="T45" fmla="*/ 422 h 623"/>
                <a:gd name="T46" fmla="*/ 160 w 659"/>
                <a:gd name="T47" fmla="*/ 425 h 623"/>
                <a:gd name="T48" fmla="*/ 191 w 659"/>
                <a:gd name="T49" fmla="*/ 454 h 623"/>
                <a:gd name="T50" fmla="*/ 177 w 659"/>
                <a:gd name="T51" fmla="*/ 520 h 623"/>
                <a:gd name="T52" fmla="*/ 636 w 659"/>
                <a:gd name="T53" fmla="*/ 0 h 623"/>
                <a:gd name="T54" fmla="*/ 571 w 659"/>
                <a:gd name="T55" fmla="*/ 24 h 623"/>
                <a:gd name="T56" fmla="*/ 539 w 659"/>
                <a:gd name="T57" fmla="*/ 42 h 623"/>
                <a:gd name="T58" fmla="*/ 214 w 659"/>
                <a:gd name="T59" fmla="*/ 337 h 623"/>
                <a:gd name="T60" fmla="*/ 137 w 659"/>
                <a:gd name="T61" fmla="*/ 413 h 623"/>
                <a:gd name="T62" fmla="*/ 14 w 659"/>
                <a:gd name="T63" fmla="*/ 496 h 623"/>
                <a:gd name="T64" fmla="*/ 50 w 659"/>
                <a:gd name="T65" fmla="*/ 620 h 623"/>
                <a:gd name="T66" fmla="*/ 64 w 659"/>
                <a:gd name="T67" fmla="*/ 621 h 623"/>
                <a:gd name="T68" fmla="*/ 102 w 659"/>
                <a:gd name="T69" fmla="*/ 544 h 623"/>
                <a:gd name="T70" fmla="*/ 121 w 659"/>
                <a:gd name="T71" fmla="*/ 531 h 623"/>
                <a:gd name="T72" fmla="*/ 108 w 659"/>
                <a:gd name="T73" fmla="*/ 557 h 623"/>
                <a:gd name="T74" fmla="*/ 111 w 659"/>
                <a:gd name="T75" fmla="*/ 565 h 623"/>
                <a:gd name="T76" fmla="*/ 202 w 659"/>
                <a:gd name="T77" fmla="*/ 462 h 623"/>
                <a:gd name="T78" fmla="*/ 280 w 659"/>
                <a:gd name="T79" fmla="*/ 411 h 623"/>
                <a:gd name="T80" fmla="*/ 607 w 659"/>
                <a:gd name="T81" fmla="*/ 117 h 623"/>
                <a:gd name="T82" fmla="*/ 658 w 659"/>
                <a:gd name="T83" fmla="*/ 25 h 623"/>
                <a:gd name="T84" fmla="*/ 652 w 659"/>
                <a:gd name="T85" fmla="*/ 8 h 6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9" h="623">
                  <a:moveTo>
                    <a:pt x="645" y="37"/>
                  </a:moveTo>
                  <a:cubicBezTo>
                    <a:pt x="634" y="60"/>
                    <a:pt x="619" y="85"/>
                    <a:pt x="600" y="111"/>
                  </a:cubicBezTo>
                  <a:cubicBezTo>
                    <a:pt x="526" y="212"/>
                    <a:pt x="415" y="302"/>
                    <a:pt x="372" y="336"/>
                  </a:cubicBezTo>
                  <a:cubicBezTo>
                    <a:pt x="338" y="361"/>
                    <a:pt x="307" y="383"/>
                    <a:pt x="275" y="403"/>
                  </a:cubicBezTo>
                  <a:cubicBezTo>
                    <a:pt x="252" y="417"/>
                    <a:pt x="228" y="430"/>
                    <a:pt x="198" y="446"/>
                  </a:cubicBezTo>
                  <a:cubicBezTo>
                    <a:pt x="198" y="446"/>
                    <a:pt x="198" y="446"/>
                    <a:pt x="198" y="446"/>
                  </a:cubicBezTo>
                  <a:cubicBezTo>
                    <a:pt x="197" y="445"/>
                    <a:pt x="197" y="445"/>
                    <a:pt x="197" y="444"/>
                  </a:cubicBezTo>
                  <a:cubicBezTo>
                    <a:pt x="196" y="443"/>
                    <a:pt x="196" y="441"/>
                    <a:pt x="195" y="440"/>
                  </a:cubicBezTo>
                  <a:cubicBezTo>
                    <a:pt x="195" y="440"/>
                    <a:pt x="194" y="439"/>
                    <a:pt x="194" y="439"/>
                  </a:cubicBezTo>
                  <a:cubicBezTo>
                    <a:pt x="193" y="437"/>
                    <a:pt x="192" y="436"/>
                    <a:pt x="191" y="435"/>
                  </a:cubicBezTo>
                  <a:cubicBezTo>
                    <a:pt x="191" y="435"/>
                    <a:pt x="191" y="434"/>
                    <a:pt x="190" y="434"/>
                  </a:cubicBezTo>
                  <a:cubicBezTo>
                    <a:pt x="189" y="432"/>
                    <a:pt x="188" y="431"/>
                    <a:pt x="187" y="430"/>
                  </a:cubicBezTo>
                  <a:cubicBezTo>
                    <a:pt x="186" y="429"/>
                    <a:pt x="186" y="429"/>
                    <a:pt x="186" y="429"/>
                  </a:cubicBezTo>
                  <a:cubicBezTo>
                    <a:pt x="185" y="428"/>
                    <a:pt x="183" y="427"/>
                    <a:pt x="182" y="426"/>
                  </a:cubicBezTo>
                  <a:cubicBezTo>
                    <a:pt x="181" y="425"/>
                    <a:pt x="181" y="425"/>
                    <a:pt x="180" y="425"/>
                  </a:cubicBezTo>
                  <a:cubicBezTo>
                    <a:pt x="179" y="424"/>
                    <a:pt x="178" y="423"/>
                    <a:pt x="176" y="422"/>
                  </a:cubicBezTo>
                  <a:cubicBezTo>
                    <a:pt x="176" y="422"/>
                    <a:pt x="175" y="422"/>
                    <a:pt x="175" y="421"/>
                  </a:cubicBezTo>
                  <a:cubicBezTo>
                    <a:pt x="173" y="421"/>
                    <a:pt x="172" y="420"/>
                    <a:pt x="170" y="419"/>
                  </a:cubicBezTo>
                  <a:cubicBezTo>
                    <a:pt x="170" y="419"/>
                    <a:pt x="169" y="419"/>
                    <a:pt x="169" y="419"/>
                  </a:cubicBezTo>
                  <a:cubicBezTo>
                    <a:pt x="168" y="418"/>
                    <a:pt x="168" y="418"/>
                    <a:pt x="168" y="418"/>
                  </a:cubicBezTo>
                  <a:cubicBezTo>
                    <a:pt x="180" y="398"/>
                    <a:pt x="200" y="371"/>
                    <a:pt x="221" y="343"/>
                  </a:cubicBezTo>
                  <a:cubicBezTo>
                    <a:pt x="245" y="313"/>
                    <a:pt x="283" y="267"/>
                    <a:pt x="331" y="219"/>
                  </a:cubicBezTo>
                  <a:cubicBezTo>
                    <a:pt x="407" y="145"/>
                    <a:pt x="474" y="91"/>
                    <a:pt x="544" y="50"/>
                  </a:cubicBezTo>
                  <a:cubicBezTo>
                    <a:pt x="544" y="50"/>
                    <a:pt x="544" y="50"/>
                    <a:pt x="544" y="50"/>
                  </a:cubicBezTo>
                  <a:cubicBezTo>
                    <a:pt x="550" y="46"/>
                    <a:pt x="561" y="40"/>
                    <a:pt x="576" y="32"/>
                  </a:cubicBezTo>
                  <a:cubicBezTo>
                    <a:pt x="604" y="18"/>
                    <a:pt x="626" y="9"/>
                    <a:pt x="635" y="9"/>
                  </a:cubicBezTo>
                  <a:cubicBezTo>
                    <a:pt x="636" y="9"/>
                    <a:pt x="636" y="9"/>
                    <a:pt x="636" y="9"/>
                  </a:cubicBezTo>
                  <a:cubicBezTo>
                    <a:pt x="639" y="9"/>
                    <a:pt x="643" y="11"/>
                    <a:pt x="645" y="14"/>
                  </a:cubicBezTo>
                  <a:cubicBezTo>
                    <a:pt x="648" y="17"/>
                    <a:pt x="649" y="20"/>
                    <a:pt x="649" y="24"/>
                  </a:cubicBezTo>
                  <a:cubicBezTo>
                    <a:pt x="648" y="29"/>
                    <a:pt x="646" y="34"/>
                    <a:pt x="645" y="37"/>
                  </a:cubicBezTo>
                  <a:close/>
                  <a:moveTo>
                    <a:pt x="177" y="520"/>
                  </a:moveTo>
                  <a:cubicBezTo>
                    <a:pt x="160" y="546"/>
                    <a:pt x="133" y="562"/>
                    <a:pt x="119" y="558"/>
                  </a:cubicBezTo>
                  <a:cubicBezTo>
                    <a:pt x="121" y="555"/>
                    <a:pt x="124" y="552"/>
                    <a:pt x="125" y="548"/>
                  </a:cubicBezTo>
                  <a:cubicBezTo>
                    <a:pt x="130" y="540"/>
                    <a:pt x="132" y="531"/>
                    <a:pt x="131" y="522"/>
                  </a:cubicBezTo>
                  <a:cubicBezTo>
                    <a:pt x="131" y="522"/>
                    <a:pt x="131" y="522"/>
                    <a:pt x="131" y="522"/>
                  </a:cubicBezTo>
                  <a:cubicBezTo>
                    <a:pt x="131" y="520"/>
                    <a:pt x="130" y="519"/>
                    <a:pt x="128" y="518"/>
                  </a:cubicBezTo>
                  <a:cubicBezTo>
                    <a:pt x="127" y="517"/>
                    <a:pt x="125" y="517"/>
                    <a:pt x="123" y="518"/>
                  </a:cubicBezTo>
                  <a:cubicBezTo>
                    <a:pt x="121" y="520"/>
                    <a:pt x="118" y="522"/>
                    <a:pt x="115" y="524"/>
                  </a:cubicBezTo>
                  <a:cubicBezTo>
                    <a:pt x="109" y="528"/>
                    <a:pt x="102" y="532"/>
                    <a:pt x="96" y="537"/>
                  </a:cubicBezTo>
                  <a:cubicBezTo>
                    <a:pt x="79" y="552"/>
                    <a:pt x="58" y="575"/>
                    <a:pt x="58" y="610"/>
                  </a:cubicBezTo>
                  <a:cubicBezTo>
                    <a:pt x="58" y="612"/>
                    <a:pt x="58" y="613"/>
                    <a:pt x="58" y="614"/>
                  </a:cubicBezTo>
                  <a:cubicBezTo>
                    <a:pt x="58" y="613"/>
                    <a:pt x="57" y="613"/>
                    <a:pt x="56" y="612"/>
                  </a:cubicBezTo>
                  <a:cubicBezTo>
                    <a:pt x="52" y="610"/>
                    <a:pt x="49" y="607"/>
                    <a:pt x="46" y="603"/>
                  </a:cubicBezTo>
                  <a:cubicBezTo>
                    <a:pt x="17" y="567"/>
                    <a:pt x="9" y="532"/>
                    <a:pt x="22" y="499"/>
                  </a:cubicBezTo>
                  <a:cubicBezTo>
                    <a:pt x="29" y="482"/>
                    <a:pt x="40" y="467"/>
                    <a:pt x="54" y="454"/>
                  </a:cubicBezTo>
                  <a:cubicBezTo>
                    <a:pt x="77" y="434"/>
                    <a:pt x="108" y="422"/>
                    <a:pt x="137" y="422"/>
                  </a:cubicBezTo>
                  <a:cubicBezTo>
                    <a:pt x="137" y="422"/>
                    <a:pt x="137" y="422"/>
                    <a:pt x="137" y="422"/>
                  </a:cubicBezTo>
                  <a:cubicBezTo>
                    <a:pt x="145" y="422"/>
                    <a:pt x="153" y="423"/>
                    <a:pt x="160" y="425"/>
                  </a:cubicBezTo>
                  <a:cubicBezTo>
                    <a:pt x="171" y="429"/>
                    <a:pt x="186" y="436"/>
                    <a:pt x="191" y="454"/>
                  </a:cubicBezTo>
                  <a:cubicBezTo>
                    <a:pt x="191" y="454"/>
                    <a:pt x="191" y="454"/>
                    <a:pt x="191" y="454"/>
                  </a:cubicBezTo>
                  <a:cubicBezTo>
                    <a:pt x="191" y="457"/>
                    <a:pt x="192" y="460"/>
                    <a:pt x="192" y="463"/>
                  </a:cubicBezTo>
                  <a:cubicBezTo>
                    <a:pt x="194" y="488"/>
                    <a:pt x="185" y="508"/>
                    <a:pt x="177" y="520"/>
                  </a:cubicBezTo>
                  <a:close/>
                  <a:moveTo>
                    <a:pt x="652" y="8"/>
                  </a:moveTo>
                  <a:cubicBezTo>
                    <a:pt x="648" y="3"/>
                    <a:pt x="642" y="0"/>
                    <a:pt x="636" y="0"/>
                  </a:cubicBezTo>
                  <a:cubicBezTo>
                    <a:pt x="635" y="0"/>
                    <a:pt x="635" y="0"/>
                    <a:pt x="635" y="0"/>
                  </a:cubicBezTo>
                  <a:cubicBezTo>
                    <a:pt x="624" y="0"/>
                    <a:pt x="603" y="8"/>
                    <a:pt x="571" y="24"/>
                  </a:cubicBezTo>
                  <a:cubicBezTo>
                    <a:pt x="557" y="32"/>
                    <a:pt x="545" y="38"/>
                    <a:pt x="540" y="41"/>
                  </a:cubicBezTo>
                  <a:cubicBezTo>
                    <a:pt x="539" y="42"/>
                    <a:pt x="539" y="42"/>
                    <a:pt x="539" y="42"/>
                  </a:cubicBezTo>
                  <a:cubicBezTo>
                    <a:pt x="469" y="83"/>
                    <a:pt x="401" y="138"/>
                    <a:pt x="324" y="213"/>
                  </a:cubicBezTo>
                  <a:cubicBezTo>
                    <a:pt x="276" y="260"/>
                    <a:pt x="238" y="307"/>
                    <a:pt x="214" y="337"/>
                  </a:cubicBezTo>
                  <a:cubicBezTo>
                    <a:pt x="191" y="366"/>
                    <a:pt x="171" y="395"/>
                    <a:pt x="159" y="415"/>
                  </a:cubicBezTo>
                  <a:cubicBezTo>
                    <a:pt x="152" y="414"/>
                    <a:pt x="145" y="413"/>
                    <a:pt x="137" y="413"/>
                  </a:cubicBezTo>
                  <a:cubicBezTo>
                    <a:pt x="106" y="413"/>
                    <a:pt x="73" y="426"/>
                    <a:pt x="48" y="447"/>
                  </a:cubicBezTo>
                  <a:cubicBezTo>
                    <a:pt x="32" y="461"/>
                    <a:pt x="21" y="477"/>
                    <a:pt x="14" y="496"/>
                  </a:cubicBezTo>
                  <a:cubicBezTo>
                    <a:pt x="0" y="532"/>
                    <a:pt x="8" y="571"/>
                    <a:pt x="39" y="609"/>
                  </a:cubicBezTo>
                  <a:cubicBezTo>
                    <a:pt x="43" y="613"/>
                    <a:pt x="46" y="617"/>
                    <a:pt x="50" y="620"/>
                  </a:cubicBezTo>
                  <a:cubicBezTo>
                    <a:pt x="54" y="622"/>
                    <a:pt x="57" y="623"/>
                    <a:pt x="59" y="623"/>
                  </a:cubicBezTo>
                  <a:cubicBezTo>
                    <a:pt x="61" y="623"/>
                    <a:pt x="63" y="622"/>
                    <a:pt x="64" y="621"/>
                  </a:cubicBezTo>
                  <a:cubicBezTo>
                    <a:pt x="67" y="619"/>
                    <a:pt x="68" y="615"/>
                    <a:pt x="68" y="610"/>
                  </a:cubicBezTo>
                  <a:cubicBezTo>
                    <a:pt x="68" y="585"/>
                    <a:pt x="78" y="565"/>
                    <a:pt x="102" y="544"/>
                  </a:cubicBezTo>
                  <a:cubicBezTo>
                    <a:pt x="108" y="539"/>
                    <a:pt x="114" y="536"/>
                    <a:pt x="120" y="532"/>
                  </a:cubicBezTo>
                  <a:cubicBezTo>
                    <a:pt x="121" y="531"/>
                    <a:pt x="121" y="531"/>
                    <a:pt x="121" y="531"/>
                  </a:cubicBezTo>
                  <a:cubicBezTo>
                    <a:pt x="121" y="535"/>
                    <a:pt x="120" y="540"/>
                    <a:pt x="117" y="544"/>
                  </a:cubicBezTo>
                  <a:cubicBezTo>
                    <a:pt x="115" y="548"/>
                    <a:pt x="111" y="553"/>
                    <a:pt x="108" y="557"/>
                  </a:cubicBezTo>
                  <a:cubicBezTo>
                    <a:pt x="106" y="559"/>
                    <a:pt x="107" y="562"/>
                    <a:pt x="109" y="563"/>
                  </a:cubicBezTo>
                  <a:cubicBezTo>
                    <a:pt x="109" y="564"/>
                    <a:pt x="110" y="565"/>
                    <a:pt x="111" y="565"/>
                  </a:cubicBezTo>
                  <a:cubicBezTo>
                    <a:pt x="130" y="576"/>
                    <a:pt x="165" y="557"/>
                    <a:pt x="185" y="525"/>
                  </a:cubicBezTo>
                  <a:cubicBezTo>
                    <a:pt x="198" y="506"/>
                    <a:pt x="203" y="484"/>
                    <a:pt x="202" y="462"/>
                  </a:cubicBezTo>
                  <a:cubicBezTo>
                    <a:pt x="201" y="460"/>
                    <a:pt x="201" y="457"/>
                    <a:pt x="201" y="455"/>
                  </a:cubicBezTo>
                  <a:cubicBezTo>
                    <a:pt x="231" y="439"/>
                    <a:pt x="256" y="425"/>
                    <a:pt x="280" y="411"/>
                  </a:cubicBezTo>
                  <a:cubicBezTo>
                    <a:pt x="312" y="391"/>
                    <a:pt x="344" y="369"/>
                    <a:pt x="377" y="343"/>
                  </a:cubicBezTo>
                  <a:cubicBezTo>
                    <a:pt x="422" y="309"/>
                    <a:pt x="533" y="219"/>
                    <a:pt x="607" y="117"/>
                  </a:cubicBezTo>
                  <a:cubicBezTo>
                    <a:pt x="626" y="90"/>
                    <a:pt x="642" y="65"/>
                    <a:pt x="653" y="41"/>
                  </a:cubicBezTo>
                  <a:cubicBezTo>
                    <a:pt x="655" y="37"/>
                    <a:pt x="658" y="31"/>
                    <a:pt x="658" y="25"/>
                  </a:cubicBezTo>
                  <a:cubicBezTo>
                    <a:pt x="658" y="25"/>
                    <a:pt x="658" y="25"/>
                    <a:pt x="658" y="25"/>
                  </a:cubicBezTo>
                  <a:cubicBezTo>
                    <a:pt x="659" y="19"/>
                    <a:pt x="657" y="12"/>
                    <a:pt x="652" y="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sp>
          <p:nvSpPr>
            <p:cNvPr id="115" name="Freeform 57" descr="e2eebbf5-fd59-44dd-8dd4-d0d13082c050"/>
            <p:cNvSpPr/>
            <p:nvPr/>
          </p:nvSpPr>
          <p:spPr bwMode="auto">
            <a:xfrm>
              <a:off x="11447315" y="5600602"/>
              <a:ext cx="63918" cy="60202"/>
            </a:xfrm>
            <a:custGeom>
              <a:avLst/>
              <a:gdLst>
                <a:gd name="T0" fmla="*/ 22 w 36"/>
                <a:gd name="T1" fmla="*/ 2 h 34"/>
                <a:gd name="T2" fmla="*/ 22 w 36"/>
                <a:gd name="T3" fmla="*/ 8 h 34"/>
                <a:gd name="T4" fmla="*/ 26 w 36"/>
                <a:gd name="T5" fmla="*/ 20 h 34"/>
                <a:gd name="T6" fmla="*/ 24 w 36"/>
                <a:gd name="T7" fmla="*/ 24 h 34"/>
                <a:gd name="T8" fmla="*/ 9 w 36"/>
                <a:gd name="T9" fmla="*/ 19 h 34"/>
                <a:gd name="T10" fmla="*/ 2 w 36"/>
                <a:gd name="T11" fmla="*/ 19 h 34"/>
                <a:gd name="T12" fmla="*/ 2 w 36"/>
                <a:gd name="T13" fmla="*/ 26 h 34"/>
                <a:gd name="T14" fmla="*/ 20 w 36"/>
                <a:gd name="T15" fmla="*/ 34 h 34"/>
                <a:gd name="T16" fmla="*/ 29 w 36"/>
                <a:gd name="T17" fmla="*/ 31 h 34"/>
                <a:gd name="T18" fmla="*/ 35 w 36"/>
                <a:gd name="T19" fmla="*/ 20 h 34"/>
                <a:gd name="T20" fmla="*/ 28 w 36"/>
                <a:gd name="T21" fmla="*/ 2 h 34"/>
                <a:gd name="T22" fmla="*/ 22 w 36"/>
                <a:gd name="T23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34">
                  <a:moveTo>
                    <a:pt x="22" y="2"/>
                  </a:moveTo>
                  <a:cubicBezTo>
                    <a:pt x="20" y="3"/>
                    <a:pt x="20" y="6"/>
                    <a:pt x="22" y="8"/>
                  </a:cubicBezTo>
                  <a:cubicBezTo>
                    <a:pt x="24" y="11"/>
                    <a:pt x="26" y="16"/>
                    <a:pt x="26" y="20"/>
                  </a:cubicBezTo>
                  <a:cubicBezTo>
                    <a:pt x="26" y="21"/>
                    <a:pt x="25" y="23"/>
                    <a:pt x="24" y="24"/>
                  </a:cubicBezTo>
                  <a:cubicBezTo>
                    <a:pt x="19" y="27"/>
                    <a:pt x="13" y="24"/>
                    <a:pt x="9" y="19"/>
                  </a:cubicBezTo>
                  <a:cubicBezTo>
                    <a:pt x="7" y="18"/>
                    <a:pt x="4" y="17"/>
                    <a:pt x="2" y="19"/>
                  </a:cubicBezTo>
                  <a:cubicBezTo>
                    <a:pt x="0" y="21"/>
                    <a:pt x="0" y="24"/>
                    <a:pt x="2" y="26"/>
                  </a:cubicBezTo>
                  <a:cubicBezTo>
                    <a:pt x="6" y="31"/>
                    <a:pt x="13" y="34"/>
                    <a:pt x="20" y="34"/>
                  </a:cubicBezTo>
                  <a:cubicBezTo>
                    <a:pt x="23" y="34"/>
                    <a:pt x="26" y="34"/>
                    <a:pt x="29" y="31"/>
                  </a:cubicBezTo>
                  <a:cubicBezTo>
                    <a:pt x="33" y="29"/>
                    <a:pt x="35" y="25"/>
                    <a:pt x="35" y="20"/>
                  </a:cubicBezTo>
                  <a:cubicBezTo>
                    <a:pt x="36" y="14"/>
                    <a:pt x="33" y="7"/>
                    <a:pt x="28" y="2"/>
                  </a:cubicBezTo>
                  <a:cubicBezTo>
                    <a:pt x="27" y="0"/>
                    <a:pt x="24" y="0"/>
                    <a:pt x="22" y="2"/>
                  </a:cubicBezTo>
                  <a:close/>
                </a:path>
              </a:pathLst>
            </a:custGeom>
            <a:solidFill>
              <a:srgbClr val="001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l"/>
            </a:p>
          </p:txBody>
        </p:sp>
        <p:grpSp>
          <p:nvGrpSpPr>
            <p:cNvPr id="18" name="组合 17" descr="8f7c8d53-f199-4011-bc2f-589919c86f4f"/>
            <p:cNvGrpSpPr/>
            <p:nvPr/>
          </p:nvGrpSpPr>
          <p:grpSpPr>
            <a:xfrm>
              <a:off x="6058132" y="4146254"/>
              <a:ext cx="2761901" cy="1965219"/>
              <a:chOff x="6058132" y="4146254"/>
              <a:chExt cx="2761901" cy="1965219"/>
            </a:xfrm>
          </p:grpSpPr>
          <p:sp>
            <p:nvSpPr>
              <p:cNvPr id="4" name="Shape7" descr="677be3da-095e-45c5-a248-9796e1d3be04"/>
              <p:cNvSpPr/>
              <p:nvPr/>
            </p:nvSpPr>
            <p:spPr>
              <a:xfrm>
                <a:off x="6058132" y="4146254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1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5" name="Bullet7" descr="23ca9711-ec5b-437e-84bb-f4fbdb7323a4"/>
              <p:cNvSpPr/>
              <p:nvPr/>
            </p:nvSpPr>
            <p:spPr>
              <a:xfrm>
                <a:off x="6334460" y="4320645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科技应用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6" name="Text7" descr="0fbbbc67-824a-43bf-9cd1-d8af894ee12a"/>
              <p:cNvSpPr txBox="1"/>
              <p:nvPr/>
            </p:nvSpPr>
            <p:spPr>
              <a:xfrm>
                <a:off x="6334460" y="5075732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农业科技应用不足，生产效率低下，需加强推广。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19" name="组合 18" descr="9a27dcca-b890-4a01-94cb-3424ef084782"/>
            <p:cNvGrpSpPr/>
            <p:nvPr/>
          </p:nvGrpSpPr>
          <p:grpSpPr>
            <a:xfrm>
              <a:off x="8756999" y="4146254"/>
              <a:ext cx="2761901" cy="1965219"/>
              <a:chOff x="8756999" y="4146254"/>
              <a:chExt cx="2761901" cy="1965219"/>
            </a:xfrm>
          </p:grpSpPr>
          <p:sp>
            <p:nvSpPr>
              <p:cNvPr id="8" name="Shape8" descr="c1f51dfb-627a-4dcb-aa5b-11ae7825ede4"/>
              <p:cNvSpPr/>
              <p:nvPr/>
            </p:nvSpPr>
            <p:spPr>
              <a:xfrm>
                <a:off x="8756999" y="4146254"/>
                <a:ext cx="2761901" cy="1965219"/>
              </a:xfrm>
              <a:custGeom>
                <a:avLst/>
                <a:gdLst>
                  <a:gd name="connsiteX0" fmla="*/ 108567 w 11893179"/>
                  <a:gd name="connsiteY0" fmla="*/ 5390271 h 6856802"/>
                  <a:gd name="connsiteX1" fmla="*/ 135625 w 11893179"/>
                  <a:gd name="connsiteY1" fmla="*/ 5400179 h 6856802"/>
                  <a:gd name="connsiteX2" fmla="*/ 401832 w 11893179"/>
                  <a:gd name="connsiteY2" fmla="*/ 5545787 h 6856802"/>
                  <a:gd name="connsiteX3" fmla="*/ 382936 w 11893179"/>
                  <a:gd name="connsiteY3" fmla="*/ 5615812 h 6856802"/>
                  <a:gd name="connsiteX4" fmla="*/ 84496 w 11893179"/>
                  <a:gd name="connsiteY4" fmla="*/ 5451309 h 6856802"/>
                  <a:gd name="connsiteX5" fmla="*/ 108567 w 11893179"/>
                  <a:gd name="connsiteY5" fmla="*/ 5390271 h 6856802"/>
                  <a:gd name="connsiteX6" fmla="*/ 45177 w 11893179"/>
                  <a:gd name="connsiteY6" fmla="*/ 5027582 h 6856802"/>
                  <a:gd name="connsiteX7" fmla="*/ 66157 w 11893179"/>
                  <a:gd name="connsiteY7" fmla="*/ 5045609 h 6856802"/>
                  <a:gd name="connsiteX8" fmla="*/ 675818 w 11893179"/>
                  <a:gd name="connsiteY8" fmla="*/ 5493546 h 6856802"/>
                  <a:gd name="connsiteX9" fmla="*/ 700828 w 11893179"/>
                  <a:gd name="connsiteY9" fmla="*/ 5538562 h 6856802"/>
                  <a:gd name="connsiteX10" fmla="*/ 656368 w 11893179"/>
                  <a:gd name="connsiteY10" fmla="*/ 5563571 h 6856802"/>
                  <a:gd name="connsiteX11" fmla="*/ 3912 w 11893179"/>
                  <a:gd name="connsiteY11" fmla="*/ 5082289 h 6856802"/>
                  <a:gd name="connsiteX12" fmla="*/ 45177 w 11893179"/>
                  <a:gd name="connsiteY12" fmla="*/ 5027582 h 6856802"/>
                  <a:gd name="connsiteX13" fmla="*/ 11856609 w 11893179"/>
                  <a:gd name="connsiteY13" fmla="*/ 3028223 h 6856802"/>
                  <a:gd name="connsiteX14" fmla="*/ 11893150 w 11893179"/>
                  <a:gd name="connsiteY14" fmla="*/ 3063236 h 6856802"/>
                  <a:gd name="connsiteX15" fmla="*/ 11703637 w 11893179"/>
                  <a:gd name="connsiteY15" fmla="*/ 3615655 h 6856802"/>
                  <a:gd name="connsiteX16" fmla="*/ 11652508 w 11893179"/>
                  <a:gd name="connsiteY16" fmla="*/ 3564525 h 6856802"/>
                  <a:gd name="connsiteX17" fmla="*/ 11820902 w 11893179"/>
                  <a:gd name="connsiteY17" fmla="*/ 3063236 h 6856802"/>
                  <a:gd name="connsiteX18" fmla="*/ 11856609 w 11893179"/>
                  <a:gd name="connsiteY18" fmla="*/ 3028223 h 6856802"/>
                  <a:gd name="connsiteX19" fmla="*/ 11611799 w 11893179"/>
                  <a:gd name="connsiteY19" fmla="*/ 2272467 h 6856802"/>
                  <a:gd name="connsiteX20" fmla="*/ 11633613 w 11893179"/>
                  <a:gd name="connsiteY20" fmla="*/ 2289071 h 6856802"/>
                  <a:gd name="connsiteX21" fmla="*/ 11718087 w 11893179"/>
                  <a:gd name="connsiteY21" fmla="*/ 2567503 h 6856802"/>
                  <a:gd name="connsiteX22" fmla="*/ 11538023 w 11893179"/>
                  <a:gd name="connsiteY22" fmla="*/ 3547297 h 6856802"/>
                  <a:gd name="connsiteX23" fmla="*/ 11475778 w 11893179"/>
                  <a:gd name="connsiteY23" fmla="*/ 3510617 h 6856802"/>
                  <a:gd name="connsiteX24" fmla="*/ 11594154 w 11893179"/>
                  <a:gd name="connsiteY24" fmla="*/ 3265530 h 6856802"/>
                  <a:gd name="connsiteX25" fmla="*/ 11571369 w 11893179"/>
                  <a:gd name="connsiteY25" fmla="*/ 2325750 h 6856802"/>
                  <a:gd name="connsiteX26" fmla="*/ 11584150 w 11893179"/>
                  <a:gd name="connsiteY26" fmla="*/ 2276288 h 6856802"/>
                  <a:gd name="connsiteX27" fmla="*/ 11611799 w 11893179"/>
                  <a:gd name="connsiteY27" fmla="*/ 2272467 h 6856802"/>
                  <a:gd name="connsiteX28" fmla="*/ 11139547 w 11893179"/>
                  <a:gd name="connsiteY28" fmla="*/ 1068636 h 6856802"/>
                  <a:gd name="connsiteX29" fmla="*/ 11140103 w 11893179"/>
                  <a:gd name="connsiteY29" fmla="*/ 1081418 h 6856802"/>
                  <a:gd name="connsiteX30" fmla="*/ 11140659 w 11893179"/>
                  <a:gd name="connsiteY30" fmla="*/ 1078639 h 6856802"/>
                  <a:gd name="connsiteX31" fmla="*/ 11139547 w 11893179"/>
                  <a:gd name="connsiteY31" fmla="*/ 1068636 h 6856802"/>
                  <a:gd name="connsiteX32" fmla="*/ 3219224 w 11893179"/>
                  <a:gd name="connsiteY32" fmla="*/ 338 h 6856802"/>
                  <a:gd name="connsiteX33" fmla="*/ 3551287 w 11893179"/>
                  <a:gd name="connsiteY33" fmla="*/ 33822 h 6856802"/>
                  <a:gd name="connsiteX34" fmla="*/ 4034237 w 11893179"/>
                  <a:gd name="connsiteY34" fmla="*/ 321703 h 6856802"/>
                  <a:gd name="connsiteX35" fmla="*/ 4092035 w 11893179"/>
                  <a:gd name="connsiteY35" fmla="*/ 397285 h 6856802"/>
                  <a:gd name="connsiteX36" fmla="*/ 4422153 w 11893179"/>
                  <a:gd name="connsiteY36" fmla="*/ 468978 h 6856802"/>
                  <a:gd name="connsiteX37" fmla="*/ 4867868 w 11893179"/>
                  <a:gd name="connsiteY37" fmla="*/ 290581 h 6856802"/>
                  <a:gd name="connsiteX38" fmla="*/ 5730953 w 11893179"/>
                  <a:gd name="connsiteY38" fmla="*/ 635148 h 6856802"/>
                  <a:gd name="connsiteX39" fmla="*/ 7516034 w 11893179"/>
                  <a:gd name="connsiteY39" fmla="*/ 413958 h 6856802"/>
                  <a:gd name="connsiteX40" fmla="*/ 7886721 w 11893179"/>
                  <a:gd name="connsiteY40" fmla="*/ 449526 h 6856802"/>
                  <a:gd name="connsiteX41" fmla="*/ 9147171 w 11893179"/>
                  <a:gd name="connsiteY41" fmla="*/ 416737 h 6856802"/>
                  <a:gd name="connsiteX42" fmla="*/ 9334459 w 11893179"/>
                  <a:gd name="connsiteY42" fmla="*/ 651821 h 6856802"/>
                  <a:gd name="connsiteX43" fmla="*/ 9450612 w 11893179"/>
                  <a:gd name="connsiteY43" fmla="*/ 680720 h 6856802"/>
                  <a:gd name="connsiteX44" fmla="*/ 11229579 w 11893179"/>
                  <a:gd name="connsiteY44" fmla="*/ 1103092 h 6856802"/>
                  <a:gd name="connsiteX45" fmla="*/ 11145105 w 11893179"/>
                  <a:gd name="connsiteY45" fmla="*/ 1884482 h 6856802"/>
                  <a:gd name="connsiteX46" fmla="*/ 11270149 w 11893179"/>
                  <a:gd name="connsiteY46" fmla="*/ 2197927 h 6856802"/>
                  <a:gd name="connsiteX47" fmla="*/ 11566366 w 11893179"/>
                  <a:gd name="connsiteY47" fmla="*/ 2921519 h 6856802"/>
                  <a:gd name="connsiteX48" fmla="*/ 11389081 w 11893179"/>
                  <a:gd name="connsiteY48" fmla="*/ 3470047 h 6856802"/>
                  <a:gd name="connsiteX49" fmla="*/ 11339063 w 11893179"/>
                  <a:gd name="connsiteY49" fmla="*/ 3895755 h 6856802"/>
                  <a:gd name="connsiteX50" fmla="*/ 11331282 w 11893179"/>
                  <a:gd name="connsiteY50" fmla="*/ 4703821 h 6856802"/>
                  <a:gd name="connsiteX51" fmla="*/ 10990605 w 11893179"/>
                  <a:gd name="connsiteY51" fmla="*/ 5179546 h 6856802"/>
                  <a:gd name="connsiteX52" fmla="*/ 10754965 w 11893179"/>
                  <a:gd name="connsiteY52" fmla="*/ 5465759 h 6856802"/>
                  <a:gd name="connsiteX53" fmla="*/ 10764969 w 11893179"/>
                  <a:gd name="connsiteY53" fmla="*/ 5581355 h 6856802"/>
                  <a:gd name="connsiteX54" fmla="*/ 10716063 w 11893179"/>
                  <a:gd name="connsiteY54" fmla="*/ 5939817 h 6856802"/>
                  <a:gd name="connsiteX55" fmla="*/ 10653263 w 11893179"/>
                  <a:gd name="connsiteY55" fmla="*/ 6110433 h 6856802"/>
                  <a:gd name="connsiteX56" fmla="*/ 10423736 w 11893179"/>
                  <a:gd name="connsiteY56" fmla="*/ 6494459 h 6856802"/>
                  <a:gd name="connsiteX57" fmla="*/ 9794068 w 11893179"/>
                  <a:gd name="connsiteY57" fmla="*/ 6837359 h 6856802"/>
                  <a:gd name="connsiteX58" fmla="*/ 8700900 w 11893179"/>
                  <a:gd name="connsiteY58" fmla="*/ 6440551 h 6856802"/>
                  <a:gd name="connsiteX59" fmla="*/ 8324655 w 11893179"/>
                  <a:gd name="connsiteY59" fmla="*/ 6515022 h 6856802"/>
                  <a:gd name="connsiteX60" fmla="*/ 7882831 w 11893179"/>
                  <a:gd name="connsiteY60" fmla="*/ 6580045 h 6856802"/>
                  <a:gd name="connsiteX61" fmla="*/ 7667199 w 11893179"/>
                  <a:gd name="connsiteY61" fmla="*/ 6508908 h 6856802"/>
                  <a:gd name="connsiteX62" fmla="*/ 7422667 w 11893179"/>
                  <a:gd name="connsiteY62" fmla="*/ 6441662 h 6856802"/>
                  <a:gd name="connsiteX63" fmla="*/ 6960836 w 11893179"/>
                  <a:gd name="connsiteY63" fmla="*/ 6678413 h 6856802"/>
                  <a:gd name="connsiteX64" fmla="*/ 6136097 w 11893179"/>
                  <a:gd name="connsiteY64" fmla="*/ 6796789 h 6856802"/>
                  <a:gd name="connsiteX65" fmla="*/ 6069962 w 11893179"/>
                  <a:gd name="connsiteY65" fmla="*/ 6792342 h 6856802"/>
                  <a:gd name="connsiteX66" fmla="*/ 4960678 w 11893179"/>
                  <a:gd name="connsiteY66" fmla="*/ 6154893 h 6856802"/>
                  <a:gd name="connsiteX67" fmla="*/ 4533860 w 11893179"/>
                  <a:gd name="connsiteY67" fmla="*/ 6352741 h 6856802"/>
                  <a:gd name="connsiteX68" fmla="*/ 3572406 w 11893179"/>
                  <a:gd name="connsiteY68" fmla="*/ 6553925 h 6856802"/>
                  <a:gd name="connsiteX69" fmla="*/ 3147254 w 11893179"/>
                  <a:gd name="connsiteY69" fmla="*/ 6329400 h 6856802"/>
                  <a:gd name="connsiteX70" fmla="*/ 2905501 w 11893179"/>
                  <a:gd name="connsiteY70" fmla="*/ 6104875 h 6856802"/>
                  <a:gd name="connsiteX71" fmla="*/ 2686534 w 11893179"/>
                  <a:gd name="connsiteY71" fmla="*/ 6183237 h 6856802"/>
                  <a:gd name="connsiteX72" fmla="*/ 2268052 w 11893179"/>
                  <a:gd name="connsiteY72" fmla="*/ 6387199 h 6856802"/>
                  <a:gd name="connsiteX73" fmla="*/ 1222123 w 11893179"/>
                  <a:gd name="connsiteY73" fmla="*/ 6147668 h 6856802"/>
                  <a:gd name="connsiteX74" fmla="*/ 928686 w 11893179"/>
                  <a:gd name="connsiteY74" fmla="*/ 5647490 h 6856802"/>
                  <a:gd name="connsiteX75" fmla="*/ 834763 w 11893179"/>
                  <a:gd name="connsiteY75" fmla="*/ 5336268 h 6856802"/>
                  <a:gd name="connsiteX76" fmla="*/ 202871 w 11893179"/>
                  <a:gd name="connsiteY76" fmla="*/ 4537095 h 6856802"/>
                  <a:gd name="connsiteX77" fmla="*/ 715832 w 11893179"/>
                  <a:gd name="connsiteY77" fmla="*/ 3857407 h 6856802"/>
                  <a:gd name="connsiteX78" fmla="*/ 220100 w 11893179"/>
                  <a:gd name="connsiteY78" fmla="*/ 3113809 h 6856802"/>
                  <a:gd name="connsiteX79" fmla="*/ 669704 w 11893179"/>
                  <a:gd name="connsiteY79" fmla="*/ 2276844 h 6856802"/>
                  <a:gd name="connsiteX80" fmla="*/ 1109861 w 11893179"/>
                  <a:gd name="connsiteY80" fmla="*/ 2100670 h 6856802"/>
                  <a:gd name="connsiteX81" fmla="*/ 1148208 w 11893179"/>
                  <a:gd name="connsiteY81" fmla="*/ 2072327 h 6856802"/>
                  <a:gd name="connsiteX82" fmla="*/ 1119309 w 11893179"/>
                  <a:gd name="connsiteY82" fmla="*/ 1761661 h 6856802"/>
                  <a:gd name="connsiteX83" fmla="*/ 1497777 w 11893179"/>
                  <a:gd name="connsiteY83" fmla="*/ 1257592 h 6856802"/>
                  <a:gd name="connsiteX84" fmla="*/ 1491664 w 11893179"/>
                  <a:gd name="connsiteY84" fmla="*/ 1235362 h 6856802"/>
                  <a:gd name="connsiteX85" fmla="*/ 1628379 w 11893179"/>
                  <a:gd name="connsiteY85" fmla="*/ 602914 h 6856802"/>
                  <a:gd name="connsiteX86" fmla="*/ 2885494 w 11893179"/>
                  <a:gd name="connsiteY86" fmla="*/ 17706 h 6856802"/>
                  <a:gd name="connsiteX87" fmla="*/ 3219224 w 11893179"/>
                  <a:gd name="connsiteY87" fmla="*/ 338 h 6856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</a:cxnLst>
                <a:rect l="l" t="t" r="r" b="b"/>
                <a:pathLst>
                  <a:path w="11893179" h="6856802">
                    <a:moveTo>
                      <a:pt x="108567" y="5390271"/>
                    </a:moveTo>
                    <a:cubicBezTo>
                      <a:pt x="117598" y="5389481"/>
                      <a:pt x="127150" y="5392260"/>
                      <a:pt x="135625" y="5400179"/>
                    </a:cubicBezTo>
                    <a:cubicBezTo>
                      <a:pt x="210653" y="5470760"/>
                      <a:pt x="301797" y="5520222"/>
                      <a:pt x="401832" y="5545787"/>
                    </a:cubicBezTo>
                    <a:cubicBezTo>
                      <a:pt x="446847" y="5556902"/>
                      <a:pt x="427397" y="5626927"/>
                      <a:pt x="382936" y="5615812"/>
                    </a:cubicBezTo>
                    <a:cubicBezTo>
                      <a:pt x="270674" y="5587468"/>
                      <a:pt x="168416" y="5530781"/>
                      <a:pt x="84496" y="5451309"/>
                    </a:cubicBezTo>
                    <a:cubicBezTo>
                      <a:pt x="59071" y="5427134"/>
                      <a:pt x="81474" y="5392642"/>
                      <a:pt x="108567" y="5390271"/>
                    </a:cubicBezTo>
                    <a:close/>
                    <a:moveTo>
                      <a:pt x="45177" y="5027582"/>
                    </a:moveTo>
                    <a:cubicBezTo>
                      <a:pt x="53514" y="5029423"/>
                      <a:pt x="61155" y="5035050"/>
                      <a:pt x="66157" y="5045609"/>
                    </a:cubicBezTo>
                    <a:cubicBezTo>
                      <a:pt x="180087" y="5286250"/>
                      <a:pt x="412392" y="5456867"/>
                      <a:pt x="675818" y="5493546"/>
                    </a:cubicBezTo>
                    <a:cubicBezTo>
                      <a:pt x="695271" y="5496325"/>
                      <a:pt x="705830" y="5520779"/>
                      <a:pt x="700828" y="5538562"/>
                    </a:cubicBezTo>
                    <a:cubicBezTo>
                      <a:pt x="694715" y="5558570"/>
                      <a:pt x="675818" y="5566350"/>
                      <a:pt x="656368" y="5563571"/>
                    </a:cubicBezTo>
                    <a:cubicBezTo>
                      <a:pt x="376824" y="5524113"/>
                      <a:pt x="124511" y="5337380"/>
                      <a:pt x="3912" y="5082289"/>
                    </a:cubicBezTo>
                    <a:cubicBezTo>
                      <a:pt x="-11093" y="5050611"/>
                      <a:pt x="20168" y="5022059"/>
                      <a:pt x="45177" y="5027582"/>
                    </a:cubicBezTo>
                    <a:close/>
                    <a:moveTo>
                      <a:pt x="11856609" y="3028223"/>
                    </a:moveTo>
                    <a:cubicBezTo>
                      <a:pt x="11874671" y="3028223"/>
                      <a:pt x="11892872" y="3039894"/>
                      <a:pt x="11893150" y="3063236"/>
                    </a:cubicBezTo>
                    <a:cubicBezTo>
                      <a:pt x="11894817" y="3263863"/>
                      <a:pt x="11826459" y="3457821"/>
                      <a:pt x="11703637" y="3615655"/>
                    </a:cubicBezTo>
                    <a:cubicBezTo>
                      <a:pt x="11675295" y="3652334"/>
                      <a:pt x="11624166" y="3600649"/>
                      <a:pt x="11652508" y="3564525"/>
                    </a:cubicBezTo>
                    <a:cubicBezTo>
                      <a:pt x="11763104" y="3422252"/>
                      <a:pt x="11822013" y="3243300"/>
                      <a:pt x="11820902" y="3063236"/>
                    </a:cubicBezTo>
                    <a:cubicBezTo>
                      <a:pt x="11820624" y="3039894"/>
                      <a:pt x="11838547" y="3028223"/>
                      <a:pt x="11856609" y="3028223"/>
                    </a:cubicBezTo>
                    <a:close/>
                    <a:moveTo>
                      <a:pt x="11611799" y="2272467"/>
                    </a:moveTo>
                    <a:cubicBezTo>
                      <a:pt x="11621246" y="2274482"/>
                      <a:pt x="11629722" y="2279901"/>
                      <a:pt x="11633613" y="2289071"/>
                    </a:cubicBezTo>
                    <a:cubicBezTo>
                      <a:pt x="11671404" y="2379103"/>
                      <a:pt x="11700303" y="2471358"/>
                      <a:pt x="11718087" y="2567503"/>
                    </a:cubicBezTo>
                    <a:cubicBezTo>
                      <a:pt x="11780331" y="2902623"/>
                      <a:pt x="11718087" y="3257749"/>
                      <a:pt x="11538023" y="3547297"/>
                    </a:cubicBezTo>
                    <a:cubicBezTo>
                      <a:pt x="11513569" y="3586756"/>
                      <a:pt x="11451325" y="3550076"/>
                      <a:pt x="11475778" y="3510617"/>
                    </a:cubicBezTo>
                    <a:cubicBezTo>
                      <a:pt x="11523573" y="3433367"/>
                      <a:pt x="11563587" y="3351671"/>
                      <a:pt x="11594154" y="3265530"/>
                    </a:cubicBezTo>
                    <a:cubicBezTo>
                      <a:pt x="11700858" y="2963755"/>
                      <a:pt x="11696413" y="2621411"/>
                      <a:pt x="11571369" y="2325750"/>
                    </a:cubicBezTo>
                    <a:cubicBezTo>
                      <a:pt x="11563587" y="2307966"/>
                      <a:pt x="11565255" y="2286848"/>
                      <a:pt x="11584150" y="2276288"/>
                    </a:cubicBezTo>
                    <a:cubicBezTo>
                      <a:pt x="11591930" y="2271842"/>
                      <a:pt x="11602351" y="2270453"/>
                      <a:pt x="11611799" y="2272467"/>
                    </a:cubicBezTo>
                    <a:close/>
                    <a:moveTo>
                      <a:pt x="11139547" y="1068636"/>
                    </a:moveTo>
                    <a:cubicBezTo>
                      <a:pt x="11140103" y="1073082"/>
                      <a:pt x="11140103" y="1076972"/>
                      <a:pt x="11140103" y="1081418"/>
                    </a:cubicBezTo>
                    <a:cubicBezTo>
                      <a:pt x="11140659" y="1080307"/>
                      <a:pt x="11140659" y="1079751"/>
                      <a:pt x="11140659" y="1078639"/>
                    </a:cubicBezTo>
                    <a:cubicBezTo>
                      <a:pt x="11141214" y="1075305"/>
                      <a:pt x="11140659" y="1071415"/>
                      <a:pt x="11139547" y="1068636"/>
                    </a:cubicBezTo>
                    <a:close/>
                    <a:moveTo>
                      <a:pt x="3219224" y="338"/>
                    </a:moveTo>
                    <a:cubicBezTo>
                      <a:pt x="3330653" y="2283"/>
                      <a:pt x="3441804" y="12703"/>
                      <a:pt x="3551287" y="33822"/>
                    </a:cubicBezTo>
                    <a:cubicBezTo>
                      <a:pt x="3745245" y="70502"/>
                      <a:pt x="3906969" y="170538"/>
                      <a:pt x="4034237" y="321703"/>
                    </a:cubicBezTo>
                    <a:cubicBezTo>
                      <a:pt x="4054244" y="346156"/>
                      <a:pt x="4073695" y="371165"/>
                      <a:pt x="4092035" y="397285"/>
                    </a:cubicBezTo>
                    <a:cubicBezTo>
                      <a:pt x="4223193" y="625700"/>
                      <a:pt x="4201519" y="582907"/>
                      <a:pt x="4422153" y="468978"/>
                    </a:cubicBezTo>
                    <a:cubicBezTo>
                      <a:pt x="4563870" y="395618"/>
                      <a:pt x="4707810" y="315590"/>
                      <a:pt x="4867868" y="290581"/>
                    </a:cubicBezTo>
                    <a:cubicBezTo>
                      <a:pt x="5189093" y="246676"/>
                      <a:pt x="5567006" y="332818"/>
                      <a:pt x="5730953" y="635148"/>
                    </a:cubicBezTo>
                    <a:cubicBezTo>
                      <a:pt x="6413418" y="310032"/>
                      <a:pt x="6759097" y="-38981"/>
                      <a:pt x="7516034" y="413958"/>
                    </a:cubicBezTo>
                    <a:cubicBezTo>
                      <a:pt x="7692763" y="555675"/>
                      <a:pt x="7685539" y="513994"/>
                      <a:pt x="7886721" y="449526"/>
                    </a:cubicBezTo>
                    <a:cubicBezTo>
                      <a:pt x="8279083" y="317813"/>
                      <a:pt x="8769258" y="180541"/>
                      <a:pt x="9147171" y="416737"/>
                    </a:cubicBezTo>
                    <a:cubicBezTo>
                      <a:pt x="9241649" y="473979"/>
                      <a:pt x="9293333" y="582907"/>
                      <a:pt x="9334459" y="651821"/>
                    </a:cubicBezTo>
                    <a:cubicBezTo>
                      <a:pt x="9372806" y="661824"/>
                      <a:pt x="9411709" y="671272"/>
                      <a:pt x="9450612" y="680720"/>
                    </a:cubicBezTo>
                    <a:cubicBezTo>
                      <a:pt x="10133078" y="148308"/>
                      <a:pt x="11174004" y="-53987"/>
                      <a:pt x="11229579" y="1103092"/>
                    </a:cubicBezTo>
                    <a:cubicBezTo>
                      <a:pt x="11243473" y="1366520"/>
                      <a:pt x="11202347" y="1628280"/>
                      <a:pt x="11145105" y="1884482"/>
                    </a:cubicBezTo>
                    <a:cubicBezTo>
                      <a:pt x="11092864" y="2094557"/>
                      <a:pt x="11081193" y="2087888"/>
                      <a:pt x="11270149" y="2197927"/>
                    </a:cubicBezTo>
                    <a:cubicBezTo>
                      <a:pt x="11496897" y="2361319"/>
                      <a:pt x="11595821" y="2651422"/>
                      <a:pt x="11566366" y="2921519"/>
                    </a:cubicBezTo>
                    <a:cubicBezTo>
                      <a:pt x="11549138" y="3114365"/>
                      <a:pt x="11476334" y="3297764"/>
                      <a:pt x="11389081" y="3470047"/>
                    </a:cubicBezTo>
                    <a:cubicBezTo>
                      <a:pt x="11290712" y="3676788"/>
                      <a:pt x="11209017" y="3672342"/>
                      <a:pt x="11339063" y="3895755"/>
                    </a:cubicBezTo>
                    <a:cubicBezTo>
                      <a:pt x="11446324" y="4152513"/>
                      <a:pt x="11441877" y="4449285"/>
                      <a:pt x="11331282" y="4703821"/>
                    </a:cubicBezTo>
                    <a:cubicBezTo>
                      <a:pt x="11254032" y="4884441"/>
                      <a:pt x="11127320" y="5039496"/>
                      <a:pt x="10990605" y="5179546"/>
                    </a:cubicBezTo>
                    <a:cubicBezTo>
                      <a:pt x="10926138" y="5264020"/>
                      <a:pt x="10753854" y="5365723"/>
                      <a:pt x="10754965" y="5465759"/>
                    </a:cubicBezTo>
                    <a:cubicBezTo>
                      <a:pt x="10757744" y="5504106"/>
                      <a:pt x="10761635" y="5542453"/>
                      <a:pt x="10764969" y="5581355"/>
                    </a:cubicBezTo>
                    <a:cubicBezTo>
                      <a:pt x="10774973" y="5703065"/>
                      <a:pt x="10758300" y="5825331"/>
                      <a:pt x="10716063" y="5939817"/>
                    </a:cubicBezTo>
                    <a:lnTo>
                      <a:pt x="10653263" y="6110433"/>
                    </a:lnTo>
                    <a:cubicBezTo>
                      <a:pt x="10601578" y="6251595"/>
                      <a:pt x="10524328" y="6382197"/>
                      <a:pt x="10423736" y="6494459"/>
                    </a:cubicBezTo>
                    <a:cubicBezTo>
                      <a:pt x="10259233" y="6677302"/>
                      <a:pt x="10048603" y="6811238"/>
                      <a:pt x="9794068" y="6837359"/>
                    </a:cubicBezTo>
                    <a:cubicBezTo>
                      <a:pt x="9301670" y="6913497"/>
                      <a:pt x="9043800" y="6762888"/>
                      <a:pt x="8700900" y="6440551"/>
                    </a:cubicBezTo>
                    <a:cubicBezTo>
                      <a:pt x="8571966" y="6430547"/>
                      <a:pt x="8448588" y="6472784"/>
                      <a:pt x="8324655" y="6515022"/>
                    </a:cubicBezTo>
                    <a:cubicBezTo>
                      <a:pt x="8180715" y="6564483"/>
                      <a:pt x="8036219" y="6613390"/>
                      <a:pt x="7882831" y="6580045"/>
                    </a:cubicBezTo>
                    <a:cubicBezTo>
                      <a:pt x="7811139" y="6576710"/>
                      <a:pt x="7737780" y="6542810"/>
                      <a:pt x="7667199" y="6508908"/>
                    </a:cubicBezTo>
                    <a:cubicBezTo>
                      <a:pt x="7579946" y="6466671"/>
                      <a:pt x="7496027" y="6424989"/>
                      <a:pt x="7422667" y="6441662"/>
                    </a:cubicBezTo>
                    <a:cubicBezTo>
                      <a:pt x="7257053" y="6501684"/>
                      <a:pt x="7125339" y="6617836"/>
                      <a:pt x="6960836" y="6678413"/>
                    </a:cubicBezTo>
                    <a:cubicBezTo>
                      <a:pt x="6702410" y="6786229"/>
                      <a:pt x="6415086" y="6812906"/>
                      <a:pt x="6136097" y="6796789"/>
                    </a:cubicBezTo>
                    <a:cubicBezTo>
                      <a:pt x="6113867" y="6795678"/>
                      <a:pt x="6092193" y="6794010"/>
                      <a:pt x="6069962" y="6792342"/>
                    </a:cubicBezTo>
                    <a:cubicBezTo>
                      <a:pt x="5601463" y="6744548"/>
                      <a:pt x="5244113" y="6518912"/>
                      <a:pt x="4960678" y="6154893"/>
                    </a:cubicBezTo>
                    <a:cubicBezTo>
                      <a:pt x="4899545" y="6083201"/>
                      <a:pt x="4621113" y="6324398"/>
                      <a:pt x="4533860" y="6352741"/>
                    </a:cubicBezTo>
                    <a:cubicBezTo>
                      <a:pt x="4243756" y="6506686"/>
                      <a:pt x="3904191" y="6637843"/>
                      <a:pt x="3572406" y="6553925"/>
                    </a:cubicBezTo>
                    <a:cubicBezTo>
                      <a:pt x="3415683" y="6513354"/>
                      <a:pt x="3269520" y="6434993"/>
                      <a:pt x="3147254" y="6329400"/>
                    </a:cubicBezTo>
                    <a:cubicBezTo>
                      <a:pt x="3059445" y="6263821"/>
                      <a:pt x="3002203" y="6156005"/>
                      <a:pt x="2905501" y="6104875"/>
                    </a:cubicBezTo>
                    <a:cubicBezTo>
                      <a:pt x="2824917" y="6093760"/>
                      <a:pt x="2753781" y="6147668"/>
                      <a:pt x="2686534" y="6183237"/>
                    </a:cubicBezTo>
                    <a:cubicBezTo>
                      <a:pt x="2553709" y="6263821"/>
                      <a:pt x="2416438" y="6338848"/>
                      <a:pt x="2268052" y="6387199"/>
                    </a:cubicBezTo>
                    <a:cubicBezTo>
                      <a:pt x="1912370" y="6512799"/>
                      <a:pt x="1492220" y="6402204"/>
                      <a:pt x="1222123" y="6147668"/>
                    </a:cubicBezTo>
                    <a:cubicBezTo>
                      <a:pt x="1086520" y="6007619"/>
                      <a:pt x="987595" y="5832001"/>
                      <a:pt x="928686" y="5647490"/>
                    </a:cubicBezTo>
                    <a:cubicBezTo>
                      <a:pt x="892006" y="5583023"/>
                      <a:pt x="896452" y="5345160"/>
                      <a:pt x="834763" y="5336268"/>
                    </a:cubicBezTo>
                    <a:cubicBezTo>
                      <a:pt x="345144" y="5399068"/>
                      <a:pt x="86163" y="4976140"/>
                      <a:pt x="202871" y="4537095"/>
                    </a:cubicBezTo>
                    <a:cubicBezTo>
                      <a:pt x="269562" y="4248658"/>
                      <a:pt x="515761" y="4058035"/>
                      <a:pt x="715832" y="3857407"/>
                    </a:cubicBezTo>
                    <a:cubicBezTo>
                      <a:pt x="396829" y="3725694"/>
                      <a:pt x="256779" y="3440037"/>
                      <a:pt x="220100" y="3113809"/>
                    </a:cubicBezTo>
                    <a:cubicBezTo>
                      <a:pt x="165636" y="2773132"/>
                      <a:pt x="406833" y="2467468"/>
                      <a:pt x="669704" y="2276844"/>
                    </a:cubicBezTo>
                    <a:cubicBezTo>
                      <a:pt x="799751" y="2177364"/>
                      <a:pt x="955917" y="2141240"/>
                      <a:pt x="1109861" y="2100670"/>
                    </a:cubicBezTo>
                    <a:cubicBezTo>
                      <a:pt x="1123755" y="2090111"/>
                      <a:pt x="1137093" y="2080663"/>
                      <a:pt x="1148208" y="2072327"/>
                    </a:cubicBezTo>
                    <a:cubicBezTo>
                      <a:pt x="1168215" y="1997856"/>
                      <a:pt x="1099302" y="1848358"/>
                      <a:pt x="1119309" y="1761661"/>
                    </a:cubicBezTo>
                    <a:cubicBezTo>
                      <a:pt x="1143762" y="1548251"/>
                      <a:pt x="1286591" y="1326505"/>
                      <a:pt x="1497777" y="1257592"/>
                    </a:cubicBezTo>
                    <a:cubicBezTo>
                      <a:pt x="1495554" y="1249811"/>
                      <a:pt x="1493887" y="1242587"/>
                      <a:pt x="1491664" y="1235362"/>
                    </a:cubicBezTo>
                    <a:cubicBezTo>
                      <a:pt x="1447759" y="1015839"/>
                      <a:pt x="1500000" y="785757"/>
                      <a:pt x="1628379" y="602914"/>
                    </a:cubicBezTo>
                    <a:cubicBezTo>
                      <a:pt x="1914037" y="218888"/>
                      <a:pt x="2426442" y="69391"/>
                      <a:pt x="2885494" y="17706"/>
                    </a:cubicBezTo>
                    <a:cubicBezTo>
                      <a:pt x="2996089" y="4923"/>
                      <a:pt x="3107796" y="-1607"/>
                      <a:pt x="3219224" y="338"/>
                    </a:cubicBezTo>
                    <a:close/>
                  </a:path>
                </a:pathLst>
              </a:custGeom>
              <a:solidFill>
                <a:schemeClr val="accent2">
                  <a:alpha val="15000"/>
                </a:schemeClr>
              </a:solidFill>
              <a:ln w="55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l"/>
              </a:p>
            </p:txBody>
          </p:sp>
          <p:sp>
            <p:nvSpPr>
              <p:cNvPr id="9" name="Bullet8" descr="77329a4d-2f07-4170-8a38-d6a4d5efc981"/>
              <p:cNvSpPr/>
              <p:nvPr/>
            </p:nvSpPr>
            <p:spPr>
              <a:xfrm>
                <a:off x="9033327" y="4320645"/>
                <a:ext cx="2209245" cy="755088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市场风险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" name="Text8" descr="d52d4e6d-0060-4b81-9d76-3bb95f2fc3a4"/>
              <p:cNvSpPr txBox="1"/>
              <p:nvPr/>
            </p:nvSpPr>
            <p:spPr>
              <a:xfrm>
                <a:off x="9033327" y="5075732"/>
                <a:ext cx="2209245" cy="871704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农产品市场信息不对称，农民面临较大的市场风险。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descr="d3b385ca-aea4-437c-947a-0cf519257df8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解决方案与未来展望</a:t>
            </a:r>
            <a:endParaRPr lang="en-US" dirty="0"/>
          </a:p>
        </p:txBody>
      </p:sp>
      <p:sp>
        <p:nvSpPr>
          <p:cNvPr id="25" name="Text Placeholder 24" descr="4e0ac1a5-cc8a-450c-b9f4-70f8e98703d1"/>
          <p:cNvSpPr/>
          <p:nvPr>
            <p:ph type="body" sz="quarter" idx="1" hasCustomPrompt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解决方案</a:t>
            </a:r>
            <a:endParaRPr lang="en-US" dirty="0"/>
          </a:p>
        </p:txBody>
      </p:sp>
      <p:grpSp>
        <p:nvGrpSpPr>
          <p:cNvPr id="2252" name="61e7d117-4468-4ae8-9576-9ca411224fe2.source.7.zh-Hans.pptx" descr="1ba687fb-63ee-43af-8488-865b8483dc4c"/>
          <p:cNvGrpSpPr/>
          <p:nvPr/>
        </p:nvGrpSpPr>
        <p:grpSpPr>
          <a:xfrm>
            <a:off x="-7620" y="1130300"/>
            <a:ext cx="12192000" cy="5003800"/>
            <a:chOff x="-7620" y="1130300"/>
            <a:chExt cx="12192000" cy="5003800"/>
          </a:xfrm>
        </p:grpSpPr>
        <p:sp>
          <p:nvSpPr>
            <p:cNvPr id="2138" name="图形 2136" descr="f23dd386-9860-4997-8d6f-8f86c0db2ea2"/>
            <p:cNvSpPr/>
            <p:nvPr/>
          </p:nvSpPr>
          <p:spPr>
            <a:xfrm>
              <a:off x="-7620" y="3607340"/>
              <a:ext cx="12192000" cy="539178"/>
            </a:xfrm>
            <a:custGeom>
              <a:avLst/>
              <a:gdLst>
                <a:gd name="connsiteX0" fmla="*/ 0 w 12156788"/>
                <a:gd name="connsiteY0" fmla="*/ 261152 h 522304"/>
                <a:gd name="connsiteX1" fmla="*/ 1350754 w 12156788"/>
                <a:gd name="connsiteY1" fmla="*/ 261152 h 522304"/>
                <a:gd name="connsiteX2" fmla="*/ 1350754 w 12156788"/>
                <a:gd name="connsiteY2" fmla="*/ 261152 h 522304"/>
                <a:gd name="connsiteX3" fmla="*/ 2701509 w 12156788"/>
                <a:gd name="connsiteY3" fmla="*/ 261152 h 522304"/>
                <a:gd name="connsiteX4" fmla="*/ 2701509 w 12156788"/>
                <a:gd name="connsiteY4" fmla="*/ 261152 h 522304"/>
                <a:gd name="connsiteX5" fmla="*/ 4052263 w 12156788"/>
                <a:gd name="connsiteY5" fmla="*/ 261152 h 522304"/>
                <a:gd name="connsiteX6" fmla="*/ 4052263 w 12156788"/>
                <a:gd name="connsiteY6" fmla="*/ 261152 h 522304"/>
                <a:gd name="connsiteX7" fmla="*/ 5403017 w 12156788"/>
                <a:gd name="connsiteY7" fmla="*/ 261152 h 522304"/>
                <a:gd name="connsiteX8" fmla="*/ 5403017 w 12156788"/>
                <a:gd name="connsiteY8" fmla="*/ 261152 h 522304"/>
                <a:gd name="connsiteX9" fmla="*/ 6753772 w 12156788"/>
                <a:gd name="connsiteY9" fmla="*/ 261152 h 522304"/>
                <a:gd name="connsiteX10" fmla="*/ 6753772 w 12156788"/>
                <a:gd name="connsiteY10" fmla="*/ 261152 h 522304"/>
                <a:gd name="connsiteX11" fmla="*/ 8104526 w 12156788"/>
                <a:gd name="connsiteY11" fmla="*/ 261152 h 522304"/>
                <a:gd name="connsiteX12" fmla="*/ 8104526 w 12156788"/>
                <a:gd name="connsiteY12" fmla="*/ 261152 h 522304"/>
                <a:gd name="connsiteX13" fmla="*/ 9455280 w 12156788"/>
                <a:gd name="connsiteY13" fmla="*/ 261152 h 522304"/>
                <a:gd name="connsiteX14" fmla="*/ 9455280 w 12156788"/>
                <a:gd name="connsiteY14" fmla="*/ 261152 h 522304"/>
                <a:gd name="connsiteX15" fmla="*/ 10806034 w 12156788"/>
                <a:gd name="connsiteY15" fmla="*/ 261152 h 522304"/>
                <a:gd name="connsiteX16" fmla="*/ 10806034 w 12156788"/>
                <a:gd name="connsiteY16" fmla="*/ 261152 h 522304"/>
                <a:gd name="connsiteX17" fmla="*/ 12156788 w 12156788"/>
                <a:gd name="connsiteY17" fmla="*/ 261152 h 522304"/>
                <a:gd name="-1" fmla="*/ 0 w 12156788"/>
                <a:gd name="-2" fmla="*/ 261152 h 522304"/>
                <a:gd name="-3" fmla="*/ 1350754 w 12156788"/>
                <a:gd name="-4" fmla="*/ 261152 h 522304"/>
                <a:gd name="-5" fmla="*/ 1350754 w 12156788"/>
                <a:gd name="-6" fmla="*/ 261152 h 522304"/>
                <a:gd name="-7" fmla="*/ 2701509 w 12156788"/>
                <a:gd name="-8" fmla="*/ 261152 h 522304"/>
                <a:gd name="-9" fmla="*/ 2701509 w 12156788"/>
                <a:gd name="-10" fmla="*/ 261152 h 522304"/>
                <a:gd name="-11" fmla="*/ 4052263 w 12156788"/>
                <a:gd name="-12" fmla="*/ 261152 h 522304"/>
                <a:gd name="-13" fmla="*/ 4052263 w 12156788"/>
                <a:gd name="-14" fmla="*/ 261152 h 522304"/>
                <a:gd name="-15" fmla="*/ 5403017 w 12156788"/>
                <a:gd name="-16" fmla="*/ 261152 h 522304"/>
                <a:gd name="-17" fmla="*/ 5403017 w 12156788"/>
                <a:gd name="-18" fmla="*/ 261152 h 522304"/>
                <a:gd name="-19" fmla="*/ 6753772 w 12156788"/>
                <a:gd name="-20" fmla="*/ 261152 h 522304"/>
                <a:gd name="-21" fmla="*/ 6753772 w 12156788"/>
                <a:gd name="-22" fmla="*/ 261152 h 522304"/>
                <a:gd name="-23" fmla="*/ 8104526 w 12156788"/>
                <a:gd name="-24" fmla="*/ 261152 h 522304"/>
                <a:gd name="-25" fmla="*/ 8104526 w 12156788"/>
                <a:gd name="-26" fmla="*/ 261152 h 522304"/>
                <a:gd name="-27" fmla="*/ 9455280 w 12156788"/>
                <a:gd name="-28" fmla="*/ 261152 h 522304"/>
                <a:gd name="-29" fmla="*/ 9455280 w 12156788"/>
                <a:gd name="-30" fmla="*/ 261152 h 522304"/>
                <a:gd name="-31" fmla="*/ 10806034 w 12156788"/>
                <a:gd name="-32" fmla="*/ 261152 h 522304"/>
                <a:gd name="-33" fmla="*/ 10806034 w 12156788"/>
                <a:gd name="-34" fmla="*/ 261152 h 522304"/>
                <a:gd name="-35" fmla="*/ 11304882 w 12156788"/>
                <a:gd name="-36" fmla="*/ 12121 h 522304"/>
                <a:gd name="connsiteX18" fmla="*/ 12156788 w 12156788"/>
                <a:gd name="connsiteY18" fmla="*/ 261152 h 522304"/>
                <a:gd name="-37" fmla="*/ 0 w 11304882"/>
                <a:gd name="-38" fmla="*/ 261152 h 522304"/>
                <a:gd name="-39" fmla="*/ 1350754 w 11304882"/>
                <a:gd name="-40" fmla="*/ 261152 h 522304"/>
                <a:gd name="-41" fmla="*/ 1350754 w 11304882"/>
                <a:gd name="-42" fmla="*/ 261152 h 522304"/>
                <a:gd name="-43" fmla="*/ 2701509 w 11304882"/>
                <a:gd name="-44" fmla="*/ 261152 h 522304"/>
                <a:gd name="-45" fmla="*/ 2701509 w 11304882"/>
                <a:gd name="-46" fmla="*/ 261152 h 522304"/>
                <a:gd name="-47" fmla="*/ 4052263 w 11304882"/>
                <a:gd name="-48" fmla="*/ 261152 h 522304"/>
                <a:gd name="-49" fmla="*/ 4052263 w 11304882"/>
                <a:gd name="-50" fmla="*/ 261152 h 522304"/>
                <a:gd name="-51" fmla="*/ 5403017 w 11304882"/>
                <a:gd name="-52" fmla="*/ 261152 h 522304"/>
                <a:gd name="-53" fmla="*/ 5403017 w 11304882"/>
                <a:gd name="-54" fmla="*/ 261152 h 522304"/>
                <a:gd name="-55" fmla="*/ 6753772 w 11304882"/>
                <a:gd name="-56" fmla="*/ 261152 h 522304"/>
                <a:gd name="-57" fmla="*/ 6753772 w 11304882"/>
                <a:gd name="-58" fmla="*/ 261152 h 522304"/>
                <a:gd name="-59" fmla="*/ 8104526 w 11304882"/>
                <a:gd name="-60" fmla="*/ 261152 h 522304"/>
                <a:gd name="-61" fmla="*/ 8104526 w 11304882"/>
                <a:gd name="-62" fmla="*/ 261152 h 522304"/>
                <a:gd name="-63" fmla="*/ 9455280 w 11304882"/>
                <a:gd name="-64" fmla="*/ 261152 h 522304"/>
                <a:gd name="-65" fmla="*/ 9455280 w 11304882"/>
                <a:gd name="-66" fmla="*/ 261152 h 522304"/>
                <a:gd name="-67" fmla="*/ 10806034 w 11304882"/>
                <a:gd name="-68" fmla="*/ 261152 h 522304"/>
                <a:gd name="-69" fmla="*/ 10806034 w 11304882"/>
                <a:gd name="-70" fmla="*/ 261152 h 522304"/>
                <a:gd name="-71" fmla="*/ 11304882 w 11304882"/>
                <a:gd name="-72" fmla="*/ 12121 h 522304"/>
                <a:gd name="-73" fmla="*/ 0 w 11304882"/>
                <a:gd name="-74" fmla="*/ 261152 h 522304"/>
                <a:gd name="-75" fmla="*/ 843726 w 11304882"/>
                <a:gd name="-76" fmla="*/ 6585 h 522304"/>
                <a:gd name="-77" fmla="*/ 1350754 w 11304882"/>
                <a:gd name="-78" fmla="*/ 261152 h 522304"/>
                <a:gd name="-79" fmla="*/ 1350754 w 11304882"/>
                <a:gd name="-80" fmla="*/ 261152 h 522304"/>
                <a:gd name="-81" fmla="*/ 2701509 w 11304882"/>
                <a:gd name="-82" fmla="*/ 261152 h 522304"/>
                <a:gd name="-83" fmla="*/ 2701509 w 11304882"/>
                <a:gd name="-84" fmla="*/ 261152 h 522304"/>
                <a:gd name="-85" fmla="*/ 4052263 w 11304882"/>
                <a:gd name="-86" fmla="*/ 261152 h 522304"/>
                <a:gd name="-87" fmla="*/ 4052263 w 11304882"/>
                <a:gd name="-88" fmla="*/ 261152 h 522304"/>
                <a:gd name="-89" fmla="*/ 5403017 w 11304882"/>
                <a:gd name="-90" fmla="*/ 261152 h 522304"/>
                <a:gd name="-91" fmla="*/ 5403017 w 11304882"/>
                <a:gd name="-92" fmla="*/ 261152 h 522304"/>
                <a:gd name="-93" fmla="*/ 6753772 w 11304882"/>
                <a:gd name="-94" fmla="*/ 261152 h 522304"/>
                <a:gd name="-95" fmla="*/ 6753772 w 11304882"/>
                <a:gd name="-96" fmla="*/ 261152 h 522304"/>
                <a:gd name="-97" fmla="*/ 8104526 w 11304882"/>
                <a:gd name="-98" fmla="*/ 261152 h 522304"/>
                <a:gd name="-99" fmla="*/ 8104526 w 11304882"/>
                <a:gd name="-100" fmla="*/ 261152 h 522304"/>
                <a:gd name="-101" fmla="*/ 9455280 w 11304882"/>
                <a:gd name="-102" fmla="*/ 261152 h 522304"/>
                <a:gd name="-103" fmla="*/ 9455280 w 11304882"/>
                <a:gd name="-104" fmla="*/ 261152 h 522304"/>
                <a:gd name="-105" fmla="*/ 10806034 w 11304882"/>
                <a:gd name="-106" fmla="*/ 261152 h 522304"/>
                <a:gd name="-107" fmla="*/ 10806034 w 11304882"/>
                <a:gd name="-108" fmla="*/ 261152 h 522304"/>
                <a:gd name="-109" fmla="*/ 11304882 w 11304882"/>
                <a:gd name="-110" fmla="*/ 12121 h 522304"/>
                <a:gd name="-111" fmla="*/ 0 w 10461156"/>
                <a:gd name="-112" fmla="*/ 6585 h 522304"/>
                <a:gd name="-113" fmla="*/ 507028 w 10461156"/>
                <a:gd name="-114" fmla="*/ 261152 h 522304"/>
                <a:gd name="-115" fmla="*/ 507028 w 10461156"/>
                <a:gd name="-116" fmla="*/ 261152 h 522304"/>
                <a:gd name="-117" fmla="*/ 1857783 w 10461156"/>
                <a:gd name="-118" fmla="*/ 261152 h 522304"/>
                <a:gd name="-119" fmla="*/ 1857783 w 10461156"/>
                <a:gd name="-120" fmla="*/ 261152 h 522304"/>
                <a:gd name="-121" fmla="*/ 3208537 w 10461156"/>
                <a:gd name="-122" fmla="*/ 261152 h 522304"/>
                <a:gd name="-123" fmla="*/ 3208537 w 10461156"/>
                <a:gd name="-124" fmla="*/ 261152 h 522304"/>
                <a:gd name="-125" fmla="*/ 4559291 w 10461156"/>
                <a:gd name="-126" fmla="*/ 261152 h 522304"/>
                <a:gd name="-127" fmla="*/ 4559291 w 10461156"/>
                <a:gd name="-128" fmla="*/ 261152 h 522304"/>
                <a:gd name="-129" fmla="*/ 5910046 w 10461156"/>
                <a:gd name="-130" fmla="*/ 261152 h 522304"/>
                <a:gd name="-131" fmla="*/ 5910046 w 10461156"/>
                <a:gd name="-132" fmla="*/ 261152 h 522304"/>
                <a:gd name="-133" fmla="*/ 7260800 w 10461156"/>
                <a:gd name="-134" fmla="*/ 261152 h 522304"/>
                <a:gd name="-135" fmla="*/ 7260800 w 10461156"/>
                <a:gd name="-136" fmla="*/ 261152 h 522304"/>
                <a:gd name="-137" fmla="*/ 8611554 w 10461156"/>
                <a:gd name="-138" fmla="*/ 261152 h 522304"/>
                <a:gd name="-139" fmla="*/ 8611554 w 10461156"/>
                <a:gd name="-140" fmla="*/ 261152 h 522304"/>
                <a:gd name="-141" fmla="*/ 9962308 w 10461156"/>
                <a:gd name="-142" fmla="*/ 261152 h 522304"/>
                <a:gd name="-143" fmla="*/ 9962308 w 10461156"/>
                <a:gd name="-144" fmla="*/ 261152 h 522304"/>
                <a:gd name="-145" fmla="*/ 10461156 w 10461156"/>
                <a:gd name="-146" fmla="*/ 12121 h 522304"/>
                <a:gd name="-147" fmla="*/ 0 w 10461156"/>
                <a:gd name="-148" fmla="*/ 6585 h 522304"/>
                <a:gd name="-149" fmla="*/ 507028 w 10461156"/>
                <a:gd name="-150" fmla="*/ 261152 h 522304"/>
                <a:gd name="-151" fmla="*/ 507028 w 10461156"/>
                <a:gd name="-152" fmla="*/ 261152 h 522304"/>
                <a:gd name="-153" fmla="*/ 1857783 w 10461156"/>
                <a:gd name="-154" fmla="*/ 261152 h 522304"/>
                <a:gd name="-155" fmla="*/ 1857783 w 10461156"/>
                <a:gd name="-156" fmla="*/ 261152 h 522304"/>
                <a:gd name="-157" fmla="*/ 3208537 w 10461156"/>
                <a:gd name="-158" fmla="*/ 261152 h 522304"/>
                <a:gd name="-159" fmla="*/ 3208537 w 10461156"/>
                <a:gd name="-160" fmla="*/ 261152 h 522304"/>
                <a:gd name="-161" fmla="*/ 4559291 w 10461156"/>
                <a:gd name="-162" fmla="*/ 261152 h 522304"/>
                <a:gd name="-163" fmla="*/ 4559291 w 10461156"/>
                <a:gd name="-164" fmla="*/ 261152 h 522304"/>
                <a:gd name="-165" fmla="*/ 5910046 w 10461156"/>
                <a:gd name="-166" fmla="*/ 261152 h 522304"/>
                <a:gd name="-167" fmla="*/ 5910046 w 10461156"/>
                <a:gd name="-168" fmla="*/ 261152 h 522304"/>
                <a:gd name="-169" fmla="*/ 7260800 w 10461156"/>
                <a:gd name="-170" fmla="*/ 261152 h 522304"/>
                <a:gd name="-171" fmla="*/ 7260800 w 10461156"/>
                <a:gd name="-172" fmla="*/ 261152 h 522304"/>
                <a:gd name="-173" fmla="*/ 8611554 w 10461156"/>
                <a:gd name="-174" fmla="*/ 261152 h 522304"/>
                <a:gd name="-175" fmla="*/ 8611554 w 10461156"/>
                <a:gd name="-176" fmla="*/ 261152 h 522304"/>
                <a:gd name="-177" fmla="*/ 9962308 w 10461156"/>
                <a:gd name="-178" fmla="*/ 261152 h 522304"/>
                <a:gd name="-179" fmla="*/ 9962308 w 10461156"/>
                <a:gd name="-180" fmla="*/ 261152 h 522304"/>
                <a:gd name="-181" fmla="*/ 10076064 w 10461156"/>
                <a:gd name="-182" fmla="*/ 166791 h 522304"/>
                <a:gd name="-183" fmla="*/ 10461156 w 10461156"/>
                <a:gd name="-184" fmla="*/ 12121 h 522304"/>
                <a:gd name="-185" fmla="*/ 0 w 10076064"/>
                <a:gd name="-186" fmla="*/ 6585 h 522304"/>
                <a:gd name="-187" fmla="*/ 507028 w 10076064"/>
                <a:gd name="-188" fmla="*/ 261152 h 522304"/>
                <a:gd name="-189" fmla="*/ 507028 w 10076064"/>
                <a:gd name="-190" fmla="*/ 261152 h 522304"/>
                <a:gd name="-191" fmla="*/ 1857783 w 10076064"/>
                <a:gd name="-192" fmla="*/ 261152 h 522304"/>
                <a:gd name="-193" fmla="*/ 1857783 w 10076064"/>
                <a:gd name="-194" fmla="*/ 261152 h 522304"/>
                <a:gd name="-195" fmla="*/ 3208537 w 10076064"/>
                <a:gd name="-196" fmla="*/ 261152 h 522304"/>
                <a:gd name="-197" fmla="*/ 3208537 w 10076064"/>
                <a:gd name="-198" fmla="*/ 261152 h 522304"/>
                <a:gd name="-199" fmla="*/ 4559291 w 10076064"/>
                <a:gd name="-200" fmla="*/ 261152 h 522304"/>
                <a:gd name="-201" fmla="*/ 4559291 w 10076064"/>
                <a:gd name="-202" fmla="*/ 261152 h 522304"/>
                <a:gd name="-203" fmla="*/ 5910046 w 10076064"/>
                <a:gd name="-204" fmla="*/ 261152 h 522304"/>
                <a:gd name="-205" fmla="*/ 5910046 w 10076064"/>
                <a:gd name="-206" fmla="*/ 261152 h 522304"/>
                <a:gd name="-207" fmla="*/ 7260800 w 10076064"/>
                <a:gd name="-208" fmla="*/ 261152 h 522304"/>
                <a:gd name="-209" fmla="*/ 7260800 w 10076064"/>
                <a:gd name="-210" fmla="*/ 261152 h 522304"/>
                <a:gd name="-211" fmla="*/ 8611554 w 10076064"/>
                <a:gd name="-212" fmla="*/ 261152 h 522304"/>
                <a:gd name="-213" fmla="*/ 8611554 w 10076064"/>
                <a:gd name="-214" fmla="*/ 261152 h 522304"/>
                <a:gd name="-215" fmla="*/ 9962308 w 10076064"/>
                <a:gd name="-216" fmla="*/ 261152 h 522304"/>
                <a:gd name="-217" fmla="*/ 9962308 w 10076064"/>
                <a:gd name="-218" fmla="*/ 261152 h 522304"/>
                <a:gd name="-219" fmla="*/ 10076064 w 10076064"/>
                <a:gd name="-220" fmla="*/ 166791 h 522304"/>
                <a:gd name="-221" fmla="*/ 0 w 10076064"/>
                <a:gd name="-222" fmla="*/ 6585 h 522304"/>
                <a:gd name="-223" fmla="*/ 372963 w 10076064"/>
                <a:gd name="-224" fmla="*/ 166791 h 522304"/>
                <a:gd name="-225" fmla="*/ 507028 w 10076064"/>
                <a:gd name="-226" fmla="*/ 261152 h 522304"/>
                <a:gd name="-227" fmla="*/ 507028 w 10076064"/>
                <a:gd name="-228" fmla="*/ 261152 h 522304"/>
                <a:gd name="-229" fmla="*/ 1857783 w 10076064"/>
                <a:gd name="-230" fmla="*/ 261152 h 522304"/>
                <a:gd name="-231" fmla="*/ 1857783 w 10076064"/>
                <a:gd name="-232" fmla="*/ 261152 h 522304"/>
                <a:gd name="-233" fmla="*/ 3208537 w 10076064"/>
                <a:gd name="-234" fmla="*/ 261152 h 522304"/>
                <a:gd name="-235" fmla="*/ 3208537 w 10076064"/>
                <a:gd name="-236" fmla="*/ 261152 h 522304"/>
                <a:gd name="-237" fmla="*/ 4559291 w 10076064"/>
                <a:gd name="-238" fmla="*/ 261152 h 522304"/>
                <a:gd name="-239" fmla="*/ 4559291 w 10076064"/>
                <a:gd name="-240" fmla="*/ 261152 h 522304"/>
                <a:gd name="-241" fmla="*/ 5910046 w 10076064"/>
                <a:gd name="-242" fmla="*/ 261152 h 522304"/>
                <a:gd name="-243" fmla="*/ 5910046 w 10076064"/>
                <a:gd name="-244" fmla="*/ 261152 h 522304"/>
                <a:gd name="-245" fmla="*/ 7260800 w 10076064"/>
                <a:gd name="-246" fmla="*/ 261152 h 522304"/>
                <a:gd name="-247" fmla="*/ 7260800 w 10076064"/>
                <a:gd name="-248" fmla="*/ 261152 h 522304"/>
                <a:gd name="-249" fmla="*/ 8611554 w 10076064"/>
                <a:gd name="-250" fmla="*/ 261152 h 522304"/>
                <a:gd name="-251" fmla="*/ 8611554 w 10076064"/>
                <a:gd name="-252" fmla="*/ 261152 h 522304"/>
                <a:gd name="-253" fmla="*/ 9962308 w 10076064"/>
                <a:gd name="-254" fmla="*/ 261152 h 522304"/>
                <a:gd name="-255" fmla="*/ 9962308 w 10076064"/>
                <a:gd name="-256" fmla="*/ 261152 h 522304"/>
                <a:gd name="-257" fmla="*/ 10076064 w 10076064"/>
                <a:gd name="-258" fmla="*/ 166791 h 522304"/>
                <a:gd name="-259" fmla="*/ 0 w 9703101"/>
                <a:gd name="-260" fmla="*/ 166791 h 522304"/>
                <a:gd name="-261" fmla="*/ 134065 w 9703101"/>
                <a:gd name="-262" fmla="*/ 261152 h 522304"/>
                <a:gd name="-263" fmla="*/ 134065 w 9703101"/>
                <a:gd name="-264" fmla="*/ 261152 h 522304"/>
                <a:gd name="-265" fmla="*/ 1484820 w 9703101"/>
                <a:gd name="-266" fmla="*/ 261152 h 522304"/>
                <a:gd name="-267" fmla="*/ 1484820 w 9703101"/>
                <a:gd name="-268" fmla="*/ 261152 h 522304"/>
                <a:gd name="-269" fmla="*/ 2835574 w 9703101"/>
                <a:gd name="-270" fmla="*/ 261152 h 522304"/>
                <a:gd name="-271" fmla="*/ 2835574 w 9703101"/>
                <a:gd name="-272" fmla="*/ 261152 h 522304"/>
                <a:gd name="-273" fmla="*/ 4186328 w 9703101"/>
                <a:gd name="-274" fmla="*/ 261152 h 522304"/>
                <a:gd name="-275" fmla="*/ 4186328 w 9703101"/>
                <a:gd name="-276" fmla="*/ 261152 h 522304"/>
                <a:gd name="-277" fmla="*/ 5537083 w 9703101"/>
                <a:gd name="-278" fmla="*/ 261152 h 522304"/>
                <a:gd name="-279" fmla="*/ 5537083 w 9703101"/>
                <a:gd name="-280" fmla="*/ 261152 h 522304"/>
                <a:gd name="-281" fmla="*/ 6887837 w 9703101"/>
                <a:gd name="-282" fmla="*/ 261152 h 522304"/>
                <a:gd name="-283" fmla="*/ 6887837 w 9703101"/>
                <a:gd name="-284" fmla="*/ 261152 h 522304"/>
                <a:gd name="-285" fmla="*/ 8238591 w 9703101"/>
                <a:gd name="-286" fmla="*/ 261152 h 522304"/>
                <a:gd name="-287" fmla="*/ 8238591 w 9703101"/>
                <a:gd name="-288" fmla="*/ 261152 h 522304"/>
                <a:gd name="-289" fmla="*/ 9589345 w 9703101"/>
                <a:gd name="-290" fmla="*/ 261152 h 522304"/>
                <a:gd name="-291" fmla="*/ 9589345 w 9703101"/>
                <a:gd name="-292" fmla="*/ 261152 h 522304"/>
                <a:gd name="-293" fmla="*/ 9703101 w 9703101"/>
                <a:gd name="-294" fmla="*/ 166791 h 522304"/>
              </a:gdLst>
              <a:ahLst/>
              <a:cxnLst>
                <a:cxn ang="0">
                  <a:pos x="-259" y="-260"/>
                </a:cxn>
                <a:cxn ang="0">
                  <a:pos x="-261" y="-262"/>
                </a:cxn>
                <a:cxn ang="0">
                  <a:pos x="-263" y="-264"/>
                </a:cxn>
                <a:cxn ang="0">
                  <a:pos x="-265" y="-266"/>
                </a:cxn>
                <a:cxn ang="0">
                  <a:pos x="-267" y="-268"/>
                </a:cxn>
                <a:cxn ang="0">
                  <a:pos x="-269" y="-270"/>
                </a:cxn>
                <a:cxn ang="0">
                  <a:pos x="-271" y="-272"/>
                </a:cxn>
                <a:cxn ang="0">
                  <a:pos x="-273" y="-274"/>
                </a:cxn>
                <a:cxn ang="0">
                  <a:pos x="-275" y="-276"/>
                </a:cxn>
                <a:cxn ang="0">
                  <a:pos x="-277" y="-278"/>
                </a:cxn>
                <a:cxn ang="0">
                  <a:pos x="-279" y="-280"/>
                </a:cxn>
                <a:cxn ang="0">
                  <a:pos x="-281" y="-282"/>
                </a:cxn>
                <a:cxn ang="0">
                  <a:pos x="-283" y="-284"/>
                </a:cxn>
                <a:cxn ang="0">
                  <a:pos x="-285" y="-286"/>
                </a:cxn>
                <a:cxn ang="0">
                  <a:pos x="-287" y="-288"/>
                </a:cxn>
                <a:cxn ang="0">
                  <a:pos x="-289" y="-290"/>
                </a:cxn>
                <a:cxn ang="0">
                  <a:pos x="-291" y="-292"/>
                </a:cxn>
                <a:cxn ang="0">
                  <a:pos x="-293" y="-294"/>
                </a:cxn>
              </a:cxnLst>
              <a:rect l="l" t="t" r="r" b="b"/>
              <a:pathLst>
                <a:path w="9703101" h="522304">
                  <a:moveTo>
                    <a:pt x="0" y="166791"/>
                  </a:moveTo>
                  <a:cubicBezTo>
                    <a:pt x="84505" y="209219"/>
                    <a:pt x="111721" y="245425"/>
                    <a:pt x="134065" y="261152"/>
                  </a:cubicBezTo>
                  <a:lnTo>
                    <a:pt x="134065" y="261152"/>
                  </a:lnTo>
                  <a:cubicBezTo>
                    <a:pt x="516991" y="609355"/>
                    <a:pt x="1101894" y="609355"/>
                    <a:pt x="1484820" y="261152"/>
                  </a:cubicBezTo>
                  <a:lnTo>
                    <a:pt x="1484820" y="261152"/>
                  </a:lnTo>
                  <a:cubicBezTo>
                    <a:pt x="1867745" y="-87051"/>
                    <a:pt x="2452648" y="-87051"/>
                    <a:pt x="2835574" y="261152"/>
                  </a:cubicBezTo>
                  <a:lnTo>
                    <a:pt x="2835574" y="261152"/>
                  </a:lnTo>
                  <a:cubicBezTo>
                    <a:pt x="3218500" y="609355"/>
                    <a:pt x="3803403" y="609355"/>
                    <a:pt x="4186328" y="261152"/>
                  </a:cubicBezTo>
                  <a:lnTo>
                    <a:pt x="4186328" y="261152"/>
                  </a:lnTo>
                  <a:cubicBezTo>
                    <a:pt x="4569254" y="-87051"/>
                    <a:pt x="5154157" y="-87051"/>
                    <a:pt x="5537083" y="261152"/>
                  </a:cubicBezTo>
                  <a:lnTo>
                    <a:pt x="5537083" y="261152"/>
                  </a:lnTo>
                  <a:cubicBezTo>
                    <a:pt x="5920008" y="609355"/>
                    <a:pt x="6504911" y="609355"/>
                    <a:pt x="6887837" y="261152"/>
                  </a:cubicBezTo>
                  <a:lnTo>
                    <a:pt x="6887837" y="261152"/>
                  </a:lnTo>
                  <a:cubicBezTo>
                    <a:pt x="7270762" y="-87051"/>
                    <a:pt x="7855665" y="-87051"/>
                    <a:pt x="8238591" y="261152"/>
                  </a:cubicBezTo>
                  <a:lnTo>
                    <a:pt x="8238591" y="261152"/>
                  </a:lnTo>
                  <a:cubicBezTo>
                    <a:pt x="8621517" y="609355"/>
                    <a:pt x="9206420" y="609355"/>
                    <a:pt x="9589345" y="261152"/>
                  </a:cubicBezTo>
                  <a:lnTo>
                    <a:pt x="9589345" y="261152"/>
                  </a:lnTo>
                  <a:cubicBezTo>
                    <a:pt x="9608304" y="245425"/>
                    <a:pt x="9619960" y="208296"/>
                    <a:pt x="9703101" y="166791"/>
                  </a:cubicBezTo>
                </a:path>
              </a:pathLst>
            </a:custGeom>
            <a:noFill/>
            <a:ln w="6350" cap="rnd">
              <a:solidFill>
                <a:schemeClr val="tx1">
                  <a:alpha val="50000"/>
                </a:schemeClr>
              </a:solidFill>
              <a:prstDash val="solid"/>
              <a:round/>
              <a:headEnd type="none"/>
              <a:tailEnd type="none"/>
            </a:ln>
          </p:spPr>
          <p:txBody>
            <a:bodyPr rtlCol="0" anchor="ctr"/>
            <a:lstStyle/>
            <a:p>
              <a:pPr algn="l"/>
            </a:p>
          </p:txBody>
        </p:sp>
        <p:sp>
          <p:nvSpPr>
            <p:cNvPr id="2145" name="Title" descr="90c71b15-ad0c-42c2-8e70-4b55e3c00cf3"/>
            <p:cNvSpPr txBox="1"/>
            <p:nvPr/>
          </p:nvSpPr>
          <p:spPr>
            <a:xfrm>
              <a:off x="660400" y="1130300"/>
              <a:ext cx="10858500" cy="590647"/>
            </a:xfrm>
            <a:prstGeom prst="rect">
              <a:avLst/>
            </a:prstGeom>
            <a:noFill/>
          </p:spPr>
          <p:txBody>
            <a:bodyPr vert="horz" wrap="square" rtlCol="0" anchor="ctr" anchorCtr="1">
              <a:norm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可行的三农问题解决方案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31" name="组合 30" descr="f8b74174-e7d0-4248-b7d7-02a6bf3b55f8"/>
            <p:cNvGrpSpPr/>
            <p:nvPr/>
          </p:nvGrpSpPr>
          <p:grpSpPr>
            <a:xfrm>
              <a:off x="660400" y="1847278"/>
              <a:ext cx="2552700" cy="2146959"/>
              <a:chOff x="660400" y="1847278"/>
              <a:chExt cx="2552700" cy="2146959"/>
            </a:xfrm>
          </p:grpSpPr>
          <p:sp>
            <p:nvSpPr>
              <p:cNvPr id="2226" name="Bullet1" descr="6e1159af-804b-4181-90e2-2b8eec689764"/>
              <p:cNvSpPr txBox="1"/>
              <p:nvPr/>
            </p:nvSpPr>
            <p:spPr bwMode="auto">
              <a:xfrm>
                <a:off x="660400" y="1847278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政策支持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227" name="Text1" descr="dd1407f2-5c39-42cd-8cb0-c47230c25967"/>
              <p:cNvSpPr/>
              <p:nvPr/>
            </p:nvSpPr>
            <p:spPr bwMode="auto">
              <a:xfrm>
                <a:off x="660400" y="2573973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政府应出台更多惠农政策，加大对农业的补贴力度，提高农民的生产积极性。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3" name="Number1" descr="9d638dda-4e38-4393-83f3-4c6b5119357a"/>
              <p:cNvSpPr/>
              <p:nvPr/>
            </p:nvSpPr>
            <p:spPr>
              <a:xfrm>
                <a:off x="1718469" y="3594945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1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46" name="组合 2245" descr="adc404fe-65b7-4d03-b5fb-350427c05a67"/>
            <p:cNvGrpSpPr/>
            <p:nvPr/>
          </p:nvGrpSpPr>
          <p:grpSpPr>
            <a:xfrm>
              <a:off x="3429000" y="2094613"/>
              <a:ext cx="2552700" cy="2178236"/>
              <a:chOff x="3429000" y="2094613"/>
              <a:chExt cx="2552700" cy="2178236"/>
            </a:xfrm>
          </p:grpSpPr>
          <p:sp>
            <p:nvSpPr>
              <p:cNvPr id="5" name="Bullet2" descr="5864801e-fe48-45fe-ba14-4722c0aab754"/>
              <p:cNvSpPr txBox="1"/>
              <p:nvPr/>
            </p:nvSpPr>
            <p:spPr bwMode="auto">
              <a:xfrm>
                <a:off x="3429000" y="2094613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科技兴农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6" name="Text2" descr="0f1a719f-11b5-457a-9b3c-905f8c5fd316"/>
              <p:cNvSpPr/>
              <p:nvPr/>
            </p:nvSpPr>
            <p:spPr bwMode="auto">
              <a:xfrm>
                <a:off x="3429000" y="2821308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加强农业科技研发和推广，提高农业生产效率，推动农业现代化。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7" name="Number2" descr="34ad7e4a-3ce2-4281-af34-21d1ecf545ea"/>
              <p:cNvSpPr/>
              <p:nvPr/>
            </p:nvSpPr>
            <p:spPr>
              <a:xfrm>
                <a:off x="4487069" y="3873557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3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47" name="组合 2246" descr="a9e17a21-1600-46fb-9264-94bc937fe69b"/>
            <p:cNvGrpSpPr/>
            <p:nvPr/>
          </p:nvGrpSpPr>
          <p:grpSpPr>
            <a:xfrm>
              <a:off x="6197600" y="2094613"/>
              <a:ext cx="2552700" cy="2178236"/>
              <a:chOff x="6197600" y="2094613"/>
              <a:chExt cx="2552700" cy="2178236"/>
            </a:xfrm>
          </p:grpSpPr>
          <p:sp>
            <p:nvSpPr>
              <p:cNvPr id="9" name="Bullet3" descr="612cc082-f1ad-4258-8859-a98f9f2cef82"/>
              <p:cNvSpPr txBox="1"/>
              <p:nvPr/>
            </p:nvSpPr>
            <p:spPr bwMode="auto">
              <a:xfrm>
                <a:off x="6197600" y="2094613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人才培养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0" name="Text3" descr="6b0c243c-c3b5-40f7-8dd5-4dbc743efa95"/>
              <p:cNvSpPr/>
              <p:nvPr/>
            </p:nvSpPr>
            <p:spPr bwMode="auto">
              <a:xfrm>
                <a:off x="6197600" y="2821308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加强农村教育，培养新型职业农民，提高农民的综合素质。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" name="Number3" descr="ac4deebc-6d4d-4eb0-b258-4f35e86bed2e"/>
              <p:cNvSpPr/>
              <p:nvPr/>
            </p:nvSpPr>
            <p:spPr>
              <a:xfrm>
                <a:off x="7255669" y="3873557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5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48" name="组合 2247" descr="49400db8-c49c-4329-b3bf-84ba64df4a68"/>
            <p:cNvGrpSpPr/>
            <p:nvPr/>
          </p:nvGrpSpPr>
          <p:grpSpPr>
            <a:xfrm>
              <a:off x="8966200" y="1847278"/>
              <a:ext cx="2552700" cy="2146959"/>
              <a:chOff x="8966200" y="1847278"/>
              <a:chExt cx="2552700" cy="2146959"/>
            </a:xfrm>
          </p:grpSpPr>
          <p:sp>
            <p:nvSpPr>
              <p:cNvPr id="13" name="Bullet4" descr="f1644c94-4b65-4fd1-ae52-f28d80971f8a"/>
              <p:cNvSpPr txBox="1"/>
              <p:nvPr/>
            </p:nvSpPr>
            <p:spPr bwMode="auto">
              <a:xfrm>
                <a:off x="8966200" y="1847278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基础设施建设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4" name="Text4" descr="c7b766b0-1961-4e01-b128-589f4c619ffc"/>
              <p:cNvSpPr/>
              <p:nvPr/>
            </p:nvSpPr>
            <p:spPr bwMode="auto">
              <a:xfrm>
                <a:off x="8966200" y="2573973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加大农村基础设施建设投入，改善农村交通、水电等条件。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5" name="Number4" descr="61d7243f-2576-4e8e-b0c2-7bd3ad297263"/>
              <p:cNvSpPr/>
              <p:nvPr/>
            </p:nvSpPr>
            <p:spPr>
              <a:xfrm>
                <a:off x="10024269" y="3594945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7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49" name="组合 2248" descr="ac843d15-a854-4b2f-90fc-78399b463cdc"/>
            <p:cNvGrpSpPr/>
            <p:nvPr/>
          </p:nvGrpSpPr>
          <p:grpSpPr>
            <a:xfrm>
              <a:off x="2044700" y="3571096"/>
              <a:ext cx="2552700" cy="2563004"/>
              <a:chOff x="2044700" y="3571096"/>
              <a:chExt cx="2552700" cy="2563004"/>
            </a:xfrm>
          </p:grpSpPr>
          <p:sp>
            <p:nvSpPr>
              <p:cNvPr id="18" name="Bullet5" descr="c8629ab7-b732-43f1-934a-f0b55bf005d1"/>
              <p:cNvSpPr txBox="1"/>
              <p:nvPr/>
            </p:nvSpPr>
            <p:spPr bwMode="auto">
              <a:xfrm>
                <a:off x="2044700" y="4490406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金融支持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9" name="Text5" descr="f5bfc9d6-1df6-4645-bed8-d147b724c4fc"/>
              <p:cNvSpPr/>
              <p:nvPr/>
            </p:nvSpPr>
            <p:spPr bwMode="auto">
              <a:xfrm>
                <a:off x="2044700" y="5217101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完善农村金融体系，为农民提供贷款支持，解决资金短缺问题。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0" name="Number5" descr="ef12dfcc-f4d0-43a9-8556-c1a18c48704a"/>
              <p:cNvSpPr/>
              <p:nvPr/>
            </p:nvSpPr>
            <p:spPr>
              <a:xfrm>
                <a:off x="3102769" y="3571096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2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50" name="组合 2249" descr="8a96e08a-5cc3-4f8a-b9e1-1cc70041e9be"/>
            <p:cNvGrpSpPr/>
            <p:nvPr/>
          </p:nvGrpSpPr>
          <p:grpSpPr>
            <a:xfrm>
              <a:off x="4813300" y="3399152"/>
              <a:ext cx="2552700" cy="2734948"/>
              <a:chOff x="4813300" y="3399152"/>
              <a:chExt cx="2552700" cy="2734948"/>
            </a:xfrm>
          </p:grpSpPr>
          <p:sp>
            <p:nvSpPr>
              <p:cNvPr id="22" name="Bullet6" descr="2fe364e4-8740-4aed-bd5a-5e7d58f2369d"/>
              <p:cNvSpPr txBox="1"/>
              <p:nvPr/>
            </p:nvSpPr>
            <p:spPr bwMode="auto">
              <a:xfrm>
                <a:off x="4813300" y="4084006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环保措施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3" name="Text6" descr="6a7748f0-ce88-43ab-b4e5-837b4ebcfbec"/>
              <p:cNvSpPr/>
              <p:nvPr/>
            </p:nvSpPr>
            <p:spPr bwMode="auto">
              <a:xfrm>
                <a:off x="4813300" y="4810701"/>
                <a:ext cx="2552700" cy="1323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推广生态农业，减少化肥、农药使用，保护农村生态环境。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4" name="Number6" descr="f1e4f374-1a84-48e5-a5b6-d13cda5fa541"/>
              <p:cNvSpPr/>
              <p:nvPr/>
            </p:nvSpPr>
            <p:spPr>
              <a:xfrm>
                <a:off x="5871369" y="3399152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4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2251" name="组合 2250" descr="cb302b1f-0e15-43b8-82d7-7109b5008321"/>
            <p:cNvGrpSpPr/>
            <p:nvPr/>
          </p:nvGrpSpPr>
          <p:grpSpPr>
            <a:xfrm>
              <a:off x="7581900" y="3571096"/>
              <a:ext cx="2552700" cy="2563004"/>
              <a:chOff x="7581900" y="3571096"/>
              <a:chExt cx="2552700" cy="2563004"/>
            </a:xfrm>
          </p:grpSpPr>
          <p:sp>
            <p:nvSpPr>
              <p:cNvPr id="26" name="Bullet7" descr="1197e05b-a664-48bf-93af-0eca28f08596"/>
              <p:cNvSpPr txBox="1"/>
              <p:nvPr/>
            </p:nvSpPr>
            <p:spPr bwMode="auto">
              <a:xfrm>
                <a:off x="7581900" y="4490406"/>
                <a:ext cx="2552700" cy="726697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91440" tIns="45720" rIns="91440" bIns="45720" anchor="b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市场拓展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7" name="Text7" descr="32efd04d-3d8b-42d6-8bf9-b04979a9666d"/>
              <p:cNvSpPr/>
              <p:nvPr/>
            </p:nvSpPr>
            <p:spPr bwMode="auto">
              <a:xfrm>
                <a:off x="7581900" y="5217101"/>
                <a:ext cx="2552700" cy="91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拓展农产品市场，建立健全农产品流通体系，提高农产品附加值。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8" name="Number7" descr="c62f39c8-9917-4df4-8e1f-7a13efa7cf59"/>
              <p:cNvSpPr/>
              <p:nvPr/>
            </p:nvSpPr>
            <p:spPr>
              <a:xfrm>
                <a:off x="8639969" y="3571096"/>
                <a:ext cx="436562" cy="399292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18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6</a:t>
                </a:r>
                <a:endParaRPr lang="en-US" sz="18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68f3431f-7ba7-459a-93f2-0f61c8999246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未来展望</a:t>
            </a:r>
            <a:endParaRPr lang="en-US" dirty="0"/>
          </a:p>
        </p:txBody>
      </p:sp>
      <p:grpSp>
        <p:nvGrpSpPr>
          <p:cNvPr id="100" name="5560fb75-b3ba-41d6-ae62-ded04bb7a99b.source.8.zh-Hans.pptx" descr="07bd68d6-f9fe-479a-b656-7ccdf8a9e1bd"/>
          <p:cNvGrpSpPr/>
          <p:nvPr/>
        </p:nvGrpSpPr>
        <p:grpSpPr>
          <a:xfrm>
            <a:off x="-1" y="1130301"/>
            <a:ext cx="11753267" cy="5003799"/>
            <a:chOff x="-1" y="1130301"/>
            <a:chExt cx="11753267" cy="5003799"/>
          </a:xfrm>
        </p:grpSpPr>
        <p:sp>
          <p:nvSpPr>
            <p:cNvPr id="3" name="图形 7" descr="f0659cda-21c9-4277-89d3-6c6a059b3e61"/>
            <p:cNvSpPr/>
            <p:nvPr/>
          </p:nvSpPr>
          <p:spPr>
            <a:xfrm>
              <a:off x="-1" y="2163239"/>
              <a:ext cx="11531601" cy="2213264"/>
            </a:xfrm>
            <a:custGeom>
              <a:avLst/>
              <a:gdLst>
                <a:gd name="connsiteX0" fmla="*/ 0 w 12181814"/>
                <a:gd name="connsiteY0" fmla="*/ 2200060 h 2200060"/>
                <a:gd name="connsiteX1" fmla="*/ 11081784 w 12181814"/>
                <a:gd name="connsiteY1" fmla="*/ 2200060 h 2200060"/>
                <a:gd name="connsiteX2" fmla="*/ 12181815 w 12181814"/>
                <a:gd name="connsiteY2" fmla="*/ 1100030 h 2200060"/>
                <a:gd name="connsiteX3" fmla="*/ 12181815 w 12181814"/>
                <a:gd name="connsiteY3" fmla="*/ 1100030 h 2200060"/>
                <a:gd name="connsiteX4" fmla="*/ 11081784 w 12181814"/>
                <a:gd name="connsiteY4" fmla="*/ 0 h 2200060"/>
                <a:gd name="connsiteX5" fmla="*/ 0 w 12181814"/>
                <a:gd name="connsiteY5" fmla="*/ 0 h 220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81814" h="2200060">
                  <a:moveTo>
                    <a:pt x="0" y="2200060"/>
                  </a:moveTo>
                  <a:lnTo>
                    <a:pt x="11081784" y="2200060"/>
                  </a:lnTo>
                  <a:cubicBezTo>
                    <a:pt x="11689348" y="2200060"/>
                    <a:pt x="12181815" y="1707593"/>
                    <a:pt x="12181815" y="1100030"/>
                  </a:cubicBezTo>
                  <a:lnTo>
                    <a:pt x="12181815" y="1100030"/>
                  </a:lnTo>
                  <a:cubicBezTo>
                    <a:pt x="12181815" y="492467"/>
                    <a:pt x="11689348" y="0"/>
                    <a:pt x="11081784" y="0"/>
                  </a:cubicBezTo>
                  <a:lnTo>
                    <a:pt x="0" y="0"/>
                  </a:lnTo>
                </a:path>
              </a:pathLst>
            </a:custGeom>
            <a:noFill/>
            <a:ln w="6350" cap="flat">
              <a:solidFill>
                <a:schemeClr val="tx1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algn="l"/>
            </a:p>
          </p:txBody>
        </p:sp>
        <p:sp>
          <p:nvSpPr>
            <p:cNvPr id="4" name="Title" descr="633e71d4-ff40-4a74-ae4e-f696db3a2a14"/>
            <p:cNvSpPr/>
            <p:nvPr/>
          </p:nvSpPr>
          <p:spPr>
            <a:xfrm>
              <a:off x="660400" y="1130301"/>
              <a:ext cx="10858500" cy="7216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ctr" anchorCtr="0">
              <a:normAutofit/>
            </a:bodyPr>
            <a:lstStyle/>
            <a:p>
              <a:pPr algn="ctr"/>
              <a:r>
                <a:rPr lang="en-US" sz="2400" b="1" i="0" u="none">
                  <a:solidFill>
                    <a:srgbClr val="2F2F2F"/>
                  </a:solidFill>
                  <a:ea typeface="微软雅黑"/>
                </a:rPr>
                <a:t>三农问题的未来发展趋势</a:t>
              </a:r>
              <a:endParaRPr lang="en-US" sz="2400" b="1" i="0" u="none">
                <a:solidFill>
                  <a:srgbClr val="2F2F2F"/>
                </a:solidFill>
                <a:ea typeface="微软雅黑"/>
              </a:endParaRPr>
            </a:p>
          </p:txBody>
        </p:sp>
        <p:grpSp>
          <p:nvGrpSpPr>
            <p:cNvPr id="92" name="组合 91" descr="8800052b-4c9b-4a33-9e2b-531528a3a95c"/>
            <p:cNvGrpSpPr/>
            <p:nvPr/>
          </p:nvGrpSpPr>
          <p:grpSpPr>
            <a:xfrm>
              <a:off x="660399" y="1851921"/>
              <a:ext cx="2521492" cy="2105947"/>
              <a:chOff x="660399" y="1851921"/>
              <a:chExt cx="2521492" cy="2105947"/>
            </a:xfrm>
          </p:grpSpPr>
          <p:sp>
            <p:nvSpPr>
              <p:cNvPr id="32" name="Number1" descr="bdebb718-df9c-4372-be85-a993962a4e41"/>
              <p:cNvSpPr/>
              <p:nvPr/>
            </p:nvSpPr>
            <p:spPr>
              <a:xfrm>
                <a:off x="1576974" y="1851921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1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7" name="Bullet1" descr="23c70e18-c007-417b-bb1a-733057bc30b2"/>
              <p:cNvSpPr/>
              <p:nvPr/>
            </p:nvSpPr>
            <p:spPr>
              <a:xfrm flipH="1">
                <a:off x="660399" y="2515060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可持续发展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8" name="Text1" descr="23106d66-e008-4473-9c22-962be555577e"/>
              <p:cNvSpPr txBox="1"/>
              <p:nvPr/>
            </p:nvSpPr>
            <p:spPr>
              <a:xfrm flipH="1">
                <a:off x="660399" y="3109395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推动农业可持续发展，实现经济、社会、环境的协调发展。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3" name="组合 92" descr="6e0f52b0-9c1b-4dc9-9015-77de6045d8f4"/>
            <p:cNvGrpSpPr/>
            <p:nvPr/>
          </p:nvGrpSpPr>
          <p:grpSpPr>
            <a:xfrm>
              <a:off x="3311839" y="1851921"/>
              <a:ext cx="2521492" cy="2105947"/>
              <a:chOff x="3311839" y="1851921"/>
              <a:chExt cx="2521492" cy="2105947"/>
            </a:xfrm>
          </p:grpSpPr>
          <p:sp>
            <p:nvSpPr>
              <p:cNvPr id="5" name="Number2" descr="46083a21-0059-4a32-bf84-b03543581a3f"/>
              <p:cNvSpPr/>
              <p:nvPr/>
            </p:nvSpPr>
            <p:spPr>
              <a:xfrm>
                <a:off x="4228414" y="1851921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2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6" name="Bullet2" descr="46154f38-e6c5-4d78-9205-9c0152e4dbd7"/>
              <p:cNvSpPr/>
              <p:nvPr/>
            </p:nvSpPr>
            <p:spPr>
              <a:xfrm flipH="1">
                <a:off x="3311839" y="2515060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城乡一体化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7" name="Text2" descr="cce6c566-9130-41e1-9035-dce3ec16e7e0"/>
              <p:cNvSpPr txBox="1"/>
              <p:nvPr/>
            </p:nvSpPr>
            <p:spPr>
              <a:xfrm flipH="1">
                <a:off x="3311839" y="3109395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促进城乡一体化发展，缩小城乡差距，实现共同富裕。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4" name="组合 93" descr="966ae6db-be5b-47f3-a8bf-ee9805608d49"/>
            <p:cNvGrpSpPr/>
            <p:nvPr/>
          </p:nvGrpSpPr>
          <p:grpSpPr>
            <a:xfrm>
              <a:off x="5963279" y="1851921"/>
              <a:ext cx="2521492" cy="2105947"/>
              <a:chOff x="5963279" y="1851921"/>
              <a:chExt cx="2521492" cy="2105947"/>
            </a:xfrm>
          </p:grpSpPr>
          <p:sp>
            <p:nvSpPr>
              <p:cNvPr id="9" name="Number3" descr="67b3987a-7123-4149-845c-fa1fb445b479"/>
              <p:cNvSpPr/>
              <p:nvPr/>
            </p:nvSpPr>
            <p:spPr>
              <a:xfrm>
                <a:off x="6879854" y="1851921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3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" name="Bullet3" descr="23c1356f-d63b-4097-8c85-c709d0bf7af0"/>
              <p:cNvSpPr/>
              <p:nvPr/>
            </p:nvSpPr>
            <p:spPr>
              <a:xfrm flipH="1">
                <a:off x="5963279" y="2515060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国际合作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1" name="Text3" descr="a6f6ce72-9f2e-4145-9274-060101a397d8"/>
              <p:cNvSpPr txBox="1"/>
              <p:nvPr/>
            </p:nvSpPr>
            <p:spPr>
              <a:xfrm flipH="1">
                <a:off x="5963279" y="3109395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加强国际合作，引进先进技术和管理经验，推动农业发展。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5" name="组合 94" descr="3abf7244-85de-4860-9af1-6a72e1f0992b"/>
            <p:cNvGrpSpPr/>
            <p:nvPr/>
          </p:nvGrpSpPr>
          <p:grpSpPr>
            <a:xfrm>
              <a:off x="8614718" y="1851921"/>
              <a:ext cx="2521492" cy="2105947"/>
              <a:chOff x="8614718" y="1851921"/>
              <a:chExt cx="2521492" cy="2105947"/>
            </a:xfrm>
          </p:grpSpPr>
          <p:sp>
            <p:nvSpPr>
              <p:cNvPr id="13" name="Number4" descr="45bc5dc8-6a91-4468-b268-a64b5e6e6750"/>
              <p:cNvSpPr/>
              <p:nvPr/>
            </p:nvSpPr>
            <p:spPr>
              <a:xfrm>
                <a:off x="9531293" y="1851921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4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Bullet4" descr="bdb14bd8-2e7c-482d-9fb5-f1220ba41d31"/>
              <p:cNvSpPr/>
              <p:nvPr/>
            </p:nvSpPr>
            <p:spPr>
              <a:xfrm flipH="1">
                <a:off x="8614718" y="2515060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创新驱动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5" name="Text4" descr="6af8f808-9671-4a6b-8f67-1378d1732f4d"/>
              <p:cNvSpPr txBox="1"/>
              <p:nvPr/>
            </p:nvSpPr>
            <p:spPr>
              <a:xfrm flipH="1">
                <a:off x="8614718" y="3109395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坚持创新驱动，推动农业科技创新，提高农业生产效率。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6" name="组合 95" descr="13688374-6660-4813-a3ad-caab61fc0bb1"/>
            <p:cNvGrpSpPr/>
            <p:nvPr/>
          </p:nvGrpSpPr>
          <p:grpSpPr>
            <a:xfrm>
              <a:off x="660400" y="4028153"/>
              <a:ext cx="2521492" cy="2105947"/>
              <a:chOff x="660400" y="4028153"/>
              <a:chExt cx="2521492" cy="2105947"/>
            </a:xfrm>
          </p:grpSpPr>
          <p:sp>
            <p:nvSpPr>
              <p:cNvPr id="17" name="Number5" descr="253a4060-ab25-4b44-bd4a-7892521f78b6"/>
              <p:cNvSpPr/>
              <p:nvPr/>
            </p:nvSpPr>
            <p:spPr>
              <a:xfrm>
                <a:off x="1576975" y="4028153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8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8" name="Bullet5" descr="56f95f26-8eeb-45e6-b594-f1572aeee261"/>
              <p:cNvSpPr/>
              <p:nvPr/>
            </p:nvSpPr>
            <p:spPr>
              <a:xfrm flipH="1">
                <a:off x="660400" y="4691292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社会参与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19" name="Text5" descr="cecb1a7f-160a-4f2b-9854-29bab0c83fa6"/>
              <p:cNvSpPr txBox="1"/>
              <p:nvPr/>
            </p:nvSpPr>
            <p:spPr>
              <a:xfrm flipH="1">
                <a:off x="660400" y="5285627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鼓励社会各界参与三农建设，形成全社会支持农业发展的良好氛围。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7" name="组合 96" descr="88c4baba-235a-44c1-9f30-1792bc7ddb4f"/>
            <p:cNvGrpSpPr/>
            <p:nvPr/>
          </p:nvGrpSpPr>
          <p:grpSpPr>
            <a:xfrm>
              <a:off x="3311840" y="4028153"/>
              <a:ext cx="2521492" cy="2105947"/>
              <a:chOff x="3311840" y="4028153"/>
              <a:chExt cx="2521492" cy="2105947"/>
            </a:xfrm>
          </p:grpSpPr>
          <p:sp>
            <p:nvSpPr>
              <p:cNvPr id="21" name="Number6" descr="51c16762-77b9-41e5-885d-e589f091fb9f"/>
              <p:cNvSpPr/>
              <p:nvPr/>
            </p:nvSpPr>
            <p:spPr>
              <a:xfrm>
                <a:off x="4228415" y="4028153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7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22" name="Bullet6" descr="b6a849d9-0e64-4a78-92b4-439b0f48f524"/>
              <p:cNvSpPr/>
              <p:nvPr/>
            </p:nvSpPr>
            <p:spPr>
              <a:xfrm flipH="1">
                <a:off x="3311840" y="4691292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政策优化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23" name="Text6" descr="9cbb122d-d48e-4432-9e8b-161a30bcc219"/>
              <p:cNvSpPr txBox="1"/>
              <p:nvPr/>
            </p:nvSpPr>
            <p:spPr>
              <a:xfrm flipH="1">
                <a:off x="3311840" y="5285627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不断优化农业政策，提高政策的针对性和有效性，支持农业发展。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8" name="组合 97" descr="31c49c03-0c18-4bb2-a274-b2a24a467ef3"/>
            <p:cNvGrpSpPr/>
            <p:nvPr/>
          </p:nvGrpSpPr>
          <p:grpSpPr>
            <a:xfrm>
              <a:off x="5963280" y="4028153"/>
              <a:ext cx="2521492" cy="2105947"/>
              <a:chOff x="5963280" y="4028153"/>
              <a:chExt cx="2521492" cy="2105947"/>
            </a:xfrm>
          </p:grpSpPr>
          <p:sp>
            <p:nvSpPr>
              <p:cNvPr id="25" name="Number7" descr="815241f5-f78e-4d72-86df-65f8972d2007"/>
              <p:cNvSpPr/>
              <p:nvPr/>
            </p:nvSpPr>
            <p:spPr>
              <a:xfrm>
                <a:off x="6879855" y="4028153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6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31" name="Bullet7" descr="e9a4f877-cdfe-4d4d-a9ce-2a29fe849e28"/>
              <p:cNvSpPr/>
              <p:nvPr/>
            </p:nvSpPr>
            <p:spPr>
              <a:xfrm flipH="1">
                <a:off x="5963280" y="4691292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人才培养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36" name="Text7" descr="6980c346-0fb1-48bd-9c32-5f87767020a9"/>
              <p:cNvSpPr txBox="1"/>
              <p:nvPr/>
            </p:nvSpPr>
            <p:spPr>
              <a:xfrm flipH="1">
                <a:off x="5963280" y="5285627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加强农业人才培养，培养高素质农业人才，为农业发展提供智力支持。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grpSp>
          <p:nvGrpSpPr>
            <p:cNvPr id="99" name="组合 98" descr="37017053-48e4-400c-b5fc-b73239aba746"/>
            <p:cNvGrpSpPr/>
            <p:nvPr/>
          </p:nvGrpSpPr>
          <p:grpSpPr>
            <a:xfrm>
              <a:off x="8614719" y="4028153"/>
              <a:ext cx="2521492" cy="2105947"/>
              <a:chOff x="8614719" y="4028153"/>
              <a:chExt cx="2521492" cy="2105947"/>
            </a:xfrm>
          </p:grpSpPr>
          <p:sp>
            <p:nvSpPr>
              <p:cNvPr id="44" name="Number8" descr="327f56d1-e517-405c-ac17-415f5c958853"/>
              <p:cNvSpPr/>
              <p:nvPr/>
            </p:nvSpPr>
            <p:spPr>
              <a:xfrm>
                <a:off x="9531294" y="4028153"/>
                <a:ext cx="688342" cy="629578"/>
              </a:xfrm>
              <a:custGeom>
                <a:avLst/>
                <a:gdLst>
                  <a:gd name="connsiteX0" fmla="*/ 1904926 w 3844197"/>
                  <a:gd name="connsiteY0" fmla="*/ 0 h 3506914"/>
                  <a:gd name="connsiteX1" fmla="*/ 2704251 w 3844197"/>
                  <a:gd name="connsiteY1" fmla="*/ 651469 h 3506914"/>
                  <a:gd name="connsiteX2" fmla="*/ 2708467 w 3844197"/>
                  <a:gd name="connsiteY2" fmla="*/ 693290 h 3506914"/>
                  <a:gd name="connsiteX3" fmla="*/ 2710711 w 3844197"/>
                  <a:gd name="connsiteY3" fmla="*/ 692073 h 3506914"/>
                  <a:gd name="connsiteX4" fmla="*/ 3028296 w 3844197"/>
                  <a:gd name="connsiteY4" fmla="*/ 627955 h 3506914"/>
                  <a:gd name="connsiteX5" fmla="*/ 3844197 w 3844197"/>
                  <a:gd name="connsiteY5" fmla="*/ 1443856 h 3506914"/>
                  <a:gd name="connsiteX6" fmla="*/ 3270920 w 3844197"/>
                  <a:gd name="connsiteY6" fmla="*/ 2223076 h 3506914"/>
                  <a:gd name="connsiteX7" fmla="*/ 3266940 w 3844197"/>
                  <a:gd name="connsiteY7" fmla="*/ 2224100 h 3506914"/>
                  <a:gd name="connsiteX8" fmla="*/ 3275797 w 3844197"/>
                  <a:gd name="connsiteY8" fmla="*/ 2234835 h 3506914"/>
                  <a:gd name="connsiteX9" fmla="*/ 3415140 w 3844197"/>
                  <a:gd name="connsiteY9" fmla="*/ 2691013 h 3506914"/>
                  <a:gd name="connsiteX10" fmla="*/ 2599239 w 3844197"/>
                  <a:gd name="connsiteY10" fmla="*/ 3506914 h 3506914"/>
                  <a:gd name="connsiteX11" fmla="*/ 1922681 w 3844197"/>
                  <a:gd name="connsiteY11" fmla="*/ 3147191 h 3506914"/>
                  <a:gd name="connsiteX12" fmla="*/ 1921882 w 3844197"/>
                  <a:gd name="connsiteY12" fmla="*/ 3145720 h 3506914"/>
                  <a:gd name="connsiteX13" fmla="*/ 1921084 w 3844197"/>
                  <a:gd name="connsiteY13" fmla="*/ 3147191 h 3506914"/>
                  <a:gd name="connsiteX14" fmla="*/ 1244526 w 3844197"/>
                  <a:gd name="connsiteY14" fmla="*/ 3506914 h 3506914"/>
                  <a:gd name="connsiteX15" fmla="*/ 428625 w 3844197"/>
                  <a:gd name="connsiteY15" fmla="*/ 2691013 h 3506914"/>
                  <a:gd name="connsiteX16" fmla="*/ 567968 w 3844197"/>
                  <a:gd name="connsiteY16" fmla="*/ 2234835 h 3506914"/>
                  <a:gd name="connsiteX17" fmla="*/ 576901 w 3844197"/>
                  <a:gd name="connsiteY17" fmla="*/ 2224008 h 3506914"/>
                  <a:gd name="connsiteX18" fmla="*/ 573277 w 3844197"/>
                  <a:gd name="connsiteY18" fmla="*/ 2223076 h 3506914"/>
                  <a:gd name="connsiteX19" fmla="*/ 0 w 3844197"/>
                  <a:gd name="connsiteY19" fmla="*/ 1443856 h 3506914"/>
                  <a:gd name="connsiteX20" fmla="*/ 815901 w 3844197"/>
                  <a:gd name="connsiteY20" fmla="*/ 627955 h 3506914"/>
                  <a:gd name="connsiteX21" fmla="*/ 1058525 w 3844197"/>
                  <a:gd name="connsiteY21" fmla="*/ 664636 h 3506914"/>
                  <a:gd name="connsiteX22" fmla="*/ 1102646 w 3844197"/>
                  <a:gd name="connsiteY22" fmla="*/ 680785 h 3506914"/>
                  <a:gd name="connsiteX23" fmla="*/ 1105601 w 3844197"/>
                  <a:gd name="connsiteY23" fmla="*/ 651469 h 3506914"/>
                  <a:gd name="connsiteX24" fmla="*/ 1904926 w 3844197"/>
                  <a:gd name="connsiteY24" fmla="*/ 0 h 3506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3844197" h="3506914">
                    <a:moveTo>
                      <a:pt x="1904926" y="0"/>
                    </a:moveTo>
                    <a:cubicBezTo>
                      <a:pt x="2299210" y="0"/>
                      <a:pt x="2628171" y="279676"/>
                      <a:pt x="2704251" y="651469"/>
                    </a:cubicBezTo>
                    <a:lnTo>
                      <a:pt x="2708467" y="693290"/>
                    </a:lnTo>
                    <a:lnTo>
                      <a:pt x="2710711" y="692073"/>
                    </a:lnTo>
                    <a:cubicBezTo>
                      <a:pt x="2808324" y="650786"/>
                      <a:pt x="2915644" y="627955"/>
                      <a:pt x="3028296" y="627955"/>
                    </a:cubicBezTo>
                    <a:cubicBezTo>
                      <a:pt x="3478906" y="627955"/>
                      <a:pt x="3844197" y="993246"/>
                      <a:pt x="3844197" y="1443856"/>
                    </a:cubicBezTo>
                    <a:cubicBezTo>
                      <a:pt x="3844197" y="1809977"/>
                      <a:pt x="3603048" y="2119774"/>
                      <a:pt x="3270920" y="2223076"/>
                    </a:cubicBezTo>
                    <a:lnTo>
                      <a:pt x="3266940" y="2224100"/>
                    </a:lnTo>
                    <a:lnTo>
                      <a:pt x="3275797" y="2234835"/>
                    </a:lnTo>
                    <a:cubicBezTo>
                      <a:pt x="3363771" y="2365054"/>
                      <a:pt x="3415140" y="2522034"/>
                      <a:pt x="3415140" y="2691013"/>
                    </a:cubicBezTo>
                    <a:cubicBezTo>
                      <a:pt x="3415140" y="3141623"/>
                      <a:pt x="3049849" y="3506914"/>
                      <a:pt x="2599239" y="3506914"/>
                    </a:cubicBezTo>
                    <a:cubicBezTo>
                      <a:pt x="2317608" y="3506914"/>
                      <a:pt x="2069304" y="3364222"/>
                      <a:pt x="1922681" y="3147191"/>
                    </a:cubicBezTo>
                    <a:lnTo>
                      <a:pt x="1921882" y="3145720"/>
                    </a:lnTo>
                    <a:lnTo>
                      <a:pt x="1921084" y="3147191"/>
                    </a:lnTo>
                    <a:cubicBezTo>
                      <a:pt x="1774461" y="3364222"/>
                      <a:pt x="1526157" y="3506914"/>
                      <a:pt x="1244526" y="3506914"/>
                    </a:cubicBezTo>
                    <a:cubicBezTo>
                      <a:pt x="793916" y="3506914"/>
                      <a:pt x="428625" y="3141623"/>
                      <a:pt x="428625" y="2691013"/>
                    </a:cubicBezTo>
                    <a:cubicBezTo>
                      <a:pt x="428625" y="2522034"/>
                      <a:pt x="479994" y="2365054"/>
                      <a:pt x="567968" y="2234835"/>
                    </a:cubicBezTo>
                    <a:lnTo>
                      <a:pt x="576901" y="2224008"/>
                    </a:lnTo>
                    <a:lnTo>
                      <a:pt x="573277" y="2223076"/>
                    </a:lnTo>
                    <a:cubicBezTo>
                      <a:pt x="241149" y="2119774"/>
                      <a:pt x="0" y="1809977"/>
                      <a:pt x="0" y="1443856"/>
                    </a:cubicBezTo>
                    <a:cubicBezTo>
                      <a:pt x="0" y="993246"/>
                      <a:pt x="365291" y="627955"/>
                      <a:pt x="815901" y="627955"/>
                    </a:cubicBezTo>
                    <a:cubicBezTo>
                      <a:pt x="900390" y="627955"/>
                      <a:pt x="981880" y="640797"/>
                      <a:pt x="1058525" y="664636"/>
                    </a:cubicBezTo>
                    <a:lnTo>
                      <a:pt x="1102646" y="680785"/>
                    </a:lnTo>
                    <a:lnTo>
                      <a:pt x="1105601" y="651469"/>
                    </a:lnTo>
                    <a:cubicBezTo>
                      <a:pt x="1181681" y="279676"/>
                      <a:pt x="1510642" y="0"/>
                      <a:pt x="1904926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Autofit/>
              </a:bodyPr>
              <a:lstStyle/>
              <a:p>
                <a:pPr algn="ctr"/>
                <a:r>
                  <a:rPr lang="en-US" sz="2000" b="1" i="0" u="none">
                    <a:solidFill>
                      <a:srgbClr val="FFFFFF"/>
                    </a:solidFill>
                    <a:latin typeface="Arial" panose="020B0604020202020204" pitchFamily="34" charset="0"/>
                  </a:rPr>
                  <a:t>5</a:t>
                </a:r>
                <a:endParaRPr lang="en-US" sz="2000" b="1" i="0" u="none">
                  <a:solidFill>
                    <a:srgbClr val="FFFFFF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46" name="Bullet8" descr="978d46b4-158d-46e5-b3a5-68a1f96aecae"/>
              <p:cNvSpPr/>
              <p:nvPr/>
            </p:nvSpPr>
            <p:spPr>
              <a:xfrm flipH="1">
                <a:off x="8614719" y="4691292"/>
                <a:ext cx="2521492" cy="594335"/>
              </a:xfrm>
              <a:prstGeom prst="roundRect">
                <a:avLst>
                  <a:gd name="adj" fmla="val 0"/>
                </a:avLst>
              </a:prstGeom>
              <a:noFill/>
              <a:ln w="12700" cap="rnd">
                <a:noFill/>
                <a:prstDash val="solid"/>
                <a:rou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b" anchorCtr="0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sz="1800" b="1" i="0" u="none">
                    <a:solidFill>
                      <a:srgbClr val="2F2F2F"/>
                    </a:solidFill>
                    <a:ea typeface="微软雅黑"/>
                  </a:rPr>
                  <a:t>资源整合</a:t>
                </a:r>
                <a:endParaRPr lang="en-US" sz="1800" b="1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  <p:sp>
            <p:nvSpPr>
              <p:cNvPr id="48" name="Text8" descr="5821e1a4-6e25-44d3-9bfe-761fbe861900"/>
              <p:cNvSpPr txBox="1"/>
              <p:nvPr/>
            </p:nvSpPr>
            <p:spPr>
              <a:xfrm flipH="1">
                <a:off x="8614719" y="5285627"/>
                <a:ext cx="2521492" cy="848473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norm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sz="1200" b="0" i="0" u="none">
                    <a:solidFill>
                      <a:srgbClr val="2F2F2F"/>
                    </a:solidFill>
                    <a:ea typeface="微软雅黑"/>
                  </a:rPr>
                  <a:t>整合农业资源，优化资源配置，提高资源利用效率，推动农业可持续发展。</a:t>
                </a:r>
                <a:endParaRPr lang="en-US" sz="1200" b="0" i="0" u="none">
                  <a:solidFill>
                    <a:srgbClr val="2F2F2F"/>
                  </a:solidFill>
                  <a:ea typeface="微软雅黑"/>
                </a:endParaRPr>
              </a:p>
            </p:txBody>
          </p:sp>
        </p:grpSp>
        <p:sp>
          <p:nvSpPr>
            <p:cNvPr id="67" name="Freeform 26" descr="cdbf7991-bc6e-4aae-94e8-6860e0a38404"/>
            <p:cNvSpPr/>
            <p:nvPr/>
          </p:nvSpPr>
          <p:spPr bwMode="auto">
            <a:xfrm rot="2137345">
              <a:off x="11015283" y="3362180"/>
              <a:ext cx="657163" cy="1259331"/>
            </a:xfrm>
            <a:custGeom>
              <a:avLst/>
              <a:gdLst>
                <a:gd name="T0" fmla="*/ 212 w 498"/>
                <a:gd name="T1" fmla="*/ 53 h 954"/>
                <a:gd name="T2" fmla="*/ 225 w 498"/>
                <a:gd name="T3" fmla="*/ 33 h 954"/>
                <a:gd name="T4" fmla="*/ 495 w 498"/>
                <a:gd name="T5" fmla="*/ 134 h 954"/>
                <a:gd name="T6" fmla="*/ 486 w 498"/>
                <a:gd name="T7" fmla="*/ 166 h 954"/>
                <a:gd name="T8" fmla="*/ 410 w 498"/>
                <a:gd name="T9" fmla="*/ 375 h 954"/>
                <a:gd name="T10" fmla="*/ 275 w 498"/>
                <a:gd name="T11" fmla="*/ 739 h 954"/>
                <a:gd name="T12" fmla="*/ 78 w 498"/>
                <a:gd name="T13" fmla="*/ 921 h 954"/>
                <a:gd name="T14" fmla="*/ 42 w 498"/>
                <a:gd name="T15" fmla="*/ 944 h 954"/>
                <a:gd name="T16" fmla="*/ 19 w 498"/>
                <a:gd name="T17" fmla="*/ 783 h 954"/>
                <a:gd name="T18" fmla="*/ 1 w 498"/>
                <a:gd name="T19" fmla="*/ 639 h 954"/>
                <a:gd name="T20" fmla="*/ 3 w 498"/>
                <a:gd name="T21" fmla="*/ 632 h 954"/>
                <a:gd name="T22" fmla="*/ 11 w 498"/>
                <a:gd name="T23" fmla="*/ 611 h 954"/>
                <a:gd name="T24" fmla="*/ 160 w 498"/>
                <a:gd name="T25" fmla="*/ 198 h 954"/>
                <a:gd name="T26" fmla="*/ 164 w 498"/>
                <a:gd name="T27" fmla="*/ 187 h 954"/>
                <a:gd name="T28" fmla="*/ 194 w 498"/>
                <a:gd name="T29" fmla="*/ 104 h 954"/>
                <a:gd name="T30" fmla="*/ 195 w 498"/>
                <a:gd name="T31" fmla="*/ 99 h 954"/>
                <a:gd name="T32" fmla="*/ 212 w 498"/>
                <a:gd name="T33" fmla="*/ 53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8" h="954">
                  <a:moveTo>
                    <a:pt x="212" y="53"/>
                  </a:moveTo>
                  <a:cubicBezTo>
                    <a:pt x="213" y="49"/>
                    <a:pt x="219" y="35"/>
                    <a:pt x="225" y="33"/>
                  </a:cubicBezTo>
                  <a:cubicBezTo>
                    <a:pt x="297" y="0"/>
                    <a:pt x="466" y="64"/>
                    <a:pt x="495" y="134"/>
                  </a:cubicBezTo>
                  <a:cubicBezTo>
                    <a:pt x="496" y="136"/>
                    <a:pt x="498" y="131"/>
                    <a:pt x="486" y="166"/>
                  </a:cubicBezTo>
                  <a:cubicBezTo>
                    <a:pt x="472" y="203"/>
                    <a:pt x="478" y="189"/>
                    <a:pt x="410" y="375"/>
                  </a:cubicBezTo>
                  <a:cubicBezTo>
                    <a:pt x="271" y="756"/>
                    <a:pt x="280" y="731"/>
                    <a:pt x="275" y="739"/>
                  </a:cubicBezTo>
                  <a:cubicBezTo>
                    <a:pt x="272" y="744"/>
                    <a:pt x="286" y="732"/>
                    <a:pt x="78" y="921"/>
                  </a:cubicBezTo>
                  <a:cubicBezTo>
                    <a:pt x="55" y="942"/>
                    <a:pt x="44" y="954"/>
                    <a:pt x="42" y="944"/>
                  </a:cubicBezTo>
                  <a:cubicBezTo>
                    <a:pt x="40" y="938"/>
                    <a:pt x="42" y="949"/>
                    <a:pt x="19" y="783"/>
                  </a:cubicBezTo>
                  <a:cubicBezTo>
                    <a:pt x="3" y="668"/>
                    <a:pt x="0" y="648"/>
                    <a:pt x="1" y="639"/>
                  </a:cubicBezTo>
                  <a:cubicBezTo>
                    <a:pt x="1" y="636"/>
                    <a:pt x="2" y="635"/>
                    <a:pt x="3" y="632"/>
                  </a:cubicBezTo>
                  <a:cubicBezTo>
                    <a:pt x="5" y="625"/>
                    <a:pt x="8" y="618"/>
                    <a:pt x="11" y="611"/>
                  </a:cubicBezTo>
                  <a:cubicBezTo>
                    <a:pt x="82" y="416"/>
                    <a:pt x="129" y="285"/>
                    <a:pt x="160" y="198"/>
                  </a:cubicBezTo>
                  <a:cubicBezTo>
                    <a:pt x="162" y="194"/>
                    <a:pt x="163" y="190"/>
                    <a:pt x="164" y="187"/>
                  </a:cubicBezTo>
                  <a:cubicBezTo>
                    <a:pt x="177" y="152"/>
                    <a:pt x="186" y="125"/>
                    <a:pt x="194" y="104"/>
                  </a:cubicBezTo>
                  <a:cubicBezTo>
                    <a:pt x="194" y="102"/>
                    <a:pt x="195" y="101"/>
                    <a:pt x="195" y="99"/>
                  </a:cubicBezTo>
                  <a:cubicBezTo>
                    <a:pt x="203" y="79"/>
                    <a:pt x="208" y="64"/>
                    <a:pt x="212" y="53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68" name="Freeform 27" descr="609f1f94-473e-47f3-837b-0cc4ef63788f"/>
            <p:cNvSpPr/>
            <p:nvPr/>
          </p:nvSpPr>
          <p:spPr bwMode="auto">
            <a:xfrm rot="2137345">
              <a:off x="11526955" y="3518200"/>
              <a:ext cx="113323" cy="273309"/>
            </a:xfrm>
            <a:custGeom>
              <a:avLst/>
              <a:gdLst>
                <a:gd name="T0" fmla="*/ 1 w 86"/>
                <a:gd name="T1" fmla="*/ 199 h 207"/>
                <a:gd name="T2" fmla="*/ 73 w 86"/>
                <a:gd name="T3" fmla="*/ 4 h 207"/>
                <a:gd name="T4" fmla="*/ 85 w 86"/>
                <a:gd name="T5" fmla="*/ 8 h 207"/>
                <a:gd name="T6" fmla="*/ 12 w 86"/>
                <a:gd name="T7" fmla="*/ 203 h 207"/>
                <a:gd name="T8" fmla="*/ 1 w 86"/>
                <a:gd name="T9" fmla="*/ 19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207">
                  <a:moveTo>
                    <a:pt x="1" y="199"/>
                  </a:moveTo>
                  <a:cubicBezTo>
                    <a:pt x="14" y="144"/>
                    <a:pt x="45" y="55"/>
                    <a:pt x="73" y="4"/>
                  </a:cubicBezTo>
                  <a:cubicBezTo>
                    <a:pt x="75" y="0"/>
                    <a:pt x="86" y="4"/>
                    <a:pt x="85" y="8"/>
                  </a:cubicBezTo>
                  <a:cubicBezTo>
                    <a:pt x="71" y="58"/>
                    <a:pt x="38" y="154"/>
                    <a:pt x="12" y="203"/>
                  </a:cubicBezTo>
                  <a:cubicBezTo>
                    <a:pt x="10" y="207"/>
                    <a:pt x="0" y="203"/>
                    <a:pt x="1" y="199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69" name="Freeform 28" descr="2ce0563b-4fe9-4f36-9525-e5c9235e8074"/>
            <p:cNvSpPr/>
            <p:nvPr/>
          </p:nvSpPr>
          <p:spPr bwMode="auto">
            <a:xfrm rot="2137345">
              <a:off x="11642720" y="3684401"/>
              <a:ext cx="110546" cy="274976"/>
            </a:xfrm>
            <a:custGeom>
              <a:avLst/>
              <a:gdLst>
                <a:gd name="T0" fmla="*/ 1 w 84"/>
                <a:gd name="T1" fmla="*/ 200 h 208"/>
                <a:gd name="T2" fmla="*/ 72 w 84"/>
                <a:gd name="T3" fmla="*/ 4 h 208"/>
                <a:gd name="T4" fmla="*/ 83 w 84"/>
                <a:gd name="T5" fmla="*/ 8 h 208"/>
                <a:gd name="T6" fmla="*/ 12 w 84"/>
                <a:gd name="T7" fmla="*/ 204 h 208"/>
                <a:gd name="T8" fmla="*/ 1 w 84"/>
                <a:gd name="T9" fmla="*/ 20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08">
                  <a:moveTo>
                    <a:pt x="1" y="200"/>
                  </a:moveTo>
                  <a:cubicBezTo>
                    <a:pt x="14" y="145"/>
                    <a:pt x="47" y="53"/>
                    <a:pt x="72" y="4"/>
                  </a:cubicBezTo>
                  <a:cubicBezTo>
                    <a:pt x="74" y="0"/>
                    <a:pt x="84" y="4"/>
                    <a:pt x="83" y="8"/>
                  </a:cubicBezTo>
                  <a:cubicBezTo>
                    <a:pt x="71" y="62"/>
                    <a:pt x="38" y="153"/>
                    <a:pt x="12" y="204"/>
                  </a:cubicBezTo>
                  <a:cubicBezTo>
                    <a:pt x="10" y="208"/>
                    <a:pt x="0" y="204"/>
                    <a:pt x="1" y="2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0" name="Freeform 29" descr="0e61dad4-4383-4ef7-9742-4ae97f90a12c"/>
            <p:cNvSpPr/>
            <p:nvPr/>
          </p:nvSpPr>
          <p:spPr bwMode="auto">
            <a:xfrm rot="2137345">
              <a:off x="11247094" y="3962441"/>
              <a:ext cx="105546" cy="258866"/>
            </a:xfrm>
            <a:custGeom>
              <a:avLst/>
              <a:gdLst>
                <a:gd name="T0" fmla="*/ 1 w 80"/>
                <a:gd name="T1" fmla="*/ 187 h 196"/>
                <a:gd name="T2" fmla="*/ 67 w 80"/>
                <a:gd name="T3" fmla="*/ 5 h 196"/>
                <a:gd name="T4" fmla="*/ 79 w 80"/>
                <a:gd name="T5" fmla="*/ 9 h 196"/>
                <a:gd name="T6" fmla="*/ 13 w 80"/>
                <a:gd name="T7" fmla="*/ 191 h 196"/>
                <a:gd name="T8" fmla="*/ 1 w 80"/>
                <a:gd name="T9" fmla="*/ 187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6">
                  <a:moveTo>
                    <a:pt x="1" y="187"/>
                  </a:moveTo>
                  <a:cubicBezTo>
                    <a:pt x="13" y="136"/>
                    <a:pt x="44" y="51"/>
                    <a:pt x="67" y="5"/>
                  </a:cubicBezTo>
                  <a:cubicBezTo>
                    <a:pt x="70" y="0"/>
                    <a:pt x="80" y="4"/>
                    <a:pt x="79" y="9"/>
                  </a:cubicBezTo>
                  <a:cubicBezTo>
                    <a:pt x="68" y="60"/>
                    <a:pt x="37" y="145"/>
                    <a:pt x="13" y="191"/>
                  </a:cubicBezTo>
                  <a:cubicBezTo>
                    <a:pt x="10" y="196"/>
                    <a:pt x="0" y="192"/>
                    <a:pt x="1" y="1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1" name="Freeform 30" descr="c6bdd77d-9ec9-4ad3-bffd-0b6788afedbb"/>
            <p:cNvSpPr/>
            <p:nvPr/>
          </p:nvSpPr>
          <p:spPr bwMode="auto">
            <a:xfrm rot="2137345">
              <a:off x="11132877" y="3798960"/>
              <a:ext cx="105546" cy="256088"/>
            </a:xfrm>
            <a:custGeom>
              <a:avLst/>
              <a:gdLst>
                <a:gd name="T0" fmla="*/ 67 w 80"/>
                <a:gd name="T1" fmla="*/ 5 h 194"/>
                <a:gd name="T2" fmla="*/ 79 w 80"/>
                <a:gd name="T3" fmla="*/ 9 h 194"/>
                <a:gd name="T4" fmla="*/ 13 w 80"/>
                <a:gd name="T5" fmla="*/ 189 h 194"/>
                <a:gd name="T6" fmla="*/ 1 w 80"/>
                <a:gd name="T7" fmla="*/ 185 h 194"/>
                <a:gd name="T8" fmla="*/ 67 w 80"/>
                <a:gd name="T9" fmla="*/ 5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94">
                  <a:moveTo>
                    <a:pt x="67" y="5"/>
                  </a:moveTo>
                  <a:cubicBezTo>
                    <a:pt x="70" y="0"/>
                    <a:pt x="80" y="3"/>
                    <a:pt x="79" y="9"/>
                  </a:cubicBezTo>
                  <a:cubicBezTo>
                    <a:pt x="68" y="59"/>
                    <a:pt x="37" y="144"/>
                    <a:pt x="13" y="189"/>
                  </a:cubicBezTo>
                  <a:cubicBezTo>
                    <a:pt x="10" y="194"/>
                    <a:pt x="0" y="190"/>
                    <a:pt x="1" y="185"/>
                  </a:cubicBezTo>
                  <a:cubicBezTo>
                    <a:pt x="13" y="135"/>
                    <a:pt x="43" y="50"/>
                    <a:pt x="67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2" name="Freeform 31" descr="2c8c24ad-661d-434a-9121-e84014d98981"/>
            <p:cNvSpPr/>
            <p:nvPr/>
          </p:nvSpPr>
          <p:spPr bwMode="auto">
            <a:xfrm rot="2137345">
              <a:off x="10799034" y="4035262"/>
              <a:ext cx="362745" cy="422184"/>
            </a:xfrm>
            <a:custGeom>
              <a:avLst/>
              <a:gdLst>
                <a:gd name="T0" fmla="*/ 1 w 275"/>
                <a:gd name="T1" fmla="*/ 5 h 320"/>
                <a:gd name="T2" fmla="*/ 5 w 275"/>
                <a:gd name="T3" fmla="*/ 4 h 320"/>
                <a:gd name="T4" fmla="*/ 109 w 275"/>
                <a:gd name="T5" fmla="*/ 7 h 320"/>
                <a:gd name="T6" fmla="*/ 269 w 275"/>
                <a:gd name="T7" fmla="*/ 97 h 320"/>
                <a:gd name="T8" fmla="*/ 274 w 275"/>
                <a:gd name="T9" fmla="*/ 104 h 320"/>
                <a:gd name="T10" fmla="*/ 275 w 275"/>
                <a:gd name="T11" fmla="*/ 104 h 320"/>
                <a:gd name="T12" fmla="*/ 275 w 275"/>
                <a:gd name="T13" fmla="*/ 105 h 320"/>
                <a:gd name="T14" fmla="*/ 251 w 275"/>
                <a:gd name="T15" fmla="*/ 130 h 320"/>
                <a:gd name="T16" fmla="*/ 183 w 275"/>
                <a:gd name="T17" fmla="*/ 192 h 320"/>
                <a:gd name="T18" fmla="*/ 172 w 275"/>
                <a:gd name="T19" fmla="*/ 202 h 320"/>
                <a:gd name="T20" fmla="*/ 78 w 275"/>
                <a:gd name="T21" fmla="*/ 287 h 320"/>
                <a:gd name="T22" fmla="*/ 42 w 275"/>
                <a:gd name="T23" fmla="*/ 310 h 320"/>
                <a:gd name="T24" fmla="*/ 19 w 275"/>
                <a:gd name="T25" fmla="*/ 149 h 320"/>
                <a:gd name="T26" fmla="*/ 19 w 275"/>
                <a:gd name="T27" fmla="*/ 146 h 320"/>
                <a:gd name="T28" fmla="*/ 17 w 275"/>
                <a:gd name="T29" fmla="*/ 131 h 320"/>
                <a:gd name="T30" fmla="*/ 16 w 275"/>
                <a:gd name="T31" fmla="*/ 128 h 320"/>
                <a:gd name="T32" fmla="*/ 1 w 275"/>
                <a:gd name="T33" fmla="*/ 5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" h="320">
                  <a:moveTo>
                    <a:pt x="1" y="5"/>
                  </a:moveTo>
                  <a:cubicBezTo>
                    <a:pt x="2" y="5"/>
                    <a:pt x="3" y="5"/>
                    <a:pt x="5" y="4"/>
                  </a:cubicBezTo>
                  <a:cubicBezTo>
                    <a:pt x="40" y="0"/>
                    <a:pt x="75" y="1"/>
                    <a:pt x="109" y="7"/>
                  </a:cubicBezTo>
                  <a:cubicBezTo>
                    <a:pt x="173" y="19"/>
                    <a:pt x="222" y="51"/>
                    <a:pt x="269" y="97"/>
                  </a:cubicBezTo>
                  <a:cubicBezTo>
                    <a:pt x="271" y="99"/>
                    <a:pt x="273" y="101"/>
                    <a:pt x="274" y="104"/>
                  </a:cubicBezTo>
                  <a:cubicBezTo>
                    <a:pt x="275" y="104"/>
                    <a:pt x="275" y="104"/>
                    <a:pt x="275" y="104"/>
                  </a:cubicBezTo>
                  <a:cubicBezTo>
                    <a:pt x="275" y="105"/>
                    <a:pt x="275" y="105"/>
                    <a:pt x="275" y="105"/>
                  </a:cubicBezTo>
                  <a:cubicBezTo>
                    <a:pt x="270" y="114"/>
                    <a:pt x="262" y="119"/>
                    <a:pt x="251" y="130"/>
                  </a:cubicBezTo>
                  <a:cubicBezTo>
                    <a:pt x="220" y="158"/>
                    <a:pt x="203" y="174"/>
                    <a:pt x="183" y="192"/>
                  </a:cubicBezTo>
                  <a:cubicBezTo>
                    <a:pt x="179" y="195"/>
                    <a:pt x="175" y="198"/>
                    <a:pt x="172" y="202"/>
                  </a:cubicBezTo>
                  <a:cubicBezTo>
                    <a:pt x="151" y="221"/>
                    <a:pt x="124" y="245"/>
                    <a:pt x="78" y="287"/>
                  </a:cubicBezTo>
                  <a:cubicBezTo>
                    <a:pt x="55" y="308"/>
                    <a:pt x="44" y="320"/>
                    <a:pt x="42" y="310"/>
                  </a:cubicBezTo>
                  <a:cubicBezTo>
                    <a:pt x="40" y="303"/>
                    <a:pt x="42" y="315"/>
                    <a:pt x="19" y="149"/>
                  </a:cubicBezTo>
                  <a:cubicBezTo>
                    <a:pt x="19" y="148"/>
                    <a:pt x="19" y="147"/>
                    <a:pt x="19" y="146"/>
                  </a:cubicBezTo>
                  <a:cubicBezTo>
                    <a:pt x="18" y="141"/>
                    <a:pt x="17" y="136"/>
                    <a:pt x="17" y="131"/>
                  </a:cubicBezTo>
                  <a:cubicBezTo>
                    <a:pt x="16" y="130"/>
                    <a:pt x="16" y="129"/>
                    <a:pt x="16" y="128"/>
                  </a:cubicBezTo>
                  <a:cubicBezTo>
                    <a:pt x="3" y="31"/>
                    <a:pt x="0" y="13"/>
                    <a:pt x="1" y="5"/>
                  </a:cubicBez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3" name="Freeform 32" descr="ce3afe6e-e125-4b95-b8cd-40a8a980c583"/>
            <p:cNvSpPr/>
            <p:nvPr/>
          </p:nvSpPr>
          <p:spPr bwMode="auto">
            <a:xfrm rot="2137345">
              <a:off x="11315863" y="3780285"/>
              <a:ext cx="100547" cy="80548"/>
            </a:xfrm>
            <a:custGeom>
              <a:avLst/>
              <a:gdLst>
                <a:gd name="T0" fmla="*/ 10 w 76"/>
                <a:gd name="T1" fmla="*/ 46 h 61"/>
                <a:gd name="T2" fmla="*/ 9 w 76"/>
                <a:gd name="T3" fmla="*/ 18 h 61"/>
                <a:gd name="T4" fmla="*/ 59 w 76"/>
                <a:gd name="T5" fmla="*/ 49 h 61"/>
                <a:gd name="T6" fmla="*/ 10 w 76"/>
                <a:gd name="T7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1">
                  <a:moveTo>
                    <a:pt x="10" y="46"/>
                  </a:moveTo>
                  <a:cubicBezTo>
                    <a:pt x="0" y="36"/>
                    <a:pt x="1" y="25"/>
                    <a:pt x="9" y="18"/>
                  </a:cubicBezTo>
                  <a:cubicBezTo>
                    <a:pt x="32" y="0"/>
                    <a:pt x="76" y="26"/>
                    <a:pt x="59" y="49"/>
                  </a:cubicBezTo>
                  <a:cubicBezTo>
                    <a:pt x="51" y="60"/>
                    <a:pt x="25" y="61"/>
                    <a:pt x="10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4" name="Freeform 33" descr="217ca419-e055-4041-a45a-5a05df621cfa"/>
            <p:cNvSpPr/>
            <p:nvPr/>
          </p:nvSpPr>
          <p:spPr bwMode="auto">
            <a:xfrm rot="2137345">
              <a:off x="11434643" y="3933827"/>
              <a:ext cx="80548" cy="78327"/>
            </a:xfrm>
            <a:custGeom>
              <a:avLst/>
              <a:gdLst>
                <a:gd name="T0" fmla="*/ 42 w 61"/>
                <a:gd name="T1" fmla="*/ 55 h 59"/>
                <a:gd name="T2" fmla="*/ 59 w 61"/>
                <a:gd name="T3" fmla="*/ 33 h 59"/>
                <a:gd name="T4" fmla="*/ 0 w 61"/>
                <a:gd name="T5" fmla="*/ 29 h 59"/>
                <a:gd name="T6" fmla="*/ 42 w 61"/>
                <a:gd name="T7" fmla="*/ 5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9">
                  <a:moveTo>
                    <a:pt x="42" y="55"/>
                  </a:moveTo>
                  <a:cubicBezTo>
                    <a:pt x="55" y="53"/>
                    <a:pt x="61" y="43"/>
                    <a:pt x="59" y="33"/>
                  </a:cubicBezTo>
                  <a:cubicBezTo>
                    <a:pt x="51" y="5"/>
                    <a:pt x="0" y="0"/>
                    <a:pt x="0" y="29"/>
                  </a:cubicBezTo>
                  <a:cubicBezTo>
                    <a:pt x="1" y="42"/>
                    <a:pt x="21" y="59"/>
                    <a:pt x="42" y="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5" name="Freeform 34" descr="51b74374-51f3-4189-ae9d-44efc5936886"/>
            <p:cNvSpPr/>
            <p:nvPr/>
          </p:nvSpPr>
          <p:spPr bwMode="auto">
            <a:xfrm rot="2137345">
              <a:off x="11157787" y="3416318"/>
              <a:ext cx="241645" cy="669384"/>
            </a:xfrm>
            <a:custGeom>
              <a:avLst/>
              <a:gdLst>
                <a:gd name="T0" fmla="*/ 0 w 183"/>
                <a:gd name="T1" fmla="*/ 507 h 507"/>
                <a:gd name="T2" fmla="*/ 130 w 183"/>
                <a:gd name="T3" fmla="*/ 149 h 507"/>
                <a:gd name="T4" fmla="*/ 0 w 183"/>
                <a:gd name="T5" fmla="*/ 507 h 507"/>
                <a:gd name="T6" fmla="*/ 182 w 183"/>
                <a:gd name="T7" fmla="*/ 2 h 507"/>
                <a:gd name="T8" fmla="*/ 183 w 183"/>
                <a:gd name="T9" fmla="*/ 0 h 507"/>
                <a:gd name="T10" fmla="*/ 182 w 183"/>
                <a:gd name="T11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3" h="507">
                  <a:moveTo>
                    <a:pt x="0" y="507"/>
                  </a:moveTo>
                  <a:cubicBezTo>
                    <a:pt x="35" y="411"/>
                    <a:pt x="86" y="270"/>
                    <a:pt x="130" y="149"/>
                  </a:cubicBezTo>
                  <a:cubicBezTo>
                    <a:pt x="99" y="234"/>
                    <a:pt x="57" y="349"/>
                    <a:pt x="0" y="507"/>
                  </a:cubicBezTo>
                  <a:moveTo>
                    <a:pt x="182" y="2"/>
                  </a:moveTo>
                  <a:cubicBezTo>
                    <a:pt x="182" y="1"/>
                    <a:pt x="182" y="1"/>
                    <a:pt x="183" y="0"/>
                  </a:cubicBezTo>
                  <a:cubicBezTo>
                    <a:pt x="182" y="1"/>
                    <a:pt x="182" y="1"/>
                    <a:pt x="182" y="2"/>
                  </a:cubicBezTo>
                </a:path>
              </a:pathLst>
            </a:custGeom>
            <a:solidFill>
              <a:srgbClr val="C2C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6" name="Freeform 37" descr="3d054b0f-06b0-41ad-a43d-591b8b51e0b0"/>
            <p:cNvSpPr/>
            <p:nvPr/>
          </p:nvSpPr>
          <p:spPr bwMode="auto">
            <a:xfrm rot="2137345">
              <a:off x="10779047" y="4175276"/>
              <a:ext cx="202204" cy="232201"/>
            </a:xfrm>
            <a:custGeom>
              <a:avLst/>
              <a:gdLst>
                <a:gd name="T0" fmla="*/ 0 w 153"/>
                <a:gd name="T1" fmla="*/ 2 h 176"/>
                <a:gd name="T2" fmla="*/ 153 w 153"/>
                <a:gd name="T3" fmla="*/ 58 h 176"/>
                <a:gd name="T4" fmla="*/ 59 w 153"/>
                <a:gd name="T5" fmla="*/ 143 h 176"/>
                <a:gd name="T6" fmla="*/ 23 w 153"/>
                <a:gd name="T7" fmla="*/ 166 h 176"/>
                <a:gd name="T8" fmla="*/ 0 w 153"/>
                <a:gd name="T9" fmla="*/ 5 h 176"/>
                <a:gd name="T10" fmla="*/ 0 w 153"/>
                <a:gd name="T11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176">
                  <a:moveTo>
                    <a:pt x="0" y="2"/>
                  </a:moveTo>
                  <a:cubicBezTo>
                    <a:pt x="37" y="0"/>
                    <a:pt x="105" y="17"/>
                    <a:pt x="153" y="58"/>
                  </a:cubicBezTo>
                  <a:cubicBezTo>
                    <a:pt x="132" y="77"/>
                    <a:pt x="105" y="101"/>
                    <a:pt x="59" y="143"/>
                  </a:cubicBezTo>
                  <a:cubicBezTo>
                    <a:pt x="36" y="164"/>
                    <a:pt x="25" y="176"/>
                    <a:pt x="23" y="166"/>
                  </a:cubicBezTo>
                  <a:cubicBezTo>
                    <a:pt x="21" y="159"/>
                    <a:pt x="23" y="171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7" name="Freeform 39" descr="66143ac4-cadc-4115-9a79-b41507b4bbbf"/>
            <p:cNvSpPr/>
            <p:nvPr/>
          </p:nvSpPr>
          <p:spPr bwMode="auto">
            <a:xfrm rot="2137345">
              <a:off x="10831954" y="4244856"/>
              <a:ext cx="88326" cy="89992"/>
            </a:xfrm>
            <a:custGeom>
              <a:avLst/>
              <a:gdLst>
                <a:gd name="T0" fmla="*/ 5 w 67"/>
                <a:gd name="T1" fmla="*/ 68 h 68"/>
                <a:gd name="T2" fmla="*/ 1 w 67"/>
                <a:gd name="T3" fmla="*/ 65 h 68"/>
                <a:gd name="T4" fmla="*/ 1 w 67"/>
                <a:gd name="T5" fmla="*/ 60 h 68"/>
                <a:gd name="T6" fmla="*/ 13 w 67"/>
                <a:gd name="T7" fmla="*/ 43 h 68"/>
                <a:gd name="T8" fmla="*/ 27 w 67"/>
                <a:gd name="T9" fmla="*/ 28 h 68"/>
                <a:gd name="T10" fmla="*/ 42 w 67"/>
                <a:gd name="T11" fmla="*/ 14 h 68"/>
                <a:gd name="T12" fmla="*/ 59 w 67"/>
                <a:gd name="T13" fmla="*/ 1 h 68"/>
                <a:gd name="T14" fmla="*/ 61 w 67"/>
                <a:gd name="T15" fmla="*/ 0 h 68"/>
                <a:gd name="T16" fmla="*/ 66 w 67"/>
                <a:gd name="T17" fmla="*/ 3 h 68"/>
                <a:gd name="T18" fmla="*/ 66 w 67"/>
                <a:gd name="T19" fmla="*/ 8 h 68"/>
                <a:gd name="T20" fmla="*/ 66 w 67"/>
                <a:gd name="T21" fmla="*/ 8 h 68"/>
                <a:gd name="T22" fmla="*/ 53 w 67"/>
                <a:gd name="T23" fmla="*/ 25 h 68"/>
                <a:gd name="T24" fmla="*/ 39 w 67"/>
                <a:gd name="T25" fmla="*/ 40 h 68"/>
                <a:gd name="T26" fmla="*/ 24 w 67"/>
                <a:gd name="T27" fmla="*/ 54 h 68"/>
                <a:gd name="T28" fmla="*/ 7 w 67"/>
                <a:gd name="T29" fmla="*/ 67 h 68"/>
                <a:gd name="T30" fmla="*/ 5 w 67"/>
                <a:gd name="T31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68">
                  <a:moveTo>
                    <a:pt x="5" y="68"/>
                  </a:moveTo>
                  <a:cubicBezTo>
                    <a:pt x="3" y="68"/>
                    <a:pt x="1" y="67"/>
                    <a:pt x="1" y="65"/>
                  </a:cubicBezTo>
                  <a:cubicBezTo>
                    <a:pt x="0" y="64"/>
                    <a:pt x="0" y="62"/>
                    <a:pt x="1" y="60"/>
                  </a:cubicBezTo>
                  <a:cubicBezTo>
                    <a:pt x="4" y="54"/>
                    <a:pt x="8" y="49"/>
                    <a:pt x="13" y="43"/>
                  </a:cubicBezTo>
                  <a:cubicBezTo>
                    <a:pt x="17" y="38"/>
                    <a:pt x="22" y="33"/>
                    <a:pt x="27" y="28"/>
                  </a:cubicBezTo>
                  <a:cubicBezTo>
                    <a:pt x="32" y="23"/>
                    <a:pt x="37" y="18"/>
                    <a:pt x="42" y="14"/>
                  </a:cubicBezTo>
                  <a:cubicBezTo>
                    <a:pt x="47" y="9"/>
                    <a:pt x="53" y="5"/>
                    <a:pt x="59" y="1"/>
                  </a:cubicBezTo>
                  <a:cubicBezTo>
                    <a:pt x="60" y="1"/>
                    <a:pt x="60" y="0"/>
                    <a:pt x="61" y="0"/>
                  </a:cubicBezTo>
                  <a:cubicBezTo>
                    <a:pt x="63" y="0"/>
                    <a:pt x="65" y="1"/>
                    <a:pt x="66" y="3"/>
                  </a:cubicBezTo>
                  <a:cubicBezTo>
                    <a:pt x="67" y="5"/>
                    <a:pt x="67" y="7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2" y="14"/>
                    <a:pt x="58" y="20"/>
                    <a:pt x="53" y="25"/>
                  </a:cubicBezTo>
                  <a:cubicBezTo>
                    <a:pt x="49" y="30"/>
                    <a:pt x="44" y="36"/>
                    <a:pt x="39" y="40"/>
                  </a:cubicBezTo>
                  <a:cubicBezTo>
                    <a:pt x="35" y="45"/>
                    <a:pt x="29" y="50"/>
                    <a:pt x="24" y="54"/>
                  </a:cubicBezTo>
                  <a:cubicBezTo>
                    <a:pt x="19" y="59"/>
                    <a:pt x="13" y="63"/>
                    <a:pt x="7" y="67"/>
                  </a:cubicBezTo>
                  <a:cubicBezTo>
                    <a:pt x="6" y="67"/>
                    <a:pt x="6" y="68"/>
                    <a:pt x="5" y="68"/>
                  </a:cubicBezTo>
                </a:path>
              </a:pathLst>
            </a:custGeom>
            <a:solidFill>
              <a:srgbClr val="EFC4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8" name="Freeform 40" descr="a627b0af-98db-45e1-a259-bf3c779f0281"/>
            <p:cNvSpPr/>
            <p:nvPr/>
          </p:nvSpPr>
          <p:spPr bwMode="auto">
            <a:xfrm rot="2137345">
              <a:off x="11393589" y="3841132"/>
              <a:ext cx="97769" cy="80548"/>
            </a:xfrm>
            <a:custGeom>
              <a:avLst/>
              <a:gdLst>
                <a:gd name="T0" fmla="*/ 67 w 74"/>
                <a:gd name="T1" fmla="*/ 16 h 61"/>
                <a:gd name="T2" fmla="*/ 73 w 74"/>
                <a:gd name="T3" fmla="*/ 31 h 61"/>
                <a:gd name="T4" fmla="*/ 6 w 74"/>
                <a:gd name="T5" fmla="*/ 31 h 61"/>
                <a:gd name="T6" fmla="*/ 14 w 74"/>
                <a:gd name="T7" fmla="*/ 0 h 61"/>
                <a:gd name="T8" fmla="*/ 67 w 74"/>
                <a:gd name="T9" fmla="*/ 1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61">
                  <a:moveTo>
                    <a:pt x="67" y="16"/>
                  </a:moveTo>
                  <a:cubicBezTo>
                    <a:pt x="73" y="20"/>
                    <a:pt x="74" y="25"/>
                    <a:pt x="73" y="31"/>
                  </a:cubicBezTo>
                  <a:cubicBezTo>
                    <a:pt x="64" y="61"/>
                    <a:pt x="17" y="56"/>
                    <a:pt x="6" y="31"/>
                  </a:cubicBezTo>
                  <a:cubicBezTo>
                    <a:pt x="2" y="21"/>
                    <a:pt x="0" y="2"/>
                    <a:pt x="14" y="0"/>
                  </a:cubicBezTo>
                  <a:cubicBezTo>
                    <a:pt x="22" y="0"/>
                    <a:pt x="47" y="4"/>
                    <a:pt x="67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79" name="Freeform 41" descr="b3f112c8-7e9e-4215-998b-1d1860f5cdfe"/>
            <p:cNvSpPr/>
            <p:nvPr/>
          </p:nvSpPr>
          <p:spPr bwMode="auto">
            <a:xfrm rot="2137345">
              <a:off x="11378131" y="3760034"/>
              <a:ext cx="69993" cy="63327"/>
            </a:xfrm>
            <a:custGeom>
              <a:avLst/>
              <a:gdLst>
                <a:gd name="T0" fmla="*/ 28 w 53"/>
                <a:gd name="T1" fmla="*/ 3 h 48"/>
                <a:gd name="T2" fmla="*/ 4 w 53"/>
                <a:gd name="T3" fmla="*/ 16 h 48"/>
                <a:gd name="T4" fmla="*/ 15 w 53"/>
                <a:gd name="T5" fmla="*/ 39 h 48"/>
                <a:gd name="T6" fmla="*/ 28 w 53"/>
                <a:gd name="T7" fmla="*/ 3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" h="48">
                  <a:moveTo>
                    <a:pt x="28" y="3"/>
                  </a:moveTo>
                  <a:cubicBezTo>
                    <a:pt x="18" y="0"/>
                    <a:pt x="6" y="6"/>
                    <a:pt x="4" y="16"/>
                  </a:cubicBezTo>
                  <a:cubicBezTo>
                    <a:pt x="0" y="25"/>
                    <a:pt x="6" y="36"/>
                    <a:pt x="15" y="39"/>
                  </a:cubicBezTo>
                  <a:cubicBezTo>
                    <a:pt x="39" y="48"/>
                    <a:pt x="53" y="12"/>
                    <a:pt x="28" y="3"/>
                  </a:cubicBezTo>
                  <a:close/>
                </a:path>
              </a:pathLst>
            </a:custGeom>
            <a:solidFill>
              <a:srgbClr val="001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80" name="Freeform 42" descr="c672b004-e58f-48da-b924-830d6ed9fb82"/>
            <p:cNvSpPr/>
            <p:nvPr/>
          </p:nvSpPr>
          <p:spPr bwMode="auto">
            <a:xfrm rot="2137345">
              <a:off x="11492890" y="3907862"/>
              <a:ext cx="57217" cy="55551"/>
            </a:xfrm>
            <a:custGeom>
              <a:avLst/>
              <a:gdLst>
                <a:gd name="T0" fmla="*/ 27 w 43"/>
                <a:gd name="T1" fmla="*/ 3 h 42"/>
                <a:gd name="T2" fmla="*/ 3 w 43"/>
                <a:gd name="T3" fmla="*/ 16 h 42"/>
                <a:gd name="T4" fmla="*/ 16 w 43"/>
                <a:gd name="T5" fmla="*/ 39 h 42"/>
                <a:gd name="T6" fmla="*/ 40 w 43"/>
                <a:gd name="T7" fmla="*/ 26 h 42"/>
                <a:gd name="T8" fmla="*/ 27 w 43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27" y="3"/>
                  </a:moveTo>
                  <a:cubicBezTo>
                    <a:pt x="17" y="0"/>
                    <a:pt x="6" y="5"/>
                    <a:pt x="3" y="16"/>
                  </a:cubicBezTo>
                  <a:cubicBezTo>
                    <a:pt x="0" y="24"/>
                    <a:pt x="6" y="36"/>
                    <a:pt x="16" y="39"/>
                  </a:cubicBezTo>
                  <a:cubicBezTo>
                    <a:pt x="24" y="42"/>
                    <a:pt x="37" y="37"/>
                    <a:pt x="40" y="26"/>
                  </a:cubicBezTo>
                  <a:cubicBezTo>
                    <a:pt x="43" y="17"/>
                    <a:pt x="37" y="6"/>
                    <a:pt x="27" y="3"/>
                  </a:cubicBezTo>
                  <a:close/>
                </a:path>
              </a:pathLst>
            </a:custGeom>
            <a:solidFill>
              <a:srgbClr val="0013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  <p:sp>
          <p:nvSpPr>
            <p:cNvPr id="81" name="Freeform 43" descr="c5bd450d-2254-4a4a-9562-c43ea14af01c"/>
            <p:cNvSpPr/>
            <p:nvPr/>
          </p:nvSpPr>
          <p:spPr bwMode="auto">
            <a:xfrm rot="2137345">
              <a:off x="11005218" y="3357875"/>
              <a:ext cx="679940" cy="1267108"/>
            </a:xfrm>
            <a:custGeom>
              <a:avLst/>
              <a:gdLst>
                <a:gd name="T0" fmla="*/ 494 w 515"/>
                <a:gd name="T1" fmla="*/ 146 h 960"/>
                <a:gd name="T2" fmla="*/ 281 w 515"/>
                <a:gd name="T3" fmla="*/ 730 h 960"/>
                <a:gd name="T4" fmla="*/ 19 w 515"/>
                <a:gd name="T5" fmla="*/ 635 h 960"/>
                <a:gd name="T6" fmla="*/ 235 w 515"/>
                <a:gd name="T7" fmla="*/ 43 h 960"/>
                <a:gd name="T8" fmla="*/ 494 w 515"/>
                <a:gd name="T9" fmla="*/ 146 h 960"/>
                <a:gd name="T10" fmla="*/ 55 w 515"/>
                <a:gd name="T11" fmla="*/ 943 h 960"/>
                <a:gd name="T12" fmla="*/ 15 w 515"/>
                <a:gd name="T13" fmla="*/ 649 h 960"/>
                <a:gd name="T14" fmla="*/ 32 w 515"/>
                <a:gd name="T15" fmla="*/ 647 h 960"/>
                <a:gd name="T16" fmla="*/ 272 w 515"/>
                <a:gd name="T17" fmla="*/ 740 h 960"/>
                <a:gd name="T18" fmla="*/ 275 w 515"/>
                <a:gd name="T19" fmla="*/ 743 h 960"/>
                <a:gd name="T20" fmla="*/ 55 w 515"/>
                <a:gd name="T21" fmla="*/ 943 h 960"/>
                <a:gd name="T22" fmla="*/ 468 w 515"/>
                <a:gd name="T23" fmla="*/ 87 h 960"/>
                <a:gd name="T24" fmla="*/ 230 w 515"/>
                <a:gd name="T25" fmla="*/ 31 h 960"/>
                <a:gd name="T26" fmla="*/ 230 w 515"/>
                <a:gd name="T27" fmla="*/ 31 h 960"/>
                <a:gd name="T28" fmla="*/ 185 w 515"/>
                <a:gd name="T29" fmla="*/ 134 h 960"/>
                <a:gd name="T30" fmla="*/ 2 w 515"/>
                <a:gd name="T31" fmla="*/ 642 h 960"/>
                <a:gd name="T32" fmla="*/ 2 w 515"/>
                <a:gd name="T33" fmla="*/ 642 h 960"/>
                <a:gd name="T34" fmla="*/ 43 w 515"/>
                <a:gd name="T35" fmla="*/ 950 h 960"/>
                <a:gd name="T36" fmla="*/ 50 w 515"/>
                <a:gd name="T37" fmla="*/ 958 h 960"/>
                <a:gd name="T38" fmla="*/ 80 w 515"/>
                <a:gd name="T39" fmla="*/ 940 h 960"/>
                <a:gd name="T40" fmla="*/ 289 w 515"/>
                <a:gd name="T41" fmla="*/ 746 h 960"/>
                <a:gd name="T42" fmla="*/ 507 w 515"/>
                <a:gd name="T43" fmla="*/ 150 h 960"/>
                <a:gd name="T44" fmla="*/ 468 w 515"/>
                <a:gd name="T45" fmla="*/ 87 h 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5" h="960">
                  <a:moveTo>
                    <a:pt x="494" y="146"/>
                  </a:moveTo>
                  <a:cubicBezTo>
                    <a:pt x="477" y="202"/>
                    <a:pt x="313" y="646"/>
                    <a:pt x="281" y="730"/>
                  </a:cubicBezTo>
                  <a:cubicBezTo>
                    <a:pt x="209" y="659"/>
                    <a:pt x="126" y="622"/>
                    <a:pt x="19" y="635"/>
                  </a:cubicBezTo>
                  <a:cubicBezTo>
                    <a:pt x="22" y="627"/>
                    <a:pt x="229" y="46"/>
                    <a:pt x="235" y="43"/>
                  </a:cubicBezTo>
                  <a:cubicBezTo>
                    <a:pt x="324" y="3"/>
                    <a:pt x="507" y="104"/>
                    <a:pt x="494" y="146"/>
                  </a:cubicBezTo>
                  <a:close/>
                  <a:moveTo>
                    <a:pt x="55" y="943"/>
                  </a:moveTo>
                  <a:cubicBezTo>
                    <a:pt x="54" y="933"/>
                    <a:pt x="16" y="667"/>
                    <a:pt x="15" y="649"/>
                  </a:cubicBezTo>
                  <a:cubicBezTo>
                    <a:pt x="19" y="648"/>
                    <a:pt x="25" y="647"/>
                    <a:pt x="32" y="647"/>
                  </a:cubicBezTo>
                  <a:cubicBezTo>
                    <a:pt x="135" y="640"/>
                    <a:pt x="205" y="673"/>
                    <a:pt x="272" y="740"/>
                  </a:cubicBezTo>
                  <a:cubicBezTo>
                    <a:pt x="273" y="741"/>
                    <a:pt x="274" y="742"/>
                    <a:pt x="275" y="743"/>
                  </a:cubicBezTo>
                  <a:cubicBezTo>
                    <a:pt x="247" y="770"/>
                    <a:pt x="58" y="941"/>
                    <a:pt x="55" y="943"/>
                  </a:cubicBezTo>
                  <a:close/>
                  <a:moveTo>
                    <a:pt x="468" y="87"/>
                  </a:moveTo>
                  <a:cubicBezTo>
                    <a:pt x="414" y="45"/>
                    <a:pt x="298" y="0"/>
                    <a:pt x="230" y="31"/>
                  </a:cubicBezTo>
                  <a:cubicBezTo>
                    <a:pt x="230" y="31"/>
                    <a:pt x="230" y="31"/>
                    <a:pt x="230" y="31"/>
                  </a:cubicBezTo>
                  <a:cubicBezTo>
                    <a:pt x="220" y="35"/>
                    <a:pt x="221" y="32"/>
                    <a:pt x="185" y="134"/>
                  </a:cubicBezTo>
                  <a:cubicBezTo>
                    <a:pt x="124" y="306"/>
                    <a:pt x="2" y="643"/>
                    <a:pt x="2" y="642"/>
                  </a:cubicBezTo>
                  <a:cubicBezTo>
                    <a:pt x="2" y="642"/>
                    <a:pt x="2" y="642"/>
                    <a:pt x="2" y="642"/>
                  </a:cubicBezTo>
                  <a:cubicBezTo>
                    <a:pt x="0" y="657"/>
                    <a:pt x="43" y="949"/>
                    <a:pt x="43" y="950"/>
                  </a:cubicBezTo>
                  <a:cubicBezTo>
                    <a:pt x="45" y="955"/>
                    <a:pt x="48" y="957"/>
                    <a:pt x="50" y="958"/>
                  </a:cubicBezTo>
                  <a:cubicBezTo>
                    <a:pt x="58" y="960"/>
                    <a:pt x="66" y="952"/>
                    <a:pt x="80" y="940"/>
                  </a:cubicBezTo>
                  <a:cubicBezTo>
                    <a:pt x="94" y="927"/>
                    <a:pt x="284" y="755"/>
                    <a:pt x="289" y="746"/>
                  </a:cubicBezTo>
                  <a:cubicBezTo>
                    <a:pt x="295" y="735"/>
                    <a:pt x="491" y="202"/>
                    <a:pt x="507" y="150"/>
                  </a:cubicBezTo>
                  <a:cubicBezTo>
                    <a:pt x="515" y="124"/>
                    <a:pt x="476" y="93"/>
                    <a:pt x="468" y="8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 descr="379932b5-96a3-44f9-84ca-bc5895e97e7f"/>
          <p:cNvSpPr/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谢谢观看</a:t>
            </a:r>
            <a:endParaRPr lang="en-US" dirty="0"/>
          </a:p>
        </p:txBody>
      </p:sp>
      <p:sp>
        <p:nvSpPr>
          <p:cNvPr id="11" name="Text Placeholder 10" descr="59b88fee-bcf5-4250-9fc1-4c55b64dc4ce"/>
          <p:cNvSpPr/>
          <p:nvPr>
            <p:ph type="body" sz="quarter" idx="13" hasCustomPrompt="1"/>
          </p:nvPr>
        </p:nvSpPr>
        <p:spPr>
          <a:xfrm>
            <a:off x="713796" y="3507048"/>
            <a:ext cx="4031088" cy="443411"/>
          </a:xfrm>
          <a:prstGeom prst="roundRect">
            <a:avLst>
              <a:gd name="adj" fmla="val 0"/>
            </a:avLst>
          </a:prstGeo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121212"/>
                </a:solidFill>
              </a:rPr>
              <a:t>组员：谭</a:t>
            </a:r>
            <a:r>
              <a:rPr lang="en-US" altLang="zh-CN" dirty="0">
                <a:solidFill>
                  <a:srgbClr val="121212"/>
                </a:solidFill>
              </a:rPr>
              <a:t>骁</a:t>
            </a:r>
            <a:r>
              <a:rPr lang="zh-CN" altLang="en-US" dirty="0">
                <a:solidFill>
                  <a:srgbClr val="121212"/>
                </a:solidFill>
              </a:rPr>
              <a:t>娟 郑慧钰 林益琳 钟梓玮 </a:t>
            </a:r>
            <a:r>
              <a:rPr lang="en-US" altLang="zh-CN" dirty="0">
                <a:solidFill>
                  <a:srgbClr val="121212"/>
                </a:solidFill>
              </a:rPr>
              <a:t>张萌萌 欧晓桐</a:t>
            </a:r>
            <a:endParaRPr lang="en-US" altLang="zh-CN" dirty="0">
              <a:solidFill>
                <a:srgbClr val="121212"/>
              </a:solidFill>
            </a:endParaRPr>
          </a:p>
        </p:txBody>
      </p:sp>
      <p:sp>
        <p:nvSpPr>
          <p:cNvPr id="12" name="Text Placeholder 11" descr="560b718b-2a5e-4feb-9de1-ebe61f17a5b0"/>
          <p:cNvSpPr/>
          <p:nvPr>
            <p:ph type="body" sz="quarter" idx="14" hasCustomPrompt="1"/>
          </p:nvPr>
        </p:nvSpPr>
        <p:spPr>
          <a:xfrm>
            <a:off x="713819" y="4159687"/>
            <a:ext cx="2722880" cy="34551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r>
              <a:rPr lang="zh-CN" altLang="en-US" dirty="0">
                <a:solidFill>
                  <a:srgbClr val="121212"/>
                </a:solidFill>
              </a:rPr>
              <a:t>20</a:t>
            </a:r>
            <a:r>
              <a:rPr lang="en-US" altLang="zh-CN" dirty="0">
                <a:solidFill>
                  <a:srgbClr val="121212"/>
                </a:solidFill>
              </a:rPr>
              <a:t>25.4.20</a:t>
            </a:r>
            <a:endParaRPr lang="en-US" altLang="zh-CN" dirty="0">
              <a:solidFill>
                <a:srgbClr val="12121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signed by iSlide">
  <a:themeElements>
    <a:clrScheme name="iSlide">
      <a:dk1>
        <a:srgbClr val="2F2F2F"/>
      </a:dk1>
      <a:lt1>
        <a:srgbClr val="FFFFFF"/>
      </a:lt1>
      <a:dk2>
        <a:srgbClr val="778495"/>
      </a:dk2>
      <a:lt2>
        <a:srgbClr val="F0F0F0"/>
      </a:lt2>
      <a:accent1>
        <a:srgbClr val="F8AE14"/>
      </a:accent1>
      <a:accent2>
        <a:srgbClr val="9D9D1E"/>
      </a:accent2>
      <a:accent3>
        <a:srgbClr val="B2AC45"/>
      </a:accent3>
      <a:accent4>
        <a:srgbClr val="B2893A"/>
      </a:accent4>
      <a:accent5>
        <a:srgbClr val="B27C36"/>
      </a:accent5>
      <a:accent6>
        <a:srgbClr val="B25959"/>
      </a:accent6>
      <a:hlink>
        <a:srgbClr val="F84D4D"/>
      </a:hlink>
      <a:folHlink>
        <a:srgbClr val="979797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1645</Words>
  <Application>WPS Office WWO_wpscloud_20250409201303-77eb418d75</Application>
  <PresentationFormat>宽屏</PresentationFormat>
  <Paragraphs>291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宋体</vt:lpstr>
      <vt:lpstr>Wingdings</vt:lpstr>
      <vt:lpstr>微软雅黑</vt:lpstr>
      <vt:lpstr>汉仪旗黑KW 55S</vt:lpstr>
      <vt:lpstr>汉仪书宋二KW</vt:lpstr>
      <vt:lpstr>Kingsoft Confetti</vt:lpstr>
      <vt:lpstr>Designed by iSlide</vt:lpstr>
      <vt:lpstr>三农问题的深度思考</vt:lpstr>
      <vt:lpstr>目录</vt:lpstr>
      <vt:lpstr>三农问题概述</vt:lpstr>
      <vt:lpstr>三农问题定义</vt:lpstr>
      <vt:lpstr>三农问题的重要性</vt:lpstr>
      <vt:lpstr>三农问题现状及挑战</vt:lpstr>
      <vt:lpstr>现状分析</vt:lpstr>
      <vt:lpstr>挑战分析</vt:lpstr>
      <vt:lpstr>解决方案与未来展望</vt:lpstr>
      <vt:lpstr>解决方案</vt:lpstr>
      <vt:lpstr>未来展望</vt:lpstr>
      <vt:lpstr>谢谢观看</vt:lpstr>
    </vt:vector>
  </TitlesOfParts>
  <Company>iSlide</Company>
  <LinksUpToDate>false</LinksUpToDate>
  <SharedDoc>false</SharedDoc>
  <HyperlinksChanged>false</HyperlinksChanged>
  <AppVersion>14.0000</AppVersion>
  <Manager>iSlide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三农问题的深度思考</dc:title>
  <dc:creator>iSlide</dc:creator>
  <cp:lastModifiedBy>weboffice</cp:lastModifiedBy>
  <cp:lastPrinted>2025-04-20T03:58:29Z</cp:lastPrinted>
  <dcterms:created xsi:type="dcterms:W3CDTF">2025-04-20T03:58:29Z</dcterms:created>
  <dcterms:modified xsi:type="dcterms:W3CDTF">2025-04-20T03:58:29Z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b9e3bc5c-8f2a-4cfe-a524-ed467ab122f5</vt:lpwstr>
  </property>
  <property fmtid="{D5CDD505-2E9C-101B-9397-08002B2CF9AE}" pid="3" name="ICV">
    <vt:lpwstr>C73D926F24A5FCCED524FF6758AB91BA_32</vt:lpwstr>
  </property>
  <property fmtid="{D5CDD505-2E9C-101B-9397-08002B2CF9AE}" pid="4" name="KSOProductBuildVer">
    <vt:lpwstr>2052-12.9.0.20767</vt:lpwstr>
  </property>
</Properties>
</file>