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60"/>
  </p:normalViewPr>
  <p:slideViewPr>
    <p:cSldViewPr snapToGrid="0">
      <p:cViewPr varScale="1">
        <p:scale>
          <a:sx n="72" d="100"/>
          <a:sy n="72" d="100"/>
        </p:scale>
        <p:origin x="4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01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54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68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8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4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77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31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6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74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699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lIns="109728" tIns="109728" rIns="109728" bIns="91440"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000" spc="18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000" spc="18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4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 spc="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000" kern="1200" spc="14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14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14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600" kern="1200" spc="14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600" kern="1200" spc="14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7E2F724-2FB3-4D1D-A730-739B8654C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抽象红色几何图案">
            <a:extLst>
              <a:ext uri="{FF2B5EF4-FFF2-40B4-BE49-F238E27FC236}">
                <a16:creationId xmlns:a16="http://schemas.microsoft.com/office/drawing/2014/main" id="{899FCB3E-8606-60CF-2763-FC5808BD7E0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1484" b="4246"/>
          <a:stretch/>
        </p:blipFill>
        <p:spPr>
          <a:xfrm>
            <a:off x="-2" y="-2"/>
            <a:ext cx="12192001" cy="6858001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786C7A8-2F51-13C4-5BCB-344FFE723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7"/>
            <a:ext cx="5021182" cy="3290107"/>
          </a:xfrm>
        </p:spPr>
        <p:txBody>
          <a:bodyPr anchor="t">
            <a:normAutofit/>
          </a:bodyPr>
          <a:lstStyle/>
          <a:p>
            <a:endParaRPr lang="zh-CN" altLang="en-US" sz="6000" dirty="0">
              <a:solidFill>
                <a:srgbClr val="FFFFFF"/>
              </a:solidFill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429587-9C18-DD16-CE66-2DEB157524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4482450"/>
            <a:ext cx="5040785" cy="1724029"/>
          </a:xfrm>
        </p:spPr>
        <p:txBody>
          <a:bodyPr anchor="t">
            <a:normAutofit/>
          </a:bodyPr>
          <a:lstStyle/>
          <a:p>
            <a:endParaRPr lang="zh-CN" altLang="en-US" sz="2400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542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DengXian"/>
        <a:ea typeface=""/>
        <a:cs typeface=""/>
      </a:majorFont>
      <a:minorFont>
        <a:latin typeface="DengXi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DengXian</vt:lpstr>
      <vt:lpstr>Arial</vt:lpstr>
      <vt:lpstr>GestaltVTI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第一 狗熊岭</dc:creator>
  <cp:lastModifiedBy>第一 狗熊岭</cp:lastModifiedBy>
  <cp:revision>1</cp:revision>
  <dcterms:created xsi:type="dcterms:W3CDTF">2025-04-16T12:50:35Z</dcterms:created>
  <dcterms:modified xsi:type="dcterms:W3CDTF">2025-04-16T12:50:53Z</dcterms:modified>
</cp:coreProperties>
</file>