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94" r:id="rId4"/>
    <p:sldId id="258" r:id="rId5"/>
    <p:sldId id="275" r:id="rId6"/>
    <p:sldId id="293" r:id="rId7"/>
  </p:sldIdLst>
  <p:sldSz cx="12192000" cy="6858000"/>
  <p:notesSz cx="6858000" cy="9144000"/>
  <p:embeddedFontLst>
    <p:embeddedFont>
      <p:font typeface="汉呈王天喜毛笔书法" panose="03000509000000000000" charset="-128"/>
      <p:regular r:id="rId11"/>
    </p:embeddedFont>
    <p:embeddedFont>
      <p:font typeface="微软雅黑" panose="020B0503020204020204" charset="-122"/>
      <p:regular r:id="rId12"/>
    </p:embeddedFont>
    <p:embeddedFont>
      <p:font typeface="Calibri" panose="020F0502020204030204" charset="0"/>
      <p:regular r:id="rId13"/>
      <p:bold r:id="rId14"/>
      <p:italic r:id="rId15"/>
      <p:boldItalic r:id="rId16"/>
    </p:embeddedFont>
  </p:embeddedFontLst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0003"/>
    <a:srgbClr val="FF3333"/>
    <a:srgbClr val="FD41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15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2.xml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4.xml"/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openxmlformats.org/officeDocument/2006/relationships/image" Target="../media/image5.png"/><Relationship Id="rId10" Type="http://schemas.openxmlformats.org/officeDocument/2006/relationships/tags" Target="../tags/tag5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9.xml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1.jpeg"/><Relationship Id="rId2" Type="http://schemas.openxmlformats.org/officeDocument/2006/relationships/tags" Target="../tags/tag6.xml"/><Relationship Id="rId11" Type="http://schemas.openxmlformats.org/officeDocument/2006/relationships/image" Target="../media/image5.png"/><Relationship Id="rId10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 userDrawn="1"/>
        </p:nvGrpSpPr>
        <p:grpSpPr>
          <a:xfrm>
            <a:off x="0" y="0"/>
            <a:ext cx="12192000" cy="6882130"/>
            <a:chOff x="0" y="0"/>
            <a:chExt cx="19200" cy="10838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0" y="0"/>
              <a:ext cx="19200" cy="10838"/>
              <a:chOff x="0" y="0"/>
              <a:chExt cx="19200" cy="10838"/>
            </a:xfrm>
          </p:grpSpPr>
          <p:grpSp>
            <p:nvGrpSpPr>
              <p:cNvPr id="8" name="组合 7"/>
              <p:cNvGrpSpPr/>
              <p:nvPr userDrawn="1"/>
            </p:nvGrpSpPr>
            <p:grpSpPr>
              <a:xfrm>
                <a:off x="0" y="0"/>
                <a:ext cx="19200" cy="10839"/>
                <a:chOff x="0" y="0"/>
                <a:chExt cx="19200" cy="10839"/>
              </a:xfrm>
            </p:grpSpPr>
            <p:pic>
              <p:nvPicPr>
                <p:cNvPr id="7" name="图片 6" descr="封底"/>
                <p:cNvPicPr>
                  <a:picLocks noChangeAspect="1"/>
                </p:cNvPicPr>
                <p:nvPr>
                  <p:custDataLst>
                    <p:tags r:id="rId2"/>
                  </p:custDataLst>
                </p:nvPr>
              </p:nvPicPr>
              <p:blipFill>
                <a:blip r:embed="rId3" cstate="screen"/>
                <a:srcRect/>
                <a:stretch>
                  <a:fillRect/>
                </a:stretch>
              </p:blipFill>
              <p:spPr>
                <a:xfrm>
                  <a:off x="0" y="0"/>
                  <a:ext cx="19200" cy="10828"/>
                </a:xfrm>
                <a:prstGeom prst="rect">
                  <a:avLst/>
                </a:prstGeom>
              </p:spPr>
            </p:pic>
            <p:pic>
              <p:nvPicPr>
                <p:cNvPr id="9" name="图片 8" descr="旗帜"/>
                <p:cNvPicPr>
                  <a:picLocks noChangeAspect="1"/>
                </p:cNvPicPr>
                <p:nvPr>
                  <p:custDataLst>
                    <p:tags r:id="rId4"/>
                  </p:custDataLst>
                </p:nvPr>
              </p:nvPicPr>
              <p:blipFill>
                <a:blip r:embed="rId5" cstate="screen"/>
                <a:stretch>
                  <a:fillRect/>
                </a:stretch>
              </p:blipFill>
              <p:spPr>
                <a:xfrm>
                  <a:off x="0" y="0"/>
                  <a:ext cx="19200" cy="9598"/>
                </a:xfrm>
                <a:prstGeom prst="rect">
                  <a:avLst/>
                </a:prstGeom>
              </p:spPr>
            </p:pic>
            <p:pic>
              <p:nvPicPr>
                <p:cNvPr id="10" name="图片 9" descr="前景"/>
                <p:cNvPicPr>
                  <a:picLocks noChangeAspect="1"/>
                </p:cNvPicPr>
                <p:nvPr>
                  <p:custDataLst>
                    <p:tags r:id="rId6"/>
                  </p:custDataLst>
                </p:nvPr>
              </p:nvPicPr>
              <p:blipFill>
                <a:blip r:embed="rId7" cstate="screen"/>
                <a:srcRect/>
                <a:stretch>
                  <a:fillRect/>
                </a:stretch>
              </p:blipFill>
              <p:spPr>
                <a:xfrm>
                  <a:off x="0" y="5527"/>
                  <a:ext cx="19200" cy="5312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合 30"/>
              <p:cNvGrpSpPr/>
              <p:nvPr userDrawn="1"/>
            </p:nvGrpSpPr>
            <p:grpSpPr>
              <a:xfrm>
                <a:off x="16635" y="593"/>
                <a:ext cx="1891" cy="2068"/>
                <a:chOff x="16085" y="758"/>
                <a:chExt cx="1891" cy="2068"/>
              </a:xfrm>
            </p:grpSpPr>
            <p:pic>
              <p:nvPicPr>
                <p:cNvPr id="28" name="图片 27" descr="飞翔的鸟儿剪影矢量素材"/>
                <p:cNvPicPr>
                  <a:picLocks noChangeAspect="1"/>
                </p:cNvPicPr>
                <p:nvPr>
                  <p:custDataLst>
                    <p:tags r:id="rId8"/>
                  </p:custDataLst>
                </p:nvPr>
              </p:nvPicPr>
              <p:blipFill>
                <a:blip r:embed="rId9" cstate="screen"/>
                <a:srcRect/>
                <a:stretch>
                  <a:fillRect/>
                </a:stretch>
              </p:blipFill>
              <p:spPr>
                <a:xfrm flipH="1">
                  <a:off x="16085" y="758"/>
                  <a:ext cx="723" cy="885"/>
                </a:xfrm>
                <a:prstGeom prst="rect">
                  <a:avLst/>
                </a:prstGeom>
              </p:spPr>
            </p:pic>
            <p:pic>
              <p:nvPicPr>
                <p:cNvPr id="29" name="图片 28" descr="飞翔的鸟儿剪影矢量素材"/>
                <p:cNvPicPr>
                  <a:picLocks noChangeAspect="1"/>
                </p:cNvPicPr>
                <p:nvPr>
                  <p:custDataLst>
                    <p:tags r:id="rId10"/>
                  </p:custDataLst>
                </p:nvPr>
              </p:nvPicPr>
              <p:blipFill>
                <a:blip r:embed="rId11" cstate="screen"/>
                <a:srcRect b="-13983"/>
                <a:stretch>
                  <a:fillRect/>
                </a:stretch>
              </p:blipFill>
              <p:spPr>
                <a:xfrm flipH="1">
                  <a:off x="16422" y="922"/>
                  <a:ext cx="1555" cy="1905"/>
                </a:xfrm>
                <a:prstGeom prst="rect">
                  <a:avLst/>
                </a:prstGeom>
              </p:spPr>
            </p:pic>
          </p:grpSp>
        </p:grpSp>
        <p:sp>
          <p:nvSpPr>
            <p:cNvPr id="12" name="矩形 11"/>
            <p:cNvSpPr/>
            <p:nvPr userDrawn="1"/>
          </p:nvSpPr>
          <p:spPr>
            <a:xfrm>
              <a:off x="200" y="244"/>
              <a:ext cx="18800" cy="103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 descr="前景"/>
            <p:cNvPicPr>
              <a:picLocks noChangeAspect="1"/>
            </p:cNvPicPr>
            <p:nvPr userDrawn="1"/>
          </p:nvPicPr>
          <p:blipFill>
            <a:blip r:embed="rId12" cstate="screen"/>
            <a:srcRect/>
            <a:stretch>
              <a:fillRect/>
            </a:stretch>
          </p:blipFill>
          <p:spPr>
            <a:xfrm>
              <a:off x="0" y="0"/>
              <a:ext cx="6108" cy="1601"/>
            </a:xfrm>
            <a:prstGeom prst="rect">
              <a:avLst/>
            </a:prstGeom>
          </p:spPr>
        </p:pic>
        <p:pic>
          <p:nvPicPr>
            <p:cNvPr id="14" name="图片 13" descr="红绸"/>
            <p:cNvPicPr>
              <a:picLocks noChangeAspect="1"/>
            </p:cNvPicPr>
            <p:nvPr userDrawn="1"/>
          </p:nvPicPr>
          <p:blipFill>
            <a:blip r:embed="rId13" cstate="screen"/>
            <a:srcRect/>
            <a:stretch>
              <a:fillRect/>
            </a:stretch>
          </p:blipFill>
          <p:spPr>
            <a:xfrm>
              <a:off x="0" y="8223"/>
              <a:ext cx="19200" cy="2615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/>
        </p:nvGrpSpPr>
        <p:grpSpPr>
          <a:xfrm>
            <a:off x="0" y="0"/>
            <a:ext cx="12192000" cy="6882130"/>
            <a:chOff x="0" y="0"/>
            <a:chExt cx="19200" cy="10838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0" y="0"/>
              <a:ext cx="19200" cy="10839"/>
              <a:chOff x="0" y="0"/>
              <a:chExt cx="19200" cy="10839"/>
            </a:xfrm>
          </p:grpSpPr>
          <p:pic>
            <p:nvPicPr>
              <p:cNvPr id="7" name="图片 6" descr="封底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 cstate="screen"/>
              <a:srcRect/>
              <a:stretch>
                <a:fillRect/>
              </a:stretch>
            </p:blipFill>
            <p:spPr>
              <a:xfrm>
                <a:off x="0" y="0"/>
                <a:ext cx="19200" cy="10828"/>
              </a:xfrm>
              <a:prstGeom prst="rect">
                <a:avLst/>
              </a:prstGeom>
            </p:spPr>
          </p:pic>
          <p:pic>
            <p:nvPicPr>
              <p:cNvPr id="9" name="图片 8" descr="旗帜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5" cstate="screen"/>
              <a:stretch>
                <a:fillRect/>
              </a:stretch>
            </p:blipFill>
            <p:spPr>
              <a:xfrm>
                <a:off x="0" y="0"/>
                <a:ext cx="19200" cy="9598"/>
              </a:xfrm>
              <a:prstGeom prst="rect">
                <a:avLst/>
              </a:prstGeom>
            </p:spPr>
          </p:pic>
          <p:pic>
            <p:nvPicPr>
              <p:cNvPr id="10" name="图片 9" descr="前景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screen"/>
              <a:srcRect/>
              <a:stretch>
                <a:fillRect/>
              </a:stretch>
            </p:blipFill>
            <p:spPr>
              <a:xfrm>
                <a:off x="0" y="5527"/>
                <a:ext cx="19200" cy="5312"/>
              </a:xfrm>
              <a:prstGeom prst="rect">
                <a:avLst/>
              </a:prstGeom>
            </p:spPr>
          </p:pic>
        </p:grpSp>
        <p:grpSp>
          <p:nvGrpSpPr>
            <p:cNvPr id="31" name="组合 30"/>
            <p:cNvGrpSpPr/>
            <p:nvPr userDrawn="1"/>
          </p:nvGrpSpPr>
          <p:grpSpPr>
            <a:xfrm>
              <a:off x="16635" y="593"/>
              <a:ext cx="1891" cy="2068"/>
              <a:chOff x="16085" y="758"/>
              <a:chExt cx="1891" cy="2068"/>
            </a:xfrm>
          </p:grpSpPr>
          <p:pic>
            <p:nvPicPr>
              <p:cNvPr id="28" name="图片 27" descr="飞翔的鸟儿剪影矢量素材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9" cstate="screen"/>
              <a:srcRect/>
              <a:stretch>
                <a:fillRect/>
              </a:stretch>
            </p:blipFill>
            <p:spPr>
              <a:xfrm flipH="1">
                <a:off x="16085" y="758"/>
                <a:ext cx="723" cy="885"/>
              </a:xfrm>
              <a:prstGeom prst="rect">
                <a:avLst/>
              </a:prstGeom>
            </p:spPr>
          </p:pic>
          <p:pic>
            <p:nvPicPr>
              <p:cNvPr id="29" name="图片 28" descr="飞翔的鸟儿剪影矢量素材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1" cstate="screen"/>
              <a:srcRect b="-13983"/>
              <a:stretch>
                <a:fillRect/>
              </a:stretch>
            </p:blipFill>
            <p:spPr>
              <a:xfrm flipH="1">
                <a:off x="16422" y="922"/>
                <a:ext cx="1555" cy="1905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media1.mp3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image" Target="../media/image10.png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9.png"/><Relationship Id="rId2" Type="http://schemas.openxmlformats.org/officeDocument/2006/relationships/tags" Target="../tags/tag11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11.png"/><Relationship Id="rId10" Type="http://schemas.microsoft.com/office/2007/relationships/media" Target="../media/media1.mp3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image" Target="../media/image10.png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image" Target="../media/image9.png"/><Relationship Id="rId3" Type="http://schemas.openxmlformats.org/officeDocument/2006/relationships/tags" Target="../tags/tag17.xml"/><Relationship Id="rId2" Type="http://schemas.openxmlformats.org/officeDocument/2006/relationships/image" Target="../media/image8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1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tags" Target="../tags/tag16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9.png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9" Type="http://schemas.openxmlformats.org/officeDocument/2006/relationships/tags" Target="../tags/tag39.xml"/><Relationship Id="rId18" Type="http://schemas.openxmlformats.org/officeDocument/2006/relationships/tags" Target="../tags/tag38.xml"/><Relationship Id="rId17" Type="http://schemas.openxmlformats.org/officeDocument/2006/relationships/tags" Target="../tags/tag37.xml"/><Relationship Id="rId16" Type="http://schemas.openxmlformats.org/officeDocument/2006/relationships/tags" Target="../tags/tag36.xml"/><Relationship Id="rId15" Type="http://schemas.openxmlformats.org/officeDocument/2006/relationships/tags" Target="../tags/tag35.xml"/><Relationship Id="rId14" Type="http://schemas.openxmlformats.org/officeDocument/2006/relationships/tags" Target="../tags/tag34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image" Target="../media/image10.png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14.png"/><Relationship Id="rId20" Type="http://schemas.openxmlformats.org/officeDocument/2006/relationships/tags" Target="../tags/tag55.xml"/><Relationship Id="rId2" Type="http://schemas.openxmlformats.org/officeDocument/2006/relationships/image" Target="../media/image9.png"/><Relationship Id="rId19" Type="http://schemas.openxmlformats.org/officeDocument/2006/relationships/tags" Target="../tags/tag54.xml"/><Relationship Id="rId18" Type="http://schemas.openxmlformats.org/officeDocument/2006/relationships/tags" Target="../tags/tag53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image" Target="../media/image13.png"/><Relationship Id="rId10" Type="http://schemas.openxmlformats.org/officeDocument/2006/relationships/tags" Target="../tags/tag46.xml"/><Relationship Id="rId1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image" Target="../media/image10.png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image" Target="../media/image9.png"/><Relationship Id="rId3" Type="http://schemas.openxmlformats.org/officeDocument/2006/relationships/tags" Target="../tags/tag57.xml"/><Relationship Id="rId2" Type="http://schemas.openxmlformats.org/officeDocument/2006/relationships/image" Target="../media/image8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83080" y="1541780"/>
            <a:ext cx="75901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汉呈王天喜毛笔书法" panose="03000509000000000000" charset="-128"/>
                <a:ea typeface="汉呈王天喜毛笔书法" panose="03000509000000000000" charset="-128"/>
              </a:rPr>
              <a:t>铸牢中华民族共同体意识</a:t>
            </a:r>
            <a:r>
              <a:rPr lang="en-US" altLang="zh-CN" sz="48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汉呈王天喜毛笔书法" panose="03000509000000000000" charset="-128"/>
                <a:ea typeface="汉呈王天喜毛笔书法" panose="03000509000000000000" charset="-128"/>
              </a:rPr>
              <a:t>,</a:t>
            </a:r>
            <a:r>
              <a:rPr lang="zh-CN" altLang="en-US" sz="48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汉呈王天喜毛笔书法" panose="03000509000000000000" charset="-128"/>
                <a:ea typeface="汉呈王天喜毛笔书法" panose="03000509000000000000" charset="-128"/>
              </a:rPr>
              <a:t>共筑中国梦边疆情</a:t>
            </a:r>
            <a:endParaRPr lang="zh-CN" altLang="en-US" sz="4800">
              <a:gradFill>
                <a:gsLst>
                  <a:gs pos="0">
                    <a:srgbClr val="FD4105"/>
                  </a:gs>
                  <a:gs pos="68000">
                    <a:srgbClr val="CA0003"/>
                  </a:gs>
                </a:gsLst>
                <a:lin ang="5400000" scaled="0"/>
              </a:gradFill>
              <a:latin typeface="汉呈王天喜毛笔书法" panose="03000509000000000000" charset="-128"/>
              <a:ea typeface="汉呈王天喜毛笔书法" panose="03000509000000000000" charset="-128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51580" y="763270"/>
            <a:ext cx="4688840" cy="539750"/>
            <a:chOff x="5908" y="1330"/>
            <a:chExt cx="7384" cy="850"/>
          </a:xfrm>
        </p:grpSpPr>
        <p:sp>
          <p:nvSpPr>
            <p:cNvPr id="15" name="文本框 14"/>
            <p:cNvSpPr txBox="1"/>
            <p:nvPr/>
          </p:nvSpPr>
          <p:spPr>
            <a:xfrm>
              <a:off x="5908" y="1465"/>
              <a:ext cx="738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不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忘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初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心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    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牢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记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使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命</a:t>
              </a:r>
              <a:endParaRPr lang="zh-CN" altLang="en-US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pic>
          <p:nvPicPr>
            <p:cNvPr id="16" name="图片 15" descr="51miz-E861285-D4C98F98"/>
            <p:cNvPicPr>
              <a:picLocks noChangeAspect="1"/>
            </p:cNvPicPr>
            <p:nvPr/>
          </p:nvPicPr>
          <p:blipFill>
            <a:blip r:embed="rId1" cstate="screen"/>
            <a:stretch>
              <a:fillRect/>
            </a:stretch>
          </p:blipFill>
          <p:spPr>
            <a:xfrm>
              <a:off x="9175" y="1330"/>
              <a:ext cx="850" cy="85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2819400" y="3162300"/>
            <a:ext cx="6553200" cy="396240"/>
            <a:chOff x="4440" y="4980"/>
            <a:chExt cx="10320" cy="624"/>
          </a:xfrm>
        </p:grpSpPr>
        <p:grpSp>
          <p:nvGrpSpPr>
            <p:cNvPr id="37" name="组合 36"/>
            <p:cNvGrpSpPr/>
            <p:nvPr/>
          </p:nvGrpSpPr>
          <p:grpSpPr>
            <a:xfrm>
              <a:off x="4440" y="5009"/>
              <a:ext cx="10320" cy="566"/>
              <a:chOff x="4440" y="5009"/>
              <a:chExt cx="10320" cy="566"/>
            </a:xfrm>
          </p:grpSpPr>
          <p:pic>
            <p:nvPicPr>
              <p:cNvPr id="32" name="图片 31" descr="51miz-E861285-D4C98F98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4837" y="5009"/>
                <a:ext cx="567" cy="567"/>
              </a:xfrm>
              <a:prstGeom prst="rect">
                <a:avLst/>
              </a:prstGeom>
            </p:spPr>
          </p:pic>
          <p:pic>
            <p:nvPicPr>
              <p:cNvPr id="34" name="图片 33" descr="51miz-E861285-D4C98F98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3" cstate="screen"/>
              <a:stretch>
                <a:fillRect/>
              </a:stretch>
            </p:blipFill>
            <p:spPr>
              <a:xfrm>
                <a:off x="13797" y="5009"/>
                <a:ext cx="567" cy="567"/>
              </a:xfrm>
              <a:prstGeom prst="rect">
                <a:avLst/>
              </a:prstGeom>
            </p:spPr>
          </p:pic>
          <p:pic>
            <p:nvPicPr>
              <p:cNvPr id="33" name="图片 32" descr="51miz-E861285-D4C98F98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14364" y="5094"/>
                <a:ext cx="397" cy="397"/>
              </a:xfrm>
              <a:prstGeom prst="rect">
                <a:avLst/>
              </a:prstGeom>
            </p:spPr>
          </p:pic>
          <p:pic>
            <p:nvPicPr>
              <p:cNvPr id="35" name="图片 34" descr="51miz-E861285-D4C98F98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6" cstate="screen"/>
              <a:stretch>
                <a:fillRect/>
              </a:stretch>
            </p:blipFill>
            <p:spPr>
              <a:xfrm>
                <a:off x="4440" y="5094"/>
                <a:ext cx="397" cy="397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5484" y="4980"/>
              <a:ext cx="8233" cy="624"/>
              <a:chOff x="5484" y="4995"/>
              <a:chExt cx="8233" cy="62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484" y="4995"/>
                <a:ext cx="8233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583" y="5017"/>
                <a:ext cx="6035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dist"/>
                <a:r>
                  <a:rPr lang="zh-CN" altLang="en-US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  <a:sym typeface="+mn-ea"/>
                  </a:rPr>
                  <a:t>班级：城乡规划</a:t>
                </a:r>
                <a:r>
                  <a:rPr lang="en-US" altLang="zh-CN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  <a:sym typeface="+mn-ea"/>
                  </a:rPr>
                  <a:t>2401-2402</a:t>
                </a:r>
                <a:r>
                  <a:rPr lang="zh-CN" altLang="en-US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  <a:sym typeface="+mn-ea"/>
                  </a:rPr>
                  <a:t>班</a:t>
                </a:r>
                <a:endParaRPr lang="zh-CN" altLang="en-US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28820" y="4368165"/>
            <a:ext cx="3134360" cy="324000"/>
            <a:chOff x="6957" y="7007"/>
            <a:chExt cx="4936" cy="566"/>
          </a:xfrm>
        </p:grpSpPr>
        <p:sp>
          <p:nvSpPr>
            <p:cNvPr id="24" name="矩形 23"/>
            <p:cNvSpPr/>
            <p:nvPr/>
          </p:nvSpPr>
          <p:spPr>
            <a:xfrm>
              <a:off x="6957" y="7007"/>
              <a:ext cx="2468" cy="567"/>
            </a:xfrm>
            <a:prstGeom prst="rect">
              <a:avLst/>
            </a:prstGeom>
            <a:gradFill>
              <a:gsLst>
                <a:gs pos="0">
                  <a:srgbClr val="FD4105"/>
                </a:gs>
                <a:gs pos="100000">
                  <a:srgbClr val="CA0003"/>
                </a:gs>
              </a:gsLst>
              <a:lin ang="5400000" scaled="0"/>
            </a:gradFill>
            <a:ln>
              <a:solidFill>
                <a:srgbClr val="CA0003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latin typeface="阿里巴巴普惠体" panose="00020600040101010101" charset="-122"/>
                  <a:ea typeface="阿里巴巴普惠体" panose="00020600040101010101" charset="-122"/>
                </a:rPr>
                <a:t>主讲人：周晓卉</a:t>
              </a:r>
              <a:endParaRPr lang="en-US" altLang="zh-CN" sz="12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8"/>
              </p:custDataLst>
            </p:nvPr>
          </p:nvSpPr>
          <p:spPr>
            <a:xfrm>
              <a:off x="9425" y="7007"/>
              <a:ext cx="2468" cy="567"/>
            </a:xfrm>
            <a:prstGeom prst="rect">
              <a:avLst/>
            </a:prstGeom>
            <a:noFill/>
            <a:ln>
              <a:solidFill>
                <a:srgbClr val="CA0003"/>
              </a:soli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FD4105"/>
                      </a:gs>
                      <a:gs pos="100000">
                        <a:srgbClr val="CA0003"/>
                      </a:gs>
                    </a:gsLst>
                    <a:lin ang="5400000" scaled="0"/>
                  </a:gra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日期：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2025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年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3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月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pic>
        <p:nvPicPr>
          <p:cNvPr id="2" name="P-326563-0F8F7F4B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786120" y="696087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4" repeatCount="indefinite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518920" y="1423035"/>
            <a:ext cx="9154160" cy="1783080"/>
            <a:chOff x="2392" y="2913"/>
            <a:chExt cx="14416" cy="2808"/>
          </a:xfrm>
        </p:grpSpPr>
        <p:sp>
          <p:nvSpPr>
            <p:cNvPr id="10" name="文本框 9"/>
            <p:cNvSpPr txBox="1"/>
            <p:nvPr>
              <p:custDataLst>
                <p:tags r:id="rId1"/>
              </p:custDataLst>
            </p:nvPr>
          </p:nvSpPr>
          <p:spPr>
            <a:xfrm>
              <a:off x="2392" y="2913"/>
              <a:ext cx="14416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呈王天喜毛笔书法" panose="03000509000000000000" charset="-128"/>
                  <a:ea typeface="汉呈王天喜毛笔书法" panose="03000509000000000000" charset="-128"/>
                </a:rPr>
                <a:t>入党启蒙教育</a:t>
              </a:r>
              <a:endParaRPr lang="zh-CN" altLang="en-US" sz="11000" b="1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汉呈王天喜毛笔书法" panose="03000509000000000000" charset="-128"/>
                <a:ea typeface="汉呈王天喜毛笔书法" panose="03000509000000000000" charset="-128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92" y="2913"/>
              <a:ext cx="14416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0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汉呈王天喜毛笔书法" panose="03000509000000000000" charset="-128"/>
                  <a:ea typeface="汉呈王天喜毛笔书法" panose="03000509000000000000" charset="-128"/>
                </a:rPr>
                <a:t>入党启蒙教育</a:t>
              </a:r>
              <a:endParaRPr lang="zh-CN" altLang="en-US" sz="110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汉呈王天喜毛笔书法" panose="03000509000000000000" charset="-128"/>
                <a:ea typeface="汉呈王天喜毛笔书法" panose="03000509000000000000" charset="-128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590483" y="3709035"/>
            <a:ext cx="7011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</a:rPr>
              <a:t>我志愿加入中国共产党，拥护党的纲领，遵守党的章程，履行党员义务，执行党的决定，严守党的纪律，保守党的秘密，对党忠诚，积极工作，为共产主义奋斗终身，随时准备为党和人民牺牲一切，永不叛党。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51580" y="763270"/>
            <a:ext cx="4688840" cy="539750"/>
            <a:chOff x="5908" y="1330"/>
            <a:chExt cx="7384" cy="850"/>
          </a:xfrm>
        </p:grpSpPr>
        <p:sp>
          <p:nvSpPr>
            <p:cNvPr id="15" name="文本框 14"/>
            <p:cNvSpPr txBox="1"/>
            <p:nvPr/>
          </p:nvSpPr>
          <p:spPr>
            <a:xfrm>
              <a:off x="5908" y="1465"/>
              <a:ext cx="738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不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忘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初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心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    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牢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记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使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命</a:t>
              </a:r>
              <a:endParaRPr lang="zh-CN" altLang="en-US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pic>
          <p:nvPicPr>
            <p:cNvPr id="16" name="图片 15" descr="51miz-E861285-D4C98F9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175" y="1330"/>
              <a:ext cx="850" cy="85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2819400" y="3162300"/>
            <a:ext cx="6553200" cy="396240"/>
            <a:chOff x="4440" y="4980"/>
            <a:chExt cx="10320" cy="624"/>
          </a:xfrm>
        </p:grpSpPr>
        <p:grpSp>
          <p:nvGrpSpPr>
            <p:cNvPr id="37" name="组合 36"/>
            <p:cNvGrpSpPr/>
            <p:nvPr/>
          </p:nvGrpSpPr>
          <p:grpSpPr>
            <a:xfrm>
              <a:off x="4440" y="5009"/>
              <a:ext cx="10320" cy="566"/>
              <a:chOff x="4440" y="5009"/>
              <a:chExt cx="10320" cy="566"/>
            </a:xfrm>
          </p:grpSpPr>
          <p:pic>
            <p:nvPicPr>
              <p:cNvPr id="32" name="图片 31" descr="51miz-E861285-D4C98F98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4837" y="5009"/>
                <a:ext cx="567" cy="567"/>
              </a:xfrm>
              <a:prstGeom prst="rect">
                <a:avLst/>
              </a:prstGeom>
            </p:spPr>
          </p:pic>
          <p:pic>
            <p:nvPicPr>
              <p:cNvPr id="34" name="图片 33" descr="51miz-E861285-D4C98F98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13797" y="5009"/>
                <a:ext cx="567" cy="567"/>
              </a:xfrm>
              <a:prstGeom prst="rect">
                <a:avLst/>
              </a:prstGeom>
            </p:spPr>
          </p:pic>
          <p:pic>
            <p:nvPicPr>
              <p:cNvPr id="33" name="图片 32" descr="51miz-E861285-D4C98F98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14364" y="5094"/>
                <a:ext cx="397" cy="397"/>
              </a:xfrm>
              <a:prstGeom prst="rect">
                <a:avLst/>
              </a:prstGeom>
            </p:spPr>
          </p:pic>
          <p:pic>
            <p:nvPicPr>
              <p:cNvPr id="35" name="图片 34" descr="51miz-E861285-D4C98F98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4440" y="5094"/>
                <a:ext cx="397" cy="397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5484" y="4980"/>
              <a:ext cx="8233" cy="624"/>
              <a:chOff x="5484" y="4995"/>
              <a:chExt cx="8233" cy="62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484" y="4995"/>
                <a:ext cx="8233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583" y="5017"/>
                <a:ext cx="6035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dist"/>
                <a:r>
                  <a:rPr lang="zh-CN" altLang="en-US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  <a:sym typeface="+mn-ea"/>
                  </a:rPr>
                  <a:t>党在我心中，永远跟党走</a:t>
                </a:r>
                <a:endParaRPr lang="zh-CN" altLang="en-US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28820" y="4368165"/>
            <a:ext cx="3134360" cy="324000"/>
            <a:chOff x="6957" y="7007"/>
            <a:chExt cx="4936" cy="566"/>
          </a:xfrm>
        </p:grpSpPr>
        <p:sp>
          <p:nvSpPr>
            <p:cNvPr id="24" name="矩形 23"/>
            <p:cNvSpPr/>
            <p:nvPr/>
          </p:nvSpPr>
          <p:spPr>
            <a:xfrm>
              <a:off x="6957" y="7007"/>
              <a:ext cx="2468" cy="567"/>
            </a:xfrm>
            <a:prstGeom prst="rect">
              <a:avLst/>
            </a:prstGeom>
            <a:gradFill>
              <a:gsLst>
                <a:gs pos="0">
                  <a:srgbClr val="FD4105"/>
                </a:gs>
                <a:gs pos="100000">
                  <a:srgbClr val="CA0003"/>
                </a:gs>
              </a:gsLst>
              <a:lin ang="5400000" scaled="0"/>
            </a:gradFill>
            <a:ln>
              <a:solidFill>
                <a:srgbClr val="CA0003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latin typeface="阿里巴巴普惠体" panose="00020600040101010101" charset="-122"/>
                  <a:ea typeface="阿里巴巴普惠体" panose="00020600040101010101" charset="-122"/>
                </a:rPr>
                <a:t>主讲人：周晓卉</a:t>
              </a:r>
              <a:endParaRPr lang="en-US" altLang="zh-CN" sz="12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9"/>
              </p:custDataLst>
            </p:nvPr>
          </p:nvSpPr>
          <p:spPr>
            <a:xfrm>
              <a:off x="9425" y="7007"/>
              <a:ext cx="2468" cy="567"/>
            </a:xfrm>
            <a:prstGeom prst="rect">
              <a:avLst/>
            </a:prstGeom>
            <a:noFill/>
            <a:ln>
              <a:solidFill>
                <a:srgbClr val="CA0003"/>
              </a:soli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FD4105"/>
                      </a:gs>
                      <a:gs pos="100000">
                        <a:srgbClr val="CA0003"/>
                      </a:gs>
                    </a:gsLst>
                    <a:lin ang="5400000" scaled="0"/>
                  </a:gra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日期：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2025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年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3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月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  <p:pic>
        <p:nvPicPr>
          <p:cNvPr id="2" name="P-326563-0F8F7F4B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786120" y="696087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35" repeatCount="indefinite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035935" y="1948180"/>
            <a:ext cx="6120130" cy="612140"/>
            <a:chOff x="5041" y="3062"/>
            <a:chExt cx="9638" cy="964"/>
          </a:xfrm>
        </p:grpSpPr>
        <p:sp>
          <p:nvSpPr>
            <p:cNvPr id="2" name="矩形 1"/>
            <p:cNvSpPr/>
            <p:nvPr/>
          </p:nvSpPr>
          <p:spPr>
            <a:xfrm>
              <a:off x="5041" y="3062"/>
              <a:ext cx="9638" cy="9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A0003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727" y="3157"/>
              <a:ext cx="3984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谈谈入党动机</a:t>
              </a:r>
              <a:endParaRPr lang="zh-CN" altLang="en-US" sz="26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568" y="3232"/>
              <a:ext cx="3150" cy="624"/>
              <a:chOff x="2972" y="3476"/>
              <a:chExt cx="3150" cy="62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2979" y="3476"/>
                <a:ext cx="3136" cy="624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>
                <p:custDataLst>
                  <p:tags r:id="rId1"/>
                </p:custDataLst>
              </p:nvPr>
            </p:nvSpPr>
            <p:spPr>
              <a:xfrm>
                <a:off x="2972" y="3498"/>
                <a:ext cx="315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第一部分</a:t>
                </a:r>
                <a:endParaRPr lang="zh-CN" altLang="en-US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pic>
          <p:nvPicPr>
            <p:cNvPr id="4" name="图片 3" descr="51miz-E861285-D4C98F98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 cstate="screen"/>
            <a:stretch>
              <a:fillRect/>
            </a:stretch>
          </p:blipFill>
          <p:spPr>
            <a:xfrm>
              <a:off x="8939" y="3260"/>
              <a:ext cx="567" cy="567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3035935" y="3008630"/>
            <a:ext cx="6120130" cy="612140"/>
            <a:chOff x="5041" y="4684"/>
            <a:chExt cx="9638" cy="964"/>
          </a:xfrm>
        </p:grpSpPr>
        <p:sp>
          <p:nvSpPr>
            <p:cNvPr id="22" name="矩形 21"/>
            <p:cNvSpPr/>
            <p:nvPr>
              <p:custDataLst>
                <p:tags r:id="rId4"/>
              </p:custDataLst>
            </p:nvPr>
          </p:nvSpPr>
          <p:spPr>
            <a:xfrm>
              <a:off x="5041" y="4684"/>
              <a:ext cx="9638" cy="9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A0003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9727" y="4779"/>
              <a:ext cx="3984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端正入党态度</a:t>
              </a:r>
              <a:endParaRPr lang="zh-CN" altLang="en-US" sz="26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5568" y="4854"/>
              <a:ext cx="3150" cy="624"/>
              <a:chOff x="2972" y="3476"/>
              <a:chExt cx="3150" cy="624"/>
            </a:xfrm>
          </p:grpSpPr>
          <p:sp>
            <p:nvSpPr>
              <p:cNvPr id="16" name="圆角矩形 15"/>
              <p:cNvSpPr/>
              <p:nvPr>
                <p:custDataLst>
                  <p:tags r:id="rId6"/>
                </p:custDataLst>
              </p:nvPr>
            </p:nvSpPr>
            <p:spPr>
              <a:xfrm>
                <a:off x="2979" y="3476"/>
                <a:ext cx="3136" cy="624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2972" y="3498"/>
                <a:ext cx="315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第二部分</a:t>
                </a:r>
                <a:endParaRPr lang="zh-CN" altLang="en-US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pic>
          <p:nvPicPr>
            <p:cNvPr id="5" name="图片 4" descr="51miz-E861285-D4C98F98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3" cstate="screen"/>
            <a:stretch>
              <a:fillRect/>
            </a:stretch>
          </p:blipFill>
          <p:spPr>
            <a:xfrm>
              <a:off x="8939" y="4882"/>
              <a:ext cx="567" cy="567"/>
            </a:xfrm>
            <a:prstGeom prst="rect">
              <a:avLst/>
            </a:prstGeom>
          </p:spPr>
        </p:pic>
      </p:grpSp>
      <p:grpSp>
        <p:nvGrpSpPr>
          <p:cNvPr id="26" name="组合 25"/>
          <p:cNvGrpSpPr/>
          <p:nvPr/>
        </p:nvGrpSpPr>
        <p:grpSpPr>
          <a:xfrm>
            <a:off x="3035935" y="4069080"/>
            <a:ext cx="6120130" cy="612140"/>
            <a:chOff x="5041" y="6401"/>
            <a:chExt cx="9638" cy="964"/>
          </a:xfrm>
        </p:grpSpPr>
        <p:sp>
          <p:nvSpPr>
            <p:cNvPr id="23" name="矩形 22"/>
            <p:cNvSpPr/>
            <p:nvPr>
              <p:custDataLst>
                <p:tags r:id="rId9"/>
              </p:custDataLst>
            </p:nvPr>
          </p:nvSpPr>
          <p:spPr>
            <a:xfrm>
              <a:off x="5041" y="6401"/>
              <a:ext cx="9638" cy="964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CA0003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>
              <p:custDataLst>
                <p:tags r:id="rId10"/>
              </p:custDataLst>
            </p:nvPr>
          </p:nvSpPr>
          <p:spPr>
            <a:xfrm>
              <a:off x="9727" y="6496"/>
              <a:ext cx="3984" cy="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00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入党手续</a:t>
              </a:r>
              <a:endParaRPr lang="zh-CN" altLang="en-US" sz="26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5568" y="6571"/>
              <a:ext cx="3150" cy="624"/>
              <a:chOff x="2972" y="3476"/>
              <a:chExt cx="3150" cy="624"/>
            </a:xfrm>
          </p:grpSpPr>
          <p:sp>
            <p:nvSpPr>
              <p:cNvPr id="19" name="圆角矩形 18"/>
              <p:cNvSpPr/>
              <p:nvPr>
                <p:custDataLst>
                  <p:tags r:id="rId11"/>
                </p:custDataLst>
              </p:nvPr>
            </p:nvSpPr>
            <p:spPr>
              <a:xfrm>
                <a:off x="2979" y="3476"/>
                <a:ext cx="3136" cy="624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2972" y="3498"/>
                <a:ext cx="3150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第三部分</a:t>
                </a:r>
                <a:endParaRPr lang="zh-CN" altLang="en-US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pic>
          <p:nvPicPr>
            <p:cNvPr id="21" name="图片 20" descr="51miz-E861285-D4C98F98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3" cstate="screen"/>
            <a:stretch>
              <a:fillRect/>
            </a:stretch>
          </p:blipFill>
          <p:spPr>
            <a:xfrm>
              <a:off x="8939" y="6599"/>
              <a:ext cx="567" cy="567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4497070" y="361950"/>
            <a:ext cx="3196590" cy="1168400"/>
            <a:chOff x="7082" y="570"/>
            <a:chExt cx="5034" cy="1840"/>
          </a:xfrm>
        </p:grpSpPr>
        <p:grpSp>
          <p:nvGrpSpPr>
            <p:cNvPr id="37" name="组合 36"/>
            <p:cNvGrpSpPr/>
            <p:nvPr/>
          </p:nvGrpSpPr>
          <p:grpSpPr>
            <a:xfrm>
              <a:off x="7082" y="1441"/>
              <a:ext cx="5035" cy="271"/>
              <a:chOff x="6774" y="1480"/>
              <a:chExt cx="5950" cy="320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6774" y="1480"/>
                <a:ext cx="1317" cy="320"/>
                <a:chOff x="6374" y="1440"/>
                <a:chExt cx="1317" cy="320"/>
              </a:xfrm>
            </p:grpSpPr>
            <p:cxnSp>
              <p:nvCxnSpPr>
                <p:cNvPr id="29" name="直接连接符 28"/>
                <p:cNvCxnSpPr/>
                <p:nvPr/>
              </p:nvCxnSpPr>
              <p:spPr>
                <a:xfrm flipH="1">
                  <a:off x="6374" y="1440"/>
                  <a:ext cx="1317" cy="0"/>
                </a:xfrm>
                <a:prstGeom prst="line">
                  <a:avLst/>
                </a:prstGeom>
                <a:ln w="19050">
                  <a:gradFill>
                    <a:gsLst>
                      <a:gs pos="2000">
                        <a:srgbClr val="CA0003"/>
                      </a:gs>
                      <a:gs pos="100000">
                        <a:srgbClr val="FD4105"/>
                      </a:gs>
                    </a:gsLst>
                    <a:lin ang="10800000" scaled="1"/>
                  </a:gra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直接连接符 29"/>
                <p:cNvCxnSpPr/>
                <p:nvPr>
                  <p:custDataLst>
                    <p:tags r:id="rId14"/>
                  </p:custDataLst>
                </p:nvPr>
              </p:nvCxnSpPr>
              <p:spPr>
                <a:xfrm flipH="1">
                  <a:off x="6591" y="1600"/>
                  <a:ext cx="1100" cy="0"/>
                </a:xfrm>
                <a:prstGeom prst="line">
                  <a:avLst/>
                </a:prstGeom>
                <a:ln w="19050">
                  <a:gradFill>
                    <a:gsLst>
                      <a:gs pos="2000">
                        <a:srgbClr val="CA0003"/>
                      </a:gs>
                      <a:gs pos="100000">
                        <a:srgbClr val="FD4105"/>
                      </a:gs>
                    </a:gsLst>
                    <a:lin ang="10800000" scaled="1"/>
                  </a:gra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>
                  <p:custDataLst>
                    <p:tags r:id="rId15"/>
                  </p:custDataLst>
                </p:nvPr>
              </p:nvCxnSpPr>
              <p:spPr>
                <a:xfrm flipH="1">
                  <a:off x="6774" y="1760"/>
                  <a:ext cx="917" cy="0"/>
                </a:xfrm>
                <a:prstGeom prst="line">
                  <a:avLst/>
                </a:prstGeom>
                <a:ln w="19050">
                  <a:gradFill>
                    <a:gsLst>
                      <a:gs pos="2000">
                        <a:srgbClr val="CA0003"/>
                      </a:gs>
                      <a:gs pos="100000">
                        <a:srgbClr val="FD4105"/>
                      </a:gs>
                    </a:gsLst>
                    <a:lin ang="10800000" scaled="1"/>
                  </a:gra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3" name="组合 32"/>
              <p:cNvGrpSpPr/>
              <p:nvPr/>
            </p:nvGrpSpPr>
            <p:grpSpPr>
              <a:xfrm flipH="1">
                <a:off x="11408" y="1480"/>
                <a:ext cx="1317" cy="320"/>
                <a:chOff x="6374" y="1440"/>
                <a:chExt cx="1317" cy="320"/>
              </a:xfrm>
            </p:grpSpPr>
            <p:cxnSp>
              <p:nvCxnSpPr>
                <p:cNvPr id="34" name="直接连接符 33"/>
                <p:cNvCxnSpPr/>
                <p:nvPr>
                  <p:custDataLst>
                    <p:tags r:id="rId16"/>
                  </p:custDataLst>
                </p:nvPr>
              </p:nvCxnSpPr>
              <p:spPr>
                <a:xfrm flipH="1">
                  <a:off x="6374" y="1440"/>
                  <a:ext cx="1317" cy="0"/>
                </a:xfrm>
                <a:prstGeom prst="line">
                  <a:avLst/>
                </a:prstGeom>
                <a:ln w="19050">
                  <a:gradFill>
                    <a:gsLst>
                      <a:gs pos="2000">
                        <a:srgbClr val="CA0003"/>
                      </a:gs>
                      <a:gs pos="100000">
                        <a:srgbClr val="FD4105"/>
                      </a:gs>
                    </a:gsLst>
                    <a:lin ang="10800000" scaled="1"/>
                  </a:gra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直接连接符 34"/>
                <p:cNvCxnSpPr/>
                <p:nvPr>
                  <p:custDataLst>
                    <p:tags r:id="rId17"/>
                  </p:custDataLst>
                </p:nvPr>
              </p:nvCxnSpPr>
              <p:spPr>
                <a:xfrm flipH="1">
                  <a:off x="6591" y="1600"/>
                  <a:ext cx="1100" cy="0"/>
                </a:xfrm>
                <a:prstGeom prst="line">
                  <a:avLst/>
                </a:prstGeom>
                <a:ln w="19050">
                  <a:gradFill>
                    <a:gsLst>
                      <a:gs pos="2000">
                        <a:srgbClr val="CA0003"/>
                      </a:gs>
                      <a:gs pos="100000">
                        <a:srgbClr val="FD4105"/>
                      </a:gs>
                    </a:gsLst>
                    <a:lin ang="10800000" scaled="1"/>
                  </a:gra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直接连接符 35"/>
                <p:cNvCxnSpPr/>
                <p:nvPr>
                  <p:custDataLst>
                    <p:tags r:id="rId18"/>
                  </p:custDataLst>
                </p:nvPr>
              </p:nvCxnSpPr>
              <p:spPr>
                <a:xfrm flipH="1">
                  <a:off x="6774" y="1760"/>
                  <a:ext cx="917" cy="0"/>
                </a:xfrm>
                <a:prstGeom prst="line">
                  <a:avLst/>
                </a:prstGeom>
                <a:ln w="19050">
                  <a:gradFill>
                    <a:gsLst>
                      <a:gs pos="2000">
                        <a:srgbClr val="CA0003"/>
                      </a:gs>
                      <a:gs pos="100000">
                        <a:srgbClr val="FD4105"/>
                      </a:gs>
                    </a:gsLst>
                    <a:lin ang="10800000" scaled="1"/>
                  </a:gradFill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" name="组合 6"/>
            <p:cNvGrpSpPr/>
            <p:nvPr/>
          </p:nvGrpSpPr>
          <p:grpSpPr>
            <a:xfrm>
              <a:off x="7758" y="570"/>
              <a:ext cx="3684" cy="1840"/>
              <a:chOff x="7858" y="1143"/>
              <a:chExt cx="3684" cy="1840"/>
            </a:xfrm>
          </p:grpSpPr>
          <p:sp>
            <p:nvSpPr>
              <p:cNvPr id="6" name="文本框 5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7858" y="1143"/>
                <a:ext cx="3684" cy="1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000" b="1">
                    <a:ln w="76200">
                      <a:solidFill>
                        <a:schemeClr val="bg1"/>
                      </a:solidFill>
                    </a:ln>
                    <a:solidFill>
                      <a:schemeClr val="bg1"/>
                    </a:solidFill>
                    <a:effectLst>
                      <a:outerShdw blurRad="25400" dist="127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汉呈王天喜毛笔书法" panose="03000509000000000000" charset="-128"/>
                    <a:ea typeface="汉呈王天喜毛笔书法" panose="03000509000000000000" charset="-128"/>
                  </a:rPr>
                  <a:t>目录</a:t>
                </a:r>
                <a:endParaRPr lang="zh-CN" altLang="en-US" sz="70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呈王天喜毛笔书法" panose="03000509000000000000" charset="-128"/>
                  <a:ea typeface="汉呈王天喜毛笔书法" panose="03000509000000000000" charset="-128"/>
                </a:endParaRPr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7858" y="1143"/>
                <a:ext cx="3684" cy="18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7000">
                    <a:gradFill>
                      <a:gsLst>
                        <a:gs pos="0">
                          <a:srgbClr val="FD4105"/>
                        </a:gs>
                        <a:gs pos="68000">
                          <a:srgbClr val="CA0003"/>
                        </a:gs>
                      </a:gsLst>
                      <a:lin ang="5400000" scaled="0"/>
                    </a:gradFill>
                    <a:latin typeface="汉呈王天喜毛笔书法" panose="03000509000000000000" charset="-128"/>
                    <a:ea typeface="汉呈王天喜毛笔书法" panose="03000509000000000000" charset="-128"/>
                  </a:rPr>
                  <a:t>目录</a:t>
                </a:r>
                <a:endParaRPr lang="zh-CN" altLang="en-US" sz="7000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汉呈王天喜毛笔书法" panose="03000509000000000000" charset="-128"/>
                  <a:ea typeface="汉呈王天喜毛笔书法" panose="03000509000000000000" charset="-128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671570" y="425450"/>
            <a:ext cx="4848860" cy="359410"/>
            <a:chOff x="5731" y="668"/>
            <a:chExt cx="7636" cy="566"/>
          </a:xfrm>
        </p:grpSpPr>
        <p:pic>
          <p:nvPicPr>
            <p:cNvPr id="35" name="图片 34" descr="51miz-E861285-D4C98F98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screen"/>
            <a:stretch>
              <a:fillRect/>
            </a:stretch>
          </p:blipFill>
          <p:spPr>
            <a:xfrm>
              <a:off x="6128" y="668"/>
              <a:ext cx="567" cy="567"/>
            </a:xfrm>
            <a:prstGeom prst="rect">
              <a:avLst/>
            </a:prstGeom>
          </p:spPr>
        </p:pic>
        <p:pic>
          <p:nvPicPr>
            <p:cNvPr id="36" name="图片 35" descr="51miz-E861285-D4C98F9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 cstate="screen"/>
            <a:stretch>
              <a:fillRect/>
            </a:stretch>
          </p:blipFill>
          <p:spPr>
            <a:xfrm>
              <a:off x="12404" y="668"/>
              <a:ext cx="567" cy="567"/>
            </a:xfrm>
            <a:prstGeom prst="rect">
              <a:avLst/>
            </a:prstGeom>
          </p:spPr>
        </p:pic>
        <p:pic>
          <p:nvPicPr>
            <p:cNvPr id="39" name="图片 38" descr="51miz-E861285-D4C98F98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 cstate="screen"/>
            <a:stretch>
              <a:fillRect/>
            </a:stretch>
          </p:blipFill>
          <p:spPr>
            <a:xfrm>
              <a:off x="12971" y="753"/>
              <a:ext cx="397" cy="397"/>
            </a:xfrm>
            <a:prstGeom prst="rect">
              <a:avLst/>
            </a:prstGeom>
          </p:spPr>
        </p:pic>
        <p:pic>
          <p:nvPicPr>
            <p:cNvPr id="40" name="图片 39" descr="51miz-E861285-D4C98F9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 cstate="screen"/>
            <a:stretch>
              <a:fillRect/>
            </a:stretch>
          </p:blipFill>
          <p:spPr>
            <a:xfrm>
              <a:off x="5731" y="753"/>
              <a:ext cx="397" cy="397"/>
            </a:xfrm>
            <a:prstGeom prst="rect">
              <a:avLst/>
            </a:prstGeom>
          </p:spPr>
        </p:pic>
        <p:sp>
          <p:nvSpPr>
            <p:cNvPr id="42" name="圆角矩形 41"/>
            <p:cNvSpPr/>
            <p:nvPr>
              <p:custDataLst>
                <p:tags r:id="rId7"/>
              </p:custDataLst>
            </p:nvPr>
          </p:nvSpPr>
          <p:spPr>
            <a:xfrm>
              <a:off x="6715" y="1064"/>
              <a:ext cx="5669" cy="57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D4105"/>
                </a:gs>
                <a:gs pos="100000">
                  <a:srgbClr val="CA0003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678363" y="273050"/>
            <a:ext cx="2835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>
                <a:solidFill>
                  <a:srgbClr val="CA0003"/>
                </a:solidFill>
                <a:latin typeface="阿里巴巴普惠体" panose="00020600040101010101" charset="-122"/>
                <a:ea typeface="阿里巴巴普惠体" panose="00020600040101010101" charset="-122"/>
                <a:sym typeface="+mn-ea"/>
              </a:rPr>
              <a:t>入党手续</a:t>
            </a:r>
            <a:endParaRPr lang="zh-CN" altLang="en-US" sz="2000" b="1">
              <a:solidFill>
                <a:srgbClr val="CA0003"/>
              </a:solidFill>
              <a:latin typeface="阿里巴巴普惠体" panose="00020600040101010101" charset="-122"/>
              <a:ea typeface="阿里巴巴普惠体" panose="00020600040101010101" charset="-122"/>
            </a:endParaRPr>
          </a:p>
        </p:txBody>
      </p:sp>
      <p:pic>
        <p:nvPicPr>
          <p:cNvPr id="27" name="图片 26" descr="华表狮子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screen"/>
          <a:srcRect/>
          <a:stretch>
            <a:fillRect/>
          </a:stretch>
        </p:blipFill>
        <p:spPr>
          <a:xfrm>
            <a:off x="140970" y="3541395"/>
            <a:ext cx="2056130" cy="3229610"/>
          </a:xfrm>
          <a:prstGeom prst="rect">
            <a:avLst/>
          </a:prstGeom>
        </p:spPr>
      </p:pic>
      <p:pic>
        <p:nvPicPr>
          <p:cNvPr id="28" name="图片 27" descr="华表狮子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screen"/>
          <a:srcRect b="-554"/>
          <a:stretch>
            <a:fillRect/>
          </a:stretch>
        </p:blipFill>
        <p:spPr>
          <a:xfrm>
            <a:off x="9989820" y="3668395"/>
            <a:ext cx="2056130" cy="322961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3949065" y="1539240"/>
            <a:ext cx="4319270" cy="3462020"/>
            <a:chOff x="6219" y="2424"/>
            <a:chExt cx="6802" cy="5452"/>
          </a:xfrm>
        </p:grpSpPr>
        <p:grpSp>
          <p:nvGrpSpPr>
            <p:cNvPr id="14" name="组合 13"/>
            <p:cNvGrpSpPr/>
            <p:nvPr/>
          </p:nvGrpSpPr>
          <p:grpSpPr>
            <a:xfrm>
              <a:off x="6219" y="2424"/>
              <a:ext cx="6802" cy="736"/>
              <a:chOff x="6219" y="2328"/>
              <a:chExt cx="6802" cy="736"/>
            </a:xfrm>
          </p:grpSpPr>
          <p:sp>
            <p:nvSpPr>
              <p:cNvPr id="34" name="圆角矩形 33"/>
              <p:cNvSpPr/>
              <p:nvPr>
                <p:custDataLst>
                  <p:tags r:id="rId12"/>
                </p:custDataLst>
              </p:nvPr>
            </p:nvSpPr>
            <p:spPr>
              <a:xfrm>
                <a:off x="6219" y="2328"/>
                <a:ext cx="6803" cy="737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7377" y="2443"/>
                <a:ext cx="4486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培养考察阶段</a:t>
                </a:r>
                <a:endParaRPr lang="zh-CN" altLang="en-US" sz="15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219" y="3996"/>
              <a:ext cx="6802" cy="736"/>
              <a:chOff x="6219" y="3828"/>
              <a:chExt cx="6802" cy="736"/>
            </a:xfrm>
          </p:grpSpPr>
          <p:sp>
            <p:nvSpPr>
              <p:cNvPr id="2" name="圆角矩形 1"/>
              <p:cNvSpPr/>
              <p:nvPr>
                <p:custDataLst>
                  <p:tags r:id="rId14"/>
                </p:custDataLst>
              </p:nvPr>
            </p:nvSpPr>
            <p:spPr>
              <a:xfrm>
                <a:off x="6219" y="3828"/>
                <a:ext cx="6803" cy="737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7377" y="3943"/>
                <a:ext cx="4486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组织预审阶段</a:t>
                </a:r>
                <a:endParaRPr lang="zh-CN" altLang="en-US" sz="15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6219" y="5568"/>
              <a:ext cx="6802" cy="736"/>
              <a:chOff x="6219" y="5328"/>
              <a:chExt cx="6802" cy="736"/>
            </a:xfrm>
          </p:grpSpPr>
          <p:sp>
            <p:nvSpPr>
              <p:cNvPr id="4" name="圆角矩形 3"/>
              <p:cNvSpPr/>
              <p:nvPr>
                <p:custDataLst>
                  <p:tags r:id="rId16"/>
                </p:custDataLst>
              </p:nvPr>
            </p:nvSpPr>
            <p:spPr>
              <a:xfrm>
                <a:off x="6219" y="5328"/>
                <a:ext cx="6803" cy="737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7377" y="5443"/>
                <a:ext cx="4486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履行入党手续阶段</a:t>
                </a:r>
                <a:endParaRPr lang="zh-CN" altLang="en-US" sz="15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6219" y="7140"/>
              <a:ext cx="6802" cy="736"/>
              <a:chOff x="6219" y="7043"/>
              <a:chExt cx="6802" cy="736"/>
            </a:xfrm>
          </p:grpSpPr>
          <p:sp>
            <p:nvSpPr>
              <p:cNvPr id="8" name="圆角矩形 7"/>
              <p:cNvSpPr/>
              <p:nvPr>
                <p:custDataLst>
                  <p:tags r:id="rId18"/>
                </p:custDataLst>
              </p:nvPr>
            </p:nvSpPr>
            <p:spPr>
              <a:xfrm>
                <a:off x="6219" y="7043"/>
                <a:ext cx="6803" cy="737"/>
              </a:xfrm>
              <a:prstGeom prst="roundRect">
                <a:avLst>
                  <a:gd name="adj" fmla="val 15224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6614" y="7158"/>
                <a:ext cx="6013" cy="5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500" b="1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</a:rPr>
                  <a:t>预备党员的管理教育和办理转正手续阶段</a:t>
                </a:r>
                <a:endParaRPr lang="zh-CN" altLang="en-US" sz="1500" b="1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</p:grpSp>
        <p:cxnSp>
          <p:nvCxnSpPr>
            <p:cNvPr id="19" name="直接箭头连接符 18"/>
            <p:cNvCxnSpPr>
              <a:stCxn id="34" idx="2"/>
              <a:endCxn id="2" idx="0"/>
            </p:cNvCxnSpPr>
            <p:nvPr/>
          </p:nvCxnSpPr>
          <p:spPr>
            <a:xfrm>
              <a:off x="9620" y="3161"/>
              <a:ext cx="0" cy="835"/>
            </a:xfrm>
            <a:prstGeom prst="straightConnector1">
              <a:avLst/>
            </a:prstGeom>
            <a:ln>
              <a:solidFill>
                <a:srgbClr val="CA00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>
              <a:stCxn id="2" idx="2"/>
              <a:endCxn id="4" idx="0"/>
            </p:cNvCxnSpPr>
            <p:nvPr/>
          </p:nvCxnSpPr>
          <p:spPr>
            <a:xfrm>
              <a:off x="9620" y="4733"/>
              <a:ext cx="0" cy="835"/>
            </a:xfrm>
            <a:prstGeom prst="straightConnector1">
              <a:avLst/>
            </a:prstGeom>
            <a:ln>
              <a:solidFill>
                <a:srgbClr val="CA00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>
              <a:stCxn id="4" idx="2"/>
              <a:endCxn id="8" idx="0"/>
            </p:cNvCxnSpPr>
            <p:nvPr/>
          </p:nvCxnSpPr>
          <p:spPr>
            <a:xfrm>
              <a:off x="9620" y="6305"/>
              <a:ext cx="0" cy="835"/>
            </a:xfrm>
            <a:prstGeom prst="straightConnector1">
              <a:avLst/>
            </a:prstGeom>
            <a:ln>
              <a:solidFill>
                <a:srgbClr val="CA00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pic>
        <p:nvPicPr>
          <p:cNvPr id="23" name="图片 22" descr="51miz-E841749-4039D013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21" cstate="screen"/>
          <a:stretch>
            <a:fillRect/>
          </a:stretch>
        </p:blipFill>
        <p:spPr>
          <a:xfrm>
            <a:off x="10126980" y="273050"/>
            <a:ext cx="1776730" cy="116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18920" y="1423035"/>
            <a:ext cx="9154160" cy="1783080"/>
            <a:chOff x="2392" y="2241"/>
            <a:chExt cx="14416" cy="2808"/>
          </a:xfrm>
        </p:grpSpPr>
        <p:sp>
          <p:nvSpPr>
            <p:cNvPr id="10" name="文本框 9"/>
            <p:cNvSpPr txBox="1"/>
            <p:nvPr>
              <p:custDataLst>
                <p:tags r:id="rId1"/>
              </p:custDataLst>
            </p:nvPr>
          </p:nvSpPr>
          <p:spPr>
            <a:xfrm>
              <a:off x="2392" y="2241"/>
              <a:ext cx="14416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0" b="1">
                  <a:ln w="76200">
                    <a:solidFill>
                      <a:schemeClr val="bg1"/>
                    </a:solidFill>
                  </a:ln>
                  <a:solidFill>
                    <a:schemeClr val="bg1"/>
                  </a:solidFill>
                  <a:effectLst>
                    <a:outerShdw blurRad="25400" dist="12700" dir="2700000" algn="tl" rotWithShape="0">
                      <a:prstClr val="black">
                        <a:alpha val="40000"/>
                      </a:prstClr>
                    </a:outerShdw>
                  </a:effectLst>
                  <a:latin typeface="汉呈王天喜毛笔书法" panose="03000509000000000000" charset="-128"/>
                  <a:ea typeface="汉呈王天喜毛笔书法" panose="03000509000000000000" charset="-128"/>
                </a:rPr>
                <a:t>感谢您的观看</a:t>
              </a:r>
              <a:endParaRPr lang="zh-CN" altLang="en-US" sz="11000" b="1">
                <a:ln w="76200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254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汉呈王天喜毛笔书法" panose="03000509000000000000" charset="-128"/>
                <a:ea typeface="汉呈王天喜毛笔书法" panose="03000509000000000000" charset="-128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392" y="2241"/>
              <a:ext cx="14416" cy="28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0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汉呈王天喜毛笔书法" panose="03000509000000000000" charset="-128"/>
                  <a:ea typeface="汉呈王天喜毛笔书法" panose="03000509000000000000" charset="-128"/>
                </a:rPr>
                <a:t>感谢您的观看</a:t>
              </a:r>
              <a:endParaRPr lang="zh-CN" altLang="en-US" sz="11000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汉呈王天喜毛笔书法" panose="03000509000000000000" charset="-128"/>
                <a:ea typeface="汉呈王天喜毛笔书法" panose="03000509000000000000" charset="-128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590483" y="3709035"/>
            <a:ext cx="70110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</a:rPr>
              <a:t>我志愿加入中国共产党，拥护党的纲领，遵守党的章程，履行党员义务，执行党的决定，严守党的纪律，保守党的秘密，对党忠诚，积极工作，为共产主义奋斗终身，随时准备为党和人民牺牲一切，永不叛党。</a:t>
            </a:r>
            <a:endParaRPr lang="zh-CN" altLang="en-US" sz="1000">
              <a:solidFill>
                <a:schemeClr val="tx1">
                  <a:lumMod val="65000"/>
                  <a:lumOff val="35000"/>
                </a:schemeClr>
              </a:solidFill>
              <a:latin typeface="阿里巴巴普惠体" panose="00020600040101010101" charset="-122"/>
              <a:ea typeface="阿里巴巴普惠体" panose="0002060004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51580" y="763270"/>
            <a:ext cx="4688840" cy="539750"/>
            <a:chOff x="5908" y="1330"/>
            <a:chExt cx="7384" cy="850"/>
          </a:xfrm>
        </p:grpSpPr>
        <p:sp>
          <p:nvSpPr>
            <p:cNvPr id="15" name="文本框 14"/>
            <p:cNvSpPr txBox="1"/>
            <p:nvPr/>
          </p:nvSpPr>
          <p:spPr>
            <a:xfrm>
              <a:off x="5908" y="1465"/>
              <a:ext cx="7384" cy="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不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忘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初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心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    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牢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记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使</a:t>
              </a:r>
              <a:r>
                <a:rPr lang="en-US" altLang="zh-CN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/</a:t>
              </a:r>
              <a:r>
                <a:rPr lang="zh-CN" altLang="en-US">
                  <a:gradFill>
                    <a:gsLst>
                      <a:gs pos="0">
                        <a:srgbClr val="FD4105"/>
                      </a:gs>
                      <a:gs pos="68000">
                        <a:srgbClr val="CA0003"/>
                      </a:gs>
                    </a:gsLst>
                    <a:lin ang="5400000" scaled="0"/>
                  </a:gradFill>
                  <a:latin typeface="阿里巴巴普惠体" panose="00020600040101010101" charset="-122"/>
                  <a:ea typeface="阿里巴巴普惠体" panose="00020600040101010101" charset="-122"/>
                </a:rPr>
                <a:t>命</a:t>
              </a:r>
              <a:endParaRPr lang="zh-CN" altLang="en-US">
                <a:gradFill>
                  <a:gsLst>
                    <a:gs pos="0">
                      <a:srgbClr val="FD4105"/>
                    </a:gs>
                    <a:gs pos="68000">
                      <a:srgbClr val="CA0003"/>
                    </a:gs>
                  </a:gsLst>
                  <a:lin ang="5400000" scaled="0"/>
                </a:gradFill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pic>
          <p:nvPicPr>
            <p:cNvPr id="16" name="图片 15" descr="51miz-E861285-D4C98F98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>
              <a:off x="9175" y="1330"/>
              <a:ext cx="850" cy="850"/>
            </a:xfrm>
            <a:prstGeom prst="rect">
              <a:avLst/>
            </a:prstGeom>
          </p:spPr>
        </p:pic>
      </p:grpSp>
      <p:grpSp>
        <p:nvGrpSpPr>
          <p:cNvPr id="38" name="组合 37"/>
          <p:cNvGrpSpPr/>
          <p:nvPr/>
        </p:nvGrpSpPr>
        <p:grpSpPr>
          <a:xfrm>
            <a:off x="2819400" y="3162300"/>
            <a:ext cx="6553200" cy="396240"/>
            <a:chOff x="4440" y="4980"/>
            <a:chExt cx="10320" cy="624"/>
          </a:xfrm>
        </p:grpSpPr>
        <p:grpSp>
          <p:nvGrpSpPr>
            <p:cNvPr id="37" name="组合 36"/>
            <p:cNvGrpSpPr/>
            <p:nvPr/>
          </p:nvGrpSpPr>
          <p:grpSpPr>
            <a:xfrm>
              <a:off x="4440" y="5009"/>
              <a:ext cx="10320" cy="566"/>
              <a:chOff x="4440" y="5009"/>
              <a:chExt cx="10320" cy="566"/>
            </a:xfrm>
          </p:grpSpPr>
          <p:pic>
            <p:nvPicPr>
              <p:cNvPr id="32" name="图片 31" descr="51miz-E861285-D4C98F98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4837" y="5009"/>
                <a:ext cx="567" cy="567"/>
              </a:xfrm>
              <a:prstGeom prst="rect">
                <a:avLst/>
              </a:prstGeom>
            </p:spPr>
          </p:pic>
          <p:pic>
            <p:nvPicPr>
              <p:cNvPr id="34" name="图片 33" descr="51miz-E861285-D4C98F98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4" cstate="screen"/>
              <a:stretch>
                <a:fillRect/>
              </a:stretch>
            </p:blipFill>
            <p:spPr>
              <a:xfrm>
                <a:off x="13797" y="5009"/>
                <a:ext cx="567" cy="567"/>
              </a:xfrm>
              <a:prstGeom prst="rect">
                <a:avLst/>
              </a:prstGeom>
            </p:spPr>
          </p:pic>
          <p:pic>
            <p:nvPicPr>
              <p:cNvPr id="33" name="图片 32" descr="51miz-E861285-D4C98F98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14364" y="5094"/>
                <a:ext cx="397" cy="397"/>
              </a:xfrm>
              <a:prstGeom prst="rect">
                <a:avLst/>
              </a:prstGeom>
            </p:spPr>
          </p:pic>
          <p:pic>
            <p:nvPicPr>
              <p:cNvPr id="35" name="图片 34" descr="51miz-E861285-D4C98F98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screen"/>
              <a:stretch>
                <a:fillRect/>
              </a:stretch>
            </p:blipFill>
            <p:spPr>
              <a:xfrm>
                <a:off x="4440" y="5094"/>
                <a:ext cx="397" cy="397"/>
              </a:xfrm>
              <a:prstGeom prst="rect">
                <a:avLst/>
              </a:prstGeom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5484" y="4980"/>
              <a:ext cx="8233" cy="624"/>
              <a:chOff x="5484" y="4995"/>
              <a:chExt cx="8233" cy="624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5484" y="4995"/>
                <a:ext cx="8233" cy="6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rgbClr val="FD4105"/>
                  </a:gs>
                  <a:gs pos="100000">
                    <a:srgbClr val="CA0003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阿里巴巴普惠体" panose="00020600040101010101" charset="-122"/>
                  <a:ea typeface="阿里巴巴普惠体" panose="00020600040101010101" charset="-122"/>
                </a:endParaRP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6583" y="5017"/>
                <a:ext cx="6035" cy="58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dist"/>
                <a:r>
                  <a:rPr lang="zh-CN" altLang="en-US">
                    <a:solidFill>
                      <a:schemeClr val="bg1"/>
                    </a:solidFill>
                    <a:latin typeface="阿里巴巴普惠体" panose="00020600040101010101" charset="-122"/>
                    <a:ea typeface="阿里巴巴普惠体" panose="00020600040101010101" charset="-122"/>
                    <a:sym typeface="+mn-ea"/>
                  </a:rPr>
                  <a:t>党在我心中，永远跟党走</a:t>
                </a:r>
                <a:endParaRPr lang="zh-CN" altLang="en-US">
                  <a:solidFill>
                    <a:schemeClr val="bg1"/>
                  </a:solidFill>
                  <a:latin typeface="阿里巴巴普惠体" panose="00020600040101010101" charset="-122"/>
                  <a:ea typeface="阿里巴巴普惠体" panose="00020600040101010101" charset="-122"/>
                  <a:sym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528820" y="4368165"/>
            <a:ext cx="3134360" cy="324000"/>
            <a:chOff x="6957" y="7007"/>
            <a:chExt cx="4936" cy="566"/>
          </a:xfrm>
        </p:grpSpPr>
        <p:sp>
          <p:nvSpPr>
            <p:cNvPr id="24" name="矩形 23"/>
            <p:cNvSpPr/>
            <p:nvPr/>
          </p:nvSpPr>
          <p:spPr>
            <a:xfrm>
              <a:off x="6957" y="7007"/>
              <a:ext cx="2468" cy="567"/>
            </a:xfrm>
            <a:prstGeom prst="rect">
              <a:avLst/>
            </a:prstGeom>
            <a:gradFill>
              <a:gsLst>
                <a:gs pos="0">
                  <a:srgbClr val="FD4105"/>
                </a:gs>
                <a:gs pos="100000">
                  <a:srgbClr val="CA0003"/>
                </a:gs>
              </a:gsLst>
              <a:lin ang="5400000" scaled="0"/>
            </a:gradFill>
            <a:ln>
              <a:solidFill>
                <a:srgbClr val="CA0003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latin typeface="阿里巴巴普惠体" panose="00020600040101010101" charset="-122"/>
                  <a:ea typeface="阿里巴巴普惠体" panose="00020600040101010101" charset="-122"/>
                </a:rPr>
                <a:t>主讲人：觅觅</a:t>
              </a:r>
              <a:endParaRPr lang="zh-CN" altLang="en-US" sz="1200">
                <a:latin typeface="阿里巴巴普惠体" panose="00020600040101010101" charset="-122"/>
                <a:ea typeface="阿里巴巴普惠体" panose="0002060004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9"/>
              </p:custDataLst>
            </p:nvPr>
          </p:nvSpPr>
          <p:spPr>
            <a:xfrm>
              <a:off x="9425" y="7007"/>
              <a:ext cx="2468" cy="567"/>
            </a:xfrm>
            <a:prstGeom prst="rect">
              <a:avLst/>
            </a:prstGeom>
            <a:noFill/>
            <a:ln>
              <a:solidFill>
                <a:srgbClr val="CA0003"/>
              </a:soli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FD4105"/>
                      </a:gs>
                      <a:gs pos="100000">
                        <a:srgbClr val="CA0003"/>
                      </a:gs>
                    </a:gsLst>
                    <a:lin ang="5400000" scaled="0"/>
                  </a:gra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日期：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2023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年</a:t>
              </a:r>
              <a:r>
                <a:rPr lang="en-US" altLang="zh-CN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XX</a:t>
              </a:r>
              <a:r>
                <a:rPr lang="zh-CN" altLang="en-US"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阿里巴巴普惠体" panose="00020600040101010101" charset="-122"/>
                  <a:ea typeface="阿里巴巴普惠体" panose="00020600040101010101" charset="-122"/>
                  <a:cs typeface="阿里巴巴普惠体" panose="00020600040101010101" charset="-122"/>
                </a:rPr>
                <a:t>月</a:t>
              </a:r>
              <a:endPara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阿里巴巴普惠体" panose="00020600040101010101" charset="-122"/>
                <a:ea typeface="阿里巴巴普惠体" panose="00020600040101010101" charset="-122"/>
                <a:cs typeface="阿里巴巴普惠体" panose="0002060004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COMMONDATA" val="eyJoZGlkIjoiMDU2OWYyNTgwZGUxY2JhYzk0MDc1ZmMyZWU4YWFhMmQ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WPS 演示</Application>
  <PresentationFormat>宽屏</PresentationFormat>
  <Paragraphs>64</Paragraphs>
  <Slides>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汉呈王天喜毛笔书法</vt:lpstr>
      <vt:lpstr>阿里巴巴普惠体</vt:lpstr>
      <vt:lpstr>微软雅黑</vt:lpstr>
      <vt:lpstr>Arial Unicode MS</vt:lpstr>
      <vt:lpstr>Calibri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</dc:creator>
  <cp:lastModifiedBy>April^^</cp:lastModifiedBy>
  <cp:revision>24</cp:revision>
  <dcterms:created xsi:type="dcterms:W3CDTF">2023-10-12T04:49:00Z</dcterms:created>
  <dcterms:modified xsi:type="dcterms:W3CDTF">2025-03-26T10:14:56Z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14FF5F7F02AA41D795B2E07AFFE4D7A5_12</vt:lpwstr>
  </property>
  <property fmtid="{D5CDD505-2E9C-101B-9397-08002B2CF9AE}" pid="3" name="KSOProductBuildVer">
    <vt:lpwstr>2052-12.1.0.20305</vt:lpwstr>
  </property>
</Properties>
</file>