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80" r:id="rId6"/>
  </p:sldIdLst>
  <p:sldSz cx="12192000" cy="6858000"/>
  <p:notesSz cx="6858000" cy="9144000"/>
  <p:custDataLst>
    <p:tags r:id="rId1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字魂35号-经典雅黑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5E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6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45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9135B9C-EA47-40BB-8645-5EB09024699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97A42CD-BF57-430E-BDC4-E589CB5D993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AFEC0F4-0E7F-4522-B38B-56F67CE87AF9}" type="slidenum">
              <a:rPr lang="zh-CN" altLang="en-US" smtClean="0">
                <a:cs typeface="字魂35号-经典雅黑"/>
              </a:rPr>
            </a:fld>
            <a:endParaRPr lang="zh-CN" altLang="en-US" smtClean="0">
              <a:cs typeface="字魂35号-经典雅黑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0F29FC-457C-46D2-9B7C-E5967EF9F6DB}" type="slidenum">
              <a:rPr lang="zh-CN" altLang="en-US" smtClean="0">
                <a:solidFill>
                  <a:srgbClr val="000000"/>
                </a:solidFill>
                <a:cs typeface="字魂35号-经典雅黑"/>
              </a:rPr>
            </a:fld>
            <a:endParaRPr lang="zh-CN" altLang="en-US" smtClean="0">
              <a:solidFill>
                <a:srgbClr val="000000"/>
              </a:solidFill>
              <a:cs typeface="字魂35号-经典雅黑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1AC9D1-0952-44CB-9A8A-580EC1586D01}" type="slidenum">
              <a:rPr lang="zh-CN" altLang="en-US" smtClean="0">
                <a:solidFill>
                  <a:srgbClr val="000000"/>
                </a:solidFill>
                <a:cs typeface="字魂35号-经典雅黑"/>
              </a:rPr>
            </a:fld>
            <a:endParaRPr lang="zh-CN" altLang="en-US" smtClean="0">
              <a:solidFill>
                <a:srgbClr val="000000"/>
              </a:solidFill>
              <a:cs typeface="字魂35号-经典雅黑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B0549-9B5C-4755-AFF2-AD6DF1D89DD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3B3F3-2B53-43FA-931B-07C50E687C2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2EFF6-1A5C-4894-AC56-CFD14CCDF16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FE6462-78AF-47C2-9675-A2AA7C6244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955AB-6A81-40FC-9BF9-61C18B385CF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7C090-AE7D-4A0B-B4A9-6CD33ECA465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20106-4D93-4240-8BA5-A64D462EC55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3834AD-8C0E-45BE-A5AF-11165A4E5AB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A82CE-4AD8-4F18-817F-9EA4813E06E4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45817-5394-46AC-A276-A7D0734B99F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5A80C4-901A-42B5-8317-3B1EAEB15CA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6992F-67EF-46A8-90A9-F13DF19AFD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78463-396B-4037-BB8E-CA515528D7D9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78D53-2901-4232-A431-D838DDB0FCC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35B39-B7A3-4A5F-ACEB-5F52A528457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8AC17-12EC-428A-9D33-9A1AB0091A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52C4B-FD7D-4163-A63C-F2225FBA8E8A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82F83-8941-4C6E-80F6-F5A5C6D8F0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6A726-5996-43A6-8BA7-19CA0AD4AFD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DD317-27C2-4180-B62A-9205EB8C36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2B4619-FD97-4984-BCD3-47C006E074DC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4F5D90-E9E3-49AF-B429-563DB90077C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03EFFE7-B16C-4D8C-B25C-FE0516BB570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0BCEE63-FE35-4BE7-A878-F235651C3309}" type="slidenum">
              <a:rPr lang="zh-CN" altLang="en-US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5E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Tm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字魂35号-经典雅黑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微软雅黑" panose="020B0503020204020204" pitchFamily="34" charset="-122"/>
          <a:ea typeface="字魂35号-经典雅黑"/>
          <a:cs typeface="字魂35号-经典雅黑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字魂35号-经典雅黑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字魂35号-经典雅黑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字魂35号-经典雅黑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字魂35号-经典雅黑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字魂35号-经典雅黑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004050" y="2746375"/>
            <a:ext cx="5184775" cy="41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049713"/>
            <a:ext cx="4460875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矩形 29"/>
          <p:cNvSpPr/>
          <p:nvPr/>
        </p:nvSpPr>
        <p:spPr>
          <a:xfrm>
            <a:off x="2215516" y="1600835"/>
            <a:ext cx="7760970" cy="2122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三月三、清明节放假</a:t>
            </a:r>
            <a:endParaRPr lang="zh-CN" altLang="en-US" sz="6600" b="1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安全教育主题班会</a:t>
            </a:r>
            <a:endParaRPr lang="zh-CN" altLang="en-US" sz="6600" b="1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291648" y="3852863"/>
            <a:ext cx="39928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班级：城乡规划</a:t>
            </a:r>
            <a:r>
              <a:rPr lang="en-US" altLang="zh-CN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2401-2402</a:t>
            </a:r>
            <a:r>
              <a:rPr lang="zh-CN" altLang="en-US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班</a:t>
            </a:r>
            <a:endParaRPr lang="zh-CN" altLang="en-US" sz="24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辅导员：周晓卉</a:t>
            </a:r>
            <a:endParaRPr lang="zh-CN" altLang="en-US" sz="24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日期：</a:t>
            </a:r>
            <a:r>
              <a:rPr lang="en-US" altLang="zh-CN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2025</a:t>
            </a:r>
            <a:r>
              <a:rPr lang="zh-CN" altLang="en-US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年</a:t>
            </a:r>
            <a:r>
              <a:rPr lang="en-US" altLang="zh-CN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3</a:t>
            </a:r>
            <a:r>
              <a:rPr lang="zh-CN" altLang="en-US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月</a:t>
            </a:r>
            <a:r>
              <a:rPr lang="en-US" altLang="zh-CN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26</a:t>
            </a:r>
            <a:r>
              <a:rPr lang="zh-CN" altLang="en-US" sz="2400" dirty="0">
                <a:solidFill>
                  <a:srgbClr val="C00000"/>
                </a:solidFill>
                <a:latin typeface="字体视界-NEW魏碑体" panose="02010601030101010101" pitchFamily="2" charset="-122"/>
                <a:ea typeface="字体视界-NEW魏碑体" panose="02010601030101010101" pitchFamily="2" charset="-122"/>
                <a:cs typeface="+mn-ea"/>
                <a:sym typeface="+mn-lt"/>
              </a:rPr>
              <a:t>日</a:t>
            </a:r>
            <a:endParaRPr lang="en-US" altLang="zh-CN" sz="2400" dirty="0">
              <a:solidFill>
                <a:srgbClr val="C00000"/>
              </a:solidFill>
              <a:latin typeface="字体视界-NEW魏碑体" panose="02010601030101010101" pitchFamily="2" charset="-122"/>
              <a:ea typeface="字体视界-NEW魏碑体" panose="02010601030101010101" pitchFamily="2" charset="-122"/>
              <a:cs typeface="+mn-ea"/>
              <a:sym typeface="+mn-lt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70963" y="83820"/>
            <a:ext cx="2857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02340" flipH="1">
            <a:off x="981075" y="392748"/>
            <a:ext cx="2100263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-0.41185 1.48148E-6 " pathEditMode="relative" rAng="0" ptsTypes="AA">
                                      <p:cBhvr>
                                        <p:cTn id="18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99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1.85185E-6 L 0.31575 1.85185E-6 " pathEditMode="relative" rAng="0" ptsTypes="AA">
                                      <p:cBhvr>
                                        <p:cTn id="25" dur="2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1.11111E-6 L 0.31575 -1.11111E-6 " pathEditMode="relative" rAng="0" ptsTypes="AA">
                                      <p:cBhvr>
                                        <p:cTn id="32" dur="5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0.31576 -2.96296E-6 " pathEditMode="relative" rAng="0" ptsTypes="AA">
                                      <p:cBhvr>
                                        <p:cTn id="39" dur="50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88313" y="246063"/>
            <a:ext cx="4103687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25"/>
          <p:cNvCxnSpPr/>
          <p:nvPr/>
        </p:nvCxnSpPr>
        <p:spPr>
          <a:xfrm>
            <a:off x="0" y="920750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5313" y="1571625"/>
            <a:ext cx="6561137" cy="682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r>
              <a:rPr lang="zh-CN" altLang="en-US" sz="3600" b="1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 一、学生放假及补课安排</a:t>
            </a:r>
            <a:endParaRPr lang="zh-CN" altLang="en-US" sz="3600" b="1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endParaRPr lang="zh-CN" altLang="en-US" sz="2800">
              <a:latin typeface="微软雅黑" panose="020B0503020204020204" pitchFamily="34" charset="-122"/>
              <a:ea typeface="字魂35号-经典雅黑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44513" y="2254250"/>
            <a:ext cx="11102975" cy="368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lnSpc>
                <a:spcPct val="110000"/>
              </a:lnSpc>
            </a:pPr>
            <a:endParaRPr lang="zh-CN" altLang="en-US" sz="3200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（一）放假时间：</a:t>
            </a:r>
            <a:endParaRPr lang="zh-CN" altLang="en-US" sz="3200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 algn="ctr">
              <a:lnSpc>
                <a:spcPct val="110000"/>
              </a:lnSpc>
            </a:pP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3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月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29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日至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4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月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6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日放假，共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9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天。</a:t>
            </a:r>
            <a:endParaRPr lang="zh-CN" altLang="en-US" sz="3200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>
              <a:lnSpc>
                <a:spcPct val="110000"/>
              </a:lnSpc>
            </a:pPr>
            <a:endParaRPr lang="zh-CN" altLang="en-US" sz="3200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>
              <a:lnSpc>
                <a:spcPct val="110000"/>
              </a:lnSpc>
            </a:pP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（二）补课安排：</a:t>
            </a:r>
            <a:endParaRPr lang="zh-CN" altLang="en-US" sz="3200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        4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月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12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日（星期六）补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4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月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2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日（星期三）的课</a:t>
            </a:r>
            <a:endParaRPr lang="zh-CN" altLang="en-US" sz="3200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 algn="l">
              <a:lnSpc>
                <a:spcPct val="110000"/>
              </a:lnSpc>
            </a:pP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        4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月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19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日（星期六 ）补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4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月</a:t>
            </a:r>
            <a:r>
              <a:rPr lang="en-US" altLang="zh-CN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3</a:t>
            </a:r>
            <a:r>
              <a:rPr lang="zh-CN" altLang="en-US" sz="3200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日（星期四）的课</a:t>
            </a:r>
            <a:endParaRPr lang="zh-CN" altLang="en-US" sz="3200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</p:txBody>
      </p:sp>
      <p:sp>
        <p:nvSpPr>
          <p:cNvPr id="11" name="圆角矩形 10"/>
          <p:cNvSpPr/>
          <p:nvPr>
            <p:custDataLst>
              <p:tags r:id="rId2"/>
            </p:custDataLst>
          </p:nvPr>
        </p:nvSpPr>
        <p:spPr>
          <a:xfrm>
            <a:off x="415925" y="1573213"/>
            <a:ext cx="11576050" cy="4464050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字魂35号-经典雅黑"/>
              <a:cs typeface="+mn-ea"/>
              <a:sym typeface="+mn-lt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  <p:bldLst>
      <p:bldP spid="2" grpId="1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2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088313" y="246063"/>
            <a:ext cx="4103687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6" name="直接连接符 25"/>
          <p:cNvCxnSpPr/>
          <p:nvPr/>
        </p:nvCxnSpPr>
        <p:spPr>
          <a:xfrm>
            <a:off x="0" y="920750"/>
            <a:ext cx="12192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6"/>
          <p:cNvSpPr/>
          <p:nvPr/>
        </p:nvSpPr>
        <p:spPr>
          <a:xfrm>
            <a:off x="3248025" y="1860550"/>
            <a:ext cx="6089650" cy="4575175"/>
          </a:xfrm>
          <a:prstGeom prst="roundRect">
            <a:avLst>
              <a:gd name="adj" fmla="val 0"/>
            </a:avLst>
          </a:prstGeom>
          <a:noFill/>
          <a:ln w="3175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defTabSz="1219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93"/>
          <p:cNvSpPr/>
          <p:nvPr/>
        </p:nvSpPr>
        <p:spPr>
          <a:xfrm>
            <a:off x="3133725" y="2001838"/>
            <a:ext cx="287338" cy="288925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defTabSz="1219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93"/>
          <p:cNvSpPr/>
          <p:nvPr/>
        </p:nvSpPr>
        <p:spPr>
          <a:xfrm rot="10800000">
            <a:off x="9099550" y="6419850"/>
            <a:ext cx="266700" cy="260350"/>
          </a:xfrm>
          <a:custGeom>
            <a:avLst/>
            <a:gdLst/>
            <a:ahLst/>
            <a:cxnLst/>
            <a:rect l="l" t="t" r="r" b="b"/>
            <a:pathLst>
              <a:path w="504056" h="504056">
                <a:moveTo>
                  <a:pt x="0" y="0"/>
                </a:moveTo>
                <a:lnTo>
                  <a:pt x="504056" y="0"/>
                </a:lnTo>
                <a:lnTo>
                  <a:pt x="504056" y="144016"/>
                </a:lnTo>
                <a:lnTo>
                  <a:pt x="144016" y="144016"/>
                </a:lnTo>
                <a:lnTo>
                  <a:pt x="144016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bg1"/>
          </a:solidFill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algn="ctr" defTabSz="1219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kern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矩形 8"/>
          <p:cNvSpPr>
            <a:spLocks noChangeArrowheads="1"/>
          </p:cNvSpPr>
          <p:nvPr/>
        </p:nvSpPr>
        <p:spPr bwMode="auto">
          <a:xfrm>
            <a:off x="3132138" y="1925638"/>
            <a:ext cx="6161087" cy="1346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9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9" name="矩形 9"/>
          <p:cNvSpPr>
            <a:spLocks noChangeArrowheads="1"/>
          </p:cNvSpPr>
          <p:nvPr/>
        </p:nvSpPr>
        <p:spPr bwMode="auto">
          <a:xfrm>
            <a:off x="4411663" y="942975"/>
            <a:ext cx="3602037" cy="92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300"/>
              </a:spcAft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60" name="文本框 1"/>
          <p:cNvSpPr txBox="1">
            <a:spLocks noChangeArrowheads="1"/>
          </p:cNvSpPr>
          <p:nvPr/>
        </p:nvSpPr>
        <p:spPr bwMode="auto">
          <a:xfrm>
            <a:off x="3963988" y="2039938"/>
            <a:ext cx="4503737" cy="3995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4000" b="1" u="sng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一、宿舍安全</a:t>
            </a:r>
            <a:endParaRPr lang="zh-CN" altLang="en-US" sz="4000" b="1" u="sng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u="sng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二、交通安全</a:t>
            </a:r>
            <a:endParaRPr lang="zh-CN" altLang="en-US" sz="4000" b="1" u="sng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u="sng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三、财产安全</a:t>
            </a:r>
            <a:endParaRPr lang="zh-CN" altLang="en-US" sz="4000" b="1" u="sng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b="1" u="sng">
                <a:solidFill>
                  <a:srgbClr val="C00000"/>
                </a:solidFill>
                <a:latin typeface="字体视界-NEW魏碑体"/>
                <a:ea typeface="字体视界-NEW魏碑体"/>
                <a:cs typeface="字体视界-NEW魏碑体"/>
              </a:rPr>
              <a:t>四、人身安全</a:t>
            </a:r>
            <a:endParaRPr lang="zh-CN" altLang="en-US" sz="4000" b="1" u="sng">
              <a:solidFill>
                <a:srgbClr val="C00000"/>
              </a:solidFill>
              <a:latin typeface="字体视界-NEW魏碑体"/>
              <a:ea typeface="字体视界-NEW魏碑体"/>
              <a:cs typeface="字体视界-NEW魏碑体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NTEwODk0ZDRlOGIxODQxNmUxYjE2ZDcwZWQ4M2NkZTcifQ=="/>
</p:tagLst>
</file>

<file path=ppt/theme/theme1.xml><?xml version="1.0" encoding="utf-8"?>
<a:theme xmlns:a="http://schemas.openxmlformats.org/drawingml/2006/main" name="主题1">
  <a:themeElements>
    <a:clrScheme name="自定义 3">
      <a:dk1>
        <a:sysClr val="windowText" lastClr="000000"/>
      </a:dk1>
      <a:lt1>
        <a:sysClr val="window" lastClr="FFFFFF"/>
      </a:lt1>
      <a:dk2>
        <a:srgbClr val="BE0000"/>
      </a:dk2>
      <a:lt2>
        <a:srgbClr val="E7E6E6"/>
      </a:lt2>
      <a:accent1>
        <a:srgbClr val="BE0000"/>
      </a:accent1>
      <a:accent2>
        <a:srgbClr val="ED7D31"/>
      </a:accent2>
      <a:accent3>
        <a:srgbClr val="D20000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1y2jr50">
      <a:majorFont>
        <a:latin typeface="Microsoft YaHei"/>
        <a:ea typeface="字魂35号-经典雅黑"/>
        <a:cs typeface=""/>
      </a:majorFont>
      <a:minorFont>
        <a:latin typeface="Microsoft YaHei"/>
        <a:ea typeface="字魂35号-经典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190</Words>
  <Application>WPS 演示</Application>
  <PresentationFormat>自定义</PresentationFormat>
  <Paragraphs>26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Arial</vt:lpstr>
      <vt:lpstr>宋体</vt:lpstr>
      <vt:lpstr>Wingdings</vt:lpstr>
      <vt:lpstr>字魂35号-经典雅黑</vt:lpstr>
      <vt:lpstr>黑体</vt:lpstr>
      <vt:lpstr>微软雅黑</vt:lpstr>
      <vt:lpstr>字体视界-NEW魏碑体</vt:lpstr>
      <vt:lpstr>字体视界-NEW魏碑体</vt:lpstr>
      <vt:lpstr>Segoe Print</vt:lpstr>
      <vt:lpstr>Calibri</vt:lpstr>
      <vt:lpstr>Arial Unicode MS</vt:lpstr>
      <vt:lpstr>主题1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dc:description>http://www.ypppt.com/</dc:description>
  <cp:lastModifiedBy>April^^</cp:lastModifiedBy>
  <cp:revision>62</cp:revision>
  <dcterms:created xsi:type="dcterms:W3CDTF">2019-06-14T06:36:00Z</dcterms:created>
  <dcterms:modified xsi:type="dcterms:W3CDTF">2025-03-26T09:49:12Z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C19E3C0A988744D1833FE83911FB5F63_13</vt:lpwstr>
  </property>
  <property fmtid="{D5CDD505-2E9C-101B-9397-08002B2CF9AE}" pid="3" name="KSOProductBuildVer">
    <vt:lpwstr>2052-12.1.0.20305</vt:lpwstr>
  </property>
</Properties>
</file>