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48" y="3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72E75A-893B-AB7D-2A25-90D5349CA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A240AEB-126E-732E-6F17-BB354FCD8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2C0757-3BE7-CFEC-91D0-7A1E76C40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3D5BD-3CAC-43D8-92DA-FF81060B1874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C255114-5FB6-7701-6875-F8FEC9FE5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D5E60C-669D-B226-7E86-66FCB4828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56BE-C66F-4CBF-B30C-BD46CC9E19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7132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D28776-85D4-DBB4-A103-290EFAA48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E7702CE-E1DC-D733-68B4-0198E6C219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AA37A06-2E08-5DA1-F580-3BDE56574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3D5BD-3CAC-43D8-92DA-FF81060B1874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0003D8-2BAD-EB9C-E177-289A31CC7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5F0A400-BA96-E279-1CD3-6B24313A0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56BE-C66F-4CBF-B30C-BD46CC9E19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7901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5DD8403-DF36-4027-BF27-AE9F225834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E960E6C-8A93-91FD-C331-9F8A95C20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6E5678-E349-4CF9-50AC-F81F9E0FF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3D5BD-3CAC-43D8-92DA-FF81060B1874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84963CC-7C44-5D5F-D3B0-BE36242B8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0F7DF7F-C77A-5849-475D-265EF439A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56BE-C66F-4CBF-B30C-BD46CC9E19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8725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E923E0-7988-D6A0-F739-8C341FF7E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E8B4EFC-B766-4A3E-2CDA-AC182C5AE5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40DB3D-9C99-DEDA-B4A5-9F7A74658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3D5BD-3CAC-43D8-92DA-FF81060B1874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B3D2CCC-8306-2A92-EDAD-924FF4E56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36CE6C-6992-61CA-2127-252CD8AC2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56BE-C66F-4CBF-B30C-BD46CC9E19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7236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8BF331-4A1D-4CFD-41F5-E710E7F4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B5F653A-3E42-3A9F-B1C2-835CB0B60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B54939C-3DEF-369D-FA90-9DCF16EF8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3D5BD-3CAC-43D8-92DA-FF81060B1874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D4472CC-BAA6-5DC5-2CD0-E0236FB76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BE94FFA-06BA-AADC-E62B-6E26AA29D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56BE-C66F-4CBF-B30C-BD46CC9E19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3223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4664EC-7DF0-9F60-2929-7E9E91137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CCDD283-F14C-8D24-6340-F645495991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81E2233-E1E4-A3CF-77E8-852043BFA3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C4C7915-A20A-34F7-24F4-1E108AC3B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3D5BD-3CAC-43D8-92DA-FF81060B1874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59B11FA-8DC7-5833-A1A1-AAC1FDAFE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0FADD9E-E9DB-A13B-7361-D8C03D91A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56BE-C66F-4CBF-B30C-BD46CC9E19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203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D7607B-BCB7-CBA0-7004-B261E61DA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3D974CD-3C51-60D6-B46B-CEEF33A8C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2ADC3B7-7988-47FD-C344-D7785D7A3E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9F617E3-B7D2-8E9C-6DCA-D1E2BD6239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87A759A-43D7-20F5-46E7-8E6F5E9C66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C17C95C-AF73-DE1F-503B-A30A02950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3D5BD-3CAC-43D8-92DA-FF81060B1874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7D491A6-92FC-79C8-F833-853DF8EE5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4F9351-E40A-5535-C1F4-E0F2E61AB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56BE-C66F-4CBF-B30C-BD46CC9E19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5985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5E5162-C265-54EA-F9EA-A53106CA2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328F49A-8019-0C71-343E-7E413116E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3D5BD-3CAC-43D8-92DA-FF81060B1874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DE760F6-E93E-D292-E660-DE78C7931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B1D1CD7-3443-31A8-1CD2-C7A1481CB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56BE-C66F-4CBF-B30C-BD46CC9E19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3760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A89F855-2949-A2A0-A6B8-11C1CEF8F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3D5BD-3CAC-43D8-92DA-FF81060B1874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AE6EDAE-E12A-7891-C0D3-5A21DCBA7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EDEF56B-4E89-6F6B-10AC-09FB94618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56BE-C66F-4CBF-B30C-BD46CC9E19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071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CF2E94-D9F1-AEF2-1325-10B49EF4A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814EF38-C470-87EF-859C-47155EABD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355FA4B-386C-3B97-0EC6-821D91012A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D97BD8C-A7DF-1813-29DE-5D9AEB7B7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3D5BD-3CAC-43D8-92DA-FF81060B1874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A0323BF-A345-863F-8818-FBC34AD11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1B21A5C-CB9F-01E4-E999-50CD07591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56BE-C66F-4CBF-B30C-BD46CC9E19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0014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F9E94E-C34A-3934-AF54-9B4C7E8CA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C48330E-41E9-6C2B-500A-A298CA1F90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0F6F0A6-89B3-7C58-61B0-05BE905496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C9C7201-478C-1207-4D4E-2C78BBCF6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3D5BD-3CAC-43D8-92DA-FF81060B1874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F145D1E-8A9D-C6BC-9598-906439938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0151E0-16D1-C9C9-40BA-FD94F766C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956BE-C66F-4CBF-B30C-BD46CC9E19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0117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4F3AA4F-48D9-7A4A-DF61-DC1CFF57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AAA793-DBEF-7D07-1586-84F62BF84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A305289-8C4F-181D-D4F7-C9865616AC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3D5BD-3CAC-43D8-92DA-FF81060B1874}" type="datetimeFigureOut">
              <a:rPr lang="zh-CN" altLang="en-US" smtClean="0"/>
              <a:t>2025/3/1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3B0580-7DFB-3F77-39CC-D2E8F8EB89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7F10D14-3A39-8F1A-6261-D2FAB392BE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956BE-C66F-4CBF-B30C-BD46CC9E19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3256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DC7B33-EC75-AD3A-1778-F46648FD04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04CA47F-8F45-498A-7469-C5B81F173C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清晨的声音  24思政1  冯琳">
            <a:hlinkClick r:id="" action="ppaction://media"/>
            <a:extLst>
              <a:ext uri="{FF2B5EF4-FFF2-40B4-BE49-F238E27FC236}">
                <a16:creationId xmlns:a16="http://schemas.microsoft.com/office/drawing/2014/main" id="{275340B2-5C17-59AD-C56F-8551782143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" y="685800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57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宽屏</PresentationFormat>
  <Paragraphs>0</Paragraphs>
  <Slides>1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琳 冯</dc:creator>
  <cp:lastModifiedBy>琳 冯</cp:lastModifiedBy>
  <cp:revision>1</cp:revision>
  <dcterms:created xsi:type="dcterms:W3CDTF">2025-03-01T04:34:57Z</dcterms:created>
  <dcterms:modified xsi:type="dcterms:W3CDTF">2025-03-01T04:35:38Z</dcterms:modified>
</cp:coreProperties>
</file>