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302" r:id="rId2"/>
    <p:sldId id="303" r:id="rId3"/>
    <p:sldId id="257" r:id="rId4"/>
    <p:sldId id="258" r:id="rId5"/>
    <p:sldId id="259" r:id="rId6"/>
    <p:sldId id="260" r:id="rId7"/>
    <p:sldId id="261" r:id="rId8"/>
    <p:sldId id="263" r:id="rId9"/>
    <p:sldId id="264" r:id="rId10"/>
    <p:sldId id="265" r:id="rId11"/>
    <p:sldId id="266" r:id="rId12"/>
    <p:sldId id="267" r:id="rId13"/>
    <p:sldId id="268" r:id="rId14"/>
    <p:sldId id="272" r:id="rId15"/>
    <p:sldId id="275" r:id="rId16"/>
    <p:sldId id="276" r:id="rId17"/>
    <p:sldId id="277" r:id="rId18"/>
    <p:sldId id="299" r:id="rId19"/>
    <p:sldId id="273" r:id="rId20"/>
    <p:sldId id="274" r:id="rId21"/>
    <p:sldId id="278" r:id="rId22"/>
    <p:sldId id="280" r:id="rId23"/>
    <p:sldId id="281" r:id="rId24"/>
    <p:sldId id="304" r:id="rId25"/>
    <p:sldId id="305" r:id="rId26"/>
    <p:sldId id="282" r:id="rId27"/>
    <p:sldId id="283" r:id="rId28"/>
    <p:sldId id="284" r:id="rId29"/>
    <p:sldId id="289" r:id="rId30"/>
    <p:sldId id="291" r:id="rId31"/>
    <p:sldId id="292" r:id="rId32"/>
    <p:sldId id="293" r:id="rId33"/>
    <p:sldId id="285" r:id="rId34"/>
    <p:sldId id="286" r:id="rId35"/>
    <p:sldId id="287" r:id="rId36"/>
    <p:sldId id="288" r:id="rId37"/>
    <p:sldId id="294" r:id="rId38"/>
    <p:sldId id="295" r:id="rId39"/>
    <p:sldId id="296" r:id="rId40"/>
    <p:sldId id="297" r:id="rId41"/>
    <p:sldId id="298" r:id="rId42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Wingdings 3" panose="05040102010807070707" pitchFamily="18" charset="2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Wingdings 3" panose="05040102010807070707" pitchFamily="18" charset="2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Wingdings 3" panose="05040102010807070707" pitchFamily="18" charset="2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Wingdings 3" panose="05040102010807070707" pitchFamily="18" charset="2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Wingdings 3" panose="05040102010807070707" pitchFamily="18" charset="2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Wingdings 3" panose="05040102010807070707" pitchFamily="18" charset="2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Wingdings 3" panose="05040102010807070707" pitchFamily="18" charset="2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Wingdings 3" panose="05040102010807070707" pitchFamily="18" charset="2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Wingdings 3" panose="05040102010807070707" pitchFamily="18" charset="2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0021"/>
    <a:srgbClr val="69B3F1"/>
    <a:srgbClr val="FF9900"/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56" autoAdjust="0"/>
    <p:restoredTop sz="92819" autoAdjust="0"/>
  </p:normalViewPr>
  <p:slideViewPr>
    <p:cSldViewPr>
      <p:cViewPr varScale="1">
        <p:scale>
          <a:sx n="93" d="100"/>
          <a:sy n="93" d="100"/>
        </p:scale>
        <p:origin x="104" y="1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1278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57F3DA8C-5F99-428C-9076-2FB372CF036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D742170A-731C-4F5E-AAED-48EE0D6DF6D6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484" name="Rectangle 4">
            <a:extLst>
              <a:ext uri="{FF2B5EF4-FFF2-40B4-BE49-F238E27FC236}">
                <a16:creationId xmlns:a16="http://schemas.microsoft.com/office/drawing/2014/main" id="{70613CAC-62D1-421D-A961-15C56816965B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485" name="Rectangle 5">
            <a:extLst>
              <a:ext uri="{FF2B5EF4-FFF2-40B4-BE49-F238E27FC236}">
                <a16:creationId xmlns:a16="http://schemas.microsoft.com/office/drawing/2014/main" id="{363564C8-AC1C-432E-8E11-509DCA8FC665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0DDA19C8-B2CA-48BB-8534-C76C19D2FC8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A53BA98C-AC2E-4408-9427-B8888F0455DF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40DE4ECE-AB96-409B-8F22-30E8CCBC3D4D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52" name="Rectangle 4">
            <a:extLst>
              <a:ext uri="{FF2B5EF4-FFF2-40B4-BE49-F238E27FC236}">
                <a16:creationId xmlns:a16="http://schemas.microsoft.com/office/drawing/2014/main" id="{F7E26C06-8A6F-4424-A7DF-C0019F7BAD92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AB9E1C21-6A41-44D5-A96A-DFE4F544C3A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id="{3679056E-AE8B-4D8C-B2F6-81EDCC2CA3F9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9" name="Rectangle 7">
            <a:extLst>
              <a:ext uri="{FF2B5EF4-FFF2-40B4-BE49-F238E27FC236}">
                <a16:creationId xmlns:a16="http://schemas.microsoft.com/office/drawing/2014/main" id="{0F268119-7758-4C16-896A-ED9AE132C56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9F9896A0-2DA8-4B19-A6FD-56F3C8D6FC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2B24541F-74D3-4FAA-A3B0-97AB34BF238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D146B96-7B34-4767-927F-FDDF8A8ED536}" type="slidenum">
              <a:rPr lang="en-US" altLang="zh-CN" smtClean="0"/>
              <a:pPr>
                <a:spcBef>
                  <a:spcPct val="0"/>
                </a:spcBef>
              </a:pPr>
              <a:t>1</a:t>
            </a:fld>
            <a:endParaRPr lang="en-US" altLang="zh-CN"/>
          </a:p>
        </p:txBody>
      </p:sp>
      <p:sp>
        <p:nvSpPr>
          <p:cNvPr id="5123" name="Rectangle 2">
            <a:extLst>
              <a:ext uri="{FF2B5EF4-FFF2-40B4-BE49-F238E27FC236}">
                <a16:creationId xmlns:a16="http://schemas.microsoft.com/office/drawing/2014/main" id="{49B1D2A8-91A0-42C7-95AC-B6EB955F169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>
            <a:extLst>
              <a:ext uri="{FF2B5EF4-FFF2-40B4-BE49-F238E27FC236}">
                <a16:creationId xmlns:a16="http://schemas.microsoft.com/office/drawing/2014/main" id="{1ABBD99A-141D-4DA8-B2F1-B0AD015FC37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>
            <a:extLst>
              <a:ext uri="{FF2B5EF4-FFF2-40B4-BE49-F238E27FC236}">
                <a16:creationId xmlns:a16="http://schemas.microsoft.com/office/drawing/2014/main" id="{E3E68B56-78D9-4F46-9524-01AFB81DC98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C96CF9D-E612-4076-9F45-2C241F1DCF84}" type="slidenum">
              <a:rPr lang="en-US" altLang="zh-CN" smtClean="0"/>
              <a:pPr>
                <a:spcBef>
                  <a:spcPct val="0"/>
                </a:spcBef>
              </a:pPr>
              <a:t>10</a:t>
            </a:fld>
            <a:endParaRPr lang="en-US" altLang="zh-CN"/>
          </a:p>
        </p:txBody>
      </p:sp>
      <p:sp>
        <p:nvSpPr>
          <p:cNvPr id="23555" name="Rectangle 2">
            <a:extLst>
              <a:ext uri="{FF2B5EF4-FFF2-40B4-BE49-F238E27FC236}">
                <a16:creationId xmlns:a16="http://schemas.microsoft.com/office/drawing/2014/main" id="{1DECCAD5-118B-495A-B208-4CC3796DB2F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>
            <a:extLst>
              <a:ext uri="{FF2B5EF4-FFF2-40B4-BE49-F238E27FC236}">
                <a16:creationId xmlns:a16="http://schemas.microsoft.com/office/drawing/2014/main" id="{B706770D-59AA-4F88-BA37-1AD996AD50D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>
            <a:extLst>
              <a:ext uri="{FF2B5EF4-FFF2-40B4-BE49-F238E27FC236}">
                <a16:creationId xmlns:a16="http://schemas.microsoft.com/office/drawing/2014/main" id="{A3A5D5D2-43AE-4C90-8F9C-F7643CA9959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7A0951D-B810-4AF0-BC95-CC255539F631}" type="slidenum">
              <a:rPr lang="en-US" altLang="zh-CN" smtClean="0"/>
              <a:pPr>
                <a:spcBef>
                  <a:spcPct val="0"/>
                </a:spcBef>
              </a:pPr>
              <a:t>11</a:t>
            </a:fld>
            <a:endParaRPr lang="en-US" altLang="zh-CN"/>
          </a:p>
        </p:txBody>
      </p:sp>
      <p:sp>
        <p:nvSpPr>
          <p:cNvPr id="25603" name="Rectangle 2">
            <a:extLst>
              <a:ext uri="{FF2B5EF4-FFF2-40B4-BE49-F238E27FC236}">
                <a16:creationId xmlns:a16="http://schemas.microsoft.com/office/drawing/2014/main" id="{EEDC0456-307A-4C9C-84B7-A0FF2408FFF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>
            <a:extLst>
              <a:ext uri="{FF2B5EF4-FFF2-40B4-BE49-F238E27FC236}">
                <a16:creationId xmlns:a16="http://schemas.microsoft.com/office/drawing/2014/main" id="{BCB0509B-5F4B-4151-BE64-F580C04980D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>
            <a:extLst>
              <a:ext uri="{FF2B5EF4-FFF2-40B4-BE49-F238E27FC236}">
                <a16:creationId xmlns:a16="http://schemas.microsoft.com/office/drawing/2014/main" id="{C369557C-9777-4DB8-98CC-2154ADFDF29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1373076-9C18-4151-BB60-A99A00C56AB8}" type="slidenum">
              <a:rPr lang="en-US" altLang="zh-CN" smtClean="0"/>
              <a:pPr>
                <a:spcBef>
                  <a:spcPct val="0"/>
                </a:spcBef>
              </a:pPr>
              <a:t>12</a:t>
            </a:fld>
            <a:endParaRPr lang="en-US" altLang="zh-CN"/>
          </a:p>
        </p:txBody>
      </p:sp>
      <p:sp>
        <p:nvSpPr>
          <p:cNvPr id="27651" name="Rectangle 2">
            <a:extLst>
              <a:ext uri="{FF2B5EF4-FFF2-40B4-BE49-F238E27FC236}">
                <a16:creationId xmlns:a16="http://schemas.microsoft.com/office/drawing/2014/main" id="{2C9D9449-D854-43F8-9EBB-48108D58F9D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>
            <a:extLst>
              <a:ext uri="{FF2B5EF4-FFF2-40B4-BE49-F238E27FC236}">
                <a16:creationId xmlns:a16="http://schemas.microsoft.com/office/drawing/2014/main" id="{7F0E725E-DF31-413E-AB2C-163722294C0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>
            <a:extLst>
              <a:ext uri="{FF2B5EF4-FFF2-40B4-BE49-F238E27FC236}">
                <a16:creationId xmlns:a16="http://schemas.microsoft.com/office/drawing/2014/main" id="{4691E619-0AB7-4F2E-B3A5-5F544049DA3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C858EFC0-E293-40B3-A685-1DBFAD5B9B83}" type="slidenum">
              <a:rPr lang="en-US" altLang="zh-CN" smtClean="0"/>
              <a:pPr>
                <a:spcBef>
                  <a:spcPct val="0"/>
                </a:spcBef>
              </a:pPr>
              <a:t>13</a:t>
            </a:fld>
            <a:endParaRPr lang="en-US" altLang="zh-CN"/>
          </a:p>
        </p:txBody>
      </p:sp>
      <p:sp>
        <p:nvSpPr>
          <p:cNvPr id="29699" name="Rectangle 2">
            <a:extLst>
              <a:ext uri="{FF2B5EF4-FFF2-40B4-BE49-F238E27FC236}">
                <a16:creationId xmlns:a16="http://schemas.microsoft.com/office/drawing/2014/main" id="{2BB1221C-BEE5-4CC3-BF0B-8F80A098F8A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>
            <a:extLst>
              <a:ext uri="{FF2B5EF4-FFF2-40B4-BE49-F238E27FC236}">
                <a16:creationId xmlns:a16="http://schemas.microsoft.com/office/drawing/2014/main" id="{68EA0A37-62DA-43BD-913E-CFB7710268B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>
            <a:extLst>
              <a:ext uri="{FF2B5EF4-FFF2-40B4-BE49-F238E27FC236}">
                <a16:creationId xmlns:a16="http://schemas.microsoft.com/office/drawing/2014/main" id="{BB01D13F-B635-4D02-9BF0-78A5D7524C4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C2BEE6C-F54E-43A6-B135-D197255D3075}" type="slidenum">
              <a:rPr lang="en-US" altLang="zh-CN" smtClean="0"/>
              <a:pPr>
                <a:spcBef>
                  <a:spcPct val="0"/>
                </a:spcBef>
              </a:pPr>
              <a:t>14</a:t>
            </a:fld>
            <a:endParaRPr lang="en-US" altLang="zh-CN"/>
          </a:p>
        </p:txBody>
      </p:sp>
      <p:sp>
        <p:nvSpPr>
          <p:cNvPr id="37891" name="Rectangle 2">
            <a:extLst>
              <a:ext uri="{FF2B5EF4-FFF2-40B4-BE49-F238E27FC236}">
                <a16:creationId xmlns:a16="http://schemas.microsoft.com/office/drawing/2014/main" id="{A6F2E7F6-F36C-4DDE-AC05-81F0F2CBD31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>
            <a:extLst>
              <a:ext uri="{FF2B5EF4-FFF2-40B4-BE49-F238E27FC236}">
                <a16:creationId xmlns:a16="http://schemas.microsoft.com/office/drawing/2014/main" id="{FF42D4D6-F701-477C-8E4F-5D25D67CCC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>
            <a:extLst>
              <a:ext uri="{FF2B5EF4-FFF2-40B4-BE49-F238E27FC236}">
                <a16:creationId xmlns:a16="http://schemas.microsoft.com/office/drawing/2014/main" id="{2A4B6494-95C4-40C7-9606-3C0622AA5F6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FBD160D-99C1-43F5-BCCE-29F55B4ABAF8}" type="slidenum">
              <a:rPr lang="en-US" altLang="zh-CN" smtClean="0"/>
              <a:pPr>
                <a:spcBef>
                  <a:spcPct val="0"/>
                </a:spcBef>
              </a:pPr>
              <a:t>15</a:t>
            </a:fld>
            <a:endParaRPr lang="en-US" altLang="zh-CN"/>
          </a:p>
        </p:txBody>
      </p:sp>
      <p:sp>
        <p:nvSpPr>
          <p:cNvPr id="39939" name="Rectangle 2">
            <a:extLst>
              <a:ext uri="{FF2B5EF4-FFF2-40B4-BE49-F238E27FC236}">
                <a16:creationId xmlns:a16="http://schemas.microsoft.com/office/drawing/2014/main" id="{D590A376-9AA4-41B2-AB0B-122502F2490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>
            <a:extLst>
              <a:ext uri="{FF2B5EF4-FFF2-40B4-BE49-F238E27FC236}">
                <a16:creationId xmlns:a16="http://schemas.microsoft.com/office/drawing/2014/main" id="{9AEEDED4-7CBD-4083-AF82-20D412A6C82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>
            <a:extLst>
              <a:ext uri="{FF2B5EF4-FFF2-40B4-BE49-F238E27FC236}">
                <a16:creationId xmlns:a16="http://schemas.microsoft.com/office/drawing/2014/main" id="{1E918693-249C-4F6B-845B-8095C4C534E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555E5DC-2344-4B58-A6B5-EC83ABA03B1F}" type="slidenum">
              <a:rPr lang="en-US" altLang="zh-CN" smtClean="0"/>
              <a:pPr>
                <a:spcBef>
                  <a:spcPct val="0"/>
                </a:spcBef>
              </a:pPr>
              <a:t>16</a:t>
            </a:fld>
            <a:endParaRPr lang="en-US" altLang="zh-CN"/>
          </a:p>
        </p:txBody>
      </p:sp>
      <p:sp>
        <p:nvSpPr>
          <p:cNvPr id="41987" name="Rectangle 2">
            <a:extLst>
              <a:ext uri="{FF2B5EF4-FFF2-40B4-BE49-F238E27FC236}">
                <a16:creationId xmlns:a16="http://schemas.microsoft.com/office/drawing/2014/main" id="{C56388CF-1C95-4114-8D82-E206BBE9E66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>
            <a:extLst>
              <a:ext uri="{FF2B5EF4-FFF2-40B4-BE49-F238E27FC236}">
                <a16:creationId xmlns:a16="http://schemas.microsoft.com/office/drawing/2014/main" id="{A8FE8ACB-EFA4-494D-A769-EAB3B5B8C1A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>
            <a:extLst>
              <a:ext uri="{FF2B5EF4-FFF2-40B4-BE49-F238E27FC236}">
                <a16:creationId xmlns:a16="http://schemas.microsoft.com/office/drawing/2014/main" id="{2774C2A6-0AEA-49DE-BBD1-B0171513E0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592B6FC-44D1-4E5E-B53B-AFB790B89BB0}" type="slidenum">
              <a:rPr lang="en-US" altLang="zh-CN" smtClean="0"/>
              <a:pPr>
                <a:spcBef>
                  <a:spcPct val="0"/>
                </a:spcBef>
              </a:pPr>
              <a:t>17</a:t>
            </a:fld>
            <a:endParaRPr lang="en-US" altLang="zh-CN"/>
          </a:p>
        </p:txBody>
      </p:sp>
      <p:sp>
        <p:nvSpPr>
          <p:cNvPr id="44035" name="Rectangle 2">
            <a:extLst>
              <a:ext uri="{FF2B5EF4-FFF2-40B4-BE49-F238E27FC236}">
                <a16:creationId xmlns:a16="http://schemas.microsoft.com/office/drawing/2014/main" id="{D6296F36-47E4-4177-8A25-7AB3EDAA6BF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>
            <a:extLst>
              <a:ext uri="{FF2B5EF4-FFF2-40B4-BE49-F238E27FC236}">
                <a16:creationId xmlns:a16="http://schemas.microsoft.com/office/drawing/2014/main" id="{EC46AC5C-6C56-4B1D-9AD7-8991CEBFD61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>
            <a:extLst>
              <a:ext uri="{FF2B5EF4-FFF2-40B4-BE49-F238E27FC236}">
                <a16:creationId xmlns:a16="http://schemas.microsoft.com/office/drawing/2014/main" id="{F75EE6A1-9F64-481E-964C-54D73F34123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5ACBA95-D66D-4E8F-A165-DF5737D3BE93}" type="slidenum">
              <a:rPr lang="en-US" altLang="zh-CN" smtClean="0"/>
              <a:pPr>
                <a:spcBef>
                  <a:spcPct val="0"/>
                </a:spcBef>
              </a:pPr>
              <a:t>18</a:t>
            </a:fld>
            <a:endParaRPr lang="en-US" altLang="zh-CN"/>
          </a:p>
        </p:txBody>
      </p:sp>
      <p:sp>
        <p:nvSpPr>
          <p:cNvPr id="46083" name="Rectangle 2">
            <a:extLst>
              <a:ext uri="{FF2B5EF4-FFF2-40B4-BE49-F238E27FC236}">
                <a16:creationId xmlns:a16="http://schemas.microsoft.com/office/drawing/2014/main" id="{A4B03143-A2AC-43DC-A378-F5401AFBC4D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>
            <a:extLst>
              <a:ext uri="{FF2B5EF4-FFF2-40B4-BE49-F238E27FC236}">
                <a16:creationId xmlns:a16="http://schemas.microsoft.com/office/drawing/2014/main" id="{C917CFF7-87EB-4E1A-8DFA-7BE78E2CC99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>
            <a:extLst>
              <a:ext uri="{FF2B5EF4-FFF2-40B4-BE49-F238E27FC236}">
                <a16:creationId xmlns:a16="http://schemas.microsoft.com/office/drawing/2014/main" id="{15E892FB-F20C-43BB-8255-11FE9E296E0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B23FF7AD-FA28-436F-A6CC-DBE13AEE2054}" type="slidenum">
              <a:rPr lang="en-US" altLang="zh-CN" smtClean="0"/>
              <a:pPr>
                <a:spcBef>
                  <a:spcPct val="0"/>
                </a:spcBef>
              </a:pPr>
              <a:t>19</a:t>
            </a:fld>
            <a:endParaRPr lang="en-US" altLang="zh-CN"/>
          </a:p>
        </p:txBody>
      </p:sp>
      <p:sp>
        <p:nvSpPr>
          <p:cNvPr id="48131" name="Rectangle 2">
            <a:extLst>
              <a:ext uri="{FF2B5EF4-FFF2-40B4-BE49-F238E27FC236}">
                <a16:creationId xmlns:a16="http://schemas.microsoft.com/office/drawing/2014/main" id="{B9D82E54-276E-4B49-88A0-F06CB1E48AC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>
            <a:extLst>
              <a:ext uri="{FF2B5EF4-FFF2-40B4-BE49-F238E27FC236}">
                <a16:creationId xmlns:a16="http://schemas.microsoft.com/office/drawing/2014/main" id="{60CBA437-180F-4EAD-B4CC-4FEBDFBF7FD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FF5E6C55-B1D2-4819-BCB3-27ADDDE3915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A9DCAF68-17A6-4651-AE42-61E1DB1A342E}" type="slidenum">
              <a:rPr lang="en-US" altLang="zh-CN" smtClean="0"/>
              <a:pPr>
                <a:spcBef>
                  <a:spcPct val="0"/>
                </a:spcBef>
              </a:pPr>
              <a:t>2</a:t>
            </a:fld>
            <a:endParaRPr lang="en-US" altLang="zh-CN"/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A4CB842E-1A73-473C-A3BB-3AC0DBBB836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973BA7DD-2E21-42DF-B0F5-65C8122AC6C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>
            <a:extLst>
              <a:ext uri="{FF2B5EF4-FFF2-40B4-BE49-F238E27FC236}">
                <a16:creationId xmlns:a16="http://schemas.microsoft.com/office/drawing/2014/main" id="{1AF40FCA-C988-402C-9742-61E84456CFF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FE96B59-5454-4AE0-AA03-5BD2FF9A1CB7}" type="slidenum">
              <a:rPr lang="en-US" altLang="zh-CN" smtClean="0"/>
              <a:pPr>
                <a:spcBef>
                  <a:spcPct val="0"/>
                </a:spcBef>
              </a:pPr>
              <a:t>20</a:t>
            </a:fld>
            <a:endParaRPr lang="en-US" altLang="zh-CN"/>
          </a:p>
        </p:txBody>
      </p:sp>
      <p:sp>
        <p:nvSpPr>
          <p:cNvPr id="50179" name="Rectangle 2">
            <a:extLst>
              <a:ext uri="{FF2B5EF4-FFF2-40B4-BE49-F238E27FC236}">
                <a16:creationId xmlns:a16="http://schemas.microsoft.com/office/drawing/2014/main" id="{6353CA8C-E04D-4108-9678-78BEBC88C88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>
            <a:extLst>
              <a:ext uri="{FF2B5EF4-FFF2-40B4-BE49-F238E27FC236}">
                <a16:creationId xmlns:a16="http://schemas.microsoft.com/office/drawing/2014/main" id="{78DA607D-1771-45E9-9BFC-B0DDA1FF80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>
            <a:extLst>
              <a:ext uri="{FF2B5EF4-FFF2-40B4-BE49-F238E27FC236}">
                <a16:creationId xmlns:a16="http://schemas.microsoft.com/office/drawing/2014/main" id="{12F34925-0193-4890-909E-86C69BE577D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BF5EB0E-7531-4CC7-9F25-1A9A916C04C6}" type="slidenum">
              <a:rPr lang="en-US" altLang="zh-CN" smtClean="0"/>
              <a:pPr>
                <a:spcBef>
                  <a:spcPct val="0"/>
                </a:spcBef>
              </a:pPr>
              <a:t>21</a:t>
            </a:fld>
            <a:endParaRPr lang="en-US" altLang="zh-CN"/>
          </a:p>
        </p:txBody>
      </p:sp>
      <p:sp>
        <p:nvSpPr>
          <p:cNvPr id="52227" name="Rectangle 2">
            <a:extLst>
              <a:ext uri="{FF2B5EF4-FFF2-40B4-BE49-F238E27FC236}">
                <a16:creationId xmlns:a16="http://schemas.microsoft.com/office/drawing/2014/main" id="{E30C13C8-C134-4B52-ADA9-0548DDE65D4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>
            <a:extLst>
              <a:ext uri="{FF2B5EF4-FFF2-40B4-BE49-F238E27FC236}">
                <a16:creationId xmlns:a16="http://schemas.microsoft.com/office/drawing/2014/main" id="{ED9D157C-65B6-4B1A-B553-C2F5005AC88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>
            <a:extLst>
              <a:ext uri="{FF2B5EF4-FFF2-40B4-BE49-F238E27FC236}">
                <a16:creationId xmlns:a16="http://schemas.microsoft.com/office/drawing/2014/main" id="{81C4F8C9-E15F-47EB-93B4-6EB4B48E53F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34F6981-2CAA-4CB4-B361-E44666818FF5}" type="slidenum">
              <a:rPr lang="en-US" altLang="zh-CN" smtClean="0"/>
              <a:pPr>
                <a:spcBef>
                  <a:spcPct val="0"/>
                </a:spcBef>
              </a:pPr>
              <a:t>22</a:t>
            </a:fld>
            <a:endParaRPr lang="en-US" altLang="zh-CN"/>
          </a:p>
        </p:txBody>
      </p:sp>
      <p:sp>
        <p:nvSpPr>
          <p:cNvPr id="54275" name="Rectangle 2">
            <a:extLst>
              <a:ext uri="{FF2B5EF4-FFF2-40B4-BE49-F238E27FC236}">
                <a16:creationId xmlns:a16="http://schemas.microsoft.com/office/drawing/2014/main" id="{68B77AAF-804A-48CB-B6CA-996F830D382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>
            <a:extLst>
              <a:ext uri="{FF2B5EF4-FFF2-40B4-BE49-F238E27FC236}">
                <a16:creationId xmlns:a16="http://schemas.microsoft.com/office/drawing/2014/main" id="{FC8603AC-AED1-47B1-8BA6-372F08564EA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>
            <a:extLst>
              <a:ext uri="{FF2B5EF4-FFF2-40B4-BE49-F238E27FC236}">
                <a16:creationId xmlns:a16="http://schemas.microsoft.com/office/drawing/2014/main" id="{3AC455B1-BEE3-4F30-9BA8-8DD9233D48F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F58387A-FB35-42C7-B9A3-B9418C7B4EB9}" type="slidenum">
              <a:rPr lang="en-US" altLang="zh-CN" smtClean="0"/>
              <a:pPr>
                <a:spcBef>
                  <a:spcPct val="0"/>
                </a:spcBef>
              </a:pPr>
              <a:t>23</a:t>
            </a:fld>
            <a:endParaRPr lang="en-US" altLang="zh-CN"/>
          </a:p>
        </p:txBody>
      </p:sp>
      <p:sp>
        <p:nvSpPr>
          <p:cNvPr id="56323" name="Rectangle 2">
            <a:extLst>
              <a:ext uri="{FF2B5EF4-FFF2-40B4-BE49-F238E27FC236}">
                <a16:creationId xmlns:a16="http://schemas.microsoft.com/office/drawing/2014/main" id="{766C6FDA-674D-4330-93A0-8888F2A5417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>
            <a:extLst>
              <a:ext uri="{FF2B5EF4-FFF2-40B4-BE49-F238E27FC236}">
                <a16:creationId xmlns:a16="http://schemas.microsoft.com/office/drawing/2014/main" id="{D31F1AEE-4CF7-4EF1-B3E4-E5DBF1D2726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>
            <a:extLst>
              <a:ext uri="{FF2B5EF4-FFF2-40B4-BE49-F238E27FC236}">
                <a16:creationId xmlns:a16="http://schemas.microsoft.com/office/drawing/2014/main" id="{A48795EF-4E43-4D2E-A4A7-DD635DEDF5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A2F441DD-8D4B-4FF0-9AAE-72D66DF49A63}" type="slidenum">
              <a:rPr lang="en-US" altLang="zh-CN" smtClean="0"/>
              <a:pPr>
                <a:spcBef>
                  <a:spcPct val="0"/>
                </a:spcBef>
              </a:pPr>
              <a:t>24</a:t>
            </a:fld>
            <a:endParaRPr lang="en-US" altLang="zh-CN"/>
          </a:p>
        </p:txBody>
      </p:sp>
      <p:sp>
        <p:nvSpPr>
          <p:cNvPr id="76803" name="Rectangle 2">
            <a:extLst>
              <a:ext uri="{FF2B5EF4-FFF2-40B4-BE49-F238E27FC236}">
                <a16:creationId xmlns:a16="http://schemas.microsoft.com/office/drawing/2014/main" id="{D3F6466D-6583-454A-8F35-4BED5E3CC20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4" name="Rectangle 3">
            <a:extLst>
              <a:ext uri="{FF2B5EF4-FFF2-40B4-BE49-F238E27FC236}">
                <a16:creationId xmlns:a16="http://schemas.microsoft.com/office/drawing/2014/main" id="{CE27E1EF-DCBE-40D0-BE7B-D4FDA78E69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813932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>
            <a:extLst>
              <a:ext uri="{FF2B5EF4-FFF2-40B4-BE49-F238E27FC236}">
                <a16:creationId xmlns:a16="http://schemas.microsoft.com/office/drawing/2014/main" id="{DB6F6A5D-3110-46AB-A539-FA80F7064DC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61F4215-40A5-42F4-855B-E9F2DC7FE8D6}" type="slidenum">
              <a:rPr lang="en-US" altLang="zh-CN" smtClean="0"/>
              <a:pPr>
                <a:spcBef>
                  <a:spcPct val="0"/>
                </a:spcBef>
              </a:pPr>
              <a:t>25</a:t>
            </a:fld>
            <a:endParaRPr lang="en-US" altLang="zh-CN"/>
          </a:p>
        </p:txBody>
      </p:sp>
      <p:sp>
        <p:nvSpPr>
          <p:cNvPr id="78851" name="Rectangle 2">
            <a:extLst>
              <a:ext uri="{FF2B5EF4-FFF2-40B4-BE49-F238E27FC236}">
                <a16:creationId xmlns:a16="http://schemas.microsoft.com/office/drawing/2014/main" id="{23944008-4146-4887-9547-E6F35A22BF8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2" name="Rectangle 3">
            <a:extLst>
              <a:ext uri="{FF2B5EF4-FFF2-40B4-BE49-F238E27FC236}">
                <a16:creationId xmlns:a16="http://schemas.microsoft.com/office/drawing/2014/main" id="{AC4B8DD5-895B-4CC4-9736-3FA366D0C80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496102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>
            <a:extLst>
              <a:ext uri="{FF2B5EF4-FFF2-40B4-BE49-F238E27FC236}">
                <a16:creationId xmlns:a16="http://schemas.microsoft.com/office/drawing/2014/main" id="{F71B12F4-68E6-4925-A3EB-8BC24BD2007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A31C62D2-43E6-454D-A0C3-64452B067367}" type="slidenum">
              <a:rPr lang="en-US" altLang="zh-CN" smtClean="0"/>
              <a:pPr>
                <a:spcBef>
                  <a:spcPct val="0"/>
                </a:spcBef>
              </a:pPr>
              <a:t>26</a:t>
            </a:fld>
            <a:endParaRPr lang="en-US" altLang="zh-CN"/>
          </a:p>
        </p:txBody>
      </p:sp>
      <p:sp>
        <p:nvSpPr>
          <p:cNvPr id="58371" name="Rectangle 2">
            <a:extLst>
              <a:ext uri="{FF2B5EF4-FFF2-40B4-BE49-F238E27FC236}">
                <a16:creationId xmlns:a16="http://schemas.microsoft.com/office/drawing/2014/main" id="{13D9053D-D889-47BC-821B-94CD984D9DA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>
            <a:extLst>
              <a:ext uri="{FF2B5EF4-FFF2-40B4-BE49-F238E27FC236}">
                <a16:creationId xmlns:a16="http://schemas.microsoft.com/office/drawing/2014/main" id="{AD3A53B8-38FB-4DBC-A8F7-9D9CF7DDB23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>
            <a:extLst>
              <a:ext uri="{FF2B5EF4-FFF2-40B4-BE49-F238E27FC236}">
                <a16:creationId xmlns:a16="http://schemas.microsoft.com/office/drawing/2014/main" id="{B67BBEF4-70F0-4188-BE50-CB591708593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FB3562D-29F0-478D-B4FE-394F9E8F9B79}" type="slidenum">
              <a:rPr lang="en-US" altLang="zh-CN" smtClean="0"/>
              <a:pPr>
                <a:spcBef>
                  <a:spcPct val="0"/>
                </a:spcBef>
              </a:pPr>
              <a:t>27</a:t>
            </a:fld>
            <a:endParaRPr lang="en-US" altLang="zh-CN"/>
          </a:p>
        </p:txBody>
      </p:sp>
      <p:sp>
        <p:nvSpPr>
          <p:cNvPr id="60419" name="Rectangle 2">
            <a:extLst>
              <a:ext uri="{FF2B5EF4-FFF2-40B4-BE49-F238E27FC236}">
                <a16:creationId xmlns:a16="http://schemas.microsoft.com/office/drawing/2014/main" id="{9C28771C-63FA-4E7A-8EFE-6A685F2ED96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>
            <a:extLst>
              <a:ext uri="{FF2B5EF4-FFF2-40B4-BE49-F238E27FC236}">
                <a16:creationId xmlns:a16="http://schemas.microsoft.com/office/drawing/2014/main" id="{F167D88A-B23F-4090-87A2-019E1A569B3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>
            <a:extLst>
              <a:ext uri="{FF2B5EF4-FFF2-40B4-BE49-F238E27FC236}">
                <a16:creationId xmlns:a16="http://schemas.microsoft.com/office/drawing/2014/main" id="{884A0C0B-BBCB-4A8B-B994-26172E58929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B48270D-59A1-4A20-B7F7-FADA8D6BB327}" type="slidenum">
              <a:rPr lang="en-US" altLang="zh-CN" smtClean="0"/>
              <a:pPr>
                <a:spcBef>
                  <a:spcPct val="0"/>
                </a:spcBef>
              </a:pPr>
              <a:t>28</a:t>
            </a:fld>
            <a:endParaRPr lang="en-US" altLang="zh-CN"/>
          </a:p>
        </p:txBody>
      </p:sp>
      <p:sp>
        <p:nvSpPr>
          <p:cNvPr id="62467" name="Rectangle 2">
            <a:extLst>
              <a:ext uri="{FF2B5EF4-FFF2-40B4-BE49-F238E27FC236}">
                <a16:creationId xmlns:a16="http://schemas.microsoft.com/office/drawing/2014/main" id="{859A8F0C-D156-4797-98A1-778CFD22CAB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>
            <a:extLst>
              <a:ext uri="{FF2B5EF4-FFF2-40B4-BE49-F238E27FC236}">
                <a16:creationId xmlns:a16="http://schemas.microsoft.com/office/drawing/2014/main" id="{F81C3243-DFF0-4248-B6E0-4B473249631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>
            <a:extLst>
              <a:ext uri="{FF2B5EF4-FFF2-40B4-BE49-F238E27FC236}">
                <a16:creationId xmlns:a16="http://schemas.microsoft.com/office/drawing/2014/main" id="{2CA4FF85-7FE8-4BA5-A61B-7308ABC2567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962D3E2-9ED2-4BBA-99D4-95DFFED9A115}" type="slidenum">
              <a:rPr lang="en-US" altLang="zh-CN" smtClean="0"/>
              <a:pPr>
                <a:spcBef>
                  <a:spcPct val="0"/>
                </a:spcBef>
              </a:pPr>
              <a:t>29</a:t>
            </a:fld>
            <a:endParaRPr lang="en-US" altLang="zh-CN"/>
          </a:p>
        </p:txBody>
      </p:sp>
      <p:sp>
        <p:nvSpPr>
          <p:cNvPr id="64515" name="Rectangle 2">
            <a:extLst>
              <a:ext uri="{FF2B5EF4-FFF2-40B4-BE49-F238E27FC236}">
                <a16:creationId xmlns:a16="http://schemas.microsoft.com/office/drawing/2014/main" id="{0BD14B50-B5E3-4290-9B5C-42181D34AA9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6" name="Rectangle 3">
            <a:extLst>
              <a:ext uri="{FF2B5EF4-FFF2-40B4-BE49-F238E27FC236}">
                <a16:creationId xmlns:a16="http://schemas.microsoft.com/office/drawing/2014/main" id="{1550C746-6642-4460-9DAF-5A3CAA96F8D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>
            <a:extLst>
              <a:ext uri="{FF2B5EF4-FFF2-40B4-BE49-F238E27FC236}">
                <a16:creationId xmlns:a16="http://schemas.microsoft.com/office/drawing/2014/main" id="{C4EB6C85-CC1D-48C4-B481-4C317EC378A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3FC802BB-B551-47C8-B146-F4EED8EAEC06}" type="slidenum">
              <a:rPr lang="en-US" altLang="zh-CN" smtClean="0"/>
              <a:pPr>
                <a:spcBef>
                  <a:spcPct val="0"/>
                </a:spcBef>
              </a:pPr>
              <a:t>3</a:t>
            </a:fld>
            <a:endParaRPr lang="en-US" altLang="zh-CN"/>
          </a:p>
        </p:txBody>
      </p:sp>
      <p:sp>
        <p:nvSpPr>
          <p:cNvPr id="9219" name="Rectangle 2">
            <a:extLst>
              <a:ext uri="{FF2B5EF4-FFF2-40B4-BE49-F238E27FC236}">
                <a16:creationId xmlns:a16="http://schemas.microsoft.com/office/drawing/2014/main" id="{841D4F23-4DAC-4271-A3D1-A8BA1817E1A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>
            <a:extLst>
              <a:ext uri="{FF2B5EF4-FFF2-40B4-BE49-F238E27FC236}">
                <a16:creationId xmlns:a16="http://schemas.microsoft.com/office/drawing/2014/main" id="{1CD86CD5-9C82-4F4F-AC91-C69A8BD001B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>
            <a:extLst>
              <a:ext uri="{FF2B5EF4-FFF2-40B4-BE49-F238E27FC236}">
                <a16:creationId xmlns:a16="http://schemas.microsoft.com/office/drawing/2014/main" id="{3A74FD41-7A6B-4B11-AD15-EE8A1FFD99F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DE29DD8-85D8-4F29-BBD0-62F89EB81625}" type="slidenum">
              <a:rPr lang="en-US" altLang="zh-CN" smtClean="0"/>
              <a:pPr>
                <a:spcBef>
                  <a:spcPct val="0"/>
                </a:spcBef>
              </a:pPr>
              <a:t>30</a:t>
            </a:fld>
            <a:endParaRPr lang="en-US" altLang="zh-CN"/>
          </a:p>
        </p:txBody>
      </p:sp>
      <p:sp>
        <p:nvSpPr>
          <p:cNvPr id="66563" name="Rectangle 2">
            <a:extLst>
              <a:ext uri="{FF2B5EF4-FFF2-40B4-BE49-F238E27FC236}">
                <a16:creationId xmlns:a16="http://schemas.microsoft.com/office/drawing/2014/main" id="{1BCE2C87-7753-4CCE-91B6-E69B8348761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4" name="Rectangle 3">
            <a:extLst>
              <a:ext uri="{FF2B5EF4-FFF2-40B4-BE49-F238E27FC236}">
                <a16:creationId xmlns:a16="http://schemas.microsoft.com/office/drawing/2014/main" id="{92CE62FA-2C7E-423A-A1F7-0A4D480C8D1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>
            <a:extLst>
              <a:ext uri="{FF2B5EF4-FFF2-40B4-BE49-F238E27FC236}">
                <a16:creationId xmlns:a16="http://schemas.microsoft.com/office/drawing/2014/main" id="{B6DAC6AE-632C-4D25-A5CB-DABABEB0315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36EBD5BD-D11B-4892-A906-E0DA6A186E8E}" type="slidenum">
              <a:rPr lang="en-US" altLang="zh-CN" smtClean="0"/>
              <a:pPr>
                <a:spcBef>
                  <a:spcPct val="0"/>
                </a:spcBef>
              </a:pPr>
              <a:t>31</a:t>
            </a:fld>
            <a:endParaRPr lang="en-US" altLang="zh-CN"/>
          </a:p>
        </p:txBody>
      </p:sp>
      <p:sp>
        <p:nvSpPr>
          <p:cNvPr id="68611" name="Rectangle 2">
            <a:extLst>
              <a:ext uri="{FF2B5EF4-FFF2-40B4-BE49-F238E27FC236}">
                <a16:creationId xmlns:a16="http://schemas.microsoft.com/office/drawing/2014/main" id="{3D14589D-DB1B-40B1-883C-597B2DA0025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>
            <a:extLst>
              <a:ext uri="{FF2B5EF4-FFF2-40B4-BE49-F238E27FC236}">
                <a16:creationId xmlns:a16="http://schemas.microsoft.com/office/drawing/2014/main" id="{B38F5E88-DDD3-40C5-B257-3F79908D731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>
            <a:extLst>
              <a:ext uri="{FF2B5EF4-FFF2-40B4-BE49-F238E27FC236}">
                <a16:creationId xmlns:a16="http://schemas.microsoft.com/office/drawing/2014/main" id="{4FFB392C-305C-48D1-8272-4790C522381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53E0BDD-F222-4934-BBAE-877E44E094A8}" type="slidenum">
              <a:rPr lang="en-US" altLang="zh-CN" smtClean="0"/>
              <a:pPr>
                <a:spcBef>
                  <a:spcPct val="0"/>
                </a:spcBef>
              </a:pPr>
              <a:t>32</a:t>
            </a:fld>
            <a:endParaRPr lang="en-US" altLang="zh-CN"/>
          </a:p>
        </p:txBody>
      </p:sp>
      <p:sp>
        <p:nvSpPr>
          <p:cNvPr id="70659" name="Rectangle 2">
            <a:extLst>
              <a:ext uri="{FF2B5EF4-FFF2-40B4-BE49-F238E27FC236}">
                <a16:creationId xmlns:a16="http://schemas.microsoft.com/office/drawing/2014/main" id="{0326E7D8-8124-45F6-9C52-EAFF1EF7720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60" name="Rectangle 3">
            <a:extLst>
              <a:ext uri="{FF2B5EF4-FFF2-40B4-BE49-F238E27FC236}">
                <a16:creationId xmlns:a16="http://schemas.microsoft.com/office/drawing/2014/main" id="{00882414-8BA4-484C-9999-6F2410EE7AE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>
            <a:extLst>
              <a:ext uri="{FF2B5EF4-FFF2-40B4-BE49-F238E27FC236}">
                <a16:creationId xmlns:a16="http://schemas.microsoft.com/office/drawing/2014/main" id="{0FE1B83C-D6B1-4CA9-8E5A-5605390E33E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140D3C3-A2AE-45A6-B619-F9C7CE4E4568}" type="slidenum">
              <a:rPr lang="en-US" altLang="zh-CN" smtClean="0"/>
              <a:pPr>
                <a:spcBef>
                  <a:spcPct val="0"/>
                </a:spcBef>
              </a:pPr>
              <a:t>33</a:t>
            </a:fld>
            <a:endParaRPr lang="en-US" altLang="zh-CN"/>
          </a:p>
        </p:txBody>
      </p:sp>
      <p:sp>
        <p:nvSpPr>
          <p:cNvPr id="72707" name="Rectangle 2">
            <a:extLst>
              <a:ext uri="{FF2B5EF4-FFF2-40B4-BE49-F238E27FC236}">
                <a16:creationId xmlns:a16="http://schemas.microsoft.com/office/drawing/2014/main" id="{83A7722B-43DD-41F3-AC16-2F148053945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8" name="Rectangle 3">
            <a:extLst>
              <a:ext uri="{FF2B5EF4-FFF2-40B4-BE49-F238E27FC236}">
                <a16:creationId xmlns:a16="http://schemas.microsoft.com/office/drawing/2014/main" id="{005E3E33-0339-4B26-8CF4-A699F8FE81C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>
            <a:extLst>
              <a:ext uri="{FF2B5EF4-FFF2-40B4-BE49-F238E27FC236}">
                <a16:creationId xmlns:a16="http://schemas.microsoft.com/office/drawing/2014/main" id="{9FDDEFCA-784B-4219-AE49-2241A85F1E7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37571880-B0AF-4225-8F6C-78557BE0C475}" type="slidenum">
              <a:rPr lang="en-US" altLang="zh-CN" smtClean="0"/>
              <a:pPr>
                <a:spcBef>
                  <a:spcPct val="0"/>
                </a:spcBef>
              </a:pPr>
              <a:t>34</a:t>
            </a:fld>
            <a:endParaRPr lang="en-US" altLang="zh-CN"/>
          </a:p>
        </p:txBody>
      </p:sp>
      <p:sp>
        <p:nvSpPr>
          <p:cNvPr id="74755" name="Rectangle 2">
            <a:extLst>
              <a:ext uri="{FF2B5EF4-FFF2-40B4-BE49-F238E27FC236}">
                <a16:creationId xmlns:a16="http://schemas.microsoft.com/office/drawing/2014/main" id="{8F47E8B8-1FAC-4FF4-8672-74D735A5E4D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6" name="Rectangle 3">
            <a:extLst>
              <a:ext uri="{FF2B5EF4-FFF2-40B4-BE49-F238E27FC236}">
                <a16:creationId xmlns:a16="http://schemas.microsoft.com/office/drawing/2014/main" id="{D17B7781-2FB9-4CE9-9C8B-4681CA96ACE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>
            <a:extLst>
              <a:ext uri="{FF2B5EF4-FFF2-40B4-BE49-F238E27FC236}">
                <a16:creationId xmlns:a16="http://schemas.microsoft.com/office/drawing/2014/main" id="{A48795EF-4E43-4D2E-A4A7-DD635DEDF5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A2F441DD-8D4B-4FF0-9AAE-72D66DF49A63}" type="slidenum">
              <a:rPr lang="en-US" altLang="zh-CN" smtClean="0"/>
              <a:pPr>
                <a:spcBef>
                  <a:spcPct val="0"/>
                </a:spcBef>
              </a:pPr>
              <a:t>35</a:t>
            </a:fld>
            <a:endParaRPr lang="en-US" altLang="zh-CN"/>
          </a:p>
        </p:txBody>
      </p:sp>
      <p:sp>
        <p:nvSpPr>
          <p:cNvPr id="76803" name="Rectangle 2">
            <a:extLst>
              <a:ext uri="{FF2B5EF4-FFF2-40B4-BE49-F238E27FC236}">
                <a16:creationId xmlns:a16="http://schemas.microsoft.com/office/drawing/2014/main" id="{D3F6466D-6583-454A-8F35-4BED5E3CC20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4" name="Rectangle 3">
            <a:extLst>
              <a:ext uri="{FF2B5EF4-FFF2-40B4-BE49-F238E27FC236}">
                <a16:creationId xmlns:a16="http://schemas.microsoft.com/office/drawing/2014/main" id="{CE27E1EF-DCBE-40D0-BE7B-D4FDA78E69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>
            <a:extLst>
              <a:ext uri="{FF2B5EF4-FFF2-40B4-BE49-F238E27FC236}">
                <a16:creationId xmlns:a16="http://schemas.microsoft.com/office/drawing/2014/main" id="{DB6F6A5D-3110-46AB-A539-FA80F7064DC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61F4215-40A5-42F4-855B-E9F2DC7FE8D6}" type="slidenum">
              <a:rPr lang="en-US" altLang="zh-CN" smtClean="0"/>
              <a:pPr>
                <a:spcBef>
                  <a:spcPct val="0"/>
                </a:spcBef>
              </a:pPr>
              <a:t>36</a:t>
            </a:fld>
            <a:endParaRPr lang="en-US" altLang="zh-CN"/>
          </a:p>
        </p:txBody>
      </p:sp>
      <p:sp>
        <p:nvSpPr>
          <p:cNvPr id="78851" name="Rectangle 2">
            <a:extLst>
              <a:ext uri="{FF2B5EF4-FFF2-40B4-BE49-F238E27FC236}">
                <a16:creationId xmlns:a16="http://schemas.microsoft.com/office/drawing/2014/main" id="{23944008-4146-4887-9547-E6F35A22BF8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2" name="Rectangle 3">
            <a:extLst>
              <a:ext uri="{FF2B5EF4-FFF2-40B4-BE49-F238E27FC236}">
                <a16:creationId xmlns:a16="http://schemas.microsoft.com/office/drawing/2014/main" id="{AC4B8DD5-895B-4CC4-9736-3FA366D0C80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>
            <a:extLst>
              <a:ext uri="{FF2B5EF4-FFF2-40B4-BE49-F238E27FC236}">
                <a16:creationId xmlns:a16="http://schemas.microsoft.com/office/drawing/2014/main" id="{F1C5DC6F-CAFB-433E-A7AC-61C6CE53C48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44EFBE5-B169-476A-A450-69C9F1C20319}" type="slidenum">
              <a:rPr lang="en-US" altLang="zh-CN" smtClean="0"/>
              <a:pPr>
                <a:spcBef>
                  <a:spcPct val="0"/>
                </a:spcBef>
              </a:pPr>
              <a:t>37</a:t>
            </a:fld>
            <a:endParaRPr lang="en-US" altLang="zh-CN"/>
          </a:p>
        </p:txBody>
      </p:sp>
      <p:sp>
        <p:nvSpPr>
          <p:cNvPr id="80899" name="Rectangle 2">
            <a:extLst>
              <a:ext uri="{FF2B5EF4-FFF2-40B4-BE49-F238E27FC236}">
                <a16:creationId xmlns:a16="http://schemas.microsoft.com/office/drawing/2014/main" id="{1CBA474D-F801-4DF2-ACB0-0BA092ED4AA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900" name="Rectangle 3">
            <a:extLst>
              <a:ext uri="{FF2B5EF4-FFF2-40B4-BE49-F238E27FC236}">
                <a16:creationId xmlns:a16="http://schemas.microsoft.com/office/drawing/2014/main" id="{746B2D22-6C74-41D2-96A4-AE1932BBDA7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7">
            <a:extLst>
              <a:ext uri="{FF2B5EF4-FFF2-40B4-BE49-F238E27FC236}">
                <a16:creationId xmlns:a16="http://schemas.microsoft.com/office/drawing/2014/main" id="{78E0893C-958D-4BCA-8AAC-37C2DCCE2F8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BA4B460C-700B-4E0E-98A2-43D2D77C08DA}" type="slidenum">
              <a:rPr lang="en-US" altLang="zh-CN" smtClean="0"/>
              <a:pPr>
                <a:spcBef>
                  <a:spcPct val="0"/>
                </a:spcBef>
              </a:pPr>
              <a:t>38</a:t>
            </a:fld>
            <a:endParaRPr lang="en-US" altLang="zh-CN"/>
          </a:p>
        </p:txBody>
      </p:sp>
      <p:sp>
        <p:nvSpPr>
          <p:cNvPr id="82947" name="Rectangle 2">
            <a:extLst>
              <a:ext uri="{FF2B5EF4-FFF2-40B4-BE49-F238E27FC236}">
                <a16:creationId xmlns:a16="http://schemas.microsoft.com/office/drawing/2014/main" id="{E8D381F8-0D4D-4CAF-B33C-2569E2EDFFA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8" name="Rectangle 3">
            <a:extLst>
              <a:ext uri="{FF2B5EF4-FFF2-40B4-BE49-F238E27FC236}">
                <a16:creationId xmlns:a16="http://schemas.microsoft.com/office/drawing/2014/main" id="{B88A6F23-E203-4550-882A-746E93E121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7">
            <a:extLst>
              <a:ext uri="{FF2B5EF4-FFF2-40B4-BE49-F238E27FC236}">
                <a16:creationId xmlns:a16="http://schemas.microsoft.com/office/drawing/2014/main" id="{38D57F49-BD07-4342-B401-D12B9A7CFC7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F3AFD7FF-8990-4124-AD52-0F3CEA573905}" type="slidenum">
              <a:rPr lang="en-US" altLang="zh-CN" smtClean="0"/>
              <a:pPr>
                <a:spcBef>
                  <a:spcPct val="0"/>
                </a:spcBef>
              </a:pPr>
              <a:t>39</a:t>
            </a:fld>
            <a:endParaRPr lang="en-US" altLang="zh-CN"/>
          </a:p>
        </p:txBody>
      </p:sp>
      <p:sp>
        <p:nvSpPr>
          <p:cNvPr id="84995" name="Rectangle 2">
            <a:extLst>
              <a:ext uri="{FF2B5EF4-FFF2-40B4-BE49-F238E27FC236}">
                <a16:creationId xmlns:a16="http://schemas.microsoft.com/office/drawing/2014/main" id="{37AA987D-399C-4F12-9995-5DFFFFD927B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6" name="Rectangle 3">
            <a:extLst>
              <a:ext uri="{FF2B5EF4-FFF2-40B4-BE49-F238E27FC236}">
                <a16:creationId xmlns:a16="http://schemas.microsoft.com/office/drawing/2014/main" id="{A0BB8B31-618D-4AF3-A7CC-7B01F0EF559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>
            <a:extLst>
              <a:ext uri="{FF2B5EF4-FFF2-40B4-BE49-F238E27FC236}">
                <a16:creationId xmlns:a16="http://schemas.microsoft.com/office/drawing/2014/main" id="{B8F61337-E7A0-4577-8228-BF621E33CF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859C5D4-38AD-410C-AAA2-7DF1AE1D731D}" type="slidenum">
              <a:rPr lang="en-US" altLang="zh-CN" smtClean="0"/>
              <a:pPr>
                <a:spcBef>
                  <a:spcPct val="0"/>
                </a:spcBef>
              </a:pPr>
              <a:t>4</a:t>
            </a:fld>
            <a:endParaRPr lang="en-US" altLang="zh-CN"/>
          </a:p>
        </p:txBody>
      </p:sp>
      <p:sp>
        <p:nvSpPr>
          <p:cNvPr id="11267" name="Rectangle 2">
            <a:extLst>
              <a:ext uri="{FF2B5EF4-FFF2-40B4-BE49-F238E27FC236}">
                <a16:creationId xmlns:a16="http://schemas.microsoft.com/office/drawing/2014/main" id="{A43F276D-E645-4455-82A6-9158BC58A21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8" name="Rectangle 3">
            <a:extLst>
              <a:ext uri="{FF2B5EF4-FFF2-40B4-BE49-F238E27FC236}">
                <a16:creationId xmlns:a16="http://schemas.microsoft.com/office/drawing/2014/main" id="{5A2CFD17-9144-4F19-9F59-34A2983F74B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>
            <a:extLst>
              <a:ext uri="{FF2B5EF4-FFF2-40B4-BE49-F238E27FC236}">
                <a16:creationId xmlns:a16="http://schemas.microsoft.com/office/drawing/2014/main" id="{A9B0C5CF-4CDC-4FAA-A26F-5EE3ED74A35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A6966730-4752-4070-8664-0552BA45FD61}" type="slidenum">
              <a:rPr lang="en-US" altLang="zh-CN" smtClean="0"/>
              <a:pPr>
                <a:spcBef>
                  <a:spcPct val="0"/>
                </a:spcBef>
              </a:pPr>
              <a:t>40</a:t>
            </a:fld>
            <a:endParaRPr lang="en-US" altLang="zh-CN"/>
          </a:p>
        </p:txBody>
      </p:sp>
      <p:sp>
        <p:nvSpPr>
          <p:cNvPr id="87043" name="Rectangle 2">
            <a:extLst>
              <a:ext uri="{FF2B5EF4-FFF2-40B4-BE49-F238E27FC236}">
                <a16:creationId xmlns:a16="http://schemas.microsoft.com/office/drawing/2014/main" id="{66CFDF47-91EB-48D3-AAC2-58D347A93A8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4" name="Rectangle 3">
            <a:extLst>
              <a:ext uri="{FF2B5EF4-FFF2-40B4-BE49-F238E27FC236}">
                <a16:creationId xmlns:a16="http://schemas.microsoft.com/office/drawing/2014/main" id="{7025E571-7483-4721-BC70-B0EC3AF9E1A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>
            <a:extLst>
              <a:ext uri="{FF2B5EF4-FFF2-40B4-BE49-F238E27FC236}">
                <a16:creationId xmlns:a16="http://schemas.microsoft.com/office/drawing/2014/main" id="{EDC3A116-3A37-499C-8F34-AE12649DD2D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CA3D581-82AD-433E-AEC9-4A7132C95E04}" type="slidenum">
              <a:rPr lang="en-US" altLang="zh-CN" smtClean="0"/>
              <a:pPr>
                <a:spcBef>
                  <a:spcPct val="0"/>
                </a:spcBef>
              </a:pPr>
              <a:t>41</a:t>
            </a:fld>
            <a:endParaRPr lang="en-US" altLang="zh-CN"/>
          </a:p>
        </p:txBody>
      </p:sp>
      <p:sp>
        <p:nvSpPr>
          <p:cNvPr id="89091" name="Rectangle 2">
            <a:extLst>
              <a:ext uri="{FF2B5EF4-FFF2-40B4-BE49-F238E27FC236}">
                <a16:creationId xmlns:a16="http://schemas.microsoft.com/office/drawing/2014/main" id="{2F54405D-FD57-4477-8CF5-2EED18DE212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2" name="Rectangle 3">
            <a:extLst>
              <a:ext uri="{FF2B5EF4-FFF2-40B4-BE49-F238E27FC236}">
                <a16:creationId xmlns:a16="http://schemas.microsoft.com/office/drawing/2014/main" id="{D37F81B0-7B54-4C83-8AC6-22E2C95502A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>
            <a:extLst>
              <a:ext uri="{FF2B5EF4-FFF2-40B4-BE49-F238E27FC236}">
                <a16:creationId xmlns:a16="http://schemas.microsoft.com/office/drawing/2014/main" id="{83CD8CD7-6B14-429E-9A87-A2F18F72617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9058908C-DFC3-4EC4-ACE8-569970F4CE54}" type="slidenum">
              <a:rPr lang="en-US" altLang="zh-CN" smtClean="0"/>
              <a:pPr>
                <a:spcBef>
                  <a:spcPct val="0"/>
                </a:spcBef>
              </a:pPr>
              <a:t>5</a:t>
            </a:fld>
            <a:endParaRPr lang="en-US" altLang="zh-CN"/>
          </a:p>
        </p:txBody>
      </p:sp>
      <p:sp>
        <p:nvSpPr>
          <p:cNvPr id="13315" name="Rectangle 2">
            <a:extLst>
              <a:ext uri="{FF2B5EF4-FFF2-40B4-BE49-F238E27FC236}">
                <a16:creationId xmlns:a16="http://schemas.microsoft.com/office/drawing/2014/main" id="{CB771F15-5239-4CE0-A299-C869355F8C3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>
            <a:extLst>
              <a:ext uri="{FF2B5EF4-FFF2-40B4-BE49-F238E27FC236}">
                <a16:creationId xmlns:a16="http://schemas.microsoft.com/office/drawing/2014/main" id="{026AC7E0-41A3-4F67-A28F-ECFE7875797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>
            <a:extLst>
              <a:ext uri="{FF2B5EF4-FFF2-40B4-BE49-F238E27FC236}">
                <a16:creationId xmlns:a16="http://schemas.microsoft.com/office/drawing/2014/main" id="{392EB49E-881C-4963-B490-784FB9F8878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B6D5CF8F-AECB-4B46-8194-A97537A44C74}" type="slidenum">
              <a:rPr lang="en-US" altLang="zh-CN" smtClean="0"/>
              <a:pPr>
                <a:spcBef>
                  <a:spcPct val="0"/>
                </a:spcBef>
              </a:pPr>
              <a:t>6</a:t>
            </a:fld>
            <a:endParaRPr lang="en-US" altLang="zh-CN"/>
          </a:p>
        </p:txBody>
      </p:sp>
      <p:sp>
        <p:nvSpPr>
          <p:cNvPr id="15363" name="Rectangle 2">
            <a:extLst>
              <a:ext uri="{FF2B5EF4-FFF2-40B4-BE49-F238E27FC236}">
                <a16:creationId xmlns:a16="http://schemas.microsoft.com/office/drawing/2014/main" id="{D4D1FBDB-AE26-4A27-866A-D0E0445A673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>
            <a:extLst>
              <a:ext uri="{FF2B5EF4-FFF2-40B4-BE49-F238E27FC236}">
                <a16:creationId xmlns:a16="http://schemas.microsoft.com/office/drawing/2014/main" id="{7C645B0B-5F1E-434C-84A5-CBA09A9D6E9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>
            <a:extLst>
              <a:ext uri="{FF2B5EF4-FFF2-40B4-BE49-F238E27FC236}">
                <a16:creationId xmlns:a16="http://schemas.microsoft.com/office/drawing/2014/main" id="{DFE9CCC0-C627-463A-9253-E737173A67E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E835612-33C4-4014-A136-E6D45CEB9CD2}" type="slidenum">
              <a:rPr lang="en-US" altLang="zh-CN" smtClean="0"/>
              <a:pPr>
                <a:spcBef>
                  <a:spcPct val="0"/>
                </a:spcBef>
              </a:pPr>
              <a:t>7</a:t>
            </a:fld>
            <a:endParaRPr lang="en-US" altLang="zh-CN"/>
          </a:p>
        </p:txBody>
      </p:sp>
      <p:sp>
        <p:nvSpPr>
          <p:cNvPr id="17411" name="Rectangle 2">
            <a:extLst>
              <a:ext uri="{FF2B5EF4-FFF2-40B4-BE49-F238E27FC236}">
                <a16:creationId xmlns:a16="http://schemas.microsoft.com/office/drawing/2014/main" id="{3E650987-C848-4BA8-9579-502EB526666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>
            <a:extLst>
              <a:ext uri="{FF2B5EF4-FFF2-40B4-BE49-F238E27FC236}">
                <a16:creationId xmlns:a16="http://schemas.microsoft.com/office/drawing/2014/main" id="{4737F3A4-4102-4476-8FF4-1CF3AA210A5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>
            <a:extLst>
              <a:ext uri="{FF2B5EF4-FFF2-40B4-BE49-F238E27FC236}">
                <a16:creationId xmlns:a16="http://schemas.microsoft.com/office/drawing/2014/main" id="{CCEDDC9C-8B22-4A49-B918-447A2FDE9DB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40F95CB-B081-4A0D-9739-78437993A2CB}" type="slidenum">
              <a:rPr lang="en-US" altLang="zh-CN" smtClean="0"/>
              <a:pPr>
                <a:spcBef>
                  <a:spcPct val="0"/>
                </a:spcBef>
              </a:pPr>
              <a:t>8</a:t>
            </a:fld>
            <a:endParaRPr lang="en-US" altLang="zh-CN"/>
          </a:p>
        </p:txBody>
      </p:sp>
      <p:sp>
        <p:nvSpPr>
          <p:cNvPr id="19459" name="Rectangle 2">
            <a:extLst>
              <a:ext uri="{FF2B5EF4-FFF2-40B4-BE49-F238E27FC236}">
                <a16:creationId xmlns:a16="http://schemas.microsoft.com/office/drawing/2014/main" id="{0408CE0C-5F26-4335-8246-839A41913D5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>
            <a:extLst>
              <a:ext uri="{FF2B5EF4-FFF2-40B4-BE49-F238E27FC236}">
                <a16:creationId xmlns:a16="http://schemas.microsoft.com/office/drawing/2014/main" id="{43EB4231-F881-4647-90C5-7E7C498FA84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>
            <a:extLst>
              <a:ext uri="{FF2B5EF4-FFF2-40B4-BE49-F238E27FC236}">
                <a16:creationId xmlns:a16="http://schemas.microsoft.com/office/drawing/2014/main" id="{DDD66BB8-59FB-4F4A-A90C-73AF627033C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02151B3-E6FA-4A89-9194-341ED7E8C613}" type="slidenum">
              <a:rPr lang="en-US" altLang="zh-CN" smtClean="0"/>
              <a:pPr>
                <a:spcBef>
                  <a:spcPct val="0"/>
                </a:spcBef>
              </a:pPr>
              <a:t>9</a:t>
            </a:fld>
            <a:endParaRPr lang="en-US" altLang="zh-CN"/>
          </a:p>
        </p:txBody>
      </p:sp>
      <p:sp>
        <p:nvSpPr>
          <p:cNvPr id="21507" name="Rectangle 2">
            <a:extLst>
              <a:ext uri="{FF2B5EF4-FFF2-40B4-BE49-F238E27FC236}">
                <a16:creationId xmlns:a16="http://schemas.microsoft.com/office/drawing/2014/main" id="{C9F35D8C-C2A4-427F-BD16-865D88415C6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>
            <a:extLst>
              <a:ext uri="{FF2B5EF4-FFF2-40B4-BE49-F238E27FC236}">
                <a16:creationId xmlns:a16="http://schemas.microsoft.com/office/drawing/2014/main" id="{822B6357-C7BE-40C1-9D16-61B98336AAF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7A48CF3-53E2-4604-B5BF-8FF497ECA9E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3CB5F92A-FDB9-4834-9AE9-C55002A2A97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4D20313-5745-44C6-8EC4-8C4A652B37E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148E91-D5AC-478F-91A6-84FCB662EA3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56257396"/>
      </p:ext>
    </p:extLst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5F20BE06-F67E-4F8E-A397-566EF6C698C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0FFD3A86-DDEF-4723-B066-F4FC0CD0130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6E0DAF1B-3136-436E-A61A-5DD89A94F8D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A6DB78-FF77-4582-98EB-A9C4BA701F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43600543"/>
      </p:ext>
    </p:extLst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60351"/>
            <a:ext cx="2743200" cy="5865813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60351"/>
            <a:ext cx="8026400" cy="5865813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8ED28B2-EDDF-4D47-9404-C2C023D1A6D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2DB62EC-0D4C-4842-888B-A48EEDA7010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76C6210-96E0-4F6C-9202-C10B2F4B959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0D8F0C-83C4-4AA7-8418-494E1DD58C5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81653220"/>
      </p:ext>
    </p:extLst>
  </p:cSld>
  <p:clrMapOvr>
    <a:masterClrMapping/>
  </p:clrMapOvr>
  <p:transition spd="slow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39484" y="260351"/>
            <a:ext cx="8161867" cy="41751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9D356A6-6C5E-47F9-B567-54F8C25D7CA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574C380-F8D1-44A8-99C9-ECAF64DE83C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566ED3E-9489-4D4A-A433-92A486E1AE9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3EADDE-804B-414A-8814-0E8EB94BF75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52963822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756F3564-FB17-4441-8B1D-6E1961C9141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5FA20C8-C2EE-4C8D-B6B7-3E9F285B82A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3072F3FD-0789-4928-AFE7-0300E55CDEE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7BA045-9F1C-4C46-9114-043536BA392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8988145"/>
      </p:ext>
    </p:extLst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5CEE565-A7AC-4CB8-B9A4-44DBFB99ED9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391C7C33-EC15-49B1-8228-1D8979B60C6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95CF8887-1515-4EF2-A9EC-CE06F0E855E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BB9EC7-DE46-4A5C-AF42-70028CD0A29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26120447"/>
      </p:ext>
    </p:extLst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87F319D-3DFD-4C05-A87C-5D4960FC7E3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8145EAE-9AF2-4991-8405-53D034E5C8C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B2C7F59-E132-436B-A300-D6A98671815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8653FA-D965-4710-97FF-56DF1050214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51446731"/>
      </p:ext>
    </p:extLst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681C454E-5FB6-43E5-B62D-C412C913DED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31E133D1-A158-42CB-8CC4-4F7168E8F6B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14239B15-4AF7-4B65-BAB8-81AA5931E23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F70A14-E825-46CA-BB95-4CD5095ECAA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1848268"/>
      </p:ext>
    </p:extLst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AA6D6B55-EBCC-4568-A922-D03309628B9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7746F8FD-BB3B-433B-815A-3BDA0BDB516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EE2FDB54-85A1-408C-8066-C0A24AC0FFB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E95D6A-95E6-4631-9851-459E6B4BA29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74337831"/>
      </p:ext>
    </p:extLst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A1558761-DBFF-4814-A855-88199403320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5BBB0F78-6256-4D75-8335-00704DB5665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67DDC042-74A4-40DB-A730-2B9289F3F06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ACAEB-C53A-4CC9-9C67-C517B60833A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14854785"/>
      </p:ext>
    </p:extLst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7FFBE9B-57CD-450F-ADB5-27BC5D453D6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7897008-78A7-4772-822F-7DE0ACDEBB7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E349C69-7FB4-475B-9460-373A03180CC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5135D5-B9C0-452B-83E3-C4EA19A1503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93816065"/>
      </p:ext>
    </p:extLst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8E18570-2860-4F02-B954-D62E451673D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3344CC9-763F-490B-8580-3CD9BC18925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2DF963C-03CC-4B93-AC93-CA4F5949950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BDA4AE-A310-4C50-8B61-C3C9253E993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2265702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E0669192-265C-41DA-86E0-3F9D1386724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640013" y="260350"/>
            <a:ext cx="8161337" cy="417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81C331BE-246D-401A-ADF4-FEAC275855E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zh-CN" altLang="zh-CN"/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D45D5122-7ACA-4891-9D2C-FB3D7CCF70DB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+mj-lt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F888E0D2-3E8C-4307-83A1-9B44299BAF98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+mj-lt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0EA18892-0E0E-49ED-8102-2F3972EBFD12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52B13167-0AA2-4619-9B0E-0A5A056FFF4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slow">
    <p:fade/>
  </p:transition>
  <p:hf hdr="0" ftr="0" dt="0"/>
  <p:txStyles>
    <p:titleStyle>
      <a:lvl1pPr algn="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  <a:ea typeface="宋体" pitchFamily="2" charset="-122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  <a:ea typeface="宋体" pitchFamily="2" charset="-122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  <a:ea typeface="宋体" pitchFamily="2" charset="-122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r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r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r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r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69B3F1"/>
        </a:buClr>
        <a:buFont typeface="Wingdings" panose="05000000000000000000" pitchFamily="2" charset="2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chemeClr val="tx1"/>
          </a:solidFill>
          <a:latin typeface="+mj-lt"/>
          <a:ea typeface="华文中宋" pitchFamily="2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chemeClr val="tx1"/>
          </a:solidFill>
          <a:latin typeface="+mj-lt"/>
          <a:ea typeface="华文中宋" pitchFamily="2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chemeClr val="tx1"/>
          </a:solidFill>
          <a:latin typeface="+mj-lt"/>
          <a:ea typeface="华文中宋" pitchFamily="2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j-lt"/>
          <a:ea typeface="华文中宋" pitchFamily="2" charset="-122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j-lt"/>
          <a:ea typeface="华文中宋" pitchFamily="2" charset="-122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j-lt"/>
          <a:ea typeface="华文中宋" pitchFamily="2" charset="-122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j-lt"/>
          <a:ea typeface="华文中宋" pitchFamily="2" charset="-122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j-lt"/>
          <a:ea typeface="华文中宋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灯片编号占位符 5">
            <a:extLst>
              <a:ext uri="{FF2B5EF4-FFF2-40B4-BE49-F238E27FC236}">
                <a16:creationId xmlns:a16="http://schemas.microsoft.com/office/drawing/2014/main" id="{85CCC67D-AA26-4EC8-BB0F-E2A36950B4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066088" y="6245225"/>
            <a:ext cx="2133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71AFF3CA-408F-42C7-BE13-B43E309377DE}" type="slidenum">
              <a:rPr lang="en-US" altLang="zh-CN" sz="1400" b="0" smtClean="0"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1</a:t>
            </a:fld>
            <a:endParaRPr lang="en-US" altLang="zh-CN" sz="1400" b="0">
              <a:ea typeface="楷体" panose="02010609060101010101" pitchFamily="49" charset="-122"/>
            </a:endParaRPr>
          </a:p>
        </p:txBody>
      </p:sp>
      <p:sp>
        <p:nvSpPr>
          <p:cNvPr id="4099" name="Rectangle 2">
            <a:extLst>
              <a:ext uri="{FF2B5EF4-FFF2-40B4-BE49-F238E27FC236}">
                <a16:creationId xmlns:a16="http://schemas.microsoft.com/office/drawing/2014/main" id="{820C887B-3A4F-4224-A934-78621851C94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492500" y="260350"/>
            <a:ext cx="6121400" cy="417513"/>
          </a:xfrm>
        </p:spPr>
        <p:txBody>
          <a:bodyPr/>
          <a:lstStyle/>
          <a:p>
            <a:pPr algn="ctr" eaLnBrk="1" hangingPunct="1"/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集合论中用到的重要基本等值式</a:t>
            </a:r>
          </a:p>
        </p:txBody>
      </p:sp>
      <p:sp>
        <p:nvSpPr>
          <p:cNvPr id="4100" name="Rectangle 3">
            <a:extLst>
              <a:ext uri="{FF2B5EF4-FFF2-40B4-BE49-F238E27FC236}">
                <a16:creationId xmlns:a16="http://schemas.microsoft.com/office/drawing/2014/main" id="{C91E5C70-1919-4197-9B50-771D0425757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34963" y="1084263"/>
            <a:ext cx="11090275" cy="5545137"/>
          </a:xfrm>
        </p:spPr>
        <p:txBody>
          <a:bodyPr/>
          <a:lstStyle/>
          <a:p>
            <a:pPr marL="457200" indent="-457200" eaLnBrk="1" hangingPunct="1"/>
            <a:r>
              <a:rPr lang="en-US" altLang="zh-CN">
                <a:ea typeface="楷体" panose="02010609060101010101" pitchFamily="49" charset="-122"/>
              </a:rPr>
              <a:t>(3) </a:t>
            </a:r>
            <a:r>
              <a:rPr lang="zh-CN" altLang="en-US">
                <a:ea typeface="楷体" panose="02010609060101010101" pitchFamily="49" charset="-122"/>
              </a:rPr>
              <a:t>量词辖域收缩与扩张等值式</a:t>
            </a:r>
            <a:r>
              <a:rPr lang="en-US" altLang="zh-CN">
                <a:ea typeface="楷体" panose="02010609060101010101" pitchFamily="49" charset="-122"/>
              </a:rPr>
              <a:t>. </a:t>
            </a:r>
          </a:p>
          <a:p>
            <a:pPr marL="457200" indent="-457200" eaLnBrk="1" hangingPunct="1"/>
            <a:r>
              <a:rPr lang="en-US" altLang="zh-CN">
                <a:ea typeface="楷体" panose="02010609060101010101" pitchFamily="49" charset="-122"/>
              </a:rPr>
              <a:t>      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</a:rPr>
              <a:t>(</a:t>
            </a:r>
            <a:r>
              <a:rPr lang="en-US" altLang="zh-CN" i="1">
                <a:ea typeface="楷体" panose="02010609060101010101" pitchFamily="49" charset="-122"/>
              </a:rPr>
              <a:t>x</a:t>
            </a:r>
            <a:r>
              <a:rPr lang="en-US" altLang="zh-CN">
                <a:ea typeface="楷体" panose="02010609060101010101" pitchFamily="49" charset="-122"/>
              </a:rPr>
              <a:t>) </a:t>
            </a:r>
            <a:r>
              <a:rPr lang="zh-CN" altLang="en-US">
                <a:ea typeface="楷体" panose="02010609060101010101" pitchFamily="49" charset="-122"/>
              </a:rPr>
              <a:t>是含 </a:t>
            </a:r>
            <a:r>
              <a:rPr lang="en-US" altLang="zh-CN" i="1">
                <a:ea typeface="楷体" panose="02010609060101010101" pitchFamily="49" charset="-122"/>
              </a:rPr>
              <a:t>x </a:t>
            </a:r>
            <a:r>
              <a:rPr lang="zh-CN" altLang="en-US">
                <a:ea typeface="楷体" panose="02010609060101010101" pitchFamily="49" charset="-122"/>
              </a:rPr>
              <a:t>自由出现的公式，</a:t>
            </a:r>
            <a:r>
              <a:rPr lang="en-US" altLang="zh-CN" i="1">
                <a:ea typeface="楷体" panose="02010609060101010101" pitchFamily="49" charset="-122"/>
              </a:rPr>
              <a:t>B </a:t>
            </a:r>
            <a:r>
              <a:rPr lang="zh-CN" altLang="en-US">
                <a:ea typeface="楷体" panose="02010609060101010101" pitchFamily="49" charset="-122"/>
              </a:rPr>
              <a:t>中不含 </a:t>
            </a:r>
            <a:r>
              <a:rPr lang="en-US" altLang="zh-CN" i="1">
                <a:ea typeface="楷体" panose="02010609060101010101" pitchFamily="49" charset="-122"/>
              </a:rPr>
              <a:t>x </a:t>
            </a:r>
            <a:r>
              <a:rPr lang="zh-CN" altLang="en-US">
                <a:ea typeface="楷体" panose="02010609060101010101" pitchFamily="49" charset="-122"/>
              </a:rPr>
              <a:t>的自由出现</a:t>
            </a:r>
          </a:p>
          <a:p>
            <a:pPr marL="457200" indent="-457200" eaLnBrk="1" hangingPunct="1"/>
            <a:r>
              <a:rPr lang="zh-CN" altLang="en-US">
                <a:ea typeface="楷体" panose="02010609060101010101" pitchFamily="49" charset="-122"/>
              </a:rPr>
              <a:t>     关于全称量词的：</a:t>
            </a:r>
          </a:p>
          <a:p>
            <a:pPr marL="457200" indent="-457200" eaLnBrk="1" hangingPunct="1"/>
            <a:r>
              <a:rPr lang="zh-CN" altLang="en-US">
                <a:ea typeface="楷体" panose="02010609060101010101" pitchFamily="49" charset="-122"/>
              </a:rPr>
              <a:t>         ① </a:t>
            </a:r>
            <a:r>
              <a:rPr lang="zh-CN" altLang="en-US">
                <a:ea typeface="楷体" panose="02010609060101010101" pitchFamily="49" charset="-122"/>
                <a:sym typeface="Symbol" panose="05050102010706020507" pitchFamily="18" charset="2"/>
              </a:rPr>
              <a:t></a:t>
            </a:r>
            <a:r>
              <a:rPr lang="en-US" altLang="zh-CN" i="1">
                <a:ea typeface="楷体" panose="02010609060101010101" pitchFamily="49" charset="-122"/>
              </a:rPr>
              <a:t>x</a:t>
            </a:r>
            <a:r>
              <a:rPr lang="en-US" altLang="zh-CN">
                <a:ea typeface="楷体" panose="02010609060101010101" pitchFamily="49" charset="-122"/>
              </a:rPr>
              <a:t>(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</a:rPr>
              <a:t>(</a:t>
            </a:r>
            <a:r>
              <a:rPr lang="en-US" altLang="zh-CN" i="1">
                <a:ea typeface="楷体" panose="02010609060101010101" pitchFamily="49" charset="-122"/>
              </a:rPr>
              <a:t>x</a:t>
            </a:r>
            <a:r>
              <a:rPr lang="en-US" altLang="zh-CN">
                <a:ea typeface="楷体" panose="02010609060101010101" pitchFamily="49" charset="-122"/>
              </a:rPr>
              <a:t>)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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en-US" altLang="zh-CN">
                <a:ea typeface="楷体" panose="02010609060101010101" pitchFamily="49" charset="-122"/>
              </a:rPr>
              <a:t>) 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</a:t>
            </a:r>
            <a:r>
              <a:rPr lang="en-US" altLang="zh-CN">
                <a:ea typeface="楷体" panose="02010609060101010101" pitchFamily="49" charset="-122"/>
              </a:rPr>
              <a:t> 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</a:t>
            </a:r>
            <a:r>
              <a:rPr lang="en-US" altLang="zh-CN" i="1">
                <a:ea typeface="楷体" panose="02010609060101010101" pitchFamily="49" charset="-122"/>
              </a:rPr>
              <a:t>xA</a:t>
            </a:r>
            <a:r>
              <a:rPr lang="en-US" altLang="zh-CN">
                <a:ea typeface="楷体" panose="02010609060101010101" pitchFamily="49" charset="-122"/>
              </a:rPr>
              <a:t>(</a:t>
            </a:r>
            <a:r>
              <a:rPr lang="en-US" altLang="zh-CN" i="1">
                <a:ea typeface="楷体" panose="02010609060101010101" pitchFamily="49" charset="-122"/>
              </a:rPr>
              <a:t>x</a:t>
            </a:r>
            <a:r>
              <a:rPr lang="en-US" altLang="zh-CN">
                <a:ea typeface="楷体" panose="02010609060101010101" pitchFamily="49" charset="-122"/>
              </a:rPr>
              <a:t>)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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endParaRPr lang="en-US" altLang="zh-CN">
              <a:ea typeface="楷体" panose="02010609060101010101" pitchFamily="49" charset="-122"/>
            </a:endParaRPr>
          </a:p>
          <a:p>
            <a:pPr marL="457200" indent="-457200" eaLnBrk="1" hangingPunct="1"/>
            <a:r>
              <a:rPr lang="en-US" altLang="zh-CN">
                <a:ea typeface="楷体" panose="02010609060101010101" pitchFamily="49" charset="-122"/>
              </a:rPr>
              <a:t>         ② 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</a:t>
            </a:r>
            <a:r>
              <a:rPr lang="en-US" altLang="zh-CN" i="1">
                <a:ea typeface="楷体" panose="02010609060101010101" pitchFamily="49" charset="-122"/>
              </a:rPr>
              <a:t>x</a:t>
            </a:r>
            <a:r>
              <a:rPr lang="en-US" altLang="zh-CN">
                <a:ea typeface="楷体" panose="02010609060101010101" pitchFamily="49" charset="-122"/>
              </a:rPr>
              <a:t>(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</a:rPr>
              <a:t>(</a:t>
            </a:r>
            <a:r>
              <a:rPr lang="en-US" altLang="zh-CN" i="1">
                <a:ea typeface="楷体" panose="02010609060101010101" pitchFamily="49" charset="-122"/>
              </a:rPr>
              <a:t>x</a:t>
            </a:r>
            <a:r>
              <a:rPr lang="en-US" altLang="zh-CN">
                <a:ea typeface="楷体" panose="02010609060101010101" pitchFamily="49" charset="-122"/>
              </a:rPr>
              <a:t>)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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en-US" altLang="zh-CN">
                <a:ea typeface="楷体" panose="02010609060101010101" pitchFamily="49" charset="-122"/>
              </a:rPr>
              <a:t>) 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</a:t>
            </a:r>
            <a:r>
              <a:rPr lang="en-US" altLang="zh-CN">
                <a:ea typeface="楷体" panose="02010609060101010101" pitchFamily="49" charset="-122"/>
              </a:rPr>
              <a:t> 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</a:t>
            </a:r>
            <a:r>
              <a:rPr lang="en-US" altLang="zh-CN" i="1">
                <a:ea typeface="楷体" panose="02010609060101010101" pitchFamily="49" charset="-122"/>
              </a:rPr>
              <a:t>xA</a:t>
            </a:r>
            <a:r>
              <a:rPr lang="en-US" altLang="zh-CN">
                <a:ea typeface="楷体" panose="02010609060101010101" pitchFamily="49" charset="-122"/>
              </a:rPr>
              <a:t>(</a:t>
            </a:r>
            <a:r>
              <a:rPr lang="en-US" altLang="zh-CN" i="1">
                <a:ea typeface="楷体" panose="02010609060101010101" pitchFamily="49" charset="-122"/>
              </a:rPr>
              <a:t>x</a:t>
            </a:r>
            <a:r>
              <a:rPr lang="en-US" altLang="zh-CN">
                <a:ea typeface="楷体" panose="02010609060101010101" pitchFamily="49" charset="-122"/>
              </a:rPr>
              <a:t>)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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endParaRPr lang="en-US" altLang="zh-CN">
              <a:ea typeface="楷体" panose="02010609060101010101" pitchFamily="49" charset="-122"/>
            </a:endParaRPr>
          </a:p>
          <a:p>
            <a:pPr marL="457200" indent="-457200" eaLnBrk="1" hangingPunct="1"/>
            <a:r>
              <a:rPr lang="en-US" altLang="zh-CN">
                <a:ea typeface="楷体" panose="02010609060101010101" pitchFamily="49" charset="-122"/>
              </a:rPr>
              <a:t>         </a:t>
            </a:r>
            <a:r>
              <a:rPr lang="en-US" altLang="zh-CN">
                <a:solidFill>
                  <a:srgbClr val="FF0000"/>
                </a:solidFill>
                <a:ea typeface="楷体" panose="02010609060101010101" pitchFamily="49" charset="-122"/>
              </a:rPr>
              <a:t>③ </a:t>
            </a:r>
            <a:r>
              <a:rPr lang="en-US" altLang="zh-CN">
                <a:solidFill>
                  <a:srgbClr val="FF0000"/>
                </a:solidFill>
                <a:ea typeface="楷体" panose="02010609060101010101" pitchFamily="49" charset="-122"/>
                <a:sym typeface="Symbol" panose="05050102010706020507" pitchFamily="18" charset="2"/>
              </a:rPr>
              <a:t></a:t>
            </a:r>
            <a:r>
              <a:rPr lang="en-US" altLang="zh-CN" i="1">
                <a:solidFill>
                  <a:srgbClr val="FF0000"/>
                </a:solidFill>
                <a:ea typeface="楷体" panose="02010609060101010101" pitchFamily="49" charset="-122"/>
              </a:rPr>
              <a:t>x</a:t>
            </a:r>
            <a:r>
              <a:rPr lang="en-US" altLang="zh-CN">
                <a:solidFill>
                  <a:srgbClr val="FF0000"/>
                </a:solidFill>
                <a:ea typeface="楷体" panose="02010609060101010101" pitchFamily="49" charset="-122"/>
              </a:rPr>
              <a:t>(</a:t>
            </a:r>
            <a:r>
              <a:rPr lang="en-US" altLang="zh-CN" i="1">
                <a:solidFill>
                  <a:srgbClr val="FF0000"/>
                </a:solidFill>
                <a:ea typeface="楷体" panose="02010609060101010101" pitchFamily="49" charset="-122"/>
              </a:rPr>
              <a:t>A</a:t>
            </a:r>
            <a:r>
              <a:rPr lang="en-US" altLang="zh-CN">
                <a:solidFill>
                  <a:srgbClr val="FF0000"/>
                </a:solidFill>
                <a:ea typeface="楷体" panose="02010609060101010101" pitchFamily="49" charset="-122"/>
              </a:rPr>
              <a:t>(</a:t>
            </a:r>
            <a:r>
              <a:rPr lang="en-US" altLang="zh-CN" i="1">
                <a:solidFill>
                  <a:srgbClr val="FF0000"/>
                </a:solidFill>
                <a:ea typeface="楷体" panose="02010609060101010101" pitchFamily="49" charset="-122"/>
              </a:rPr>
              <a:t>x</a:t>
            </a:r>
            <a:r>
              <a:rPr lang="en-US" altLang="zh-CN">
                <a:solidFill>
                  <a:srgbClr val="FF0000"/>
                </a:solidFill>
                <a:ea typeface="楷体" panose="02010609060101010101" pitchFamily="49" charset="-122"/>
              </a:rPr>
              <a:t>)</a:t>
            </a:r>
            <a:r>
              <a:rPr lang="en-US" altLang="zh-CN">
                <a:solidFill>
                  <a:srgbClr val="FF0000"/>
                </a:solidFill>
                <a:ea typeface="楷体" panose="02010609060101010101" pitchFamily="49" charset="-122"/>
                <a:sym typeface="Symbol" panose="05050102010706020507" pitchFamily="18" charset="2"/>
              </a:rPr>
              <a:t></a:t>
            </a:r>
            <a:r>
              <a:rPr lang="en-US" altLang="zh-CN" i="1">
                <a:solidFill>
                  <a:srgbClr val="FF0000"/>
                </a:solidFill>
                <a:ea typeface="楷体" panose="02010609060101010101" pitchFamily="49" charset="-122"/>
              </a:rPr>
              <a:t>B</a:t>
            </a:r>
            <a:r>
              <a:rPr lang="en-US" altLang="zh-CN">
                <a:solidFill>
                  <a:srgbClr val="FF0000"/>
                </a:solidFill>
                <a:ea typeface="楷体" panose="02010609060101010101" pitchFamily="49" charset="-122"/>
              </a:rPr>
              <a:t>) </a:t>
            </a:r>
            <a:r>
              <a:rPr lang="en-US" altLang="zh-CN">
                <a:solidFill>
                  <a:srgbClr val="FF0000"/>
                </a:solidFill>
                <a:ea typeface="楷体" panose="02010609060101010101" pitchFamily="49" charset="-122"/>
                <a:sym typeface="Symbol" panose="05050102010706020507" pitchFamily="18" charset="2"/>
              </a:rPr>
              <a:t></a:t>
            </a:r>
            <a:r>
              <a:rPr lang="en-US" altLang="zh-CN">
                <a:solidFill>
                  <a:srgbClr val="FF0000"/>
                </a:solidFill>
                <a:ea typeface="楷体" panose="02010609060101010101" pitchFamily="49" charset="-122"/>
              </a:rPr>
              <a:t> </a:t>
            </a:r>
            <a:r>
              <a:rPr lang="en-US" altLang="zh-CN">
                <a:solidFill>
                  <a:srgbClr val="FF0000"/>
                </a:solidFill>
                <a:ea typeface="楷体" panose="02010609060101010101" pitchFamily="49" charset="-122"/>
                <a:sym typeface="Symbol" panose="05050102010706020507" pitchFamily="18" charset="2"/>
              </a:rPr>
              <a:t></a:t>
            </a:r>
            <a:r>
              <a:rPr lang="en-US" altLang="zh-CN" i="1">
                <a:solidFill>
                  <a:srgbClr val="FF0000"/>
                </a:solidFill>
                <a:ea typeface="楷体" panose="02010609060101010101" pitchFamily="49" charset="-122"/>
              </a:rPr>
              <a:t>xA</a:t>
            </a:r>
            <a:r>
              <a:rPr lang="en-US" altLang="zh-CN">
                <a:solidFill>
                  <a:srgbClr val="FF0000"/>
                </a:solidFill>
                <a:ea typeface="楷体" panose="02010609060101010101" pitchFamily="49" charset="-122"/>
              </a:rPr>
              <a:t>(</a:t>
            </a:r>
            <a:r>
              <a:rPr lang="en-US" altLang="zh-CN" i="1">
                <a:solidFill>
                  <a:srgbClr val="FF0000"/>
                </a:solidFill>
                <a:ea typeface="楷体" panose="02010609060101010101" pitchFamily="49" charset="-122"/>
              </a:rPr>
              <a:t>x</a:t>
            </a:r>
            <a:r>
              <a:rPr lang="en-US" altLang="zh-CN">
                <a:solidFill>
                  <a:srgbClr val="FF0000"/>
                </a:solidFill>
                <a:ea typeface="楷体" panose="02010609060101010101" pitchFamily="49" charset="-122"/>
              </a:rPr>
              <a:t>)</a:t>
            </a:r>
            <a:r>
              <a:rPr lang="en-US" altLang="zh-CN">
                <a:solidFill>
                  <a:srgbClr val="FF0000"/>
                </a:solidFill>
                <a:ea typeface="楷体" panose="02010609060101010101" pitchFamily="49" charset="-122"/>
                <a:sym typeface="Symbol" panose="05050102010706020507" pitchFamily="18" charset="2"/>
              </a:rPr>
              <a:t></a:t>
            </a:r>
            <a:r>
              <a:rPr lang="en-US" altLang="zh-CN" i="1">
                <a:solidFill>
                  <a:srgbClr val="FF0000"/>
                </a:solidFill>
                <a:ea typeface="楷体" panose="02010609060101010101" pitchFamily="49" charset="-122"/>
              </a:rPr>
              <a:t>B</a:t>
            </a:r>
            <a:endParaRPr lang="en-US" altLang="zh-CN">
              <a:solidFill>
                <a:srgbClr val="FF0000"/>
              </a:solidFill>
              <a:ea typeface="楷体" panose="02010609060101010101" pitchFamily="49" charset="-122"/>
            </a:endParaRPr>
          </a:p>
          <a:p>
            <a:pPr marL="457200" indent="-457200" eaLnBrk="1" hangingPunct="1"/>
            <a:r>
              <a:rPr lang="en-US" altLang="zh-CN">
                <a:ea typeface="楷体" panose="02010609060101010101" pitchFamily="49" charset="-122"/>
              </a:rPr>
              <a:t>         ④ 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</a:t>
            </a:r>
            <a:r>
              <a:rPr lang="en-US" altLang="zh-CN" i="1">
                <a:ea typeface="楷体" panose="02010609060101010101" pitchFamily="49" charset="-122"/>
              </a:rPr>
              <a:t>x</a:t>
            </a:r>
            <a:r>
              <a:rPr lang="en-US" altLang="zh-CN">
                <a:ea typeface="楷体" panose="02010609060101010101" pitchFamily="49" charset="-122"/>
              </a:rPr>
              <a:t>(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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</a:rPr>
              <a:t>(</a:t>
            </a:r>
            <a:r>
              <a:rPr lang="en-US" altLang="zh-CN" i="1">
                <a:ea typeface="楷体" panose="02010609060101010101" pitchFamily="49" charset="-122"/>
              </a:rPr>
              <a:t>x</a:t>
            </a:r>
            <a:r>
              <a:rPr lang="en-US" altLang="zh-CN">
                <a:ea typeface="楷体" panose="02010609060101010101" pitchFamily="49" charset="-122"/>
              </a:rPr>
              <a:t>)) 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</a:t>
            </a:r>
            <a:r>
              <a:rPr lang="en-US" altLang="zh-CN">
                <a:ea typeface="楷体" panose="02010609060101010101" pitchFamily="49" charset="-122"/>
              </a:rPr>
              <a:t> 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</a:t>
            </a:r>
            <a:r>
              <a:rPr lang="en-US" altLang="zh-CN" i="1">
                <a:ea typeface="楷体" panose="02010609060101010101" pitchFamily="49" charset="-122"/>
              </a:rPr>
              <a:t>xA</a:t>
            </a:r>
            <a:r>
              <a:rPr lang="en-US" altLang="zh-CN">
                <a:ea typeface="楷体" panose="02010609060101010101" pitchFamily="49" charset="-122"/>
              </a:rPr>
              <a:t>(</a:t>
            </a:r>
            <a:r>
              <a:rPr lang="en-US" altLang="zh-CN" i="1">
                <a:ea typeface="楷体" panose="02010609060101010101" pitchFamily="49" charset="-122"/>
              </a:rPr>
              <a:t>x</a:t>
            </a:r>
            <a:r>
              <a:rPr lang="en-US" altLang="zh-CN">
                <a:ea typeface="楷体" panose="02010609060101010101" pitchFamily="49" charset="-122"/>
              </a:rPr>
              <a:t>)   </a:t>
            </a:r>
          </a:p>
          <a:p>
            <a:pPr marL="457200" indent="-457200" eaLnBrk="1" hangingPunct="1"/>
            <a:r>
              <a:rPr lang="en-US" altLang="zh-CN">
                <a:ea typeface="楷体" panose="02010609060101010101" pitchFamily="49" charset="-122"/>
              </a:rPr>
              <a:t> </a:t>
            </a:r>
            <a:r>
              <a:rPr lang="zh-CN" altLang="en-US">
                <a:ea typeface="楷体" panose="02010609060101010101" pitchFamily="49" charset="-122"/>
              </a:rPr>
              <a:t>关于存在量词的：</a:t>
            </a:r>
            <a:endParaRPr lang="en-US" altLang="zh-CN">
              <a:ea typeface="楷体" panose="02010609060101010101" pitchFamily="49" charset="-122"/>
            </a:endParaRPr>
          </a:p>
          <a:p>
            <a:pPr marL="457200" indent="-457200" eaLnBrk="1" hangingPunct="1"/>
            <a:r>
              <a:rPr lang="zh-CN" altLang="en-US">
                <a:ea typeface="楷体" panose="02010609060101010101" pitchFamily="49" charset="-122"/>
              </a:rPr>
              <a:t>        ① </a:t>
            </a:r>
            <a:r>
              <a:rPr lang="zh-CN" altLang="en-US">
                <a:ea typeface="楷体" panose="02010609060101010101" pitchFamily="49" charset="-122"/>
                <a:sym typeface="Symbol" panose="05050102010706020507" pitchFamily="18" charset="2"/>
              </a:rPr>
              <a:t></a:t>
            </a:r>
            <a:r>
              <a:rPr lang="en-US" altLang="zh-CN" i="1">
                <a:ea typeface="楷体" panose="02010609060101010101" pitchFamily="49" charset="-122"/>
              </a:rPr>
              <a:t>x</a:t>
            </a:r>
            <a:r>
              <a:rPr lang="en-US" altLang="zh-CN">
                <a:ea typeface="楷体" panose="02010609060101010101" pitchFamily="49" charset="-122"/>
              </a:rPr>
              <a:t>(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</a:rPr>
              <a:t>(</a:t>
            </a:r>
            <a:r>
              <a:rPr lang="en-US" altLang="zh-CN" i="1">
                <a:ea typeface="楷体" panose="02010609060101010101" pitchFamily="49" charset="-122"/>
              </a:rPr>
              <a:t>x</a:t>
            </a:r>
            <a:r>
              <a:rPr lang="en-US" altLang="zh-CN">
                <a:ea typeface="楷体" panose="02010609060101010101" pitchFamily="49" charset="-122"/>
              </a:rPr>
              <a:t>)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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en-US" altLang="zh-CN">
                <a:ea typeface="楷体" panose="02010609060101010101" pitchFamily="49" charset="-122"/>
              </a:rPr>
              <a:t>) 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</a:t>
            </a:r>
            <a:r>
              <a:rPr lang="en-US" altLang="zh-CN">
                <a:ea typeface="楷体" panose="02010609060101010101" pitchFamily="49" charset="-122"/>
              </a:rPr>
              <a:t> 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</a:t>
            </a:r>
            <a:r>
              <a:rPr lang="en-US" altLang="zh-CN" i="1">
                <a:ea typeface="楷体" panose="02010609060101010101" pitchFamily="49" charset="-122"/>
              </a:rPr>
              <a:t>xA</a:t>
            </a:r>
            <a:r>
              <a:rPr lang="en-US" altLang="zh-CN">
                <a:ea typeface="楷体" panose="02010609060101010101" pitchFamily="49" charset="-122"/>
              </a:rPr>
              <a:t>(</a:t>
            </a:r>
            <a:r>
              <a:rPr lang="en-US" altLang="zh-CN" i="1">
                <a:ea typeface="楷体" panose="02010609060101010101" pitchFamily="49" charset="-122"/>
              </a:rPr>
              <a:t>x</a:t>
            </a:r>
            <a:r>
              <a:rPr lang="en-US" altLang="zh-CN">
                <a:ea typeface="楷体" panose="02010609060101010101" pitchFamily="49" charset="-122"/>
              </a:rPr>
              <a:t>)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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endParaRPr lang="en-US" altLang="zh-CN">
              <a:ea typeface="楷体" panose="02010609060101010101" pitchFamily="49" charset="-122"/>
            </a:endParaRPr>
          </a:p>
          <a:p>
            <a:pPr marL="457200" indent="-457200" eaLnBrk="1" hangingPunct="1"/>
            <a:r>
              <a:rPr lang="en-US" altLang="zh-CN">
                <a:ea typeface="楷体" panose="02010609060101010101" pitchFamily="49" charset="-122"/>
              </a:rPr>
              <a:t>        ② 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</a:t>
            </a:r>
            <a:r>
              <a:rPr lang="en-US" altLang="zh-CN" i="1">
                <a:ea typeface="楷体" panose="02010609060101010101" pitchFamily="49" charset="-122"/>
              </a:rPr>
              <a:t>x</a:t>
            </a:r>
            <a:r>
              <a:rPr lang="en-US" altLang="zh-CN">
                <a:ea typeface="楷体" panose="02010609060101010101" pitchFamily="49" charset="-122"/>
              </a:rPr>
              <a:t>(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</a:rPr>
              <a:t>(</a:t>
            </a:r>
            <a:r>
              <a:rPr lang="en-US" altLang="zh-CN" i="1">
                <a:ea typeface="楷体" panose="02010609060101010101" pitchFamily="49" charset="-122"/>
              </a:rPr>
              <a:t>x</a:t>
            </a:r>
            <a:r>
              <a:rPr lang="en-US" altLang="zh-CN">
                <a:ea typeface="楷体" panose="02010609060101010101" pitchFamily="49" charset="-122"/>
              </a:rPr>
              <a:t>)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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en-US" altLang="zh-CN">
                <a:ea typeface="楷体" panose="02010609060101010101" pitchFamily="49" charset="-122"/>
              </a:rPr>
              <a:t>) 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</a:t>
            </a:r>
            <a:r>
              <a:rPr lang="en-US" altLang="zh-CN">
                <a:ea typeface="楷体" panose="02010609060101010101" pitchFamily="49" charset="-122"/>
              </a:rPr>
              <a:t> 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</a:t>
            </a:r>
            <a:r>
              <a:rPr lang="en-US" altLang="zh-CN" i="1">
                <a:ea typeface="楷体" panose="02010609060101010101" pitchFamily="49" charset="-122"/>
              </a:rPr>
              <a:t>xA</a:t>
            </a:r>
            <a:r>
              <a:rPr lang="en-US" altLang="zh-CN">
                <a:ea typeface="楷体" panose="02010609060101010101" pitchFamily="49" charset="-122"/>
              </a:rPr>
              <a:t>(</a:t>
            </a:r>
            <a:r>
              <a:rPr lang="en-US" altLang="zh-CN" i="1">
                <a:ea typeface="楷体" panose="02010609060101010101" pitchFamily="49" charset="-122"/>
              </a:rPr>
              <a:t>x</a:t>
            </a:r>
            <a:r>
              <a:rPr lang="en-US" altLang="zh-CN">
                <a:ea typeface="楷体" panose="02010609060101010101" pitchFamily="49" charset="-122"/>
              </a:rPr>
              <a:t>)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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endParaRPr lang="en-US" altLang="zh-CN">
              <a:ea typeface="楷体" panose="02010609060101010101" pitchFamily="49" charset="-122"/>
            </a:endParaRPr>
          </a:p>
          <a:p>
            <a:pPr marL="457200" indent="-457200" eaLnBrk="1" hangingPunct="1"/>
            <a:r>
              <a:rPr lang="en-US" altLang="zh-CN">
                <a:ea typeface="楷体" panose="02010609060101010101" pitchFamily="49" charset="-122"/>
              </a:rPr>
              <a:t>        ③ </a:t>
            </a:r>
            <a:r>
              <a:rPr lang="en-US" altLang="zh-CN">
                <a:solidFill>
                  <a:srgbClr val="FF0000"/>
                </a:solidFill>
                <a:ea typeface="楷体" panose="02010609060101010101" pitchFamily="49" charset="-122"/>
                <a:sym typeface="Symbol" panose="05050102010706020507" pitchFamily="18" charset="2"/>
              </a:rPr>
              <a:t></a:t>
            </a:r>
            <a:r>
              <a:rPr lang="en-US" altLang="zh-CN" i="1">
                <a:solidFill>
                  <a:srgbClr val="FF0000"/>
                </a:solidFill>
                <a:ea typeface="楷体" panose="02010609060101010101" pitchFamily="49" charset="-122"/>
              </a:rPr>
              <a:t>x</a:t>
            </a:r>
            <a:r>
              <a:rPr lang="en-US" altLang="zh-CN">
                <a:solidFill>
                  <a:srgbClr val="FF0000"/>
                </a:solidFill>
                <a:ea typeface="楷体" panose="02010609060101010101" pitchFamily="49" charset="-122"/>
              </a:rPr>
              <a:t>(</a:t>
            </a:r>
            <a:r>
              <a:rPr lang="en-US" altLang="zh-CN" i="1">
                <a:solidFill>
                  <a:srgbClr val="FF0000"/>
                </a:solidFill>
                <a:ea typeface="楷体" panose="02010609060101010101" pitchFamily="49" charset="-122"/>
              </a:rPr>
              <a:t>A</a:t>
            </a:r>
            <a:r>
              <a:rPr lang="en-US" altLang="zh-CN">
                <a:solidFill>
                  <a:srgbClr val="FF0000"/>
                </a:solidFill>
                <a:ea typeface="楷体" panose="02010609060101010101" pitchFamily="49" charset="-122"/>
              </a:rPr>
              <a:t>(</a:t>
            </a:r>
            <a:r>
              <a:rPr lang="en-US" altLang="zh-CN" i="1">
                <a:solidFill>
                  <a:srgbClr val="FF0000"/>
                </a:solidFill>
                <a:ea typeface="楷体" panose="02010609060101010101" pitchFamily="49" charset="-122"/>
              </a:rPr>
              <a:t>x</a:t>
            </a:r>
            <a:r>
              <a:rPr lang="en-US" altLang="zh-CN">
                <a:solidFill>
                  <a:srgbClr val="FF0000"/>
                </a:solidFill>
                <a:ea typeface="楷体" panose="02010609060101010101" pitchFamily="49" charset="-122"/>
              </a:rPr>
              <a:t>)</a:t>
            </a:r>
            <a:r>
              <a:rPr lang="en-US" altLang="zh-CN">
                <a:solidFill>
                  <a:srgbClr val="FF0000"/>
                </a:solidFill>
                <a:ea typeface="楷体" panose="02010609060101010101" pitchFamily="49" charset="-122"/>
                <a:sym typeface="Symbol" panose="05050102010706020507" pitchFamily="18" charset="2"/>
              </a:rPr>
              <a:t></a:t>
            </a:r>
            <a:r>
              <a:rPr lang="en-US" altLang="zh-CN" i="1">
                <a:solidFill>
                  <a:srgbClr val="FF0000"/>
                </a:solidFill>
                <a:ea typeface="楷体" panose="02010609060101010101" pitchFamily="49" charset="-122"/>
              </a:rPr>
              <a:t>B</a:t>
            </a:r>
            <a:r>
              <a:rPr lang="en-US" altLang="zh-CN">
                <a:solidFill>
                  <a:srgbClr val="FF0000"/>
                </a:solidFill>
                <a:ea typeface="楷体" panose="02010609060101010101" pitchFamily="49" charset="-122"/>
              </a:rPr>
              <a:t>) </a:t>
            </a:r>
            <a:r>
              <a:rPr lang="en-US" altLang="zh-CN">
                <a:solidFill>
                  <a:srgbClr val="FF0000"/>
                </a:solidFill>
                <a:ea typeface="楷体" panose="02010609060101010101" pitchFamily="49" charset="-122"/>
                <a:sym typeface="Symbol" panose="05050102010706020507" pitchFamily="18" charset="2"/>
              </a:rPr>
              <a:t></a:t>
            </a:r>
            <a:r>
              <a:rPr lang="en-US" altLang="zh-CN">
                <a:solidFill>
                  <a:srgbClr val="FF0000"/>
                </a:solidFill>
                <a:ea typeface="楷体" panose="02010609060101010101" pitchFamily="49" charset="-122"/>
              </a:rPr>
              <a:t> </a:t>
            </a:r>
            <a:r>
              <a:rPr lang="en-US" altLang="zh-CN">
                <a:solidFill>
                  <a:srgbClr val="FF0000"/>
                </a:solidFill>
                <a:ea typeface="楷体" panose="02010609060101010101" pitchFamily="49" charset="-122"/>
                <a:sym typeface="Symbol" panose="05050102010706020507" pitchFamily="18" charset="2"/>
              </a:rPr>
              <a:t></a:t>
            </a:r>
            <a:r>
              <a:rPr lang="en-US" altLang="zh-CN" i="1">
                <a:solidFill>
                  <a:srgbClr val="FF0000"/>
                </a:solidFill>
                <a:ea typeface="楷体" panose="02010609060101010101" pitchFamily="49" charset="-122"/>
              </a:rPr>
              <a:t>xA</a:t>
            </a:r>
            <a:r>
              <a:rPr lang="en-US" altLang="zh-CN">
                <a:solidFill>
                  <a:srgbClr val="FF0000"/>
                </a:solidFill>
                <a:ea typeface="楷体" panose="02010609060101010101" pitchFamily="49" charset="-122"/>
              </a:rPr>
              <a:t>(</a:t>
            </a:r>
            <a:r>
              <a:rPr lang="en-US" altLang="zh-CN" i="1">
                <a:solidFill>
                  <a:srgbClr val="FF0000"/>
                </a:solidFill>
                <a:ea typeface="楷体" panose="02010609060101010101" pitchFamily="49" charset="-122"/>
              </a:rPr>
              <a:t>x</a:t>
            </a:r>
            <a:r>
              <a:rPr lang="en-US" altLang="zh-CN">
                <a:solidFill>
                  <a:srgbClr val="FF0000"/>
                </a:solidFill>
                <a:ea typeface="楷体" panose="02010609060101010101" pitchFamily="49" charset="-122"/>
              </a:rPr>
              <a:t>)</a:t>
            </a:r>
            <a:r>
              <a:rPr lang="en-US" altLang="zh-CN">
                <a:solidFill>
                  <a:srgbClr val="FF0000"/>
                </a:solidFill>
                <a:ea typeface="楷体" panose="02010609060101010101" pitchFamily="49" charset="-122"/>
                <a:sym typeface="Symbol" panose="05050102010706020507" pitchFamily="18" charset="2"/>
              </a:rPr>
              <a:t></a:t>
            </a:r>
            <a:r>
              <a:rPr lang="en-US" altLang="zh-CN" i="1">
                <a:solidFill>
                  <a:srgbClr val="FF0000"/>
                </a:solidFill>
                <a:ea typeface="楷体" panose="02010609060101010101" pitchFamily="49" charset="-122"/>
              </a:rPr>
              <a:t>B</a:t>
            </a:r>
            <a:endParaRPr lang="en-US" altLang="zh-CN">
              <a:solidFill>
                <a:srgbClr val="FF0000"/>
              </a:solidFill>
              <a:ea typeface="楷体" panose="02010609060101010101" pitchFamily="49" charset="-122"/>
            </a:endParaRPr>
          </a:p>
          <a:p>
            <a:pPr marL="457200" indent="-457200" eaLnBrk="1" hangingPunct="1"/>
            <a:r>
              <a:rPr lang="en-US" altLang="zh-CN">
                <a:ea typeface="楷体" panose="02010609060101010101" pitchFamily="49" charset="-122"/>
              </a:rPr>
              <a:t>        ④ 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</a:t>
            </a:r>
            <a:r>
              <a:rPr lang="en-US" altLang="zh-CN" i="1">
                <a:ea typeface="楷体" panose="02010609060101010101" pitchFamily="49" charset="-122"/>
              </a:rPr>
              <a:t>x</a:t>
            </a:r>
            <a:r>
              <a:rPr lang="en-US" altLang="zh-CN">
                <a:ea typeface="楷体" panose="02010609060101010101" pitchFamily="49" charset="-122"/>
              </a:rPr>
              <a:t>(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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</a:rPr>
              <a:t>(</a:t>
            </a:r>
            <a:r>
              <a:rPr lang="en-US" altLang="zh-CN" i="1">
                <a:ea typeface="楷体" panose="02010609060101010101" pitchFamily="49" charset="-122"/>
              </a:rPr>
              <a:t>x</a:t>
            </a:r>
            <a:r>
              <a:rPr lang="en-US" altLang="zh-CN">
                <a:ea typeface="楷体" panose="02010609060101010101" pitchFamily="49" charset="-122"/>
              </a:rPr>
              <a:t>)) 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</a:t>
            </a:r>
            <a:r>
              <a:rPr lang="en-US" altLang="zh-CN">
                <a:ea typeface="楷体" panose="02010609060101010101" pitchFamily="49" charset="-122"/>
              </a:rPr>
              <a:t> 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</a:t>
            </a:r>
            <a:r>
              <a:rPr lang="en-US" altLang="zh-CN" i="1">
                <a:ea typeface="楷体" panose="02010609060101010101" pitchFamily="49" charset="-122"/>
              </a:rPr>
              <a:t>xA</a:t>
            </a:r>
            <a:r>
              <a:rPr lang="en-US" altLang="zh-CN">
                <a:ea typeface="楷体" panose="02010609060101010101" pitchFamily="49" charset="-122"/>
              </a:rPr>
              <a:t>(</a:t>
            </a:r>
            <a:r>
              <a:rPr lang="en-US" altLang="zh-CN" i="1">
                <a:ea typeface="楷体" panose="02010609060101010101" pitchFamily="49" charset="-122"/>
              </a:rPr>
              <a:t>x</a:t>
            </a:r>
            <a:r>
              <a:rPr lang="en-US" altLang="zh-CN">
                <a:ea typeface="楷体" panose="02010609060101010101" pitchFamily="49" charset="-122"/>
              </a:rPr>
              <a:t>)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灯片编号占位符 5">
            <a:extLst>
              <a:ext uri="{FF2B5EF4-FFF2-40B4-BE49-F238E27FC236}">
                <a16:creationId xmlns:a16="http://schemas.microsoft.com/office/drawing/2014/main" id="{94D3838E-E061-4916-A278-C647FD50D8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06FB33FD-FFE8-4441-9AE3-B7D3A63A9418}" type="slidenum">
              <a:rPr lang="en-US" altLang="zh-CN" sz="1400" b="0" smtClean="0"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10</a:t>
            </a:fld>
            <a:endParaRPr lang="en-US" altLang="zh-CN" sz="1400" b="0">
              <a:ea typeface="楷体" panose="02010609060101010101" pitchFamily="49" charset="-122"/>
            </a:endParaRPr>
          </a:p>
        </p:txBody>
      </p:sp>
      <p:sp>
        <p:nvSpPr>
          <p:cNvPr id="22531" name="Rectangle 2">
            <a:extLst>
              <a:ext uri="{FF2B5EF4-FFF2-40B4-BE49-F238E27FC236}">
                <a16:creationId xmlns:a16="http://schemas.microsoft.com/office/drawing/2014/main" id="{C3321D3F-3FF3-424A-8EE8-03D2367F6D5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几点说明</a:t>
            </a:r>
          </a:p>
        </p:txBody>
      </p:sp>
      <p:sp>
        <p:nvSpPr>
          <p:cNvPr id="22532" name="Rectangle 3">
            <a:extLst>
              <a:ext uri="{FF2B5EF4-FFF2-40B4-BE49-F238E27FC236}">
                <a16:creationId xmlns:a16="http://schemas.microsoft.com/office/drawing/2014/main" id="{1D78313F-27D7-4CBD-AB2D-5022C7E6DC5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81200" y="1341438"/>
            <a:ext cx="8229600" cy="4525962"/>
          </a:xfrm>
        </p:spPr>
        <p:txBody>
          <a:bodyPr/>
          <a:lstStyle/>
          <a:p>
            <a:pPr eaLnBrk="1" hangingPunct="1">
              <a:lnSpc>
                <a:spcPct val="150000"/>
              </a:lnSpc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 sz="2500" dirty="0">
                <a:ea typeface="楷体" panose="02010609060101010101" pitchFamily="49" charset="-122"/>
              </a:rPr>
              <a:t>并和交运算可以推广到有穷个集合上，即</a:t>
            </a:r>
          </a:p>
          <a:p>
            <a:pPr lvl="1" eaLnBrk="1" hangingPunct="1">
              <a:lnSpc>
                <a:spcPct val="150000"/>
              </a:lnSpc>
              <a:buClr>
                <a:srgbClr val="69B3F1"/>
              </a:buClr>
              <a:buFont typeface="Wingdings" panose="05000000000000000000" pitchFamily="2" charset="2"/>
              <a:buNone/>
            </a:pP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sz="2400" b="1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1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 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sz="2400" b="1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2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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…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 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sz="2400" b="1" i="1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n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= { 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</a:rPr>
              <a:t>x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| 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sz="2400" b="1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 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sz="2400" b="1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2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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…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 </a:t>
            </a:r>
            <a:r>
              <a:rPr lang="en-US" altLang="zh-CN" sz="2400" b="1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sz="2400" b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en-US" altLang="zh-CN" sz="2400" b="1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sz="2400" b="1" i="1" baseline="-250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n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} </a:t>
            </a:r>
          </a:p>
          <a:p>
            <a:pPr lvl="1" eaLnBrk="1" hangingPunct="1">
              <a:lnSpc>
                <a:spcPct val="150000"/>
              </a:lnSpc>
              <a:buClr>
                <a:srgbClr val="69B3F1"/>
              </a:buClr>
              <a:buFont typeface="Wingdings" panose="05000000000000000000" pitchFamily="2" charset="2"/>
              <a:buNone/>
            </a:pP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sz="2400" b="1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1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 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sz="2400" b="1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2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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…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 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sz="2400" b="1" i="1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n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= { 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</a:rPr>
              <a:t>x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| 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sz="2400" b="1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1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 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sz="2400" b="1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2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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…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 </a:t>
            </a:r>
            <a:r>
              <a:rPr lang="en-US" altLang="zh-CN" sz="2400" b="1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sz="2400" b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en-US" altLang="zh-CN" sz="2400" b="1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sz="2400" b="1" i="1" baseline="-250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n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}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  <a:sym typeface="Symbol" panose="05050102010706020507" pitchFamily="18" charset="2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en-US" altLang="zh-CN" sz="2500" i="1" dirty="0">
                <a:ea typeface="楷体" panose="02010609060101010101" pitchFamily="49" charset="-122"/>
              </a:rPr>
              <a:t> A </a:t>
            </a:r>
            <a:r>
              <a:rPr lang="en-US" altLang="zh-CN" sz="2500" dirty="0">
                <a:ea typeface="楷体" panose="02010609060101010101" pitchFamily="49" charset="-122"/>
                <a:sym typeface="Symbol" panose="05050102010706020507" pitchFamily="18" charset="2"/>
              </a:rPr>
              <a:t></a:t>
            </a:r>
            <a:r>
              <a:rPr lang="en-US" altLang="zh-CN" sz="2500" dirty="0">
                <a:ea typeface="楷体" panose="02010609060101010101" pitchFamily="49" charset="-122"/>
              </a:rPr>
              <a:t> </a:t>
            </a:r>
            <a:r>
              <a:rPr lang="en-US" altLang="zh-CN" sz="2500" i="1" dirty="0">
                <a:ea typeface="楷体" panose="02010609060101010101" pitchFamily="49" charset="-122"/>
              </a:rPr>
              <a:t>B </a:t>
            </a:r>
            <a:r>
              <a:rPr lang="en-US" altLang="zh-CN" sz="2500" dirty="0">
                <a:ea typeface="楷体" panose="02010609060101010101" pitchFamily="49" charset="-122"/>
                <a:sym typeface="Symbol" panose="05050102010706020507" pitchFamily="18" charset="2"/>
              </a:rPr>
              <a:t></a:t>
            </a:r>
            <a:r>
              <a:rPr lang="en-US" altLang="zh-CN" sz="2500" dirty="0">
                <a:ea typeface="楷体" panose="02010609060101010101" pitchFamily="49" charset="-122"/>
              </a:rPr>
              <a:t> </a:t>
            </a:r>
            <a:r>
              <a:rPr lang="en-US" altLang="zh-CN" sz="2500" i="1" dirty="0">
                <a:ea typeface="楷体" panose="02010609060101010101" pitchFamily="49" charset="-122"/>
              </a:rPr>
              <a:t>A</a:t>
            </a:r>
            <a:r>
              <a:rPr lang="en-US" altLang="zh-CN" sz="2500" dirty="0"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sz="2500" i="1" dirty="0">
                <a:ea typeface="楷体" panose="02010609060101010101" pitchFamily="49" charset="-122"/>
              </a:rPr>
              <a:t>B </a:t>
            </a:r>
            <a:r>
              <a:rPr lang="en-US" altLang="zh-CN" sz="2500" dirty="0">
                <a:ea typeface="楷体" panose="02010609060101010101" pitchFamily="49" charset="-122"/>
              </a:rPr>
              <a:t>= </a:t>
            </a:r>
            <a:r>
              <a:rPr lang="en-US" altLang="zh-CN" sz="2500" dirty="0">
                <a:ea typeface="楷体" panose="02010609060101010101" pitchFamily="49" charset="-122"/>
                <a:sym typeface="Symbol" panose="05050102010706020507" pitchFamily="18" charset="2"/>
              </a:rPr>
              <a:t></a:t>
            </a:r>
            <a:endParaRPr lang="en-US" altLang="zh-CN" sz="2500" dirty="0"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en-US" altLang="zh-CN" sz="2500" dirty="0">
                <a:ea typeface="楷体" panose="02010609060101010101" pitchFamily="49" charset="-122"/>
              </a:rPr>
              <a:t>  </a:t>
            </a:r>
            <a:r>
              <a:rPr lang="en-US" altLang="zh-CN" sz="2500" i="1" dirty="0">
                <a:ea typeface="楷体" panose="02010609060101010101" pitchFamily="49" charset="-122"/>
              </a:rPr>
              <a:t>A</a:t>
            </a:r>
            <a:r>
              <a:rPr lang="en-US" altLang="zh-CN" sz="2500" dirty="0">
                <a:ea typeface="楷体" panose="02010609060101010101" pitchFamily="49" charset="-122"/>
                <a:sym typeface="Symbol" panose="05050102010706020507" pitchFamily="18" charset="2"/>
              </a:rPr>
              <a:t></a:t>
            </a:r>
            <a:r>
              <a:rPr lang="en-US" altLang="zh-CN" sz="2500" i="1" dirty="0">
                <a:ea typeface="楷体" panose="02010609060101010101" pitchFamily="49" charset="-122"/>
              </a:rPr>
              <a:t>B </a:t>
            </a:r>
            <a:r>
              <a:rPr lang="en-US" altLang="zh-CN" sz="2500" dirty="0">
                <a:ea typeface="楷体" panose="02010609060101010101" pitchFamily="49" charset="-122"/>
              </a:rPr>
              <a:t>= </a:t>
            </a:r>
            <a:r>
              <a:rPr lang="en-US" altLang="zh-CN" sz="2500" dirty="0">
                <a:ea typeface="楷体" panose="02010609060101010101" pitchFamily="49" charset="-122"/>
                <a:sym typeface="Symbol" panose="05050102010706020507" pitchFamily="18" charset="2"/>
              </a:rPr>
              <a:t></a:t>
            </a:r>
            <a:r>
              <a:rPr lang="en-US" altLang="zh-CN" sz="2500" dirty="0">
                <a:ea typeface="楷体" panose="02010609060101010101" pitchFamily="49" charset="-122"/>
              </a:rPr>
              <a:t> </a:t>
            </a:r>
            <a:r>
              <a:rPr lang="en-US" altLang="zh-CN" sz="2500" dirty="0">
                <a:ea typeface="楷体" panose="02010609060101010101" pitchFamily="49" charset="-122"/>
                <a:sym typeface="Symbol" panose="05050102010706020507" pitchFamily="18" charset="2"/>
              </a:rPr>
              <a:t></a:t>
            </a:r>
            <a:r>
              <a:rPr lang="en-US" altLang="zh-CN" sz="2500" dirty="0">
                <a:ea typeface="楷体" panose="02010609060101010101" pitchFamily="49" charset="-122"/>
              </a:rPr>
              <a:t> </a:t>
            </a:r>
            <a:r>
              <a:rPr lang="en-US" altLang="zh-CN" sz="2500" i="1" dirty="0">
                <a:ea typeface="楷体" panose="02010609060101010101" pitchFamily="49" charset="-122"/>
              </a:rPr>
              <a:t>A</a:t>
            </a:r>
            <a:r>
              <a:rPr lang="en-US" altLang="zh-CN" sz="2500" dirty="0"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sz="2500" i="1" dirty="0">
                <a:ea typeface="楷体" panose="02010609060101010101" pitchFamily="49" charset="-122"/>
              </a:rPr>
              <a:t>B </a:t>
            </a:r>
            <a:r>
              <a:rPr lang="en-US" altLang="zh-CN" sz="2500" dirty="0">
                <a:ea typeface="楷体" panose="02010609060101010101" pitchFamily="49" charset="-122"/>
              </a:rPr>
              <a:t>= </a:t>
            </a:r>
            <a:r>
              <a:rPr lang="en-US" altLang="zh-CN" sz="2500" i="1" dirty="0">
                <a:ea typeface="楷体" panose="02010609060101010101" pitchFamily="49" charset="-122"/>
              </a:rPr>
              <a:t>A</a:t>
            </a:r>
          </a:p>
        </p:txBody>
      </p:sp>
    </p:spTree>
  </p:cSld>
  <p:clrMapOvr>
    <a:masterClrMapping/>
  </p:clrMapOvr>
  <p:transition spd="slow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灯片编号占位符 5">
            <a:extLst>
              <a:ext uri="{FF2B5EF4-FFF2-40B4-BE49-F238E27FC236}">
                <a16:creationId xmlns:a16="http://schemas.microsoft.com/office/drawing/2014/main" id="{931EF1AD-C586-4657-A84F-2CAAD56111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F0A0EAD2-08E3-42B8-A693-11D5E1F350A7}" type="slidenum">
              <a:rPr lang="en-US" altLang="zh-CN" sz="1400" b="0" smtClean="0"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11</a:t>
            </a:fld>
            <a:endParaRPr lang="en-US" altLang="zh-CN" sz="1400" b="0">
              <a:ea typeface="楷体" panose="02010609060101010101" pitchFamily="49" charset="-122"/>
            </a:endParaRPr>
          </a:p>
        </p:txBody>
      </p:sp>
      <p:sp>
        <p:nvSpPr>
          <p:cNvPr id="24579" name="Rectangle 2">
            <a:extLst>
              <a:ext uri="{FF2B5EF4-FFF2-40B4-BE49-F238E27FC236}">
                <a16:creationId xmlns:a16="http://schemas.microsoft.com/office/drawing/2014/main" id="{9764B7C7-44BF-406E-92C3-2D3B336C2AB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广义运算</a:t>
            </a:r>
          </a:p>
        </p:txBody>
      </p:sp>
      <p:sp>
        <p:nvSpPr>
          <p:cNvPr id="24580" name="Rectangle 3">
            <a:extLst>
              <a:ext uri="{FF2B5EF4-FFF2-40B4-BE49-F238E27FC236}">
                <a16:creationId xmlns:a16="http://schemas.microsoft.com/office/drawing/2014/main" id="{034784B3-F8BA-41EF-91C8-2702ADDC886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99456" y="1052736"/>
            <a:ext cx="8229600" cy="5606330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200000"/>
              </a:lnSpc>
            </a:pPr>
            <a:r>
              <a:rPr lang="en-US" altLang="zh-CN" dirty="0">
                <a:ea typeface="楷体" panose="02010609060101010101" pitchFamily="49" charset="-122"/>
              </a:rPr>
              <a:t>1.</a:t>
            </a:r>
            <a:r>
              <a:rPr lang="en-US" altLang="zh-CN" dirty="0">
                <a:solidFill>
                  <a:srgbClr val="A50021"/>
                </a:solidFill>
                <a:ea typeface="楷体" panose="02010609060101010101" pitchFamily="49" charset="-122"/>
              </a:rPr>
              <a:t> </a:t>
            </a:r>
            <a:r>
              <a:rPr lang="zh-CN" altLang="en-US" dirty="0">
                <a:ea typeface="楷体" panose="02010609060101010101" pitchFamily="49" charset="-122"/>
              </a:rPr>
              <a:t>集合的广义并与广义交</a:t>
            </a:r>
            <a:r>
              <a:rPr lang="zh-CN" altLang="en-US" dirty="0">
                <a:solidFill>
                  <a:srgbClr val="A50021"/>
                </a:solidFill>
                <a:ea typeface="楷体" panose="02010609060101010101" pitchFamily="49" charset="-122"/>
              </a:rPr>
              <a:t> </a:t>
            </a:r>
            <a:endParaRPr lang="zh-CN" altLang="en-US" dirty="0">
              <a:solidFill>
                <a:srgbClr val="A50021"/>
              </a:solidFill>
              <a:ea typeface="楷体" panose="02010609060101010101" pitchFamily="49" charset="-122"/>
              <a:sym typeface="Symbol" panose="05050102010706020507" pitchFamily="18" charset="2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dirty="0">
                <a:solidFill>
                  <a:srgbClr val="A50021"/>
                </a:solidFill>
                <a:ea typeface="楷体" panose="02010609060101010101" pitchFamily="49" charset="-122"/>
                <a:sym typeface="Symbol" panose="05050102010706020507" pitchFamily="18" charset="2"/>
              </a:rPr>
              <a:t>定义</a:t>
            </a:r>
            <a:r>
              <a:rPr lang="en-US" altLang="zh-CN" dirty="0">
                <a:solidFill>
                  <a:srgbClr val="A50021"/>
                </a:solidFill>
                <a:ea typeface="楷体" panose="02010609060101010101" pitchFamily="49" charset="-122"/>
                <a:sym typeface="Symbol" panose="05050102010706020507" pitchFamily="18" charset="2"/>
              </a:rPr>
              <a:t>6.10   </a:t>
            </a:r>
            <a:r>
              <a:rPr lang="zh-CN" altLang="en-US" dirty="0">
                <a:solidFill>
                  <a:srgbClr val="A50021"/>
                </a:solidFill>
                <a:ea typeface="楷体" panose="02010609060101010101" pitchFamily="49" charset="-122"/>
                <a:sym typeface="Symbol" panose="05050102010706020507" pitchFamily="18" charset="2"/>
              </a:rPr>
              <a:t>广义并</a:t>
            </a:r>
            <a:r>
              <a:rPr lang="zh-CN" altLang="en-US" dirty="0">
                <a:ea typeface="楷体" panose="02010609060101010101" pitchFamily="49" charset="-122"/>
                <a:sym typeface="Symbol" panose="05050102010706020507" pitchFamily="18" charset="2"/>
              </a:rPr>
              <a:t>   </a:t>
            </a:r>
            <a:r>
              <a:rPr lang="en-US" altLang="zh-CN" i="1" dirty="0">
                <a:ea typeface="楷体" panose="02010609060101010101" pitchFamily="49" charset="-122"/>
              </a:rPr>
              <a:t>A </a:t>
            </a:r>
            <a:r>
              <a:rPr lang="en-US" altLang="zh-CN" dirty="0">
                <a:ea typeface="楷体" panose="02010609060101010101" pitchFamily="49" charset="-122"/>
              </a:rPr>
              <a:t>= { </a:t>
            </a:r>
            <a:r>
              <a:rPr lang="en-US" altLang="zh-CN" i="1" dirty="0">
                <a:ea typeface="楷体" panose="02010609060101010101" pitchFamily="49" charset="-122"/>
              </a:rPr>
              <a:t>x</a:t>
            </a:r>
            <a:r>
              <a:rPr lang="en-US" altLang="zh-CN" dirty="0">
                <a:ea typeface="楷体" panose="02010609060101010101" pitchFamily="49" charset="-122"/>
              </a:rPr>
              <a:t> | 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</a:t>
            </a:r>
            <a:r>
              <a:rPr lang="en-US" altLang="zh-CN" i="1" dirty="0">
                <a:ea typeface="楷体" panose="02010609060101010101" pitchFamily="49" charset="-122"/>
              </a:rPr>
              <a:t>z </a:t>
            </a:r>
            <a:r>
              <a:rPr lang="en-US" altLang="zh-CN" dirty="0">
                <a:ea typeface="楷体" panose="02010609060101010101" pitchFamily="49" charset="-122"/>
              </a:rPr>
              <a:t>( </a:t>
            </a:r>
            <a:r>
              <a:rPr lang="en-US" altLang="zh-CN" i="1" dirty="0" err="1">
                <a:ea typeface="楷体" panose="02010609060101010101" pitchFamily="49" charset="-122"/>
              </a:rPr>
              <a:t>z</a:t>
            </a:r>
            <a:r>
              <a:rPr lang="en-US" altLang="zh-CN" dirty="0" err="1"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en-US" altLang="zh-CN" i="1" dirty="0" err="1">
                <a:ea typeface="楷体" panose="02010609060101010101" pitchFamily="49" charset="-122"/>
              </a:rPr>
              <a:t>A</a:t>
            </a:r>
            <a:r>
              <a:rPr lang="en-US" altLang="zh-CN" dirty="0">
                <a:ea typeface="楷体" panose="02010609060101010101" pitchFamily="49" charset="-122"/>
              </a:rPr>
              <a:t> 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</a:t>
            </a:r>
            <a:r>
              <a:rPr lang="en-US" altLang="zh-CN" dirty="0">
                <a:ea typeface="楷体" panose="02010609060101010101" pitchFamily="49" charset="-122"/>
              </a:rPr>
              <a:t> </a:t>
            </a:r>
            <a:r>
              <a:rPr lang="en-US" altLang="zh-CN" i="1" dirty="0" err="1">
                <a:ea typeface="楷体" panose="02010609060101010101" pitchFamily="49" charset="-122"/>
              </a:rPr>
              <a:t>x</a:t>
            </a:r>
            <a:r>
              <a:rPr lang="en-US" altLang="zh-CN" dirty="0" err="1"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en-US" altLang="zh-CN" i="1" dirty="0" err="1">
                <a:ea typeface="楷体" panose="02010609060101010101" pitchFamily="49" charset="-122"/>
              </a:rPr>
              <a:t>z</a:t>
            </a:r>
            <a:r>
              <a:rPr lang="en-US" altLang="zh-CN" i="1" dirty="0">
                <a:ea typeface="楷体" panose="02010609060101010101" pitchFamily="49" charset="-122"/>
              </a:rPr>
              <a:t> </a:t>
            </a:r>
            <a:r>
              <a:rPr lang="en-US" altLang="zh-CN" dirty="0">
                <a:ea typeface="楷体" panose="02010609060101010101" pitchFamily="49" charset="-122"/>
              </a:rPr>
              <a:t>)}</a:t>
            </a:r>
            <a:endParaRPr lang="en-US" altLang="zh-CN" dirty="0">
              <a:ea typeface="楷体" panose="02010609060101010101" pitchFamily="49" charset="-122"/>
              <a:sym typeface="Symbol" panose="05050102010706020507" pitchFamily="18" charset="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dirty="0">
                <a:solidFill>
                  <a:srgbClr val="A50021"/>
                </a:solidFill>
                <a:ea typeface="楷体" panose="02010609060101010101" pitchFamily="49" charset="-122"/>
                <a:sym typeface="Symbol" panose="05050102010706020507" pitchFamily="18" charset="2"/>
              </a:rPr>
              <a:t>                  </a:t>
            </a:r>
            <a:r>
              <a:rPr lang="zh-CN" altLang="en-US" dirty="0">
                <a:solidFill>
                  <a:srgbClr val="A50021"/>
                </a:solidFill>
                <a:ea typeface="楷体" panose="02010609060101010101" pitchFamily="49" charset="-122"/>
                <a:sym typeface="Symbol" panose="05050102010706020507" pitchFamily="18" charset="2"/>
              </a:rPr>
              <a:t>广义交</a:t>
            </a:r>
            <a:r>
              <a:rPr lang="zh-CN" altLang="en-US" dirty="0">
                <a:ea typeface="楷体" panose="02010609060101010101" pitchFamily="49" charset="-122"/>
                <a:sym typeface="Symbol" panose="05050102010706020507" pitchFamily="18" charset="2"/>
              </a:rPr>
              <a:t>   </a:t>
            </a:r>
            <a:r>
              <a:rPr lang="zh-CN" altLang="en-US" dirty="0">
                <a:ea typeface="楷体" panose="02010609060101010101" pitchFamily="49" charset="-122"/>
              </a:rPr>
              <a:t> </a:t>
            </a:r>
            <a:r>
              <a:rPr lang="en-US" altLang="zh-CN" i="1" dirty="0">
                <a:ea typeface="楷体" panose="02010609060101010101" pitchFamily="49" charset="-122"/>
              </a:rPr>
              <a:t>A</a:t>
            </a:r>
            <a:r>
              <a:rPr lang="en-US" altLang="zh-CN" dirty="0">
                <a:ea typeface="楷体" panose="02010609060101010101" pitchFamily="49" charset="-122"/>
              </a:rPr>
              <a:t>= { </a:t>
            </a:r>
            <a:r>
              <a:rPr lang="en-US" altLang="zh-CN" i="1" dirty="0">
                <a:ea typeface="楷体" panose="02010609060101010101" pitchFamily="49" charset="-122"/>
              </a:rPr>
              <a:t>x</a:t>
            </a:r>
            <a:r>
              <a:rPr lang="en-US" altLang="zh-CN" dirty="0">
                <a:ea typeface="楷体" panose="02010609060101010101" pitchFamily="49" charset="-122"/>
              </a:rPr>
              <a:t> | 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</a:t>
            </a:r>
            <a:r>
              <a:rPr lang="en-US" altLang="zh-CN" i="1" dirty="0">
                <a:ea typeface="楷体" panose="02010609060101010101" pitchFamily="49" charset="-122"/>
              </a:rPr>
              <a:t>z </a:t>
            </a:r>
            <a:r>
              <a:rPr lang="en-US" altLang="zh-CN" dirty="0">
                <a:ea typeface="楷体" panose="02010609060101010101" pitchFamily="49" charset="-122"/>
              </a:rPr>
              <a:t>( </a:t>
            </a:r>
            <a:r>
              <a:rPr lang="en-US" altLang="zh-CN" i="1" dirty="0" err="1">
                <a:ea typeface="楷体" panose="02010609060101010101" pitchFamily="49" charset="-122"/>
              </a:rPr>
              <a:t>z</a:t>
            </a:r>
            <a:r>
              <a:rPr lang="en-US" altLang="zh-CN" dirty="0" err="1"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en-US" altLang="zh-CN" i="1" dirty="0" err="1">
                <a:ea typeface="楷体" panose="02010609060101010101" pitchFamily="49" charset="-122"/>
              </a:rPr>
              <a:t>A</a:t>
            </a:r>
            <a:r>
              <a:rPr lang="en-US" altLang="zh-CN" i="1" dirty="0">
                <a:ea typeface="楷体" panose="02010609060101010101" pitchFamily="49" charset="-122"/>
              </a:rPr>
              <a:t> 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 </a:t>
            </a:r>
            <a:r>
              <a:rPr lang="en-US" altLang="zh-CN" i="1" dirty="0" err="1">
                <a:ea typeface="楷体" panose="02010609060101010101" pitchFamily="49" charset="-122"/>
              </a:rPr>
              <a:t>x</a:t>
            </a:r>
            <a:r>
              <a:rPr lang="en-US" altLang="zh-CN" dirty="0" err="1"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en-US" altLang="zh-CN" i="1" dirty="0" err="1">
                <a:ea typeface="楷体" panose="02010609060101010101" pitchFamily="49" charset="-122"/>
              </a:rPr>
              <a:t>z</a:t>
            </a:r>
            <a:r>
              <a:rPr lang="en-US" altLang="zh-CN" i="1" dirty="0">
                <a:ea typeface="楷体" panose="02010609060101010101" pitchFamily="49" charset="-122"/>
              </a:rPr>
              <a:t> </a:t>
            </a:r>
            <a:r>
              <a:rPr lang="en-US" altLang="zh-CN" dirty="0">
                <a:ea typeface="楷体" panose="02010609060101010101" pitchFamily="49" charset="-122"/>
              </a:rPr>
              <a:t>)}  </a:t>
            </a:r>
          </a:p>
          <a:p>
            <a:pPr eaLnBrk="1" hangingPunct="1">
              <a:lnSpc>
                <a:spcPct val="200000"/>
              </a:lnSpc>
            </a:pPr>
            <a:r>
              <a:rPr lang="zh-CN" altLang="en-US" dirty="0">
                <a:ea typeface="楷体" panose="02010609060101010101" pitchFamily="49" charset="-122"/>
              </a:rPr>
              <a:t>实例</a:t>
            </a:r>
          </a:p>
          <a:p>
            <a:pPr eaLnBrk="1" hangingPunct="1">
              <a:lnSpc>
                <a:spcPct val="200000"/>
              </a:lnSpc>
            </a:pPr>
            <a:r>
              <a:rPr lang="zh-CN" altLang="en-US" dirty="0">
                <a:ea typeface="楷体" panose="02010609060101010101" pitchFamily="49" charset="-122"/>
                <a:sym typeface="Symbol" panose="05050102010706020507" pitchFamily="18" charset="2"/>
              </a:rPr>
              <a:t>                 </a:t>
            </a:r>
            <a:r>
              <a:rPr lang="en-US" altLang="zh-CN" dirty="0">
                <a:ea typeface="楷体" panose="02010609060101010101" pitchFamily="49" charset="-122"/>
              </a:rPr>
              <a:t>{{1}, {1,2}, {1,2,3}}={1,2,3}</a:t>
            </a:r>
          </a:p>
          <a:p>
            <a:pPr eaLnBrk="1" hangingPunct="1">
              <a:lnSpc>
                <a:spcPct val="200000"/>
              </a:lnSpc>
            </a:pPr>
            <a:r>
              <a:rPr lang="en-US" altLang="zh-CN" dirty="0">
                <a:ea typeface="楷体" panose="02010609060101010101" pitchFamily="49" charset="-122"/>
              </a:rPr>
              <a:t>                 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</a:t>
            </a:r>
            <a:r>
              <a:rPr lang="en-US" altLang="zh-CN" dirty="0">
                <a:ea typeface="楷体" panose="02010609060101010101" pitchFamily="49" charset="-122"/>
              </a:rPr>
              <a:t>{{1}, {1,2}, {1,2,3}}={1}</a:t>
            </a:r>
          </a:p>
          <a:p>
            <a:pPr eaLnBrk="1" hangingPunct="1">
              <a:lnSpc>
                <a:spcPct val="200000"/>
              </a:lnSpc>
            </a:pPr>
            <a:r>
              <a:rPr lang="en-US" altLang="zh-CN" dirty="0">
                <a:ea typeface="楷体" panose="02010609060101010101" pitchFamily="49" charset="-122"/>
              </a:rPr>
              <a:t>                 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</a:t>
            </a:r>
            <a:r>
              <a:rPr lang="en-US" altLang="zh-CN" dirty="0">
                <a:ea typeface="楷体" panose="02010609060101010101" pitchFamily="49" charset="-122"/>
              </a:rPr>
              <a:t>{{</a:t>
            </a:r>
            <a:r>
              <a:rPr lang="en-US" altLang="zh-CN" i="1" dirty="0">
                <a:ea typeface="楷体" panose="02010609060101010101" pitchFamily="49" charset="-122"/>
              </a:rPr>
              <a:t>a</a:t>
            </a:r>
            <a:r>
              <a:rPr lang="en-US" altLang="zh-CN" dirty="0">
                <a:ea typeface="楷体" panose="02010609060101010101" pitchFamily="49" charset="-122"/>
              </a:rPr>
              <a:t>}}={</a:t>
            </a:r>
            <a:r>
              <a:rPr lang="en-US" altLang="zh-CN" i="1" dirty="0">
                <a:ea typeface="楷体" panose="02010609060101010101" pitchFamily="49" charset="-122"/>
              </a:rPr>
              <a:t>a</a:t>
            </a:r>
            <a:r>
              <a:rPr lang="en-US" altLang="zh-CN" dirty="0">
                <a:ea typeface="楷体" panose="02010609060101010101" pitchFamily="49" charset="-122"/>
              </a:rPr>
              <a:t>}</a:t>
            </a:r>
            <a:r>
              <a:rPr lang="zh-CN" altLang="en-US" dirty="0">
                <a:ea typeface="楷体" panose="02010609060101010101" pitchFamily="49" charset="-122"/>
              </a:rPr>
              <a:t>， </a:t>
            </a:r>
            <a:r>
              <a:rPr lang="zh-CN" altLang="en-US" dirty="0">
                <a:ea typeface="楷体" panose="02010609060101010101" pitchFamily="49" charset="-122"/>
                <a:sym typeface="Symbol" panose="05050102010706020507" pitchFamily="18" charset="2"/>
              </a:rPr>
              <a:t></a:t>
            </a:r>
            <a:r>
              <a:rPr lang="en-US" altLang="zh-CN" dirty="0">
                <a:ea typeface="楷体" panose="02010609060101010101" pitchFamily="49" charset="-122"/>
              </a:rPr>
              <a:t>{{</a:t>
            </a:r>
            <a:r>
              <a:rPr lang="en-US" altLang="zh-CN" i="1" dirty="0">
                <a:ea typeface="楷体" panose="02010609060101010101" pitchFamily="49" charset="-122"/>
              </a:rPr>
              <a:t>a</a:t>
            </a:r>
            <a:r>
              <a:rPr lang="en-US" altLang="zh-CN" dirty="0">
                <a:ea typeface="楷体" panose="02010609060101010101" pitchFamily="49" charset="-122"/>
              </a:rPr>
              <a:t>}}={</a:t>
            </a:r>
            <a:r>
              <a:rPr lang="en-US" altLang="zh-CN" i="1" dirty="0">
                <a:ea typeface="楷体" panose="02010609060101010101" pitchFamily="49" charset="-122"/>
              </a:rPr>
              <a:t>a</a:t>
            </a:r>
            <a:r>
              <a:rPr lang="en-US" altLang="zh-CN" dirty="0">
                <a:ea typeface="楷体" panose="02010609060101010101" pitchFamily="49" charset="-122"/>
              </a:rPr>
              <a:t>}</a:t>
            </a:r>
          </a:p>
          <a:p>
            <a:pPr eaLnBrk="1" hangingPunct="1">
              <a:lnSpc>
                <a:spcPct val="200000"/>
              </a:lnSpc>
            </a:pPr>
            <a:r>
              <a:rPr lang="en-US" altLang="zh-CN" dirty="0">
                <a:ea typeface="楷体" panose="02010609060101010101" pitchFamily="49" charset="-122"/>
              </a:rPr>
              <a:t>                 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</a:t>
            </a:r>
            <a:r>
              <a:rPr lang="en-US" altLang="zh-CN" dirty="0">
                <a:ea typeface="楷体" panose="02010609060101010101" pitchFamily="49" charset="-122"/>
              </a:rPr>
              <a:t>{</a:t>
            </a:r>
            <a:r>
              <a:rPr lang="en-US" altLang="zh-CN" i="1" dirty="0">
                <a:ea typeface="楷体" panose="02010609060101010101" pitchFamily="49" charset="-122"/>
              </a:rPr>
              <a:t>a</a:t>
            </a:r>
            <a:r>
              <a:rPr lang="en-US" altLang="zh-CN" dirty="0">
                <a:ea typeface="楷体" panose="02010609060101010101" pitchFamily="49" charset="-122"/>
              </a:rPr>
              <a:t>}=</a:t>
            </a:r>
            <a:r>
              <a:rPr lang="en-US" altLang="zh-CN" i="1" dirty="0">
                <a:ea typeface="楷体" panose="02010609060101010101" pitchFamily="49" charset="-122"/>
              </a:rPr>
              <a:t>a</a:t>
            </a:r>
            <a:r>
              <a:rPr lang="zh-CN" altLang="en-US" dirty="0">
                <a:ea typeface="楷体" panose="02010609060101010101" pitchFamily="49" charset="-122"/>
              </a:rPr>
              <a:t>， </a:t>
            </a:r>
            <a:r>
              <a:rPr lang="zh-CN" altLang="en-US" dirty="0">
                <a:ea typeface="楷体" panose="02010609060101010101" pitchFamily="49" charset="-122"/>
                <a:sym typeface="Symbol" panose="05050102010706020507" pitchFamily="18" charset="2"/>
              </a:rPr>
              <a:t></a:t>
            </a:r>
            <a:r>
              <a:rPr lang="en-US" altLang="zh-CN" dirty="0">
                <a:ea typeface="楷体" panose="02010609060101010101" pitchFamily="49" charset="-122"/>
              </a:rPr>
              <a:t>{</a:t>
            </a:r>
            <a:r>
              <a:rPr lang="en-US" altLang="zh-CN" i="1" dirty="0">
                <a:ea typeface="楷体" panose="02010609060101010101" pitchFamily="49" charset="-122"/>
              </a:rPr>
              <a:t>a</a:t>
            </a:r>
            <a:r>
              <a:rPr lang="en-US" altLang="zh-CN" dirty="0">
                <a:ea typeface="楷体" panose="02010609060101010101" pitchFamily="49" charset="-122"/>
              </a:rPr>
              <a:t>}=</a:t>
            </a:r>
            <a:r>
              <a:rPr lang="en-US" altLang="zh-CN" i="1" dirty="0">
                <a:ea typeface="楷体" panose="02010609060101010101" pitchFamily="49" charset="-122"/>
              </a:rPr>
              <a:t>a</a:t>
            </a:r>
          </a:p>
        </p:txBody>
      </p:sp>
    </p:spTree>
  </p:cSld>
  <p:clrMapOvr>
    <a:masterClrMapping/>
  </p:clrMapOvr>
  <p:transition spd="slow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灯片编号占位符 5">
            <a:extLst>
              <a:ext uri="{FF2B5EF4-FFF2-40B4-BE49-F238E27FC236}">
                <a16:creationId xmlns:a16="http://schemas.microsoft.com/office/drawing/2014/main" id="{AA36B8AB-8E07-4BAC-8849-C67AFA5C50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7B54BB6A-48EE-4FD9-8EFA-69462713ECFF}" type="slidenum">
              <a:rPr lang="en-US" altLang="zh-CN" sz="1400" b="0" smtClean="0"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12</a:t>
            </a:fld>
            <a:endParaRPr lang="en-US" altLang="zh-CN" sz="1400" b="0">
              <a:ea typeface="楷体" panose="02010609060101010101" pitchFamily="49" charset="-122"/>
            </a:endParaRPr>
          </a:p>
        </p:txBody>
      </p:sp>
      <p:sp>
        <p:nvSpPr>
          <p:cNvPr id="26627" name="Rectangle 2">
            <a:extLst>
              <a:ext uri="{FF2B5EF4-FFF2-40B4-BE49-F238E27FC236}">
                <a16:creationId xmlns:a16="http://schemas.microsoft.com/office/drawing/2014/main" id="{CE697955-DD82-45E1-9E1C-D59AE035963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关于广义运算的说明</a:t>
            </a:r>
          </a:p>
        </p:txBody>
      </p:sp>
      <p:sp>
        <p:nvSpPr>
          <p:cNvPr id="26628" name="Rectangle 3">
            <a:extLst>
              <a:ext uri="{FF2B5EF4-FFF2-40B4-BE49-F238E27FC236}">
                <a16:creationId xmlns:a16="http://schemas.microsoft.com/office/drawing/2014/main" id="{A5B3ADFC-3FF8-4E49-8D60-70CCBD8EABD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95325" y="1196975"/>
            <a:ext cx="10514013" cy="5327650"/>
          </a:xfrm>
        </p:spPr>
        <p:txBody>
          <a:bodyPr/>
          <a:lstStyle/>
          <a:p>
            <a:pPr eaLnBrk="1" hangingPunct="1"/>
            <a:r>
              <a:rPr lang="en-US" altLang="zh-CN">
                <a:ea typeface="楷体" panose="02010609060101010101" pitchFamily="49" charset="-122"/>
              </a:rPr>
              <a:t>2.  </a:t>
            </a:r>
            <a:r>
              <a:rPr lang="zh-CN" altLang="en-US">
                <a:ea typeface="楷体" panose="02010609060101010101" pitchFamily="49" charset="-122"/>
              </a:rPr>
              <a:t>广义运算的性质</a:t>
            </a:r>
          </a:p>
          <a:p>
            <a:pPr eaLnBrk="1" hangingPunct="1"/>
            <a:r>
              <a:rPr lang="zh-CN" altLang="en-US">
                <a:ea typeface="楷体" panose="02010609060101010101" pitchFamily="49" charset="-122"/>
              </a:rPr>
              <a:t>    </a:t>
            </a:r>
            <a:r>
              <a:rPr lang="en-US" altLang="zh-CN">
                <a:ea typeface="楷体" panose="02010609060101010101" pitchFamily="49" charset="-122"/>
              </a:rPr>
              <a:t>(1) 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</a:t>
            </a:r>
            <a:r>
              <a:rPr lang="en-US" altLang="zh-CN">
                <a:ea typeface="楷体" panose="02010609060101010101" pitchFamily="49" charset="-122"/>
              </a:rPr>
              <a:t>=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</a:t>
            </a:r>
            <a:r>
              <a:rPr lang="zh-CN" altLang="en-US">
                <a:ea typeface="楷体" panose="02010609060101010101" pitchFamily="49" charset="-122"/>
              </a:rPr>
              <a:t>，</a:t>
            </a:r>
            <a:r>
              <a:rPr lang="zh-CN" altLang="en-US">
                <a:ea typeface="楷体" panose="02010609060101010101" pitchFamily="49" charset="-122"/>
                <a:sym typeface="Symbol" panose="05050102010706020507" pitchFamily="18" charset="2"/>
              </a:rPr>
              <a:t></a:t>
            </a:r>
            <a:r>
              <a:rPr lang="zh-CN" altLang="en-US">
                <a:ea typeface="楷体" panose="02010609060101010101" pitchFamily="49" charset="-122"/>
              </a:rPr>
              <a:t>无意义 </a:t>
            </a:r>
          </a:p>
          <a:p>
            <a:pPr eaLnBrk="1" hangingPunct="1"/>
            <a:r>
              <a:rPr lang="zh-CN" altLang="en-US">
                <a:ea typeface="楷体" panose="02010609060101010101" pitchFamily="49" charset="-122"/>
              </a:rPr>
              <a:t>    </a:t>
            </a:r>
            <a:r>
              <a:rPr lang="en-US" altLang="zh-CN">
                <a:ea typeface="楷体" panose="02010609060101010101" pitchFamily="49" charset="-122"/>
              </a:rPr>
              <a:t>(2) </a:t>
            </a:r>
            <a:r>
              <a:rPr lang="zh-CN" altLang="en-US">
                <a:ea typeface="楷体" panose="02010609060101010101" pitchFamily="49" charset="-122"/>
              </a:rPr>
              <a:t>单元集</a:t>
            </a:r>
            <a:r>
              <a:rPr lang="en-US" altLang="zh-CN">
                <a:ea typeface="楷体" panose="02010609060101010101" pitchFamily="49" charset="-122"/>
              </a:rPr>
              <a:t>{</a:t>
            </a:r>
            <a:r>
              <a:rPr lang="en-US" altLang="zh-CN" i="1">
                <a:ea typeface="楷体" panose="02010609060101010101" pitchFamily="49" charset="-122"/>
              </a:rPr>
              <a:t>x</a:t>
            </a:r>
            <a:r>
              <a:rPr lang="en-US" altLang="zh-CN">
                <a:ea typeface="楷体" panose="02010609060101010101" pitchFamily="49" charset="-122"/>
              </a:rPr>
              <a:t>}</a:t>
            </a:r>
            <a:r>
              <a:rPr lang="zh-CN" altLang="en-US">
                <a:ea typeface="楷体" panose="02010609060101010101" pitchFamily="49" charset="-122"/>
              </a:rPr>
              <a:t>的广义并和广义交都等于</a:t>
            </a:r>
            <a:r>
              <a:rPr lang="en-US" altLang="zh-CN" i="1">
                <a:ea typeface="楷体" panose="02010609060101010101" pitchFamily="49" charset="-122"/>
              </a:rPr>
              <a:t>x</a:t>
            </a:r>
            <a:r>
              <a:rPr lang="en-US" altLang="zh-CN">
                <a:ea typeface="楷体" panose="02010609060101010101" pitchFamily="49" charset="-122"/>
              </a:rPr>
              <a:t> </a:t>
            </a:r>
          </a:p>
          <a:p>
            <a:pPr eaLnBrk="1" hangingPunct="1"/>
            <a:r>
              <a:rPr lang="en-US" altLang="zh-CN">
                <a:ea typeface="楷体" panose="02010609060101010101" pitchFamily="49" charset="-122"/>
              </a:rPr>
              <a:t>    (3) </a:t>
            </a:r>
            <a:r>
              <a:rPr lang="zh-CN" altLang="en-US">
                <a:ea typeface="楷体" panose="02010609060101010101" pitchFamily="49" charset="-122"/>
              </a:rPr>
              <a:t>广义运算减少集合的层次（括弧减少一层）</a:t>
            </a:r>
          </a:p>
          <a:p>
            <a:pPr eaLnBrk="1" hangingPunct="1"/>
            <a:r>
              <a:rPr lang="zh-CN" altLang="en-US">
                <a:ea typeface="楷体" panose="02010609060101010101" pitchFamily="49" charset="-122"/>
              </a:rPr>
              <a:t>    </a:t>
            </a:r>
            <a:r>
              <a:rPr lang="en-US" altLang="zh-CN">
                <a:ea typeface="楷体" panose="02010609060101010101" pitchFamily="49" charset="-122"/>
              </a:rPr>
              <a:t>(4) </a:t>
            </a:r>
            <a:r>
              <a:rPr lang="zh-CN" altLang="en-US">
                <a:ea typeface="楷体" panose="02010609060101010101" pitchFamily="49" charset="-122"/>
              </a:rPr>
              <a:t>广义运算的计算：一般情况下可以转变成初级运算</a:t>
            </a:r>
            <a:endParaRPr lang="zh-CN" altLang="en-US">
              <a:ea typeface="楷体" panose="02010609060101010101" pitchFamily="49" charset="-122"/>
              <a:sym typeface="Symbol" panose="05050102010706020507" pitchFamily="18" charset="2"/>
            </a:endParaRPr>
          </a:p>
          <a:p>
            <a:pPr eaLnBrk="1" hangingPunct="1"/>
            <a:r>
              <a:rPr lang="zh-CN" altLang="en-US">
                <a:ea typeface="楷体" panose="02010609060101010101" pitchFamily="49" charset="-122"/>
                <a:sym typeface="Symbol" panose="05050102010706020507" pitchFamily="18" charset="2"/>
              </a:rPr>
              <a:t>                 </a:t>
            </a:r>
            <a:r>
              <a:rPr lang="en-US" altLang="zh-CN">
                <a:ea typeface="楷体" panose="02010609060101010101" pitchFamily="49" charset="-122"/>
              </a:rPr>
              <a:t>{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 baseline="-25000">
                <a:ea typeface="楷体" panose="02010609060101010101" pitchFamily="49" charset="-122"/>
              </a:rPr>
              <a:t>1</a:t>
            </a:r>
            <a:r>
              <a:rPr lang="en-US" altLang="zh-CN">
                <a:ea typeface="楷体" panose="02010609060101010101" pitchFamily="49" charset="-122"/>
              </a:rPr>
              <a:t>, 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 baseline="-25000">
                <a:ea typeface="楷体" panose="02010609060101010101" pitchFamily="49" charset="-122"/>
              </a:rPr>
              <a:t>2</a:t>
            </a:r>
            <a:r>
              <a:rPr lang="en-US" altLang="zh-CN">
                <a:ea typeface="楷体" panose="02010609060101010101" pitchFamily="49" charset="-122"/>
              </a:rPr>
              <a:t>, … , 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 i="1" baseline="-25000">
                <a:ea typeface="楷体" panose="02010609060101010101" pitchFamily="49" charset="-122"/>
              </a:rPr>
              <a:t>n</a:t>
            </a:r>
            <a:r>
              <a:rPr lang="en-US" altLang="zh-CN">
                <a:ea typeface="楷体" panose="02010609060101010101" pitchFamily="49" charset="-122"/>
              </a:rPr>
              <a:t>}=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 baseline="-25000">
                <a:ea typeface="楷体" panose="02010609060101010101" pitchFamily="49" charset="-122"/>
              </a:rPr>
              <a:t>1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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 baseline="-25000">
                <a:ea typeface="楷体" panose="02010609060101010101" pitchFamily="49" charset="-122"/>
              </a:rPr>
              <a:t>2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</a:t>
            </a:r>
            <a:r>
              <a:rPr lang="en-US" altLang="zh-CN">
                <a:ea typeface="楷体" panose="02010609060101010101" pitchFamily="49" charset="-122"/>
              </a:rPr>
              <a:t>…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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 i="1" baseline="-25000">
                <a:ea typeface="楷体" panose="02010609060101010101" pitchFamily="49" charset="-122"/>
              </a:rPr>
              <a:t>n</a:t>
            </a:r>
            <a:endParaRPr lang="en-US" altLang="zh-CN" baseline="-25000">
              <a:ea typeface="楷体" panose="02010609060101010101" pitchFamily="49" charset="-122"/>
              <a:sym typeface="Symbol" panose="05050102010706020507" pitchFamily="18" charset="2"/>
            </a:endParaRPr>
          </a:p>
          <a:p>
            <a:pPr eaLnBrk="1" hangingPunct="1"/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                 </a:t>
            </a:r>
            <a:r>
              <a:rPr lang="en-US" altLang="zh-CN">
                <a:ea typeface="楷体" panose="02010609060101010101" pitchFamily="49" charset="-122"/>
              </a:rPr>
              <a:t>{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 baseline="-25000">
                <a:ea typeface="楷体" panose="02010609060101010101" pitchFamily="49" charset="-122"/>
              </a:rPr>
              <a:t>1</a:t>
            </a:r>
            <a:r>
              <a:rPr lang="en-US" altLang="zh-CN">
                <a:ea typeface="楷体" panose="02010609060101010101" pitchFamily="49" charset="-122"/>
              </a:rPr>
              <a:t>, 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 baseline="-25000">
                <a:ea typeface="楷体" panose="02010609060101010101" pitchFamily="49" charset="-122"/>
              </a:rPr>
              <a:t>2</a:t>
            </a:r>
            <a:r>
              <a:rPr lang="en-US" altLang="zh-CN">
                <a:ea typeface="楷体" panose="02010609060101010101" pitchFamily="49" charset="-122"/>
              </a:rPr>
              <a:t>, … , 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 i="1" baseline="-25000">
                <a:ea typeface="楷体" panose="02010609060101010101" pitchFamily="49" charset="-122"/>
              </a:rPr>
              <a:t>n</a:t>
            </a:r>
            <a:r>
              <a:rPr lang="en-US" altLang="zh-CN">
                <a:ea typeface="楷体" panose="02010609060101010101" pitchFamily="49" charset="-122"/>
              </a:rPr>
              <a:t>}=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 baseline="-25000">
                <a:ea typeface="楷体" panose="02010609060101010101" pitchFamily="49" charset="-122"/>
              </a:rPr>
              <a:t>1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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 baseline="-25000">
                <a:ea typeface="楷体" panose="02010609060101010101" pitchFamily="49" charset="-122"/>
              </a:rPr>
              <a:t>2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</a:t>
            </a:r>
            <a:r>
              <a:rPr lang="en-US" altLang="zh-CN">
                <a:ea typeface="楷体" panose="02010609060101010101" pitchFamily="49" charset="-122"/>
              </a:rPr>
              <a:t>…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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 i="1" baseline="-25000">
                <a:ea typeface="楷体" panose="02010609060101010101" pitchFamily="49" charset="-122"/>
              </a:rPr>
              <a:t>n</a:t>
            </a:r>
            <a:r>
              <a:rPr lang="en-US" altLang="zh-CN">
                <a:ea typeface="楷体" panose="02010609060101010101" pitchFamily="49" charset="-122"/>
              </a:rPr>
              <a:t>  </a:t>
            </a:r>
          </a:p>
          <a:p>
            <a:pPr eaLnBrk="1" hangingPunct="1">
              <a:spcBef>
                <a:spcPct val="60000"/>
              </a:spcBef>
            </a:pPr>
            <a:r>
              <a:rPr lang="en-US" altLang="zh-CN">
                <a:ea typeface="楷体" panose="02010609060101010101" pitchFamily="49" charset="-122"/>
              </a:rPr>
              <a:t>3.  </a:t>
            </a:r>
            <a:r>
              <a:rPr lang="zh-CN" altLang="en-US">
                <a:ea typeface="楷体" panose="02010609060101010101" pitchFamily="49" charset="-122"/>
              </a:rPr>
              <a:t>引入广义运算的意义</a:t>
            </a:r>
          </a:p>
          <a:p>
            <a:pPr eaLnBrk="1" hangingPunct="1"/>
            <a:r>
              <a:rPr lang="zh-CN" altLang="en-US">
                <a:ea typeface="楷体" panose="02010609060101010101" pitchFamily="49" charset="-122"/>
              </a:rPr>
              <a:t>     可以表示无数个集合的并、交运算，例如</a:t>
            </a:r>
            <a:endParaRPr lang="zh-CN" altLang="en-US">
              <a:ea typeface="楷体" panose="02010609060101010101" pitchFamily="49" charset="-122"/>
              <a:sym typeface="Symbol" panose="05050102010706020507" pitchFamily="18" charset="2"/>
            </a:endParaRPr>
          </a:p>
          <a:p>
            <a:pPr eaLnBrk="1" hangingPunct="1"/>
            <a:r>
              <a:rPr lang="zh-CN" altLang="en-US">
                <a:ea typeface="楷体" panose="02010609060101010101" pitchFamily="49" charset="-122"/>
                <a:sym typeface="Symbol" panose="05050102010706020507" pitchFamily="18" charset="2"/>
              </a:rPr>
              <a:t>               </a:t>
            </a:r>
            <a:r>
              <a:rPr lang="en-US" altLang="zh-CN">
                <a:ea typeface="楷体" panose="02010609060101010101" pitchFamily="49" charset="-122"/>
              </a:rPr>
              <a:t>{{</a:t>
            </a:r>
            <a:r>
              <a:rPr lang="en-US" altLang="zh-CN" i="1">
                <a:ea typeface="楷体" panose="02010609060101010101" pitchFamily="49" charset="-122"/>
              </a:rPr>
              <a:t>x</a:t>
            </a:r>
            <a:r>
              <a:rPr lang="en-US" altLang="zh-CN">
                <a:ea typeface="楷体" panose="02010609060101010101" pitchFamily="49" charset="-122"/>
              </a:rPr>
              <a:t>} | </a:t>
            </a:r>
            <a:r>
              <a:rPr lang="en-US" altLang="zh-CN" i="1">
                <a:ea typeface="楷体" panose="02010609060101010101" pitchFamily="49" charset="-122"/>
              </a:rPr>
              <a:t>x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en-US" altLang="zh-CN">
                <a:ea typeface="楷体" panose="02010609060101010101" pitchFamily="49" charset="-122"/>
              </a:rPr>
              <a:t>R}=R</a:t>
            </a:r>
          </a:p>
          <a:p>
            <a:pPr eaLnBrk="1" hangingPunct="1"/>
            <a:r>
              <a:rPr lang="en-US" altLang="zh-CN">
                <a:ea typeface="楷体" panose="02010609060101010101" pitchFamily="49" charset="-122"/>
              </a:rPr>
              <a:t>      </a:t>
            </a:r>
            <a:r>
              <a:rPr lang="zh-CN" altLang="en-US">
                <a:ea typeface="楷体" panose="02010609060101010101" pitchFamily="49" charset="-122"/>
              </a:rPr>
              <a:t>这里的 </a:t>
            </a:r>
            <a:r>
              <a:rPr lang="en-US" altLang="zh-CN">
                <a:ea typeface="楷体" panose="02010609060101010101" pitchFamily="49" charset="-122"/>
              </a:rPr>
              <a:t>R </a:t>
            </a:r>
            <a:r>
              <a:rPr lang="zh-CN" altLang="en-US">
                <a:ea typeface="楷体" panose="02010609060101010101" pitchFamily="49" charset="-122"/>
              </a:rPr>
              <a:t>代表实数集合</a:t>
            </a:r>
            <a:r>
              <a:rPr lang="en-US" altLang="zh-CN">
                <a:ea typeface="楷体" panose="02010609060101010101" pitchFamily="49" charset="-122"/>
              </a:rPr>
              <a:t>. </a:t>
            </a:r>
          </a:p>
        </p:txBody>
      </p:sp>
    </p:spTree>
  </p:cSld>
  <p:clrMapOvr>
    <a:masterClrMapping/>
  </p:clrMapOvr>
  <p:transition spd="slow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灯片编号占位符 5">
            <a:extLst>
              <a:ext uri="{FF2B5EF4-FFF2-40B4-BE49-F238E27FC236}">
                <a16:creationId xmlns:a16="http://schemas.microsoft.com/office/drawing/2014/main" id="{0327F65B-4E1B-4D2E-A8DB-648F6B8D90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51C22672-6D7F-462C-980D-6FBE328786E6}" type="slidenum">
              <a:rPr lang="en-US" altLang="zh-CN" sz="1400" b="0" smtClean="0"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13</a:t>
            </a:fld>
            <a:endParaRPr lang="en-US" altLang="zh-CN" sz="1400" b="0">
              <a:ea typeface="楷体" panose="02010609060101010101" pitchFamily="49" charset="-122"/>
            </a:endParaRPr>
          </a:p>
        </p:txBody>
      </p:sp>
      <p:sp>
        <p:nvSpPr>
          <p:cNvPr id="28675" name="Rectangle 2">
            <a:extLst>
              <a:ext uri="{FF2B5EF4-FFF2-40B4-BE49-F238E27FC236}">
                <a16:creationId xmlns:a16="http://schemas.microsoft.com/office/drawing/2014/main" id="{243DFF7D-DFC8-4A85-9C4B-94AEAA70172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运算的优先权规定</a:t>
            </a:r>
          </a:p>
        </p:txBody>
      </p:sp>
      <p:sp>
        <p:nvSpPr>
          <p:cNvPr id="28676" name="Rectangle 3">
            <a:extLst>
              <a:ext uri="{FF2B5EF4-FFF2-40B4-BE49-F238E27FC236}">
                <a16:creationId xmlns:a16="http://schemas.microsoft.com/office/drawing/2014/main" id="{3149D797-7A10-4EAC-BADD-5F618A8FCBD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847850" y="1157288"/>
            <a:ext cx="8723313" cy="1911672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zh-CN" dirty="0">
                <a:ea typeface="楷体" panose="02010609060101010101" pitchFamily="49" charset="-122"/>
              </a:rPr>
              <a:t>1</a:t>
            </a:r>
            <a:r>
              <a:rPr lang="zh-CN" altLang="en-US" dirty="0">
                <a:ea typeface="楷体" panose="02010609060101010101" pitchFamily="49" charset="-122"/>
              </a:rPr>
              <a:t>类运算：广义运算、</a:t>
            </a:r>
            <a:r>
              <a:rPr lang="en-US" altLang="zh-CN" dirty="0">
                <a:ea typeface="楷体" panose="02010609060101010101" pitchFamily="49" charset="-122"/>
              </a:rPr>
              <a:t>P(A)</a:t>
            </a:r>
            <a:r>
              <a:rPr lang="zh-CN" altLang="en-US" dirty="0">
                <a:ea typeface="楷体" panose="02010609060101010101" pitchFamily="49" charset="-122"/>
              </a:rPr>
              <a:t>和</a:t>
            </a:r>
            <a:r>
              <a:rPr lang="zh-CN" altLang="en-US" dirty="0">
                <a:ea typeface="楷体" panose="02010609060101010101" pitchFamily="49" charset="-122"/>
                <a:sym typeface="Symbol" panose="05050102010706020507" pitchFamily="18" charset="2"/>
              </a:rPr>
              <a:t></a:t>
            </a:r>
            <a:r>
              <a:rPr lang="zh-CN" altLang="en-US" dirty="0">
                <a:ea typeface="楷体" panose="02010609060101010101" pitchFamily="49" charset="-122"/>
              </a:rPr>
              <a:t>运算，    运算</a:t>
            </a:r>
            <a:r>
              <a:rPr lang="zh-CN" altLang="en-US" dirty="0">
                <a:solidFill>
                  <a:srgbClr val="FF0000"/>
                </a:solidFill>
                <a:ea typeface="楷体" panose="02010609060101010101" pitchFamily="49" charset="-122"/>
              </a:rPr>
              <a:t>由右向左</a:t>
            </a:r>
            <a:r>
              <a:rPr lang="zh-CN" altLang="en-US" dirty="0">
                <a:ea typeface="楷体" panose="02010609060101010101" pitchFamily="49" charset="-122"/>
              </a:rPr>
              <a:t>进行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dirty="0">
                <a:ea typeface="楷体" panose="02010609060101010101" pitchFamily="49" charset="-122"/>
              </a:rPr>
              <a:t>2 </a:t>
            </a:r>
            <a:r>
              <a:rPr lang="zh-CN" altLang="en-US" dirty="0">
                <a:ea typeface="楷体" panose="02010609060101010101" pitchFamily="49" charset="-122"/>
              </a:rPr>
              <a:t>类运算：初级运算</a:t>
            </a:r>
            <a:r>
              <a:rPr lang="zh-CN" altLang="en-US" dirty="0">
                <a:ea typeface="楷体" panose="02010609060101010101" pitchFamily="49" charset="-122"/>
                <a:sym typeface="Symbol" panose="05050102010706020507" pitchFamily="18" charset="2"/>
              </a:rPr>
              <a:t></a:t>
            </a:r>
            <a:r>
              <a:rPr lang="en-US" altLang="zh-CN" dirty="0">
                <a:ea typeface="楷体" panose="02010609060101010101" pitchFamily="49" charset="-122"/>
              </a:rPr>
              <a:t>, 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</a:t>
            </a:r>
            <a:r>
              <a:rPr lang="en-US" altLang="zh-CN" dirty="0">
                <a:ea typeface="楷体" panose="02010609060101010101" pitchFamily="49" charset="-122"/>
              </a:rPr>
              <a:t>, 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dirty="0">
                <a:ea typeface="楷体" panose="02010609060101010101" pitchFamily="49" charset="-122"/>
              </a:rPr>
              <a:t>, 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</a:t>
            </a:r>
            <a:r>
              <a:rPr lang="zh-CN" altLang="en-US" dirty="0">
                <a:ea typeface="楷体" panose="02010609060101010101" pitchFamily="49" charset="-122"/>
              </a:rPr>
              <a:t>，            括号决定先后循序</a:t>
            </a:r>
            <a:endParaRPr lang="en-US" altLang="zh-CN" dirty="0"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dirty="0">
                <a:ea typeface="楷体" panose="02010609060101010101" pitchFamily="49" charset="-122"/>
              </a:rPr>
              <a:t>混合运算：</a:t>
            </a:r>
            <a:r>
              <a:rPr lang="en-US" altLang="zh-CN" dirty="0">
                <a:ea typeface="楷体" panose="02010609060101010101" pitchFamily="49" charset="-122"/>
              </a:rPr>
              <a:t>1 </a:t>
            </a:r>
            <a:r>
              <a:rPr lang="zh-CN" altLang="en-US" dirty="0">
                <a:ea typeface="楷体" panose="02010609060101010101" pitchFamily="49" charset="-122"/>
              </a:rPr>
              <a:t>类运算优先于</a:t>
            </a:r>
            <a:r>
              <a:rPr lang="en-US" altLang="zh-CN" dirty="0">
                <a:ea typeface="楷体" panose="02010609060101010101" pitchFamily="49" charset="-122"/>
              </a:rPr>
              <a:t>2 </a:t>
            </a:r>
            <a:r>
              <a:rPr lang="zh-CN" altLang="en-US" dirty="0">
                <a:ea typeface="楷体" panose="02010609060101010101" pitchFamily="49" charset="-122"/>
              </a:rPr>
              <a:t>类运算</a:t>
            </a:r>
          </a:p>
        </p:txBody>
      </p:sp>
      <p:sp>
        <p:nvSpPr>
          <p:cNvPr id="289796" name="Rectangle 4">
            <a:extLst>
              <a:ext uri="{FF2B5EF4-FFF2-40B4-BE49-F238E27FC236}">
                <a16:creationId xmlns:a16="http://schemas.microsoft.com/office/drawing/2014/main" id="{A34B9B06-E583-429E-8743-42423241DE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20837" y="3170982"/>
            <a:ext cx="8208963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60000"/>
              </a:spcBef>
            </a:pPr>
            <a:r>
              <a:rPr lang="zh-CN" altLang="en-US" dirty="0">
                <a:solidFill>
                  <a:srgbClr val="A50021"/>
                </a:solidFill>
                <a:ea typeface="楷体" panose="02010609060101010101" pitchFamily="49" charset="-122"/>
              </a:rPr>
              <a:t>例</a:t>
            </a:r>
            <a:r>
              <a:rPr lang="en-US" altLang="zh-CN" dirty="0">
                <a:solidFill>
                  <a:srgbClr val="A50021"/>
                </a:solidFill>
                <a:ea typeface="楷体" panose="02010609060101010101" pitchFamily="49" charset="-122"/>
              </a:rPr>
              <a:t>1</a:t>
            </a:r>
            <a:r>
              <a:rPr lang="en-US" altLang="zh-CN" dirty="0">
                <a:ea typeface="楷体" panose="02010609060101010101" pitchFamily="49" charset="-122"/>
              </a:rPr>
              <a:t>    </a:t>
            </a:r>
            <a:r>
              <a:rPr lang="en-US" altLang="zh-CN" i="1" dirty="0">
                <a:ea typeface="楷体" panose="02010609060101010101" pitchFamily="49" charset="-122"/>
              </a:rPr>
              <a:t>A</a:t>
            </a:r>
            <a:r>
              <a:rPr lang="en-US" altLang="zh-CN" dirty="0">
                <a:ea typeface="楷体" panose="02010609060101010101" pitchFamily="49" charset="-122"/>
              </a:rPr>
              <a:t>={{</a:t>
            </a:r>
            <a:r>
              <a:rPr lang="en-US" altLang="zh-CN" i="1" dirty="0">
                <a:ea typeface="楷体" panose="02010609060101010101" pitchFamily="49" charset="-122"/>
              </a:rPr>
              <a:t>a</a:t>
            </a:r>
            <a:r>
              <a:rPr lang="en-US" altLang="zh-CN" dirty="0">
                <a:ea typeface="楷体" panose="02010609060101010101" pitchFamily="49" charset="-122"/>
              </a:rPr>
              <a:t>},{</a:t>
            </a:r>
            <a:r>
              <a:rPr lang="en-US" altLang="zh-CN" i="1" dirty="0" err="1">
                <a:ea typeface="楷体" panose="02010609060101010101" pitchFamily="49" charset="-122"/>
              </a:rPr>
              <a:t>a</a:t>
            </a:r>
            <a:r>
              <a:rPr lang="en-US" altLang="zh-CN" dirty="0" err="1">
                <a:ea typeface="楷体" panose="02010609060101010101" pitchFamily="49" charset="-122"/>
              </a:rPr>
              <a:t>,</a:t>
            </a:r>
            <a:r>
              <a:rPr lang="en-US" altLang="zh-CN" i="1" dirty="0" err="1">
                <a:ea typeface="楷体" panose="02010609060101010101" pitchFamily="49" charset="-122"/>
              </a:rPr>
              <a:t>b</a:t>
            </a:r>
            <a:r>
              <a:rPr lang="en-US" altLang="zh-CN" dirty="0">
                <a:ea typeface="楷体" panose="02010609060101010101" pitchFamily="49" charset="-122"/>
              </a:rPr>
              <a:t>}}</a:t>
            </a:r>
            <a:r>
              <a:rPr lang="zh-CN" altLang="en-US" dirty="0">
                <a:ea typeface="楷体" panose="02010609060101010101" pitchFamily="49" charset="-122"/>
              </a:rPr>
              <a:t>，计算</a:t>
            </a:r>
            <a:r>
              <a:rPr lang="zh-CN" altLang="en-US" dirty="0">
                <a:ea typeface="楷体" panose="02010609060101010101" pitchFamily="49" charset="-122"/>
                <a:sym typeface="Symbol" panose="05050102010706020507" pitchFamily="18" charset="2"/>
              </a:rPr>
              <a:t></a:t>
            </a:r>
            <a:r>
              <a:rPr lang="en-US" altLang="zh-CN" i="1" dirty="0">
                <a:ea typeface="楷体" panose="02010609060101010101" pitchFamily="49" charset="-122"/>
              </a:rPr>
              <a:t>A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</a:t>
            </a:r>
            <a:r>
              <a:rPr lang="en-US" altLang="zh-CN" dirty="0">
                <a:ea typeface="楷体" panose="02010609060101010101" pitchFamily="49" charset="-122"/>
              </a:rPr>
              <a:t>(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</a:t>
            </a:r>
            <a:r>
              <a:rPr lang="en-US" altLang="zh-CN" i="1" dirty="0">
                <a:ea typeface="楷体" panose="02010609060101010101" pitchFamily="49" charset="-122"/>
              </a:rPr>
              <a:t>A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</a:t>
            </a:r>
            <a:r>
              <a:rPr lang="en-US" altLang="zh-CN" i="1" dirty="0">
                <a:ea typeface="楷体" panose="02010609060101010101" pitchFamily="49" charset="-122"/>
              </a:rPr>
              <a:t>A</a:t>
            </a:r>
            <a:r>
              <a:rPr lang="en-US" altLang="zh-CN" dirty="0">
                <a:ea typeface="楷体" panose="02010609060101010101" pitchFamily="49" charset="-122"/>
              </a:rPr>
              <a:t>).  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dirty="0">
                <a:ea typeface="楷体" panose="02010609060101010101" pitchFamily="49" charset="-122"/>
              </a:rPr>
              <a:t>解：                 </a:t>
            </a:r>
            <a:r>
              <a:rPr lang="zh-CN" altLang="en-US" dirty="0">
                <a:ea typeface="楷体" panose="02010609060101010101" pitchFamily="49" charset="-122"/>
                <a:sym typeface="Symbol" panose="05050102010706020507" pitchFamily="18" charset="2"/>
              </a:rPr>
              <a:t></a:t>
            </a:r>
            <a:r>
              <a:rPr lang="en-US" altLang="zh-CN" i="1" dirty="0">
                <a:ea typeface="楷体" panose="02010609060101010101" pitchFamily="49" charset="-122"/>
              </a:rPr>
              <a:t>A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</a:t>
            </a:r>
            <a:r>
              <a:rPr lang="en-US" altLang="zh-CN" dirty="0">
                <a:ea typeface="楷体" panose="02010609060101010101" pitchFamily="49" charset="-122"/>
              </a:rPr>
              <a:t>(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</a:t>
            </a:r>
            <a:r>
              <a:rPr lang="en-US" altLang="zh-CN" i="1" dirty="0">
                <a:ea typeface="楷体" panose="02010609060101010101" pitchFamily="49" charset="-122"/>
              </a:rPr>
              <a:t>A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</a:t>
            </a:r>
            <a:r>
              <a:rPr lang="en-US" altLang="zh-CN" i="1" dirty="0">
                <a:ea typeface="楷体" panose="02010609060101010101" pitchFamily="49" charset="-122"/>
              </a:rPr>
              <a:t>A</a:t>
            </a:r>
            <a:r>
              <a:rPr lang="en-US" altLang="zh-CN" dirty="0">
                <a:ea typeface="楷体" panose="02010609060101010101" pitchFamily="49" charset="-122"/>
              </a:rPr>
              <a:t>) 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dirty="0">
                <a:ea typeface="楷体" panose="02010609060101010101" pitchFamily="49" charset="-122"/>
              </a:rPr>
              <a:t>                      = 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</a:t>
            </a:r>
            <a:r>
              <a:rPr lang="en-US" altLang="zh-CN" dirty="0">
                <a:ea typeface="楷体" panose="02010609060101010101" pitchFamily="49" charset="-122"/>
              </a:rPr>
              <a:t>{</a:t>
            </a:r>
            <a:r>
              <a:rPr lang="en-US" altLang="zh-CN" i="1" dirty="0" err="1">
                <a:ea typeface="楷体" panose="02010609060101010101" pitchFamily="49" charset="-122"/>
              </a:rPr>
              <a:t>a</a:t>
            </a:r>
            <a:r>
              <a:rPr lang="en-US" altLang="zh-CN" dirty="0" err="1">
                <a:ea typeface="楷体" panose="02010609060101010101" pitchFamily="49" charset="-122"/>
              </a:rPr>
              <a:t>,</a:t>
            </a:r>
            <a:r>
              <a:rPr lang="en-US" altLang="zh-CN" i="1" dirty="0" err="1">
                <a:ea typeface="楷体" panose="02010609060101010101" pitchFamily="49" charset="-122"/>
              </a:rPr>
              <a:t>b</a:t>
            </a:r>
            <a:r>
              <a:rPr lang="en-US" altLang="zh-CN" dirty="0">
                <a:ea typeface="楷体" panose="02010609060101010101" pitchFamily="49" charset="-122"/>
              </a:rPr>
              <a:t>}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</a:t>
            </a:r>
            <a:r>
              <a:rPr lang="en-US" altLang="zh-CN" dirty="0">
                <a:ea typeface="楷体" panose="02010609060101010101" pitchFamily="49" charset="-122"/>
              </a:rPr>
              <a:t>(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</a:t>
            </a:r>
            <a:r>
              <a:rPr lang="en-US" altLang="zh-CN" dirty="0">
                <a:ea typeface="楷体" panose="02010609060101010101" pitchFamily="49" charset="-122"/>
              </a:rPr>
              <a:t>{</a:t>
            </a:r>
            <a:r>
              <a:rPr lang="en-US" altLang="zh-CN" i="1" dirty="0" err="1">
                <a:ea typeface="楷体" panose="02010609060101010101" pitchFamily="49" charset="-122"/>
              </a:rPr>
              <a:t>a</a:t>
            </a:r>
            <a:r>
              <a:rPr lang="en-US" altLang="zh-CN" dirty="0" err="1">
                <a:ea typeface="楷体" panose="02010609060101010101" pitchFamily="49" charset="-122"/>
              </a:rPr>
              <a:t>,</a:t>
            </a:r>
            <a:r>
              <a:rPr lang="en-US" altLang="zh-CN" i="1" dirty="0" err="1">
                <a:ea typeface="楷体" panose="02010609060101010101" pitchFamily="49" charset="-122"/>
              </a:rPr>
              <a:t>b</a:t>
            </a:r>
            <a:r>
              <a:rPr lang="en-US" altLang="zh-CN" dirty="0">
                <a:ea typeface="楷体" panose="02010609060101010101" pitchFamily="49" charset="-122"/>
              </a:rPr>
              <a:t>}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</a:t>
            </a:r>
            <a:r>
              <a:rPr lang="en-US" altLang="zh-CN" dirty="0">
                <a:ea typeface="楷体" panose="02010609060101010101" pitchFamily="49" charset="-122"/>
              </a:rPr>
              <a:t>{</a:t>
            </a:r>
            <a:r>
              <a:rPr lang="en-US" altLang="zh-CN" i="1" dirty="0">
                <a:ea typeface="楷体" panose="02010609060101010101" pitchFamily="49" charset="-122"/>
              </a:rPr>
              <a:t>a</a:t>
            </a:r>
            <a:r>
              <a:rPr lang="en-US" altLang="zh-CN" dirty="0">
                <a:ea typeface="楷体" panose="02010609060101010101" pitchFamily="49" charset="-122"/>
              </a:rPr>
              <a:t>})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dirty="0">
                <a:ea typeface="楷体" panose="02010609060101010101" pitchFamily="49" charset="-122"/>
              </a:rPr>
              <a:t>                      = (</a:t>
            </a:r>
            <a:r>
              <a:rPr lang="en-US" altLang="zh-CN" i="1" dirty="0" err="1">
                <a:ea typeface="楷体" panose="02010609060101010101" pitchFamily="49" charset="-122"/>
              </a:rPr>
              <a:t>a</a:t>
            </a:r>
            <a:r>
              <a:rPr lang="en-US" altLang="zh-CN" dirty="0" err="1">
                <a:ea typeface="楷体" panose="02010609060101010101" pitchFamily="49" charset="-122"/>
                <a:sym typeface="Symbol" panose="05050102010706020507" pitchFamily="18" charset="2"/>
              </a:rPr>
              <a:t></a:t>
            </a:r>
            <a:r>
              <a:rPr lang="en-US" altLang="zh-CN" i="1" dirty="0" err="1">
                <a:ea typeface="楷体" panose="02010609060101010101" pitchFamily="49" charset="-122"/>
              </a:rPr>
              <a:t>b</a:t>
            </a:r>
            <a:r>
              <a:rPr lang="en-US" altLang="zh-CN" dirty="0">
                <a:ea typeface="楷体" panose="02010609060101010101" pitchFamily="49" charset="-122"/>
              </a:rPr>
              <a:t>)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</a:t>
            </a:r>
            <a:r>
              <a:rPr lang="en-US" altLang="zh-CN" dirty="0">
                <a:ea typeface="楷体" panose="02010609060101010101" pitchFamily="49" charset="-122"/>
              </a:rPr>
              <a:t>((</a:t>
            </a:r>
            <a:r>
              <a:rPr lang="en-US" altLang="zh-CN" i="1" dirty="0" err="1">
                <a:ea typeface="楷体" panose="02010609060101010101" pitchFamily="49" charset="-122"/>
              </a:rPr>
              <a:t>a</a:t>
            </a:r>
            <a:r>
              <a:rPr lang="en-US" altLang="zh-CN" dirty="0" err="1">
                <a:ea typeface="楷体" panose="02010609060101010101" pitchFamily="49" charset="-122"/>
                <a:sym typeface="Symbol" panose="05050102010706020507" pitchFamily="18" charset="2"/>
              </a:rPr>
              <a:t></a:t>
            </a:r>
            <a:r>
              <a:rPr lang="en-US" altLang="zh-CN" i="1" dirty="0" err="1">
                <a:ea typeface="楷体" panose="02010609060101010101" pitchFamily="49" charset="-122"/>
              </a:rPr>
              <a:t>b</a:t>
            </a:r>
            <a:r>
              <a:rPr lang="en-US" altLang="zh-CN" dirty="0">
                <a:ea typeface="楷体" panose="02010609060101010101" pitchFamily="49" charset="-122"/>
              </a:rPr>
              <a:t>)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i="1" dirty="0">
                <a:ea typeface="楷体" panose="02010609060101010101" pitchFamily="49" charset="-122"/>
              </a:rPr>
              <a:t>a</a:t>
            </a:r>
            <a:r>
              <a:rPr lang="en-US" altLang="zh-CN" dirty="0">
                <a:ea typeface="楷体" panose="02010609060101010101" pitchFamily="49" charset="-122"/>
              </a:rPr>
              <a:t>)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dirty="0">
                <a:ea typeface="楷体" panose="02010609060101010101" pitchFamily="49" charset="-122"/>
              </a:rPr>
              <a:t>                      = (</a:t>
            </a:r>
            <a:r>
              <a:rPr lang="en-US" altLang="zh-CN" i="1" dirty="0" err="1">
                <a:ea typeface="楷体" panose="02010609060101010101" pitchFamily="49" charset="-122"/>
              </a:rPr>
              <a:t>a</a:t>
            </a:r>
            <a:r>
              <a:rPr lang="en-US" altLang="zh-CN" dirty="0" err="1">
                <a:ea typeface="楷体" panose="02010609060101010101" pitchFamily="49" charset="-122"/>
                <a:sym typeface="Symbol" panose="05050102010706020507" pitchFamily="18" charset="2"/>
              </a:rPr>
              <a:t></a:t>
            </a:r>
            <a:r>
              <a:rPr lang="en-US" altLang="zh-CN" i="1" dirty="0" err="1">
                <a:ea typeface="楷体" panose="02010609060101010101" pitchFamily="49" charset="-122"/>
              </a:rPr>
              <a:t>b</a:t>
            </a:r>
            <a:r>
              <a:rPr lang="en-US" altLang="zh-CN" dirty="0">
                <a:ea typeface="楷体" panose="02010609060101010101" pitchFamily="49" charset="-122"/>
              </a:rPr>
              <a:t>)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</a:t>
            </a:r>
            <a:r>
              <a:rPr lang="en-US" altLang="zh-CN" dirty="0">
                <a:ea typeface="楷体" panose="02010609060101010101" pitchFamily="49" charset="-122"/>
              </a:rPr>
              <a:t>(</a:t>
            </a:r>
            <a:r>
              <a:rPr lang="en-US" altLang="zh-CN" i="1" dirty="0" err="1">
                <a:ea typeface="楷体" panose="02010609060101010101" pitchFamily="49" charset="-122"/>
              </a:rPr>
              <a:t>b</a:t>
            </a:r>
            <a:r>
              <a:rPr lang="en-US" altLang="zh-CN" dirty="0" err="1"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i="1" dirty="0" err="1">
                <a:ea typeface="楷体" panose="02010609060101010101" pitchFamily="49" charset="-122"/>
              </a:rPr>
              <a:t>a</a:t>
            </a:r>
            <a:r>
              <a:rPr lang="en-US" altLang="zh-CN" dirty="0">
                <a:ea typeface="楷体" panose="02010609060101010101" pitchFamily="49" charset="-122"/>
              </a:rPr>
              <a:t>) = </a:t>
            </a:r>
            <a:r>
              <a:rPr lang="en-US" altLang="zh-CN" i="1" dirty="0">
                <a:ea typeface="楷体" panose="02010609060101010101" pitchFamily="49" charset="-122"/>
              </a:rPr>
              <a:t>b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9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9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979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灯片编号占位符 5">
            <a:extLst>
              <a:ext uri="{FF2B5EF4-FFF2-40B4-BE49-F238E27FC236}">
                <a16:creationId xmlns:a16="http://schemas.microsoft.com/office/drawing/2014/main" id="{FB4E983A-0B99-4DCC-8BF6-A3D5F931AA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5CC8BF15-64A4-429A-8479-434F1A0AAE71}" type="slidenum">
              <a:rPr lang="en-US" altLang="zh-CN" sz="1400" b="0" smtClean="0"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14</a:t>
            </a:fld>
            <a:endParaRPr lang="en-US" altLang="zh-CN" sz="1400" b="0">
              <a:ea typeface="楷体" panose="02010609060101010101" pitchFamily="49" charset="-122"/>
            </a:endParaRPr>
          </a:p>
        </p:txBody>
      </p:sp>
      <p:sp>
        <p:nvSpPr>
          <p:cNvPr id="36867" name="Rectangle 2">
            <a:extLst>
              <a:ext uri="{FF2B5EF4-FFF2-40B4-BE49-F238E27FC236}">
                <a16:creationId xmlns:a16="http://schemas.microsoft.com/office/drawing/2014/main" id="{07ADF81B-9A70-4F9C-B2D9-11768989931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6.3 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集合恒等式</a:t>
            </a:r>
          </a:p>
        </p:txBody>
      </p:sp>
      <p:sp>
        <p:nvSpPr>
          <p:cNvPr id="36868" name="Rectangle 3">
            <a:extLst>
              <a:ext uri="{FF2B5EF4-FFF2-40B4-BE49-F238E27FC236}">
                <a16:creationId xmlns:a16="http://schemas.microsoft.com/office/drawing/2014/main" id="{996CD876-6B69-4C19-B0FF-4727AF3F5BD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81200" y="1268413"/>
            <a:ext cx="8229600" cy="1152525"/>
          </a:xfrm>
        </p:spPr>
        <p:txBody>
          <a:bodyPr/>
          <a:lstStyle/>
          <a:p>
            <a:pPr marL="715963" indent="-715963" eaLnBrk="1" hangingPunct="1">
              <a:lnSpc>
                <a:spcPct val="80000"/>
              </a:lnSpc>
            </a:pPr>
            <a:r>
              <a:rPr lang="zh-CN" altLang="en-US">
                <a:ea typeface="楷体" panose="02010609060101010101" pitchFamily="49" charset="-122"/>
              </a:rPr>
              <a:t>集合算律</a:t>
            </a:r>
          </a:p>
          <a:p>
            <a:pPr marL="715963" indent="-715963" eaLnBrk="1" hangingPunct="1">
              <a:lnSpc>
                <a:spcPct val="80000"/>
              </a:lnSpc>
            </a:pPr>
            <a:r>
              <a:rPr lang="en-US" altLang="zh-CN">
                <a:ea typeface="楷体" panose="02010609060101010101" pitchFamily="49" charset="-122"/>
              </a:rPr>
              <a:t>1</a:t>
            </a:r>
            <a:r>
              <a:rPr lang="zh-CN" altLang="en-US">
                <a:ea typeface="楷体" panose="02010609060101010101" pitchFamily="49" charset="-122"/>
              </a:rPr>
              <a:t>．只涉及一个运算的算律：</a:t>
            </a:r>
          </a:p>
          <a:p>
            <a:pPr marL="715963" indent="-715963" eaLnBrk="1" hangingPunct="1">
              <a:lnSpc>
                <a:spcPct val="80000"/>
              </a:lnSpc>
            </a:pPr>
            <a:r>
              <a:rPr lang="zh-CN" altLang="en-US">
                <a:solidFill>
                  <a:srgbClr val="A50021"/>
                </a:solidFill>
                <a:ea typeface="楷体" panose="02010609060101010101" pitchFamily="49" charset="-122"/>
              </a:rPr>
              <a:t>      交换律</a:t>
            </a:r>
            <a:r>
              <a:rPr lang="zh-CN" altLang="en-US">
                <a:ea typeface="楷体" panose="02010609060101010101" pitchFamily="49" charset="-122"/>
              </a:rPr>
              <a:t>、</a:t>
            </a:r>
            <a:r>
              <a:rPr lang="zh-CN" altLang="en-US">
                <a:solidFill>
                  <a:srgbClr val="A50021"/>
                </a:solidFill>
                <a:ea typeface="楷体" panose="02010609060101010101" pitchFamily="49" charset="-122"/>
              </a:rPr>
              <a:t>结合律</a:t>
            </a:r>
            <a:r>
              <a:rPr lang="zh-CN" altLang="en-US">
                <a:ea typeface="楷体" panose="02010609060101010101" pitchFamily="49" charset="-122"/>
              </a:rPr>
              <a:t>、</a:t>
            </a:r>
            <a:r>
              <a:rPr lang="zh-CN" altLang="en-US">
                <a:solidFill>
                  <a:srgbClr val="A50021"/>
                </a:solidFill>
                <a:ea typeface="楷体" panose="02010609060101010101" pitchFamily="49" charset="-122"/>
              </a:rPr>
              <a:t>幂等律</a:t>
            </a:r>
            <a:endParaRPr lang="zh-CN" altLang="en-US" sz="2000" i="1">
              <a:ea typeface="楷体" panose="02010609060101010101" pitchFamily="49" charset="-122"/>
            </a:endParaRPr>
          </a:p>
        </p:txBody>
      </p:sp>
      <p:graphicFrame>
        <p:nvGraphicFramePr>
          <p:cNvPr id="298098" name="Group 114">
            <a:extLst>
              <a:ext uri="{FF2B5EF4-FFF2-40B4-BE49-F238E27FC236}">
                <a16:creationId xmlns:a16="http://schemas.microsoft.com/office/drawing/2014/main" id="{1CA8D16C-B0BF-4EC5-8E1E-F4908E257E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48954"/>
              </p:ext>
            </p:extLst>
          </p:nvPr>
        </p:nvGraphicFramePr>
        <p:xfrm>
          <a:off x="335360" y="2545508"/>
          <a:ext cx="11161240" cy="2956210"/>
        </p:xfrm>
        <a:graphic>
          <a:graphicData uri="http://schemas.openxmlformats.org/drawingml/2006/table">
            <a:tbl>
              <a:tblPr/>
              <a:tblGrid>
                <a:gridCol w="11566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078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563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2403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0296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69B3F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T="45700" marB="457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</a:t>
                      </a:r>
                    </a:p>
                  </a:txBody>
                  <a:tcPr marT="45700" marB="457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</a:t>
                      </a:r>
                    </a:p>
                  </a:txBody>
                  <a:tcPr marT="45700" marB="457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</a:t>
                      </a:r>
                    </a:p>
                  </a:txBody>
                  <a:tcPr marT="45700" marB="457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16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交换</a:t>
                      </a:r>
                    </a:p>
                  </a:txBody>
                  <a:tcPr marT="45700" marB="457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A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</a:t>
                      </a:r>
                      <a:r>
                        <a:rPr kumimoji="0" lang="en-US" altLang="zh-CN" sz="24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B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=</a:t>
                      </a:r>
                      <a:r>
                        <a:rPr kumimoji="0" lang="en-US" altLang="zh-CN" sz="24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B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</a:t>
                      </a:r>
                      <a:r>
                        <a:rPr kumimoji="0" lang="en-US" altLang="zh-CN" sz="24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A</a:t>
                      </a:r>
                      <a:endParaRPr kumimoji="0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itchFamily="18" charset="0"/>
                        <a:sym typeface="Symbol" pitchFamily="18" charset="2"/>
                      </a:endParaRPr>
                    </a:p>
                  </a:txBody>
                  <a:tcPr marT="45700" marB="457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A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</a:t>
                      </a:r>
                      <a:r>
                        <a:rPr kumimoji="0" lang="en-US" altLang="zh-CN" sz="24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B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=</a:t>
                      </a:r>
                      <a:r>
                        <a:rPr kumimoji="0" lang="en-US" altLang="zh-CN" sz="24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B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</a:t>
                      </a:r>
                      <a:r>
                        <a:rPr kumimoji="0" lang="en-US" altLang="zh-CN" sz="24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A</a:t>
                      </a:r>
                      <a:endParaRPr kumimoji="0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itchFamily="18" charset="0"/>
                        <a:sym typeface="Symbol" pitchFamily="18" charset="2"/>
                      </a:endParaRPr>
                    </a:p>
                  </a:txBody>
                  <a:tcPr marT="45700" marB="457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A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</a:t>
                      </a:r>
                      <a:r>
                        <a:rPr kumimoji="0" lang="en-US" altLang="zh-CN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B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=</a:t>
                      </a:r>
                      <a:r>
                        <a:rPr kumimoji="0" lang="en-US" altLang="zh-CN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B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</a:t>
                      </a:r>
                      <a:r>
                        <a:rPr kumimoji="0" lang="en-US" altLang="zh-CN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A</a:t>
                      </a:r>
                      <a:endParaRPr kumimoji="0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itchFamily="18" charset="0"/>
                        <a:sym typeface="Symbol" pitchFamily="18" charset="2"/>
                      </a:endParaRPr>
                    </a:p>
                  </a:txBody>
                  <a:tcPr marT="45700" marB="457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2291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结合</a:t>
                      </a:r>
                    </a:p>
                  </a:txBody>
                  <a:tcPr marT="45700" marB="457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(</a:t>
                      </a:r>
                      <a:r>
                        <a:rPr kumimoji="0" lang="en-US" altLang="zh-CN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A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</a:t>
                      </a:r>
                      <a:r>
                        <a:rPr kumimoji="0" lang="en-US" altLang="zh-CN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B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)</a:t>
                      </a:r>
                      <a:r>
                        <a:rPr kumimoji="0" lang="en-US" altLang="zh-CN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C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=</a:t>
                      </a:r>
                      <a:r>
                        <a:rPr kumimoji="0" lang="en-US" altLang="zh-CN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A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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(</a:t>
                      </a:r>
                      <a:r>
                        <a:rPr kumimoji="0" lang="en-US" altLang="zh-CN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B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</a:t>
                      </a:r>
                      <a:r>
                        <a:rPr kumimoji="0" lang="en-US" altLang="zh-CN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C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)</a:t>
                      </a:r>
                    </a:p>
                  </a:txBody>
                  <a:tcPr marT="45700" marB="457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(</a:t>
                      </a:r>
                      <a:r>
                        <a:rPr kumimoji="0" lang="en-US" altLang="zh-CN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A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</a:t>
                      </a:r>
                      <a:r>
                        <a:rPr kumimoji="0" lang="en-US" altLang="zh-CN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B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)</a:t>
                      </a:r>
                      <a:r>
                        <a:rPr kumimoji="0" lang="en-US" altLang="zh-CN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C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=</a:t>
                      </a:r>
                      <a:r>
                        <a:rPr kumimoji="0" lang="en-US" altLang="zh-CN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A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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(</a:t>
                      </a:r>
                      <a:r>
                        <a:rPr kumimoji="0" lang="en-US" altLang="zh-CN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B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</a:t>
                      </a:r>
                      <a:r>
                        <a:rPr kumimoji="0" lang="en-US" altLang="zh-CN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C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)</a:t>
                      </a:r>
                    </a:p>
                  </a:txBody>
                  <a:tcPr marT="45700" marB="457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(</a:t>
                      </a:r>
                      <a:r>
                        <a:rPr kumimoji="0" lang="en-US" altLang="zh-CN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A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</a:t>
                      </a:r>
                      <a:r>
                        <a:rPr kumimoji="0" lang="en-US" altLang="zh-CN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B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)</a:t>
                      </a:r>
                      <a:r>
                        <a:rPr kumimoji="0" lang="en-US" altLang="zh-CN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C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=</a:t>
                      </a:r>
                      <a:r>
                        <a:rPr kumimoji="0" lang="en-US" altLang="zh-CN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A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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(</a:t>
                      </a:r>
                      <a:r>
                        <a:rPr kumimoji="0" lang="en-US" altLang="zh-CN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B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</a:t>
                      </a:r>
                      <a:r>
                        <a:rPr kumimoji="0" lang="en-US" altLang="zh-CN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C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)</a:t>
                      </a:r>
                    </a:p>
                  </a:txBody>
                  <a:tcPr marT="45700" marB="457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964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幂等</a:t>
                      </a:r>
                    </a:p>
                  </a:txBody>
                  <a:tcPr marT="45700" marB="457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A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</a:t>
                      </a:r>
                      <a:r>
                        <a:rPr kumimoji="0" lang="en-US" altLang="zh-CN" sz="24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A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=</a:t>
                      </a:r>
                      <a:r>
                        <a:rPr kumimoji="0" lang="en-US" altLang="zh-CN" sz="24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A</a:t>
                      </a:r>
                      <a:endParaRPr kumimoji="0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itchFamily="18" charset="0"/>
                        <a:sym typeface="Symbol" pitchFamily="18" charset="2"/>
                      </a:endParaRPr>
                    </a:p>
                  </a:txBody>
                  <a:tcPr marT="45700" marB="457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A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</a:t>
                      </a:r>
                      <a:r>
                        <a:rPr kumimoji="0" lang="en-US" altLang="zh-CN" sz="24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A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=</a:t>
                      </a:r>
                      <a:r>
                        <a:rPr kumimoji="0" lang="en-US" altLang="zh-CN" sz="24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A</a:t>
                      </a:r>
                      <a:endParaRPr kumimoji="0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itchFamily="18" charset="0"/>
                        <a:sym typeface="Symbol" pitchFamily="18" charset="2"/>
                      </a:endParaRPr>
                    </a:p>
                  </a:txBody>
                  <a:tcPr marT="45700" marB="457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69B3F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T="45700" marB="457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灯片编号占位符 5">
            <a:extLst>
              <a:ext uri="{FF2B5EF4-FFF2-40B4-BE49-F238E27FC236}">
                <a16:creationId xmlns:a16="http://schemas.microsoft.com/office/drawing/2014/main" id="{6085D751-C2C7-4F02-A757-4B59E9F3CD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EB9A9B56-7A5D-40B1-ACDA-ABC5D1D4B439}" type="slidenum">
              <a:rPr lang="en-US" altLang="zh-CN" sz="1400" b="0" smtClean="0"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15</a:t>
            </a:fld>
            <a:endParaRPr lang="en-US" altLang="zh-CN" sz="1400" b="0">
              <a:ea typeface="楷体" panose="02010609060101010101" pitchFamily="49" charset="-122"/>
            </a:endParaRPr>
          </a:p>
        </p:txBody>
      </p:sp>
      <p:sp>
        <p:nvSpPr>
          <p:cNvPr id="38915" name="Rectangle 2">
            <a:extLst>
              <a:ext uri="{FF2B5EF4-FFF2-40B4-BE49-F238E27FC236}">
                <a16:creationId xmlns:a16="http://schemas.microsoft.com/office/drawing/2014/main" id="{A693DFED-AAD6-49D9-B94D-F0EA1BF1FA8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集合算律</a:t>
            </a:r>
          </a:p>
        </p:txBody>
      </p:sp>
      <p:sp>
        <p:nvSpPr>
          <p:cNvPr id="38916" name="Rectangle 3">
            <a:extLst>
              <a:ext uri="{FF2B5EF4-FFF2-40B4-BE49-F238E27FC236}">
                <a16:creationId xmlns:a16="http://schemas.microsoft.com/office/drawing/2014/main" id="{4D3ACF85-B589-4B34-9C04-9B16E42514D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81200" y="1268413"/>
            <a:ext cx="8229600" cy="936625"/>
          </a:xfrm>
        </p:spPr>
        <p:txBody>
          <a:bodyPr/>
          <a:lstStyle/>
          <a:p>
            <a:pPr eaLnBrk="1" hangingPunct="1"/>
            <a:r>
              <a:rPr lang="en-US" altLang="zh-CN">
                <a:ea typeface="楷体" panose="02010609060101010101" pitchFamily="49" charset="-122"/>
              </a:rPr>
              <a:t> 2</a:t>
            </a:r>
            <a:r>
              <a:rPr lang="zh-CN" altLang="en-US">
                <a:ea typeface="楷体" panose="02010609060101010101" pitchFamily="49" charset="-122"/>
              </a:rPr>
              <a:t>．涉及两个不同运算的算律：</a:t>
            </a:r>
          </a:p>
          <a:p>
            <a:pPr eaLnBrk="1" hangingPunct="1"/>
            <a:r>
              <a:rPr lang="zh-CN" altLang="en-US">
                <a:solidFill>
                  <a:srgbClr val="A50021"/>
                </a:solidFill>
                <a:ea typeface="楷体" panose="02010609060101010101" pitchFamily="49" charset="-122"/>
              </a:rPr>
              <a:t>       分配律、吸收律</a:t>
            </a:r>
            <a:r>
              <a:rPr lang="zh-CN" altLang="en-US">
                <a:ea typeface="楷体" panose="02010609060101010101" pitchFamily="49" charset="-122"/>
              </a:rPr>
              <a:t> </a:t>
            </a:r>
          </a:p>
        </p:txBody>
      </p:sp>
      <p:graphicFrame>
        <p:nvGraphicFramePr>
          <p:cNvPr id="304197" name="Group 69">
            <a:extLst>
              <a:ext uri="{FF2B5EF4-FFF2-40B4-BE49-F238E27FC236}">
                <a16:creationId xmlns:a16="http://schemas.microsoft.com/office/drawing/2014/main" id="{FA0FF29D-6C94-4BF9-A97F-93A6513B2A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0494770"/>
              </p:ext>
            </p:extLst>
          </p:nvPr>
        </p:nvGraphicFramePr>
        <p:xfrm>
          <a:off x="479376" y="2537387"/>
          <a:ext cx="10801200" cy="3707838"/>
        </p:xfrm>
        <a:graphic>
          <a:graphicData uri="http://schemas.openxmlformats.org/drawingml/2006/table">
            <a:tbl>
              <a:tblPr/>
              <a:tblGrid>
                <a:gridCol w="10503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3204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477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69B3F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</a:t>
                      </a: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与</a:t>
                      </a: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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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与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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5446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分配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A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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(</a:t>
                      </a:r>
                      <a:r>
                        <a:rPr kumimoji="0" lang="en-US" altLang="zh-CN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B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</a:t>
                      </a:r>
                      <a:r>
                        <a:rPr kumimoji="0" lang="en-US" altLang="zh-CN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C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)=(</a:t>
                      </a:r>
                      <a:r>
                        <a:rPr kumimoji="0" lang="en-US" altLang="zh-CN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A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</a:t>
                      </a:r>
                      <a:r>
                        <a:rPr kumimoji="0" lang="en-US" altLang="zh-CN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B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)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(</a:t>
                      </a:r>
                      <a:r>
                        <a:rPr kumimoji="0" lang="en-US" altLang="zh-CN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A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</a:t>
                      </a:r>
                      <a:r>
                        <a:rPr kumimoji="0" lang="en-US" altLang="zh-CN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C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)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A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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(</a:t>
                      </a:r>
                      <a:r>
                        <a:rPr kumimoji="0" lang="en-US" altLang="zh-CN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B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</a:t>
                      </a:r>
                      <a:r>
                        <a:rPr kumimoji="0" lang="en-US" altLang="zh-CN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C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)=(</a:t>
                      </a:r>
                      <a:r>
                        <a:rPr kumimoji="0" lang="en-US" altLang="zh-CN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A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</a:t>
                      </a:r>
                      <a:r>
                        <a:rPr kumimoji="0" lang="en-US" altLang="zh-CN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B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)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(</a:t>
                      </a:r>
                      <a:r>
                        <a:rPr kumimoji="0" lang="en-US" altLang="zh-CN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A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</a:t>
                      </a:r>
                      <a:r>
                        <a:rPr kumimoji="0" lang="en-US" altLang="zh-CN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C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)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A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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(</a:t>
                      </a:r>
                      <a:r>
                        <a:rPr kumimoji="0" lang="en-US" altLang="zh-CN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B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</a:t>
                      </a:r>
                      <a:r>
                        <a:rPr kumimoji="0" lang="en-US" altLang="zh-CN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C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)=(</a:t>
                      </a:r>
                      <a:r>
                        <a:rPr kumimoji="0" lang="en-US" altLang="zh-CN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A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</a:t>
                      </a:r>
                      <a:r>
                        <a:rPr kumimoji="0" lang="en-US" altLang="zh-CN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B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)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(</a:t>
                      </a:r>
                      <a:r>
                        <a:rPr kumimoji="0" lang="en-US" altLang="zh-CN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A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</a:t>
                      </a:r>
                      <a:r>
                        <a:rPr kumimoji="0" lang="en-US" altLang="zh-CN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C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)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697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吸收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A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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(</a:t>
                      </a:r>
                      <a:r>
                        <a:rPr kumimoji="0" lang="en-US" altLang="zh-CN" sz="24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A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</a:t>
                      </a:r>
                      <a:r>
                        <a:rPr kumimoji="0" lang="en-US" altLang="zh-CN" sz="24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B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)=</a:t>
                      </a:r>
                      <a:r>
                        <a:rPr kumimoji="0" lang="en-US" altLang="zh-CN" sz="24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A</a:t>
                      </a:r>
                      <a:endParaRPr kumimoji="0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itchFamily="18" charset="0"/>
                        <a:sym typeface="Symbol" pitchFamily="18" charset="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A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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(</a:t>
                      </a:r>
                      <a:r>
                        <a:rPr kumimoji="0" lang="en-US" altLang="zh-CN" sz="24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A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</a:t>
                      </a:r>
                      <a:r>
                        <a:rPr kumimoji="0" lang="en-US" altLang="zh-CN" sz="24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B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)=</a:t>
                      </a:r>
                      <a:r>
                        <a:rPr kumimoji="0" lang="en-US" altLang="zh-CN" sz="24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A</a:t>
                      </a:r>
                      <a:endParaRPr kumimoji="0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itchFamily="18" charset="0"/>
                        <a:sym typeface="Symbol" pitchFamily="18" charset="2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69B3F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灯片编号占位符 5">
            <a:extLst>
              <a:ext uri="{FF2B5EF4-FFF2-40B4-BE49-F238E27FC236}">
                <a16:creationId xmlns:a16="http://schemas.microsoft.com/office/drawing/2014/main" id="{65C334CC-5C1B-4A37-9334-E331F7BA95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0300B045-0BF5-4317-89A2-0989DA7EAEF9}" type="slidenum">
              <a:rPr lang="en-US" altLang="zh-CN" sz="1400" b="0" smtClean="0"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16</a:t>
            </a:fld>
            <a:endParaRPr lang="en-US" altLang="zh-CN" sz="1400" b="0">
              <a:ea typeface="楷体" panose="02010609060101010101" pitchFamily="49" charset="-122"/>
            </a:endParaRPr>
          </a:p>
        </p:txBody>
      </p:sp>
      <p:sp>
        <p:nvSpPr>
          <p:cNvPr id="40963" name="Rectangle 2">
            <a:extLst>
              <a:ext uri="{FF2B5EF4-FFF2-40B4-BE49-F238E27FC236}">
                <a16:creationId xmlns:a16="http://schemas.microsoft.com/office/drawing/2014/main" id="{795A8CC9-9F08-4F0D-94D1-CCD048F9139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集合算律</a:t>
            </a:r>
          </a:p>
        </p:txBody>
      </p:sp>
      <p:sp>
        <p:nvSpPr>
          <p:cNvPr id="40964" name="Rectangle 3">
            <a:extLst>
              <a:ext uri="{FF2B5EF4-FFF2-40B4-BE49-F238E27FC236}">
                <a16:creationId xmlns:a16="http://schemas.microsoft.com/office/drawing/2014/main" id="{B95B8FEB-3E46-4155-8F72-9927827A74C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81200" y="1412875"/>
            <a:ext cx="8229600" cy="1008063"/>
          </a:xfrm>
        </p:spPr>
        <p:txBody>
          <a:bodyPr/>
          <a:lstStyle/>
          <a:p>
            <a:pPr eaLnBrk="1" hangingPunct="1"/>
            <a:r>
              <a:rPr lang="en-US" altLang="zh-CN">
                <a:ea typeface="楷体" panose="02010609060101010101" pitchFamily="49" charset="-122"/>
              </a:rPr>
              <a:t>3</a:t>
            </a:r>
            <a:r>
              <a:rPr lang="zh-CN" altLang="en-US">
                <a:ea typeface="楷体" panose="02010609060101010101" pitchFamily="49" charset="-122"/>
              </a:rPr>
              <a:t>．涉及补运算的算律：</a:t>
            </a:r>
          </a:p>
          <a:p>
            <a:pPr eaLnBrk="1" hangingPunct="1"/>
            <a:r>
              <a:rPr lang="zh-CN" altLang="en-US">
                <a:solidFill>
                  <a:srgbClr val="A50021"/>
                </a:solidFill>
                <a:ea typeface="楷体" panose="02010609060101010101" pitchFamily="49" charset="-122"/>
              </a:rPr>
              <a:t>      </a:t>
            </a:r>
            <a:r>
              <a:rPr lang="en-US" altLang="zh-CN">
                <a:solidFill>
                  <a:srgbClr val="A50021"/>
                </a:solidFill>
                <a:ea typeface="楷体" panose="02010609060101010101" pitchFamily="49" charset="-122"/>
              </a:rPr>
              <a:t>DM</a:t>
            </a:r>
            <a:r>
              <a:rPr lang="zh-CN" altLang="en-US">
                <a:solidFill>
                  <a:srgbClr val="A50021"/>
                </a:solidFill>
                <a:ea typeface="楷体" panose="02010609060101010101" pitchFamily="49" charset="-122"/>
              </a:rPr>
              <a:t>律</a:t>
            </a:r>
            <a:r>
              <a:rPr lang="zh-CN" altLang="en-US">
                <a:ea typeface="楷体" panose="02010609060101010101" pitchFamily="49" charset="-122"/>
              </a:rPr>
              <a:t>，</a:t>
            </a:r>
            <a:r>
              <a:rPr lang="zh-CN" altLang="en-US">
                <a:solidFill>
                  <a:srgbClr val="A50021"/>
                </a:solidFill>
                <a:ea typeface="楷体" panose="02010609060101010101" pitchFamily="49" charset="-122"/>
              </a:rPr>
              <a:t>双重否定律</a:t>
            </a:r>
            <a:r>
              <a:rPr lang="zh-CN" altLang="en-US">
                <a:ea typeface="楷体" panose="02010609060101010101" pitchFamily="49" charset="-122"/>
              </a:rPr>
              <a:t> </a:t>
            </a:r>
          </a:p>
        </p:txBody>
      </p:sp>
      <p:graphicFrame>
        <p:nvGraphicFramePr>
          <p:cNvPr id="306244" name="Group 68">
            <a:extLst>
              <a:ext uri="{FF2B5EF4-FFF2-40B4-BE49-F238E27FC236}">
                <a16:creationId xmlns:a16="http://schemas.microsoft.com/office/drawing/2014/main" id="{6EC48777-415E-4D97-B3F0-9E85562E66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2824192"/>
              </p:ext>
            </p:extLst>
          </p:nvPr>
        </p:nvGraphicFramePr>
        <p:xfrm>
          <a:off x="2351584" y="2636912"/>
          <a:ext cx="7632700" cy="2864727"/>
        </p:xfrm>
        <a:graphic>
          <a:graphicData uri="http://schemas.openxmlformats.org/drawingml/2006/table">
            <a:tbl>
              <a:tblPr/>
              <a:tblGrid>
                <a:gridCol w="15128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829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368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5713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69B3F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T="45686" marB="4568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</a:t>
                      </a:r>
                    </a:p>
                  </a:txBody>
                  <a:tcPr marT="45686" marB="4568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</a:t>
                      </a:r>
                    </a:p>
                  </a:txBody>
                  <a:tcPr marT="45686" marB="4568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28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D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.</a:t>
                      </a:r>
                      <a:r>
                        <a:rPr kumimoji="0" lang="en-US" altLang="zh-CN" sz="24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M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律</a:t>
                      </a:r>
                    </a:p>
                  </a:txBody>
                  <a:tcPr marT="45686" marB="4568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A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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(</a:t>
                      </a:r>
                      <a:r>
                        <a:rPr kumimoji="0" lang="en-US" altLang="zh-CN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B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</a:t>
                      </a:r>
                      <a:r>
                        <a:rPr kumimoji="0" lang="en-US" altLang="zh-CN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C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)=(</a:t>
                      </a:r>
                      <a:r>
                        <a:rPr kumimoji="0" lang="en-US" altLang="zh-CN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A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</a:t>
                      </a:r>
                      <a:r>
                        <a:rPr kumimoji="0" lang="en-US" altLang="zh-CN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B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)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(</a:t>
                      </a:r>
                      <a:r>
                        <a:rPr kumimoji="0" lang="en-US" altLang="zh-CN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A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</a:t>
                      </a:r>
                      <a:r>
                        <a:rPr kumimoji="0" lang="en-US" altLang="zh-CN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C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)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A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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(</a:t>
                      </a:r>
                      <a:r>
                        <a:rPr kumimoji="0" lang="en-US" altLang="zh-CN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B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</a:t>
                      </a:r>
                      <a:r>
                        <a:rPr kumimoji="0" lang="en-US" altLang="zh-CN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C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)=(</a:t>
                      </a:r>
                      <a:r>
                        <a:rPr kumimoji="0" lang="en-US" altLang="zh-CN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A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</a:t>
                      </a:r>
                      <a:r>
                        <a:rPr kumimoji="0" lang="en-US" altLang="zh-CN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B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)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(</a:t>
                      </a:r>
                      <a:r>
                        <a:rPr kumimoji="0" lang="en-US" altLang="zh-CN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A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</a:t>
                      </a:r>
                      <a:r>
                        <a:rPr kumimoji="0" lang="en-US" altLang="zh-CN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C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)</a:t>
                      </a:r>
                    </a:p>
                  </a:txBody>
                  <a:tcPr marT="45686" marB="4568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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(</a:t>
                      </a:r>
                      <a:r>
                        <a:rPr kumimoji="0" lang="en-US" altLang="zh-CN" sz="24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B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</a:t>
                      </a:r>
                      <a:r>
                        <a:rPr kumimoji="0" lang="en-US" altLang="zh-CN" sz="24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C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)=</a:t>
                      </a:r>
                      <a:r>
                        <a:rPr kumimoji="0" lang="en-US" altLang="zh-CN" sz="24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B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</a:t>
                      </a:r>
                      <a:r>
                        <a:rPr kumimoji="0" lang="en-US" altLang="zh-CN" sz="24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C</a:t>
                      </a:r>
                      <a:endParaRPr kumimoji="0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itchFamily="18" charset="0"/>
                        <a:sym typeface="Symbol" pitchFamily="18" charset="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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(</a:t>
                      </a:r>
                      <a:r>
                        <a:rPr kumimoji="0" lang="en-US" altLang="zh-CN" sz="24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B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</a:t>
                      </a:r>
                      <a:r>
                        <a:rPr kumimoji="0" lang="en-US" altLang="zh-CN" sz="24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C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)=</a:t>
                      </a:r>
                      <a:r>
                        <a:rPr kumimoji="0" lang="en-US" altLang="zh-CN" sz="24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B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</a:t>
                      </a:r>
                      <a:r>
                        <a:rPr kumimoji="0" lang="en-US" altLang="zh-CN" sz="24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C</a:t>
                      </a:r>
                      <a:endParaRPr kumimoji="0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itchFamily="18" charset="0"/>
                        <a:sym typeface="Symbol" pitchFamily="18" charset="2"/>
                      </a:endParaRPr>
                    </a:p>
                  </a:txBody>
                  <a:tcPr marT="45686" marB="4568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831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双重否定</a:t>
                      </a:r>
                    </a:p>
                  </a:txBody>
                  <a:tcPr marT="45686" marB="4568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69B3F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T="45686" marB="4568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</a:t>
                      </a:r>
                      <a:r>
                        <a:rPr kumimoji="0" lang="en-US" altLang="zh-CN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A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=</a:t>
                      </a:r>
                      <a:r>
                        <a:rPr kumimoji="0" lang="en-US" altLang="zh-CN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A</a:t>
                      </a:r>
                      <a:endParaRPr kumimoji="0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itchFamily="18" charset="0"/>
                        <a:sym typeface="Symbol" pitchFamily="18" charset="2"/>
                      </a:endParaRPr>
                    </a:p>
                  </a:txBody>
                  <a:tcPr marT="45686" marB="4568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灯片编号占位符 5">
            <a:extLst>
              <a:ext uri="{FF2B5EF4-FFF2-40B4-BE49-F238E27FC236}">
                <a16:creationId xmlns:a16="http://schemas.microsoft.com/office/drawing/2014/main" id="{87ABD730-509F-432A-BC9E-CB1BFDFE3F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29144911-158D-4929-A5CB-08A9AD2B9F77}" type="slidenum">
              <a:rPr lang="en-US" altLang="zh-CN" sz="1400" b="0" smtClean="0"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17</a:t>
            </a:fld>
            <a:endParaRPr lang="en-US" altLang="zh-CN" sz="1400" b="0">
              <a:ea typeface="楷体" panose="02010609060101010101" pitchFamily="49" charset="-122"/>
            </a:endParaRPr>
          </a:p>
        </p:txBody>
      </p:sp>
      <p:sp>
        <p:nvSpPr>
          <p:cNvPr id="43011" name="Rectangle 2">
            <a:extLst>
              <a:ext uri="{FF2B5EF4-FFF2-40B4-BE49-F238E27FC236}">
                <a16:creationId xmlns:a16="http://schemas.microsoft.com/office/drawing/2014/main" id="{8A517FD0-327F-4EB7-86DE-990A78A4A36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集合算律</a:t>
            </a:r>
          </a:p>
        </p:txBody>
      </p:sp>
      <p:sp>
        <p:nvSpPr>
          <p:cNvPr id="43012" name="Rectangle 3">
            <a:extLst>
              <a:ext uri="{FF2B5EF4-FFF2-40B4-BE49-F238E27FC236}">
                <a16:creationId xmlns:a16="http://schemas.microsoft.com/office/drawing/2014/main" id="{9B23A205-EC8E-463C-A2E7-4D75A95DFD0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81200" y="1341438"/>
            <a:ext cx="8229600" cy="8636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zh-CN">
                <a:ea typeface="楷体" panose="02010609060101010101" pitchFamily="49" charset="-122"/>
              </a:rPr>
              <a:t>4</a:t>
            </a:r>
            <a:r>
              <a:rPr lang="zh-CN" altLang="en-US">
                <a:ea typeface="楷体" panose="02010609060101010101" pitchFamily="49" charset="-122"/>
              </a:rPr>
              <a:t>．涉及全集和空集的算律：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>
                <a:ea typeface="楷体" panose="02010609060101010101" pitchFamily="49" charset="-122"/>
              </a:rPr>
              <a:t>      </a:t>
            </a:r>
            <a:r>
              <a:rPr lang="zh-CN" altLang="en-US">
                <a:solidFill>
                  <a:srgbClr val="A50021"/>
                </a:solidFill>
                <a:ea typeface="楷体" panose="02010609060101010101" pitchFamily="49" charset="-122"/>
              </a:rPr>
              <a:t>补元律</a:t>
            </a:r>
            <a:r>
              <a:rPr lang="zh-CN" altLang="en-US">
                <a:ea typeface="楷体" panose="02010609060101010101" pitchFamily="49" charset="-122"/>
              </a:rPr>
              <a:t>、</a:t>
            </a:r>
            <a:r>
              <a:rPr lang="zh-CN" altLang="en-US">
                <a:solidFill>
                  <a:srgbClr val="A50021"/>
                </a:solidFill>
                <a:ea typeface="楷体" panose="02010609060101010101" pitchFamily="49" charset="-122"/>
              </a:rPr>
              <a:t>零律</a:t>
            </a:r>
            <a:r>
              <a:rPr lang="zh-CN" altLang="en-US">
                <a:ea typeface="楷体" panose="02010609060101010101" pitchFamily="49" charset="-122"/>
              </a:rPr>
              <a:t>、</a:t>
            </a:r>
            <a:r>
              <a:rPr lang="zh-CN" altLang="en-US">
                <a:solidFill>
                  <a:srgbClr val="A50021"/>
                </a:solidFill>
                <a:ea typeface="楷体" panose="02010609060101010101" pitchFamily="49" charset="-122"/>
              </a:rPr>
              <a:t>同一律</a:t>
            </a:r>
            <a:r>
              <a:rPr lang="zh-CN" altLang="en-US">
                <a:ea typeface="楷体" panose="02010609060101010101" pitchFamily="49" charset="-122"/>
              </a:rPr>
              <a:t>、</a:t>
            </a:r>
            <a:r>
              <a:rPr lang="zh-CN" altLang="en-US">
                <a:solidFill>
                  <a:srgbClr val="A50021"/>
                </a:solidFill>
                <a:ea typeface="楷体" panose="02010609060101010101" pitchFamily="49" charset="-122"/>
              </a:rPr>
              <a:t>否定律</a:t>
            </a:r>
          </a:p>
        </p:txBody>
      </p:sp>
      <p:graphicFrame>
        <p:nvGraphicFramePr>
          <p:cNvPr id="308327" name="Group 103">
            <a:extLst>
              <a:ext uri="{FF2B5EF4-FFF2-40B4-BE49-F238E27FC236}">
                <a16:creationId xmlns:a16="http://schemas.microsoft.com/office/drawing/2014/main" id="{5A9E9004-C5C0-4676-80AF-59E3AE1375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0107394"/>
              </p:ext>
            </p:extLst>
          </p:nvPr>
        </p:nvGraphicFramePr>
        <p:xfrm>
          <a:off x="2423592" y="2564904"/>
          <a:ext cx="6419850" cy="3553018"/>
        </p:xfrm>
        <a:graphic>
          <a:graphicData uri="http://schemas.openxmlformats.org/drawingml/2006/table">
            <a:tbl>
              <a:tblPr/>
              <a:tblGrid>
                <a:gridCol w="21288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73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336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8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69B3F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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E</a:t>
                      </a:r>
                      <a:endParaRPr kumimoji="0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4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补元律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A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</a:t>
                      </a:r>
                      <a:r>
                        <a:rPr kumimoji="0" lang="en-US" altLang="zh-CN" sz="24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A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=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A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</a:t>
                      </a:r>
                      <a:r>
                        <a:rPr kumimoji="0" lang="en-US" altLang="zh-CN" sz="24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A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=</a:t>
                      </a:r>
                      <a:r>
                        <a:rPr kumimoji="0" lang="en-US" altLang="zh-CN" sz="24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E</a:t>
                      </a:r>
                      <a:endParaRPr kumimoji="0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itchFamily="18" charset="0"/>
                        <a:sym typeface="Symbol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4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零律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A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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=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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A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</a:t>
                      </a:r>
                      <a:r>
                        <a:rPr kumimoji="0" lang="en-US" altLang="zh-CN" sz="24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E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=</a:t>
                      </a:r>
                      <a:r>
                        <a:rPr kumimoji="0" lang="en-US" altLang="zh-CN" sz="24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E</a:t>
                      </a:r>
                      <a:endParaRPr kumimoji="0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itchFamily="18" charset="0"/>
                        <a:sym typeface="Symbol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33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同一律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A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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=</a:t>
                      </a:r>
                      <a:r>
                        <a:rPr kumimoji="0" lang="en-US" altLang="zh-CN" sz="24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A</a:t>
                      </a:r>
                      <a:endParaRPr kumimoji="0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itchFamily="18" charset="0"/>
                        <a:sym typeface="Symbol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A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</a:t>
                      </a:r>
                      <a:r>
                        <a:rPr kumimoji="0" lang="en-US" altLang="zh-CN" sz="24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E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=</a:t>
                      </a:r>
                      <a:r>
                        <a:rPr kumimoji="0" lang="en-US" altLang="zh-CN" sz="24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A</a:t>
                      </a:r>
                      <a:endParaRPr kumimoji="0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itchFamily="18" charset="0"/>
                        <a:sym typeface="Symbol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4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否定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365125"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defTabSz="365125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2pPr>
                      <a:lvl3pPr defTabSz="365125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3pPr>
                      <a:lvl4pPr defTabSz="365125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4pPr>
                      <a:lvl5pPr defTabSz="365125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5pPr>
                      <a:lvl6pPr defTabSz="3651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6pPr>
                      <a:lvl7pPr defTabSz="3651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7pPr>
                      <a:lvl8pPr defTabSz="3651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8pPr>
                      <a:lvl9pPr defTabSz="3651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365125" rtl="0" eaLnBrk="1" fontAlgn="base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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=</a:t>
                      </a:r>
                      <a:r>
                        <a:rPr kumimoji="0" lang="en-US" altLang="zh-CN" sz="24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E</a:t>
                      </a:r>
                      <a:endParaRPr kumimoji="0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itchFamily="18" charset="0"/>
                        <a:sym typeface="Symbol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69B3F1"/>
                        </a:buClr>
                        <a:buFont typeface="Wingdings" pitchFamily="2" charset="2"/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华文中宋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</a:t>
                      </a:r>
                      <a:r>
                        <a:rPr kumimoji="0" lang="en-US" altLang="zh-CN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</a:rPr>
                        <a:t>E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itchFamily="18" charset="0"/>
                          <a:sym typeface="Symbol" pitchFamily="18" charset="2"/>
                        </a:rPr>
                        <a:t>=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灯片编号占位符 5">
            <a:extLst>
              <a:ext uri="{FF2B5EF4-FFF2-40B4-BE49-F238E27FC236}">
                <a16:creationId xmlns:a16="http://schemas.microsoft.com/office/drawing/2014/main" id="{501441CC-9900-4FBD-B894-96D6B43510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F13B429A-98F6-4871-A3AA-0CA24CF70D4B}" type="slidenum">
              <a:rPr lang="en-US" altLang="zh-CN" sz="1400" b="0" smtClean="0"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18</a:t>
            </a:fld>
            <a:endParaRPr lang="en-US" altLang="zh-CN" sz="1400" b="0">
              <a:ea typeface="楷体" panose="02010609060101010101" pitchFamily="49" charset="-122"/>
            </a:endParaRPr>
          </a:p>
        </p:txBody>
      </p:sp>
      <p:sp>
        <p:nvSpPr>
          <p:cNvPr id="45059" name="Rectangle 2">
            <a:extLst>
              <a:ext uri="{FF2B5EF4-FFF2-40B4-BE49-F238E27FC236}">
                <a16:creationId xmlns:a16="http://schemas.microsoft.com/office/drawing/2014/main" id="{66F0E428-16E9-47A6-861E-F151702B7DA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集合证明题</a:t>
            </a:r>
          </a:p>
        </p:txBody>
      </p:sp>
      <p:sp>
        <p:nvSpPr>
          <p:cNvPr id="45060" name="Rectangle 3">
            <a:extLst>
              <a:ext uri="{FF2B5EF4-FFF2-40B4-BE49-F238E27FC236}">
                <a16:creationId xmlns:a16="http://schemas.microsoft.com/office/drawing/2014/main" id="{C8BE20B6-527A-4BE5-A8D5-481BD32248D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50863" y="980729"/>
            <a:ext cx="11090275" cy="5740746"/>
          </a:xfrm>
        </p:spPr>
        <p:txBody>
          <a:bodyPr/>
          <a:lstStyle/>
          <a:p>
            <a:pPr marL="814388" indent="-722313" eaLnBrk="1" hangingPunct="1">
              <a:lnSpc>
                <a:spcPct val="150000"/>
              </a:lnSpc>
              <a:tabLst>
                <a:tab pos="625475" algn="l"/>
              </a:tabLst>
            </a:pPr>
            <a:r>
              <a:rPr lang="zh-CN" altLang="en-US" dirty="0">
                <a:ea typeface="楷体" panose="02010609060101010101" pitchFamily="49" charset="-122"/>
              </a:rPr>
              <a:t>证明方法：命题演算法、等式置换法</a:t>
            </a:r>
          </a:p>
          <a:p>
            <a:pPr marL="814388" indent="-722313" eaLnBrk="1" hangingPunct="1">
              <a:lnSpc>
                <a:spcPct val="150000"/>
              </a:lnSpc>
              <a:spcBef>
                <a:spcPct val="55000"/>
              </a:spcBef>
              <a:tabLst>
                <a:tab pos="625475" algn="l"/>
              </a:tabLst>
            </a:pPr>
            <a:r>
              <a:rPr lang="zh-CN" altLang="en-US" dirty="0">
                <a:ea typeface="楷体" panose="02010609060101010101" pitchFamily="49" charset="-122"/>
              </a:rPr>
              <a:t>命题演算证明法的书写规范 </a:t>
            </a:r>
            <a:r>
              <a:rPr lang="en-US" altLang="zh-CN" dirty="0">
                <a:ea typeface="楷体" panose="02010609060101010101" pitchFamily="49" charset="-122"/>
              </a:rPr>
              <a:t>(</a:t>
            </a:r>
            <a:r>
              <a:rPr lang="zh-CN" altLang="en-US" dirty="0">
                <a:ea typeface="楷体" panose="02010609060101010101" pitchFamily="49" charset="-122"/>
              </a:rPr>
              <a:t>以下的</a:t>
            </a:r>
            <a:r>
              <a:rPr lang="en-US" altLang="zh-CN" i="1" dirty="0">
                <a:ea typeface="楷体" panose="02010609060101010101" pitchFamily="49" charset="-122"/>
              </a:rPr>
              <a:t>X</a:t>
            </a:r>
            <a:r>
              <a:rPr lang="zh-CN" altLang="en-US" dirty="0">
                <a:ea typeface="楷体" panose="02010609060101010101" pitchFamily="49" charset="-122"/>
              </a:rPr>
              <a:t>和</a:t>
            </a:r>
            <a:r>
              <a:rPr lang="en-US" altLang="zh-CN" i="1" dirty="0">
                <a:ea typeface="楷体" panose="02010609060101010101" pitchFamily="49" charset="-122"/>
              </a:rPr>
              <a:t>Y</a:t>
            </a:r>
            <a:r>
              <a:rPr lang="zh-CN" altLang="en-US" dirty="0">
                <a:ea typeface="楷体" panose="02010609060101010101" pitchFamily="49" charset="-122"/>
              </a:rPr>
              <a:t>代表集合公式</a:t>
            </a:r>
            <a:r>
              <a:rPr lang="en-US" altLang="zh-CN" dirty="0">
                <a:ea typeface="楷体" panose="02010609060101010101" pitchFamily="49" charset="-122"/>
              </a:rPr>
              <a:t>)</a:t>
            </a:r>
          </a:p>
          <a:p>
            <a:pPr marL="814388" indent="-722313" eaLnBrk="1" hangingPunct="1">
              <a:lnSpc>
                <a:spcPct val="150000"/>
              </a:lnSpc>
              <a:tabLst>
                <a:tab pos="625475" algn="l"/>
              </a:tabLst>
            </a:pPr>
            <a:r>
              <a:rPr lang="en-US" altLang="zh-CN" dirty="0">
                <a:ea typeface="楷体" panose="02010609060101010101" pitchFamily="49" charset="-122"/>
              </a:rPr>
              <a:t>(1) </a:t>
            </a:r>
            <a:r>
              <a:rPr lang="zh-CN" altLang="en-US" dirty="0">
                <a:ea typeface="楷体" panose="02010609060101010101" pitchFamily="49" charset="-122"/>
              </a:rPr>
              <a:t>证</a:t>
            </a:r>
            <a:r>
              <a:rPr lang="en-US" altLang="zh-CN" i="1" dirty="0">
                <a:ea typeface="楷体" panose="02010609060101010101" pitchFamily="49" charset="-122"/>
              </a:rPr>
              <a:t>X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</a:t>
            </a:r>
            <a:r>
              <a:rPr lang="en-US" altLang="zh-CN" i="1" dirty="0">
                <a:ea typeface="楷体" panose="02010609060101010101" pitchFamily="49" charset="-122"/>
              </a:rPr>
              <a:t>Y</a:t>
            </a:r>
            <a:endParaRPr lang="en-US" altLang="zh-CN" dirty="0">
              <a:ea typeface="楷体" panose="02010609060101010101" pitchFamily="49" charset="-122"/>
            </a:endParaRPr>
          </a:p>
          <a:p>
            <a:pPr marL="814388" indent="-722313" eaLnBrk="1" hangingPunct="1">
              <a:lnSpc>
                <a:spcPct val="150000"/>
              </a:lnSpc>
              <a:tabLst>
                <a:tab pos="625475" algn="l"/>
              </a:tabLst>
            </a:pPr>
            <a:r>
              <a:rPr lang="en-US" altLang="zh-CN" dirty="0">
                <a:ea typeface="楷体" panose="02010609060101010101" pitchFamily="49" charset="-122"/>
              </a:rPr>
              <a:t>              </a:t>
            </a:r>
            <a:r>
              <a:rPr lang="zh-CN" altLang="en-US" dirty="0">
                <a:ea typeface="楷体" panose="02010609060101010101" pitchFamily="49" charset="-122"/>
              </a:rPr>
              <a:t>任取</a:t>
            </a:r>
            <a:r>
              <a:rPr lang="en-US" altLang="zh-CN" i="1" dirty="0">
                <a:ea typeface="楷体" panose="02010609060101010101" pitchFamily="49" charset="-122"/>
              </a:rPr>
              <a:t>x</a:t>
            </a:r>
            <a:r>
              <a:rPr lang="zh-CN" altLang="en-US" dirty="0">
                <a:ea typeface="楷体" panose="02010609060101010101" pitchFamily="49" charset="-122"/>
              </a:rPr>
              <a:t>， </a:t>
            </a:r>
            <a:r>
              <a:rPr lang="en-US" altLang="zh-CN" i="1" dirty="0" err="1">
                <a:ea typeface="楷体" panose="02010609060101010101" pitchFamily="49" charset="-122"/>
              </a:rPr>
              <a:t>x</a:t>
            </a:r>
            <a:r>
              <a:rPr lang="en-US" altLang="zh-CN" dirty="0" err="1"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en-US" altLang="zh-CN" i="1" dirty="0" err="1">
                <a:ea typeface="楷体" panose="02010609060101010101" pitchFamily="49" charset="-122"/>
              </a:rPr>
              <a:t>X</a:t>
            </a:r>
            <a:r>
              <a:rPr lang="en-US" altLang="zh-CN" i="1" dirty="0">
                <a:ea typeface="楷体" panose="02010609060101010101" pitchFamily="49" charset="-122"/>
              </a:rPr>
              <a:t> 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</a:t>
            </a:r>
            <a:r>
              <a:rPr lang="en-US" altLang="zh-CN" dirty="0">
                <a:ea typeface="楷体" panose="02010609060101010101" pitchFamily="49" charset="-122"/>
              </a:rPr>
              <a:t> … 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</a:t>
            </a:r>
            <a:r>
              <a:rPr lang="en-US" altLang="zh-CN" dirty="0">
                <a:ea typeface="楷体" panose="02010609060101010101" pitchFamily="49" charset="-122"/>
              </a:rPr>
              <a:t> </a:t>
            </a:r>
            <a:r>
              <a:rPr lang="en-US" altLang="zh-CN" i="1" dirty="0" err="1">
                <a:ea typeface="楷体" panose="02010609060101010101" pitchFamily="49" charset="-122"/>
              </a:rPr>
              <a:t>x</a:t>
            </a:r>
            <a:r>
              <a:rPr lang="en-US" altLang="zh-CN" dirty="0" err="1"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en-US" altLang="zh-CN" i="1" dirty="0" err="1">
                <a:ea typeface="楷体" panose="02010609060101010101" pitchFamily="49" charset="-122"/>
              </a:rPr>
              <a:t>Y</a:t>
            </a:r>
            <a:r>
              <a:rPr lang="en-US" altLang="zh-CN" dirty="0">
                <a:ea typeface="楷体" panose="02010609060101010101" pitchFamily="49" charset="-122"/>
              </a:rPr>
              <a:t> </a:t>
            </a:r>
          </a:p>
          <a:p>
            <a:pPr marL="814388" indent="-722313" eaLnBrk="1" hangingPunct="1">
              <a:lnSpc>
                <a:spcPct val="150000"/>
              </a:lnSpc>
              <a:tabLst>
                <a:tab pos="625475" algn="l"/>
              </a:tabLst>
            </a:pPr>
            <a:r>
              <a:rPr lang="en-US" altLang="zh-CN" dirty="0">
                <a:ea typeface="楷体" panose="02010609060101010101" pitchFamily="49" charset="-122"/>
              </a:rPr>
              <a:t>(2) </a:t>
            </a:r>
            <a:r>
              <a:rPr lang="zh-CN" altLang="en-US" dirty="0">
                <a:ea typeface="楷体" panose="02010609060101010101" pitchFamily="49" charset="-122"/>
              </a:rPr>
              <a:t>证</a:t>
            </a:r>
            <a:r>
              <a:rPr lang="en-US" altLang="zh-CN" i="1" dirty="0">
                <a:ea typeface="楷体" panose="02010609060101010101" pitchFamily="49" charset="-122"/>
              </a:rPr>
              <a:t>X</a:t>
            </a:r>
            <a:r>
              <a:rPr lang="en-US" altLang="zh-CN" dirty="0">
                <a:ea typeface="楷体" panose="02010609060101010101" pitchFamily="49" charset="-122"/>
              </a:rPr>
              <a:t>=</a:t>
            </a:r>
            <a:r>
              <a:rPr lang="en-US" altLang="zh-CN" i="1" dirty="0">
                <a:ea typeface="楷体" panose="02010609060101010101" pitchFamily="49" charset="-122"/>
              </a:rPr>
              <a:t>Y</a:t>
            </a:r>
            <a:endParaRPr lang="en-US" altLang="zh-CN" dirty="0">
              <a:ea typeface="楷体" panose="02010609060101010101" pitchFamily="49" charset="-122"/>
            </a:endParaRPr>
          </a:p>
          <a:p>
            <a:pPr marL="814388" indent="-722313" eaLnBrk="1" hangingPunct="1">
              <a:lnSpc>
                <a:spcPct val="150000"/>
              </a:lnSpc>
              <a:tabLst>
                <a:tab pos="625475" algn="l"/>
              </a:tabLst>
            </a:pPr>
            <a:r>
              <a:rPr lang="en-US" altLang="zh-CN" dirty="0">
                <a:ea typeface="楷体" panose="02010609060101010101" pitchFamily="49" charset="-122"/>
              </a:rPr>
              <a:t>          </a:t>
            </a:r>
            <a:r>
              <a:rPr lang="zh-CN" altLang="en-US" dirty="0">
                <a:ea typeface="楷体" panose="02010609060101010101" pitchFamily="49" charset="-122"/>
              </a:rPr>
              <a:t>方法一  分别证明 </a:t>
            </a:r>
            <a:r>
              <a:rPr lang="en-US" altLang="zh-CN" i="1" dirty="0">
                <a:ea typeface="楷体" panose="02010609060101010101" pitchFamily="49" charset="-122"/>
              </a:rPr>
              <a:t>X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</a:t>
            </a:r>
            <a:r>
              <a:rPr lang="en-US" altLang="zh-CN" i="1" dirty="0">
                <a:ea typeface="楷体" panose="02010609060101010101" pitchFamily="49" charset="-122"/>
              </a:rPr>
              <a:t>Y </a:t>
            </a:r>
            <a:r>
              <a:rPr lang="zh-CN" altLang="en-US" dirty="0">
                <a:ea typeface="楷体" panose="02010609060101010101" pitchFamily="49" charset="-122"/>
              </a:rPr>
              <a:t>和 </a:t>
            </a:r>
            <a:r>
              <a:rPr lang="en-US" altLang="zh-CN" i="1" dirty="0">
                <a:ea typeface="楷体" panose="02010609060101010101" pitchFamily="49" charset="-122"/>
              </a:rPr>
              <a:t>Y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</a:t>
            </a:r>
            <a:r>
              <a:rPr lang="en-US" altLang="zh-CN" i="1" dirty="0">
                <a:ea typeface="楷体" panose="02010609060101010101" pitchFamily="49" charset="-122"/>
              </a:rPr>
              <a:t>X</a:t>
            </a:r>
            <a:endParaRPr lang="en-US" altLang="zh-CN" dirty="0">
              <a:ea typeface="楷体" panose="02010609060101010101" pitchFamily="49" charset="-122"/>
            </a:endParaRPr>
          </a:p>
          <a:p>
            <a:pPr marL="814388" indent="-722313" eaLnBrk="1" hangingPunct="1">
              <a:lnSpc>
                <a:spcPct val="150000"/>
              </a:lnSpc>
              <a:tabLst>
                <a:tab pos="625475" algn="l"/>
              </a:tabLst>
            </a:pPr>
            <a:r>
              <a:rPr lang="en-US" altLang="zh-CN" dirty="0">
                <a:ea typeface="楷体" panose="02010609060101010101" pitchFamily="49" charset="-122"/>
              </a:rPr>
              <a:t>          </a:t>
            </a:r>
            <a:r>
              <a:rPr lang="zh-CN" altLang="en-US" dirty="0">
                <a:ea typeface="楷体" panose="02010609060101010101" pitchFamily="49" charset="-122"/>
              </a:rPr>
              <a:t>方法二  </a:t>
            </a:r>
          </a:p>
          <a:p>
            <a:pPr marL="814388" indent="-722313" eaLnBrk="1" hangingPunct="1">
              <a:lnSpc>
                <a:spcPct val="150000"/>
              </a:lnSpc>
              <a:tabLst>
                <a:tab pos="625475" algn="l"/>
              </a:tabLst>
            </a:pPr>
            <a:r>
              <a:rPr lang="zh-CN" altLang="en-US" dirty="0">
                <a:ea typeface="楷体" panose="02010609060101010101" pitchFamily="49" charset="-122"/>
              </a:rPr>
              <a:t>               任取</a:t>
            </a:r>
            <a:r>
              <a:rPr lang="en-US" altLang="zh-CN" i="1" dirty="0">
                <a:ea typeface="楷体" panose="02010609060101010101" pitchFamily="49" charset="-122"/>
              </a:rPr>
              <a:t>x</a:t>
            </a:r>
            <a:r>
              <a:rPr lang="zh-CN" altLang="en-US" dirty="0">
                <a:ea typeface="楷体" panose="02010609060101010101" pitchFamily="49" charset="-122"/>
              </a:rPr>
              <a:t>，</a:t>
            </a:r>
            <a:r>
              <a:rPr lang="en-US" altLang="zh-CN" i="1" dirty="0" err="1">
                <a:ea typeface="楷体" panose="02010609060101010101" pitchFamily="49" charset="-122"/>
              </a:rPr>
              <a:t>x</a:t>
            </a:r>
            <a:r>
              <a:rPr lang="en-US" altLang="zh-CN" dirty="0" err="1"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en-US" altLang="zh-CN" i="1" dirty="0" err="1">
                <a:ea typeface="楷体" panose="02010609060101010101" pitchFamily="49" charset="-122"/>
              </a:rPr>
              <a:t>X</a:t>
            </a:r>
            <a:r>
              <a:rPr lang="en-US" altLang="zh-CN" i="1" dirty="0">
                <a:ea typeface="楷体" panose="02010609060101010101" pitchFamily="49" charset="-122"/>
              </a:rPr>
              <a:t> 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</a:t>
            </a:r>
            <a:r>
              <a:rPr lang="en-US" altLang="zh-CN" dirty="0">
                <a:ea typeface="楷体" panose="02010609060101010101" pitchFamily="49" charset="-122"/>
              </a:rPr>
              <a:t> … 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</a:t>
            </a:r>
            <a:r>
              <a:rPr lang="en-US" altLang="zh-CN" dirty="0">
                <a:ea typeface="楷体" panose="02010609060101010101" pitchFamily="49" charset="-122"/>
              </a:rPr>
              <a:t> </a:t>
            </a:r>
            <a:r>
              <a:rPr lang="en-US" altLang="zh-CN" i="1" dirty="0" err="1">
                <a:ea typeface="楷体" panose="02010609060101010101" pitchFamily="49" charset="-122"/>
              </a:rPr>
              <a:t>x</a:t>
            </a:r>
            <a:r>
              <a:rPr lang="en-US" altLang="zh-CN" dirty="0" err="1"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en-US" altLang="zh-CN" i="1" dirty="0" err="1">
                <a:ea typeface="楷体" panose="02010609060101010101" pitchFamily="49" charset="-122"/>
              </a:rPr>
              <a:t>Y</a:t>
            </a:r>
            <a:endParaRPr lang="en-US" altLang="zh-CN" dirty="0">
              <a:ea typeface="楷体" panose="02010609060101010101" pitchFamily="49" charset="-122"/>
            </a:endParaRPr>
          </a:p>
          <a:p>
            <a:pPr marL="814388" indent="-722313" eaLnBrk="1" hangingPunct="1">
              <a:lnSpc>
                <a:spcPct val="150000"/>
              </a:lnSpc>
              <a:tabLst>
                <a:tab pos="625475" algn="l"/>
              </a:tabLst>
            </a:pPr>
            <a:r>
              <a:rPr lang="zh-CN" altLang="en-US" dirty="0">
                <a:ea typeface="楷体" panose="02010609060101010101" pitchFamily="49" charset="-122"/>
              </a:rPr>
              <a:t>注意：在使用方法二的格式时，必须保证每步推理都是充分必要的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灯片编号占位符 5">
            <a:extLst>
              <a:ext uri="{FF2B5EF4-FFF2-40B4-BE49-F238E27FC236}">
                <a16:creationId xmlns:a16="http://schemas.microsoft.com/office/drawing/2014/main" id="{1D422A77-8F75-49B2-B29D-3ABEBD5BF5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6B3C9762-3A72-451F-AB64-31DE87E87310}" type="slidenum">
              <a:rPr lang="en-US" altLang="zh-CN" sz="1400" b="0" smtClean="0"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19</a:t>
            </a:fld>
            <a:endParaRPr lang="en-US" altLang="zh-CN" sz="1400" b="0">
              <a:ea typeface="楷体" panose="02010609060101010101" pitchFamily="49" charset="-122"/>
            </a:endParaRPr>
          </a:p>
        </p:txBody>
      </p:sp>
      <p:sp>
        <p:nvSpPr>
          <p:cNvPr id="47107" name="Rectangle 2">
            <a:extLst>
              <a:ext uri="{FF2B5EF4-FFF2-40B4-BE49-F238E27FC236}">
                <a16:creationId xmlns:a16="http://schemas.microsoft.com/office/drawing/2014/main" id="{000381D8-EED7-4D54-B31B-24AA2AA5F67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集合等式的证明</a:t>
            </a:r>
          </a:p>
        </p:txBody>
      </p:sp>
      <p:sp>
        <p:nvSpPr>
          <p:cNvPr id="47108" name="Rectangle 3">
            <a:extLst>
              <a:ext uri="{FF2B5EF4-FFF2-40B4-BE49-F238E27FC236}">
                <a16:creationId xmlns:a16="http://schemas.microsoft.com/office/drawing/2014/main" id="{D27F7C62-4891-4892-ABC3-52261FC33D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86192" y="1052736"/>
            <a:ext cx="8229600" cy="2951162"/>
          </a:xfrm>
        </p:spPr>
        <p:txBody>
          <a:bodyPr/>
          <a:lstStyle/>
          <a:p>
            <a:pPr marL="1706563" indent="-1706563" eaLnBrk="1" hangingPunct="1">
              <a:tabLst>
                <a:tab pos="1706563" algn="l"/>
              </a:tabLst>
            </a:pPr>
            <a:r>
              <a:rPr lang="zh-CN" altLang="en-US" dirty="0">
                <a:solidFill>
                  <a:srgbClr val="A50021"/>
                </a:solidFill>
                <a:ea typeface="楷体" panose="02010609060101010101" pitchFamily="49" charset="-122"/>
              </a:rPr>
              <a:t>方法一：命题演算法</a:t>
            </a:r>
          </a:p>
          <a:p>
            <a:pPr marL="1706563" indent="-1706563" eaLnBrk="1" hangingPunct="1">
              <a:tabLst>
                <a:tab pos="1706563" algn="l"/>
              </a:tabLst>
            </a:pPr>
            <a:r>
              <a:rPr lang="zh-CN" altLang="en-US" dirty="0">
                <a:solidFill>
                  <a:srgbClr val="A50021"/>
                </a:solidFill>
                <a:ea typeface="楷体" panose="02010609060101010101" pitchFamily="49" charset="-122"/>
              </a:rPr>
              <a:t>例</a:t>
            </a:r>
            <a:r>
              <a:rPr lang="en-US" altLang="zh-CN" dirty="0">
                <a:solidFill>
                  <a:srgbClr val="A50021"/>
                </a:solidFill>
                <a:ea typeface="楷体" panose="02010609060101010101" pitchFamily="49" charset="-122"/>
              </a:rPr>
              <a:t>3</a:t>
            </a:r>
            <a:r>
              <a:rPr lang="en-US" altLang="zh-CN" dirty="0">
                <a:ea typeface="楷体" panose="02010609060101010101" pitchFamily="49" charset="-122"/>
              </a:rPr>
              <a:t>  </a:t>
            </a:r>
            <a:r>
              <a:rPr lang="zh-CN" altLang="en-US" dirty="0">
                <a:ea typeface="楷体" panose="02010609060101010101" pitchFamily="49" charset="-122"/>
              </a:rPr>
              <a:t>证明</a:t>
            </a:r>
            <a:r>
              <a:rPr lang="en-US" altLang="zh-CN" i="1" dirty="0">
                <a:ea typeface="楷体" panose="02010609060101010101" pitchFamily="49" charset="-122"/>
              </a:rPr>
              <a:t>A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</a:t>
            </a:r>
            <a:r>
              <a:rPr lang="en-US" altLang="zh-CN" dirty="0">
                <a:ea typeface="楷体" panose="02010609060101010101" pitchFamily="49" charset="-122"/>
              </a:rPr>
              <a:t>(</a:t>
            </a:r>
            <a:r>
              <a:rPr lang="en-US" altLang="zh-CN" i="1" dirty="0">
                <a:ea typeface="楷体" panose="02010609060101010101" pitchFamily="49" charset="-122"/>
              </a:rPr>
              <a:t>A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</a:t>
            </a:r>
            <a:r>
              <a:rPr lang="en-US" altLang="zh-CN" i="1" dirty="0">
                <a:ea typeface="楷体" panose="02010609060101010101" pitchFamily="49" charset="-122"/>
              </a:rPr>
              <a:t>B</a:t>
            </a:r>
            <a:r>
              <a:rPr lang="en-US" altLang="zh-CN" dirty="0">
                <a:ea typeface="楷体" panose="02010609060101010101" pitchFamily="49" charset="-122"/>
              </a:rPr>
              <a:t>) = </a:t>
            </a:r>
            <a:r>
              <a:rPr lang="en-US" altLang="zh-CN" i="1" dirty="0">
                <a:ea typeface="楷体" panose="02010609060101010101" pitchFamily="49" charset="-122"/>
              </a:rPr>
              <a:t>A</a:t>
            </a:r>
            <a:r>
              <a:rPr lang="en-US" altLang="zh-CN" dirty="0">
                <a:ea typeface="楷体" panose="02010609060101010101" pitchFamily="49" charset="-122"/>
              </a:rPr>
              <a:t> </a:t>
            </a:r>
            <a:r>
              <a:rPr lang="zh-CN" altLang="en-US" dirty="0">
                <a:ea typeface="楷体" panose="02010609060101010101" pitchFamily="49" charset="-122"/>
              </a:rPr>
              <a:t>（吸收律）</a:t>
            </a:r>
          </a:p>
          <a:p>
            <a:pPr marL="1706563" indent="-1706563" eaLnBrk="1" hangingPunct="1">
              <a:spcBef>
                <a:spcPct val="60000"/>
              </a:spcBef>
              <a:tabLst>
                <a:tab pos="1706563" algn="l"/>
              </a:tabLst>
            </a:pPr>
            <a:r>
              <a:rPr lang="zh-CN" altLang="en-US" dirty="0">
                <a:ea typeface="楷体" panose="02010609060101010101" pitchFamily="49" charset="-122"/>
              </a:rPr>
              <a:t>证  任取</a:t>
            </a:r>
            <a:r>
              <a:rPr lang="en-US" altLang="zh-CN" i="1" dirty="0">
                <a:ea typeface="楷体" panose="02010609060101010101" pitchFamily="49" charset="-122"/>
              </a:rPr>
              <a:t>x</a:t>
            </a:r>
            <a:r>
              <a:rPr lang="en-US" altLang="zh-CN" dirty="0">
                <a:ea typeface="楷体" panose="02010609060101010101" pitchFamily="49" charset="-122"/>
              </a:rPr>
              <a:t>,</a:t>
            </a:r>
            <a:endParaRPr lang="en-US" altLang="zh-CN" i="1" dirty="0">
              <a:ea typeface="楷体" panose="02010609060101010101" pitchFamily="49" charset="-122"/>
            </a:endParaRPr>
          </a:p>
          <a:p>
            <a:pPr marL="1706563" indent="-1706563" eaLnBrk="1" hangingPunct="1">
              <a:tabLst>
                <a:tab pos="1706563" algn="l"/>
              </a:tabLst>
            </a:pPr>
            <a:r>
              <a:rPr lang="en-US" altLang="zh-CN" i="1" dirty="0">
                <a:ea typeface="楷体" panose="02010609060101010101" pitchFamily="49" charset="-122"/>
              </a:rPr>
              <a:t>                       </a:t>
            </a:r>
            <a:r>
              <a:rPr lang="en-US" altLang="zh-CN" i="1" dirty="0" err="1">
                <a:ea typeface="楷体" panose="02010609060101010101" pitchFamily="49" charset="-122"/>
              </a:rPr>
              <a:t>x</a:t>
            </a:r>
            <a:r>
              <a:rPr lang="en-US" altLang="zh-CN" dirty="0" err="1"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en-US" altLang="zh-CN" i="1" dirty="0" err="1">
                <a:ea typeface="楷体" panose="02010609060101010101" pitchFamily="49" charset="-122"/>
              </a:rPr>
              <a:t>A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</a:t>
            </a:r>
            <a:r>
              <a:rPr lang="en-US" altLang="zh-CN" dirty="0">
                <a:ea typeface="楷体" panose="02010609060101010101" pitchFamily="49" charset="-122"/>
              </a:rPr>
              <a:t>(</a:t>
            </a:r>
            <a:r>
              <a:rPr lang="en-US" altLang="zh-CN" i="1" dirty="0">
                <a:ea typeface="楷体" panose="02010609060101010101" pitchFamily="49" charset="-122"/>
              </a:rPr>
              <a:t>A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</a:t>
            </a:r>
            <a:r>
              <a:rPr lang="en-US" altLang="zh-CN" i="1" dirty="0">
                <a:ea typeface="楷体" panose="02010609060101010101" pitchFamily="49" charset="-122"/>
              </a:rPr>
              <a:t>B</a:t>
            </a:r>
            <a:r>
              <a:rPr lang="en-US" altLang="zh-CN" dirty="0">
                <a:ea typeface="楷体" panose="02010609060101010101" pitchFamily="49" charset="-122"/>
              </a:rPr>
              <a:t>) 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</a:t>
            </a:r>
            <a:r>
              <a:rPr lang="en-US" altLang="zh-CN" dirty="0">
                <a:ea typeface="楷体" panose="02010609060101010101" pitchFamily="49" charset="-122"/>
              </a:rPr>
              <a:t> </a:t>
            </a:r>
            <a:r>
              <a:rPr lang="en-US" altLang="zh-CN" i="1" dirty="0" err="1">
                <a:ea typeface="楷体" panose="02010609060101010101" pitchFamily="49" charset="-122"/>
              </a:rPr>
              <a:t>x</a:t>
            </a:r>
            <a:r>
              <a:rPr lang="en-US" altLang="zh-CN" dirty="0" err="1"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en-US" altLang="zh-CN" i="1" dirty="0" err="1">
                <a:ea typeface="楷体" panose="02010609060101010101" pitchFamily="49" charset="-122"/>
              </a:rPr>
              <a:t>A</a:t>
            </a:r>
            <a:r>
              <a:rPr lang="en-US" altLang="zh-CN" dirty="0" err="1">
                <a:ea typeface="楷体" panose="02010609060101010101" pitchFamily="49" charset="-122"/>
                <a:sym typeface="Symbol" panose="05050102010706020507" pitchFamily="18" charset="2"/>
              </a:rPr>
              <a:t></a:t>
            </a:r>
            <a:r>
              <a:rPr lang="en-US" altLang="zh-CN" i="1" dirty="0" err="1">
                <a:ea typeface="楷体" panose="02010609060101010101" pitchFamily="49" charset="-122"/>
              </a:rPr>
              <a:t>x</a:t>
            </a:r>
            <a:r>
              <a:rPr lang="en-US" altLang="zh-CN" dirty="0" err="1"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en-US" altLang="zh-CN" i="1" dirty="0" err="1">
                <a:ea typeface="楷体" panose="02010609060101010101" pitchFamily="49" charset="-122"/>
              </a:rPr>
              <a:t>A</a:t>
            </a:r>
            <a:r>
              <a:rPr lang="en-US" altLang="zh-CN" dirty="0" err="1">
                <a:ea typeface="楷体" panose="02010609060101010101" pitchFamily="49" charset="-122"/>
                <a:sym typeface="Symbol" panose="05050102010706020507" pitchFamily="18" charset="2"/>
              </a:rPr>
              <a:t></a:t>
            </a:r>
            <a:r>
              <a:rPr lang="en-US" altLang="zh-CN" i="1" dirty="0" err="1">
                <a:ea typeface="楷体" panose="02010609060101010101" pitchFamily="49" charset="-122"/>
              </a:rPr>
              <a:t>B</a:t>
            </a:r>
            <a:r>
              <a:rPr lang="en-US" altLang="zh-CN" i="1" dirty="0">
                <a:ea typeface="楷体" panose="02010609060101010101" pitchFamily="49" charset="-122"/>
              </a:rPr>
              <a:t> </a:t>
            </a:r>
          </a:p>
          <a:p>
            <a:pPr marL="1706563" indent="-1706563" eaLnBrk="1" hangingPunct="1">
              <a:tabLst>
                <a:tab pos="1706563" algn="l"/>
              </a:tabLst>
            </a:pPr>
            <a:r>
              <a:rPr lang="en-US" altLang="zh-CN" i="1" dirty="0">
                <a:ea typeface="楷体" panose="02010609060101010101" pitchFamily="49" charset="-122"/>
              </a:rPr>
              <a:t>                  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</a:t>
            </a:r>
            <a:r>
              <a:rPr lang="en-US" altLang="zh-CN" dirty="0">
                <a:ea typeface="楷体" panose="02010609060101010101" pitchFamily="49" charset="-122"/>
              </a:rPr>
              <a:t> </a:t>
            </a:r>
            <a:r>
              <a:rPr lang="en-US" altLang="zh-CN" i="1" dirty="0" err="1">
                <a:ea typeface="楷体" panose="02010609060101010101" pitchFamily="49" charset="-122"/>
              </a:rPr>
              <a:t>x</a:t>
            </a:r>
            <a:r>
              <a:rPr lang="en-US" altLang="zh-CN" dirty="0" err="1"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en-US" altLang="zh-CN" i="1" dirty="0" err="1">
                <a:ea typeface="楷体" panose="02010609060101010101" pitchFamily="49" charset="-122"/>
              </a:rPr>
              <a:t>A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</a:t>
            </a:r>
            <a:r>
              <a:rPr lang="en-US" altLang="zh-CN" dirty="0">
                <a:ea typeface="楷体" panose="02010609060101010101" pitchFamily="49" charset="-122"/>
              </a:rPr>
              <a:t>(</a:t>
            </a:r>
            <a:r>
              <a:rPr lang="en-US" altLang="zh-CN" i="1" dirty="0" err="1">
                <a:ea typeface="楷体" panose="02010609060101010101" pitchFamily="49" charset="-122"/>
              </a:rPr>
              <a:t>x</a:t>
            </a:r>
            <a:r>
              <a:rPr lang="en-US" altLang="zh-CN" dirty="0" err="1"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en-US" altLang="zh-CN" i="1" dirty="0" err="1">
                <a:ea typeface="楷体" panose="02010609060101010101" pitchFamily="49" charset="-122"/>
              </a:rPr>
              <a:t>A</a:t>
            </a:r>
            <a:r>
              <a:rPr lang="en-US" altLang="zh-CN" dirty="0" err="1">
                <a:ea typeface="楷体" panose="02010609060101010101" pitchFamily="49" charset="-122"/>
                <a:sym typeface="Symbol" panose="05050102010706020507" pitchFamily="18" charset="2"/>
              </a:rPr>
              <a:t></a:t>
            </a:r>
            <a:r>
              <a:rPr lang="en-US" altLang="zh-CN" i="1" dirty="0" err="1">
                <a:ea typeface="楷体" panose="02010609060101010101" pitchFamily="49" charset="-122"/>
              </a:rPr>
              <a:t>x</a:t>
            </a:r>
            <a:r>
              <a:rPr lang="en-US" altLang="zh-CN" dirty="0" err="1"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en-US" altLang="zh-CN" i="1" dirty="0" err="1">
                <a:ea typeface="楷体" panose="02010609060101010101" pitchFamily="49" charset="-122"/>
              </a:rPr>
              <a:t>B</a:t>
            </a:r>
            <a:r>
              <a:rPr lang="en-US" altLang="zh-CN" dirty="0">
                <a:ea typeface="楷体" panose="02010609060101010101" pitchFamily="49" charset="-122"/>
              </a:rPr>
              <a:t>) 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</a:t>
            </a:r>
            <a:r>
              <a:rPr lang="en-US" altLang="zh-CN" dirty="0">
                <a:ea typeface="楷体" panose="02010609060101010101" pitchFamily="49" charset="-122"/>
              </a:rPr>
              <a:t> </a:t>
            </a:r>
            <a:r>
              <a:rPr lang="en-US" altLang="zh-CN" i="1" dirty="0" err="1">
                <a:ea typeface="楷体" panose="02010609060101010101" pitchFamily="49" charset="-122"/>
              </a:rPr>
              <a:t>x</a:t>
            </a:r>
            <a:r>
              <a:rPr lang="en-US" altLang="zh-CN" dirty="0" err="1"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en-US" altLang="zh-CN" i="1" dirty="0" err="1">
                <a:ea typeface="楷体" panose="02010609060101010101" pitchFamily="49" charset="-122"/>
              </a:rPr>
              <a:t>A</a:t>
            </a:r>
            <a:r>
              <a:rPr lang="en-US" altLang="zh-CN" dirty="0">
                <a:ea typeface="楷体" panose="02010609060101010101" pitchFamily="49" charset="-122"/>
              </a:rPr>
              <a:t> </a:t>
            </a:r>
          </a:p>
          <a:p>
            <a:pPr marL="1706563" indent="-1706563" eaLnBrk="1" hangingPunct="1">
              <a:tabLst>
                <a:tab pos="1706563" algn="l"/>
              </a:tabLst>
            </a:pPr>
            <a:r>
              <a:rPr lang="zh-CN" altLang="en-US" dirty="0">
                <a:ea typeface="楷体" panose="02010609060101010101" pitchFamily="49" charset="-122"/>
              </a:rPr>
              <a:t>因此得 </a:t>
            </a:r>
            <a:r>
              <a:rPr lang="en-US" altLang="zh-CN" i="1" dirty="0">
                <a:ea typeface="楷体" panose="02010609060101010101" pitchFamily="49" charset="-122"/>
              </a:rPr>
              <a:t>A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</a:t>
            </a:r>
            <a:r>
              <a:rPr lang="en-US" altLang="zh-CN" dirty="0">
                <a:ea typeface="楷体" panose="02010609060101010101" pitchFamily="49" charset="-122"/>
              </a:rPr>
              <a:t>(</a:t>
            </a:r>
            <a:r>
              <a:rPr lang="en-US" altLang="zh-CN" i="1" dirty="0">
                <a:ea typeface="楷体" panose="02010609060101010101" pitchFamily="49" charset="-122"/>
              </a:rPr>
              <a:t>A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</a:t>
            </a:r>
            <a:r>
              <a:rPr lang="en-US" altLang="zh-CN" i="1" dirty="0">
                <a:ea typeface="楷体" panose="02010609060101010101" pitchFamily="49" charset="-122"/>
              </a:rPr>
              <a:t>B</a:t>
            </a:r>
            <a:r>
              <a:rPr lang="en-US" altLang="zh-CN" dirty="0">
                <a:ea typeface="楷体" panose="02010609060101010101" pitchFamily="49" charset="-122"/>
              </a:rPr>
              <a:t>) = </a:t>
            </a:r>
            <a:r>
              <a:rPr lang="en-US" altLang="zh-CN" i="1" dirty="0">
                <a:ea typeface="楷体" panose="02010609060101010101" pitchFamily="49" charset="-122"/>
              </a:rPr>
              <a:t>A.</a:t>
            </a:r>
            <a:endParaRPr lang="en-US" altLang="zh-CN" dirty="0">
              <a:ea typeface="楷体" panose="02010609060101010101" pitchFamily="49" charset="-122"/>
            </a:endParaRPr>
          </a:p>
        </p:txBody>
      </p:sp>
      <p:sp>
        <p:nvSpPr>
          <p:cNvPr id="47109" name="Rectangle 4">
            <a:extLst>
              <a:ext uri="{FF2B5EF4-FFF2-40B4-BE49-F238E27FC236}">
                <a16:creationId xmlns:a16="http://schemas.microsoft.com/office/drawing/2014/main" id="{59048274-0A1B-44E5-9179-39A08E95B8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47928" y="3717702"/>
            <a:ext cx="5976664" cy="2087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1706563" indent="-1706563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tabLst>
                <a:tab pos="1706563" algn="l"/>
              </a:tabLs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2360613" indent="-285750">
              <a:spcBef>
                <a:spcPct val="20000"/>
              </a:spcBef>
              <a:buChar char="–"/>
              <a:tabLst>
                <a:tab pos="1706563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2768600" indent="-228600">
              <a:spcBef>
                <a:spcPct val="20000"/>
              </a:spcBef>
              <a:buChar char="•"/>
              <a:tabLst>
                <a:tab pos="1706563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3176588" indent="-228600">
              <a:spcBef>
                <a:spcPct val="20000"/>
              </a:spcBef>
              <a:buChar char="–"/>
              <a:tabLst>
                <a:tab pos="1706563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3584575" indent="-228600">
              <a:spcBef>
                <a:spcPct val="20000"/>
              </a:spcBef>
              <a:buChar char="»"/>
              <a:tabLst>
                <a:tab pos="1706563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4041775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706563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4498975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706563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4956175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706563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5413375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706563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55000"/>
              </a:spcBef>
            </a:pPr>
            <a:r>
              <a:rPr lang="zh-CN" altLang="en-US" dirty="0">
                <a:solidFill>
                  <a:srgbClr val="A50021"/>
                </a:solidFill>
                <a:ea typeface="楷体" panose="02010609060101010101" pitchFamily="49" charset="-122"/>
              </a:rPr>
              <a:t>例</a:t>
            </a:r>
            <a:r>
              <a:rPr lang="en-US" altLang="zh-CN" dirty="0">
                <a:solidFill>
                  <a:srgbClr val="A50021"/>
                </a:solidFill>
                <a:ea typeface="楷体" panose="02010609060101010101" pitchFamily="49" charset="-122"/>
              </a:rPr>
              <a:t>4</a:t>
            </a:r>
            <a:r>
              <a:rPr lang="en-US" altLang="zh-CN" dirty="0">
                <a:ea typeface="楷体" panose="02010609060101010101" pitchFamily="49" charset="-122"/>
              </a:rPr>
              <a:t>   </a:t>
            </a:r>
            <a:r>
              <a:rPr lang="zh-CN" altLang="en-US" dirty="0">
                <a:ea typeface="楷体" panose="02010609060101010101" pitchFamily="49" charset="-122"/>
              </a:rPr>
              <a:t>证明 </a:t>
            </a:r>
            <a:r>
              <a:rPr lang="en-US" altLang="zh-CN" i="1" dirty="0">
                <a:ea typeface="楷体" panose="02010609060101010101" pitchFamily="49" charset="-122"/>
              </a:rPr>
              <a:t>A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i="1" dirty="0">
                <a:ea typeface="楷体" panose="02010609060101010101" pitchFamily="49" charset="-122"/>
              </a:rPr>
              <a:t>B </a:t>
            </a:r>
            <a:r>
              <a:rPr lang="en-US" altLang="zh-CN" dirty="0">
                <a:ea typeface="楷体" panose="02010609060101010101" pitchFamily="49" charset="-122"/>
              </a:rPr>
              <a:t>= </a:t>
            </a:r>
            <a:r>
              <a:rPr lang="en-US" altLang="zh-CN" i="1" dirty="0">
                <a:ea typeface="楷体" panose="02010609060101010101" pitchFamily="49" charset="-122"/>
              </a:rPr>
              <a:t>A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</a:t>
            </a:r>
            <a:r>
              <a:rPr lang="en-US" altLang="zh-CN" i="1" dirty="0">
                <a:ea typeface="楷体" panose="02010609060101010101" pitchFamily="49" charset="-122"/>
              </a:rPr>
              <a:t>B</a:t>
            </a:r>
            <a:endParaRPr lang="en-US" altLang="zh-CN" dirty="0">
              <a:ea typeface="楷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dirty="0">
                <a:ea typeface="楷体" panose="02010609060101010101" pitchFamily="49" charset="-122"/>
              </a:rPr>
              <a:t>证  任取</a:t>
            </a:r>
            <a:r>
              <a:rPr lang="en-US" altLang="zh-CN" i="1" dirty="0">
                <a:ea typeface="楷体" panose="02010609060101010101" pitchFamily="49" charset="-122"/>
              </a:rPr>
              <a:t>x</a:t>
            </a:r>
            <a:r>
              <a:rPr lang="en-US" altLang="zh-CN" dirty="0">
                <a:ea typeface="楷体" panose="02010609060101010101" pitchFamily="49" charset="-122"/>
              </a:rPr>
              <a:t>,</a:t>
            </a:r>
            <a:endParaRPr lang="en-US" altLang="zh-CN" i="1" dirty="0">
              <a:ea typeface="楷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zh-CN" i="1" dirty="0">
                <a:ea typeface="楷体" panose="02010609060101010101" pitchFamily="49" charset="-122"/>
              </a:rPr>
              <a:t>                      x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en-US" altLang="zh-CN" dirty="0">
                <a:ea typeface="楷体" panose="02010609060101010101" pitchFamily="49" charset="-122"/>
              </a:rPr>
              <a:t> </a:t>
            </a:r>
            <a:r>
              <a:rPr lang="en-US" altLang="zh-CN" i="1" dirty="0">
                <a:ea typeface="楷体" panose="02010609060101010101" pitchFamily="49" charset="-122"/>
              </a:rPr>
              <a:t>A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i="1" dirty="0">
                <a:ea typeface="楷体" panose="02010609060101010101" pitchFamily="49" charset="-122"/>
              </a:rPr>
              <a:t>B</a:t>
            </a:r>
            <a:r>
              <a:rPr lang="en-US" altLang="zh-CN" dirty="0">
                <a:ea typeface="楷体" panose="02010609060101010101" pitchFamily="49" charset="-122"/>
              </a:rPr>
              <a:t> 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</a:t>
            </a:r>
            <a:r>
              <a:rPr lang="en-US" altLang="zh-CN" dirty="0">
                <a:ea typeface="楷体" panose="02010609060101010101" pitchFamily="49" charset="-122"/>
              </a:rPr>
              <a:t> </a:t>
            </a:r>
            <a:r>
              <a:rPr lang="en-US" altLang="zh-CN" i="1" dirty="0" err="1">
                <a:ea typeface="楷体" panose="02010609060101010101" pitchFamily="49" charset="-122"/>
              </a:rPr>
              <a:t>x</a:t>
            </a:r>
            <a:r>
              <a:rPr lang="en-US" altLang="zh-CN" dirty="0" err="1"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en-US" altLang="zh-CN" i="1" dirty="0" err="1">
                <a:ea typeface="楷体" panose="02010609060101010101" pitchFamily="49" charset="-122"/>
              </a:rPr>
              <a:t>A</a:t>
            </a:r>
            <a:r>
              <a:rPr lang="en-US" altLang="zh-CN" dirty="0" err="1">
                <a:ea typeface="楷体" panose="02010609060101010101" pitchFamily="49" charset="-122"/>
                <a:sym typeface="Symbol" panose="05050102010706020507" pitchFamily="18" charset="2"/>
              </a:rPr>
              <a:t></a:t>
            </a:r>
            <a:r>
              <a:rPr lang="en-US" altLang="zh-CN" i="1" dirty="0" err="1">
                <a:ea typeface="楷体" panose="02010609060101010101" pitchFamily="49" charset="-122"/>
              </a:rPr>
              <a:t>x</a:t>
            </a:r>
            <a:r>
              <a:rPr lang="en-US" altLang="zh-CN" dirty="0" err="1">
                <a:ea typeface="楷体" panose="02010609060101010101" pitchFamily="49" charset="-122"/>
                <a:sym typeface="Symbol" panose="05050102010706020507" pitchFamily="18" charset="2"/>
              </a:rPr>
              <a:t></a:t>
            </a:r>
            <a:r>
              <a:rPr lang="en-US" altLang="zh-CN" i="1" dirty="0" err="1">
                <a:ea typeface="楷体" panose="02010609060101010101" pitchFamily="49" charset="-122"/>
              </a:rPr>
              <a:t>B</a:t>
            </a:r>
            <a:endParaRPr lang="en-US" altLang="zh-CN" i="1" dirty="0">
              <a:ea typeface="楷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zh-CN" i="1" dirty="0">
                <a:ea typeface="楷体" panose="02010609060101010101" pitchFamily="49" charset="-122"/>
              </a:rPr>
              <a:t>                 </a:t>
            </a:r>
            <a:r>
              <a:rPr lang="en-US" altLang="zh-CN" dirty="0">
                <a:ea typeface="楷体" panose="02010609060101010101" pitchFamily="49" charset="-122"/>
              </a:rPr>
              <a:t> 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</a:t>
            </a:r>
            <a:r>
              <a:rPr lang="en-US" altLang="zh-CN" dirty="0">
                <a:ea typeface="楷体" panose="02010609060101010101" pitchFamily="49" charset="-122"/>
              </a:rPr>
              <a:t> </a:t>
            </a:r>
            <a:r>
              <a:rPr lang="en-US" altLang="zh-CN" i="1" dirty="0" err="1">
                <a:ea typeface="楷体" panose="02010609060101010101" pitchFamily="49" charset="-122"/>
              </a:rPr>
              <a:t>x</a:t>
            </a:r>
            <a:r>
              <a:rPr lang="en-US" altLang="zh-CN" dirty="0" err="1"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en-US" altLang="zh-CN" i="1" dirty="0" err="1">
                <a:ea typeface="楷体" panose="02010609060101010101" pitchFamily="49" charset="-122"/>
              </a:rPr>
              <a:t>A</a:t>
            </a:r>
            <a:r>
              <a:rPr lang="en-US" altLang="zh-CN" dirty="0" err="1">
                <a:ea typeface="楷体" panose="02010609060101010101" pitchFamily="49" charset="-122"/>
                <a:sym typeface="Symbol" panose="05050102010706020507" pitchFamily="18" charset="2"/>
              </a:rPr>
              <a:t></a:t>
            </a:r>
            <a:r>
              <a:rPr lang="en-US" altLang="zh-CN" i="1" dirty="0" err="1">
                <a:ea typeface="楷体" panose="02010609060101010101" pitchFamily="49" charset="-122"/>
              </a:rPr>
              <a:t>x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</a:t>
            </a:r>
            <a:r>
              <a:rPr lang="en-US" altLang="zh-CN" i="1" dirty="0">
                <a:ea typeface="楷体" panose="02010609060101010101" pitchFamily="49" charset="-122"/>
              </a:rPr>
              <a:t>B 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</a:t>
            </a:r>
            <a:r>
              <a:rPr lang="en-US" altLang="zh-CN" dirty="0">
                <a:ea typeface="楷体" panose="02010609060101010101" pitchFamily="49" charset="-122"/>
              </a:rPr>
              <a:t> </a:t>
            </a:r>
            <a:r>
              <a:rPr lang="en-US" altLang="zh-CN" i="1" dirty="0" err="1">
                <a:ea typeface="楷体" panose="02010609060101010101" pitchFamily="49" charset="-122"/>
              </a:rPr>
              <a:t>x</a:t>
            </a:r>
            <a:r>
              <a:rPr lang="en-US" altLang="zh-CN" dirty="0" err="1"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en-US" altLang="zh-CN" i="1" dirty="0" err="1">
                <a:ea typeface="楷体" panose="02010609060101010101" pitchFamily="49" charset="-122"/>
              </a:rPr>
              <a:t>A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</a:t>
            </a:r>
            <a:r>
              <a:rPr lang="en-US" altLang="zh-CN" i="1" dirty="0">
                <a:ea typeface="楷体" panose="02010609060101010101" pitchFamily="49" charset="-122"/>
              </a:rPr>
              <a:t>B</a:t>
            </a:r>
            <a:r>
              <a:rPr lang="en-US" altLang="zh-CN" dirty="0">
                <a:ea typeface="楷体" panose="02010609060101010101" pitchFamily="49" charset="-122"/>
              </a:rPr>
              <a:t> 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dirty="0">
                <a:ea typeface="楷体" panose="02010609060101010101" pitchFamily="49" charset="-122"/>
              </a:rPr>
              <a:t>因此得 </a:t>
            </a:r>
            <a:r>
              <a:rPr lang="en-US" altLang="zh-CN" i="1" dirty="0">
                <a:ea typeface="楷体" panose="02010609060101010101" pitchFamily="49" charset="-122"/>
              </a:rPr>
              <a:t>A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i="1" dirty="0">
                <a:ea typeface="楷体" panose="02010609060101010101" pitchFamily="49" charset="-122"/>
              </a:rPr>
              <a:t>B </a:t>
            </a:r>
            <a:r>
              <a:rPr lang="en-US" altLang="zh-CN" dirty="0">
                <a:ea typeface="楷体" panose="02010609060101010101" pitchFamily="49" charset="-122"/>
              </a:rPr>
              <a:t>= </a:t>
            </a:r>
            <a:r>
              <a:rPr lang="en-US" altLang="zh-CN" i="1" dirty="0">
                <a:ea typeface="楷体" panose="02010609060101010101" pitchFamily="49" charset="-122"/>
              </a:rPr>
              <a:t>A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</a:t>
            </a:r>
            <a:r>
              <a:rPr lang="en-US" altLang="zh-CN" i="1" dirty="0">
                <a:ea typeface="楷体" panose="02010609060101010101" pitchFamily="49" charset="-122"/>
              </a:rPr>
              <a:t>B</a:t>
            </a:r>
            <a:endParaRPr lang="en-US" altLang="zh-CN" dirty="0">
              <a:ea typeface="楷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</a:pPr>
            <a:endParaRPr lang="en-US" altLang="zh-CN" dirty="0"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灯片编号占位符 5">
            <a:extLst>
              <a:ext uri="{FF2B5EF4-FFF2-40B4-BE49-F238E27FC236}">
                <a16:creationId xmlns:a16="http://schemas.microsoft.com/office/drawing/2014/main" id="{B348852B-8D10-4A41-86D5-49AB6F5862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7B725386-CA14-4D68-9966-EF9208556928}" type="slidenum">
              <a:rPr lang="en-US" altLang="zh-CN" sz="1400" b="0" smtClean="0"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2</a:t>
            </a:fld>
            <a:endParaRPr lang="en-US" altLang="zh-CN" sz="1400" b="0">
              <a:ea typeface="楷体" panose="02010609060101010101" pitchFamily="49" charset="-122"/>
            </a:endParaRPr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4016F505-A96C-4A6E-A2D6-A15B7EC1BDF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基本等值式与推理理论</a:t>
            </a:r>
          </a:p>
        </p:txBody>
      </p:sp>
      <p:sp>
        <p:nvSpPr>
          <p:cNvPr id="272387" name="Rectangle 3">
            <a:extLst>
              <a:ext uri="{FF2B5EF4-FFF2-40B4-BE49-F238E27FC236}">
                <a16:creationId xmlns:a16="http://schemas.microsoft.com/office/drawing/2014/main" id="{D31841C9-8C68-41F6-81AD-D4913FA5D2D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34963" y="1052513"/>
            <a:ext cx="11664950" cy="5329237"/>
          </a:xfrm>
        </p:spPr>
        <p:txBody>
          <a:bodyPr/>
          <a:lstStyle/>
          <a:p>
            <a:pPr marL="457200" indent="-457200" eaLnBrk="1" hangingPunct="1">
              <a:lnSpc>
                <a:spcPct val="120000"/>
              </a:lnSpc>
              <a:defRPr/>
            </a:pPr>
            <a:r>
              <a:rPr lang="en-US" altLang="zh-CN" dirty="0">
                <a:ea typeface="楷体" panose="02010609060101010101" pitchFamily="49" charset="-122"/>
              </a:rPr>
              <a:t>     (4) </a:t>
            </a:r>
            <a:r>
              <a:rPr lang="zh-CN" altLang="en-US" dirty="0">
                <a:ea typeface="楷体" panose="02010609060101010101" pitchFamily="49" charset="-122"/>
              </a:rPr>
              <a:t>量词分配等值式 </a:t>
            </a:r>
          </a:p>
          <a:p>
            <a:pPr marL="457200" indent="-457200" eaLnBrk="1" hangingPunct="1">
              <a:lnSpc>
                <a:spcPct val="120000"/>
              </a:lnSpc>
              <a:defRPr/>
            </a:pPr>
            <a:r>
              <a:rPr lang="zh-CN" altLang="en-US" dirty="0">
                <a:ea typeface="楷体" panose="02010609060101010101" pitchFamily="49" charset="-122"/>
              </a:rPr>
              <a:t>      ① </a:t>
            </a:r>
            <a:r>
              <a:rPr lang="zh-CN" altLang="en-US" dirty="0">
                <a:ea typeface="楷体" panose="02010609060101010101" pitchFamily="49" charset="-122"/>
                <a:sym typeface="Symbol" pitchFamily="18" charset="2"/>
              </a:rPr>
              <a:t></a:t>
            </a:r>
            <a:r>
              <a:rPr lang="en-US" altLang="zh-CN" i="1" dirty="0">
                <a:ea typeface="楷体" panose="02010609060101010101" pitchFamily="49" charset="-122"/>
              </a:rPr>
              <a:t>x</a:t>
            </a:r>
            <a:r>
              <a:rPr lang="en-US" altLang="zh-CN" dirty="0">
                <a:ea typeface="楷体" panose="02010609060101010101" pitchFamily="49" charset="-122"/>
              </a:rPr>
              <a:t>(</a:t>
            </a:r>
            <a:r>
              <a:rPr lang="en-US" altLang="zh-CN" i="1" dirty="0">
                <a:ea typeface="楷体" panose="02010609060101010101" pitchFamily="49" charset="-122"/>
              </a:rPr>
              <a:t>A</a:t>
            </a:r>
            <a:r>
              <a:rPr lang="en-US" altLang="zh-CN" dirty="0">
                <a:ea typeface="楷体" panose="02010609060101010101" pitchFamily="49" charset="-122"/>
              </a:rPr>
              <a:t>(</a:t>
            </a:r>
            <a:r>
              <a:rPr lang="en-US" altLang="zh-CN" i="1" dirty="0">
                <a:ea typeface="楷体" panose="02010609060101010101" pitchFamily="49" charset="-122"/>
              </a:rPr>
              <a:t>x</a:t>
            </a:r>
            <a:r>
              <a:rPr lang="en-US" altLang="zh-CN" dirty="0">
                <a:ea typeface="楷体" panose="02010609060101010101" pitchFamily="49" charset="-122"/>
              </a:rPr>
              <a:t>)</a:t>
            </a:r>
            <a:r>
              <a:rPr lang="en-US" altLang="zh-CN" dirty="0">
                <a:ea typeface="楷体" panose="02010609060101010101" pitchFamily="49" charset="-122"/>
                <a:sym typeface="Symbol" pitchFamily="18" charset="2"/>
              </a:rPr>
              <a:t></a:t>
            </a:r>
            <a:r>
              <a:rPr lang="en-US" altLang="zh-CN" i="1" dirty="0">
                <a:ea typeface="楷体" panose="02010609060101010101" pitchFamily="49" charset="-122"/>
              </a:rPr>
              <a:t>B</a:t>
            </a:r>
            <a:r>
              <a:rPr lang="en-US" altLang="zh-CN" dirty="0">
                <a:ea typeface="楷体" panose="02010609060101010101" pitchFamily="49" charset="-122"/>
              </a:rPr>
              <a:t>(</a:t>
            </a:r>
            <a:r>
              <a:rPr lang="en-US" altLang="zh-CN" i="1" dirty="0">
                <a:ea typeface="楷体" panose="02010609060101010101" pitchFamily="49" charset="-122"/>
              </a:rPr>
              <a:t>x</a:t>
            </a:r>
            <a:r>
              <a:rPr lang="en-US" altLang="zh-CN" dirty="0">
                <a:ea typeface="楷体" panose="02010609060101010101" pitchFamily="49" charset="-122"/>
              </a:rPr>
              <a:t>)) </a:t>
            </a:r>
            <a:r>
              <a:rPr lang="en-US" altLang="zh-CN" dirty="0">
                <a:ea typeface="楷体" panose="02010609060101010101" pitchFamily="49" charset="-122"/>
                <a:sym typeface="Symbol" pitchFamily="18" charset="2"/>
              </a:rPr>
              <a:t></a:t>
            </a:r>
            <a:r>
              <a:rPr lang="en-US" altLang="zh-CN" dirty="0">
                <a:ea typeface="楷体" panose="02010609060101010101" pitchFamily="49" charset="-122"/>
              </a:rPr>
              <a:t> </a:t>
            </a:r>
            <a:r>
              <a:rPr lang="en-US" altLang="zh-CN" dirty="0">
                <a:ea typeface="楷体" panose="02010609060101010101" pitchFamily="49" charset="-122"/>
                <a:sym typeface="Symbol" pitchFamily="18" charset="2"/>
              </a:rPr>
              <a:t></a:t>
            </a:r>
            <a:r>
              <a:rPr lang="en-US" altLang="zh-CN" i="1" dirty="0" err="1">
                <a:ea typeface="楷体" panose="02010609060101010101" pitchFamily="49" charset="-122"/>
              </a:rPr>
              <a:t>xA</a:t>
            </a:r>
            <a:r>
              <a:rPr lang="en-US" altLang="zh-CN" dirty="0">
                <a:ea typeface="楷体" panose="02010609060101010101" pitchFamily="49" charset="-122"/>
              </a:rPr>
              <a:t>(</a:t>
            </a:r>
            <a:r>
              <a:rPr lang="en-US" altLang="zh-CN" i="1" dirty="0">
                <a:ea typeface="楷体" panose="02010609060101010101" pitchFamily="49" charset="-122"/>
              </a:rPr>
              <a:t>x</a:t>
            </a:r>
            <a:r>
              <a:rPr lang="en-US" altLang="zh-CN" dirty="0">
                <a:ea typeface="楷体" panose="02010609060101010101" pitchFamily="49" charset="-122"/>
              </a:rPr>
              <a:t>)</a:t>
            </a:r>
            <a:r>
              <a:rPr lang="en-US" altLang="zh-CN" dirty="0">
                <a:ea typeface="楷体" panose="02010609060101010101" pitchFamily="49" charset="-122"/>
                <a:sym typeface="Symbol" pitchFamily="18" charset="2"/>
              </a:rPr>
              <a:t></a:t>
            </a:r>
            <a:r>
              <a:rPr lang="en-US" altLang="zh-CN" i="1" dirty="0" err="1">
                <a:ea typeface="楷体" panose="02010609060101010101" pitchFamily="49" charset="-122"/>
              </a:rPr>
              <a:t>xB</a:t>
            </a:r>
            <a:r>
              <a:rPr lang="en-US" altLang="zh-CN" dirty="0">
                <a:ea typeface="楷体" panose="02010609060101010101" pitchFamily="49" charset="-122"/>
              </a:rPr>
              <a:t>(</a:t>
            </a:r>
            <a:r>
              <a:rPr lang="en-US" altLang="zh-CN" i="1" dirty="0">
                <a:ea typeface="楷体" panose="02010609060101010101" pitchFamily="49" charset="-122"/>
              </a:rPr>
              <a:t>x</a:t>
            </a:r>
            <a:r>
              <a:rPr lang="en-US" altLang="zh-CN" dirty="0">
                <a:ea typeface="楷体" panose="02010609060101010101" pitchFamily="49" charset="-122"/>
              </a:rPr>
              <a:t>)</a:t>
            </a:r>
          </a:p>
          <a:p>
            <a:pPr marL="457200" indent="-457200" eaLnBrk="1" hangingPunct="1">
              <a:lnSpc>
                <a:spcPct val="120000"/>
              </a:lnSpc>
              <a:defRPr/>
            </a:pPr>
            <a:r>
              <a:rPr lang="en-US" altLang="zh-CN" dirty="0">
                <a:ea typeface="楷体" panose="02010609060101010101" pitchFamily="49" charset="-122"/>
              </a:rPr>
              <a:t>      ② </a:t>
            </a:r>
            <a:r>
              <a:rPr lang="en-US" altLang="zh-CN" dirty="0">
                <a:ea typeface="楷体" panose="02010609060101010101" pitchFamily="49" charset="-122"/>
                <a:sym typeface="Symbol" pitchFamily="18" charset="2"/>
              </a:rPr>
              <a:t></a:t>
            </a:r>
            <a:r>
              <a:rPr lang="en-US" altLang="zh-CN" i="1" dirty="0">
                <a:ea typeface="楷体" panose="02010609060101010101" pitchFamily="49" charset="-122"/>
              </a:rPr>
              <a:t>x</a:t>
            </a:r>
            <a:r>
              <a:rPr lang="en-US" altLang="zh-CN" dirty="0">
                <a:ea typeface="楷体" panose="02010609060101010101" pitchFamily="49" charset="-122"/>
              </a:rPr>
              <a:t>(</a:t>
            </a:r>
            <a:r>
              <a:rPr lang="en-US" altLang="zh-CN" i="1" dirty="0">
                <a:ea typeface="楷体" panose="02010609060101010101" pitchFamily="49" charset="-122"/>
              </a:rPr>
              <a:t>A</a:t>
            </a:r>
            <a:r>
              <a:rPr lang="en-US" altLang="zh-CN" dirty="0">
                <a:ea typeface="楷体" panose="02010609060101010101" pitchFamily="49" charset="-122"/>
              </a:rPr>
              <a:t>(</a:t>
            </a:r>
            <a:r>
              <a:rPr lang="en-US" altLang="zh-CN" i="1" dirty="0">
                <a:ea typeface="楷体" panose="02010609060101010101" pitchFamily="49" charset="-122"/>
              </a:rPr>
              <a:t>x</a:t>
            </a:r>
            <a:r>
              <a:rPr lang="en-US" altLang="zh-CN" dirty="0">
                <a:ea typeface="楷体" panose="02010609060101010101" pitchFamily="49" charset="-122"/>
              </a:rPr>
              <a:t>)</a:t>
            </a:r>
            <a:r>
              <a:rPr lang="en-US" altLang="zh-CN" dirty="0">
                <a:ea typeface="楷体" panose="02010609060101010101" pitchFamily="49" charset="-122"/>
                <a:sym typeface="Symbol" pitchFamily="18" charset="2"/>
              </a:rPr>
              <a:t></a:t>
            </a:r>
            <a:r>
              <a:rPr lang="en-US" altLang="zh-CN" i="1" dirty="0">
                <a:ea typeface="楷体" panose="02010609060101010101" pitchFamily="49" charset="-122"/>
              </a:rPr>
              <a:t>B</a:t>
            </a:r>
            <a:r>
              <a:rPr lang="en-US" altLang="zh-CN" dirty="0">
                <a:ea typeface="楷体" panose="02010609060101010101" pitchFamily="49" charset="-122"/>
              </a:rPr>
              <a:t>(</a:t>
            </a:r>
            <a:r>
              <a:rPr lang="en-US" altLang="zh-CN" i="1" dirty="0">
                <a:ea typeface="楷体" panose="02010609060101010101" pitchFamily="49" charset="-122"/>
              </a:rPr>
              <a:t>x</a:t>
            </a:r>
            <a:r>
              <a:rPr lang="en-US" altLang="zh-CN" dirty="0">
                <a:ea typeface="楷体" panose="02010609060101010101" pitchFamily="49" charset="-122"/>
              </a:rPr>
              <a:t>)) </a:t>
            </a:r>
            <a:r>
              <a:rPr lang="en-US" altLang="zh-CN" dirty="0">
                <a:ea typeface="楷体" panose="02010609060101010101" pitchFamily="49" charset="-122"/>
                <a:sym typeface="Symbol" pitchFamily="18" charset="2"/>
              </a:rPr>
              <a:t></a:t>
            </a:r>
            <a:r>
              <a:rPr lang="en-US" altLang="zh-CN" dirty="0">
                <a:ea typeface="楷体" panose="02010609060101010101" pitchFamily="49" charset="-122"/>
              </a:rPr>
              <a:t> </a:t>
            </a:r>
            <a:r>
              <a:rPr lang="en-US" altLang="zh-CN" dirty="0">
                <a:ea typeface="楷体" panose="02010609060101010101" pitchFamily="49" charset="-122"/>
                <a:sym typeface="Symbol" pitchFamily="18" charset="2"/>
              </a:rPr>
              <a:t></a:t>
            </a:r>
            <a:r>
              <a:rPr lang="en-US" altLang="zh-CN" i="1" dirty="0" err="1">
                <a:ea typeface="楷体" panose="02010609060101010101" pitchFamily="49" charset="-122"/>
              </a:rPr>
              <a:t>xA</a:t>
            </a:r>
            <a:r>
              <a:rPr lang="en-US" altLang="zh-CN" dirty="0">
                <a:ea typeface="楷体" panose="02010609060101010101" pitchFamily="49" charset="-122"/>
              </a:rPr>
              <a:t>(</a:t>
            </a:r>
            <a:r>
              <a:rPr lang="en-US" altLang="zh-CN" i="1" dirty="0">
                <a:ea typeface="楷体" panose="02010609060101010101" pitchFamily="49" charset="-122"/>
              </a:rPr>
              <a:t>x</a:t>
            </a:r>
            <a:r>
              <a:rPr lang="en-US" altLang="zh-CN" dirty="0">
                <a:ea typeface="楷体" panose="02010609060101010101" pitchFamily="49" charset="-122"/>
              </a:rPr>
              <a:t>)</a:t>
            </a:r>
            <a:r>
              <a:rPr lang="en-US" altLang="zh-CN" dirty="0">
                <a:ea typeface="楷体" panose="02010609060101010101" pitchFamily="49" charset="-122"/>
                <a:sym typeface="Symbol" pitchFamily="18" charset="2"/>
              </a:rPr>
              <a:t></a:t>
            </a:r>
            <a:r>
              <a:rPr lang="en-US" altLang="zh-CN" i="1" dirty="0" err="1">
                <a:ea typeface="楷体" panose="02010609060101010101" pitchFamily="49" charset="-122"/>
              </a:rPr>
              <a:t>xB</a:t>
            </a:r>
            <a:r>
              <a:rPr lang="en-US" altLang="zh-CN" dirty="0">
                <a:ea typeface="楷体" panose="02010609060101010101" pitchFamily="49" charset="-122"/>
              </a:rPr>
              <a:t>(</a:t>
            </a:r>
            <a:r>
              <a:rPr lang="en-US" altLang="zh-CN" i="1" dirty="0">
                <a:ea typeface="楷体" panose="02010609060101010101" pitchFamily="49" charset="-122"/>
              </a:rPr>
              <a:t>x</a:t>
            </a:r>
            <a:r>
              <a:rPr lang="en-US" altLang="zh-CN" dirty="0">
                <a:ea typeface="楷体" panose="02010609060101010101" pitchFamily="49" charset="-122"/>
              </a:rPr>
              <a:t>)</a:t>
            </a:r>
          </a:p>
          <a:p>
            <a:pPr marL="457200" indent="-457200" eaLnBrk="1" hangingPunct="1">
              <a:lnSpc>
                <a:spcPct val="120000"/>
              </a:lnSpc>
              <a:defRPr/>
            </a:pPr>
            <a:r>
              <a:rPr lang="zh-CN" altLang="en-US" dirty="0">
                <a:ea typeface="楷体" panose="02010609060101010101" pitchFamily="49" charset="-122"/>
              </a:rPr>
              <a:t>注意：</a:t>
            </a:r>
            <a:r>
              <a:rPr lang="zh-CN" altLang="en-US" dirty="0">
                <a:ea typeface="楷体" panose="02010609060101010101" pitchFamily="49" charset="-122"/>
                <a:sym typeface="Symbol" pitchFamily="18" charset="2"/>
              </a:rPr>
              <a:t></a:t>
            </a:r>
            <a:r>
              <a:rPr lang="zh-CN" altLang="en-US" dirty="0">
                <a:ea typeface="楷体" panose="02010609060101010101" pitchFamily="49" charset="-122"/>
              </a:rPr>
              <a:t>对</a:t>
            </a:r>
            <a:r>
              <a:rPr lang="zh-CN" altLang="en-US" dirty="0">
                <a:ea typeface="楷体" panose="02010609060101010101" pitchFamily="49" charset="-122"/>
                <a:sym typeface="Symbol" pitchFamily="18" charset="2"/>
              </a:rPr>
              <a:t></a:t>
            </a:r>
            <a:r>
              <a:rPr lang="zh-CN" altLang="en-US" dirty="0">
                <a:ea typeface="楷体" panose="02010609060101010101" pitchFamily="49" charset="-122"/>
              </a:rPr>
              <a:t>，</a:t>
            </a:r>
            <a:r>
              <a:rPr lang="zh-CN" altLang="en-US" dirty="0">
                <a:ea typeface="楷体" panose="02010609060101010101" pitchFamily="49" charset="-122"/>
                <a:sym typeface="Symbol" pitchFamily="18" charset="2"/>
              </a:rPr>
              <a:t></a:t>
            </a:r>
            <a:r>
              <a:rPr lang="zh-CN" altLang="en-US" dirty="0">
                <a:ea typeface="楷体" panose="02010609060101010101" pitchFamily="49" charset="-122"/>
              </a:rPr>
              <a:t>对</a:t>
            </a:r>
            <a:r>
              <a:rPr lang="zh-CN" altLang="en-US" dirty="0">
                <a:ea typeface="楷体" panose="02010609060101010101" pitchFamily="49" charset="-122"/>
                <a:sym typeface="Symbol" pitchFamily="18" charset="2"/>
              </a:rPr>
              <a:t></a:t>
            </a:r>
            <a:r>
              <a:rPr lang="zh-CN" altLang="en-US" dirty="0">
                <a:ea typeface="楷体" panose="02010609060101010101" pitchFamily="49" charset="-122"/>
              </a:rPr>
              <a:t>无分配律</a:t>
            </a:r>
            <a:endParaRPr lang="en-US" altLang="zh-CN" dirty="0"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20000"/>
              </a:lnSpc>
              <a:defRPr/>
            </a:pPr>
            <a:r>
              <a:rPr lang="zh-CN" altLang="en-US" dirty="0">
                <a:solidFill>
                  <a:srgbClr val="FF0000"/>
                </a:solidFill>
                <a:ea typeface="楷体" panose="02010609060101010101" pitchFamily="49" charset="-122"/>
              </a:rPr>
              <a:t>推理理论</a:t>
            </a:r>
            <a:endParaRPr lang="en-US" altLang="zh-CN" dirty="0">
              <a:solidFill>
                <a:srgbClr val="FF0000"/>
              </a:solidFill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>
                <a:ea typeface="楷体" panose="02010609060101010101" pitchFamily="49" charset="-122"/>
              </a:rPr>
              <a:t>     </a:t>
            </a:r>
            <a:r>
              <a:rPr lang="en-US" altLang="zh-CN" dirty="0">
                <a:ea typeface="楷体" panose="02010609060101010101" pitchFamily="49" charset="-122"/>
              </a:rPr>
              <a:t>(1) </a:t>
            </a:r>
            <a:r>
              <a:rPr lang="en-US" altLang="zh-CN" dirty="0">
                <a:ea typeface="楷体" panose="02010609060101010101" pitchFamily="49" charset="-122"/>
                <a:sym typeface="Symbol" pitchFamily="18" charset="2"/>
              </a:rPr>
              <a:t></a:t>
            </a:r>
            <a:r>
              <a:rPr lang="en-US" altLang="zh-CN" i="1" dirty="0" err="1">
                <a:ea typeface="楷体" panose="02010609060101010101" pitchFamily="49" charset="-122"/>
                <a:sym typeface="Symbol" pitchFamily="18" charset="2"/>
              </a:rPr>
              <a:t>xA</a:t>
            </a:r>
            <a:r>
              <a:rPr lang="en-US" altLang="zh-CN" dirty="0">
                <a:ea typeface="楷体" panose="02010609060101010101" pitchFamily="49" charset="-122"/>
                <a:sym typeface="Symbol" pitchFamily="18" charset="2"/>
              </a:rPr>
              <a:t>(</a:t>
            </a:r>
            <a:r>
              <a:rPr lang="en-US" altLang="zh-CN" i="1" dirty="0">
                <a:ea typeface="楷体" panose="02010609060101010101" pitchFamily="49" charset="-122"/>
                <a:sym typeface="Symbol" pitchFamily="18" charset="2"/>
              </a:rPr>
              <a:t>x</a:t>
            </a:r>
            <a:r>
              <a:rPr lang="en-US" altLang="zh-CN" dirty="0">
                <a:ea typeface="楷体" panose="02010609060101010101" pitchFamily="49" charset="-122"/>
                <a:sym typeface="Symbol" pitchFamily="18" charset="2"/>
              </a:rPr>
              <a:t>)</a:t>
            </a:r>
            <a:r>
              <a:rPr lang="en-US" altLang="zh-CN" i="1" dirty="0" err="1">
                <a:ea typeface="楷体" panose="02010609060101010101" pitchFamily="49" charset="-122"/>
                <a:sym typeface="Symbol" pitchFamily="18" charset="2"/>
              </a:rPr>
              <a:t>xB</a:t>
            </a:r>
            <a:r>
              <a:rPr lang="en-US" altLang="zh-CN" dirty="0">
                <a:ea typeface="楷体" panose="02010609060101010101" pitchFamily="49" charset="-122"/>
                <a:sym typeface="Symbol" pitchFamily="18" charset="2"/>
              </a:rPr>
              <a:t>(</a:t>
            </a:r>
            <a:r>
              <a:rPr lang="en-US" altLang="zh-CN" i="1" dirty="0">
                <a:ea typeface="楷体" panose="02010609060101010101" pitchFamily="49" charset="-122"/>
                <a:sym typeface="Symbol" pitchFamily="18" charset="2"/>
              </a:rPr>
              <a:t>x</a:t>
            </a:r>
            <a:r>
              <a:rPr lang="en-US" altLang="zh-CN" dirty="0">
                <a:ea typeface="楷体" panose="02010609060101010101" pitchFamily="49" charset="-122"/>
                <a:sym typeface="Symbol" pitchFamily="18" charset="2"/>
              </a:rPr>
              <a:t>)  </a:t>
            </a:r>
            <a:r>
              <a:rPr lang="en-US" altLang="zh-CN" i="1" dirty="0">
                <a:ea typeface="楷体" panose="02010609060101010101" pitchFamily="49" charset="-122"/>
                <a:sym typeface="Symbol" pitchFamily="18" charset="2"/>
              </a:rPr>
              <a:t>x</a:t>
            </a:r>
            <a:r>
              <a:rPr lang="en-US" altLang="zh-CN" dirty="0">
                <a:ea typeface="楷体" panose="02010609060101010101" pitchFamily="49" charset="-122"/>
                <a:sym typeface="Symbol" pitchFamily="18" charset="2"/>
              </a:rPr>
              <a:t>(</a:t>
            </a:r>
            <a:r>
              <a:rPr lang="en-US" altLang="zh-CN" i="1" dirty="0">
                <a:ea typeface="楷体" panose="02010609060101010101" pitchFamily="49" charset="-122"/>
                <a:sym typeface="Symbol" pitchFamily="18" charset="2"/>
              </a:rPr>
              <a:t>A</a:t>
            </a:r>
            <a:r>
              <a:rPr lang="en-US" altLang="zh-CN" dirty="0">
                <a:ea typeface="楷体" panose="02010609060101010101" pitchFamily="49" charset="-122"/>
                <a:sym typeface="Symbol" pitchFamily="18" charset="2"/>
              </a:rPr>
              <a:t>(</a:t>
            </a:r>
            <a:r>
              <a:rPr lang="en-US" altLang="zh-CN" i="1" dirty="0">
                <a:ea typeface="楷体" panose="02010609060101010101" pitchFamily="49" charset="-122"/>
                <a:sym typeface="Symbol" pitchFamily="18" charset="2"/>
              </a:rPr>
              <a:t>x</a:t>
            </a:r>
            <a:r>
              <a:rPr lang="en-US" altLang="zh-CN" dirty="0">
                <a:ea typeface="楷体" panose="02010609060101010101" pitchFamily="49" charset="-122"/>
                <a:sym typeface="Symbol" pitchFamily="18" charset="2"/>
              </a:rPr>
              <a:t>)</a:t>
            </a:r>
            <a:r>
              <a:rPr lang="en-US" altLang="zh-CN" i="1" dirty="0">
                <a:ea typeface="楷体" panose="02010609060101010101" pitchFamily="49" charset="-122"/>
                <a:sym typeface="Symbol" pitchFamily="18" charset="2"/>
              </a:rPr>
              <a:t>B</a:t>
            </a:r>
            <a:r>
              <a:rPr lang="en-US" altLang="zh-CN" dirty="0">
                <a:ea typeface="楷体" panose="02010609060101010101" pitchFamily="49" charset="-122"/>
                <a:sym typeface="Symbol" pitchFamily="18" charset="2"/>
              </a:rPr>
              <a:t>(</a:t>
            </a:r>
            <a:r>
              <a:rPr lang="en-US" altLang="zh-CN" i="1" dirty="0">
                <a:ea typeface="楷体" panose="02010609060101010101" pitchFamily="49" charset="-122"/>
                <a:sym typeface="Symbol" pitchFamily="18" charset="2"/>
              </a:rPr>
              <a:t>x</a:t>
            </a:r>
            <a:r>
              <a:rPr lang="en-US" altLang="zh-CN" dirty="0">
                <a:ea typeface="楷体" panose="02010609060101010101" pitchFamily="49" charset="-122"/>
                <a:sym typeface="Symbol" pitchFamily="18" charset="2"/>
              </a:rPr>
              <a:t>)) 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en-US" altLang="zh-CN" dirty="0">
                <a:ea typeface="楷体" panose="02010609060101010101" pitchFamily="49" charset="-122"/>
              </a:rPr>
              <a:t>     (2) </a:t>
            </a:r>
            <a:r>
              <a:rPr lang="en-US" altLang="zh-CN" dirty="0">
                <a:ea typeface="楷体" panose="02010609060101010101" pitchFamily="49" charset="-122"/>
                <a:sym typeface="Symbol" pitchFamily="18" charset="2"/>
              </a:rPr>
              <a:t></a:t>
            </a:r>
            <a:r>
              <a:rPr lang="en-US" altLang="zh-CN" i="1" dirty="0">
                <a:ea typeface="楷体" panose="02010609060101010101" pitchFamily="49" charset="-122"/>
                <a:sym typeface="Symbol" pitchFamily="18" charset="2"/>
              </a:rPr>
              <a:t>x</a:t>
            </a:r>
            <a:r>
              <a:rPr lang="en-US" altLang="zh-CN" dirty="0">
                <a:ea typeface="楷体" panose="02010609060101010101" pitchFamily="49" charset="-122"/>
                <a:sym typeface="Symbol" pitchFamily="18" charset="2"/>
              </a:rPr>
              <a:t>(</a:t>
            </a:r>
            <a:r>
              <a:rPr lang="en-US" altLang="zh-CN" i="1" dirty="0">
                <a:ea typeface="楷体" panose="02010609060101010101" pitchFamily="49" charset="-122"/>
                <a:sym typeface="Symbol" pitchFamily="18" charset="2"/>
              </a:rPr>
              <a:t>A</a:t>
            </a:r>
            <a:r>
              <a:rPr lang="en-US" altLang="zh-CN" dirty="0">
                <a:ea typeface="楷体" panose="02010609060101010101" pitchFamily="49" charset="-122"/>
                <a:sym typeface="Symbol" pitchFamily="18" charset="2"/>
              </a:rPr>
              <a:t>(</a:t>
            </a:r>
            <a:r>
              <a:rPr lang="en-US" altLang="zh-CN" i="1" dirty="0">
                <a:ea typeface="楷体" panose="02010609060101010101" pitchFamily="49" charset="-122"/>
                <a:sym typeface="Symbol" pitchFamily="18" charset="2"/>
              </a:rPr>
              <a:t>x</a:t>
            </a:r>
            <a:r>
              <a:rPr lang="en-US" altLang="zh-CN" dirty="0">
                <a:ea typeface="楷体" panose="02010609060101010101" pitchFamily="49" charset="-122"/>
                <a:sym typeface="Symbol" pitchFamily="18" charset="2"/>
              </a:rPr>
              <a:t>)</a:t>
            </a:r>
            <a:r>
              <a:rPr lang="en-US" altLang="zh-CN" i="1" dirty="0">
                <a:ea typeface="楷体" panose="02010609060101010101" pitchFamily="49" charset="-122"/>
                <a:sym typeface="Symbol" pitchFamily="18" charset="2"/>
              </a:rPr>
              <a:t>B</a:t>
            </a:r>
            <a:r>
              <a:rPr lang="en-US" altLang="zh-CN" dirty="0">
                <a:ea typeface="楷体" panose="02010609060101010101" pitchFamily="49" charset="-122"/>
                <a:sym typeface="Symbol" pitchFamily="18" charset="2"/>
              </a:rPr>
              <a:t>(</a:t>
            </a:r>
            <a:r>
              <a:rPr lang="en-US" altLang="zh-CN" i="1" dirty="0">
                <a:ea typeface="楷体" panose="02010609060101010101" pitchFamily="49" charset="-122"/>
                <a:sym typeface="Symbol" pitchFamily="18" charset="2"/>
              </a:rPr>
              <a:t>x</a:t>
            </a:r>
            <a:r>
              <a:rPr lang="en-US" altLang="zh-CN" dirty="0">
                <a:ea typeface="楷体" panose="02010609060101010101" pitchFamily="49" charset="-122"/>
                <a:sym typeface="Symbol" pitchFamily="18" charset="2"/>
              </a:rPr>
              <a:t>))</a:t>
            </a:r>
            <a:r>
              <a:rPr lang="en-US" altLang="zh-CN" i="1" dirty="0" err="1">
                <a:ea typeface="楷体" panose="02010609060101010101" pitchFamily="49" charset="-122"/>
                <a:sym typeface="Symbol" pitchFamily="18" charset="2"/>
              </a:rPr>
              <a:t>xA</a:t>
            </a:r>
            <a:r>
              <a:rPr lang="en-US" altLang="zh-CN" dirty="0">
                <a:ea typeface="楷体" panose="02010609060101010101" pitchFamily="49" charset="-122"/>
                <a:sym typeface="Symbol" pitchFamily="18" charset="2"/>
              </a:rPr>
              <a:t>(</a:t>
            </a:r>
            <a:r>
              <a:rPr lang="en-US" altLang="zh-CN" i="1" dirty="0">
                <a:ea typeface="楷体" panose="02010609060101010101" pitchFamily="49" charset="-122"/>
                <a:sym typeface="Symbol" pitchFamily="18" charset="2"/>
              </a:rPr>
              <a:t>x</a:t>
            </a:r>
            <a:r>
              <a:rPr lang="en-US" altLang="zh-CN" dirty="0">
                <a:ea typeface="楷体" panose="02010609060101010101" pitchFamily="49" charset="-122"/>
                <a:sym typeface="Symbol" pitchFamily="18" charset="2"/>
              </a:rPr>
              <a:t>)</a:t>
            </a:r>
            <a:r>
              <a:rPr lang="en-US" altLang="zh-CN" i="1" dirty="0" err="1">
                <a:ea typeface="楷体" panose="02010609060101010101" pitchFamily="49" charset="-122"/>
                <a:sym typeface="Symbol" pitchFamily="18" charset="2"/>
              </a:rPr>
              <a:t>xB</a:t>
            </a:r>
            <a:r>
              <a:rPr lang="en-US" altLang="zh-CN" dirty="0">
                <a:ea typeface="楷体" panose="02010609060101010101" pitchFamily="49" charset="-122"/>
                <a:sym typeface="Symbol" pitchFamily="18" charset="2"/>
              </a:rPr>
              <a:t>(</a:t>
            </a:r>
            <a:r>
              <a:rPr lang="en-US" altLang="zh-CN" i="1" dirty="0">
                <a:ea typeface="楷体" panose="02010609060101010101" pitchFamily="49" charset="-122"/>
                <a:sym typeface="Symbol" pitchFamily="18" charset="2"/>
              </a:rPr>
              <a:t>x</a:t>
            </a:r>
            <a:r>
              <a:rPr lang="en-US" altLang="zh-CN" dirty="0">
                <a:ea typeface="楷体" panose="02010609060101010101" pitchFamily="49" charset="-122"/>
                <a:sym typeface="Symbol" pitchFamily="18" charset="2"/>
              </a:rPr>
              <a:t>)</a:t>
            </a:r>
            <a:endParaRPr lang="en-US" altLang="zh-CN" i="1" dirty="0">
              <a:ea typeface="楷体" panose="02010609060101010101" pitchFamily="49" charset="-122"/>
              <a:sym typeface="Symbol" pitchFamily="18" charset="2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en-US" altLang="zh-CN" dirty="0">
                <a:ea typeface="楷体" panose="02010609060101010101" pitchFamily="49" charset="-122"/>
              </a:rPr>
              <a:t>     (3) </a:t>
            </a:r>
            <a:r>
              <a:rPr lang="en-US" altLang="zh-CN" dirty="0">
                <a:ea typeface="楷体" panose="02010609060101010101" pitchFamily="49" charset="-122"/>
                <a:sym typeface="Symbol" pitchFamily="18" charset="2"/>
              </a:rPr>
              <a:t></a:t>
            </a:r>
            <a:r>
              <a:rPr lang="en-US" altLang="zh-CN" i="1" dirty="0">
                <a:ea typeface="楷体" panose="02010609060101010101" pitchFamily="49" charset="-122"/>
                <a:sym typeface="Symbol" pitchFamily="18" charset="2"/>
              </a:rPr>
              <a:t>x</a:t>
            </a:r>
            <a:r>
              <a:rPr lang="en-US" altLang="zh-CN" dirty="0">
                <a:ea typeface="楷体" panose="02010609060101010101" pitchFamily="49" charset="-122"/>
                <a:sym typeface="Symbol" pitchFamily="18" charset="2"/>
              </a:rPr>
              <a:t>(</a:t>
            </a:r>
            <a:r>
              <a:rPr lang="en-US" altLang="zh-CN" i="1" dirty="0">
                <a:ea typeface="楷体" panose="02010609060101010101" pitchFamily="49" charset="-122"/>
                <a:sym typeface="Symbol" pitchFamily="18" charset="2"/>
              </a:rPr>
              <a:t>A</a:t>
            </a:r>
            <a:r>
              <a:rPr lang="en-US" altLang="zh-CN" dirty="0">
                <a:ea typeface="楷体" panose="02010609060101010101" pitchFamily="49" charset="-122"/>
                <a:sym typeface="Symbol" pitchFamily="18" charset="2"/>
              </a:rPr>
              <a:t>(</a:t>
            </a:r>
            <a:r>
              <a:rPr lang="en-US" altLang="zh-CN" i="1" dirty="0">
                <a:ea typeface="楷体" panose="02010609060101010101" pitchFamily="49" charset="-122"/>
                <a:sym typeface="Symbol" pitchFamily="18" charset="2"/>
              </a:rPr>
              <a:t>x</a:t>
            </a:r>
            <a:r>
              <a:rPr lang="en-US" altLang="zh-CN" dirty="0">
                <a:ea typeface="楷体" panose="02010609060101010101" pitchFamily="49" charset="-122"/>
                <a:sym typeface="Symbol" pitchFamily="18" charset="2"/>
              </a:rPr>
              <a:t>)</a:t>
            </a:r>
            <a:r>
              <a:rPr lang="en-US" altLang="zh-CN" i="1" dirty="0">
                <a:ea typeface="楷体" panose="02010609060101010101" pitchFamily="49" charset="-122"/>
                <a:sym typeface="Symbol" pitchFamily="18" charset="2"/>
              </a:rPr>
              <a:t>B</a:t>
            </a:r>
            <a:r>
              <a:rPr lang="en-US" altLang="zh-CN" dirty="0">
                <a:ea typeface="楷体" panose="02010609060101010101" pitchFamily="49" charset="-122"/>
                <a:sym typeface="Symbol" pitchFamily="18" charset="2"/>
              </a:rPr>
              <a:t>(</a:t>
            </a:r>
            <a:r>
              <a:rPr lang="en-US" altLang="zh-CN" i="1" dirty="0">
                <a:ea typeface="楷体" panose="02010609060101010101" pitchFamily="49" charset="-122"/>
                <a:sym typeface="Symbol" pitchFamily="18" charset="2"/>
              </a:rPr>
              <a:t>x</a:t>
            </a:r>
            <a:r>
              <a:rPr lang="en-US" altLang="zh-CN" dirty="0">
                <a:ea typeface="楷体" panose="02010609060101010101" pitchFamily="49" charset="-122"/>
                <a:sym typeface="Symbol" pitchFamily="18" charset="2"/>
              </a:rPr>
              <a:t>))  </a:t>
            </a:r>
            <a:r>
              <a:rPr lang="en-US" altLang="zh-CN" i="1" dirty="0" err="1">
                <a:ea typeface="楷体" panose="02010609060101010101" pitchFamily="49" charset="-122"/>
                <a:sym typeface="Symbol" pitchFamily="18" charset="2"/>
              </a:rPr>
              <a:t>xA</a:t>
            </a:r>
            <a:r>
              <a:rPr lang="en-US" altLang="zh-CN" dirty="0">
                <a:ea typeface="楷体" panose="02010609060101010101" pitchFamily="49" charset="-122"/>
                <a:sym typeface="Symbol" pitchFamily="18" charset="2"/>
              </a:rPr>
              <a:t>(</a:t>
            </a:r>
            <a:r>
              <a:rPr lang="en-US" altLang="zh-CN" i="1" dirty="0">
                <a:ea typeface="楷体" panose="02010609060101010101" pitchFamily="49" charset="-122"/>
                <a:sym typeface="Symbol" pitchFamily="18" charset="2"/>
              </a:rPr>
              <a:t>x</a:t>
            </a:r>
            <a:r>
              <a:rPr lang="en-US" altLang="zh-CN" dirty="0">
                <a:ea typeface="楷体" panose="02010609060101010101" pitchFamily="49" charset="-122"/>
                <a:sym typeface="Symbol" pitchFamily="18" charset="2"/>
              </a:rPr>
              <a:t>)</a:t>
            </a:r>
            <a:r>
              <a:rPr lang="en-US" altLang="zh-CN" i="1" dirty="0" err="1">
                <a:ea typeface="楷体" panose="02010609060101010101" pitchFamily="49" charset="-122"/>
                <a:sym typeface="Symbol" pitchFamily="18" charset="2"/>
              </a:rPr>
              <a:t>xB</a:t>
            </a:r>
            <a:r>
              <a:rPr lang="en-US" altLang="zh-CN" dirty="0">
                <a:ea typeface="楷体" panose="02010609060101010101" pitchFamily="49" charset="-122"/>
                <a:sym typeface="Symbol" pitchFamily="18" charset="2"/>
              </a:rPr>
              <a:t>(</a:t>
            </a:r>
            <a:r>
              <a:rPr lang="en-US" altLang="zh-CN" i="1" dirty="0">
                <a:ea typeface="楷体" panose="02010609060101010101" pitchFamily="49" charset="-122"/>
                <a:sym typeface="Symbol" pitchFamily="18" charset="2"/>
              </a:rPr>
              <a:t>x</a:t>
            </a:r>
            <a:r>
              <a:rPr lang="en-US" altLang="zh-CN" dirty="0">
                <a:ea typeface="楷体" panose="02010609060101010101" pitchFamily="49" charset="-122"/>
                <a:sym typeface="Symbol" pitchFamily="18" charset="2"/>
              </a:rPr>
              <a:t>)</a:t>
            </a:r>
            <a:endParaRPr lang="en-US" altLang="zh-CN" dirty="0"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en-US" altLang="zh-CN" dirty="0">
                <a:ea typeface="楷体" panose="02010609060101010101" pitchFamily="49" charset="-122"/>
              </a:rPr>
              <a:t>     (4</a:t>
            </a:r>
            <a:r>
              <a:rPr lang="en-US" altLang="zh-CN">
                <a:ea typeface="楷体" panose="02010609060101010101" pitchFamily="49" charset="-122"/>
              </a:rPr>
              <a:t>) </a:t>
            </a:r>
            <a:r>
              <a:rPr lang="en-US" altLang="zh-CN">
                <a:ea typeface="楷体" panose="02010609060101010101" pitchFamily="49" charset="-122"/>
                <a:sym typeface="Symbol" pitchFamily="18" charset="2"/>
              </a:rPr>
              <a:t></a:t>
            </a:r>
            <a:r>
              <a:rPr lang="en-US" altLang="zh-CN" i="1">
                <a:ea typeface="楷体" panose="02010609060101010101" pitchFamily="49" charset="-122"/>
                <a:sym typeface="Symbol" pitchFamily="18" charset="2"/>
              </a:rPr>
              <a:t>x</a:t>
            </a:r>
            <a:r>
              <a:rPr lang="en-US" altLang="zh-CN" dirty="0">
                <a:ea typeface="楷体" panose="02010609060101010101" pitchFamily="49" charset="-122"/>
                <a:sym typeface="Symbol" pitchFamily="18" charset="2"/>
              </a:rPr>
              <a:t>(</a:t>
            </a:r>
            <a:r>
              <a:rPr lang="en-US" altLang="zh-CN" i="1" dirty="0">
                <a:ea typeface="楷体" panose="02010609060101010101" pitchFamily="49" charset="-122"/>
                <a:sym typeface="Symbol" pitchFamily="18" charset="2"/>
              </a:rPr>
              <a:t>A</a:t>
            </a:r>
            <a:r>
              <a:rPr lang="en-US" altLang="zh-CN" dirty="0">
                <a:ea typeface="楷体" panose="02010609060101010101" pitchFamily="49" charset="-122"/>
                <a:sym typeface="Symbol" pitchFamily="18" charset="2"/>
              </a:rPr>
              <a:t>(</a:t>
            </a:r>
            <a:r>
              <a:rPr lang="en-US" altLang="zh-CN" i="1" dirty="0">
                <a:ea typeface="楷体" panose="02010609060101010101" pitchFamily="49" charset="-122"/>
                <a:sym typeface="Symbol" pitchFamily="18" charset="2"/>
              </a:rPr>
              <a:t>x</a:t>
            </a:r>
            <a:r>
              <a:rPr lang="en-US" altLang="zh-CN" dirty="0">
                <a:ea typeface="楷体" panose="02010609060101010101" pitchFamily="49" charset="-122"/>
                <a:sym typeface="Symbol" pitchFamily="18" charset="2"/>
              </a:rPr>
              <a:t>)</a:t>
            </a:r>
            <a:r>
              <a:rPr lang="en-US" altLang="zh-CN" i="1" dirty="0">
                <a:ea typeface="楷体" panose="02010609060101010101" pitchFamily="49" charset="-122"/>
                <a:sym typeface="Symbol" pitchFamily="18" charset="2"/>
              </a:rPr>
              <a:t>B</a:t>
            </a:r>
            <a:r>
              <a:rPr lang="en-US" altLang="zh-CN" dirty="0">
                <a:ea typeface="楷体" panose="02010609060101010101" pitchFamily="49" charset="-122"/>
                <a:sym typeface="Symbol" pitchFamily="18" charset="2"/>
              </a:rPr>
              <a:t>(</a:t>
            </a:r>
            <a:r>
              <a:rPr lang="en-US" altLang="zh-CN" i="1" dirty="0">
                <a:ea typeface="楷体" panose="02010609060101010101" pitchFamily="49" charset="-122"/>
                <a:sym typeface="Symbol" pitchFamily="18" charset="2"/>
              </a:rPr>
              <a:t>x</a:t>
            </a:r>
            <a:r>
              <a:rPr lang="en-US" altLang="zh-CN" dirty="0">
                <a:ea typeface="楷体" panose="02010609060101010101" pitchFamily="49" charset="-122"/>
                <a:sym typeface="Symbol" pitchFamily="18" charset="2"/>
              </a:rPr>
              <a:t>))  </a:t>
            </a:r>
            <a:r>
              <a:rPr lang="en-US" altLang="zh-CN" i="1" dirty="0" err="1">
                <a:ea typeface="楷体" panose="02010609060101010101" pitchFamily="49" charset="-122"/>
                <a:sym typeface="Symbol" pitchFamily="18" charset="2"/>
              </a:rPr>
              <a:t>xA</a:t>
            </a:r>
            <a:r>
              <a:rPr lang="en-US" altLang="zh-CN" dirty="0">
                <a:ea typeface="楷体" panose="02010609060101010101" pitchFamily="49" charset="-122"/>
                <a:sym typeface="Symbol" pitchFamily="18" charset="2"/>
              </a:rPr>
              <a:t>(</a:t>
            </a:r>
            <a:r>
              <a:rPr lang="en-US" altLang="zh-CN" i="1" dirty="0">
                <a:ea typeface="楷体" panose="02010609060101010101" pitchFamily="49" charset="-122"/>
                <a:sym typeface="Symbol" pitchFamily="18" charset="2"/>
              </a:rPr>
              <a:t>x</a:t>
            </a:r>
            <a:r>
              <a:rPr lang="en-US" altLang="zh-CN" dirty="0">
                <a:ea typeface="楷体" panose="02010609060101010101" pitchFamily="49" charset="-122"/>
                <a:sym typeface="Symbol" pitchFamily="18" charset="2"/>
              </a:rPr>
              <a:t>)</a:t>
            </a:r>
            <a:r>
              <a:rPr lang="en-US" altLang="zh-CN" i="1" dirty="0" err="1">
                <a:ea typeface="楷体" panose="02010609060101010101" pitchFamily="49" charset="-122"/>
                <a:sym typeface="Symbol" pitchFamily="18" charset="2"/>
              </a:rPr>
              <a:t>xB</a:t>
            </a:r>
            <a:r>
              <a:rPr lang="en-US" altLang="zh-CN" dirty="0">
                <a:ea typeface="楷体" panose="02010609060101010101" pitchFamily="49" charset="-122"/>
                <a:sym typeface="Symbol" pitchFamily="18" charset="2"/>
              </a:rPr>
              <a:t>(</a:t>
            </a:r>
            <a:r>
              <a:rPr lang="en-US" altLang="zh-CN" i="1" dirty="0">
                <a:ea typeface="楷体" panose="02010609060101010101" pitchFamily="49" charset="-122"/>
                <a:sym typeface="Symbol" pitchFamily="18" charset="2"/>
              </a:rPr>
              <a:t>x</a:t>
            </a:r>
            <a:r>
              <a:rPr lang="en-US" altLang="zh-CN" dirty="0">
                <a:ea typeface="楷体" panose="02010609060101010101" pitchFamily="49" charset="-122"/>
                <a:sym typeface="Symbol" pitchFamily="18" charset="2"/>
              </a:rPr>
              <a:t>)</a:t>
            </a:r>
            <a:endParaRPr lang="zh-CN" altLang="en-US" dirty="0"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灯片编号占位符 5">
            <a:extLst>
              <a:ext uri="{FF2B5EF4-FFF2-40B4-BE49-F238E27FC236}">
                <a16:creationId xmlns:a16="http://schemas.microsoft.com/office/drawing/2014/main" id="{CF86E0A5-BA7C-4B6A-AEB5-16FCC9276C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1C182C62-5410-4F0F-ADD9-5A75495972A2}" type="slidenum">
              <a:rPr lang="en-US" altLang="zh-CN" sz="1400" b="0" smtClean="0"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20</a:t>
            </a:fld>
            <a:endParaRPr lang="en-US" altLang="zh-CN" sz="1400" b="0">
              <a:ea typeface="楷体" panose="02010609060101010101" pitchFamily="49" charset="-122"/>
            </a:endParaRPr>
          </a:p>
        </p:txBody>
      </p:sp>
      <p:sp>
        <p:nvSpPr>
          <p:cNvPr id="49155" name="Rectangle 2">
            <a:extLst>
              <a:ext uri="{FF2B5EF4-FFF2-40B4-BE49-F238E27FC236}">
                <a16:creationId xmlns:a16="http://schemas.microsoft.com/office/drawing/2014/main" id="{3CE36A43-77AD-4EB3-9C3C-E01ADFE95AF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等式代入法</a:t>
            </a:r>
          </a:p>
        </p:txBody>
      </p:sp>
      <p:sp>
        <p:nvSpPr>
          <p:cNvPr id="49156" name="Rectangle 3">
            <a:extLst>
              <a:ext uri="{FF2B5EF4-FFF2-40B4-BE49-F238E27FC236}">
                <a16:creationId xmlns:a16="http://schemas.microsoft.com/office/drawing/2014/main" id="{C7517CCA-F479-47E2-84DF-7A7A83080FE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50863" y="1196975"/>
            <a:ext cx="9598025" cy="5256361"/>
          </a:xfrm>
        </p:spPr>
        <p:txBody>
          <a:bodyPr/>
          <a:lstStyle/>
          <a:p>
            <a:pPr marL="1249363" indent="-1249363" eaLnBrk="1" hangingPunct="1">
              <a:lnSpc>
                <a:spcPct val="150000"/>
              </a:lnSpc>
            </a:pPr>
            <a:r>
              <a:rPr lang="zh-CN" altLang="en-US" dirty="0">
                <a:ea typeface="楷体" panose="02010609060101010101" pitchFamily="49" charset="-122"/>
              </a:rPr>
              <a:t>方法二：等式置换法</a:t>
            </a:r>
          </a:p>
          <a:p>
            <a:pPr marL="1249363" indent="-1249363" eaLnBrk="1" hangingPunct="1">
              <a:lnSpc>
                <a:spcPct val="150000"/>
              </a:lnSpc>
            </a:pPr>
            <a:r>
              <a:rPr lang="zh-CN" altLang="en-US" dirty="0">
                <a:solidFill>
                  <a:srgbClr val="A50021"/>
                </a:solidFill>
                <a:ea typeface="楷体" panose="02010609060101010101" pitchFamily="49" charset="-122"/>
              </a:rPr>
              <a:t>例</a:t>
            </a:r>
            <a:r>
              <a:rPr lang="en-US" altLang="zh-CN" dirty="0">
                <a:solidFill>
                  <a:srgbClr val="A50021"/>
                </a:solidFill>
                <a:ea typeface="楷体" panose="02010609060101010101" pitchFamily="49" charset="-122"/>
              </a:rPr>
              <a:t>5</a:t>
            </a:r>
            <a:r>
              <a:rPr lang="en-US" altLang="zh-CN" dirty="0">
                <a:ea typeface="楷体" panose="02010609060101010101" pitchFamily="49" charset="-122"/>
              </a:rPr>
              <a:t>   </a:t>
            </a:r>
            <a:r>
              <a:rPr lang="zh-CN" altLang="en-US" dirty="0">
                <a:ea typeface="楷体" panose="02010609060101010101" pitchFamily="49" charset="-122"/>
              </a:rPr>
              <a:t>假设交换律、分配律、同一律、零律已经成立，证明吸收律</a:t>
            </a:r>
            <a:r>
              <a:rPr lang="en-US" altLang="zh-CN" dirty="0">
                <a:ea typeface="楷体" panose="02010609060101010101" pitchFamily="49" charset="-122"/>
              </a:rPr>
              <a:t>.  </a:t>
            </a:r>
            <a:endParaRPr lang="en-US" altLang="zh-CN" i="1" dirty="0">
              <a:ea typeface="楷体" panose="02010609060101010101" pitchFamily="49" charset="-122"/>
            </a:endParaRPr>
          </a:p>
          <a:p>
            <a:pPr marL="1249363" indent="-1249363" eaLnBrk="1" hangingPunct="1">
              <a:lnSpc>
                <a:spcPct val="150000"/>
              </a:lnSpc>
            </a:pPr>
            <a:r>
              <a:rPr lang="zh-CN" altLang="en-US" dirty="0">
                <a:ea typeface="楷体" panose="02010609060101010101" pitchFamily="49" charset="-122"/>
              </a:rPr>
              <a:t>证 </a:t>
            </a:r>
            <a:r>
              <a:rPr lang="zh-CN" altLang="en-US" i="1" dirty="0">
                <a:ea typeface="楷体" panose="02010609060101010101" pitchFamily="49" charset="-122"/>
              </a:rPr>
              <a:t>             </a:t>
            </a:r>
            <a:r>
              <a:rPr lang="en-US" altLang="zh-CN" i="1" dirty="0">
                <a:ea typeface="楷体" panose="02010609060101010101" pitchFamily="49" charset="-122"/>
              </a:rPr>
              <a:t>A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</a:t>
            </a:r>
            <a:r>
              <a:rPr lang="en-US" altLang="zh-CN" dirty="0">
                <a:ea typeface="楷体" panose="02010609060101010101" pitchFamily="49" charset="-122"/>
              </a:rPr>
              <a:t>(</a:t>
            </a:r>
            <a:r>
              <a:rPr lang="en-US" altLang="zh-CN" i="1" dirty="0">
                <a:ea typeface="楷体" panose="02010609060101010101" pitchFamily="49" charset="-122"/>
              </a:rPr>
              <a:t>A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</a:t>
            </a:r>
            <a:r>
              <a:rPr lang="en-US" altLang="zh-CN" i="1" dirty="0">
                <a:ea typeface="楷体" panose="02010609060101010101" pitchFamily="49" charset="-122"/>
              </a:rPr>
              <a:t>B</a:t>
            </a:r>
            <a:r>
              <a:rPr lang="en-US" altLang="zh-CN" dirty="0">
                <a:ea typeface="楷体" panose="02010609060101010101" pitchFamily="49" charset="-122"/>
              </a:rPr>
              <a:t>) </a:t>
            </a:r>
          </a:p>
          <a:p>
            <a:pPr marL="1249363" indent="-1249363" eaLnBrk="1" hangingPunct="1">
              <a:lnSpc>
                <a:spcPct val="150000"/>
              </a:lnSpc>
            </a:pPr>
            <a:r>
              <a:rPr lang="en-US" altLang="zh-CN" dirty="0">
                <a:ea typeface="楷体" panose="02010609060101010101" pitchFamily="49" charset="-122"/>
              </a:rPr>
              <a:t>               = (</a:t>
            </a:r>
            <a:r>
              <a:rPr lang="en-US" altLang="zh-CN" i="1" dirty="0">
                <a:ea typeface="楷体" panose="02010609060101010101" pitchFamily="49" charset="-122"/>
              </a:rPr>
              <a:t>A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</a:t>
            </a:r>
            <a:r>
              <a:rPr lang="en-US" altLang="zh-CN" i="1" dirty="0">
                <a:ea typeface="楷体" panose="02010609060101010101" pitchFamily="49" charset="-122"/>
              </a:rPr>
              <a:t>E</a:t>
            </a:r>
            <a:r>
              <a:rPr lang="en-US" altLang="zh-CN" dirty="0">
                <a:ea typeface="楷体" panose="02010609060101010101" pitchFamily="49" charset="-122"/>
              </a:rPr>
              <a:t>)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</a:t>
            </a:r>
            <a:r>
              <a:rPr lang="en-US" altLang="zh-CN" dirty="0">
                <a:ea typeface="楷体" panose="02010609060101010101" pitchFamily="49" charset="-122"/>
              </a:rPr>
              <a:t>(</a:t>
            </a:r>
            <a:r>
              <a:rPr lang="en-US" altLang="zh-CN" i="1" dirty="0">
                <a:ea typeface="楷体" panose="02010609060101010101" pitchFamily="49" charset="-122"/>
              </a:rPr>
              <a:t>A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</a:t>
            </a:r>
            <a:r>
              <a:rPr lang="en-US" altLang="zh-CN" i="1" dirty="0">
                <a:ea typeface="楷体" panose="02010609060101010101" pitchFamily="49" charset="-122"/>
              </a:rPr>
              <a:t>B</a:t>
            </a:r>
            <a:r>
              <a:rPr lang="en-US" altLang="zh-CN" dirty="0">
                <a:ea typeface="楷体" panose="02010609060101010101" pitchFamily="49" charset="-122"/>
              </a:rPr>
              <a:t>)               </a:t>
            </a:r>
            <a:r>
              <a:rPr lang="zh-CN" altLang="en-US" dirty="0">
                <a:ea typeface="楷体" panose="02010609060101010101" pitchFamily="49" charset="-122"/>
              </a:rPr>
              <a:t>（同一律）</a:t>
            </a:r>
          </a:p>
          <a:p>
            <a:pPr marL="1249363" indent="-1249363" eaLnBrk="1" hangingPunct="1">
              <a:lnSpc>
                <a:spcPct val="150000"/>
              </a:lnSpc>
            </a:pPr>
            <a:r>
              <a:rPr lang="zh-CN" altLang="en-US" dirty="0">
                <a:ea typeface="楷体" panose="02010609060101010101" pitchFamily="49" charset="-122"/>
              </a:rPr>
              <a:t>               </a:t>
            </a:r>
            <a:r>
              <a:rPr lang="en-US" altLang="zh-CN" dirty="0">
                <a:ea typeface="楷体" panose="02010609060101010101" pitchFamily="49" charset="-122"/>
              </a:rPr>
              <a:t>= </a:t>
            </a:r>
            <a:r>
              <a:rPr lang="en-US" altLang="zh-CN" i="1" dirty="0">
                <a:ea typeface="楷体" panose="02010609060101010101" pitchFamily="49" charset="-122"/>
              </a:rPr>
              <a:t>A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</a:t>
            </a:r>
            <a:r>
              <a:rPr lang="en-US" altLang="zh-CN" dirty="0">
                <a:ea typeface="楷体" panose="02010609060101010101" pitchFamily="49" charset="-122"/>
              </a:rPr>
              <a:t>(</a:t>
            </a:r>
            <a:r>
              <a:rPr lang="en-US" altLang="zh-CN" i="1" dirty="0">
                <a:ea typeface="楷体" panose="02010609060101010101" pitchFamily="49" charset="-122"/>
              </a:rPr>
              <a:t>E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</a:t>
            </a:r>
            <a:r>
              <a:rPr lang="en-US" altLang="zh-CN" i="1" dirty="0">
                <a:ea typeface="楷体" panose="02010609060101010101" pitchFamily="49" charset="-122"/>
              </a:rPr>
              <a:t>B</a:t>
            </a:r>
            <a:r>
              <a:rPr lang="en-US" altLang="zh-CN" dirty="0">
                <a:ea typeface="楷体" panose="02010609060101010101" pitchFamily="49" charset="-122"/>
              </a:rPr>
              <a:t>)                       </a:t>
            </a:r>
            <a:r>
              <a:rPr lang="zh-CN" altLang="en-US" dirty="0">
                <a:ea typeface="楷体" panose="02010609060101010101" pitchFamily="49" charset="-122"/>
              </a:rPr>
              <a:t>（分配律）    </a:t>
            </a:r>
          </a:p>
          <a:p>
            <a:pPr marL="1249363" indent="-1249363" eaLnBrk="1" hangingPunct="1">
              <a:lnSpc>
                <a:spcPct val="150000"/>
              </a:lnSpc>
            </a:pPr>
            <a:r>
              <a:rPr lang="zh-CN" altLang="en-US" dirty="0">
                <a:ea typeface="楷体" panose="02010609060101010101" pitchFamily="49" charset="-122"/>
              </a:rPr>
              <a:t>               </a:t>
            </a:r>
            <a:r>
              <a:rPr lang="en-US" altLang="zh-CN" dirty="0">
                <a:ea typeface="楷体" panose="02010609060101010101" pitchFamily="49" charset="-122"/>
              </a:rPr>
              <a:t>= </a:t>
            </a:r>
            <a:r>
              <a:rPr lang="en-US" altLang="zh-CN" i="1" dirty="0">
                <a:ea typeface="楷体" panose="02010609060101010101" pitchFamily="49" charset="-122"/>
              </a:rPr>
              <a:t>A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</a:t>
            </a:r>
            <a:r>
              <a:rPr lang="en-US" altLang="zh-CN" dirty="0">
                <a:ea typeface="楷体" panose="02010609060101010101" pitchFamily="49" charset="-122"/>
              </a:rPr>
              <a:t>(</a:t>
            </a:r>
            <a:r>
              <a:rPr lang="en-US" altLang="zh-CN" i="1" dirty="0">
                <a:ea typeface="楷体" panose="02010609060101010101" pitchFamily="49" charset="-122"/>
              </a:rPr>
              <a:t>B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</a:t>
            </a:r>
            <a:r>
              <a:rPr lang="en-US" altLang="zh-CN" i="1" dirty="0">
                <a:ea typeface="楷体" panose="02010609060101010101" pitchFamily="49" charset="-122"/>
              </a:rPr>
              <a:t>E</a:t>
            </a:r>
            <a:r>
              <a:rPr lang="en-US" altLang="zh-CN" dirty="0">
                <a:ea typeface="楷体" panose="02010609060101010101" pitchFamily="49" charset="-122"/>
              </a:rPr>
              <a:t>)                       </a:t>
            </a:r>
            <a:r>
              <a:rPr lang="zh-CN" altLang="en-US" dirty="0">
                <a:ea typeface="楷体" panose="02010609060101010101" pitchFamily="49" charset="-122"/>
              </a:rPr>
              <a:t>（交换律）</a:t>
            </a:r>
          </a:p>
          <a:p>
            <a:pPr marL="1249363" indent="-1249363" eaLnBrk="1" hangingPunct="1">
              <a:lnSpc>
                <a:spcPct val="150000"/>
              </a:lnSpc>
            </a:pPr>
            <a:r>
              <a:rPr lang="zh-CN" altLang="en-US" dirty="0">
                <a:ea typeface="楷体" panose="02010609060101010101" pitchFamily="49" charset="-122"/>
              </a:rPr>
              <a:t>               </a:t>
            </a:r>
            <a:r>
              <a:rPr lang="en-US" altLang="zh-CN" dirty="0">
                <a:ea typeface="楷体" panose="02010609060101010101" pitchFamily="49" charset="-122"/>
              </a:rPr>
              <a:t>= </a:t>
            </a:r>
            <a:r>
              <a:rPr lang="en-US" altLang="zh-CN" i="1" dirty="0">
                <a:ea typeface="楷体" panose="02010609060101010101" pitchFamily="49" charset="-122"/>
              </a:rPr>
              <a:t>A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</a:t>
            </a:r>
            <a:r>
              <a:rPr lang="en-US" altLang="zh-CN" i="1" dirty="0">
                <a:ea typeface="楷体" panose="02010609060101010101" pitchFamily="49" charset="-122"/>
              </a:rPr>
              <a:t>E                                </a:t>
            </a:r>
            <a:r>
              <a:rPr lang="zh-CN" altLang="en-US" dirty="0">
                <a:ea typeface="楷体" panose="02010609060101010101" pitchFamily="49" charset="-122"/>
              </a:rPr>
              <a:t>（零律）</a:t>
            </a:r>
          </a:p>
          <a:p>
            <a:pPr marL="1249363" indent="-1249363" eaLnBrk="1" hangingPunct="1">
              <a:lnSpc>
                <a:spcPct val="150000"/>
              </a:lnSpc>
            </a:pPr>
            <a:r>
              <a:rPr lang="zh-CN" altLang="en-US" i="1" dirty="0">
                <a:ea typeface="楷体" panose="02010609060101010101" pitchFamily="49" charset="-122"/>
              </a:rPr>
              <a:t>               </a:t>
            </a:r>
            <a:r>
              <a:rPr lang="en-US" altLang="zh-CN" dirty="0">
                <a:ea typeface="楷体" panose="02010609060101010101" pitchFamily="49" charset="-122"/>
              </a:rPr>
              <a:t>= </a:t>
            </a:r>
            <a:r>
              <a:rPr lang="en-US" altLang="zh-CN" i="1" dirty="0">
                <a:ea typeface="楷体" panose="02010609060101010101" pitchFamily="49" charset="-122"/>
              </a:rPr>
              <a:t>A                                      </a:t>
            </a:r>
            <a:r>
              <a:rPr lang="zh-CN" altLang="en-US" dirty="0">
                <a:ea typeface="楷体" panose="02010609060101010101" pitchFamily="49" charset="-122"/>
              </a:rPr>
              <a:t>（同一律）</a:t>
            </a:r>
          </a:p>
        </p:txBody>
      </p:sp>
    </p:spTree>
  </p:cSld>
  <p:clrMapOvr>
    <a:masterClrMapping/>
  </p:clrMapOvr>
  <p:transition spd="slow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灯片编号占位符 5">
            <a:extLst>
              <a:ext uri="{FF2B5EF4-FFF2-40B4-BE49-F238E27FC236}">
                <a16:creationId xmlns:a16="http://schemas.microsoft.com/office/drawing/2014/main" id="{E109185B-ECB8-4271-A66A-809E16D80C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2D21EE5E-2EC9-4EFD-BB5A-8420CB24150C}" type="slidenum">
              <a:rPr lang="en-US" altLang="zh-CN" sz="1400" b="0" smtClean="0"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21</a:t>
            </a:fld>
            <a:endParaRPr lang="en-US" altLang="zh-CN" sz="1400" b="0">
              <a:ea typeface="楷体" panose="02010609060101010101" pitchFamily="49" charset="-122"/>
            </a:endParaRPr>
          </a:p>
        </p:txBody>
      </p:sp>
      <p:sp>
        <p:nvSpPr>
          <p:cNvPr id="51203" name="Rectangle 2">
            <a:extLst>
              <a:ext uri="{FF2B5EF4-FFF2-40B4-BE49-F238E27FC236}">
                <a16:creationId xmlns:a16="http://schemas.microsoft.com/office/drawing/2014/main" id="{60931532-CB53-442C-BDAC-F89B54A1391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包含等价条件的证明</a:t>
            </a:r>
          </a:p>
        </p:txBody>
      </p:sp>
      <p:sp>
        <p:nvSpPr>
          <p:cNvPr id="51204" name="Rectangle 3">
            <a:extLst>
              <a:ext uri="{FF2B5EF4-FFF2-40B4-BE49-F238E27FC236}">
                <a16:creationId xmlns:a16="http://schemas.microsoft.com/office/drawing/2014/main" id="{391CD9BF-CC5A-4D7C-90AB-E3B331A6B66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99243" y="1166018"/>
            <a:ext cx="11593513" cy="5143301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dirty="0">
                <a:solidFill>
                  <a:srgbClr val="A50021"/>
                </a:solidFill>
                <a:ea typeface="楷体" panose="02010609060101010101" pitchFamily="49" charset="-122"/>
              </a:rPr>
              <a:t>例</a:t>
            </a:r>
            <a:r>
              <a:rPr lang="en-US" altLang="zh-CN" dirty="0">
                <a:solidFill>
                  <a:srgbClr val="A50021"/>
                </a:solidFill>
                <a:ea typeface="楷体" panose="02010609060101010101" pitchFamily="49" charset="-122"/>
              </a:rPr>
              <a:t>6</a:t>
            </a:r>
            <a:r>
              <a:rPr lang="en-US" altLang="zh-CN" dirty="0">
                <a:ea typeface="楷体" panose="02010609060101010101" pitchFamily="49" charset="-122"/>
              </a:rPr>
              <a:t>    </a:t>
            </a:r>
            <a:r>
              <a:rPr lang="zh-CN" altLang="en-US" dirty="0">
                <a:ea typeface="楷体" panose="02010609060101010101" pitchFamily="49" charset="-122"/>
              </a:rPr>
              <a:t>证明</a:t>
            </a:r>
            <a:r>
              <a:rPr lang="en-US" altLang="zh-CN" i="1" dirty="0">
                <a:ea typeface="楷体" panose="02010609060101010101" pitchFamily="49" charset="-122"/>
              </a:rPr>
              <a:t>A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</a:t>
            </a:r>
            <a:r>
              <a:rPr lang="en-US" altLang="zh-CN" i="1" dirty="0">
                <a:ea typeface="楷体" panose="02010609060101010101" pitchFamily="49" charset="-122"/>
              </a:rPr>
              <a:t>B 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</a:t>
            </a:r>
            <a:r>
              <a:rPr lang="en-US" altLang="zh-CN" dirty="0">
                <a:ea typeface="楷体" panose="02010609060101010101" pitchFamily="49" charset="-122"/>
              </a:rPr>
              <a:t> </a:t>
            </a:r>
            <a:r>
              <a:rPr lang="en-US" altLang="zh-CN" i="1" dirty="0">
                <a:ea typeface="楷体" panose="02010609060101010101" pitchFamily="49" charset="-122"/>
              </a:rPr>
              <a:t>A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</a:t>
            </a:r>
            <a:r>
              <a:rPr lang="en-US" altLang="zh-CN" i="1" dirty="0">
                <a:ea typeface="楷体" panose="02010609060101010101" pitchFamily="49" charset="-122"/>
              </a:rPr>
              <a:t>B</a:t>
            </a:r>
            <a:r>
              <a:rPr lang="en-US" altLang="zh-CN" dirty="0">
                <a:ea typeface="楷体" panose="02010609060101010101" pitchFamily="49" charset="-122"/>
              </a:rPr>
              <a:t>=</a:t>
            </a:r>
            <a:r>
              <a:rPr lang="en-US" altLang="zh-CN" i="1" dirty="0">
                <a:ea typeface="楷体" panose="02010609060101010101" pitchFamily="49" charset="-122"/>
              </a:rPr>
              <a:t>B 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</a:t>
            </a:r>
            <a:r>
              <a:rPr lang="en-US" altLang="zh-CN" dirty="0">
                <a:ea typeface="楷体" panose="02010609060101010101" pitchFamily="49" charset="-122"/>
              </a:rPr>
              <a:t> </a:t>
            </a:r>
            <a:r>
              <a:rPr lang="en-US" altLang="zh-CN" i="1" dirty="0">
                <a:ea typeface="楷体" panose="02010609060101010101" pitchFamily="49" charset="-122"/>
              </a:rPr>
              <a:t>A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</a:t>
            </a:r>
            <a:r>
              <a:rPr lang="en-US" altLang="zh-CN" i="1" dirty="0">
                <a:ea typeface="楷体" panose="02010609060101010101" pitchFamily="49" charset="-122"/>
              </a:rPr>
              <a:t>B</a:t>
            </a:r>
            <a:r>
              <a:rPr lang="en-US" altLang="zh-CN" dirty="0">
                <a:ea typeface="楷体" panose="02010609060101010101" pitchFamily="49" charset="-122"/>
              </a:rPr>
              <a:t>=</a:t>
            </a:r>
            <a:r>
              <a:rPr lang="en-US" altLang="zh-CN" i="1" dirty="0">
                <a:ea typeface="楷体" panose="02010609060101010101" pitchFamily="49" charset="-122"/>
              </a:rPr>
              <a:t>A 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</a:t>
            </a:r>
            <a:r>
              <a:rPr lang="en-US" altLang="zh-CN" dirty="0">
                <a:ea typeface="楷体" panose="02010609060101010101" pitchFamily="49" charset="-122"/>
              </a:rPr>
              <a:t> </a:t>
            </a:r>
            <a:r>
              <a:rPr lang="en-US" altLang="zh-CN" i="1" dirty="0">
                <a:ea typeface="楷体" panose="02010609060101010101" pitchFamily="49" charset="-122"/>
              </a:rPr>
              <a:t>A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i="1" dirty="0">
                <a:ea typeface="楷体" panose="02010609060101010101" pitchFamily="49" charset="-122"/>
              </a:rPr>
              <a:t>B</a:t>
            </a:r>
            <a:r>
              <a:rPr lang="en-US" altLang="zh-CN" dirty="0">
                <a:ea typeface="楷体" panose="02010609060101010101" pitchFamily="49" charset="-122"/>
              </a:rPr>
              <a:t>=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</a:t>
            </a:r>
            <a:r>
              <a:rPr lang="en-US" altLang="zh-CN" dirty="0">
                <a:ea typeface="楷体" panose="02010609060101010101" pitchFamily="49" charset="-122"/>
              </a:rPr>
              <a:t>  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dirty="0">
                <a:ea typeface="楷体" panose="02010609060101010101" pitchFamily="49" charset="-122"/>
              </a:rPr>
              <a:t>                      ①          ②                  ③              ④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dirty="0">
                <a:ea typeface="楷体" panose="02010609060101010101" pitchFamily="49" charset="-122"/>
              </a:rPr>
              <a:t>证明思路：</a:t>
            </a:r>
          </a:p>
          <a:p>
            <a:pPr eaLnBrk="1" hangingPunct="1">
              <a:lnSpc>
                <a:spcPct val="150000"/>
              </a:lnSpc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 dirty="0">
                <a:ea typeface="楷体" panose="02010609060101010101" pitchFamily="49" charset="-122"/>
              </a:rPr>
              <a:t>确定问题中含有的命题：本题含有命题 ①</a:t>
            </a:r>
            <a:r>
              <a:rPr lang="en-US" altLang="zh-CN" dirty="0">
                <a:ea typeface="楷体" panose="02010609060101010101" pitchFamily="49" charset="-122"/>
              </a:rPr>
              <a:t>, ②, ③, ④</a:t>
            </a:r>
          </a:p>
          <a:p>
            <a:pPr eaLnBrk="1" hangingPunct="1">
              <a:lnSpc>
                <a:spcPct val="150000"/>
              </a:lnSpc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 dirty="0">
                <a:ea typeface="楷体" panose="02010609060101010101" pitchFamily="49" charset="-122"/>
              </a:rPr>
              <a:t>确定命题间的关系（哪些命题是已知条件、哪些命题是要证明的结论）：本题中每个命题都可以作为已知条件，每个命题都是要证明的结论</a:t>
            </a:r>
          </a:p>
          <a:p>
            <a:pPr eaLnBrk="1" hangingPunct="1">
              <a:lnSpc>
                <a:spcPct val="150000"/>
              </a:lnSpc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 dirty="0">
                <a:ea typeface="楷体" panose="02010609060101010101" pitchFamily="49" charset="-122"/>
              </a:rPr>
              <a:t>确定证明顺序：①</a:t>
            </a:r>
            <a:r>
              <a:rPr lang="zh-CN" altLang="en-US" dirty="0">
                <a:ea typeface="楷体" panose="02010609060101010101" pitchFamily="49" charset="-122"/>
                <a:sym typeface="Symbol" panose="05050102010706020507" pitchFamily="18" charset="2"/>
              </a:rPr>
              <a:t></a:t>
            </a:r>
            <a:r>
              <a:rPr lang="zh-CN" altLang="en-US" dirty="0">
                <a:ea typeface="楷体" panose="02010609060101010101" pitchFamily="49" charset="-122"/>
              </a:rPr>
              <a:t>②，②</a:t>
            </a:r>
            <a:r>
              <a:rPr lang="zh-CN" altLang="en-US" dirty="0">
                <a:ea typeface="楷体" panose="02010609060101010101" pitchFamily="49" charset="-122"/>
                <a:sym typeface="Symbol" panose="05050102010706020507" pitchFamily="18" charset="2"/>
              </a:rPr>
              <a:t></a:t>
            </a:r>
            <a:r>
              <a:rPr lang="zh-CN" altLang="en-US" dirty="0">
                <a:ea typeface="楷体" panose="02010609060101010101" pitchFamily="49" charset="-122"/>
              </a:rPr>
              <a:t>③，③</a:t>
            </a:r>
            <a:r>
              <a:rPr lang="zh-CN" altLang="en-US" dirty="0">
                <a:ea typeface="楷体" panose="02010609060101010101" pitchFamily="49" charset="-122"/>
                <a:sym typeface="Symbol" panose="05050102010706020507" pitchFamily="18" charset="2"/>
              </a:rPr>
              <a:t></a:t>
            </a:r>
            <a:r>
              <a:rPr lang="zh-CN" altLang="en-US" dirty="0">
                <a:ea typeface="楷体" panose="02010609060101010101" pitchFamily="49" charset="-122"/>
              </a:rPr>
              <a:t>④，④</a:t>
            </a:r>
            <a:r>
              <a:rPr lang="zh-CN" altLang="en-US" dirty="0">
                <a:ea typeface="楷体" panose="02010609060101010101" pitchFamily="49" charset="-122"/>
                <a:sym typeface="Symbol" panose="05050102010706020507" pitchFamily="18" charset="2"/>
              </a:rPr>
              <a:t></a:t>
            </a:r>
            <a:r>
              <a:rPr lang="zh-CN" altLang="en-US" dirty="0">
                <a:ea typeface="楷体" panose="02010609060101010101" pitchFamily="49" charset="-122"/>
              </a:rPr>
              <a:t>① </a:t>
            </a:r>
          </a:p>
          <a:p>
            <a:pPr eaLnBrk="1" hangingPunct="1">
              <a:lnSpc>
                <a:spcPct val="150000"/>
              </a:lnSpc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 dirty="0">
                <a:ea typeface="楷体" panose="02010609060101010101" pitchFamily="49" charset="-122"/>
              </a:rPr>
              <a:t>按照顺序依次完成每个证明（证明集合相等或者包含） </a:t>
            </a:r>
          </a:p>
        </p:txBody>
      </p:sp>
    </p:spTree>
  </p:cSld>
  <p:clrMapOvr>
    <a:masterClrMapping/>
  </p:clrMapOvr>
  <p:transition spd="slow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灯片编号占位符 5">
            <a:extLst>
              <a:ext uri="{FF2B5EF4-FFF2-40B4-BE49-F238E27FC236}">
                <a16:creationId xmlns:a16="http://schemas.microsoft.com/office/drawing/2014/main" id="{8E24C02B-4EE0-43E8-996D-7D3D933145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241F7DFD-C366-403A-9A98-28A1D62032E2}" type="slidenum">
              <a:rPr lang="en-US" altLang="zh-CN" sz="1400" b="0" smtClean="0"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22</a:t>
            </a:fld>
            <a:endParaRPr lang="en-US" altLang="zh-CN" sz="1400" b="0">
              <a:ea typeface="楷体" panose="02010609060101010101" pitchFamily="49" charset="-122"/>
            </a:endParaRPr>
          </a:p>
        </p:txBody>
      </p:sp>
      <p:sp>
        <p:nvSpPr>
          <p:cNvPr id="53251" name="Rectangle 2">
            <a:extLst>
              <a:ext uri="{FF2B5EF4-FFF2-40B4-BE49-F238E27FC236}">
                <a16:creationId xmlns:a16="http://schemas.microsoft.com/office/drawing/2014/main" id="{E1E1EC4B-56B4-4C10-A369-DD336B576A5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证明</a:t>
            </a:r>
          </a:p>
        </p:txBody>
      </p:sp>
      <p:sp>
        <p:nvSpPr>
          <p:cNvPr id="53252" name="Rectangle 3">
            <a:extLst>
              <a:ext uri="{FF2B5EF4-FFF2-40B4-BE49-F238E27FC236}">
                <a16:creationId xmlns:a16="http://schemas.microsoft.com/office/drawing/2014/main" id="{96803A56-D858-4416-A120-1FDAD108B31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39416" y="960438"/>
            <a:ext cx="9721080" cy="5637212"/>
          </a:xfrm>
        </p:spPr>
        <p:txBody>
          <a:bodyPr/>
          <a:lstStyle/>
          <a:p>
            <a:pPr marL="539750" indent="-539750" eaLnBrk="1" hangingPunct="1">
              <a:lnSpc>
                <a:spcPct val="150000"/>
              </a:lnSpc>
            </a:pPr>
            <a:r>
              <a:rPr lang="zh-CN" altLang="en-US" dirty="0">
                <a:ea typeface="楷体" panose="02010609060101010101" pitchFamily="49" charset="-122"/>
              </a:rPr>
              <a:t>证明</a:t>
            </a:r>
            <a:r>
              <a:rPr lang="en-US" altLang="zh-CN" i="1" dirty="0">
                <a:ea typeface="楷体" panose="02010609060101010101" pitchFamily="49" charset="-122"/>
              </a:rPr>
              <a:t>A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</a:t>
            </a:r>
            <a:r>
              <a:rPr lang="en-US" altLang="zh-CN" i="1" dirty="0">
                <a:ea typeface="楷体" panose="02010609060101010101" pitchFamily="49" charset="-122"/>
              </a:rPr>
              <a:t>B 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</a:t>
            </a:r>
            <a:r>
              <a:rPr lang="en-US" altLang="zh-CN" dirty="0">
                <a:ea typeface="楷体" panose="02010609060101010101" pitchFamily="49" charset="-122"/>
              </a:rPr>
              <a:t> </a:t>
            </a:r>
            <a:r>
              <a:rPr lang="en-US" altLang="zh-CN" i="1" dirty="0">
                <a:ea typeface="楷体" panose="02010609060101010101" pitchFamily="49" charset="-122"/>
              </a:rPr>
              <a:t>A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</a:t>
            </a:r>
            <a:r>
              <a:rPr lang="en-US" altLang="zh-CN" i="1" dirty="0">
                <a:ea typeface="楷体" panose="02010609060101010101" pitchFamily="49" charset="-122"/>
              </a:rPr>
              <a:t>B</a:t>
            </a:r>
            <a:r>
              <a:rPr lang="en-US" altLang="zh-CN" dirty="0">
                <a:ea typeface="楷体" panose="02010609060101010101" pitchFamily="49" charset="-122"/>
              </a:rPr>
              <a:t>=</a:t>
            </a:r>
            <a:r>
              <a:rPr lang="en-US" altLang="zh-CN" i="1" dirty="0">
                <a:ea typeface="楷体" panose="02010609060101010101" pitchFamily="49" charset="-122"/>
              </a:rPr>
              <a:t>B 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</a:t>
            </a:r>
            <a:r>
              <a:rPr lang="en-US" altLang="zh-CN" dirty="0">
                <a:ea typeface="楷体" panose="02010609060101010101" pitchFamily="49" charset="-122"/>
              </a:rPr>
              <a:t> </a:t>
            </a:r>
            <a:r>
              <a:rPr lang="en-US" altLang="zh-CN" i="1" dirty="0">
                <a:ea typeface="楷体" panose="02010609060101010101" pitchFamily="49" charset="-122"/>
              </a:rPr>
              <a:t>A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</a:t>
            </a:r>
            <a:r>
              <a:rPr lang="en-US" altLang="zh-CN" i="1" dirty="0">
                <a:ea typeface="楷体" panose="02010609060101010101" pitchFamily="49" charset="-122"/>
              </a:rPr>
              <a:t>B</a:t>
            </a:r>
            <a:r>
              <a:rPr lang="en-US" altLang="zh-CN" dirty="0">
                <a:ea typeface="楷体" panose="02010609060101010101" pitchFamily="49" charset="-122"/>
              </a:rPr>
              <a:t>=</a:t>
            </a:r>
            <a:r>
              <a:rPr lang="en-US" altLang="zh-CN" i="1" dirty="0">
                <a:ea typeface="楷体" panose="02010609060101010101" pitchFamily="49" charset="-122"/>
              </a:rPr>
              <a:t>A 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</a:t>
            </a:r>
            <a:r>
              <a:rPr lang="en-US" altLang="zh-CN" dirty="0">
                <a:ea typeface="楷体" panose="02010609060101010101" pitchFamily="49" charset="-122"/>
              </a:rPr>
              <a:t> </a:t>
            </a:r>
            <a:r>
              <a:rPr lang="en-US" altLang="zh-CN" i="1" dirty="0">
                <a:ea typeface="楷体" panose="02010609060101010101" pitchFamily="49" charset="-122"/>
              </a:rPr>
              <a:t>A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i="1" dirty="0">
                <a:ea typeface="楷体" panose="02010609060101010101" pitchFamily="49" charset="-122"/>
              </a:rPr>
              <a:t>B</a:t>
            </a:r>
            <a:r>
              <a:rPr lang="en-US" altLang="zh-CN" dirty="0">
                <a:ea typeface="楷体" panose="02010609060101010101" pitchFamily="49" charset="-122"/>
              </a:rPr>
              <a:t>=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</a:t>
            </a:r>
            <a:r>
              <a:rPr lang="en-US" altLang="zh-CN" dirty="0">
                <a:ea typeface="楷体" panose="02010609060101010101" pitchFamily="49" charset="-122"/>
              </a:rPr>
              <a:t>  </a:t>
            </a:r>
          </a:p>
          <a:p>
            <a:pPr marL="539750" indent="-539750" eaLnBrk="1" hangingPunct="1">
              <a:lnSpc>
                <a:spcPct val="150000"/>
              </a:lnSpc>
            </a:pPr>
            <a:r>
              <a:rPr lang="en-US" altLang="zh-CN" dirty="0">
                <a:ea typeface="楷体" panose="02010609060101010101" pitchFamily="49" charset="-122"/>
              </a:rPr>
              <a:t>          ①            ②                 ③               ④</a:t>
            </a:r>
          </a:p>
          <a:p>
            <a:pPr marL="539750" indent="-539750" eaLnBrk="1" hangingPunct="1">
              <a:lnSpc>
                <a:spcPct val="150000"/>
              </a:lnSpc>
            </a:pPr>
            <a:r>
              <a:rPr lang="zh-CN" altLang="en-US" dirty="0">
                <a:ea typeface="楷体" panose="02010609060101010101" pitchFamily="49" charset="-122"/>
              </a:rPr>
              <a:t>证  ①</a:t>
            </a:r>
            <a:r>
              <a:rPr lang="zh-CN" altLang="en-US" dirty="0">
                <a:ea typeface="楷体" panose="02010609060101010101" pitchFamily="49" charset="-122"/>
                <a:sym typeface="Symbol" panose="05050102010706020507" pitchFamily="18" charset="2"/>
              </a:rPr>
              <a:t></a:t>
            </a:r>
            <a:r>
              <a:rPr lang="zh-CN" altLang="en-US" dirty="0">
                <a:ea typeface="楷体" panose="02010609060101010101" pitchFamily="49" charset="-122"/>
              </a:rPr>
              <a:t>②  </a:t>
            </a:r>
          </a:p>
          <a:p>
            <a:pPr marL="539750" indent="-539750" eaLnBrk="1" hangingPunct="1">
              <a:lnSpc>
                <a:spcPct val="150000"/>
              </a:lnSpc>
            </a:pPr>
            <a:r>
              <a:rPr lang="zh-CN" altLang="en-US" dirty="0">
                <a:ea typeface="楷体" panose="02010609060101010101" pitchFamily="49" charset="-122"/>
              </a:rPr>
              <a:t>      显然</a:t>
            </a:r>
            <a:r>
              <a:rPr lang="en-US" altLang="zh-CN" i="1" dirty="0">
                <a:ea typeface="楷体" panose="02010609060101010101" pitchFamily="49" charset="-122"/>
              </a:rPr>
              <a:t>B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</a:t>
            </a:r>
            <a:r>
              <a:rPr lang="en-US" altLang="zh-CN" i="1" dirty="0">
                <a:ea typeface="楷体" panose="02010609060101010101" pitchFamily="49" charset="-122"/>
              </a:rPr>
              <a:t>A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</a:t>
            </a:r>
            <a:r>
              <a:rPr lang="en-US" altLang="zh-CN" i="1" dirty="0">
                <a:ea typeface="楷体" panose="02010609060101010101" pitchFamily="49" charset="-122"/>
              </a:rPr>
              <a:t>B</a:t>
            </a:r>
            <a:r>
              <a:rPr lang="zh-CN" altLang="en-US" dirty="0">
                <a:ea typeface="楷体" panose="02010609060101010101" pitchFamily="49" charset="-122"/>
              </a:rPr>
              <a:t>，下面证明</a:t>
            </a:r>
            <a:r>
              <a:rPr lang="en-US" altLang="zh-CN" i="1" dirty="0">
                <a:ea typeface="楷体" panose="02010609060101010101" pitchFamily="49" charset="-122"/>
              </a:rPr>
              <a:t>A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</a:t>
            </a:r>
            <a:r>
              <a:rPr lang="en-US" altLang="zh-CN" i="1" dirty="0">
                <a:ea typeface="楷体" panose="02010609060101010101" pitchFamily="49" charset="-122"/>
              </a:rPr>
              <a:t>B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</a:t>
            </a:r>
            <a:r>
              <a:rPr lang="en-US" altLang="zh-CN" i="1" dirty="0">
                <a:ea typeface="楷体" panose="02010609060101010101" pitchFamily="49" charset="-122"/>
              </a:rPr>
              <a:t>B</a:t>
            </a:r>
            <a:r>
              <a:rPr lang="en-US" altLang="zh-CN" dirty="0">
                <a:ea typeface="楷体" panose="02010609060101010101" pitchFamily="49" charset="-122"/>
              </a:rPr>
              <a:t>. </a:t>
            </a:r>
          </a:p>
          <a:p>
            <a:pPr marL="539750" indent="-539750" eaLnBrk="1" hangingPunct="1">
              <a:lnSpc>
                <a:spcPct val="150000"/>
              </a:lnSpc>
            </a:pPr>
            <a:r>
              <a:rPr lang="en-US" altLang="zh-CN" dirty="0">
                <a:ea typeface="楷体" panose="02010609060101010101" pitchFamily="49" charset="-122"/>
              </a:rPr>
              <a:t>      </a:t>
            </a:r>
            <a:r>
              <a:rPr lang="zh-CN" altLang="en-US" dirty="0">
                <a:ea typeface="楷体" panose="02010609060101010101" pitchFamily="49" charset="-122"/>
              </a:rPr>
              <a:t>任取</a:t>
            </a:r>
            <a:r>
              <a:rPr lang="en-US" altLang="zh-CN" i="1" dirty="0">
                <a:ea typeface="楷体" panose="02010609060101010101" pitchFamily="49" charset="-122"/>
              </a:rPr>
              <a:t>x</a:t>
            </a:r>
            <a:r>
              <a:rPr lang="zh-CN" altLang="en-US" dirty="0">
                <a:ea typeface="楷体" panose="02010609060101010101" pitchFamily="49" charset="-122"/>
              </a:rPr>
              <a:t>， </a:t>
            </a:r>
          </a:p>
          <a:p>
            <a:pPr marL="539750" indent="-539750" eaLnBrk="1" hangingPunct="1">
              <a:lnSpc>
                <a:spcPct val="150000"/>
              </a:lnSpc>
            </a:pPr>
            <a:r>
              <a:rPr lang="zh-CN" altLang="en-US" dirty="0">
                <a:ea typeface="楷体" panose="02010609060101010101" pitchFamily="49" charset="-122"/>
              </a:rPr>
              <a:t>       </a:t>
            </a:r>
            <a:r>
              <a:rPr lang="en-US" altLang="zh-CN" i="1" dirty="0" err="1">
                <a:ea typeface="楷体" panose="02010609060101010101" pitchFamily="49" charset="-122"/>
              </a:rPr>
              <a:t>x</a:t>
            </a:r>
            <a:r>
              <a:rPr lang="en-US" altLang="zh-CN" dirty="0" err="1"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en-US" altLang="zh-CN" i="1" dirty="0" err="1">
                <a:ea typeface="楷体" panose="02010609060101010101" pitchFamily="49" charset="-122"/>
              </a:rPr>
              <a:t>A</a:t>
            </a:r>
            <a:r>
              <a:rPr lang="en-US" altLang="zh-CN" dirty="0" err="1">
                <a:ea typeface="楷体" panose="02010609060101010101" pitchFamily="49" charset="-122"/>
                <a:sym typeface="Symbol" panose="05050102010706020507" pitchFamily="18" charset="2"/>
              </a:rPr>
              <a:t></a:t>
            </a:r>
            <a:r>
              <a:rPr lang="en-US" altLang="zh-CN" i="1" dirty="0" err="1">
                <a:ea typeface="楷体" panose="02010609060101010101" pitchFamily="49" charset="-122"/>
              </a:rPr>
              <a:t>B</a:t>
            </a:r>
            <a:r>
              <a:rPr lang="en-US" altLang="zh-CN" i="1" dirty="0">
                <a:ea typeface="楷体" panose="02010609060101010101" pitchFamily="49" charset="-122"/>
              </a:rPr>
              <a:t> 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</a:t>
            </a:r>
            <a:r>
              <a:rPr lang="en-US" altLang="zh-CN" dirty="0">
                <a:ea typeface="楷体" panose="02010609060101010101" pitchFamily="49" charset="-122"/>
              </a:rPr>
              <a:t> </a:t>
            </a:r>
            <a:r>
              <a:rPr lang="en-US" altLang="zh-CN" i="1" dirty="0" err="1">
                <a:ea typeface="楷体" panose="02010609060101010101" pitchFamily="49" charset="-122"/>
              </a:rPr>
              <a:t>x</a:t>
            </a:r>
            <a:r>
              <a:rPr lang="en-US" altLang="zh-CN" dirty="0" err="1"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en-US" altLang="zh-CN" i="1" dirty="0" err="1">
                <a:ea typeface="楷体" panose="02010609060101010101" pitchFamily="49" charset="-122"/>
              </a:rPr>
              <a:t>A</a:t>
            </a:r>
            <a:r>
              <a:rPr lang="en-US" altLang="zh-CN" dirty="0" err="1">
                <a:ea typeface="楷体" panose="02010609060101010101" pitchFamily="49" charset="-122"/>
                <a:sym typeface="Symbol" panose="05050102010706020507" pitchFamily="18" charset="2"/>
              </a:rPr>
              <a:t></a:t>
            </a:r>
            <a:r>
              <a:rPr lang="en-US" altLang="zh-CN" i="1" dirty="0" err="1">
                <a:ea typeface="楷体" panose="02010609060101010101" pitchFamily="49" charset="-122"/>
              </a:rPr>
              <a:t>x</a:t>
            </a:r>
            <a:r>
              <a:rPr lang="en-US" altLang="zh-CN" dirty="0" err="1"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en-US" altLang="zh-CN" i="1" dirty="0" err="1">
                <a:ea typeface="楷体" panose="02010609060101010101" pitchFamily="49" charset="-122"/>
              </a:rPr>
              <a:t>B</a:t>
            </a:r>
            <a:r>
              <a:rPr lang="en-US" altLang="zh-CN" i="1" dirty="0">
                <a:ea typeface="楷体" panose="02010609060101010101" pitchFamily="49" charset="-122"/>
              </a:rPr>
              <a:t> 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</a:t>
            </a:r>
            <a:r>
              <a:rPr lang="en-US" altLang="zh-CN" dirty="0">
                <a:ea typeface="楷体" panose="02010609060101010101" pitchFamily="49" charset="-122"/>
              </a:rPr>
              <a:t> </a:t>
            </a:r>
            <a:r>
              <a:rPr lang="en-US" altLang="zh-CN" i="1" dirty="0" err="1">
                <a:ea typeface="楷体" panose="02010609060101010101" pitchFamily="49" charset="-122"/>
              </a:rPr>
              <a:t>x</a:t>
            </a:r>
            <a:r>
              <a:rPr lang="en-US" altLang="zh-CN" dirty="0" err="1"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en-US" altLang="zh-CN" i="1" dirty="0" err="1">
                <a:ea typeface="楷体" panose="02010609060101010101" pitchFamily="49" charset="-122"/>
              </a:rPr>
              <a:t>B</a:t>
            </a:r>
            <a:r>
              <a:rPr lang="en-US" altLang="zh-CN" dirty="0" err="1">
                <a:ea typeface="楷体" panose="02010609060101010101" pitchFamily="49" charset="-122"/>
                <a:sym typeface="Symbol" panose="05050102010706020507" pitchFamily="18" charset="2"/>
              </a:rPr>
              <a:t></a:t>
            </a:r>
            <a:r>
              <a:rPr lang="en-US" altLang="zh-CN" i="1" dirty="0" err="1">
                <a:ea typeface="楷体" panose="02010609060101010101" pitchFamily="49" charset="-122"/>
              </a:rPr>
              <a:t>x</a:t>
            </a:r>
            <a:r>
              <a:rPr lang="en-US" altLang="zh-CN" dirty="0" err="1"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en-US" altLang="zh-CN" i="1" dirty="0" err="1">
                <a:ea typeface="楷体" panose="02010609060101010101" pitchFamily="49" charset="-122"/>
              </a:rPr>
              <a:t>B</a:t>
            </a:r>
            <a:r>
              <a:rPr lang="en-US" altLang="zh-CN" i="1" dirty="0">
                <a:ea typeface="楷体" panose="02010609060101010101" pitchFamily="49" charset="-122"/>
              </a:rPr>
              <a:t> 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</a:t>
            </a:r>
            <a:r>
              <a:rPr lang="en-US" altLang="zh-CN" dirty="0">
                <a:ea typeface="楷体" panose="02010609060101010101" pitchFamily="49" charset="-122"/>
              </a:rPr>
              <a:t> </a:t>
            </a:r>
            <a:r>
              <a:rPr lang="en-US" altLang="zh-CN" i="1" dirty="0" err="1">
                <a:ea typeface="楷体" panose="02010609060101010101" pitchFamily="49" charset="-122"/>
              </a:rPr>
              <a:t>x</a:t>
            </a:r>
            <a:r>
              <a:rPr lang="en-US" altLang="zh-CN" dirty="0" err="1"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en-US" altLang="zh-CN" i="1" dirty="0" err="1">
                <a:ea typeface="楷体" panose="02010609060101010101" pitchFamily="49" charset="-122"/>
              </a:rPr>
              <a:t>B</a:t>
            </a:r>
            <a:endParaRPr lang="en-US" altLang="zh-CN" dirty="0">
              <a:ea typeface="楷体" panose="02010609060101010101" pitchFamily="49" charset="-122"/>
            </a:endParaRPr>
          </a:p>
          <a:p>
            <a:pPr marL="539750" indent="-539750" eaLnBrk="1" hangingPunct="1">
              <a:lnSpc>
                <a:spcPct val="150000"/>
              </a:lnSpc>
            </a:pPr>
            <a:r>
              <a:rPr lang="en-US" altLang="zh-CN" dirty="0">
                <a:ea typeface="楷体" panose="02010609060101010101" pitchFamily="49" charset="-122"/>
              </a:rPr>
              <a:t>       </a:t>
            </a:r>
            <a:r>
              <a:rPr lang="zh-CN" altLang="en-US" dirty="0">
                <a:ea typeface="楷体" panose="02010609060101010101" pitchFamily="49" charset="-122"/>
              </a:rPr>
              <a:t>因此有</a:t>
            </a:r>
            <a:r>
              <a:rPr lang="en-US" altLang="zh-CN" i="1" dirty="0">
                <a:ea typeface="楷体" panose="02010609060101010101" pitchFamily="49" charset="-122"/>
              </a:rPr>
              <a:t>A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</a:t>
            </a:r>
            <a:r>
              <a:rPr lang="en-US" altLang="zh-CN" i="1" dirty="0">
                <a:ea typeface="楷体" panose="02010609060101010101" pitchFamily="49" charset="-122"/>
              </a:rPr>
              <a:t>B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</a:t>
            </a:r>
            <a:r>
              <a:rPr lang="en-US" altLang="zh-CN" i="1" dirty="0">
                <a:ea typeface="楷体" panose="02010609060101010101" pitchFamily="49" charset="-122"/>
              </a:rPr>
              <a:t>B</a:t>
            </a:r>
            <a:r>
              <a:rPr lang="en-US" altLang="zh-CN" dirty="0">
                <a:ea typeface="楷体" panose="02010609060101010101" pitchFamily="49" charset="-122"/>
              </a:rPr>
              <a:t>. </a:t>
            </a:r>
            <a:r>
              <a:rPr lang="zh-CN" altLang="en-US" dirty="0">
                <a:ea typeface="楷体" panose="02010609060101010101" pitchFamily="49" charset="-122"/>
              </a:rPr>
              <a:t>综合上述②得证</a:t>
            </a:r>
            <a:r>
              <a:rPr lang="en-US" altLang="zh-CN" dirty="0">
                <a:ea typeface="楷体" panose="02010609060101010101" pitchFamily="49" charset="-122"/>
              </a:rPr>
              <a:t>. </a:t>
            </a:r>
          </a:p>
          <a:p>
            <a:pPr marL="539750" indent="-539750" eaLnBrk="1" hangingPunct="1">
              <a:lnSpc>
                <a:spcPct val="150000"/>
              </a:lnSpc>
            </a:pPr>
            <a:r>
              <a:rPr lang="en-US" altLang="zh-CN" dirty="0">
                <a:ea typeface="楷体" panose="02010609060101010101" pitchFamily="49" charset="-122"/>
              </a:rPr>
              <a:t>       ②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</a:t>
            </a:r>
            <a:r>
              <a:rPr lang="en-US" altLang="zh-CN" dirty="0">
                <a:ea typeface="楷体" panose="02010609060101010101" pitchFamily="49" charset="-122"/>
              </a:rPr>
              <a:t>③</a:t>
            </a:r>
            <a:endParaRPr lang="en-US" altLang="zh-CN" i="1" dirty="0">
              <a:ea typeface="楷体" panose="02010609060101010101" pitchFamily="49" charset="-122"/>
            </a:endParaRPr>
          </a:p>
          <a:p>
            <a:pPr marL="539750" indent="-539750" eaLnBrk="1" hangingPunct="1">
              <a:lnSpc>
                <a:spcPct val="150000"/>
              </a:lnSpc>
            </a:pPr>
            <a:r>
              <a:rPr lang="en-US" altLang="zh-CN" i="1" dirty="0">
                <a:ea typeface="楷体" panose="02010609060101010101" pitchFamily="49" charset="-122"/>
              </a:rPr>
              <a:t>       A</a:t>
            </a:r>
            <a:r>
              <a:rPr lang="en-US" altLang="zh-CN" dirty="0">
                <a:ea typeface="楷体" panose="02010609060101010101" pitchFamily="49" charset="-122"/>
              </a:rPr>
              <a:t>=</a:t>
            </a:r>
            <a:r>
              <a:rPr lang="en-US" altLang="zh-CN" i="1" dirty="0">
                <a:ea typeface="楷体" panose="02010609060101010101" pitchFamily="49" charset="-122"/>
              </a:rPr>
              <a:t>A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</a:t>
            </a:r>
            <a:r>
              <a:rPr lang="en-US" altLang="zh-CN" dirty="0">
                <a:ea typeface="楷体" panose="02010609060101010101" pitchFamily="49" charset="-122"/>
              </a:rPr>
              <a:t>(</a:t>
            </a:r>
            <a:r>
              <a:rPr lang="en-US" altLang="zh-CN" i="1" dirty="0">
                <a:ea typeface="楷体" panose="02010609060101010101" pitchFamily="49" charset="-122"/>
              </a:rPr>
              <a:t>A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</a:t>
            </a:r>
            <a:r>
              <a:rPr lang="en-US" altLang="zh-CN" i="1" dirty="0">
                <a:ea typeface="楷体" panose="02010609060101010101" pitchFamily="49" charset="-122"/>
              </a:rPr>
              <a:t>B</a:t>
            </a:r>
            <a:r>
              <a:rPr lang="en-US" altLang="zh-CN" dirty="0">
                <a:ea typeface="楷体" panose="02010609060101010101" pitchFamily="49" charset="-122"/>
              </a:rPr>
              <a:t>) 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</a:t>
            </a:r>
            <a:r>
              <a:rPr lang="en-US" altLang="zh-CN" dirty="0">
                <a:ea typeface="楷体" panose="02010609060101010101" pitchFamily="49" charset="-122"/>
              </a:rPr>
              <a:t> </a:t>
            </a:r>
            <a:r>
              <a:rPr lang="en-US" altLang="zh-CN" i="1" dirty="0">
                <a:ea typeface="楷体" panose="02010609060101010101" pitchFamily="49" charset="-122"/>
              </a:rPr>
              <a:t>A</a:t>
            </a:r>
            <a:r>
              <a:rPr lang="en-US" altLang="zh-CN" dirty="0">
                <a:ea typeface="楷体" panose="02010609060101010101" pitchFamily="49" charset="-122"/>
              </a:rPr>
              <a:t>=</a:t>
            </a:r>
            <a:r>
              <a:rPr lang="en-US" altLang="zh-CN" i="1" dirty="0">
                <a:ea typeface="楷体" panose="02010609060101010101" pitchFamily="49" charset="-122"/>
              </a:rPr>
              <a:t>A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</a:t>
            </a:r>
            <a:r>
              <a:rPr lang="en-US" altLang="zh-CN" i="1" dirty="0">
                <a:ea typeface="楷体" panose="02010609060101010101" pitchFamily="49" charset="-122"/>
              </a:rPr>
              <a:t>B</a:t>
            </a:r>
            <a:r>
              <a:rPr lang="en-US" altLang="zh-CN" dirty="0">
                <a:ea typeface="楷体" panose="02010609060101010101" pitchFamily="49" charset="-122"/>
              </a:rPr>
              <a:t> (</a:t>
            </a:r>
            <a:r>
              <a:rPr lang="zh-CN" altLang="en-US" dirty="0">
                <a:ea typeface="楷体" panose="02010609060101010101" pitchFamily="49" charset="-122"/>
              </a:rPr>
              <a:t>由②知</a:t>
            </a:r>
            <a:r>
              <a:rPr lang="en-US" altLang="zh-CN" i="1" dirty="0">
                <a:ea typeface="楷体" panose="02010609060101010101" pitchFamily="49" charset="-122"/>
              </a:rPr>
              <a:t>A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</a:t>
            </a:r>
            <a:r>
              <a:rPr lang="en-US" altLang="zh-CN" i="1" dirty="0">
                <a:ea typeface="楷体" panose="02010609060101010101" pitchFamily="49" charset="-122"/>
              </a:rPr>
              <a:t>B</a:t>
            </a:r>
            <a:r>
              <a:rPr lang="en-US" altLang="zh-CN" dirty="0">
                <a:ea typeface="楷体" panose="02010609060101010101" pitchFamily="49" charset="-122"/>
              </a:rPr>
              <a:t>=</a:t>
            </a:r>
            <a:r>
              <a:rPr lang="en-US" altLang="zh-CN" i="1" dirty="0">
                <a:ea typeface="楷体" panose="02010609060101010101" pitchFamily="49" charset="-122"/>
              </a:rPr>
              <a:t>B</a:t>
            </a:r>
            <a:r>
              <a:rPr lang="zh-CN" altLang="en-US" dirty="0">
                <a:ea typeface="楷体" panose="02010609060101010101" pitchFamily="49" charset="-122"/>
              </a:rPr>
              <a:t>，将</a:t>
            </a:r>
            <a:r>
              <a:rPr lang="en-US" altLang="zh-CN" i="1" dirty="0">
                <a:ea typeface="楷体" panose="02010609060101010101" pitchFamily="49" charset="-122"/>
              </a:rPr>
              <a:t>A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</a:t>
            </a:r>
            <a:r>
              <a:rPr lang="en-US" altLang="zh-CN" i="1" dirty="0">
                <a:ea typeface="楷体" panose="02010609060101010101" pitchFamily="49" charset="-122"/>
              </a:rPr>
              <a:t>B</a:t>
            </a:r>
            <a:r>
              <a:rPr lang="zh-CN" altLang="en-US" dirty="0">
                <a:ea typeface="楷体" panose="02010609060101010101" pitchFamily="49" charset="-122"/>
              </a:rPr>
              <a:t>用</a:t>
            </a:r>
            <a:r>
              <a:rPr lang="en-US" altLang="zh-CN" i="1" dirty="0">
                <a:ea typeface="楷体" panose="02010609060101010101" pitchFamily="49" charset="-122"/>
              </a:rPr>
              <a:t>B</a:t>
            </a:r>
            <a:r>
              <a:rPr lang="zh-CN" altLang="en-US" dirty="0">
                <a:ea typeface="楷体" panose="02010609060101010101" pitchFamily="49" charset="-122"/>
              </a:rPr>
              <a:t>代入</a:t>
            </a:r>
            <a:r>
              <a:rPr lang="en-US" altLang="zh-CN" dirty="0">
                <a:ea typeface="楷体" panose="02010609060101010101" pitchFamily="49" charset="-122"/>
              </a:rPr>
              <a:t>) </a:t>
            </a:r>
          </a:p>
        </p:txBody>
      </p:sp>
    </p:spTree>
  </p:cSld>
  <p:clrMapOvr>
    <a:masterClrMapping/>
  </p:clrMapOvr>
  <p:transition spd="slow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灯片编号占位符 5">
            <a:extLst>
              <a:ext uri="{FF2B5EF4-FFF2-40B4-BE49-F238E27FC236}">
                <a16:creationId xmlns:a16="http://schemas.microsoft.com/office/drawing/2014/main" id="{2D17DAB5-6017-477D-A968-20E5776B50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8EE81EE-A4B4-466B-BA4B-0D4B3F49B325}" type="slidenum">
              <a:rPr lang="en-US" altLang="zh-CN" sz="1400" b="0" smtClean="0"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23</a:t>
            </a:fld>
            <a:endParaRPr lang="en-US" altLang="zh-CN" sz="1400" b="0">
              <a:ea typeface="楷体" panose="02010609060101010101" pitchFamily="49" charset="-122"/>
            </a:endParaRPr>
          </a:p>
        </p:txBody>
      </p:sp>
      <p:sp>
        <p:nvSpPr>
          <p:cNvPr id="55299" name="Rectangle 3">
            <a:extLst>
              <a:ext uri="{FF2B5EF4-FFF2-40B4-BE49-F238E27FC236}">
                <a16:creationId xmlns:a16="http://schemas.microsoft.com/office/drawing/2014/main" id="{E905422F-BCFF-4DAC-BBD2-6B4D49ECE6A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271464" y="1198562"/>
            <a:ext cx="8229600" cy="5110757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zh-CN" dirty="0">
                <a:ea typeface="楷体" panose="02010609060101010101" pitchFamily="49" charset="-122"/>
              </a:rPr>
              <a:t>③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</a:t>
            </a:r>
            <a:r>
              <a:rPr lang="en-US" altLang="zh-CN" dirty="0">
                <a:ea typeface="楷体" panose="02010609060101010101" pitchFamily="49" charset="-122"/>
              </a:rPr>
              <a:t>④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dirty="0">
                <a:ea typeface="楷体" panose="02010609060101010101" pitchFamily="49" charset="-122"/>
              </a:rPr>
              <a:t>假设</a:t>
            </a:r>
            <a:r>
              <a:rPr lang="en-US" altLang="zh-CN" i="1" dirty="0">
                <a:ea typeface="楷体" panose="02010609060101010101" pitchFamily="49" charset="-122"/>
              </a:rPr>
              <a:t>A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i="1" dirty="0">
                <a:ea typeface="楷体" panose="02010609060101010101" pitchFamily="49" charset="-122"/>
              </a:rPr>
              <a:t>B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</a:t>
            </a:r>
            <a:r>
              <a:rPr lang="en-US" altLang="zh-CN" dirty="0">
                <a:ea typeface="楷体" panose="02010609060101010101" pitchFamily="49" charset="-122"/>
              </a:rPr>
              <a:t>, </a:t>
            </a:r>
            <a:r>
              <a:rPr lang="zh-CN" altLang="en-US" dirty="0">
                <a:ea typeface="楷体" panose="02010609060101010101" pitchFamily="49" charset="-122"/>
              </a:rPr>
              <a:t>即</a:t>
            </a:r>
            <a:r>
              <a:rPr lang="zh-CN" altLang="en-US" dirty="0">
                <a:ea typeface="楷体" panose="02010609060101010101" pitchFamily="49" charset="-122"/>
                <a:sym typeface="Symbol" panose="05050102010706020507" pitchFamily="18" charset="2"/>
              </a:rPr>
              <a:t></a:t>
            </a:r>
            <a:r>
              <a:rPr lang="en-US" altLang="zh-CN" i="1" dirty="0" err="1">
                <a:ea typeface="楷体" panose="02010609060101010101" pitchFamily="49" charset="-122"/>
              </a:rPr>
              <a:t>x</a:t>
            </a:r>
            <a:r>
              <a:rPr lang="en-US" altLang="zh-CN" dirty="0" err="1"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en-US" altLang="zh-CN" i="1" dirty="0" err="1">
                <a:ea typeface="楷体" panose="02010609060101010101" pitchFamily="49" charset="-122"/>
              </a:rPr>
              <a:t>A</a:t>
            </a:r>
            <a:r>
              <a:rPr lang="en-US" altLang="zh-CN" dirty="0" err="1"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i="1" dirty="0" err="1">
                <a:ea typeface="楷体" panose="02010609060101010101" pitchFamily="49" charset="-122"/>
              </a:rPr>
              <a:t>B</a:t>
            </a:r>
            <a:r>
              <a:rPr lang="zh-CN" altLang="en-US" dirty="0">
                <a:ea typeface="楷体" panose="02010609060101010101" pitchFamily="49" charset="-122"/>
              </a:rPr>
              <a:t>，那么知道</a:t>
            </a:r>
            <a:r>
              <a:rPr lang="en-US" altLang="zh-CN" i="1" dirty="0" err="1">
                <a:ea typeface="楷体" panose="02010609060101010101" pitchFamily="49" charset="-122"/>
              </a:rPr>
              <a:t>x</a:t>
            </a:r>
            <a:r>
              <a:rPr lang="en-US" altLang="zh-CN" dirty="0" err="1"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en-US" altLang="zh-CN" i="1" dirty="0" err="1">
                <a:ea typeface="楷体" panose="02010609060101010101" pitchFamily="49" charset="-122"/>
              </a:rPr>
              <a:t>A</a:t>
            </a:r>
            <a:r>
              <a:rPr lang="zh-CN" altLang="en-US" dirty="0">
                <a:ea typeface="楷体" panose="02010609060101010101" pitchFamily="49" charset="-122"/>
              </a:rPr>
              <a:t>且</a:t>
            </a:r>
            <a:r>
              <a:rPr lang="en-US" altLang="zh-CN" i="1" dirty="0" err="1">
                <a:ea typeface="楷体" panose="02010609060101010101" pitchFamily="49" charset="-122"/>
              </a:rPr>
              <a:t>x</a:t>
            </a:r>
            <a:r>
              <a:rPr lang="en-US" altLang="zh-CN" dirty="0" err="1">
                <a:ea typeface="楷体" panose="02010609060101010101" pitchFamily="49" charset="-122"/>
                <a:sym typeface="Symbol" panose="05050102010706020507" pitchFamily="18" charset="2"/>
              </a:rPr>
              <a:t></a:t>
            </a:r>
            <a:r>
              <a:rPr lang="en-US" altLang="zh-CN" i="1" dirty="0" err="1">
                <a:ea typeface="楷体" panose="02010609060101010101" pitchFamily="49" charset="-122"/>
              </a:rPr>
              <a:t>B</a:t>
            </a:r>
            <a:r>
              <a:rPr lang="en-US" altLang="zh-CN" dirty="0">
                <a:ea typeface="楷体" panose="02010609060101010101" pitchFamily="49" charset="-122"/>
              </a:rPr>
              <a:t>. </a:t>
            </a:r>
            <a:r>
              <a:rPr lang="zh-CN" altLang="en-US" dirty="0">
                <a:ea typeface="楷体" panose="02010609060101010101" pitchFamily="49" charset="-122"/>
              </a:rPr>
              <a:t>而</a:t>
            </a:r>
            <a:endParaRPr lang="zh-CN" altLang="en-US" i="1" dirty="0"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i="1" dirty="0">
                <a:ea typeface="楷体" panose="02010609060101010101" pitchFamily="49" charset="-122"/>
              </a:rPr>
              <a:t>         </a:t>
            </a:r>
            <a:r>
              <a:rPr lang="en-US" altLang="zh-CN" i="1" dirty="0" err="1">
                <a:ea typeface="楷体" panose="02010609060101010101" pitchFamily="49" charset="-122"/>
              </a:rPr>
              <a:t>x</a:t>
            </a:r>
            <a:r>
              <a:rPr lang="en-US" altLang="zh-CN" dirty="0" err="1">
                <a:ea typeface="楷体" panose="02010609060101010101" pitchFamily="49" charset="-122"/>
                <a:sym typeface="Symbol" panose="05050102010706020507" pitchFamily="18" charset="2"/>
              </a:rPr>
              <a:t></a:t>
            </a:r>
            <a:r>
              <a:rPr lang="en-US" altLang="zh-CN" i="1" dirty="0" err="1">
                <a:ea typeface="楷体" panose="02010609060101010101" pitchFamily="49" charset="-122"/>
              </a:rPr>
              <a:t>B</a:t>
            </a:r>
            <a:r>
              <a:rPr lang="en-US" altLang="zh-CN" i="1" dirty="0">
                <a:ea typeface="楷体" panose="02010609060101010101" pitchFamily="49" charset="-122"/>
              </a:rPr>
              <a:t> 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</a:t>
            </a:r>
            <a:r>
              <a:rPr lang="en-US" altLang="zh-CN" dirty="0">
                <a:ea typeface="楷体" panose="02010609060101010101" pitchFamily="49" charset="-122"/>
              </a:rPr>
              <a:t> </a:t>
            </a:r>
            <a:r>
              <a:rPr lang="en-US" altLang="zh-CN" i="1" dirty="0" err="1">
                <a:ea typeface="楷体" panose="02010609060101010101" pitchFamily="49" charset="-122"/>
              </a:rPr>
              <a:t>x</a:t>
            </a:r>
            <a:r>
              <a:rPr lang="en-US" altLang="zh-CN" dirty="0" err="1">
                <a:ea typeface="楷体" panose="02010609060101010101" pitchFamily="49" charset="-122"/>
                <a:sym typeface="Symbol" panose="05050102010706020507" pitchFamily="18" charset="2"/>
              </a:rPr>
              <a:t></a:t>
            </a:r>
            <a:r>
              <a:rPr lang="en-US" altLang="zh-CN" i="1" dirty="0" err="1">
                <a:ea typeface="楷体" panose="02010609060101010101" pitchFamily="49" charset="-122"/>
              </a:rPr>
              <a:t>A</a:t>
            </a:r>
            <a:r>
              <a:rPr lang="en-US" altLang="zh-CN" dirty="0" err="1">
                <a:ea typeface="楷体" panose="02010609060101010101" pitchFamily="49" charset="-122"/>
                <a:sym typeface="Symbol" panose="05050102010706020507" pitchFamily="18" charset="2"/>
              </a:rPr>
              <a:t></a:t>
            </a:r>
            <a:r>
              <a:rPr lang="en-US" altLang="zh-CN" i="1" dirty="0" err="1">
                <a:ea typeface="楷体" panose="02010609060101010101" pitchFamily="49" charset="-122"/>
              </a:rPr>
              <a:t>B</a:t>
            </a:r>
            <a:r>
              <a:rPr lang="en-US" altLang="zh-CN" dirty="0">
                <a:ea typeface="楷体" panose="02010609060101010101" pitchFamily="49" charset="-122"/>
              </a:rPr>
              <a:t> 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dirty="0">
                <a:ea typeface="楷体" panose="02010609060101010101" pitchFamily="49" charset="-122"/>
              </a:rPr>
              <a:t>从而与</a:t>
            </a:r>
            <a:r>
              <a:rPr lang="en-US" altLang="zh-CN" i="1" dirty="0">
                <a:ea typeface="楷体" panose="02010609060101010101" pitchFamily="49" charset="-122"/>
              </a:rPr>
              <a:t>A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</a:t>
            </a:r>
            <a:r>
              <a:rPr lang="en-US" altLang="zh-CN" i="1" dirty="0">
                <a:ea typeface="楷体" panose="02010609060101010101" pitchFamily="49" charset="-122"/>
              </a:rPr>
              <a:t>B</a:t>
            </a:r>
            <a:r>
              <a:rPr lang="en-US" altLang="zh-CN" dirty="0">
                <a:ea typeface="楷体" panose="02010609060101010101" pitchFamily="49" charset="-122"/>
              </a:rPr>
              <a:t>=</a:t>
            </a:r>
            <a:r>
              <a:rPr lang="en-US" altLang="zh-CN" i="1" dirty="0">
                <a:ea typeface="楷体" panose="02010609060101010101" pitchFamily="49" charset="-122"/>
              </a:rPr>
              <a:t>A</a:t>
            </a:r>
            <a:r>
              <a:rPr lang="zh-CN" altLang="en-US" dirty="0">
                <a:ea typeface="楷体" panose="02010609060101010101" pitchFamily="49" charset="-122"/>
              </a:rPr>
              <a:t>矛盾</a:t>
            </a:r>
            <a:r>
              <a:rPr lang="en-US" altLang="zh-CN" dirty="0">
                <a:ea typeface="楷体" panose="02010609060101010101" pitchFamily="49" charset="-122"/>
              </a:rPr>
              <a:t>.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dirty="0">
                <a:ea typeface="楷体" panose="02010609060101010101" pitchFamily="49" charset="-122"/>
              </a:rPr>
              <a:t>④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</a:t>
            </a:r>
            <a:r>
              <a:rPr lang="en-US" altLang="zh-CN" dirty="0">
                <a:ea typeface="楷体" panose="02010609060101010101" pitchFamily="49" charset="-122"/>
              </a:rPr>
              <a:t>①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dirty="0">
                <a:ea typeface="楷体" panose="02010609060101010101" pitchFamily="49" charset="-122"/>
              </a:rPr>
              <a:t>假设</a:t>
            </a:r>
            <a:r>
              <a:rPr lang="en-US" altLang="zh-CN" i="1" dirty="0">
                <a:ea typeface="楷体" panose="02010609060101010101" pitchFamily="49" charset="-122"/>
              </a:rPr>
              <a:t>A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</a:t>
            </a:r>
            <a:r>
              <a:rPr lang="en-US" altLang="zh-CN" i="1" dirty="0">
                <a:ea typeface="楷体" panose="02010609060101010101" pitchFamily="49" charset="-122"/>
              </a:rPr>
              <a:t>B</a:t>
            </a:r>
            <a:r>
              <a:rPr lang="zh-CN" altLang="en-US" dirty="0">
                <a:ea typeface="楷体" panose="02010609060101010101" pitchFamily="49" charset="-122"/>
              </a:rPr>
              <a:t>不成立，那么</a:t>
            </a:r>
            <a:endParaRPr lang="zh-CN" altLang="en-US" dirty="0">
              <a:ea typeface="楷体" panose="02010609060101010101" pitchFamily="49" charset="-122"/>
              <a:sym typeface="Symbol" panose="05050102010706020507" pitchFamily="18" charset="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dirty="0">
                <a:ea typeface="楷体" panose="02010609060101010101" pitchFamily="49" charset="-122"/>
                <a:sym typeface="Symbol" panose="05050102010706020507" pitchFamily="18" charset="2"/>
              </a:rPr>
              <a:t>         </a:t>
            </a:r>
            <a:r>
              <a:rPr lang="en-US" altLang="zh-CN" i="1" dirty="0">
                <a:ea typeface="楷体" panose="02010609060101010101" pitchFamily="49" charset="-122"/>
              </a:rPr>
              <a:t>x</a:t>
            </a:r>
            <a:r>
              <a:rPr lang="en-US" altLang="zh-CN" dirty="0">
                <a:ea typeface="楷体" panose="02010609060101010101" pitchFamily="49" charset="-122"/>
              </a:rPr>
              <a:t>(</a:t>
            </a:r>
            <a:r>
              <a:rPr lang="en-US" altLang="zh-CN" i="1" dirty="0" err="1">
                <a:ea typeface="楷体" panose="02010609060101010101" pitchFamily="49" charset="-122"/>
              </a:rPr>
              <a:t>x</a:t>
            </a:r>
            <a:r>
              <a:rPr lang="en-US" altLang="zh-CN" dirty="0" err="1"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en-US" altLang="zh-CN" i="1" dirty="0" err="1">
                <a:ea typeface="楷体" panose="02010609060101010101" pitchFamily="49" charset="-122"/>
              </a:rPr>
              <a:t>A</a:t>
            </a:r>
            <a:r>
              <a:rPr lang="en-US" altLang="zh-CN" dirty="0" err="1">
                <a:ea typeface="楷体" panose="02010609060101010101" pitchFamily="49" charset="-122"/>
                <a:sym typeface="Symbol" panose="05050102010706020507" pitchFamily="18" charset="2"/>
              </a:rPr>
              <a:t></a:t>
            </a:r>
            <a:r>
              <a:rPr lang="en-US" altLang="zh-CN" i="1" dirty="0" err="1">
                <a:ea typeface="楷体" panose="02010609060101010101" pitchFamily="49" charset="-122"/>
              </a:rPr>
              <a:t>x</a:t>
            </a:r>
            <a:r>
              <a:rPr lang="en-US" altLang="zh-CN" dirty="0" err="1">
                <a:ea typeface="楷体" panose="02010609060101010101" pitchFamily="49" charset="-122"/>
                <a:sym typeface="Symbol" panose="05050102010706020507" pitchFamily="18" charset="2"/>
              </a:rPr>
              <a:t></a:t>
            </a:r>
            <a:r>
              <a:rPr lang="en-US" altLang="zh-CN" i="1" dirty="0" err="1">
                <a:ea typeface="楷体" panose="02010609060101010101" pitchFamily="49" charset="-122"/>
              </a:rPr>
              <a:t>B</a:t>
            </a:r>
            <a:r>
              <a:rPr lang="en-US" altLang="zh-CN" dirty="0">
                <a:ea typeface="楷体" panose="02010609060101010101" pitchFamily="49" charset="-122"/>
              </a:rPr>
              <a:t>) 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</a:t>
            </a:r>
            <a:r>
              <a:rPr lang="en-US" altLang="zh-CN" dirty="0">
                <a:ea typeface="楷体" panose="02010609060101010101" pitchFamily="49" charset="-122"/>
              </a:rPr>
              <a:t> </a:t>
            </a:r>
            <a:r>
              <a:rPr lang="en-US" altLang="zh-CN" i="1" dirty="0" err="1">
                <a:ea typeface="楷体" panose="02010609060101010101" pitchFamily="49" charset="-122"/>
              </a:rPr>
              <a:t>x</a:t>
            </a:r>
            <a:r>
              <a:rPr lang="en-US" altLang="zh-CN" dirty="0" err="1"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en-US" altLang="zh-CN" i="1" dirty="0" err="1">
                <a:ea typeface="楷体" panose="02010609060101010101" pitchFamily="49" charset="-122"/>
              </a:rPr>
              <a:t>A</a:t>
            </a:r>
            <a:r>
              <a:rPr lang="en-US" altLang="zh-CN" dirty="0" err="1"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i="1" dirty="0" err="1">
                <a:ea typeface="楷体" panose="02010609060101010101" pitchFamily="49" charset="-122"/>
              </a:rPr>
              <a:t>B</a:t>
            </a:r>
            <a:r>
              <a:rPr lang="en-US" altLang="zh-CN" i="1" dirty="0">
                <a:ea typeface="楷体" panose="02010609060101010101" pitchFamily="49" charset="-122"/>
              </a:rPr>
              <a:t> 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</a:t>
            </a:r>
            <a:r>
              <a:rPr lang="en-US" altLang="zh-CN" dirty="0">
                <a:ea typeface="楷体" panose="02010609060101010101" pitchFamily="49" charset="-122"/>
              </a:rPr>
              <a:t> </a:t>
            </a:r>
            <a:r>
              <a:rPr lang="en-US" altLang="zh-CN" i="1" dirty="0">
                <a:ea typeface="楷体" panose="02010609060101010101" pitchFamily="49" charset="-122"/>
              </a:rPr>
              <a:t>A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i="1" dirty="0">
                <a:ea typeface="楷体" panose="02010609060101010101" pitchFamily="49" charset="-122"/>
              </a:rPr>
              <a:t>B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</a:t>
            </a:r>
            <a:endParaRPr lang="en-US" altLang="zh-CN" dirty="0"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dirty="0">
                <a:ea typeface="楷体" panose="02010609060101010101" pitchFamily="49" charset="-122"/>
              </a:rPr>
              <a:t>与条件④矛盾</a:t>
            </a:r>
            <a:r>
              <a:rPr lang="en-US" altLang="zh-CN" dirty="0">
                <a:ea typeface="楷体" panose="02010609060101010101" pitchFamily="49" charset="-122"/>
              </a:rPr>
              <a:t>. </a:t>
            </a:r>
          </a:p>
        </p:txBody>
      </p:sp>
      <p:sp>
        <p:nvSpPr>
          <p:cNvPr id="55300" name="Rectangle 4">
            <a:extLst>
              <a:ext uri="{FF2B5EF4-FFF2-40B4-BE49-F238E27FC236}">
                <a16:creationId xmlns:a16="http://schemas.microsoft.com/office/drawing/2014/main" id="{7685C9A3-A7EA-4EC0-B45B-B4163E046A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9513" y="260350"/>
            <a:ext cx="6121400" cy="417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200">
                <a:solidFill>
                  <a:schemeClr val="tx2"/>
                </a:solidFill>
                <a:ea typeface="楷体" panose="02010609060101010101" pitchFamily="49" charset="-122"/>
              </a:rPr>
              <a:t>证明</a:t>
            </a:r>
          </a:p>
        </p:txBody>
      </p:sp>
    </p:spTree>
  </p:cSld>
  <p:clrMapOvr>
    <a:masterClrMapping/>
  </p:clrMapOvr>
  <p:transition spd="slow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灯片编号占位符 5">
            <a:extLst>
              <a:ext uri="{FF2B5EF4-FFF2-40B4-BE49-F238E27FC236}">
                <a16:creationId xmlns:a16="http://schemas.microsoft.com/office/drawing/2014/main" id="{01A9C3A6-CF16-4101-A135-7736A45A46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5C6CC8E8-6C43-4520-92ED-1026516E7E30}" type="slidenum">
              <a:rPr lang="en-US" altLang="zh-CN" sz="1400" b="0" smtClean="0"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24</a:t>
            </a:fld>
            <a:endParaRPr lang="en-US" altLang="zh-CN" sz="1400" b="0">
              <a:ea typeface="楷体" panose="02010609060101010101" pitchFamily="49" charset="-122"/>
            </a:endParaRPr>
          </a:p>
        </p:txBody>
      </p:sp>
      <p:sp>
        <p:nvSpPr>
          <p:cNvPr id="75779" name="Rectangle 2">
            <a:extLst>
              <a:ext uri="{FF2B5EF4-FFF2-40B4-BE49-F238E27FC236}">
                <a16:creationId xmlns:a16="http://schemas.microsoft.com/office/drawing/2014/main" id="{DAC05103-0261-4993-BEB6-7A01E878B38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课堂练习（见课后作业）</a:t>
            </a:r>
            <a:endParaRPr lang="en-US" altLang="zh-CN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75780" name="Rectangle 3">
            <a:extLst>
              <a:ext uri="{FF2B5EF4-FFF2-40B4-BE49-F238E27FC236}">
                <a16:creationId xmlns:a16="http://schemas.microsoft.com/office/drawing/2014/main" id="{31B2CF2E-BC77-4D41-A389-5C61A23154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67408" y="1124744"/>
            <a:ext cx="8218488" cy="503238"/>
          </a:xfrm>
        </p:spPr>
        <p:txBody>
          <a:bodyPr/>
          <a:lstStyle/>
          <a:p>
            <a:pPr eaLnBrk="1" hangingPunct="1"/>
            <a:r>
              <a:rPr lang="zh-CN" altLang="en-US" dirty="0">
                <a:ea typeface="楷体" panose="02010609060101010101" pitchFamily="49" charset="-122"/>
              </a:rPr>
              <a:t>证明 </a:t>
            </a:r>
            <a:r>
              <a:rPr lang="en-US" altLang="zh-CN" i="1" dirty="0">
                <a:ea typeface="楷体" panose="02010609060101010101" pitchFamily="49" charset="-122"/>
              </a:rPr>
              <a:t>A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</a:t>
            </a:r>
            <a:r>
              <a:rPr lang="en-US" altLang="zh-CN" i="1" dirty="0">
                <a:ea typeface="楷体" panose="02010609060101010101" pitchFamily="49" charset="-122"/>
              </a:rPr>
              <a:t>B</a:t>
            </a:r>
            <a:r>
              <a:rPr lang="en-US" altLang="zh-CN" dirty="0">
                <a:ea typeface="楷体" panose="02010609060101010101" pitchFamily="49" charset="-122"/>
              </a:rPr>
              <a:t> = </a:t>
            </a:r>
            <a:r>
              <a:rPr lang="en-US" altLang="zh-CN" i="1" dirty="0">
                <a:ea typeface="楷体" panose="02010609060101010101" pitchFamily="49" charset="-122"/>
              </a:rPr>
              <a:t>A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</a:t>
            </a:r>
            <a:r>
              <a:rPr lang="en-US" altLang="zh-CN" i="1" dirty="0">
                <a:ea typeface="楷体" panose="02010609060101010101" pitchFamily="49" charset="-122"/>
              </a:rPr>
              <a:t>C</a:t>
            </a:r>
            <a:r>
              <a:rPr lang="en-US" altLang="zh-CN" dirty="0">
                <a:ea typeface="楷体" panose="02010609060101010101" pitchFamily="49" charset="-122"/>
              </a:rPr>
              <a:t> 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</a:t>
            </a:r>
            <a:r>
              <a:rPr lang="en-US" altLang="zh-CN" dirty="0">
                <a:ea typeface="楷体" panose="02010609060101010101" pitchFamily="49" charset="-122"/>
              </a:rPr>
              <a:t> </a:t>
            </a:r>
            <a:r>
              <a:rPr lang="en-US" altLang="zh-CN" i="1" dirty="0">
                <a:ea typeface="楷体" panose="02010609060101010101" pitchFamily="49" charset="-122"/>
              </a:rPr>
              <a:t>A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</a:t>
            </a:r>
            <a:r>
              <a:rPr lang="en-US" altLang="zh-CN" i="1" dirty="0">
                <a:ea typeface="楷体" panose="02010609060101010101" pitchFamily="49" charset="-122"/>
              </a:rPr>
              <a:t>B</a:t>
            </a:r>
            <a:r>
              <a:rPr lang="en-US" altLang="zh-CN" dirty="0">
                <a:ea typeface="楷体" panose="02010609060101010101" pitchFamily="49" charset="-122"/>
              </a:rPr>
              <a:t> = </a:t>
            </a:r>
            <a:r>
              <a:rPr lang="en-US" altLang="zh-CN" i="1" dirty="0">
                <a:ea typeface="楷体" panose="02010609060101010101" pitchFamily="49" charset="-122"/>
              </a:rPr>
              <a:t>A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</a:t>
            </a:r>
            <a:r>
              <a:rPr lang="en-US" altLang="zh-CN" i="1" dirty="0">
                <a:ea typeface="楷体" panose="02010609060101010101" pitchFamily="49" charset="-122"/>
              </a:rPr>
              <a:t>C</a:t>
            </a:r>
            <a:r>
              <a:rPr lang="en-US" altLang="zh-CN" dirty="0">
                <a:ea typeface="楷体" panose="02010609060101010101" pitchFamily="49" charset="-122"/>
              </a:rPr>
              <a:t> 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</a:t>
            </a:r>
            <a:r>
              <a:rPr lang="en-US" altLang="zh-CN" dirty="0">
                <a:ea typeface="楷体" panose="02010609060101010101" pitchFamily="49" charset="-122"/>
              </a:rPr>
              <a:t> </a:t>
            </a:r>
            <a:r>
              <a:rPr lang="en-US" altLang="zh-CN" i="1" dirty="0">
                <a:ea typeface="楷体" panose="02010609060101010101" pitchFamily="49" charset="-122"/>
              </a:rPr>
              <a:t>B</a:t>
            </a:r>
            <a:r>
              <a:rPr lang="en-US" altLang="zh-CN" dirty="0">
                <a:ea typeface="楷体" panose="02010609060101010101" pitchFamily="49" charset="-122"/>
              </a:rPr>
              <a:t> = </a:t>
            </a:r>
            <a:r>
              <a:rPr lang="en-US" altLang="zh-CN" i="1" dirty="0">
                <a:ea typeface="楷体" panose="02010609060101010101" pitchFamily="49" charset="-122"/>
              </a:rPr>
              <a:t>C</a:t>
            </a:r>
          </a:p>
        </p:txBody>
      </p:sp>
      <p:sp>
        <p:nvSpPr>
          <p:cNvPr id="75781" name="Rectangle 5">
            <a:extLst>
              <a:ext uri="{FF2B5EF4-FFF2-40B4-BE49-F238E27FC236}">
                <a16:creationId xmlns:a16="http://schemas.microsoft.com/office/drawing/2014/main" id="{79FD1232-3A57-4B82-8BA0-C1714786E3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9416" y="1671706"/>
            <a:ext cx="8207375" cy="4824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ea typeface="楷体" panose="02010609060101010101" pitchFamily="49" charset="-122"/>
              </a:rPr>
              <a:t>解题思路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 dirty="0">
                <a:ea typeface="楷体" panose="02010609060101010101" pitchFamily="49" charset="-122"/>
              </a:rPr>
              <a:t>分析命题：含有</a:t>
            </a:r>
            <a:r>
              <a:rPr lang="en-US" altLang="zh-CN" dirty="0">
                <a:ea typeface="楷体" panose="02010609060101010101" pitchFamily="49" charset="-122"/>
              </a:rPr>
              <a:t>3</a:t>
            </a:r>
            <a:r>
              <a:rPr lang="zh-CN" altLang="en-US" dirty="0">
                <a:ea typeface="楷体" panose="02010609060101010101" pitchFamily="49" charset="-122"/>
              </a:rPr>
              <a:t>个命题：</a:t>
            </a:r>
          </a:p>
          <a:p>
            <a:pPr eaLnBrk="1" hangingPunct="1">
              <a:buClr>
                <a:srgbClr val="FF9900"/>
              </a:buClr>
            </a:pPr>
            <a:r>
              <a:rPr lang="zh-CN" altLang="en-US" dirty="0">
                <a:ea typeface="楷体" panose="02010609060101010101" pitchFamily="49" charset="-122"/>
              </a:rPr>
              <a:t>          </a:t>
            </a:r>
            <a:r>
              <a:rPr lang="en-US" altLang="zh-CN" i="1" dirty="0">
                <a:ea typeface="楷体" panose="02010609060101010101" pitchFamily="49" charset="-122"/>
              </a:rPr>
              <a:t>A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</a:t>
            </a:r>
            <a:r>
              <a:rPr lang="en-US" altLang="zh-CN" i="1" dirty="0">
                <a:ea typeface="楷体" panose="02010609060101010101" pitchFamily="49" charset="-122"/>
              </a:rPr>
              <a:t>B</a:t>
            </a:r>
            <a:r>
              <a:rPr lang="en-US" altLang="zh-CN" dirty="0">
                <a:ea typeface="楷体" panose="02010609060101010101" pitchFamily="49" charset="-122"/>
              </a:rPr>
              <a:t> = </a:t>
            </a:r>
            <a:r>
              <a:rPr lang="en-US" altLang="zh-CN" i="1" dirty="0">
                <a:ea typeface="楷体" panose="02010609060101010101" pitchFamily="49" charset="-122"/>
              </a:rPr>
              <a:t>A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</a:t>
            </a:r>
            <a:r>
              <a:rPr lang="en-US" altLang="zh-CN" i="1" dirty="0">
                <a:ea typeface="楷体" panose="02010609060101010101" pitchFamily="49" charset="-122"/>
              </a:rPr>
              <a:t>C</a:t>
            </a:r>
            <a:r>
              <a:rPr lang="en-US" altLang="zh-CN" dirty="0">
                <a:ea typeface="楷体" panose="02010609060101010101" pitchFamily="49" charset="-122"/>
              </a:rPr>
              <a:t> ,   </a:t>
            </a:r>
            <a:r>
              <a:rPr lang="en-US" altLang="zh-CN" i="1" dirty="0">
                <a:ea typeface="楷体" panose="02010609060101010101" pitchFamily="49" charset="-122"/>
              </a:rPr>
              <a:t>A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</a:t>
            </a:r>
            <a:r>
              <a:rPr lang="en-US" altLang="zh-CN" i="1" dirty="0">
                <a:ea typeface="楷体" panose="02010609060101010101" pitchFamily="49" charset="-122"/>
              </a:rPr>
              <a:t>B</a:t>
            </a:r>
            <a:r>
              <a:rPr lang="en-US" altLang="zh-CN" dirty="0">
                <a:ea typeface="楷体" panose="02010609060101010101" pitchFamily="49" charset="-122"/>
              </a:rPr>
              <a:t> = </a:t>
            </a:r>
            <a:r>
              <a:rPr lang="en-US" altLang="zh-CN" i="1" dirty="0">
                <a:ea typeface="楷体" panose="02010609060101010101" pitchFamily="49" charset="-122"/>
              </a:rPr>
              <a:t>A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</a:t>
            </a:r>
            <a:r>
              <a:rPr lang="en-US" altLang="zh-CN" i="1" dirty="0">
                <a:ea typeface="楷体" panose="02010609060101010101" pitchFamily="49" charset="-122"/>
              </a:rPr>
              <a:t>C,</a:t>
            </a:r>
            <a:r>
              <a:rPr lang="en-US" altLang="zh-CN" dirty="0">
                <a:ea typeface="楷体" panose="02010609060101010101" pitchFamily="49" charset="-122"/>
              </a:rPr>
              <a:t>     </a:t>
            </a:r>
            <a:r>
              <a:rPr lang="en-US" altLang="zh-CN" i="1" dirty="0">
                <a:ea typeface="楷体" panose="02010609060101010101" pitchFamily="49" charset="-122"/>
              </a:rPr>
              <a:t>B</a:t>
            </a:r>
            <a:r>
              <a:rPr lang="en-US" altLang="zh-CN" dirty="0">
                <a:ea typeface="楷体" panose="02010609060101010101" pitchFamily="49" charset="-122"/>
              </a:rPr>
              <a:t> = </a:t>
            </a:r>
            <a:r>
              <a:rPr lang="en-US" altLang="zh-CN" i="1" dirty="0">
                <a:ea typeface="楷体" panose="02010609060101010101" pitchFamily="49" charset="-122"/>
              </a:rPr>
              <a:t>C</a:t>
            </a:r>
            <a:endParaRPr lang="en-US" altLang="zh-CN" dirty="0">
              <a:ea typeface="楷体" panose="02010609060101010101" pitchFamily="49" charset="-122"/>
            </a:endParaRPr>
          </a:p>
          <a:p>
            <a:pPr eaLnBrk="1" hangingPunct="1">
              <a:buClr>
                <a:srgbClr val="FF9900"/>
              </a:buClr>
            </a:pPr>
            <a:r>
              <a:rPr lang="en-US" altLang="zh-CN" dirty="0">
                <a:ea typeface="楷体" panose="02010609060101010101" pitchFamily="49" charset="-122"/>
              </a:rPr>
              <a:t>             ①                            ②                  ③      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 sz="2500" dirty="0">
                <a:ea typeface="楷体" panose="02010609060101010101" pitchFamily="49" charset="-122"/>
              </a:rPr>
              <a:t>证明要求</a:t>
            </a:r>
          </a:p>
          <a:p>
            <a:pPr eaLnBrk="1" hangingPunct="1">
              <a:buClr>
                <a:srgbClr val="FF9900"/>
              </a:buClr>
            </a:pPr>
            <a:r>
              <a:rPr lang="zh-CN" altLang="en-US" dirty="0">
                <a:ea typeface="楷体" panose="02010609060101010101" pitchFamily="49" charset="-122"/>
              </a:rPr>
              <a:t>     前提：命题①和②</a:t>
            </a:r>
          </a:p>
          <a:p>
            <a:pPr eaLnBrk="1" hangingPunct="1">
              <a:buClr>
                <a:srgbClr val="FF9900"/>
              </a:buClr>
            </a:pPr>
            <a:r>
              <a:rPr lang="zh-CN" altLang="en-US" dirty="0">
                <a:ea typeface="楷体" panose="02010609060101010101" pitchFamily="49" charset="-122"/>
              </a:rPr>
              <a:t>     结论：命题③ 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 sz="2500" dirty="0">
                <a:ea typeface="楷体" panose="02010609060101010101" pitchFamily="49" charset="-122"/>
              </a:rPr>
              <a:t>证明方法：</a:t>
            </a:r>
          </a:p>
          <a:p>
            <a:pPr eaLnBrk="1" hangingPunct="1">
              <a:buClr>
                <a:srgbClr val="FF9900"/>
              </a:buClr>
            </a:pPr>
            <a:r>
              <a:rPr lang="zh-CN" altLang="en-US" dirty="0">
                <a:ea typeface="楷体" panose="02010609060101010101" pitchFamily="49" charset="-122"/>
              </a:rPr>
              <a:t>     恒等式代入</a:t>
            </a:r>
          </a:p>
          <a:p>
            <a:pPr eaLnBrk="1" hangingPunct="1">
              <a:buClr>
                <a:srgbClr val="FF9900"/>
              </a:buClr>
            </a:pPr>
            <a:r>
              <a:rPr lang="zh-CN" altLang="en-US" dirty="0">
                <a:ea typeface="楷体" panose="02010609060101010101" pitchFamily="49" charset="-122"/>
              </a:rPr>
              <a:t>          利用已知等式通过运算得到新的等式</a:t>
            </a:r>
          </a:p>
        </p:txBody>
      </p:sp>
    </p:spTree>
    <p:extLst>
      <p:ext uri="{BB962C8B-B14F-4D97-AF65-F5344CB8AC3E}">
        <p14:creationId xmlns:p14="http://schemas.microsoft.com/office/powerpoint/2010/main" val="64655649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灯片编号占位符 5">
            <a:extLst>
              <a:ext uri="{FF2B5EF4-FFF2-40B4-BE49-F238E27FC236}">
                <a16:creationId xmlns:a16="http://schemas.microsoft.com/office/drawing/2014/main" id="{9F4B25C5-DD51-441E-881B-FF9AD8A069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FE95703-32AC-42A5-BE71-A5AE4CD15846}" type="slidenum">
              <a:rPr lang="en-US" altLang="zh-CN" sz="1400" b="0" smtClean="0"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25</a:t>
            </a:fld>
            <a:endParaRPr lang="en-US" altLang="zh-CN" sz="1400" b="0">
              <a:ea typeface="楷体" panose="02010609060101010101" pitchFamily="49" charset="-122"/>
            </a:endParaRPr>
          </a:p>
        </p:txBody>
      </p:sp>
      <p:sp>
        <p:nvSpPr>
          <p:cNvPr id="77827" name="Rectangle 2">
            <a:extLst>
              <a:ext uri="{FF2B5EF4-FFF2-40B4-BE49-F238E27FC236}">
                <a16:creationId xmlns:a16="http://schemas.microsoft.com/office/drawing/2014/main" id="{3DC803BB-2F4F-462A-8D43-61A2B17B3AD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解答（</a:t>
            </a:r>
            <a:r>
              <a:rPr lang="zh-CN" altLang="en-US" dirty="0">
                <a:ea typeface="楷体" panose="02010609060101010101" pitchFamily="49" charset="-122"/>
              </a:rPr>
              <a:t>恒等变形法）</a:t>
            </a:r>
            <a:endParaRPr lang="zh-CN" altLang="en-US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77828" name="Rectangle 3">
            <a:extLst>
              <a:ext uri="{FF2B5EF4-FFF2-40B4-BE49-F238E27FC236}">
                <a16:creationId xmlns:a16="http://schemas.microsoft.com/office/drawing/2014/main" id="{B239FDEF-E4D7-4B34-B403-E5407305B40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927648" y="1124744"/>
            <a:ext cx="5040560" cy="5082874"/>
          </a:xfrm>
        </p:spPr>
        <p:txBody>
          <a:bodyPr/>
          <a:lstStyle/>
          <a:p>
            <a:pPr marL="1530350" indent="-1530350" eaLnBrk="1" hangingPunct="1">
              <a:lnSpc>
                <a:spcPct val="150000"/>
              </a:lnSpc>
            </a:pPr>
            <a:r>
              <a:rPr lang="en-US" altLang="zh-CN" dirty="0">
                <a:ea typeface="楷体" panose="02010609060101010101" pitchFamily="49" charset="-122"/>
              </a:rPr>
              <a:t>= </a:t>
            </a:r>
            <a:r>
              <a:rPr lang="en-US" altLang="zh-CN" i="1" dirty="0">
                <a:ea typeface="楷体" panose="02010609060101010101" pitchFamily="49" charset="-122"/>
              </a:rPr>
              <a:t>B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</a:t>
            </a:r>
            <a:r>
              <a:rPr lang="en-US" altLang="zh-CN" dirty="0">
                <a:ea typeface="楷体" panose="02010609060101010101" pitchFamily="49" charset="-122"/>
              </a:rPr>
              <a:t>(</a:t>
            </a:r>
            <a:r>
              <a:rPr lang="en-US" altLang="zh-CN" i="1" dirty="0">
                <a:ea typeface="楷体" panose="02010609060101010101" pitchFamily="49" charset="-122"/>
              </a:rPr>
              <a:t>B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</a:t>
            </a:r>
            <a:r>
              <a:rPr lang="en-US" altLang="zh-CN" i="1" dirty="0">
                <a:ea typeface="楷体" panose="02010609060101010101" pitchFamily="49" charset="-122"/>
              </a:rPr>
              <a:t>A</a:t>
            </a:r>
            <a:r>
              <a:rPr lang="en-US" altLang="zh-CN" dirty="0">
                <a:ea typeface="楷体" panose="02010609060101010101" pitchFamily="49" charset="-122"/>
              </a:rPr>
              <a:t>)                 </a:t>
            </a:r>
            <a:r>
              <a:rPr lang="zh-CN" altLang="en-US" dirty="0">
                <a:ea typeface="楷体" panose="02010609060101010101" pitchFamily="49" charset="-122"/>
              </a:rPr>
              <a:t>吸收律 </a:t>
            </a:r>
            <a:r>
              <a:rPr lang="en-US" altLang="zh-CN">
                <a:ea typeface="楷体" panose="02010609060101010101" pitchFamily="49" charset="-122"/>
              </a:rPr>
              <a:t>6.16 </a:t>
            </a:r>
            <a:endParaRPr lang="en-US" altLang="zh-CN" dirty="0">
              <a:ea typeface="楷体" panose="02010609060101010101" pitchFamily="49" charset="-122"/>
            </a:endParaRPr>
          </a:p>
          <a:p>
            <a:pPr marL="1530350" indent="-1530350" eaLnBrk="1" hangingPunct="1">
              <a:lnSpc>
                <a:spcPct val="150000"/>
              </a:lnSpc>
            </a:pPr>
            <a:r>
              <a:rPr lang="en-US" altLang="zh-CN" dirty="0">
                <a:ea typeface="楷体" panose="02010609060101010101" pitchFamily="49" charset="-122"/>
              </a:rPr>
              <a:t>= </a:t>
            </a:r>
            <a:r>
              <a:rPr lang="en-US" altLang="zh-CN" i="1" dirty="0">
                <a:ea typeface="楷体" panose="02010609060101010101" pitchFamily="49" charset="-122"/>
              </a:rPr>
              <a:t>B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</a:t>
            </a:r>
            <a:r>
              <a:rPr lang="en-US" altLang="zh-CN" dirty="0">
                <a:ea typeface="楷体" panose="02010609060101010101" pitchFamily="49" charset="-122"/>
              </a:rPr>
              <a:t>(</a:t>
            </a:r>
            <a:r>
              <a:rPr lang="en-US" altLang="zh-CN" i="1" dirty="0">
                <a:ea typeface="楷体" panose="02010609060101010101" pitchFamily="49" charset="-122"/>
              </a:rPr>
              <a:t>A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</a:t>
            </a:r>
            <a:r>
              <a:rPr lang="en-US" altLang="zh-CN" i="1" dirty="0">
                <a:ea typeface="楷体" panose="02010609060101010101" pitchFamily="49" charset="-122"/>
              </a:rPr>
              <a:t>B</a:t>
            </a:r>
            <a:r>
              <a:rPr lang="en-US" altLang="zh-CN" dirty="0">
                <a:ea typeface="楷体" panose="02010609060101010101" pitchFamily="49" charset="-122"/>
              </a:rPr>
              <a:t>)                 </a:t>
            </a:r>
            <a:r>
              <a:rPr lang="zh-CN" altLang="en-US" dirty="0">
                <a:ea typeface="楷体" panose="02010609060101010101" pitchFamily="49" charset="-122"/>
              </a:rPr>
              <a:t>交换律</a:t>
            </a:r>
            <a:r>
              <a:rPr lang="en-US" altLang="zh-CN" dirty="0">
                <a:ea typeface="楷体" panose="02010609060101010101" pitchFamily="49" charset="-122"/>
              </a:rPr>
              <a:t>6.5</a:t>
            </a:r>
          </a:p>
          <a:p>
            <a:pPr marL="1530350" indent="-1530350" eaLnBrk="1" hangingPunct="1">
              <a:lnSpc>
                <a:spcPct val="150000"/>
              </a:lnSpc>
            </a:pPr>
            <a:r>
              <a:rPr lang="en-US" altLang="zh-CN" dirty="0">
                <a:ea typeface="楷体" panose="02010609060101010101" pitchFamily="49" charset="-122"/>
              </a:rPr>
              <a:t>= </a:t>
            </a:r>
            <a:r>
              <a:rPr lang="en-US" altLang="zh-CN" i="1" dirty="0">
                <a:ea typeface="楷体" panose="02010609060101010101" pitchFamily="49" charset="-122"/>
              </a:rPr>
              <a:t>B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</a:t>
            </a:r>
            <a:r>
              <a:rPr lang="en-US" altLang="zh-CN" dirty="0">
                <a:ea typeface="楷体" panose="02010609060101010101" pitchFamily="49" charset="-122"/>
              </a:rPr>
              <a:t>(</a:t>
            </a:r>
            <a:r>
              <a:rPr lang="en-US" altLang="zh-CN" i="1" dirty="0">
                <a:ea typeface="楷体" panose="02010609060101010101" pitchFamily="49" charset="-122"/>
              </a:rPr>
              <a:t>A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</a:t>
            </a:r>
            <a:r>
              <a:rPr lang="en-US" altLang="zh-CN" i="1" dirty="0">
                <a:ea typeface="楷体" panose="02010609060101010101" pitchFamily="49" charset="-122"/>
              </a:rPr>
              <a:t>C</a:t>
            </a:r>
            <a:r>
              <a:rPr lang="en-US" altLang="zh-CN" dirty="0">
                <a:ea typeface="楷体" panose="02010609060101010101" pitchFamily="49" charset="-122"/>
              </a:rPr>
              <a:t>)                  </a:t>
            </a:r>
            <a:r>
              <a:rPr lang="zh-CN" altLang="en-US" dirty="0">
                <a:ea typeface="楷体" panose="02010609060101010101" pitchFamily="49" charset="-122"/>
              </a:rPr>
              <a:t>前提</a:t>
            </a:r>
            <a:r>
              <a:rPr lang="en-US" altLang="zh-CN" dirty="0">
                <a:ea typeface="楷体" panose="02010609060101010101" pitchFamily="49" charset="-122"/>
              </a:rPr>
              <a:t>①</a:t>
            </a:r>
          </a:p>
          <a:p>
            <a:pPr marL="1530350" indent="-1530350" eaLnBrk="1" hangingPunct="1">
              <a:lnSpc>
                <a:spcPct val="150000"/>
              </a:lnSpc>
            </a:pPr>
            <a:r>
              <a:rPr lang="en-US" altLang="zh-CN" dirty="0">
                <a:ea typeface="楷体" panose="02010609060101010101" pitchFamily="49" charset="-122"/>
              </a:rPr>
              <a:t>= (</a:t>
            </a:r>
            <a:r>
              <a:rPr lang="en-US" altLang="zh-CN" i="1" dirty="0">
                <a:ea typeface="楷体" panose="02010609060101010101" pitchFamily="49" charset="-122"/>
              </a:rPr>
              <a:t>B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</a:t>
            </a:r>
            <a:r>
              <a:rPr lang="en-US" altLang="zh-CN" i="1" dirty="0">
                <a:ea typeface="楷体" panose="02010609060101010101" pitchFamily="49" charset="-122"/>
              </a:rPr>
              <a:t>A</a:t>
            </a:r>
            <a:r>
              <a:rPr lang="en-US" altLang="zh-CN" dirty="0">
                <a:ea typeface="楷体" panose="02010609060101010101" pitchFamily="49" charset="-122"/>
              </a:rPr>
              <a:t>)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</a:t>
            </a:r>
            <a:r>
              <a:rPr lang="en-US" altLang="zh-CN" dirty="0">
                <a:ea typeface="楷体" panose="02010609060101010101" pitchFamily="49" charset="-122"/>
              </a:rPr>
              <a:t>(</a:t>
            </a:r>
            <a:r>
              <a:rPr lang="en-US" altLang="zh-CN" i="1" dirty="0">
                <a:ea typeface="楷体" panose="02010609060101010101" pitchFamily="49" charset="-122"/>
              </a:rPr>
              <a:t>B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</a:t>
            </a:r>
            <a:r>
              <a:rPr lang="en-US" altLang="zh-CN" i="1" dirty="0">
                <a:ea typeface="楷体" panose="02010609060101010101" pitchFamily="49" charset="-122"/>
              </a:rPr>
              <a:t>C</a:t>
            </a:r>
            <a:r>
              <a:rPr lang="en-US" altLang="zh-CN" dirty="0">
                <a:ea typeface="楷体" panose="02010609060101010101" pitchFamily="49" charset="-122"/>
              </a:rPr>
              <a:t>)          </a:t>
            </a:r>
            <a:r>
              <a:rPr lang="zh-CN" altLang="en-US" dirty="0">
                <a:ea typeface="楷体" panose="02010609060101010101" pitchFamily="49" charset="-122"/>
              </a:rPr>
              <a:t>分配律</a:t>
            </a:r>
            <a:r>
              <a:rPr lang="en-US" altLang="zh-CN" dirty="0">
                <a:ea typeface="楷体" panose="02010609060101010101" pitchFamily="49" charset="-122"/>
              </a:rPr>
              <a:t>6.8</a:t>
            </a:r>
          </a:p>
          <a:p>
            <a:pPr marL="1530350" indent="-1530350" eaLnBrk="1" hangingPunct="1">
              <a:lnSpc>
                <a:spcPct val="150000"/>
              </a:lnSpc>
            </a:pPr>
            <a:r>
              <a:rPr lang="en-US" altLang="zh-CN" dirty="0">
                <a:ea typeface="楷体" panose="02010609060101010101" pitchFamily="49" charset="-122"/>
              </a:rPr>
              <a:t>= (</a:t>
            </a:r>
            <a:r>
              <a:rPr lang="en-US" altLang="zh-CN" i="1" dirty="0">
                <a:ea typeface="楷体" panose="02010609060101010101" pitchFamily="49" charset="-122"/>
              </a:rPr>
              <a:t>A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</a:t>
            </a:r>
            <a:r>
              <a:rPr lang="en-US" altLang="zh-CN" i="1" dirty="0">
                <a:ea typeface="楷体" panose="02010609060101010101" pitchFamily="49" charset="-122"/>
              </a:rPr>
              <a:t>C</a:t>
            </a:r>
            <a:r>
              <a:rPr lang="en-US" altLang="zh-CN" dirty="0">
                <a:ea typeface="楷体" panose="02010609060101010101" pitchFamily="49" charset="-122"/>
              </a:rPr>
              <a:t>)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</a:t>
            </a:r>
            <a:r>
              <a:rPr lang="en-US" altLang="zh-CN" dirty="0">
                <a:ea typeface="楷体" panose="02010609060101010101" pitchFamily="49" charset="-122"/>
              </a:rPr>
              <a:t>(</a:t>
            </a:r>
            <a:r>
              <a:rPr lang="en-US" altLang="zh-CN" i="1" dirty="0">
                <a:ea typeface="楷体" panose="02010609060101010101" pitchFamily="49" charset="-122"/>
              </a:rPr>
              <a:t>B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</a:t>
            </a:r>
            <a:r>
              <a:rPr lang="en-US" altLang="zh-CN" i="1" dirty="0">
                <a:ea typeface="楷体" panose="02010609060101010101" pitchFamily="49" charset="-122"/>
              </a:rPr>
              <a:t>C</a:t>
            </a:r>
            <a:r>
              <a:rPr lang="en-US" altLang="zh-CN" dirty="0">
                <a:ea typeface="楷体" panose="02010609060101010101" pitchFamily="49" charset="-122"/>
              </a:rPr>
              <a:t>)           </a:t>
            </a:r>
            <a:r>
              <a:rPr lang="zh-CN" altLang="en-US" dirty="0">
                <a:ea typeface="楷体" panose="02010609060101010101" pitchFamily="49" charset="-122"/>
              </a:rPr>
              <a:t>前提</a:t>
            </a:r>
            <a:r>
              <a:rPr lang="en-US" altLang="zh-CN" dirty="0">
                <a:ea typeface="楷体" panose="02010609060101010101" pitchFamily="49" charset="-122"/>
              </a:rPr>
              <a:t>①</a:t>
            </a:r>
          </a:p>
          <a:p>
            <a:pPr marL="1530350" indent="-1530350" eaLnBrk="1" hangingPunct="1">
              <a:lnSpc>
                <a:spcPct val="150000"/>
              </a:lnSpc>
            </a:pPr>
            <a:r>
              <a:rPr lang="en-US" altLang="zh-CN" dirty="0">
                <a:ea typeface="楷体" panose="02010609060101010101" pitchFamily="49" charset="-122"/>
              </a:rPr>
              <a:t>= (</a:t>
            </a:r>
            <a:r>
              <a:rPr lang="en-US" altLang="zh-CN" i="1" dirty="0">
                <a:ea typeface="楷体" panose="02010609060101010101" pitchFamily="49" charset="-122"/>
              </a:rPr>
              <a:t>A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</a:t>
            </a:r>
            <a:r>
              <a:rPr lang="en-US" altLang="zh-CN" i="1" dirty="0">
                <a:ea typeface="楷体" panose="02010609060101010101" pitchFamily="49" charset="-122"/>
              </a:rPr>
              <a:t>B</a:t>
            </a:r>
            <a:r>
              <a:rPr lang="en-US" altLang="zh-CN" dirty="0">
                <a:ea typeface="楷体" panose="02010609060101010101" pitchFamily="49" charset="-122"/>
              </a:rPr>
              <a:t>)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</a:t>
            </a:r>
            <a:r>
              <a:rPr lang="en-US" altLang="zh-CN" i="1" dirty="0">
                <a:ea typeface="楷体" panose="02010609060101010101" pitchFamily="49" charset="-122"/>
              </a:rPr>
              <a:t>C                   </a:t>
            </a:r>
            <a:r>
              <a:rPr lang="zh-CN" altLang="en-US" dirty="0">
                <a:ea typeface="楷体" panose="02010609060101010101" pitchFamily="49" charset="-122"/>
              </a:rPr>
              <a:t>分配律</a:t>
            </a:r>
            <a:r>
              <a:rPr lang="en-US" altLang="zh-CN" dirty="0">
                <a:ea typeface="楷体" panose="02010609060101010101" pitchFamily="49" charset="-122"/>
              </a:rPr>
              <a:t>6.8 </a:t>
            </a:r>
          </a:p>
          <a:p>
            <a:pPr marL="1530350" indent="-1530350" eaLnBrk="1" hangingPunct="1">
              <a:lnSpc>
                <a:spcPct val="150000"/>
              </a:lnSpc>
            </a:pPr>
            <a:r>
              <a:rPr lang="en-US" altLang="zh-CN" dirty="0">
                <a:ea typeface="楷体" panose="02010609060101010101" pitchFamily="49" charset="-122"/>
              </a:rPr>
              <a:t>= (</a:t>
            </a:r>
            <a:r>
              <a:rPr lang="en-US" altLang="zh-CN" i="1" dirty="0">
                <a:ea typeface="楷体" panose="02010609060101010101" pitchFamily="49" charset="-122"/>
              </a:rPr>
              <a:t>A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</a:t>
            </a:r>
            <a:r>
              <a:rPr lang="en-US" altLang="zh-CN" i="1" dirty="0">
                <a:ea typeface="楷体" panose="02010609060101010101" pitchFamily="49" charset="-122"/>
              </a:rPr>
              <a:t>C</a:t>
            </a:r>
            <a:r>
              <a:rPr lang="en-US" altLang="zh-CN" dirty="0">
                <a:ea typeface="楷体" panose="02010609060101010101" pitchFamily="49" charset="-122"/>
              </a:rPr>
              <a:t>)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</a:t>
            </a:r>
            <a:r>
              <a:rPr lang="en-US" altLang="zh-CN" i="1" dirty="0">
                <a:ea typeface="楷体" panose="02010609060101010101" pitchFamily="49" charset="-122"/>
              </a:rPr>
              <a:t>C                   </a:t>
            </a:r>
            <a:r>
              <a:rPr lang="zh-CN" altLang="en-US" dirty="0">
                <a:ea typeface="楷体" panose="02010609060101010101" pitchFamily="49" charset="-122"/>
              </a:rPr>
              <a:t>前提</a:t>
            </a:r>
            <a:r>
              <a:rPr lang="en-US" altLang="zh-CN" dirty="0">
                <a:ea typeface="楷体" panose="02010609060101010101" pitchFamily="49" charset="-122"/>
              </a:rPr>
              <a:t>② </a:t>
            </a:r>
          </a:p>
          <a:p>
            <a:pPr marL="1530350" indent="-1530350" eaLnBrk="1" hangingPunct="1">
              <a:lnSpc>
                <a:spcPct val="150000"/>
              </a:lnSpc>
            </a:pPr>
            <a:r>
              <a:rPr lang="en-US" altLang="zh-CN" dirty="0">
                <a:ea typeface="楷体" panose="02010609060101010101" pitchFamily="49" charset="-122"/>
              </a:rPr>
              <a:t>= </a:t>
            </a:r>
            <a:r>
              <a:rPr lang="en-US" altLang="zh-CN" i="1" dirty="0">
                <a:ea typeface="楷体" panose="02010609060101010101" pitchFamily="49" charset="-122"/>
              </a:rPr>
              <a:t>C                                  </a:t>
            </a:r>
            <a:r>
              <a:rPr lang="zh-CN" altLang="en-US" dirty="0">
                <a:ea typeface="楷体" panose="02010609060101010101" pitchFamily="49" charset="-122"/>
              </a:rPr>
              <a:t>结论</a:t>
            </a:r>
            <a:endParaRPr lang="en-US" altLang="zh-CN" dirty="0">
              <a:ea typeface="楷体" panose="02010609060101010101" pitchFamily="49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80A184A-712E-E4F2-BDC7-A68823DBF60A}"/>
              </a:ext>
            </a:extLst>
          </p:cNvPr>
          <p:cNvSpPr txBox="1"/>
          <p:nvPr/>
        </p:nvSpPr>
        <p:spPr>
          <a:xfrm>
            <a:off x="2287633" y="1239143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i="1" dirty="0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endParaRPr lang="zh-CN" altLang="en-US" b="1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508612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8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灯片编号占位符 5">
            <a:extLst>
              <a:ext uri="{FF2B5EF4-FFF2-40B4-BE49-F238E27FC236}">
                <a16:creationId xmlns:a16="http://schemas.microsoft.com/office/drawing/2014/main" id="{FD535803-CDCD-463E-A858-EF946DD394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96338" y="6245225"/>
            <a:ext cx="28448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0AF4279E-F5D9-429A-8401-F94EB022FEDE}" type="slidenum">
              <a:rPr lang="en-US" altLang="zh-CN" sz="1400" b="0" smtClean="0"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26</a:t>
            </a:fld>
            <a:endParaRPr lang="en-US" altLang="zh-CN" sz="1400" b="0">
              <a:ea typeface="楷体" panose="02010609060101010101" pitchFamily="49" charset="-122"/>
            </a:endParaRPr>
          </a:p>
        </p:txBody>
      </p:sp>
      <p:sp>
        <p:nvSpPr>
          <p:cNvPr id="57347" name="Rectangle 2">
            <a:extLst>
              <a:ext uri="{FF2B5EF4-FFF2-40B4-BE49-F238E27FC236}">
                <a16:creationId xmlns:a16="http://schemas.microsoft.com/office/drawing/2014/main" id="{4A7F0168-E7FD-483B-BD2F-ABFDA918DA2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第六章 习题课</a:t>
            </a:r>
          </a:p>
        </p:txBody>
      </p:sp>
      <p:sp>
        <p:nvSpPr>
          <p:cNvPr id="57348" name="Rectangle 3">
            <a:extLst>
              <a:ext uri="{FF2B5EF4-FFF2-40B4-BE49-F238E27FC236}">
                <a16:creationId xmlns:a16="http://schemas.microsoft.com/office/drawing/2014/main" id="{D642B252-4446-4E14-9B34-13C7D3DE7C4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1225" y="1270000"/>
            <a:ext cx="10009188" cy="4822825"/>
          </a:xfrm>
        </p:spPr>
        <p:txBody>
          <a:bodyPr/>
          <a:lstStyle/>
          <a:p>
            <a:pPr marL="457200" indent="-457200" eaLnBrk="1" hangingPunct="1">
              <a:lnSpc>
                <a:spcPct val="150000"/>
              </a:lnSpc>
            </a:pPr>
            <a:r>
              <a:rPr lang="zh-CN" altLang="en-US">
                <a:ea typeface="楷体" panose="02010609060101010101" pitchFamily="49" charset="-122"/>
              </a:rPr>
              <a:t>主要内容</a:t>
            </a:r>
          </a:p>
          <a:p>
            <a:pPr marL="457200" indent="-457200" eaLnBrk="1" hangingPunct="1">
              <a:lnSpc>
                <a:spcPct val="150000"/>
              </a:lnSpc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>
                <a:ea typeface="楷体" panose="02010609060101010101" pitchFamily="49" charset="-122"/>
              </a:rPr>
              <a:t>集合的两种表示法</a:t>
            </a:r>
          </a:p>
          <a:p>
            <a:pPr marL="457200" indent="-457200" eaLnBrk="1" hangingPunct="1">
              <a:lnSpc>
                <a:spcPct val="150000"/>
              </a:lnSpc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>
                <a:ea typeface="楷体" panose="02010609060101010101" pitchFamily="49" charset="-122"/>
              </a:rPr>
              <a:t>集合与元素之间的隶属关系、集合之间的包含关系的区别与联系</a:t>
            </a:r>
          </a:p>
          <a:p>
            <a:pPr marL="457200" indent="-457200" eaLnBrk="1" hangingPunct="1">
              <a:lnSpc>
                <a:spcPct val="150000"/>
              </a:lnSpc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>
                <a:ea typeface="楷体" panose="02010609060101010101" pitchFamily="49" charset="-122"/>
              </a:rPr>
              <a:t>特殊集合：空集、全集、幂集</a:t>
            </a:r>
          </a:p>
          <a:p>
            <a:pPr marL="457200" indent="-457200" eaLnBrk="1" hangingPunct="1">
              <a:lnSpc>
                <a:spcPct val="150000"/>
              </a:lnSpc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>
                <a:ea typeface="楷体" panose="02010609060101010101" pitchFamily="49" charset="-122"/>
              </a:rPr>
              <a:t>文氏图及有穷集合的计数</a:t>
            </a:r>
          </a:p>
          <a:p>
            <a:pPr marL="457200" indent="-457200" eaLnBrk="1" hangingPunct="1">
              <a:lnSpc>
                <a:spcPct val="150000"/>
              </a:lnSpc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>
                <a:ea typeface="楷体" panose="02010609060101010101" pitchFamily="49" charset="-122"/>
              </a:rPr>
              <a:t>集合的</a:t>
            </a:r>
            <a:r>
              <a:rPr lang="zh-CN" altLang="en-US">
                <a:ea typeface="楷体" panose="02010609060101010101" pitchFamily="49" charset="-122"/>
                <a:sym typeface="Symbol" panose="05050102010706020507" pitchFamily="18" charset="2"/>
              </a:rPr>
              <a:t></a:t>
            </a:r>
            <a:r>
              <a:rPr lang="en-US" altLang="zh-CN">
                <a:ea typeface="楷体" panose="02010609060101010101" pitchFamily="49" charset="-122"/>
              </a:rPr>
              <a:t>, 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</a:t>
            </a:r>
            <a:r>
              <a:rPr lang="en-US" altLang="zh-CN">
                <a:ea typeface="楷体" panose="02010609060101010101" pitchFamily="49" charset="-122"/>
              </a:rPr>
              <a:t>, 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>
                <a:ea typeface="楷体" panose="02010609060101010101" pitchFamily="49" charset="-122"/>
              </a:rPr>
              <a:t>, 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</a:t>
            </a:r>
            <a:r>
              <a:rPr lang="en-US" altLang="zh-CN">
                <a:ea typeface="楷体" panose="02010609060101010101" pitchFamily="49" charset="-122"/>
              </a:rPr>
              <a:t>, 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</a:t>
            </a:r>
            <a:r>
              <a:rPr lang="zh-CN" altLang="en-US">
                <a:ea typeface="楷体" panose="02010609060101010101" pitchFamily="49" charset="-122"/>
              </a:rPr>
              <a:t>等运算以及广义</a:t>
            </a:r>
            <a:r>
              <a:rPr lang="zh-CN" altLang="en-US">
                <a:ea typeface="楷体" panose="02010609060101010101" pitchFamily="49" charset="-122"/>
                <a:sym typeface="Symbol" panose="05050102010706020507" pitchFamily="18" charset="2"/>
              </a:rPr>
              <a:t></a:t>
            </a:r>
            <a:r>
              <a:rPr lang="en-US" altLang="zh-CN">
                <a:ea typeface="楷体" panose="02010609060101010101" pitchFamily="49" charset="-122"/>
              </a:rPr>
              <a:t>, 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</a:t>
            </a:r>
            <a:r>
              <a:rPr lang="zh-CN" altLang="en-US">
                <a:ea typeface="楷体" panose="02010609060101010101" pitchFamily="49" charset="-122"/>
              </a:rPr>
              <a:t>运算</a:t>
            </a:r>
          </a:p>
          <a:p>
            <a:pPr marL="457200" indent="-457200" eaLnBrk="1" hangingPunct="1">
              <a:lnSpc>
                <a:spcPct val="150000"/>
              </a:lnSpc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>
                <a:ea typeface="楷体" panose="02010609060101010101" pitchFamily="49" charset="-122"/>
              </a:rPr>
              <a:t>集合运算的算律及其应用</a:t>
            </a:r>
          </a:p>
        </p:txBody>
      </p:sp>
    </p:spTree>
  </p:cSld>
  <p:clrMapOvr>
    <a:masterClrMapping/>
  </p:clrMapOvr>
  <p:transition spd="slow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灯片编号占位符 5">
            <a:extLst>
              <a:ext uri="{FF2B5EF4-FFF2-40B4-BE49-F238E27FC236}">
                <a16:creationId xmlns:a16="http://schemas.microsoft.com/office/drawing/2014/main" id="{ABB40680-2E51-4973-9EC5-E0F492AB01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363990A-2443-4B2C-AC57-902A9A024125}" type="slidenum">
              <a:rPr lang="en-US" altLang="zh-CN" sz="1400" b="0" smtClean="0"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27</a:t>
            </a:fld>
            <a:endParaRPr lang="en-US" altLang="zh-CN" sz="1400" b="0">
              <a:ea typeface="楷体" panose="02010609060101010101" pitchFamily="49" charset="-122"/>
            </a:endParaRPr>
          </a:p>
        </p:txBody>
      </p:sp>
      <p:sp>
        <p:nvSpPr>
          <p:cNvPr id="59395" name="Rectangle 2">
            <a:extLst>
              <a:ext uri="{FF2B5EF4-FFF2-40B4-BE49-F238E27FC236}">
                <a16:creationId xmlns:a16="http://schemas.microsoft.com/office/drawing/2014/main" id="{A5157075-9997-43C6-92B0-952A71C6E41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基本要求</a:t>
            </a:r>
          </a:p>
        </p:txBody>
      </p:sp>
      <p:sp>
        <p:nvSpPr>
          <p:cNvPr id="59396" name="Rectangle 6">
            <a:extLst>
              <a:ext uri="{FF2B5EF4-FFF2-40B4-BE49-F238E27FC236}">
                <a16:creationId xmlns:a16="http://schemas.microsoft.com/office/drawing/2014/main" id="{97B309C2-79DF-4490-B256-E612F38B674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27125" y="1484313"/>
            <a:ext cx="9083675" cy="3529012"/>
          </a:xfrm>
        </p:spPr>
        <p:txBody>
          <a:bodyPr/>
          <a:lstStyle/>
          <a:p>
            <a:pPr eaLnBrk="1" hangingPunct="1">
              <a:lnSpc>
                <a:spcPct val="150000"/>
              </a:lnSpc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>
                <a:ea typeface="楷体" panose="02010609060101010101" pitchFamily="49" charset="-122"/>
              </a:rPr>
              <a:t>熟练掌握集合的两种表示法</a:t>
            </a:r>
          </a:p>
          <a:p>
            <a:pPr eaLnBrk="1" hangingPunct="1">
              <a:lnSpc>
                <a:spcPct val="150000"/>
              </a:lnSpc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>
                <a:ea typeface="楷体" panose="02010609060101010101" pitchFamily="49" charset="-122"/>
              </a:rPr>
              <a:t>能够判别元素是否属于给定的集合</a:t>
            </a:r>
          </a:p>
          <a:p>
            <a:pPr eaLnBrk="1" hangingPunct="1">
              <a:lnSpc>
                <a:spcPct val="150000"/>
              </a:lnSpc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>
                <a:ea typeface="楷体" panose="02010609060101010101" pitchFamily="49" charset="-122"/>
              </a:rPr>
              <a:t>能够判别两个集合之间是否存在包含、相等、真包含等关系</a:t>
            </a:r>
          </a:p>
          <a:p>
            <a:pPr eaLnBrk="1" hangingPunct="1">
              <a:lnSpc>
                <a:spcPct val="150000"/>
              </a:lnSpc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>
                <a:ea typeface="楷体" panose="02010609060101010101" pitchFamily="49" charset="-122"/>
              </a:rPr>
              <a:t>熟练掌握集合的基本运算（普通运算和广义运算）</a:t>
            </a:r>
          </a:p>
          <a:p>
            <a:pPr eaLnBrk="1" hangingPunct="1">
              <a:lnSpc>
                <a:spcPct val="150000"/>
              </a:lnSpc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>
                <a:ea typeface="楷体" panose="02010609060101010101" pitchFamily="49" charset="-122"/>
              </a:rPr>
              <a:t>掌握证明集合等式或者包含关系的基本方法</a:t>
            </a:r>
          </a:p>
        </p:txBody>
      </p:sp>
    </p:spTree>
  </p:cSld>
  <p:clrMapOvr>
    <a:masterClrMapping/>
  </p:clrMapOvr>
  <p:transition spd="slow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灯片编号占位符 5">
            <a:extLst>
              <a:ext uri="{FF2B5EF4-FFF2-40B4-BE49-F238E27FC236}">
                <a16:creationId xmlns:a16="http://schemas.microsoft.com/office/drawing/2014/main" id="{250BBB9B-B7B9-4119-A74E-DD0666D65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8E7900C6-B5C5-4F2C-B1EC-F26B4795FEE9}" type="slidenum">
              <a:rPr lang="en-US" altLang="zh-CN" sz="1400" b="0" smtClean="0"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28</a:t>
            </a:fld>
            <a:endParaRPr lang="en-US" altLang="zh-CN" sz="1400" b="0">
              <a:ea typeface="楷体" panose="02010609060101010101" pitchFamily="49" charset="-122"/>
            </a:endParaRPr>
          </a:p>
        </p:txBody>
      </p:sp>
      <p:sp>
        <p:nvSpPr>
          <p:cNvPr id="61443" name="Rectangle 2">
            <a:extLst>
              <a:ext uri="{FF2B5EF4-FFF2-40B4-BE49-F238E27FC236}">
                <a16:creationId xmlns:a16="http://schemas.microsoft.com/office/drawing/2014/main" id="{E87FCF37-93A0-4D6D-B33B-9BC85285D6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练习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</a:p>
        </p:txBody>
      </p:sp>
      <p:sp>
        <p:nvSpPr>
          <p:cNvPr id="61444" name="Rectangle 3">
            <a:extLst>
              <a:ext uri="{FF2B5EF4-FFF2-40B4-BE49-F238E27FC236}">
                <a16:creationId xmlns:a16="http://schemas.microsoft.com/office/drawing/2014/main" id="{B84EBFFE-DB2B-4E8F-8BE4-52DA47E25C9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81200" y="1268413"/>
            <a:ext cx="8229600" cy="4032250"/>
          </a:xfrm>
        </p:spPr>
        <p:txBody>
          <a:bodyPr/>
          <a:lstStyle/>
          <a:p>
            <a:pPr marL="1249363" indent="-1249363" eaLnBrk="1" hangingPunct="1">
              <a:tabLst>
                <a:tab pos="1249363" algn="l"/>
              </a:tabLst>
            </a:pPr>
            <a:r>
              <a:rPr lang="en-US" altLang="zh-CN">
                <a:ea typeface="楷体" panose="02010609060101010101" pitchFamily="49" charset="-122"/>
              </a:rPr>
              <a:t> 1</a:t>
            </a:r>
            <a:r>
              <a:rPr lang="zh-CN" altLang="en-US">
                <a:ea typeface="楷体" panose="02010609060101010101" pitchFamily="49" charset="-122"/>
              </a:rPr>
              <a:t>．判断下列命题是否为真</a:t>
            </a:r>
          </a:p>
          <a:p>
            <a:pPr marL="1249363" indent="-1249363" eaLnBrk="1" hangingPunct="1">
              <a:tabLst>
                <a:tab pos="1249363" algn="l"/>
              </a:tabLst>
            </a:pPr>
            <a:r>
              <a:rPr lang="zh-CN" altLang="en-US">
                <a:ea typeface="楷体" panose="02010609060101010101" pitchFamily="49" charset="-122"/>
              </a:rPr>
              <a:t> </a:t>
            </a:r>
            <a:r>
              <a:rPr lang="en-US" altLang="zh-CN">
                <a:ea typeface="楷体" panose="02010609060101010101" pitchFamily="49" charset="-122"/>
              </a:rPr>
              <a:t>(1)  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</a:t>
            </a:r>
            <a:endParaRPr lang="en-US" altLang="zh-CN">
              <a:ea typeface="楷体" panose="02010609060101010101" pitchFamily="49" charset="-122"/>
            </a:endParaRPr>
          </a:p>
          <a:p>
            <a:pPr marL="1249363" indent="-1249363" eaLnBrk="1" hangingPunct="1">
              <a:tabLst>
                <a:tab pos="1249363" algn="l"/>
              </a:tabLst>
            </a:pPr>
            <a:r>
              <a:rPr lang="en-US" altLang="zh-CN">
                <a:ea typeface="楷体" panose="02010609060101010101" pitchFamily="49" charset="-122"/>
              </a:rPr>
              <a:t> (2)  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</a:t>
            </a:r>
            <a:endParaRPr lang="en-US" altLang="zh-CN">
              <a:ea typeface="楷体" panose="02010609060101010101" pitchFamily="49" charset="-122"/>
            </a:endParaRPr>
          </a:p>
          <a:p>
            <a:pPr marL="1249363" indent="-1249363" eaLnBrk="1" hangingPunct="1">
              <a:tabLst>
                <a:tab pos="1249363" algn="l"/>
              </a:tabLst>
            </a:pPr>
            <a:r>
              <a:rPr lang="en-US" altLang="zh-CN">
                <a:ea typeface="楷体" panose="02010609060101010101" pitchFamily="49" charset="-122"/>
              </a:rPr>
              <a:t> (3)  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</a:t>
            </a:r>
            <a:r>
              <a:rPr lang="en-US" altLang="zh-CN">
                <a:ea typeface="楷体" panose="02010609060101010101" pitchFamily="49" charset="-122"/>
              </a:rPr>
              <a:t>{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</a:t>
            </a:r>
            <a:r>
              <a:rPr lang="en-US" altLang="zh-CN">
                <a:ea typeface="楷体" panose="02010609060101010101" pitchFamily="49" charset="-122"/>
              </a:rPr>
              <a:t>}</a:t>
            </a:r>
          </a:p>
          <a:p>
            <a:pPr marL="1249363" indent="-1249363" eaLnBrk="1" hangingPunct="1">
              <a:tabLst>
                <a:tab pos="1249363" algn="l"/>
              </a:tabLst>
            </a:pPr>
            <a:r>
              <a:rPr lang="en-US" altLang="zh-CN">
                <a:ea typeface="楷体" panose="02010609060101010101" pitchFamily="49" charset="-122"/>
              </a:rPr>
              <a:t> (4)  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</a:t>
            </a:r>
            <a:r>
              <a:rPr lang="en-US" altLang="zh-CN">
                <a:ea typeface="楷体" panose="02010609060101010101" pitchFamily="49" charset="-122"/>
              </a:rPr>
              <a:t>{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</a:t>
            </a:r>
            <a:r>
              <a:rPr lang="en-US" altLang="zh-CN">
                <a:ea typeface="楷体" panose="02010609060101010101" pitchFamily="49" charset="-122"/>
              </a:rPr>
              <a:t>}</a:t>
            </a:r>
          </a:p>
          <a:p>
            <a:pPr marL="1249363" indent="-1249363" eaLnBrk="1" hangingPunct="1">
              <a:tabLst>
                <a:tab pos="1249363" algn="l"/>
              </a:tabLst>
            </a:pPr>
            <a:r>
              <a:rPr lang="en-US" altLang="zh-CN">
                <a:ea typeface="楷体" panose="02010609060101010101" pitchFamily="49" charset="-122"/>
              </a:rPr>
              <a:t> (5)  { 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</a:rPr>
              <a:t>, </a:t>
            </a:r>
            <a:r>
              <a:rPr lang="en-US" altLang="zh-CN" i="1">
                <a:ea typeface="楷体" panose="02010609060101010101" pitchFamily="49" charset="-122"/>
              </a:rPr>
              <a:t>b </a:t>
            </a:r>
            <a:r>
              <a:rPr lang="en-US" altLang="zh-CN">
                <a:ea typeface="楷体" panose="02010609060101010101" pitchFamily="49" charset="-122"/>
              </a:rPr>
              <a:t>} 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 </a:t>
            </a:r>
            <a:r>
              <a:rPr lang="en-US" altLang="zh-CN">
                <a:ea typeface="楷体" panose="02010609060101010101" pitchFamily="49" charset="-122"/>
              </a:rPr>
              <a:t>{ 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</a:rPr>
              <a:t>, 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en-US" altLang="zh-CN">
                <a:ea typeface="楷体" panose="02010609060101010101" pitchFamily="49" charset="-122"/>
              </a:rPr>
              <a:t>, </a:t>
            </a:r>
            <a:r>
              <a:rPr lang="en-US" altLang="zh-CN" i="1">
                <a:ea typeface="楷体" panose="02010609060101010101" pitchFamily="49" charset="-122"/>
              </a:rPr>
              <a:t>c</a:t>
            </a:r>
            <a:r>
              <a:rPr lang="en-US" altLang="zh-CN">
                <a:ea typeface="楷体" panose="02010609060101010101" pitchFamily="49" charset="-122"/>
              </a:rPr>
              <a:t>, {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</a:rPr>
              <a:t>, 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en-US" altLang="zh-CN">
                <a:ea typeface="楷体" panose="02010609060101010101" pitchFamily="49" charset="-122"/>
              </a:rPr>
              <a:t>, </a:t>
            </a:r>
            <a:r>
              <a:rPr lang="en-US" altLang="zh-CN" i="1">
                <a:ea typeface="楷体" panose="02010609060101010101" pitchFamily="49" charset="-122"/>
              </a:rPr>
              <a:t>c</a:t>
            </a:r>
            <a:r>
              <a:rPr lang="en-US" altLang="zh-CN">
                <a:ea typeface="楷体" panose="02010609060101010101" pitchFamily="49" charset="-122"/>
              </a:rPr>
              <a:t>}}</a:t>
            </a:r>
          </a:p>
          <a:p>
            <a:pPr marL="1249363" indent="-1249363" eaLnBrk="1" hangingPunct="1">
              <a:tabLst>
                <a:tab pos="1249363" algn="l"/>
              </a:tabLst>
            </a:pPr>
            <a:r>
              <a:rPr lang="en-US" altLang="zh-CN">
                <a:ea typeface="楷体" panose="02010609060101010101" pitchFamily="49" charset="-122"/>
              </a:rPr>
              <a:t> (6)  { 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</a:rPr>
              <a:t>, </a:t>
            </a:r>
            <a:r>
              <a:rPr lang="en-US" altLang="zh-CN" i="1">
                <a:ea typeface="楷体" panose="02010609060101010101" pitchFamily="49" charset="-122"/>
              </a:rPr>
              <a:t>b </a:t>
            </a:r>
            <a:r>
              <a:rPr lang="en-US" altLang="zh-CN">
                <a:ea typeface="楷体" panose="02010609060101010101" pitchFamily="49" charset="-122"/>
              </a:rPr>
              <a:t>} 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en-US" altLang="zh-CN">
                <a:ea typeface="楷体" panose="02010609060101010101" pitchFamily="49" charset="-122"/>
              </a:rPr>
              <a:t>{ 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</a:rPr>
              <a:t>, 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en-US" altLang="zh-CN">
                <a:ea typeface="楷体" panose="02010609060101010101" pitchFamily="49" charset="-122"/>
              </a:rPr>
              <a:t>, </a:t>
            </a:r>
            <a:r>
              <a:rPr lang="en-US" altLang="zh-CN" i="1">
                <a:ea typeface="楷体" panose="02010609060101010101" pitchFamily="49" charset="-122"/>
              </a:rPr>
              <a:t>c</a:t>
            </a:r>
            <a:r>
              <a:rPr lang="en-US" altLang="zh-CN">
                <a:ea typeface="楷体" panose="02010609060101010101" pitchFamily="49" charset="-122"/>
              </a:rPr>
              <a:t>, {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</a:rPr>
              <a:t>, 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en-US" altLang="zh-CN">
                <a:ea typeface="楷体" panose="02010609060101010101" pitchFamily="49" charset="-122"/>
              </a:rPr>
              <a:t>}}</a:t>
            </a:r>
          </a:p>
          <a:p>
            <a:pPr marL="1249363" indent="-1249363" eaLnBrk="1" hangingPunct="1">
              <a:tabLst>
                <a:tab pos="1249363" algn="l"/>
              </a:tabLst>
            </a:pPr>
            <a:r>
              <a:rPr lang="en-US" altLang="zh-CN">
                <a:ea typeface="楷体" panose="02010609060101010101" pitchFamily="49" charset="-122"/>
              </a:rPr>
              <a:t> (7)  { 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</a:rPr>
              <a:t>, 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en-US" altLang="zh-CN">
                <a:ea typeface="楷体" panose="02010609060101010101" pitchFamily="49" charset="-122"/>
              </a:rPr>
              <a:t>} 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 </a:t>
            </a:r>
            <a:r>
              <a:rPr lang="en-US" altLang="zh-CN">
                <a:ea typeface="楷体" panose="02010609060101010101" pitchFamily="49" charset="-122"/>
              </a:rPr>
              <a:t>{ 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</a:rPr>
              <a:t>, 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en-US" altLang="zh-CN">
                <a:ea typeface="楷体" panose="02010609060101010101" pitchFamily="49" charset="-122"/>
              </a:rPr>
              <a:t>, {{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</a:rPr>
              <a:t>, 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en-US" altLang="zh-CN">
                <a:ea typeface="楷体" panose="02010609060101010101" pitchFamily="49" charset="-122"/>
              </a:rPr>
              <a:t>}}} </a:t>
            </a:r>
          </a:p>
          <a:p>
            <a:pPr marL="1249363" indent="-1249363" eaLnBrk="1" hangingPunct="1">
              <a:tabLst>
                <a:tab pos="1249363" algn="l"/>
              </a:tabLst>
            </a:pPr>
            <a:r>
              <a:rPr lang="en-US" altLang="zh-CN">
                <a:ea typeface="楷体" panose="02010609060101010101" pitchFamily="49" charset="-122"/>
              </a:rPr>
              <a:t> (8)  { 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</a:rPr>
              <a:t>, 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en-US" altLang="zh-CN">
                <a:ea typeface="楷体" panose="02010609060101010101" pitchFamily="49" charset="-122"/>
              </a:rPr>
              <a:t>} 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en-US" altLang="zh-CN">
                <a:ea typeface="楷体" panose="02010609060101010101" pitchFamily="49" charset="-122"/>
              </a:rPr>
              <a:t>{ 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</a:rPr>
              <a:t>, 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en-US" altLang="zh-CN">
                <a:ea typeface="楷体" panose="02010609060101010101" pitchFamily="49" charset="-122"/>
              </a:rPr>
              <a:t>, {{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</a:rPr>
              <a:t>,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en-US" altLang="zh-CN">
                <a:ea typeface="楷体" panose="02010609060101010101" pitchFamily="49" charset="-122"/>
              </a:rPr>
              <a:t>}}} </a:t>
            </a:r>
          </a:p>
          <a:p>
            <a:pPr marL="1249363" indent="-1249363" eaLnBrk="1" hangingPunct="1">
              <a:tabLst>
                <a:tab pos="1249363" algn="l"/>
              </a:tabLst>
            </a:pPr>
            <a:endParaRPr lang="en-US" altLang="zh-CN">
              <a:ea typeface="楷体" panose="02010609060101010101" pitchFamily="49" charset="-122"/>
            </a:endParaRPr>
          </a:p>
        </p:txBody>
      </p:sp>
      <p:sp>
        <p:nvSpPr>
          <p:cNvPr id="322564" name="Rectangle 4">
            <a:extLst>
              <a:ext uri="{FF2B5EF4-FFF2-40B4-BE49-F238E27FC236}">
                <a16:creationId xmlns:a16="http://schemas.microsoft.com/office/drawing/2014/main" id="{6D99A2B9-75D7-455E-A4D2-33FAA47031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63750" y="5780088"/>
            <a:ext cx="81359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>
                <a:ea typeface="楷体" panose="02010609060101010101" pitchFamily="49" charset="-122"/>
              </a:rPr>
              <a:t>解   </a:t>
            </a:r>
            <a:r>
              <a:rPr lang="en-US" altLang="zh-CN">
                <a:ea typeface="楷体" panose="02010609060101010101" pitchFamily="49" charset="-122"/>
              </a:rPr>
              <a:t>(1)</a:t>
            </a:r>
            <a:r>
              <a:rPr lang="zh-CN" altLang="en-US">
                <a:ea typeface="楷体" panose="02010609060101010101" pitchFamily="49" charset="-122"/>
              </a:rPr>
              <a:t>、</a:t>
            </a:r>
            <a:r>
              <a:rPr lang="en-US" altLang="zh-CN">
                <a:ea typeface="楷体" panose="02010609060101010101" pitchFamily="49" charset="-122"/>
              </a:rPr>
              <a:t>(3)</a:t>
            </a:r>
            <a:r>
              <a:rPr lang="zh-CN" altLang="en-US">
                <a:ea typeface="楷体" panose="02010609060101010101" pitchFamily="49" charset="-122"/>
              </a:rPr>
              <a:t>、</a:t>
            </a:r>
            <a:r>
              <a:rPr lang="en-US" altLang="zh-CN">
                <a:ea typeface="楷体" panose="02010609060101010101" pitchFamily="49" charset="-122"/>
              </a:rPr>
              <a:t>(4)</a:t>
            </a:r>
            <a:r>
              <a:rPr lang="zh-CN" altLang="en-US">
                <a:ea typeface="楷体" panose="02010609060101010101" pitchFamily="49" charset="-122"/>
              </a:rPr>
              <a:t>、</a:t>
            </a:r>
            <a:r>
              <a:rPr lang="en-US" altLang="zh-CN">
                <a:ea typeface="楷体" panose="02010609060101010101" pitchFamily="49" charset="-122"/>
              </a:rPr>
              <a:t>(5)</a:t>
            </a:r>
            <a:r>
              <a:rPr lang="zh-CN" altLang="en-US">
                <a:ea typeface="楷体" panose="02010609060101010101" pitchFamily="49" charset="-122"/>
              </a:rPr>
              <a:t>、</a:t>
            </a:r>
            <a:r>
              <a:rPr lang="en-US" altLang="zh-CN">
                <a:ea typeface="楷体" panose="02010609060101010101" pitchFamily="49" charset="-122"/>
              </a:rPr>
              <a:t>(6)</a:t>
            </a:r>
            <a:r>
              <a:rPr lang="zh-CN" altLang="en-US">
                <a:ea typeface="楷体" panose="02010609060101010101" pitchFamily="49" charset="-122"/>
              </a:rPr>
              <a:t>、</a:t>
            </a:r>
            <a:r>
              <a:rPr lang="en-US" altLang="zh-CN">
                <a:ea typeface="楷体" panose="02010609060101010101" pitchFamily="49" charset="-122"/>
              </a:rPr>
              <a:t>(7)</a:t>
            </a:r>
            <a:r>
              <a:rPr lang="zh-CN" altLang="en-US">
                <a:ea typeface="楷体" panose="02010609060101010101" pitchFamily="49" charset="-122"/>
              </a:rPr>
              <a:t>为真，其余为假</a:t>
            </a:r>
            <a:r>
              <a:rPr lang="en-US" altLang="zh-CN">
                <a:ea typeface="楷体" panose="02010609060101010101" pitchFamily="49" charset="-122"/>
              </a:rPr>
              <a:t>.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2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2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256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灯片编号占位符 5">
            <a:extLst>
              <a:ext uri="{FF2B5EF4-FFF2-40B4-BE49-F238E27FC236}">
                <a16:creationId xmlns:a16="http://schemas.microsoft.com/office/drawing/2014/main" id="{41D4602B-AC9E-459B-8A64-093C550196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C5BE9842-3CE0-411B-AA88-613568E21432}" type="slidenum">
              <a:rPr lang="en-US" altLang="zh-CN" sz="1400" b="0" smtClean="0"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29</a:t>
            </a:fld>
            <a:endParaRPr lang="en-US" altLang="zh-CN" sz="1400" b="0">
              <a:ea typeface="楷体" panose="02010609060101010101" pitchFamily="49" charset="-122"/>
            </a:endParaRPr>
          </a:p>
        </p:txBody>
      </p:sp>
      <p:sp>
        <p:nvSpPr>
          <p:cNvPr id="63491" name="Rectangle 2">
            <a:extLst>
              <a:ext uri="{FF2B5EF4-FFF2-40B4-BE49-F238E27FC236}">
                <a16:creationId xmlns:a16="http://schemas.microsoft.com/office/drawing/2014/main" id="{D6EA4634-DA0F-4A51-BD03-6573D35B8CC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方法分析</a:t>
            </a:r>
          </a:p>
        </p:txBody>
      </p:sp>
      <p:sp>
        <p:nvSpPr>
          <p:cNvPr id="63492" name="Rectangle 7">
            <a:extLst>
              <a:ext uri="{FF2B5EF4-FFF2-40B4-BE49-F238E27FC236}">
                <a16:creationId xmlns:a16="http://schemas.microsoft.com/office/drawing/2014/main" id="{958EB832-3981-4A6F-BC49-CA5B688462D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23888" y="1125538"/>
            <a:ext cx="11233150" cy="5040312"/>
          </a:xfrm>
        </p:spPr>
        <p:txBody>
          <a:bodyPr/>
          <a:lstStyle/>
          <a:p>
            <a:pPr eaLnBrk="1" hangingPunct="1"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(1) </a:t>
            </a:r>
            <a:r>
              <a:rPr lang="zh-CN" altLang="en-US">
                <a:ea typeface="楷体" panose="02010609060101010101" pitchFamily="49" charset="-122"/>
              </a:rPr>
              <a:t>判断元素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zh-CN" altLang="en-US">
                <a:ea typeface="楷体" panose="02010609060101010101" pitchFamily="49" charset="-122"/>
              </a:rPr>
              <a:t>与集合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zh-CN" altLang="en-US">
                <a:ea typeface="楷体" panose="02010609060101010101" pitchFamily="49" charset="-122"/>
              </a:rPr>
              <a:t>的隶属关系是否成立基本方法：</a:t>
            </a: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>
                <a:ea typeface="楷体" panose="02010609060101010101" pitchFamily="49" charset="-122"/>
              </a:rPr>
              <a:t>      把 </a:t>
            </a:r>
            <a:r>
              <a:rPr lang="en-US" altLang="zh-CN" i="1">
                <a:ea typeface="楷体" panose="02010609060101010101" pitchFamily="49" charset="-122"/>
              </a:rPr>
              <a:t>a </a:t>
            </a:r>
            <a:r>
              <a:rPr lang="zh-CN" altLang="en-US">
                <a:ea typeface="楷体" panose="02010609060101010101" pitchFamily="49" charset="-122"/>
              </a:rPr>
              <a:t>作为整体检查它在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zh-CN" altLang="en-US">
                <a:ea typeface="楷体" panose="02010609060101010101" pitchFamily="49" charset="-122"/>
              </a:rPr>
              <a:t>中是否出现，注意这里的 </a:t>
            </a:r>
            <a:r>
              <a:rPr lang="en-US" altLang="zh-CN" i="1">
                <a:ea typeface="楷体" panose="02010609060101010101" pitchFamily="49" charset="-122"/>
              </a:rPr>
              <a:t>a </a:t>
            </a:r>
            <a:r>
              <a:rPr lang="zh-CN" altLang="en-US">
                <a:ea typeface="楷体" panose="02010609060101010101" pitchFamily="49" charset="-122"/>
              </a:rPr>
              <a:t>可能是集合表达式</a:t>
            </a:r>
            <a:r>
              <a:rPr lang="en-US" altLang="zh-CN">
                <a:ea typeface="楷体" panose="02010609060101010101" pitchFamily="49" charset="-122"/>
              </a:rPr>
              <a:t>. 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>
                <a:ea typeface="楷体" panose="02010609060101010101" pitchFamily="49" charset="-122"/>
              </a:rPr>
              <a:t>(2) </a:t>
            </a:r>
            <a:r>
              <a:rPr lang="zh-CN" altLang="en-US">
                <a:ea typeface="楷体" panose="02010609060101010101" pitchFamily="49" charset="-122"/>
              </a:rPr>
              <a:t>判断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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zh-CN" altLang="en-US">
                <a:ea typeface="楷体" panose="02010609060101010101" pitchFamily="49" charset="-122"/>
              </a:rPr>
              <a:t>的四种方法</a:t>
            </a:r>
          </a:p>
          <a:p>
            <a:pPr eaLnBrk="1" hangingPunct="1">
              <a:lnSpc>
                <a:spcPct val="120000"/>
              </a:lnSpc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>
                <a:ea typeface="楷体" panose="02010609060101010101" pitchFamily="49" charset="-122"/>
              </a:rPr>
              <a:t>若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</a:rPr>
              <a:t>,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zh-CN" altLang="en-US">
                <a:ea typeface="楷体" panose="02010609060101010101" pitchFamily="49" charset="-122"/>
              </a:rPr>
              <a:t>是用枚举方式定义的，依次检查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zh-CN" altLang="en-US">
                <a:ea typeface="楷体" panose="02010609060101010101" pitchFamily="49" charset="-122"/>
              </a:rPr>
              <a:t>的每个元素是否在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zh-CN" altLang="en-US">
                <a:ea typeface="楷体" panose="02010609060101010101" pitchFamily="49" charset="-122"/>
              </a:rPr>
              <a:t>中出现</a:t>
            </a:r>
            <a:r>
              <a:rPr lang="en-US" altLang="zh-CN">
                <a:ea typeface="楷体" panose="02010609060101010101" pitchFamily="49" charset="-122"/>
              </a:rPr>
              <a:t>. </a:t>
            </a:r>
          </a:p>
          <a:p>
            <a:pPr eaLnBrk="1" hangingPunct="1">
              <a:lnSpc>
                <a:spcPct val="120000"/>
              </a:lnSpc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>
                <a:ea typeface="楷体" panose="02010609060101010101" pitchFamily="49" charset="-122"/>
              </a:rPr>
              <a:t>若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</a:rPr>
              <a:t>,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zh-CN" altLang="en-US">
                <a:ea typeface="楷体" panose="02010609060101010101" pitchFamily="49" charset="-122"/>
              </a:rPr>
              <a:t>是谓词法定义的，且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</a:rPr>
              <a:t>, 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zh-CN" altLang="en-US">
                <a:ea typeface="楷体" panose="02010609060101010101" pitchFamily="49" charset="-122"/>
              </a:rPr>
              <a:t>中元素性质分别为</a:t>
            </a:r>
            <a:r>
              <a:rPr lang="en-US" altLang="zh-CN" i="1">
                <a:ea typeface="楷体" panose="02010609060101010101" pitchFamily="49" charset="-122"/>
              </a:rPr>
              <a:t>P</a:t>
            </a:r>
            <a:r>
              <a:rPr lang="zh-CN" altLang="en-US">
                <a:ea typeface="楷体" panose="02010609060101010101" pitchFamily="49" charset="-122"/>
              </a:rPr>
              <a:t>和</a:t>
            </a:r>
            <a:r>
              <a:rPr lang="en-US" altLang="zh-CN" i="1">
                <a:ea typeface="楷体" panose="02010609060101010101" pitchFamily="49" charset="-122"/>
              </a:rPr>
              <a:t>Q</a:t>
            </a:r>
            <a:r>
              <a:rPr lang="en-US" altLang="zh-CN">
                <a:ea typeface="楷体" panose="02010609060101010101" pitchFamily="49" charset="-122"/>
              </a:rPr>
              <a:t>, </a:t>
            </a:r>
            <a:r>
              <a:rPr lang="zh-CN" altLang="en-US">
                <a:ea typeface="楷体" panose="02010609060101010101" pitchFamily="49" charset="-122"/>
              </a:rPr>
              <a:t>那么“若</a:t>
            </a:r>
            <a:r>
              <a:rPr lang="en-US" altLang="zh-CN" i="1">
                <a:ea typeface="楷体" panose="02010609060101010101" pitchFamily="49" charset="-122"/>
              </a:rPr>
              <a:t>P</a:t>
            </a:r>
            <a:r>
              <a:rPr lang="zh-CN" altLang="en-US">
                <a:ea typeface="楷体" panose="02010609060101010101" pitchFamily="49" charset="-122"/>
              </a:rPr>
              <a:t>则</a:t>
            </a:r>
            <a:r>
              <a:rPr lang="en-US" altLang="zh-CN" i="1">
                <a:ea typeface="楷体" panose="02010609060101010101" pitchFamily="49" charset="-122"/>
              </a:rPr>
              <a:t>Q</a:t>
            </a:r>
            <a:r>
              <a:rPr lang="en-US" altLang="zh-CN">
                <a:ea typeface="楷体" panose="02010609060101010101" pitchFamily="49" charset="-122"/>
              </a:rPr>
              <a:t>”</a:t>
            </a:r>
            <a:r>
              <a:rPr lang="zh-CN" altLang="en-US">
                <a:ea typeface="楷体" panose="02010609060101010101" pitchFamily="49" charset="-122"/>
              </a:rPr>
              <a:t>意味 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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zh-CN" altLang="en-US">
                <a:ea typeface="楷体" panose="02010609060101010101" pitchFamily="49" charset="-122"/>
              </a:rPr>
              <a:t>，“</a:t>
            </a:r>
            <a:r>
              <a:rPr lang="en-US" altLang="zh-CN" i="1">
                <a:ea typeface="楷体" panose="02010609060101010101" pitchFamily="49" charset="-122"/>
              </a:rPr>
              <a:t>P</a:t>
            </a:r>
            <a:r>
              <a:rPr lang="zh-CN" altLang="en-US">
                <a:ea typeface="楷体" panose="02010609060101010101" pitchFamily="49" charset="-122"/>
              </a:rPr>
              <a:t>当且仅当</a:t>
            </a:r>
            <a:r>
              <a:rPr lang="en-US" altLang="zh-CN" i="1">
                <a:ea typeface="楷体" panose="02010609060101010101" pitchFamily="49" charset="-122"/>
              </a:rPr>
              <a:t>Q</a:t>
            </a:r>
            <a:r>
              <a:rPr lang="en-US" altLang="zh-CN">
                <a:ea typeface="楷体" panose="02010609060101010101" pitchFamily="49" charset="-122"/>
              </a:rPr>
              <a:t>”</a:t>
            </a:r>
            <a:r>
              <a:rPr lang="zh-CN" altLang="en-US">
                <a:ea typeface="楷体" panose="02010609060101010101" pitchFamily="49" charset="-122"/>
              </a:rPr>
              <a:t>意味</a:t>
            </a:r>
            <a:r>
              <a:rPr lang="zh-CN" altLang="en-US" i="1">
                <a:ea typeface="楷体" panose="02010609060101010101" pitchFamily="49" charset="-122"/>
              </a:rPr>
              <a:t>Ａ</a:t>
            </a:r>
            <a:r>
              <a:rPr lang="en-US" altLang="zh-CN">
                <a:ea typeface="楷体" panose="02010609060101010101" pitchFamily="49" charset="-122"/>
              </a:rPr>
              <a:t>=</a:t>
            </a:r>
            <a:r>
              <a:rPr lang="zh-CN" altLang="en-US" i="1">
                <a:ea typeface="楷体" panose="02010609060101010101" pitchFamily="49" charset="-122"/>
              </a:rPr>
              <a:t>Ｂ</a:t>
            </a:r>
            <a:r>
              <a:rPr lang="zh-CN" altLang="en-US">
                <a:ea typeface="楷体" panose="02010609060101010101" pitchFamily="49" charset="-122"/>
              </a:rPr>
              <a:t>．</a:t>
            </a:r>
          </a:p>
          <a:p>
            <a:pPr eaLnBrk="1" hangingPunct="1">
              <a:lnSpc>
                <a:spcPct val="120000"/>
              </a:lnSpc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>
                <a:ea typeface="楷体" panose="02010609060101010101" pitchFamily="49" charset="-122"/>
              </a:rPr>
              <a:t>通过集合运算判断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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zh-CN" altLang="en-US">
                <a:ea typeface="楷体" panose="02010609060101010101" pitchFamily="49" charset="-122"/>
              </a:rPr>
              <a:t>，即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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en-US" altLang="zh-CN">
                <a:ea typeface="楷体" panose="02010609060101010101" pitchFamily="49" charset="-122"/>
              </a:rPr>
              <a:t> = 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en-US" altLang="zh-CN">
                <a:ea typeface="楷体" panose="02010609060101010101" pitchFamily="49" charset="-122"/>
              </a:rPr>
              <a:t>, 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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en-US" altLang="zh-CN">
                <a:ea typeface="楷体" panose="02010609060101010101" pitchFamily="49" charset="-122"/>
              </a:rPr>
              <a:t> = 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</a:rPr>
              <a:t>, 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en-US" altLang="zh-CN">
                <a:ea typeface="楷体" panose="02010609060101010101" pitchFamily="49" charset="-122"/>
              </a:rPr>
              <a:t> = 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</a:t>
            </a:r>
            <a:r>
              <a:rPr lang="zh-CN" altLang="en-US">
                <a:ea typeface="楷体" panose="02010609060101010101" pitchFamily="49" charset="-122"/>
              </a:rPr>
              <a:t>三个等式中有一个为真</a:t>
            </a:r>
            <a:r>
              <a:rPr lang="en-US" altLang="zh-CN">
                <a:ea typeface="楷体" panose="02010609060101010101" pitchFamily="49" charset="-122"/>
              </a:rPr>
              <a:t>.</a:t>
            </a:r>
          </a:p>
          <a:p>
            <a:pPr eaLnBrk="1" hangingPunct="1">
              <a:lnSpc>
                <a:spcPct val="120000"/>
              </a:lnSpc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>
                <a:ea typeface="楷体" panose="02010609060101010101" pitchFamily="49" charset="-122"/>
              </a:rPr>
              <a:t>通过文氏图判断集合的包含（注意这里是判断，而不是证明）</a:t>
            </a:r>
          </a:p>
        </p:txBody>
      </p:sp>
    </p:spTree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灯片编号占位符 5">
            <a:extLst>
              <a:ext uri="{FF2B5EF4-FFF2-40B4-BE49-F238E27FC236}">
                <a16:creationId xmlns:a16="http://schemas.microsoft.com/office/drawing/2014/main" id="{6E9F7E44-61FE-4571-BD56-A8C811A2EC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494A62E1-BDC4-423C-BC39-B749F3B3D431}" type="slidenum">
              <a:rPr lang="en-US" altLang="zh-CN" sz="1400" b="0" smtClean="0"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3</a:t>
            </a:fld>
            <a:endParaRPr lang="en-US" altLang="zh-CN" sz="1400" b="0">
              <a:ea typeface="楷体" panose="02010609060101010101" pitchFamily="49" charset="-122"/>
            </a:endParaRPr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263A8E82-2D4C-470D-A94A-5996BD7A36E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063750" y="1628775"/>
            <a:ext cx="8229600" cy="4924425"/>
          </a:xfrm>
        </p:spPr>
        <p:txBody>
          <a:bodyPr/>
          <a:lstStyle/>
          <a:p>
            <a:pPr marL="361950" indent="-361950" eaLnBrk="1" hangingPunct="1"/>
            <a:r>
              <a:rPr lang="zh-CN" altLang="en-US">
                <a:ea typeface="楷体" panose="02010609060101010101" pitchFamily="49" charset="-122"/>
              </a:rPr>
              <a:t>主要内容</a:t>
            </a:r>
          </a:p>
          <a:p>
            <a:pPr marL="361950" indent="-361950"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>
                <a:ea typeface="楷体" panose="02010609060101010101" pitchFamily="49" charset="-122"/>
              </a:rPr>
              <a:t>集合的基本概念</a:t>
            </a:r>
          </a:p>
          <a:p>
            <a:pPr marL="361950" indent="-361950" eaLnBrk="1" hangingPunct="1">
              <a:buClr>
                <a:srgbClr val="FF9900"/>
              </a:buClr>
            </a:pPr>
            <a:r>
              <a:rPr lang="zh-CN" altLang="en-US">
                <a:ea typeface="楷体" panose="02010609060101010101" pitchFamily="49" charset="-122"/>
              </a:rPr>
              <a:t>     属于、包含</a:t>
            </a:r>
          </a:p>
          <a:p>
            <a:pPr marL="361950" indent="-361950" eaLnBrk="1" hangingPunct="1">
              <a:buClr>
                <a:srgbClr val="FF9900"/>
              </a:buClr>
            </a:pPr>
            <a:r>
              <a:rPr lang="zh-CN" altLang="en-US">
                <a:ea typeface="楷体" panose="02010609060101010101" pitchFamily="49" charset="-122"/>
              </a:rPr>
              <a:t>     幂集、空集</a:t>
            </a:r>
          </a:p>
          <a:p>
            <a:pPr marL="361950" indent="-361950" eaLnBrk="1" hangingPunct="1">
              <a:buClr>
                <a:srgbClr val="FF9900"/>
              </a:buClr>
            </a:pPr>
            <a:r>
              <a:rPr lang="zh-CN" altLang="en-US">
                <a:ea typeface="楷体" panose="02010609060101010101" pitchFamily="49" charset="-122"/>
              </a:rPr>
              <a:t>     文氏图等</a:t>
            </a:r>
          </a:p>
          <a:p>
            <a:pPr marL="361950" indent="-361950"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>
                <a:ea typeface="楷体" panose="02010609060101010101" pitchFamily="49" charset="-122"/>
              </a:rPr>
              <a:t>集合的基本运算</a:t>
            </a:r>
          </a:p>
          <a:p>
            <a:pPr marL="361950" indent="-361950" eaLnBrk="1" hangingPunct="1">
              <a:buClr>
                <a:srgbClr val="FF9900"/>
              </a:buClr>
            </a:pPr>
            <a:r>
              <a:rPr lang="zh-CN" altLang="en-US">
                <a:ea typeface="楷体" panose="02010609060101010101" pitchFamily="49" charset="-122"/>
              </a:rPr>
              <a:t>     并、交、补、差等</a:t>
            </a:r>
          </a:p>
          <a:p>
            <a:pPr marL="361950" indent="-361950"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>
                <a:ea typeface="楷体" panose="02010609060101010101" pitchFamily="49" charset="-122"/>
              </a:rPr>
              <a:t>集合恒等式</a:t>
            </a:r>
          </a:p>
          <a:p>
            <a:pPr marL="361950" indent="-361950" eaLnBrk="1" hangingPunct="1">
              <a:buClr>
                <a:srgbClr val="FF9900"/>
              </a:buClr>
            </a:pPr>
            <a:r>
              <a:rPr lang="zh-CN" altLang="en-US">
                <a:ea typeface="楷体" panose="02010609060101010101" pitchFamily="49" charset="-122"/>
              </a:rPr>
              <a:t>     集合运算的算律、恒等式的证明方法 </a:t>
            </a:r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59D86FFB-820D-4D7A-8B5B-2DEAE1C6A8C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359150" y="260350"/>
            <a:ext cx="6394450" cy="431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 eaLnBrk="1" hangingPunct="1"/>
            <a:r>
              <a:rPr lang="zh-CN" altLang="en-US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第二部分  集合论</a:t>
            </a:r>
          </a:p>
        </p:txBody>
      </p:sp>
      <p:sp>
        <p:nvSpPr>
          <p:cNvPr id="8197" name="Rectangle 6">
            <a:extLst>
              <a:ext uri="{FF2B5EF4-FFF2-40B4-BE49-F238E27FC236}">
                <a16:creationId xmlns:a16="http://schemas.microsoft.com/office/drawing/2014/main" id="{4E763D2A-1205-4738-8DE0-2866F437ED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92313" y="1125538"/>
            <a:ext cx="24971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>
                <a:ea typeface="楷体" panose="02010609060101010101" pitchFamily="49" charset="-122"/>
              </a:rPr>
              <a:t>第六章  集合代数</a:t>
            </a:r>
          </a:p>
        </p:txBody>
      </p:sp>
    </p:spTree>
  </p:cSld>
  <p:clrMapOvr>
    <a:masterClrMapping/>
  </p:clrMapOvr>
  <p:transition spd="slow"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灯片编号占位符 5">
            <a:extLst>
              <a:ext uri="{FF2B5EF4-FFF2-40B4-BE49-F238E27FC236}">
                <a16:creationId xmlns:a16="http://schemas.microsoft.com/office/drawing/2014/main" id="{60504996-6952-4166-B77B-69C202A24C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299FD550-908E-4744-A34C-6CD90D191026}" type="slidenum">
              <a:rPr lang="en-US" altLang="zh-CN" sz="1400" b="0" smtClean="0"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30</a:t>
            </a:fld>
            <a:endParaRPr lang="en-US" altLang="zh-CN" sz="1400" b="0">
              <a:ea typeface="楷体" panose="02010609060101010101" pitchFamily="49" charset="-122"/>
            </a:endParaRPr>
          </a:p>
        </p:txBody>
      </p:sp>
      <p:sp>
        <p:nvSpPr>
          <p:cNvPr id="65539" name="Rectangle 2">
            <a:extLst>
              <a:ext uri="{FF2B5EF4-FFF2-40B4-BE49-F238E27FC236}">
                <a16:creationId xmlns:a16="http://schemas.microsoft.com/office/drawing/2014/main" id="{DA1D348D-05E0-4B78-BA2B-DE774E8BD39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练习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</a:p>
        </p:txBody>
      </p:sp>
      <p:sp>
        <p:nvSpPr>
          <p:cNvPr id="65540" name="Rectangle 3">
            <a:extLst>
              <a:ext uri="{FF2B5EF4-FFF2-40B4-BE49-F238E27FC236}">
                <a16:creationId xmlns:a16="http://schemas.microsoft.com/office/drawing/2014/main" id="{E396CBD0-70D5-4BD8-A760-DEB22003530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63525" y="1268413"/>
            <a:ext cx="11736388" cy="4924425"/>
          </a:xfrm>
        </p:spPr>
        <p:txBody>
          <a:bodyPr/>
          <a:lstStyle/>
          <a:p>
            <a:pPr marL="533400" indent="-533400" eaLnBrk="1" hangingPunct="1"/>
            <a:r>
              <a:rPr lang="en-US" altLang="zh-CN">
                <a:ea typeface="楷体" panose="02010609060101010101" pitchFamily="49" charset="-122"/>
              </a:rPr>
              <a:t>2</a:t>
            </a:r>
            <a:r>
              <a:rPr lang="zh-CN" altLang="en-US">
                <a:ea typeface="楷体" panose="02010609060101010101" pitchFamily="49" charset="-122"/>
              </a:rPr>
              <a:t>．设</a:t>
            </a:r>
            <a:endParaRPr lang="zh-CN" altLang="en-US" i="1">
              <a:ea typeface="楷体" panose="02010609060101010101" pitchFamily="49" charset="-122"/>
            </a:endParaRPr>
          </a:p>
          <a:p>
            <a:pPr marL="533400" indent="-533400" eaLnBrk="1" hangingPunct="1"/>
            <a:r>
              <a:rPr lang="zh-CN" altLang="en-US" i="1">
                <a:ea typeface="楷体" panose="02010609060101010101" pitchFamily="49" charset="-122"/>
              </a:rPr>
              <a:t>               </a:t>
            </a:r>
            <a:r>
              <a:rPr lang="en-US" altLang="zh-CN" i="1">
                <a:ea typeface="楷体" panose="02010609060101010101" pitchFamily="49" charset="-122"/>
              </a:rPr>
              <a:t>S</a:t>
            </a:r>
            <a:r>
              <a:rPr lang="en-US" altLang="zh-CN" baseline="-25000">
                <a:ea typeface="楷体" panose="02010609060101010101" pitchFamily="49" charset="-122"/>
              </a:rPr>
              <a:t>1</a:t>
            </a:r>
            <a:r>
              <a:rPr lang="en-US" altLang="zh-CN">
                <a:ea typeface="楷体" panose="02010609060101010101" pitchFamily="49" charset="-122"/>
              </a:rPr>
              <a:t>={1, 2, … , 8, 9}</a:t>
            </a:r>
            <a:r>
              <a:rPr lang="zh-CN" altLang="en-US">
                <a:ea typeface="楷体" panose="02010609060101010101" pitchFamily="49" charset="-122"/>
              </a:rPr>
              <a:t>，          </a:t>
            </a:r>
            <a:r>
              <a:rPr lang="en-US" altLang="zh-CN" i="1">
                <a:ea typeface="楷体" panose="02010609060101010101" pitchFamily="49" charset="-122"/>
              </a:rPr>
              <a:t>S</a:t>
            </a:r>
            <a:r>
              <a:rPr lang="en-US" altLang="zh-CN" baseline="-25000">
                <a:ea typeface="楷体" panose="02010609060101010101" pitchFamily="49" charset="-122"/>
              </a:rPr>
              <a:t>2</a:t>
            </a:r>
            <a:r>
              <a:rPr lang="en-US" altLang="zh-CN">
                <a:ea typeface="楷体" panose="02010609060101010101" pitchFamily="49" charset="-122"/>
              </a:rPr>
              <a:t>={2, 4, 6, 8}</a:t>
            </a:r>
          </a:p>
          <a:p>
            <a:pPr marL="533400" indent="-533400" eaLnBrk="1" hangingPunct="1"/>
            <a:r>
              <a:rPr lang="en-US" altLang="zh-CN">
                <a:ea typeface="楷体" panose="02010609060101010101" pitchFamily="49" charset="-122"/>
              </a:rPr>
              <a:t>               </a:t>
            </a:r>
            <a:r>
              <a:rPr lang="en-US" altLang="zh-CN" i="1">
                <a:ea typeface="楷体" panose="02010609060101010101" pitchFamily="49" charset="-122"/>
              </a:rPr>
              <a:t>S</a:t>
            </a:r>
            <a:r>
              <a:rPr lang="en-US" altLang="zh-CN" baseline="-25000">
                <a:ea typeface="楷体" panose="02010609060101010101" pitchFamily="49" charset="-122"/>
              </a:rPr>
              <a:t>3</a:t>
            </a:r>
            <a:r>
              <a:rPr lang="en-US" altLang="zh-CN">
                <a:ea typeface="楷体" panose="02010609060101010101" pitchFamily="49" charset="-122"/>
              </a:rPr>
              <a:t>={1, 3, 5, 7, 9}                 </a:t>
            </a:r>
            <a:r>
              <a:rPr lang="en-US" altLang="zh-CN" i="1">
                <a:ea typeface="楷体" panose="02010609060101010101" pitchFamily="49" charset="-122"/>
              </a:rPr>
              <a:t>S</a:t>
            </a:r>
            <a:r>
              <a:rPr lang="en-US" altLang="zh-CN" baseline="-25000">
                <a:ea typeface="楷体" panose="02010609060101010101" pitchFamily="49" charset="-122"/>
              </a:rPr>
              <a:t>4</a:t>
            </a:r>
            <a:r>
              <a:rPr lang="en-US" altLang="zh-CN">
                <a:ea typeface="楷体" panose="02010609060101010101" pitchFamily="49" charset="-122"/>
              </a:rPr>
              <a:t>={3, 4, 5}</a:t>
            </a:r>
          </a:p>
          <a:p>
            <a:pPr marL="533400" indent="-533400" eaLnBrk="1" hangingPunct="1"/>
            <a:r>
              <a:rPr lang="en-US" altLang="zh-CN">
                <a:ea typeface="楷体" panose="02010609060101010101" pitchFamily="49" charset="-122"/>
              </a:rPr>
              <a:t>               </a:t>
            </a:r>
            <a:r>
              <a:rPr lang="en-US" altLang="zh-CN" i="1">
                <a:ea typeface="楷体" panose="02010609060101010101" pitchFamily="49" charset="-122"/>
              </a:rPr>
              <a:t>S</a:t>
            </a:r>
            <a:r>
              <a:rPr lang="en-US" altLang="zh-CN" baseline="-25000">
                <a:ea typeface="楷体" panose="02010609060101010101" pitchFamily="49" charset="-122"/>
              </a:rPr>
              <a:t>5</a:t>
            </a:r>
            <a:r>
              <a:rPr lang="en-US" altLang="zh-CN">
                <a:ea typeface="楷体" panose="02010609060101010101" pitchFamily="49" charset="-122"/>
              </a:rPr>
              <a:t>={3, 5}</a:t>
            </a:r>
          </a:p>
          <a:p>
            <a:pPr marL="533400" indent="-533400" eaLnBrk="1" hangingPunct="1"/>
            <a:r>
              <a:rPr lang="en-US" altLang="zh-CN">
                <a:ea typeface="楷体" panose="02010609060101010101" pitchFamily="49" charset="-122"/>
              </a:rPr>
              <a:t>       </a:t>
            </a:r>
            <a:r>
              <a:rPr lang="zh-CN" altLang="en-US">
                <a:ea typeface="楷体" panose="02010609060101010101" pitchFamily="49" charset="-122"/>
              </a:rPr>
              <a:t>确定在以下条件下</a:t>
            </a:r>
            <a:r>
              <a:rPr lang="en-US" altLang="zh-CN" i="1">
                <a:ea typeface="楷体" panose="02010609060101010101" pitchFamily="49" charset="-122"/>
              </a:rPr>
              <a:t>X</a:t>
            </a:r>
            <a:r>
              <a:rPr lang="zh-CN" altLang="en-US">
                <a:ea typeface="楷体" panose="02010609060101010101" pitchFamily="49" charset="-122"/>
              </a:rPr>
              <a:t>是否与</a:t>
            </a:r>
            <a:r>
              <a:rPr lang="en-US" altLang="zh-CN" i="1">
                <a:ea typeface="楷体" panose="02010609060101010101" pitchFamily="49" charset="-122"/>
              </a:rPr>
              <a:t>S</a:t>
            </a:r>
            <a:r>
              <a:rPr lang="en-US" altLang="zh-CN" baseline="-25000">
                <a:ea typeface="楷体" panose="02010609060101010101" pitchFamily="49" charset="-122"/>
              </a:rPr>
              <a:t>1</a:t>
            </a:r>
            <a:r>
              <a:rPr lang="en-US" altLang="zh-CN">
                <a:ea typeface="楷体" panose="02010609060101010101" pitchFamily="49" charset="-122"/>
              </a:rPr>
              <a:t>,…,</a:t>
            </a:r>
            <a:r>
              <a:rPr lang="en-US" altLang="zh-CN" i="1">
                <a:ea typeface="楷体" panose="02010609060101010101" pitchFamily="49" charset="-122"/>
              </a:rPr>
              <a:t>S</a:t>
            </a:r>
            <a:r>
              <a:rPr lang="en-US" altLang="zh-CN" baseline="-25000">
                <a:ea typeface="楷体" panose="02010609060101010101" pitchFamily="49" charset="-122"/>
              </a:rPr>
              <a:t>5</a:t>
            </a:r>
            <a:r>
              <a:rPr lang="zh-CN" altLang="en-US">
                <a:ea typeface="楷体" panose="02010609060101010101" pitchFamily="49" charset="-122"/>
              </a:rPr>
              <a:t>中某个集合相等？如果是，又与哪个集合相等？</a:t>
            </a:r>
          </a:p>
          <a:p>
            <a:pPr marL="533400" indent="-533400" eaLnBrk="1" hangingPunct="1"/>
            <a:r>
              <a:rPr lang="zh-CN" altLang="en-US">
                <a:ea typeface="楷体" panose="02010609060101010101" pitchFamily="49" charset="-122"/>
              </a:rPr>
              <a:t>     （</a:t>
            </a:r>
            <a:r>
              <a:rPr lang="en-US" altLang="zh-CN">
                <a:ea typeface="楷体" panose="02010609060101010101" pitchFamily="49" charset="-122"/>
              </a:rPr>
              <a:t>1</a:t>
            </a:r>
            <a:r>
              <a:rPr lang="zh-CN" altLang="en-US">
                <a:ea typeface="楷体" panose="02010609060101010101" pitchFamily="49" charset="-122"/>
              </a:rPr>
              <a:t>）若 </a:t>
            </a:r>
            <a:r>
              <a:rPr lang="en-US" altLang="zh-CN" i="1">
                <a:ea typeface="楷体" panose="02010609060101010101" pitchFamily="49" charset="-122"/>
              </a:rPr>
              <a:t>X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</a:t>
            </a:r>
            <a:r>
              <a:rPr lang="en-US" altLang="zh-CN" i="1">
                <a:ea typeface="楷体" panose="02010609060101010101" pitchFamily="49" charset="-122"/>
              </a:rPr>
              <a:t>S</a:t>
            </a:r>
            <a:r>
              <a:rPr lang="en-US" altLang="zh-CN" baseline="-25000">
                <a:ea typeface="楷体" panose="02010609060101010101" pitchFamily="49" charset="-122"/>
              </a:rPr>
              <a:t>5</a:t>
            </a:r>
            <a:r>
              <a:rPr lang="en-US" altLang="zh-CN">
                <a:ea typeface="楷体" panose="02010609060101010101" pitchFamily="49" charset="-122"/>
              </a:rPr>
              <a:t>=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</a:t>
            </a:r>
            <a:endParaRPr lang="en-US" altLang="zh-CN">
              <a:ea typeface="楷体" panose="02010609060101010101" pitchFamily="49" charset="-122"/>
            </a:endParaRPr>
          </a:p>
          <a:p>
            <a:pPr marL="533400" indent="-533400" eaLnBrk="1" hangingPunct="1"/>
            <a:r>
              <a:rPr lang="en-US" altLang="zh-CN">
                <a:ea typeface="楷体" panose="02010609060101010101" pitchFamily="49" charset="-122"/>
              </a:rPr>
              <a:t>     </a:t>
            </a:r>
            <a:r>
              <a:rPr lang="zh-CN" altLang="en-US">
                <a:ea typeface="楷体" panose="02010609060101010101" pitchFamily="49" charset="-122"/>
              </a:rPr>
              <a:t>（</a:t>
            </a:r>
            <a:r>
              <a:rPr lang="en-US" altLang="zh-CN">
                <a:ea typeface="楷体" panose="02010609060101010101" pitchFamily="49" charset="-122"/>
              </a:rPr>
              <a:t>2</a:t>
            </a:r>
            <a:r>
              <a:rPr lang="zh-CN" altLang="en-US">
                <a:ea typeface="楷体" panose="02010609060101010101" pitchFamily="49" charset="-122"/>
              </a:rPr>
              <a:t>）若 </a:t>
            </a:r>
            <a:r>
              <a:rPr lang="en-US" altLang="zh-CN" i="1">
                <a:ea typeface="楷体" panose="02010609060101010101" pitchFamily="49" charset="-122"/>
              </a:rPr>
              <a:t>X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</a:t>
            </a:r>
            <a:r>
              <a:rPr lang="en-US" altLang="zh-CN" i="1">
                <a:ea typeface="楷体" panose="02010609060101010101" pitchFamily="49" charset="-122"/>
              </a:rPr>
              <a:t>S</a:t>
            </a:r>
            <a:r>
              <a:rPr lang="en-US" altLang="zh-CN" baseline="-25000">
                <a:ea typeface="楷体" panose="02010609060101010101" pitchFamily="49" charset="-122"/>
              </a:rPr>
              <a:t>4</a:t>
            </a:r>
            <a:r>
              <a:rPr lang="zh-CN" altLang="en-US">
                <a:ea typeface="楷体" panose="02010609060101010101" pitchFamily="49" charset="-122"/>
              </a:rPr>
              <a:t>但 </a:t>
            </a:r>
            <a:r>
              <a:rPr lang="en-US" altLang="zh-CN" i="1">
                <a:ea typeface="楷体" panose="02010609060101010101" pitchFamily="49" charset="-122"/>
              </a:rPr>
              <a:t>X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</a:t>
            </a:r>
            <a:r>
              <a:rPr lang="en-US" altLang="zh-CN" i="1">
                <a:ea typeface="楷体" panose="02010609060101010101" pitchFamily="49" charset="-122"/>
              </a:rPr>
              <a:t>S</a:t>
            </a:r>
            <a:r>
              <a:rPr lang="en-US" altLang="zh-CN" baseline="-25000">
                <a:ea typeface="楷体" panose="02010609060101010101" pitchFamily="49" charset="-122"/>
              </a:rPr>
              <a:t>2</a:t>
            </a:r>
            <a:r>
              <a:rPr lang="en-US" altLang="zh-CN">
                <a:ea typeface="楷体" panose="02010609060101010101" pitchFamily="49" charset="-122"/>
              </a:rPr>
              <a:t>=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</a:t>
            </a:r>
            <a:endParaRPr lang="en-US" altLang="zh-CN">
              <a:ea typeface="楷体" panose="02010609060101010101" pitchFamily="49" charset="-122"/>
            </a:endParaRPr>
          </a:p>
          <a:p>
            <a:pPr marL="533400" indent="-533400" eaLnBrk="1" hangingPunct="1"/>
            <a:r>
              <a:rPr lang="en-US" altLang="zh-CN">
                <a:ea typeface="楷体" panose="02010609060101010101" pitchFamily="49" charset="-122"/>
              </a:rPr>
              <a:t>     </a:t>
            </a:r>
            <a:r>
              <a:rPr lang="zh-CN" altLang="en-US">
                <a:ea typeface="楷体" panose="02010609060101010101" pitchFamily="49" charset="-122"/>
              </a:rPr>
              <a:t>（</a:t>
            </a:r>
            <a:r>
              <a:rPr lang="en-US" altLang="zh-CN">
                <a:ea typeface="楷体" panose="02010609060101010101" pitchFamily="49" charset="-122"/>
              </a:rPr>
              <a:t>3</a:t>
            </a:r>
            <a:r>
              <a:rPr lang="zh-CN" altLang="en-US">
                <a:ea typeface="楷体" panose="02010609060101010101" pitchFamily="49" charset="-122"/>
              </a:rPr>
              <a:t>）若 </a:t>
            </a:r>
            <a:r>
              <a:rPr lang="en-US" altLang="zh-CN" i="1">
                <a:ea typeface="楷体" panose="02010609060101010101" pitchFamily="49" charset="-122"/>
              </a:rPr>
              <a:t>X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</a:t>
            </a:r>
            <a:r>
              <a:rPr lang="en-US" altLang="zh-CN" i="1">
                <a:ea typeface="楷体" panose="02010609060101010101" pitchFamily="49" charset="-122"/>
              </a:rPr>
              <a:t>S</a:t>
            </a:r>
            <a:r>
              <a:rPr lang="en-US" altLang="zh-CN" baseline="-25000">
                <a:ea typeface="楷体" panose="02010609060101010101" pitchFamily="49" charset="-122"/>
              </a:rPr>
              <a:t>1</a:t>
            </a:r>
            <a:r>
              <a:rPr lang="zh-CN" altLang="en-US">
                <a:ea typeface="楷体" panose="02010609060101010101" pitchFamily="49" charset="-122"/>
              </a:rPr>
              <a:t>且 </a:t>
            </a:r>
            <a:r>
              <a:rPr lang="en-US" altLang="zh-CN" i="1">
                <a:ea typeface="楷体" panose="02010609060101010101" pitchFamily="49" charset="-122"/>
              </a:rPr>
              <a:t>X</a:t>
            </a:r>
            <a:r>
              <a:rPr lang="en-US" altLang="zh-CN" sz="2800" b="0">
                <a:ea typeface="楷体" panose="02010609060101010101" pitchFamily="49" charset="-122"/>
              </a:rPr>
              <a:t> </a:t>
            </a:r>
            <a:r>
              <a:rPr lang="en-US" altLang="zh-CN" b="0">
                <a:ea typeface="楷体" panose="02010609060101010101" pitchFamily="49" charset="-122"/>
              </a:rPr>
              <a:t>⊈</a:t>
            </a:r>
            <a:r>
              <a:rPr lang="en-US" altLang="zh-CN" i="1">
                <a:ea typeface="楷体" panose="02010609060101010101" pitchFamily="49" charset="-122"/>
              </a:rPr>
              <a:t>S</a:t>
            </a:r>
            <a:r>
              <a:rPr lang="en-US" altLang="zh-CN" baseline="-25000">
                <a:ea typeface="楷体" panose="02010609060101010101" pitchFamily="49" charset="-122"/>
              </a:rPr>
              <a:t>3</a:t>
            </a:r>
          </a:p>
          <a:p>
            <a:pPr marL="533400" indent="-533400" eaLnBrk="1" hangingPunct="1"/>
            <a:r>
              <a:rPr lang="en-US" altLang="zh-CN">
                <a:ea typeface="楷体" panose="02010609060101010101" pitchFamily="49" charset="-122"/>
              </a:rPr>
              <a:t>     </a:t>
            </a:r>
            <a:r>
              <a:rPr lang="zh-CN" altLang="en-US">
                <a:ea typeface="楷体" panose="02010609060101010101" pitchFamily="49" charset="-122"/>
              </a:rPr>
              <a:t>（</a:t>
            </a:r>
            <a:r>
              <a:rPr lang="en-US" altLang="zh-CN">
                <a:ea typeface="楷体" panose="02010609060101010101" pitchFamily="49" charset="-122"/>
              </a:rPr>
              <a:t>4</a:t>
            </a:r>
            <a:r>
              <a:rPr lang="zh-CN" altLang="en-US">
                <a:ea typeface="楷体" panose="02010609060101010101" pitchFamily="49" charset="-122"/>
              </a:rPr>
              <a:t>）若 </a:t>
            </a:r>
            <a:r>
              <a:rPr lang="en-US" altLang="zh-CN" i="1">
                <a:ea typeface="楷体" panose="02010609060101010101" pitchFamily="49" charset="-122"/>
              </a:rPr>
              <a:t>X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i="1">
                <a:ea typeface="楷体" panose="02010609060101010101" pitchFamily="49" charset="-122"/>
              </a:rPr>
              <a:t>S</a:t>
            </a:r>
            <a:r>
              <a:rPr lang="en-US" altLang="zh-CN" baseline="-25000">
                <a:ea typeface="楷体" panose="02010609060101010101" pitchFamily="49" charset="-122"/>
              </a:rPr>
              <a:t>3</a:t>
            </a:r>
            <a:r>
              <a:rPr lang="en-US" altLang="zh-CN">
                <a:ea typeface="楷体" panose="02010609060101010101" pitchFamily="49" charset="-122"/>
              </a:rPr>
              <a:t>=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</a:t>
            </a:r>
            <a:endParaRPr lang="en-US" altLang="zh-CN">
              <a:ea typeface="楷体" panose="02010609060101010101" pitchFamily="49" charset="-122"/>
            </a:endParaRPr>
          </a:p>
          <a:p>
            <a:pPr marL="533400" indent="-533400" eaLnBrk="1" hangingPunct="1"/>
            <a:r>
              <a:rPr lang="en-US" altLang="zh-CN">
                <a:ea typeface="楷体" panose="02010609060101010101" pitchFamily="49" charset="-122"/>
              </a:rPr>
              <a:t>     </a:t>
            </a:r>
            <a:r>
              <a:rPr lang="zh-CN" altLang="en-US">
                <a:ea typeface="楷体" panose="02010609060101010101" pitchFamily="49" charset="-122"/>
              </a:rPr>
              <a:t>（</a:t>
            </a:r>
            <a:r>
              <a:rPr lang="en-US" altLang="zh-CN">
                <a:ea typeface="楷体" panose="02010609060101010101" pitchFamily="49" charset="-122"/>
              </a:rPr>
              <a:t>5</a:t>
            </a:r>
            <a:r>
              <a:rPr lang="zh-CN" altLang="en-US">
                <a:ea typeface="楷体" panose="02010609060101010101" pitchFamily="49" charset="-122"/>
              </a:rPr>
              <a:t>）若 </a:t>
            </a:r>
            <a:r>
              <a:rPr lang="en-US" altLang="zh-CN" i="1">
                <a:ea typeface="楷体" panose="02010609060101010101" pitchFamily="49" charset="-122"/>
              </a:rPr>
              <a:t>X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</a:t>
            </a:r>
            <a:r>
              <a:rPr lang="en-US" altLang="zh-CN" i="1">
                <a:ea typeface="楷体" panose="02010609060101010101" pitchFamily="49" charset="-122"/>
              </a:rPr>
              <a:t>S</a:t>
            </a:r>
            <a:r>
              <a:rPr lang="en-US" altLang="zh-CN" baseline="-25000">
                <a:ea typeface="楷体" panose="02010609060101010101" pitchFamily="49" charset="-122"/>
              </a:rPr>
              <a:t>3 </a:t>
            </a:r>
            <a:r>
              <a:rPr lang="zh-CN" altLang="en-US">
                <a:ea typeface="楷体" panose="02010609060101010101" pitchFamily="49" charset="-122"/>
              </a:rPr>
              <a:t>且 </a:t>
            </a:r>
            <a:r>
              <a:rPr lang="en-US" altLang="zh-CN" i="1">
                <a:ea typeface="楷体" panose="02010609060101010101" pitchFamily="49" charset="-122"/>
              </a:rPr>
              <a:t>X </a:t>
            </a:r>
            <a:r>
              <a:rPr lang="en-US" altLang="zh-CN">
                <a:ea typeface="楷体" panose="02010609060101010101" pitchFamily="49" charset="-122"/>
              </a:rPr>
              <a:t>⊈ </a:t>
            </a:r>
            <a:r>
              <a:rPr lang="en-US" altLang="zh-CN" i="1">
                <a:ea typeface="楷体" panose="02010609060101010101" pitchFamily="49" charset="-122"/>
              </a:rPr>
              <a:t>S</a:t>
            </a:r>
            <a:r>
              <a:rPr lang="en-US" altLang="zh-CN" baseline="-25000">
                <a:ea typeface="楷体" panose="02010609060101010101" pitchFamily="49" charset="-122"/>
              </a:rPr>
              <a:t>1</a:t>
            </a:r>
          </a:p>
        </p:txBody>
      </p:sp>
    </p:spTree>
  </p:cSld>
  <p:clrMapOvr>
    <a:masterClrMapping/>
  </p:clrMapOvr>
  <p:transition spd="slow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灯片编号占位符 5">
            <a:extLst>
              <a:ext uri="{FF2B5EF4-FFF2-40B4-BE49-F238E27FC236}">
                <a16:creationId xmlns:a16="http://schemas.microsoft.com/office/drawing/2014/main" id="{C894EFD7-659F-4638-8822-4D13D6B15B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FCD8AF85-82CF-4AC8-B34F-D5959AC028C2}" type="slidenum">
              <a:rPr lang="en-US" altLang="zh-CN" sz="1400" b="0" smtClean="0"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31</a:t>
            </a:fld>
            <a:endParaRPr lang="en-US" altLang="zh-CN" sz="1400" b="0">
              <a:ea typeface="楷体" panose="02010609060101010101" pitchFamily="49" charset="-122"/>
            </a:endParaRPr>
          </a:p>
        </p:txBody>
      </p:sp>
      <p:sp>
        <p:nvSpPr>
          <p:cNvPr id="67587" name="Rectangle 2">
            <a:extLst>
              <a:ext uri="{FF2B5EF4-FFF2-40B4-BE49-F238E27FC236}">
                <a16:creationId xmlns:a16="http://schemas.microsoft.com/office/drawing/2014/main" id="{8733226E-C152-4690-ACC0-0E99CC1EF9B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解答</a:t>
            </a:r>
          </a:p>
        </p:txBody>
      </p:sp>
      <p:sp>
        <p:nvSpPr>
          <p:cNvPr id="67588" name="Rectangle 3">
            <a:extLst>
              <a:ext uri="{FF2B5EF4-FFF2-40B4-BE49-F238E27FC236}">
                <a16:creationId xmlns:a16="http://schemas.microsoft.com/office/drawing/2014/main" id="{05F72B2C-289F-415C-8A57-5CFE84D0F7C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63525" y="1341438"/>
            <a:ext cx="11664950" cy="4525962"/>
          </a:xfrm>
        </p:spPr>
        <p:txBody>
          <a:bodyPr/>
          <a:lstStyle/>
          <a:p>
            <a:pPr marL="1089025" indent="-1089025" eaLnBrk="1" hangingPunct="1">
              <a:lnSpc>
                <a:spcPct val="150000"/>
              </a:lnSpc>
            </a:pPr>
            <a:r>
              <a:rPr lang="zh-CN" altLang="en-US">
                <a:ea typeface="楷体" panose="02010609060101010101" pitchFamily="49" charset="-122"/>
              </a:rPr>
              <a:t>解</a:t>
            </a:r>
          </a:p>
          <a:p>
            <a:pPr marL="1089025" indent="-1089025" eaLnBrk="1" hangingPunct="1">
              <a:lnSpc>
                <a:spcPct val="150000"/>
              </a:lnSpc>
            </a:pPr>
            <a:r>
              <a:rPr lang="en-US" altLang="zh-CN">
                <a:ea typeface="楷体" panose="02010609060101010101" pitchFamily="49" charset="-122"/>
              </a:rPr>
              <a:t>(1) </a:t>
            </a:r>
            <a:r>
              <a:rPr lang="zh-CN" altLang="en-US">
                <a:ea typeface="楷体" panose="02010609060101010101" pitchFamily="49" charset="-122"/>
              </a:rPr>
              <a:t>和</a:t>
            </a:r>
            <a:r>
              <a:rPr lang="en-US" altLang="zh-CN" i="1">
                <a:ea typeface="楷体" panose="02010609060101010101" pitchFamily="49" charset="-122"/>
              </a:rPr>
              <a:t>S</a:t>
            </a:r>
            <a:r>
              <a:rPr lang="en-US" altLang="zh-CN" baseline="-25000">
                <a:ea typeface="楷体" panose="02010609060101010101" pitchFamily="49" charset="-122"/>
              </a:rPr>
              <a:t>5</a:t>
            </a:r>
            <a:r>
              <a:rPr lang="zh-CN" altLang="en-US">
                <a:ea typeface="楷体" panose="02010609060101010101" pitchFamily="49" charset="-122"/>
              </a:rPr>
              <a:t>不交的子集不含有</a:t>
            </a:r>
            <a:r>
              <a:rPr lang="en-US" altLang="zh-CN">
                <a:ea typeface="楷体" panose="02010609060101010101" pitchFamily="49" charset="-122"/>
              </a:rPr>
              <a:t>3</a:t>
            </a:r>
            <a:r>
              <a:rPr lang="zh-CN" altLang="en-US">
                <a:ea typeface="楷体" panose="02010609060101010101" pitchFamily="49" charset="-122"/>
              </a:rPr>
              <a:t>和</a:t>
            </a:r>
            <a:r>
              <a:rPr lang="en-US" altLang="zh-CN">
                <a:ea typeface="楷体" panose="02010609060101010101" pitchFamily="49" charset="-122"/>
              </a:rPr>
              <a:t>5</a:t>
            </a:r>
            <a:r>
              <a:rPr lang="zh-CN" altLang="en-US">
                <a:ea typeface="楷体" panose="02010609060101010101" pitchFamily="49" charset="-122"/>
              </a:rPr>
              <a:t>，因此 </a:t>
            </a:r>
            <a:r>
              <a:rPr lang="en-US" altLang="zh-CN" i="1">
                <a:ea typeface="楷体" panose="02010609060101010101" pitchFamily="49" charset="-122"/>
              </a:rPr>
              <a:t>X</a:t>
            </a:r>
            <a:r>
              <a:rPr lang="en-US" altLang="zh-CN">
                <a:ea typeface="楷体" panose="02010609060101010101" pitchFamily="49" charset="-122"/>
              </a:rPr>
              <a:t>=</a:t>
            </a:r>
            <a:r>
              <a:rPr lang="en-US" altLang="zh-CN" i="1">
                <a:ea typeface="楷体" panose="02010609060101010101" pitchFamily="49" charset="-122"/>
              </a:rPr>
              <a:t>S</a:t>
            </a:r>
            <a:r>
              <a:rPr lang="en-US" altLang="zh-CN" baseline="-25000">
                <a:ea typeface="楷体" panose="02010609060101010101" pitchFamily="49" charset="-122"/>
              </a:rPr>
              <a:t>2</a:t>
            </a:r>
            <a:r>
              <a:rPr lang="en-US" altLang="zh-CN">
                <a:ea typeface="楷体" panose="02010609060101010101" pitchFamily="49" charset="-122"/>
              </a:rPr>
              <a:t>. </a:t>
            </a:r>
          </a:p>
          <a:p>
            <a:pPr marL="1089025" indent="-1089025" eaLnBrk="1" hangingPunct="1">
              <a:lnSpc>
                <a:spcPct val="150000"/>
              </a:lnSpc>
            </a:pPr>
            <a:r>
              <a:rPr lang="en-US" altLang="zh-CN">
                <a:ea typeface="楷体" panose="02010609060101010101" pitchFamily="49" charset="-122"/>
              </a:rPr>
              <a:t>(2)</a:t>
            </a:r>
            <a:r>
              <a:rPr lang="en-US" altLang="zh-CN" i="1">
                <a:ea typeface="楷体" panose="02010609060101010101" pitchFamily="49" charset="-122"/>
              </a:rPr>
              <a:t>  S</a:t>
            </a:r>
            <a:r>
              <a:rPr lang="en-US" altLang="zh-CN" baseline="-25000">
                <a:ea typeface="楷体" panose="02010609060101010101" pitchFamily="49" charset="-122"/>
              </a:rPr>
              <a:t>4</a:t>
            </a:r>
            <a:r>
              <a:rPr lang="zh-CN" altLang="en-US">
                <a:ea typeface="楷体" panose="02010609060101010101" pitchFamily="49" charset="-122"/>
              </a:rPr>
              <a:t>的子集只能是</a:t>
            </a:r>
            <a:r>
              <a:rPr lang="en-US" altLang="zh-CN" i="1">
                <a:ea typeface="楷体" panose="02010609060101010101" pitchFamily="49" charset="-122"/>
              </a:rPr>
              <a:t>S</a:t>
            </a:r>
            <a:r>
              <a:rPr lang="en-US" altLang="zh-CN" baseline="-25000">
                <a:ea typeface="楷体" panose="02010609060101010101" pitchFamily="49" charset="-122"/>
              </a:rPr>
              <a:t>4</a:t>
            </a:r>
            <a:r>
              <a:rPr lang="zh-CN" altLang="en-US">
                <a:ea typeface="楷体" panose="02010609060101010101" pitchFamily="49" charset="-122"/>
              </a:rPr>
              <a:t>和</a:t>
            </a:r>
            <a:r>
              <a:rPr lang="en-US" altLang="zh-CN" i="1">
                <a:ea typeface="楷体" panose="02010609060101010101" pitchFamily="49" charset="-122"/>
              </a:rPr>
              <a:t>S</a:t>
            </a:r>
            <a:r>
              <a:rPr lang="en-US" altLang="zh-CN" baseline="-25000">
                <a:ea typeface="楷体" panose="02010609060101010101" pitchFamily="49" charset="-122"/>
              </a:rPr>
              <a:t>5</a:t>
            </a:r>
            <a:r>
              <a:rPr lang="en-US" altLang="zh-CN">
                <a:ea typeface="楷体" panose="02010609060101010101" pitchFamily="49" charset="-122"/>
              </a:rPr>
              <a:t>. </a:t>
            </a:r>
            <a:r>
              <a:rPr lang="zh-CN" altLang="en-US">
                <a:ea typeface="楷体" panose="02010609060101010101" pitchFamily="49" charset="-122"/>
              </a:rPr>
              <a:t>由于与</a:t>
            </a:r>
            <a:r>
              <a:rPr lang="en-US" altLang="zh-CN" i="1">
                <a:ea typeface="楷体" panose="02010609060101010101" pitchFamily="49" charset="-122"/>
              </a:rPr>
              <a:t>S</a:t>
            </a:r>
            <a:r>
              <a:rPr lang="en-US" altLang="zh-CN" baseline="-25000">
                <a:ea typeface="楷体" panose="02010609060101010101" pitchFamily="49" charset="-122"/>
              </a:rPr>
              <a:t>2</a:t>
            </a:r>
            <a:r>
              <a:rPr lang="zh-CN" altLang="en-US">
                <a:ea typeface="楷体" panose="02010609060101010101" pitchFamily="49" charset="-122"/>
              </a:rPr>
              <a:t>不交，不能含有偶数，因此 </a:t>
            </a:r>
            <a:r>
              <a:rPr lang="en-US" altLang="zh-CN" i="1">
                <a:ea typeface="楷体" panose="02010609060101010101" pitchFamily="49" charset="-122"/>
              </a:rPr>
              <a:t>X</a:t>
            </a:r>
            <a:r>
              <a:rPr lang="en-US" altLang="zh-CN">
                <a:ea typeface="楷体" panose="02010609060101010101" pitchFamily="49" charset="-122"/>
              </a:rPr>
              <a:t>=</a:t>
            </a:r>
            <a:r>
              <a:rPr lang="en-US" altLang="zh-CN" i="1">
                <a:ea typeface="楷体" panose="02010609060101010101" pitchFamily="49" charset="-122"/>
              </a:rPr>
              <a:t>S</a:t>
            </a:r>
            <a:r>
              <a:rPr lang="en-US" altLang="zh-CN" baseline="-25000">
                <a:ea typeface="楷体" panose="02010609060101010101" pitchFamily="49" charset="-122"/>
              </a:rPr>
              <a:t>5</a:t>
            </a:r>
            <a:r>
              <a:rPr lang="en-US" altLang="zh-CN">
                <a:ea typeface="楷体" panose="02010609060101010101" pitchFamily="49" charset="-122"/>
              </a:rPr>
              <a:t>.</a:t>
            </a:r>
          </a:p>
          <a:p>
            <a:pPr marL="1089025" indent="-1089025" eaLnBrk="1" hangingPunct="1">
              <a:lnSpc>
                <a:spcPct val="150000"/>
              </a:lnSpc>
            </a:pPr>
            <a:r>
              <a:rPr lang="en-US" altLang="zh-CN">
                <a:ea typeface="楷体" panose="02010609060101010101" pitchFamily="49" charset="-122"/>
              </a:rPr>
              <a:t>(3)  </a:t>
            </a:r>
            <a:r>
              <a:rPr lang="en-US" altLang="zh-CN" i="1">
                <a:ea typeface="楷体" panose="02010609060101010101" pitchFamily="49" charset="-122"/>
              </a:rPr>
              <a:t>S</a:t>
            </a:r>
            <a:r>
              <a:rPr lang="en-US" altLang="zh-CN" baseline="-25000">
                <a:ea typeface="楷体" panose="02010609060101010101" pitchFamily="49" charset="-122"/>
              </a:rPr>
              <a:t>1</a:t>
            </a:r>
            <a:r>
              <a:rPr lang="en-US" altLang="zh-CN">
                <a:ea typeface="楷体" panose="02010609060101010101" pitchFamily="49" charset="-122"/>
              </a:rPr>
              <a:t>, </a:t>
            </a:r>
            <a:r>
              <a:rPr lang="en-US" altLang="zh-CN" i="1">
                <a:ea typeface="楷体" panose="02010609060101010101" pitchFamily="49" charset="-122"/>
              </a:rPr>
              <a:t>S</a:t>
            </a:r>
            <a:r>
              <a:rPr lang="en-US" altLang="zh-CN" baseline="-25000">
                <a:ea typeface="楷体" panose="02010609060101010101" pitchFamily="49" charset="-122"/>
              </a:rPr>
              <a:t>2</a:t>
            </a:r>
            <a:r>
              <a:rPr lang="en-US" altLang="zh-CN">
                <a:ea typeface="楷体" panose="02010609060101010101" pitchFamily="49" charset="-122"/>
              </a:rPr>
              <a:t>, </a:t>
            </a:r>
            <a:r>
              <a:rPr lang="en-US" altLang="zh-CN" i="1">
                <a:ea typeface="楷体" panose="02010609060101010101" pitchFamily="49" charset="-122"/>
              </a:rPr>
              <a:t>S</a:t>
            </a:r>
            <a:r>
              <a:rPr lang="en-US" altLang="zh-CN" baseline="-25000">
                <a:ea typeface="楷体" panose="02010609060101010101" pitchFamily="49" charset="-122"/>
              </a:rPr>
              <a:t>3</a:t>
            </a:r>
            <a:r>
              <a:rPr lang="en-US" altLang="zh-CN">
                <a:ea typeface="楷体" panose="02010609060101010101" pitchFamily="49" charset="-122"/>
              </a:rPr>
              <a:t>, </a:t>
            </a:r>
            <a:r>
              <a:rPr lang="en-US" altLang="zh-CN" i="1">
                <a:ea typeface="楷体" panose="02010609060101010101" pitchFamily="49" charset="-122"/>
              </a:rPr>
              <a:t>S</a:t>
            </a:r>
            <a:r>
              <a:rPr lang="en-US" altLang="zh-CN" baseline="-25000">
                <a:ea typeface="楷体" panose="02010609060101010101" pitchFamily="49" charset="-122"/>
              </a:rPr>
              <a:t>4</a:t>
            </a:r>
            <a:r>
              <a:rPr lang="zh-CN" altLang="en-US">
                <a:ea typeface="楷体" panose="02010609060101010101" pitchFamily="49" charset="-122"/>
              </a:rPr>
              <a:t>和</a:t>
            </a:r>
            <a:r>
              <a:rPr lang="en-US" altLang="zh-CN" i="1">
                <a:ea typeface="楷体" panose="02010609060101010101" pitchFamily="49" charset="-122"/>
              </a:rPr>
              <a:t>S</a:t>
            </a:r>
            <a:r>
              <a:rPr lang="en-US" altLang="zh-CN" baseline="-25000">
                <a:ea typeface="楷体" panose="02010609060101010101" pitchFamily="49" charset="-122"/>
              </a:rPr>
              <a:t>5</a:t>
            </a:r>
            <a:r>
              <a:rPr lang="zh-CN" altLang="en-US">
                <a:ea typeface="楷体" panose="02010609060101010101" pitchFamily="49" charset="-122"/>
              </a:rPr>
              <a:t>都是</a:t>
            </a:r>
            <a:r>
              <a:rPr lang="en-US" altLang="zh-CN" i="1">
                <a:ea typeface="楷体" panose="02010609060101010101" pitchFamily="49" charset="-122"/>
              </a:rPr>
              <a:t>S</a:t>
            </a:r>
            <a:r>
              <a:rPr lang="en-US" altLang="zh-CN" baseline="-25000">
                <a:ea typeface="楷体" panose="02010609060101010101" pitchFamily="49" charset="-122"/>
              </a:rPr>
              <a:t>1</a:t>
            </a:r>
            <a:r>
              <a:rPr lang="zh-CN" altLang="en-US">
                <a:ea typeface="楷体" panose="02010609060101010101" pitchFamily="49" charset="-122"/>
              </a:rPr>
              <a:t>的子集，不包含在</a:t>
            </a:r>
            <a:r>
              <a:rPr lang="en-US" altLang="zh-CN" i="1">
                <a:ea typeface="楷体" panose="02010609060101010101" pitchFamily="49" charset="-122"/>
              </a:rPr>
              <a:t>S</a:t>
            </a:r>
            <a:r>
              <a:rPr lang="en-US" altLang="zh-CN" baseline="-25000">
                <a:ea typeface="楷体" panose="02010609060101010101" pitchFamily="49" charset="-122"/>
              </a:rPr>
              <a:t>3</a:t>
            </a:r>
            <a:r>
              <a:rPr lang="zh-CN" altLang="en-US">
                <a:ea typeface="楷体" panose="02010609060101010101" pitchFamily="49" charset="-122"/>
              </a:rPr>
              <a:t>的子集含有偶数，因此 </a:t>
            </a:r>
            <a:r>
              <a:rPr lang="en-US" altLang="zh-CN" i="1">
                <a:ea typeface="楷体" panose="02010609060101010101" pitchFamily="49" charset="-122"/>
              </a:rPr>
              <a:t>X</a:t>
            </a:r>
            <a:r>
              <a:rPr lang="en-US" altLang="zh-CN">
                <a:ea typeface="楷体" panose="02010609060101010101" pitchFamily="49" charset="-122"/>
              </a:rPr>
              <a:t>=</a:t>
            </a:r>
            <a:r>
              <a:rPr lang="en-US" altLang="zh-CN" i="1">
                <a:ea typeface="楷体" panose="02010609060101010101" pitchFamily="49" charset="-122"/>
              </a:rPr>
              <a:t>S</a:t>
            </a:r>
            <a:r>
              <a:rPr lang="en-US" altLang="zh-CN" baseline="-25000">
                <a:ea typeface="楷体" panose="02010609060101010101" pitchFamily="49" charset="-122"/>
              </a:rPr>
              <a:t>1</a:t>
            </a:r>
            <a:r>
              <a:rPr lang="en-US" altLang="zh-CN">
                <a:ea typeface="楷体" panose="02010609060101010101" pitchFamily="49" charset="-122"/>
              </a:rPr>
              <a:t>, </a:t>
            </a:r>
            <a:r>
              <a:rPr lang="en-US" altLang="zh-CN" i="1">
                <a:ea typeface="楷体" panose="02010609060101010101" pitchFamily="49" charset="-122"/>
              </a:rPr>
              <a:t>S</a:t>
            </a:r>
            <a:r>
              <a:rPr lang="en-US" altLang="zh-CN" baseline="-25000">
                <a:ea typeface="楷体" panose="02010609060101010101" pitchFamily="49" charset="-122"/>
              </a:rPr>
              <a:t>2</a:t>
            </a:r>
            <a:r>
              <a:rPr lang="zh-CN" altLang="en-US">
                <a:ea typeface="楷体" panose="02010609060101010101" pitchFamily="49" charset="-122"/>
              </a:rPr>
              <a:t>或</a:t>
            </a:r>
            <a:r>
              <a:rPr lang="en-US" altLang="zh-CN" i="1">
                <a:ea typeface="楷体" panose="02010609060101010101" pitchFamily="49" charset="-122"/>
              </a:rPr>
              <a:t>S</a:t>
            </a:r>
            <a:r>
              <a:rPr lang="en-US" altLang="zh-CN" baseline="-25000">
                <a:ea typeface="楷体" panose="02010609060101010101" pitchFamily="49" charset="-122"/>
              </a:rPr>
              <a:t>4</a:t>
            </a:r>
            <a:r>
              <a:rPr lang="en-US" altLang="zh-CN">
                <a:ea typeface="楷体" panose="02010609060101010101" pitchFamily="49" charset="-122"/>
              </a:rPr>
              <a:t>. </a:t>
            </a:r>
          </a:p>
          <a:p>
            <a:pPr marL="1089025" indent="-1089025" eaLnBrk="1" hangingPunct="1">
              <a:lnSpc>
                <a:spcPct val="150000"/>
              </a:lnSpc>
            </a:pPr>
            <a:r>
              <a:rPr lang="en-US" altLang="zh-CN">
                <a:ea typeface="楷体" panose="02010609060101010101" pitchFamily="49" charset="-122"/>
              </a:rPr>
              <a:t>(4)  </a:t>
            </a:r>
            <a:r>
              <a:rPr lang="en-US" altLang="zh-CN" i="1">
                <a:ea typeface="楷体" panose="02010609060101010101" pitchFamily="49" charset="-122"/>
              </a:rPr>
              <a:t>X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i="1">
                <a:ea typeface="楷体" panose="02010609060101010101" pitchFamily="49" charset="-122"/>
              </a:rPr>
              <a:t>S</a:t>
            </a:r>
            <a:r>
              <a:rPr lang="en-US" altLang="zh-CN" baseline="-25000">
                <a:ea typeface="楷体" panose="02010609060101010101" pitchFamily="49" charset="-122"/>
              </a:rPr>
              <a:t>3</a:t>
            </a:r>
            <a:r>
              <a:rPr lang="en-US" altLang="zh-CN">
                <a:ea typeface="楷体" panose="02010609060101010101" pitchFamily="49" charset="-122"/>
              </a:rPr>
              <a:t>=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</a:t>
            </a:r>
            <a:r>
              <a:rPr lang="zh-CN" altLang="en-US">
                <a:ea typeface="楷体" panose="02010609060101010101" pitchFamily="49" charset="-122"/>
              </a:rPr>
              <a:t>意味着 </a:t>
            </a:r>
            <a:r>
              <a:rPr lang="en-US" altLang="zh-CN" i="1">
                <a:ea typeface="楷体" panose="02010609060101010101" pitchFamily="49" charset="-122"/>
              </a:rPr>
              <a:t>X</a:t>
            </a:r>
            <a:r>
              <a:rPr lang="zh-CN" altLang="en-US">
                <a:ea typeface="楷体" panose="02010609060101010101" pitchFamily="49" charset="-122"/>
              </a:rPr>
              <a:t>是</a:t>
            </a:r>
            <a:r>
              <a:rPr lang="en-US" altLang="zh-CN" i="1">
                <a:ea typeface="楷体" panose="02010609060101010101" pitchFamily="49" charset="-122"/>
              </a:rPr>
              <a:t>S</a:t>
            </a:r>
            <a:r>
              <a:rPr lang="en-US" altLang="zh-CN" baseline="-25000">
                <a:ea typeface="楷体" panose="02010609060101010101" pitchFamily="49" charset="-122"/>
              </a:rPr>
              <a:t>3</a:t>
            </a:r>
            <a:r>
              <a:rPr lang="zh-CN" altLang="en-US">
                <a:ea typeface="楷体" panose="02010609060101010101" pitchFamily="49" charset="-122"/>
              </a:rPr>
              <a:t>的子集，因此 </a:t>
            </a:r>
            <a:r>
              <a:rPr lang="en-US" altLang="zh-CN" i="1">
                <a:ea typeface="楷体" panose="02010609060101010101" pitchFamily="49" charset="-122"/>
              </a:rPr>
              <a:t>X</a:t>
            </a:r>
            <a:r>
              <a:rPr lang="en-US" altLang="zh-CN">
                <a:ea typeface="楷体" panose="02010609060101010101" pitchFamily="49" charset="-122"/>
              </a:rPr>
              <a:t>=</a:t>
            </a:r>
            <a:r>
              <a:rPr lang="en-US" altLang="zh-CN" i="1">
                <a:ea typeface="楷体" panose="02010609060101010101" pitchFamily="49" charset="-122"/>
              </a:rPr>
              <a:t>S</a:t>
            </a:r>
            <a:r>
              <a:rPr lang="en-US" altLang="zh-CN" baseline="-25000">
                <a:ea typeface="楷体" panose="02010609060101010101" pitchFamily="49" charset="-122"/>
              </a:rPr>
              <a:t>3</a:t>
            </a:r>
            <a:r>
              <a:rPr lang="zh-CN" altLang="en-US">
                <a:ea typeface="楷体" panose="02010609060101010101" pitchFamily="49" charset="-122"/>
              </a:rPr>
              <a:t>或 </a:t>
            </a:r>
            <a:r>
              <a:rPr lang="en-US" altLang="zh-CN" i="1">
                <a:ea typeface="楷体" panose="02010609060101010101" pitchFamily="49" charset="-122"/>
              </a:rPr>
              <a:t>S</a:t>
            </a:r>
            <a:r>
              <a:rPr lang="en-US" altLang="zh-CN" baseline="-25000">
                <a:ea typeface="楷体" panose="02010609060101010101" pitchFamily="49" charset="-122"/>
              </a:rPr>
              <a:t>5</a:t>
            </a:r>
            <a:r>
              <a:rPr lang="en-US" altLang="zh-CN">
                <a:ea typeface="楷体" panose="02010609060101010101" pitchFamily="49" charset="-122"/>
              </a:rPr>
              <a:t>.</a:t>
            </a:r>
          </a:p>
          <a:p>
            <a:pPr marL="1089025" indent="-1089025" eaLnBrk="1" hangingPunct="1">
              <a:lnSpc>
                <a:spcPct val="150000"/>
              </a:lnSpc>
            </a:pPr>
            <a:r>
              <a:rPr lang="en-US" altLang="zh-CN">
                <a:ea typeface="楷体" panose="02010609060101010101" pitchFamily="49" charset="-122"/>
              </a:rPr>
              <a:t>(5)  </a:t>
            </a:r>
            <a:r>
              <a:rPr lang="zh-CN" altLang="en-US">
                <a:ea typeface="楷体" panose="02010609060101010101" pitchFamily="49" charset="-122"/>
              </a:rPr>
              <a:t>由于</a:t>
            </a:r>
            <a:r>
              <a:rPr lang="en-US" altLang="zh-CN" i="1">
                <a:ea typeface="楷体" panose="02010609060101010101" pitchFamily="49" charset="-122"/>
              </a:rPr>
              <a:t>S</a:t>
            </a:r>
            <a:r>
              <a:rPr lang="en-US" altLang="zh-CN" baseline="-25000">
                <a:ea typeface="楷体" panose="02010609060101010101" pitchFamily="49" charset="-122"/>
              </a:rPr>
              <a:t>3</a:t>
            </a:r>
            <a:r>
              <a:rPr lang="zh-CN" altLang="en-US">
                <a:ea typeface="楷体" panose="02010609060101010101" pitchFamily="49" charset="-122"/>
              </a:rPr>
              <a:t>是</a:t>
            </a:r>
            <a:r>
              <a:rPr lang="en-US" altLang="zh-CN" i="1">
                <a:ea typeface="楷体" panose="02010609060101010101" pitchFamily="49" charset="-122"/>
              </a:rPr>
              <a:t>S</a:t>
            </a:r>
            <a:r>
              <a:rPr lang="en-US" altLang="zh-CN" baseline="-25000">
                <a:ea typeface="楷体" panose="02010609060101010101" pitchFamily="49" charset="-122"/>
              </a:rPr>
              <a:t>1</a:t>
            </a:r>
            <a:r>
              <a:rPr lang="zh-CN" altLang="en-US">
                <a:ea typeface="楷体" panose="02010609060101010101" pitchFamily="49" charset="-122"/>
              </a:rPr>
              <a:t>的子集，因此这样的</a:t>
            </a:r>
            <a:r>
              <a:rPr lang="en-US" altLang="zh-CN" i="1">
                <a:ea typeface="楷体" panose="02010609060101010101" pitchFamily="49" charset="-122"/>
              </a:rPr>
              <a:t>X</a:t>
            </a:r>
            <a:r>
              <a:rPr lang="zh-CN" altLang="en-US">
                <a:ea typeface="楷体" panose="02010609060101010101" pitchFamily="49" charset="-122"/>
              </a:rPr>
              <a:t>不存在</a:t>
            </a:r>
            <a:r>
              <a:rPr lang="en-US" altLang="zh-CN">
                <a:ea typeface="楷体" panose="02010609060101010101" pitchFamily="49" charset="-122"/>
              </a:rPr>
              <a:t>.</a:t>
            </a:r>
          </a:p>
        </p:txBody>
      </p:sp>
    </p:spTree>
  </p:cSld>
  <p:clrMapOvr>
    <a:masterClrMapping/>
  </p:clrMapOvr>
  <p:transition spd="slow"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灯片编号占位符 5">
            <a:extLst>
              <a:ext uri="{FF2B5EF4-FFF2-40B4-BE49-F238E27FC236}">
                <a16:creationId xmlns:a16="http://schemas.microsoft.com/office/drawing/2014/main" id="{7E35E7C8-1B1C-4723-9FB4-F1531588BF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2A5953DB-46B0-45C1-B72A-F495791BF23D}" type="slidenum">
              <a:rPr lang="en-US" altLang="zh-CN" sz="1400" b="0" smtClean="0"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32</a:t>
            </a:fld>
            <a:endParaRPr lang="en-US" altLang="zh-CN" sz="1400" b="0">
              <a:ea typeface="楷体" panose="02010609060101010101" pitchFamily="49" charset="-122"/>
            </a:endParaRPr>
          </a:p>
        </p:txBody>
      </p:sp>
      <p:sp>
        <p:nvSpPr>
          <p:cNvPr id="69635" name="Rectangle 2">
            <a:extLst>
              <a:ext uri="{FF2B5EF4-FFF2-40B4-BE49-F238E27FC236}">
                <a16:creationId xmlns:a16="http://schemas.microsoft.com/office/drawing/2014/main" id="{8EC8D993-E6CF-4988-BB56-DBD97E2460D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练习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</a:p>
        </p:txBody>
      </p:sp>
      <p:sp>
        <p:nvSpPr>
          <p:cNvPr id="69636" name="Rectangle 3">
            <a:extLst>
              <a:ext uri="{FF2B5EF4-FFF2-40B4-BE49-F238E27FC236}">
                <a16:creationId xmlns:a16="http://schemas.microsoft.com/office/drawing/2014/main" id="{840D95CA-3D27-46AD-B503-3053269AB19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81200" y="1196975"/>
            <a:ext cx="8229600" cy="4525963"/>
          </a:xfrm>
        </p:spPr>
        <p:txBody>
          <a:bodyPr/>
          <a:lstStyle/>
          <a:p>
            <a:pPr marL="457200" indent="-457200" eaLnBrk="1" hangingPunct="1"/>
            <a:r>
              <a:rPr lang="en-US" altLang="zh-CN">
                <a:ea typeface="楷体" panose="02010609060101010101" pitchFamily="49" charset="-122"/>
              </a:rPr>
              <a:t>3. </a:t>
            </a:r>
            <a:r>
              <a:rPr lang="zh-CN" altLang="en-US">
                <a:ea typeface="楷体" panose="02010609060101010101" pitchFamily="49" charset="-122"/>
              </a:rPr>
              <a:t>判断以下命题的真假，并说明理由</a:t>
            </a:r>
            <a:r>
              <a:rPr lang="en-US" altLang="zh-CN">
                <a:ea typeface="楷体" panose="02010609060101010101" pitchFamily="49" charset="-122"/>
              </a:rPr>
              <a:t>. </a:t>
            </a:r>
          </a:p>
          <a:p>
            <a:pPr marL="457200" indent="-457200" eaLnBrk="1" hangingPunct="1"/>
            <a:r>
              <a:rPr lang="en-US" altLang="zh-CN">
                <a:ea typeface="楷体" panose="02010609060101010101" pitchFamily="49" charset="-122"/>
              </a:rPr>
              <a:t>  </a:t>
            </a:r>
            <a:r>
              <a:rPr lang="zh-CN" altLang="en-US">
                <a:ea typeface="楷体" panose="02010609060101010101" pitchFamily="49" charset="-122"/>
              </a:rPr>
              <a:t>（</a:t>
            </a:r>
            <a:r>
              <a:rPr lang="en-US" altLang="zh-CN">
                <a:ea typeface="楷体" panose="02010609060101010101" pitchFamily="49" charset="-122"/>
              </a:rPr>
              <a:t>1</a:t>
            </a:r>
            <a:r>
              <a:rPr lang="zh-CN" altLang="en-US">
                <a:ea typeface="楷体" panose="02010609060101010101" pitchFamily="49" charset="-122"/>
              </a:rPr>
              <a:t>）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i="1">
                <a:ea typeface="楷体" panose="02010609060101010101" pitchFamily="49" charset="-122"/>
              </a:rPr>
              <a:t>B </a:t>
            </a:r>
            <a:r>
              <a:rPr lang="en-US" altLang="zh-CN">
                <a:ea typeface="楷体" panose="02010609060101010101" pitchFamily="49" charset="-122"/>
              </a:rPr>
              <a:t>= </a:t>
            </a:r>
            <a:r>
              <a:rPr lang="en-US" altLang="zh-CN" i="1">
                <a:ea typeface="楷体" panose="02010609060101010101" pitchFamily="49" charset="-122"/>
              </a:rPr>
              <a:t>A 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</a:t>
            </a:r>
            <a:r>
              <a:rPr lang="en-US" altLang="zh-CN">
                <a:ea typeface="楷体" panose="02010609060101010101" pitchFamily="49" charset="-122"/>
              </a:rPr>
              <a:t> 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en-US" altLang="zh-CN">
                <a:ea typeface="楷体" panose="02010609060101010101" pitchFamily="49" charset="-122"/>
              </a:rPr>
              <a:t>=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</a:t>
            </a:r>
            <a:endParaRPr lang="en-US" altLang="zh-CN">
              <a:ea typeface="楷体" panose="02010609060101010101" pitchFamily="49" charset="-122"/>
            </a:endParaRPr>
          </a:p>
          <a:p>
            <a:pPr marL="457200" indent="-457200" eaLnBrk="1" hangingPunct="1"/>
            <a:r>
              <a:rPr lang="en-US" altLang="zh-CN">
                <a:ea typeface="楷体" panose="02010609060101010101" pitchFamily="49" charset="-122"/>
              </a:rPr>
              <a:t>  </a:t>
            </a:r>
            <a:r>
              <a:rPr lang="zh-CN" altLang="en-US">
                <a:ea typeface="楷体" panose="02010609060101010101" pitchFamily="49" charset="-122"/>
              </a:rPr>
              <a:t>（</a:t>
            </a:r>
            <a:r>
              <a:rPr lang="en-US" altLang="zh-CN">
                <a:ea typeface="楷体" panose="02010609060101010101" pitchFamily="49" charset="-122"/>
              </a:rPr>
              <a:t>2</a:t>
            </a:r>
            <a:r>
              <a:rPr lang="zh-CN" altLang="en-US">
                <a:ea typeface="楷体" panose="02010609060101010101" pitchFamily="49" charset="-122"/>
              </a:rPr>
              <a:t>）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>
                <a:ea typeface="楷体" panose="02010609060101010101" pitchFamily="49" charset="-122"/>
              </a:rPr>
              <a:t>(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</a:t>
            </a:r>
            <a:r>
              <a:rPr lang="en-US" altLang="zh-CN" i="1">
                <a:ea typeface="楷体" panose="02010609060101010101" pitchFamily="49" charset="-122"/>
              </a:rPr>
              <a:t>C</a:t>
            </a:r>
            <a:r>
              <a:rPr lang="en-US" altLang="zh-CN">
                <a:ea typeface="楷体" panose="02010609060101010101" pitchFamily="49" charset="-122"/>
              </a:rPr>
              <a:t>) = (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en-US" altLang="zh-CN">
                <a:ea typeface="楷体" panose="02010609060101010101" pitchFamily="49" charset="-122"/>
              </a:rPr>
              <a:t>)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</a:t>
            </a:r>
            <a:r>
              <a:rPr lang="en-US" altLang="zh-CN">
                <a:ea typeface="楷体" panose="02010609060101010101" pitchFamily="49" charset="-122"/>
              </a:rPr>
              <a:t>(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i="1">
                <a:ea typeface="楷体" panose="02010609060101010101" pitchFamily="49" charset="-122"/>
              </a:rPr>
              <a:t>C</a:t>
            </a:r>
            <a:r>
              <a:rPr lang="en-US" altLang="zh-CN">
                <a:ea typeface="楷体" panose="02010609060101010101" pitchFamily="49" charset="-122"/>
              </a:rPr>
              <a:t>)</a:t>
            </a:r>
          </a:p>
          <a:p>
            <a:pPr marL="457200" indent="-457200" eaLnBrk="1" hangingPunct="1"/>
            <a:r>
              <a:rPr lang="en-US" altLang="zh-CN">
                <a:ea typeface="楷体" panose="02010609060101010101" pitchFamily="49" charset="-122"/>
              </a:rPr>
              <a:t>  </a:t>
            </a:r>
            <a:r>
              <a:rPr lang="zh-CN" altLang="en-US">
                <a:ea typeface="楷体" panose="02010609060101010101" pitchFamily="49" charset="-122"/>
              </a:rPr>
              <a:t>（</a:t>
            </a:r>
            <a:r>
              <a:rPr lang="en-US" altLang="zh-CN">
                <a:ea typeface="楷体" panose="02010609060101010101" pitchFamily="49" charset="-122"/>
              </a:rPr>
              <a:t>3</a:t>
            </a:r>
            <a:r>
              <a:rPr lang="zh-CN" altLang="en-US">
                <a:ea typeface="楷体" panose="02010609060101010101" pitchFamily="49" charset="-122"/>
              </a:rPr>
              <a:t>）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</a:t>
            </a:r>
            <a:r>
              <a:rPr lang="en-US" altLang="zh-CN" i="1">
                <a:ea typeface="楷体" panose="02010609060101010101" pitchFamily="49" charset="-122"/>
              </a:rPr>
              <a:t>A </a:t>
            </a:r>
            <a:r>
              <a:rPr lang="en-US" altLang="zh-CN">
                <a:ea typeface="楷体" panose="02010609060101010101" pitchFamily="49" charset="-122"/>
              </a:rPr>
              <a:t>= 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endParaRPr lang="en-US" altLang="zh-CN">
              <a:ea typeface="楷体" panose="02010609060101010101" pitchFamily="49" charset="-122"/>
            </a:endParaRPr>
          </a:p>
          <a:p>
            <a:pPr marL="457200" indent="-457200" eaLnBrk="1" hangingPunct="1"/>
            <a:r>
              <a:rPr lang="en-US" altLang="zh-CN">
                <a:ea typeface="楷体" panose="02010609060101010101" pitchFamily="49" charset="-122"/>
              </a:rPr>
              <a:t>  </a:t>
            </a:r>
            <a:r>
              <a:rPr lang="zh-CN" altLang="en-US">
                <a:ea typeface="楷体" panose="02010609060101010101" pitchFamily="49" charset="-122"/>
              </a:rPr>
              <a:t>（</a:t>
            </a:r>
            <a:r>
              <a:rPr lang="en-US" altLang="zh-CN">
                <a:ea typeface="楷体" panose="02010609060101010101" pitchFamily="49" charset="-122"/>
              </a:rPr>
              <a:t>4</a:t>
            </a:r>
            <a:r>
              <a:rPr lang="zh-CN" altLang="en-US">
                <a:ea typeface="楷体" panose="02010609060101010101" pitchFamily="49" charset="-122"/>
              </a:rPr>
              <a:t>）如果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</a:t>
            </a:r>
            <a:r>
              <a:rPr lang="en-US" altLang="zh-CN" i="1">
                <a:ea typeface="楷体" panose="02010609060101010101" pitchFamily="49" charset="-122"/>
              </a:rPr>
              <a:t>B </a:t>
            </a:r>
            <a:r>
              <a:rPr lang="en-US" altLang="zh-CN">
                <a:ea typeface="楷体" panose="02010609060101010101" pitchFamily="49" charset="-122"/>
              </a:rPr>
              <a:t>= 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zh-CN" altLang="en-US">
                <a:ea typeface="楷体" panose="02010609060101010101" pitchFamily="49" charset="-122"/>
              </a:rPr>
              <a:t>，则</a:t>
            </a:r>
            <a:r>
              <a:rPr lang="en-US" altLang="zh-CN" i="1">
                <a:ea typeface="楷体" panose="02010609060101010101" pitchFamily="49" charset="-122"/>
              </a:rPr>
              <a:t>A </a:t>
            </a:r>
            <a:r>
              <a:rPr lang="en-US" altLang="zh-CN">
                <a:ea typeface="楷体" panose="02010609060101010101" pitchFamily="49" charset="-122"/>
              </a:rPr>
              <a:t>= </a:t>
            </a:r>
            <a:r>
              <a:rPr lang="en-US" altLang="zh-CN" i="1">
                <a:ea typeface="楷体" panose="02010609060101010101" pitchFamily="49" charset="-122"/>
              </a:rPr>
              <a:t>E</a:t>
            </a:r>
            <a:r>
              <a:rPr lang="en-US" altLang="zh-CN">
                <a:ea typeface="楷体" panose="02010609060101010101" pitchFamily="49" charset="-122"/>
              </a:rPr>
              <a:t>. </a:t>
            </a:r>
          </a:p>
          <a:p>
            <a:pPr marL="457200" indent="-457200" eaLnBrk="1" hangingPunct="1"/>
            <a:r>
              <a:rPr lang="en-US" altLang="zh-CN">
                <a:ea typeface="楷体" panose="02010609060101010101" pitchFamily="49" charset="-122"/>
              </a:rPr>
              <a:t>  </a:t>
            </a:r>
            <a:r>
              <a:rPr lang="zh-CN" altLang="en-US">
                <a:ea typeface="楷体" panose="02010609060101010101" pitchFamily="49" charset="-122"/>
              </a:rPr>
              <a:t>（</a:t>
            </a:r>
            <a:r>
              <a:rPr lang="en-US" altLang="zh-CN">
                <a:ea typeface="楷体" panose="02010609060101010101" pitchFamily="49" charset="-122"/>
              </a:rPr>
              <a:t>5</a:t>
            </a:r>
            <a:r>
              <a:rPr lang="zh-CN" altLang="en-US">
                <a:ea typeface="楷体" panose="02010609060101010101" pitchFamily="49" charset="-122"/>
              </a:rPr>
              <a:t>）</a:t>
            </a:r>
            <a:r>
              <a:rPr lang="en-US" altLang="zh-CN" i="1">
                <a:ea typeface="楷体" panose="02010609060101010101" pitchFamily="49" charset="-122"/>
              </a:rPr>
              <a:t>A </a:t>
            </a:r>
            <a:r>
              <a:rPr lang="en-US" altLang="zh-CN">
                <a:ea typeface="楷体" panose="02010609060101010101" pitchFamily="49" charset="-122"/>
              </a:rPr>
              <a:t>= {</a:t>
            </a:r>
            <a:r>
              <a:rPr lang="en-US" altLang="zh-CN" i="1">
                <a:ea typeface="楷体" panose="02010609060101010101" pitchFamily="49" charset="-122"/>
              </a:rPr>
              <a:t>x</a:t>
            </a:r>
            <a:r>
              <a:rPr lang="en-US" altLang="zh-CN">
                <a:ea typeface="楷体" panose="02010609060101010101" pitchFamily="49" charset="-122"/>
              </a:rPr>
              <a:t>}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</a:t>
            </a:r>
            <a:r>
              <a:rPr lang="en-US" altLang="zh-CN" i="1">
                <a:ea typeface="楷体" panose="02010609060101010101" pitchFamily="49" charset="-122"/>
              </a:rPr>
              <a:t>x</a:t>
            </a:r>
            <a:r>
              <a:rPr lang="zh-CN" altLang="en-US">
                <a:ea typeface="楷体" panose="02010609060101010101" pitchFamily="49" charset="-122"/>
              </a:rPr>
              <a:t>，则 </a:t>
            </a:r>
            <a:r>
              <a:rPr lang="en-US" altLang="zh-CN" i="1">
                <a:ea typeface="楷体" panose="02010609060101010101" pitchFamily="49" charset="-122"/>
              </a:rPr>
              <a:t>x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zh-CN" altLang="en-US">
                <a:ea typeface="楷体" panose="02010609060101010101" pitchFamily="49" charset="-122"/>
              </a:rPr>
              <a:t>且</a:t>
            </a:r>
            <a:r>
              <a:rPr lang="en-US" altLang="zh-CN" i="1">
                <a:ea typeface="楷体" panose="02010609060101010101" pitchFamily="49" charset="-122"/>
              </a:rPr>
              <a:t>x 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</a:t>
            </a:r>
            <a:r>
              <a:rPr lang="en-US" altLang="zh-CN">
                <a:ea typeface="楷体" panose="02010609060101010101" pitchFamily="49" charset="-122"/>
              </a:rPr>
              <a:t> 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</a:rPr>
              <a:t>. </a:t>
            </a:r>
          </a:p>
        </p:txBody>
      </p:sp>
    </p:spTree>
  </p:cSld>
  <p:clrMapOvr>
    <a:masterClrMapping/>
  </p:clrMapOvr>
  <p:transition spd="slow"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灯片编号占位符 5">
            <a:extLst>
              <a:ext uri="{FF2B5EF4-FFF2-40B4-BE49-F238E27FC236}">
                <a16:creationId xmlns:a16="http://schemas.microsoft.com/office/drawing/2014/main" id="{D6615596-6123-4EC9-AEF3-C2537F4590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0D72EBB4-C6E1-41BC-9BD7-AF408F9E5B18}" type="slidenum">
              <a:rPr lang="en-US" altLang="zh-CN" sz="1400" b="0" smtClean="0"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33</a:t>
            </a:fld>
            <a:endParaRPr lang="en-US" altLang="zh-CN" sz="1400" b="0">
              <a:ea typeface="楷体" panose="02010609060101010101" pitchFamily="49" charset="-122"/>
            </a:endParaRPr>
          </a:p>
        </p:txBody>
      </p:sp>
      <p:sp>
        <p:nvSpPr>
          <p:cNvPr id="71683" name="Rectangle 2">
            <a:extLst>
              <a:ext uri="{FF2B5EF4-FFF2-40B4-BE49-F238E27FC236}">
                <a16:creationId xmlns:a16="http://schemas.microsoft.com/office/drawing/2014/main" id="{9E604025-2688-4C67-BCC5-DA6BFFDB100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解题思路</a:t>
            </a:r>
          </a:p>
        </p:txBody>
      </p:sp>
      <p:sp>
        <p:nvSpPr>
          <p:cNvPr id="71684" name="Rectangle 3">
            <a:extLst>
              <a:ext uri="{FF2B5EF4-FFF2-40B4-BE49-F238E27FC236}">
                <a16:creationId xmlns:a16="http://schemas.microsoft.com/office/drawing/2014/main" id="{F30CB396-6300-44FE-BA90-8CCE6F7483A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63525" y="1268413"/>
            <a:ext cx="11664950" cy="4525962"/>
          </a:xfrm>
        </p:spPr>
        <p:txBody>
          <a:bodyPr/>
          <a:lstStyle/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>
                <a:ea typeface="楷体" panose="02010609060101010101" pitchFamily="49" charset="-122"/>
              </a:rPr>
              <a:t>先将等式化简或恒等变形</a:t>
            </a:r>
            <a:r>
              <a:rPr lang="en-US" altLang="zh-CN">
                <a:ea typeface="楷体" panose="02010609060101010101" pitchFamily="49" charset="-122"/>
              </a:rPr>
              <a:t>.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>
                <a:ea typeface="楷体" panose="02010609060101010101" pitchFamily="49" charset="-122"/>
              </a:rPr>
              <a:t>查找集合运算的相关的算律，如果与算律相符，结果为真</a:t>
            </a:r>
            <a:r>
              <a:rPr lang="en-US" altLang="zh-CN">
                <a:ea typeface="楷体" panose="02010609060101010101" pitchFamily="49" charset="-122"/>
              </a:rPr>
              <a:t>.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>
                <a:ea typeface="楷体" panose="02010609060101010101" pitchFamily="49" charset="-122"/>
              </a:rPr>
              <a:t>注意以下两个重要的充要条件</a:t>
            </a:r>
            <a:endParaRPr lang="zh-CN" altLang="en-US" i="1">
              <a:ea typeface="楷体" panose="02010609060101010101" pitchFamily="49" charset="-122"/>
            </a:endParaRPr>
          </a:p>
          <a:p>
            <a:pPr eaLnBrk="1" hangingPunct="1">
              <a:buClr>
                <a:srgbClr val="FF9900"/>
              </a:buClr>
            </a:pPr>
            <a:r>
              <a:rPr lang="zh-CN" altLang="en-US" i="1">
                <a:ea typeface="楷体" panose="02010609060101010101" pitchFamily="49" charset="-122"/>
              </a:rPr>
              <a:t>     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en-US" altLang="zh-CN">
                <a:ea typeface="楷体" panose="02010609060101010101" pitchFamily="49" charset="-122"/>
              </a:rPr>
              <a:t> = 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</a:rPr>
              <a:t> 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</a:t>
            </a:r>
            <a:r>
              <a:rPr lang="en-US" altLang="zh-CN">
                <a:ea typeface="楷体" panose="02010609060101010101" pitchFamily="49" charset="-122"/>
              </a:rPr>
              <a:t> 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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en-US" altLang="zh-CN">
                <a:ea typeface="楷体" panose="02010609060101010101" pitchFamily="49" charset="-122"/>
              </a:rPr>
              <a:t> = 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</a:t>
            </a:r>
            <a:r>
              <a:rPr lang="en-US" altLang="zh-CN">
                <a:ea typeface="楷体" panose="02010609060101010101" pitchFamily="49" charset="-122"/>
              </a:rPr>
              <a:t> </a:t>
            </a:r>
            <a:endParaRPr lang="en-US" altLang="zh-CN" i="1">
              <a:ea typeface="楷体" panose="02010609060101010101" pitchFamily="49" charset="-122"/>
            </a:endParaRPr>
          </a:p>
          <a:p>
            <a:pPr eaLnBrk="1" hangingPunct="1">
              <a:buClr>
                <a:srgbClr val="FF9900"/>
              </a:buClr>
            </a:pPr>
            <a:r>
              <a:rPr lang="en-US" altLang="zh-CN" i="1">
                <a:ea typeface="楷体" panose="02010609060101010101" pitchFamily="49" charset="-122"/>
              </a:rPr>
              <a:t>     A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en-US" altLang="zh-CN">
                <a:ea typeface="楷体" panose="02010609060101010101" pitchFamily="49" charset="-122"/>
              </a:rPr>
              <a:t> = 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</a:t>
            </a:r>
            <a:r>
              <a:rPr lang="en-US" altLang="zh-CN">
                <a:ea typeface="楷体" panose="02010609060101010101" pitchFamily="49" charset="-122"/>
              </a:rPr>
              <a:t> 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</a:t>
            </a:r>
            <a:r>
              <a:rPr lang="en-US" altLang="zh-CN">
                <a:ea typeface="楷体" panose="02010609060101010101" pitchFamily="49" charset="-122"/>
              </a:rPr>
              <a:t> 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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en-US" altLang="zh-CN">
                <a:ea typeface="楷体" panose="02010609060101010101" pitchFamily="49" charset="-122"/>
              </a:rPr>
              <a:t> 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</a:t>
            </a:r>
            <a:r>
              <a:rPr lang="en-US" altLang="zh-CN">
                <a:ea typeface="楷体" panose="02010609060101010101" pitchFamily="49" charset="-122"/>
              </a:rPr>
              <a:t> A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</a:t>
            </a:r>
            <a:r>
              <a:rPr lang="en-US" altLang="zh-CN">
                <a:ea typeface="楷体" panose="02010609060101010101" pitchFamily="49" charset="-122"/>
              </a:rPr>
              <a:t>B = B 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</a:t>
            </a:r>
            <a:r>
              <a:rPr lang="en-US" altLang="zh-CN">
                <a:ea typeface="楷体" panose="02010609060101010101" pitchFamily="49" charset="-122"/>
              </a:rPr>
              <a:t> A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</a:t>
            </a:r>
            <a:r>
              <a:rPr lang="en-US" altLang="zh-CN">
                <a:ea typeface="楷体" panose="02010609060101010101" pitchFamily="49" charset="-122"/>
              </a:rPr>
              <a:t>B = A </a:t>
            </a:r>
          </a:p>
          <a:p>
            <a:pPr eaLnBrk="1" hangingPunct="1">
              <a:buClr>
                <a:srgbClr val="FF9900"/>
              </a:buClr>
            </a:pPr>
            <a:r>
              <a:rPr lang="en-US" altLang="zh-CN">
                <a:ea typeface="楷体" panose="02010609060101010101" pitchFamily="49" charset="-122"/>
              </a:rPr>
              <a:t>    </a:t>
            </a:r>
            <a:r>
              <a:rPr lang="zh-CN" altLang="en-US">
                <a:ea typeface="楷体" panose="02010609060101010101" pitchFamily="49" charset="-122"/>
              </a:rPr>
              <a:t>如果与条件相符，则命题为真</a:t>
            </a:r>
            <a:r>
              <a:rPr lang="en-US" altLang="zh-CN">
                <a:ea typeface="楷体" panose="02010609060101010101" pitchFamily="49" charset="-122"/>
              </a:rPr>
              <a:t>.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>
                <a:ea typeface="楷体" panose="02010609060101010101" pitchFamily="49" charset="-122"/>
              </a:rPr>
              <a:t>如果不符合算律，也不符合上述条件，可以用文氏图表示集合，看看命题是否成立</a:t>
            </a:r>
            <a:r>
              <a:rPr lang="en-US" altLang="zh-CN">
                <a:ea typeface="楷体" panose="02010609060101010101" pitchFamily="49" charset="-122"/>
              </a:rPr>
              <a:t>.</a:t>
            </a:r>
            <a:r>
              <a:rPr lang="zh-CN" altLang="en-US">
                <a:ea typeface="楷体" panose="02010609060101010101" pitchFamily="49" charset="-122"/>
              </a:rPr>
              <a:t>如果成立，再给出证明</a:t>
            </a:r>
            <a:r>
              <a:rPr lang="en-US" altLang="zh-CN">
                <a:ea typeface="楷体" panose="02010609060101010101" pitchFamily="49" charset="-122"/>
              </a:rPr>
              <a:t>.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>
                <a:ea typeface="楷体" panose="02010609060101010101" pitchFamily="49" charset="-122"/>
              </a:rPr>
              <a:t>试着举出反例，证明命题为假</a:t>
            </a:r>
            <a:r>
              <a:rPr lang="en-US" altLang="zh-CN">
                <a:ea typeface="楷体" panose="02010609060101010101" pitchFamily="49" charset="-122"/>
              </a:rPr>
              <a:t>.</a:t>
            </a:r>
          </a:p>
        </p:txBody>
      </p:sp>
    </p:spTree>
  </p:cSld>
  <p:clrMapOvr>
    <a:masterClrMapping/>
  </p:clrMapOvr>
  <p:transition spd="slow"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灯片编号占位符 5">
            <a:extLst>
              <a:ext uri="{FF2B5EF4-FFF2-40B4-BE49-F238E27FC236}">
                <a16:creationId xmlns:a16="http://schemas.microsoft.com/office/drawing/2014/main" id="{00750EC8-599B-424B-B6B4-5909440CB2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1E5E4DC-A4F2-4E2C-962A-39679E67FB48}" type="slidenum">
              <a:rPr lang="en-US" altLang="zh-CN" sz="1400" b="0" smtClean="0"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34</a:t>
            </a:fld>
            <a:endParaRPr lang="en-US" altLang="zh-CN" sz="1400" b="0">
              <a:ea typeface="楷体" panose="02010609060101010101" pitchFamily="49" charset="-122"/>
            </a:endParaRPr>
          </a:p>
        </p:txBody>
      </p:sp>
      <p:sp>
        <p:nvSpPr>
          <p:cNvPr id="73731" name="Rectangle 2">
            <a:extLst>
              <a:ext uri="{FF2B5EF4-FFF2-40B4-BE49-F238E27FC236}">
                <a16:creationId xmlns:a16="http://schemas.microsoft.com/office/drawing/2014/main" id="{8D4E1ACB-5D7F-4C60-A039-016D39E7F00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解答</a:t>
            </a:r>
          </a:p>
        </p:txBody>
      </p:sp>
      <p:sp>
        <p:nvSpPr>
          <p:cNvPr id="73732" name="Rectangle 3">
            <a:extLst>
              <a:ext uri="{FF2B5EF4-FFF2-40B4-BE49-F238E27FC236}">
                <a16:creationId xmlns:a16="http://schemas.microsoft.com/office/drawing/2014/main" id="{8DCD3105-C73B-49C0-BB44-4A67E0555AD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81200" y="1412875"/>
            <a:ext cx="8229600" cy="4525963"/>
          </a:xfrm>
        </p:spPr>
        <p:txBody>
          <a:bodyPr/>
          <a:lstStyle/>
          <a:p>
            <a:pPr marL="1082675" indent="-1082675" eaLnBrk="1" hangingPunct="1"/>
            <a:r>
              <a:rPr lang="zh-CN" altLang="en-US">
                <a:ea typeface="楷体" panose="02010609060101010101" pitchFamily="49" charset="-122"/>
              </a:rPr>
              <a:t>解</a:t>
            </a:r>
          </a:p>
          <a:p>
            <a:pPr marL="1082675" indent="-1082675" eaLnBrk="1" hangingPunct="1"/>
            <a:r>
              <a:rPr lang="en-US" altLang="zh-CN">
                <a:ea typeface="楷体" panose="02010609060101010101" pitchFamily="49" charset="-122"/>
              </a:rPr>
              <a:t>(1) 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en-US" altLang="zh-CN">
                <a:ea typeface="楷体" panose="02010609060101010101" pitchFamily="49" charset="-122"/>
              </a:rPr>
              <a:t>=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</a:t>
            </a:r>
            <a:r>
              <a:rPr lang="zh-CN" altLang="en-US">
                <a:ea typeface="楷体" panose="02010609060101010101" pitchFamily="49" charset="-122"/>
              </a:rPr>
              <a:t>是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en-US" altLang="zh-CN">
                <a:ea typeface="楷体" panose="02010609060101010101" pitchFamily="49" charset="-122"/>
              </a:rPr>
              <a:t>=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zh-CN" altLang="en-US">
                <a:ea typeface="楷体" panose="02010609060101010101" pitchFamily="49" charset="-122"/>
              </a:rPr>
              <a:t>的充分条件，但不是必要条件</a:t>
            </a:r>
            <a:r>
              <a:rPr lang="en-US" altLang="zh-CN">
                <a:ea typeface="楷体" panose="02010609060101010101" pitchFamily="49" charset="-122"/>
              </a:rPr>
              <a:t>. </a:t>
            </a:r>
            <a:r>
              <a:rPr lang="zh-CN" altLang="en-US">
                <a:ea typeface="楷体" panose="02010609060101010101" pitchFamily="49" charset="-122"/>
              </a:rPr>
              <a:t>当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zh-CN" altLang="en-US">
                <a:ea typeface="楷体" panose="02010609060101010101" pitchFamily="49" charset="-122"/>
              </a:rPr>
              <a:t>不空但</a:t>
            </a:r>
          </a:p>
          <a:p>
            <a:pPr marL="1082675" indent="-1082675" eaLnBrk="1" hangingPunct="1"/>
            <a:r>
              <a:rPr lang="zh-CN" altLang="en-US">
                <a:ea typeface="楷体" panose="02010609060101010101" pitchFamily="49" charset="-122"/>
              </a:rPr>
              <a:t>     是与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zh-CN" altLang="en-US">
                <a:ea typeface="楷体" panose="02010609060101010101" pitchFamily="49" charset="-122"/>
              </a:rPr>
              <a:t>不交时也有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en-US" altLang="zh-CN">
                <a:ea typeface="楷体" panose="02010609060101010101" pitchFamily="49" charset="-122"/>
              </a:rPr>
              <a:t>=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</a:rPr>
              <a:t>. </a:t>
            </a:r>
          </a:p>
          <a:p>
            <a:pPr marL="1082675" indent="-1082675" eaLnBrk="1" hangingPunct="1"/>
            <a:r>
              <a:rPr lang="en-US" altLang="zh-CN">
                <a:ea typeface="楷体" panose="02010609060101010101" pitchFamily="49" charset="-122"/>
              </a:rPr>
              <a:t>(2) </a:t>
            </a:r>
            <a:r>
              <a:rPr lang="zh-CN" altLang="en-US">
                <a:ea typeface="楷体" panose="02010609060101010101" pitchFamily="49" charset="-122"/>
              </a:rPr>
              <a:t>这是</a:t>
            </a:r>
            <a:r>
              <a:rPr lang="en-US" altLang="zh-CN">
                <a:ea typeface="楷体" panose="02010609060101010101" pitchFamily="49" charset="-122"/>
              </a:rPr>
              <a:t>DM</a:t>
            </a:r>
            <a:r>
              <a:rPr lang="zh-CN" altLang="en-US">
                <a:ea typeface="楷体" panose="02010609060101010101" pitchFamily="49" charset="-122"/>
              </a:rPr>
              <a:t>律，命题为真</a:t>
            </a:r>
            <a:r>
              <a:rPr lang="en-US" altLang="zh-CN">
                <a:ea typeface="楷体" panose="02010609060101010101" pitchFamily="49" charset="-122"/>
              </a:rPr>
              <a:t>.</a:t>
            </a:r>
          </a:p>
          <a:p>
            <a:pPr marL="1082675" indent="-1082675" eaLnBrk="1" hangingPunct="1"/>
            <a:r>
              <a:rPr lang="en-US" altLang="zh-CN">
                <a:ea typeface="楷体" panose="02010609060101010101" pitchFamily="49" charset="-122"/>
              </a:rPr>
              <a:t>(3) </a:t>
            </a:r>
            <a:r>
              <a:rPr lang="zh-CN" altLang="en-US">
                <a:ea typeface="楷体" panose="02010609060101010101" pitchFamily="49" charset="-122"/>
              </a:rPr>
              <a:t>不符合算律，反例如下：</a:t>
            </a:r>
          </a:p>
          <a:p>
            <a:pPr marL="1082675" indent="-1082675" eaLnBrk="1" hangingPunct="1"/>
            <a:r>
              <a:rPr lang="zh-CN" altLang="en-US">
                <a:ea typeface="楷体" panose="02010609060101010101" pitchFamily="49" charset="-122"/>
              </a:rPr>
              <a:t>              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</a:rPr>
              <a:t>={1}</a:t>
            </a:r>
            <a:r>
              <a:rPr lang="zh-CN" altLang="en-US">
                <a:ea typeface="楷体" panose="02010609060101010101" pitchFamily="49" charset="-122"/>
              </a:rPr>
              <a:t>，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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</a:rPr>
              <a:t>=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</a:t>
            </a:r>
            <a:r>
              <a:rPr lang="zh-CN" altLang="en-US">
                <a:ea typeface="楷体" panose="02010609060101010101" pitchFamily="49" charset="-122"/>
              </a:rPr>
              <a:t>，但是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</a:t>
            </a:r>
            <a:r>
              <a:rPr lang="en-US" altLang="zh-CN">
                <a:ea typeface="楷体" panose="02010609060101010101" pitchFamily="49" charset="-122"/>
              </a:rPr>
              <a:t>.</a:t>
            </a:r>
          </a:p>
          <a:p>
            <a:pPr marL="1082675" indent="-1082675" eaLnBrk="1" hangingPunct="1"/>
            <a:r>
              <a:rPr lang="en-US" altLang="zh-CN">
                <a:ea typeface="楷体" panose="02010609060101010101" pitchFamily="49" charset="-122"/>
              </a:rPr>
              <a:t>(4) </a:t>
            </a:r>
            <a:r>
              <a:rPr lang="zh-CN" altLang="en-US">
                <a:ea typeface="楷体" panose="02010609060101010101" pitchFamily="49" charset="-122"/>
              </a:rPr>
              <a:t>命题不为真</a:t>
            </a:r>
            <a:r>
              <a:rPr lang="en-US" altLang="zh-CN">
                <a:ea typeface="楷体" panose="02010609060101010101" pitchFamily="49" charset="-122"/>
              </a:rPr>
              <a:t>. 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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en-US" altLang="zh-CN">
                <a:ea typeface="楷体" panose="02010609060101010101" pitchFamily="49" charset="-122"/>
              </a:rPr>
              <a:t>=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zh-CN" altLang="en-US">
                <a:ea typeface="楷体" panose="02010609060101010101" pitchFamily="49" charset="-122"/>
              </a:rPr>
              <a:t>的充分必要条件是 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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zh-CN" altLang="en-US">
                <a:ea typeface="楷体" panose="02010609060101010101" pitchFamily="49" charset="-122"/>
              </a:rPr>
              <a:t>，不是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</a:rPr>
              <a:t>=</a:t>
            </a:r>
            <a:r>
              <a:rPr lang="en-US" altLang="zh-CN" i="1">
                <a:ea typeface="楷体" panose="02010609060101010101" pitchFamily="49" charset="-122"/>
              </a:rPr>
              <a:t>E</a:t>
            </a:r>
            <a:r>
              <a:rPr lang="en-US" altLang="zh-CN">
                <a:ea typeface="楷体" panose="02010609060101010101" pitchFamily="49" charset="-122"/>
              </a:rPr>
              <a:t>. </a:t>
            </a:r>
          </a:p>
          <a:p>
            <a:pPr marL="1082675" indent="-1082675" eaLnBrk="1" hangingPunct="1"/>
            <a:r>
              <a:rPr lang="en-US" altLang="zh-CN">
                <a:ea typeface="楷体" panose="02010609060101010101" pitchFamily="49" charset="-122"/>
              </a:rPr>
              <a:t>(5) </a:t>
            </a:r>
            <a:r>
              <a:rPr lang="zh-CN" altLang="en-US">
                <a:ea typeface="楷体" panose="02010609060101010101" pitchFamily="49" charset="-122"/>
              </a:rPr>
              <a:t>命题为真，因为 </a:t>
            </a:r>
            <a:r>
              <a:rPr lang="en-US" altLang="zh-CN" i="1">
                <a:ea typeface="楷体" panose="02010609060101010101" pitchFamily="49" charset="-122"/>
              </a:rPr>
              <a:t>x </a:t>
            </a:r>
            <a:r>
              <a:rPr lang="zh-CN" altLang="en-US">
                <a:ea typeface="楷体" panose="02010609060101010101" pitchFamily="49" charset="-122"/>
              </a:rPr>
              <a:t>既是 </a:t>
            </a:r>
            <a:r>
              <a:rPr lang="en-US" altLang="zh-CN" i="1">
                <a:ea typeface="楷体" panose="02010609060101010101" pitchFamily="49" charset="-122"/>
              </a:rPr>
              <a:t>A </a:t>
            </a:r>
            <a:r>
              <a:rPr lang="zh-CN" altLang="en-US">
                <a:ea typeface="楷体" panose="02010609060101010101" pitchFamily="49" charset="-122"/>
              </a:rPr>
              <a:t>的元素，也是 </a:t>
            </a:r>
            <a:r>
              <a:rPr lang="en-US" altLang="zh-CN" i="1">
                <a:ea typeface="楷体" panose="02010609060101010101" pitchFamily="49" charset="-122"/>
              </a:rPr>
              <a:t>A </a:t>
            </a:r>
            <a:r>
              <a:rPr lang="zh-CN" altLang="en-US">
                <a:ea typeface="楷体" panose="02010609060101010101" pitchFamily="49" charset="-122"/>
              </a:rPr>
              <a:t>的子集 </a:t>
            </a:r>
          </a:p>
        </p:txBody>
      </p:sp>
    </p:spTree>
  </p:cSld>
  <p:clrMapOvr>
    <a:masterClrMapping/>
  </p:clrMapOvr>
  <p:transition spd="slow"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灯片编号占位符 5">
            <a:extLst>
              <a:ext uri="{FF2B5EF4-FFF2-40B4-BE49-F238E27FC236}">
                <a16:creationId xmlns:a16="http://schemas.microsoft.com/office/drawing/2014/main" id="{01A9C3A6-CF16-4101-A135-7736A45A46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5C6CC8E8-6C43-4520-92ED-1026516E7E30}" type="slidenum">
              <a:rPr lang="en-US" altLang="zh-CN" sz="1400" b="0" smtClean="0"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35</a:t>
            </a:fld>
            <a:endParaRPr lang="en-US" altLang="zh-CN" sz="1400" b="0">
              <a:ea typeface="楷体" panose="02010609060101010101" pitchFamily="49" charset="-122"/>
            </a:endParaRPr>
          </a:p>
        </p:txBody>
      </p:sp>
      <p:sp>
        <p:nvSpPr>
          <p:cNvPr id="75779" name="Rectangle 2">
            <a:extLst>
              <a:ext uri="{FF2B5EF4-FFF2-40B4-BE49-F238E27FC236}">
                <a16:creationId xmlns:a16="http://schemas.microsoft.com/office/drawing/2014/main" id="{DAC05103-0261-4993-BEB6-7A01E878B38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练习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</a:p>
        </p:txBody>
      </p:sp>
      <p:sp>
        <p:nvSpPr>
          <p:cNvPr id="75780" name="Rectangle 3">
            <a:extLst>
              <a:ext uri="{FF2B5EF4-FFF2-40B4-BE49-F238E27FC236}">
                <a16:creationId xmlns:a16="http://schemas.microsoft.com/office/drawing/2014/main" id="{31B2CF2E-BC77-4D41-A389-5C61A23154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81200" y="1196975"/>
            <a:ext cx="8218488" cy="503238"/>
          </a:xfrm>
        </p:spPr>
        <p:txBody>
          <a:bodyPr/>
          <a:lstStyle/>
          <a:p>
            <a:pPr eaLnBrk="1" hangingPunct="1"/>
            <a:r>
              <a:rPr lang="en-US" altLang="zh-CN">
                <a:ea typeface="楷体" panose="02010609060101010101" pitchFamily="49" charset="-122"/>
              </a:rPr>
              <a:t>4</a:t>
            </a:r>
            <a:r>
              <a:rPr lang="zh-CN" altLang="en-US">
                <a:ea typeface="楷体" panose="02010609060101010101" pitchFamily="49" charset="-122"/>
              </a:rPr>
              <a:t>．证明 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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en-US" altLang="zh-CN">
                <a:ea typeface="楷体" panose="02010609060101010101" pitchFamily="49" charset="-122"/>
              </a:rPr>
              <a:t> = 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</a:t>
            </a:r>
            <a:r>
              <a:rPr lang="en-US" altLang="zh-CN" i="1">
                <a:ea typeface="楷体" panose="02010609060101010101" pitchFamily="49" charset="-122"/>
              </a:rPr>
              <a:t>C</a:t>
            </a:r>
            <a:r>
              <a:rPr lang="en-US" altLang="zh-CN">
                <a:ea typeface="楷体" panose="02010609060101010101" pitchFamily="49" charset="-122"/>
              </a:rPr>
              <a:t> 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</a:t>
            </a:r>
            <a:r>
              <a:rPr lang="en-US" altLang="zh-CN">
                <a:ea typeface="楷体" panose="02010609060101010101" pitchFamily="49" charset="-122"/>
              </a:rPr>
              <a:t> 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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en-US" altLang="zh-CN">
                <a:ea typeface="楷体" panose="02010609060101010101" pitchFamily="49" charset="-122"/>
              </a:rPr>
              <a:t> = 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</a:t>
            </a:r>
            <a:r>
              <a:rPr lang="en-US" altLang="zh-CN" i="1">
                <a:ea typeface="楷体" panose="02010609060101010101" pitchFamily="49" charset="-122"/>
              </a:rPr>
              <a:t>C</a:t>
            </a:r>
            <a:r>
              <a:rPr lang="en-US" altLang="zh-CN">
                <a:ea typeface="楷体" panose="02010609060101010101" pitchFamily="49" charset="-122"/>
              </a:rPr>
              <a:t> 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</a:t>
            </a:r>
            <a:r>
              <a:rPr lang="en-US" altLang="zh-CN">
                <a:ea typeface="楷体" panose="02010609060101010101" pitchFamily="49" charset="-122"/>
              </a:rPr>
              <a:t> 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en-US" altLang="zh-CN">
                <a:ea typeface="楷体" panose="02010609060101010101" pitchFamily="49" charset="-122"/>
              </a:rPr>
              <a:t> = </a:t>
            </a:r>
            <a:r>
              <a:rPr lang="en-US" altLang="zh-CN" i="1">
                <a:ea typeface="楷体" panose="02010609060101010101" pitchFamily="49" charset="-122"/>
              </a:rPr>
              <a:t>C</a:t>
            </a:r>
          </a:p>
        </p:txBody>
      </p:sp>
      <p:sp>
        <p:nvSpPr>
          <p:cNvPr id="75781" name="Rectangle 5">
            <a:extLst>
              <a:ext uri="{FF2B5EF4-FFF2-40B4-BE49-F238E27FC236}">
                <a16:creationId xmlns:a16="http://schemas.microsoft.com/office/drawing/2014/main" id="{79FD1232-3A57-4B82-8BA0-C1714786E3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92313" y="1773238"/>
            <a:ext cx="8207375" cy="4824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/>
            <a:r>
              <a:rPr lang="zh-CN" altLang="en-US">
                <a:ea typeface="楷体" panose="02010609060101010101" pitchFamily="49" charset="-122"/>
              </a:rPr>
              <a:t>解题思路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>
                <a:ea typeface="楷体" panose="02010609060101010101" pitchFamily="49" charset="-122"/>
              </a:rPr>
              <a:t>分析命题：含有</a:t>
            </a:r>
            <a:r>
              <a:rPr lang="en-US" altLang="zh-CN">
                <a:ea typeface="楷体" panose="02010609060101010101" pitchFamily="49" charset="-122"/>
              </a:rPr>
              <a:t>3</a:t>
            </a:r>
            <a:r>
              <a:rPr lang="zh-CN" altLang="en-US">
                <a:ea typeface="楷体" panose="02010609060101010101" pitchFamily="49" charset="-122"/>
              </a:rPr>
              <a:t>个命题：</a:t>
            </a:r>
          </a:p>
          <a:p>
            <a:pPr eaLnBrk="1" hangingPunct="1">
              <a:buClr>
                <a:srgbClr val="FF9900"/>
              </a:buClr>
            </a:pPr>
            <a:r>
              <a:rPr lang="zh-CN" altLang="en-US">
                <a:ea typeface="楷体" panose="02010609060101010101" pitchFamily="49" charset="-122"/>
              </a:rPr>
              <a:t>          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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en-US" altLang="zh-CN">
                <a:ea typeface="楷体" panose="02010609060101010101" pitchFamily="49" charset="-122"/>
              </a:rPr>
              <a:t> = 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</a:t>
            </a:r>
            <a:r>
              <a:rPr lang="en-US" altLang="zh-CN" i="1">
                <a:ea typeface="楷体" panose="02010609060101010101" pitchFamily="49" charset="-122"/>
              </a:rPr>
              <a:t>C</a:t>
            </a:r>
            <a:r>
              <a:rPr lang="en-US" altLang="zh-CN">
                <a:ea typeface="楷体" panose="02010609060101010101" pitchFamily="49" charset="-122"/>
              </a:rPr>
              <a:t> ,   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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en-US" altLang="zh-CN">
                <a:ea typeface="楷体" panose="02010609060101010101" pitchFamily="49" charset="-122"/>
              </a:rPr>
              <a:t> = 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</a:t>
            </a:r>
            <a:r>
              <a:rPr lang="en-US" altLang="zh-CN" i="1">
                <a:ea typeface="楷体" panose="02010609060101010101" pitchFamily="49" charset="-122"/>
              </a:rPr>
              <a:t>C,</a:t>
            </a:r>
            <a:r>
              <a:rPr lang="en-US" altLang="zh-CN">
                <a:ea typeface="楷体" panose="02010609060101010101" pitchFamily="49" charset="-122"/>
              </a:rPr>
              <a:t>     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en-US" altLang="zh-CN">
                <a:ea typeface="楷体" panose="02010609060101010101" pitchFamily="49" charset="-122"/>
              </a:rPr>
              <a:t> = </a:t>
            </a:r>
            <a:r>
              <a:rPr lang="en-US" altLang="zh-CN" i="1">
                <a:ea typeface="楷体" panose="02010609060101010101" pitchFamily="49" charset="-122"/>
              </a:rPr>
              <a:t>C</a:t>
            </a:r>
            <a:endParaRPr lang="en-US" altLang="zh-CN">
              <a:ea typeface="楷体" panose="02010609060101010101" pitchFamily="49" charset="-122"/>
            </a:endParaRPr>
          </a:p>
          <a:p>
            <a:pPr eaLnBrk="1" hangingPunct="1">
              <a:buClr>
                <a:srgbClr val="FF9900"/>
              </a:buClr>
            </a:pPr>
            <a:r>
              <a:rPr lang="en-US" altLang="zh-CN">
                <a:ea typeface="楷体" panose="02010609060101010101" pitchFamily="49" charset="-122"/>
              </a:rPr>
              <a:t>             ①                            ②                  ③      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 sz="2500">
                <a:ea typeface="楷体" panose="02010609060101010101" pitchFamily="49" charset="-122"/>
              </a:rPr>
              <a:t>证明要求</a:t>
            </a:r>
          </a:p>
          <a:p>
            <a:pPr eaLnBrk="1" hangingPunct="1">
              <a:buClr>
                <a:srgbClr val="FF9900"/>
              </a:buClr>
            </a:pPr>
            <a:r>
              <a:rPr lang="zh-CN" altLang="en-US">
                <a:ea typeface="楷体" panose="02010609060101010101" pitchFamily="49" charset="-122"/>
              </a:rPr>
              <a:t>     前提：命题①和②</a:t>
            </a:r>
          </a:p>
          <a:p>
            <a:pPr eaLnBrk="1" hangingPunct="1">
              <a:buClr>
                <a:srgbClr val="FF9900"/>
              </a:buClr>
            </a:pPr>
            <a:r>
              <a:rPr lang="zh-CN" altLang="en-US">
                <a:ea typeface="楷体" panose="02010609060101010101" pitchFamily="49" charset="-122"/>
              </a:rPr>
              <a:t>     结论：命题③ 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 sz="2500">
                <a:ea typeface="楷体" panose="02010609060101010101" pitchFamily="49" charset="-122"/>
              </a:rPr>
              <a:t>证明方法：</a:t>
            </a:r>
          </a:p>
          <a:p>
            <a:pPr eaLnBrk="1" hangingPunct="1">
              <a:buClr>
                <a:srgbClr val="FF9900"/>
              </a:buClr>
            </a:pPr>
            <a:r>
              <a:rPr lang="zh-CN" altLang="en-US">
                <a:ea typeface="楷体" panose="02010609060101010101" pitchFamily="49" charset="-122"/>
              </a:rPr>
              <a:t>     恒等式代入</a:t>
            </a:r>
          </a:p>
          <a:p>
            <a:pPr eaLnBrk="1" hangingPunct="1">
              <a:buClr>
                <a:srgbClr val="FF9900"/>
              </a:buClr>
            </a:pPr>
            <a:r>
              <a:rPr lang="zh-CN" altLang="en-US">
                <a:ea typeface="楷体" panose="02010609060101010101" pitchFamily="49" charset="-122"/>
              </a:rPr>
              <a:t>     反证法</a:t>
            </a:r>
          </a:p>
          <a:p>
            <a:pPr eaLnBrk="1" hangingPunct="1">
              <a:buClr>
                <a:srgbClr val="FF9900"/>
              </a:buClr>
            </a:pPr>
            <a:r>
              <a:rPr lang="zh-CN" altLang="en-US">
                <a:ea typeface="楷体" panose="02010609060101010101" pitchFamily="49" charset="-122"/>
              </a:rPr>
              <a:t>     利用已知等式通过运算得到新的等式</a:t>
            </a:r>
          </a:p>
        </p:txBody>
      </p:sp>
    </p:spTree>
  </p:cSld>
  <p:clrMapOvr>
    <a:masterClrMapping/>
  </p:clrMapOvr>
  <p:transition spd="slow"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灯片编号占位符 5">
            <a:extLst>
              <a:ext uri="{FF2B5EF4-FFF2-40B4-BE49-F238E27FC236}">
                <a16:creationId xmlns:a16="http://schemas.microsoft.com/office/drawing/2014/main" id="{9F4B25C5-DD51-441E-881B-FF9AD8A069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FE95703-32AC-42A5-BE71-A5AE4CD15846}" type="slidenum">
              <a:rPr lang="en-US" altLang="zh-CN" sz="1400" b="0" smtClean="0"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36</a:t>
            </a:fld>
            <a:endParaRPr lang="en-US" altLang="zh-CN" sz="1400" b="0">
              <a:ea typeface="楷体" panose="02010609060101010101" pitchFamily="49" charset="-122"/>
            </a:endParaRPr>
          </a:p>
        </p:txBody>
      </p:sp>
      <p:sp>
        <p:nvSpPr>
          <p:cNvPr id="77827" name="Rectangle 2">
            <a:extLst>
              <a:ext uri="{FF2B5EF4-FFF2-40B4-BE49-F238E27FC236}">
                <a16:creationId xmlns:a16="http://schemas.microsoft.com/office/drawing/2014/main" id="{3DC803BB-2F4F-462A-8D43-61A2B17B3AD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解答</a:t>
            </a:r>
          </a:p>
        </p:txBody>
      </p:sp>
      <p:sp>
        <p:nvSpPr>
          <p:cNvPr id="77828" name="Rectangle 3">
            <a:extLst>
              <a:ext uri="{FF2B5EF4-FFF2-40B4-BE49-F238E27FC236}">
                <a16:creationId xmlns:a16="http://schemas.microsoft.com/office/drawing/2014/main" id="{B239FDEF-E4D7-4B34-B403-E5407305B40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81200" y="1268413"/>
            <a:ext cx="7931150" cy="2232025"/>
          </a:xfrm>
        </p:spPr>
        <p:txBody>
          <a:bodyPr/>
          <a:lstStyle/>
          <a:p>
            <a:pPr marL="1530350" indent="-1530350" eaLnBrk="1" hangingPunct="1"/>
            <a:r>
              <a:rPr lang="zh-CN" altLang="en-US">
                <a:ea typeface="楷体" panose="02010609060101010101" pitchFamily="49" charset="-122"/>
              </a:rPr>
              <a:t>方法一：恒等变形法  </a:t>
            </a:r>
            <a:endParaRPr lang="zh-CN" altLang="en-US" i="1">
              <a:ea typeface="楷体" panose="02010609060101010101" pitchFamily="49" charset="-122"/>
            </a:endParaRPr>
          </a:p>
          <a:p>
            <a:pPr marL="1530350" indent="-1530350" eaLnBrk="1" hangingPunct="1"/>
            <a:r>
              <a:rPr lang="zh-CN" altLang="en-US" i="1">
                <a:ea typeface="楷体" panose="02010609060101010101" pitchFamily="49" charset="-122"/>
              </a:rPr>
              <a:t>                    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en-US" altLang="zh-CN">
                <a:ea typeface="楷体" panose="02010609060101010101" pitchFamily="49" charset="-122"/>
              </a:rPr>
              <a:t> = 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</a:t>
            </a:r>
            <a:r>
              <a:rPr lang="en-US" altLang="zh-CN">
                <a:ea typeface="楷体" panose="02010609060101010101" pitchFamily="49" charset="-122"/>
              </a:rPr>
              <a:t>(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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</a:rPr>
              <a:t>) = 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</a:t>
            </a:r>
            <a:r>
              <a:rPr lang="en-US" altLang="zh-CN">
                <a:ea typeface="楷体" panose="02010609060101010101" pitchFamily="49" charset="-122"/>
              </a:rPr>
              <a:t>(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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en-US" altLang="zh-CN">
                <a:ea typeface="楷体" panose="02010609060101010101" pitchFamily="49" charset="-122"/>
              </a:rPr>
              <a:t>) </a:t>
            </a:r>
          </a:p>
          <a:p>
            <a:pPr marL="1530350" indent="-1530350" eaLnBrk="1" hangingPunct="1"/>
            <a:r>
              <a:rPr lang="en-US" altLang="zh-CN">
                <a:ea typeface="楷体" panose="02010609060101010101" pitchFamily="49" charset="-122"/>
              </a:rPr>
              <a:t>                 = 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</a:t>
            </a:r>
            <a:r>
              <a:rPr lang="en-US" altLang="zh-CN">
                <a:ea typeface="楷体" panose="02010609060101010101" pitchFamily="49" charset="-122"/>
              </a:rPr>
              <a:t>(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</a:t>
            </a:r>
            <a:r>
              <a:rPr lang="en-US" altLang="zh-CN" i="1">
                <a:ea typeface="楷体" panose="02010609060101010101" pitchFamily="49" charset="-122"/>
              </a:rPr>
              <a:t>C</a:t>
            </a:r>
            <a:r>
              <a:rPr lang="en-US" altLang="zh-CN">
                <a:ea typeface="楷体" panose="02010609060101010101" pitchFamily="49" charset="-122"/>
              </a:rPr>
              <a:t>) = (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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</a:rPr>
              <a:t>)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</a:t>
            </a:r>
            <a:r>
              <a:rPr lang="en-US" altLang="zh-CN">
                <a:ea typeface="楷体" panose="02010609060101010101" pitchFamily="49" charset="-122"/>
              </a:rPr>
              <a:t>(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</a:t>
            </a:r>
            <a:r>
              <a:rPr lang="en-US" altLang="zh-CN" i="1">
                <a:ea typeface="楷体" panose="02010609060101010101" pitchFamily="49" charset="-122"/>
              </a:rPr>
              <a:t>C</a:t>
            </a:r>
            <a:r>
              <a:rPr lang="en-US" altLang="zh-CN">
                <a:ea typeface="楷体" panose="02010609060101010101" pitchFamily="49" charset="-122"/>
              </a:rPr>
              <a:t>)</a:t>
            </a:r>
          </a:p>
          <a:p>
            <a:pPr marL="1530350" indent="-1530350" eaLnBrk="1" hangingPunct="1"/>
            <a:r>
              <a:rPr lang="en-US" altLang="zh-CN">
                <a:ea typeface="楷体" panose="02010609060101010101" pitchFamily="49" charset="-122"/>
              </a:rPr>
              <a:t>                 = (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</a:t>
            </a:r>
            <a:r>
              <a:rPr lang="en-US" altLang="zh-CN" i="1">
                <a:ea typeface="楷体" panose="02010609060101010101" pitchFamily="49" charset="-122"/>
              </a:rPr>
              <a:t>C</a:t>
            </a:r>
            <a:r>
              <a:rPr lang="en-US" altLang="zh-CN">
                <a:ea typeface="楷体" panose="02010609060101010101" pitchFamily="49" charset="-122"/>
              </a:rPr>
              <a:t>)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</a:t>
            </a:r>
            <a:r>
              <a:rPr lang="en-US" altLang="zh-CN">
                <a:ea typeface="楷体" panose="02010609060101010101" pitchFamily="49" charset="-122"/>
              </a:rPr>
              <a:t>(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</a:t>
            </a:r>
            <a:r>
              <a:rPr lang="en-US" altLang="zh-CN" i="1">
                <a:ea typeface="楷体" panose="02010609060101010101" pitchFamily="49" charset="-122"/>
              </a:rPr>
              <a:t>C</a:t>
            </a:r>
            <a:r>
              <a:rPr lang="en-US" altLang="zh-CN">
                <a:ea typeface="楷体" panose="02010609060101010101" pitchFamily="49" charset="-122"/>
              </a:rPr>
              <a:t>) = (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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en-US" altLang="zh-CN">
                <a:ea typeface="楷体" panose="02010609060101010101" pitchFamily="49" charset="-122"/>
              </a:rPr>
              <a:t>)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</a:t>
            </a:r>
            <a:r>
              <a:rPr lang="en-US" altLang="zh-CN" i="1">
                <a:ea typeface="楷体" panose="02010609060101010101" pitchFamily="49" charset="-122"/>
              </a:rPr>
              <a:t>C</a:t>
            </a:r>
            <a:r>
              <a:rPr lang="en-US" altLang="zh-CN">
                <a:ea typeface="楷体" panose="02010609060101010101" pitchFamily="49" charset="-122"/>
              </a:rPr>
              <a:t> </a:t>
            </a:r>
          </a:p>
          <a:p>
            <a:pPr marL="1530350" indent="-1530350" eaLnBrk="1" hangingPunct="1"/>
            <a:r>
              <a:rPr lang="en-US" altLang="zh-CN">
                <a:ea typeface="楷体" panose="02010609060101010101" pitchFamily="49" charset="-122"/>
              </a:rPr>
              <a:t>                 = (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</a:t>
            </a:r>
            <a:r>
              <a:rPr lang="en-US" altLang="zh-CN" i="1">
                <a:ea typeface="楷体" panose="02010609060101010101" pitchFamily="49" charset="-122"/>
              </a:rPr>
              <a:t>C</a:t>
            </a:r>
            <a:r>
              <a:rPr lang="en-US" altLang="zh-CN">
                <a:ea typeface="楷体" panose="02010609060101010101" pitchFamily="49" charset="-122"/>
              </a:rPr>
              <a:t>)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</a:t>
            </a:r>
            <a:r>
              <a:rPr lang="en-US" altLang="zh-CN" i="1">
                <a:ea typeface="楷体" panose="02010609060101010101" pitchFamily="49" charset="-122"/>
              </a:rPr>
              <a:t>C</a:t>
            </a:r>
            <a:r>
              <a:rPr lang="en-US" altLang="zh-CN">
                <a:ea typeface="楷体" panose="02010609060101010101" pitchFamily="49" charset="-122"/>
              </a:rPr>
              <a:t> = </a:t>
            </a:r>
            <a:r>
              <a:rPr lang="en-US" altLang="zh-CN" i="1">
                <a:ea typeface="楷体" panose="02010609060101010101" pitchFamily="49" charset="-122"/>
              </a:rPr>
              <a:t>C</a:t>
            </a:r>
            <a:r>
              <a:rPr lang="en-US" altLang="zh-CN">
                <a:ea typeface="楷体" panose="02010609060101010101" pitchFamily="49" charset="-122"/>
              </a:rPr>
              <a:t> </a:t>
            </a:r>
          </a:p>
          <a:p>
            <a:pPr marL="1530350" indent="-1530350" eaLnBrk="1" hangingPunct="1"/>
            <a:endParaRPr lang="en-US" altLang="zh-CN">
              <a:ea typeface="楷体" panose="02010609060101010101" pitchFamily="49" charset="-122"/>
            </a:endParaRPr>
          </a:p>
        </p:txBody>
      </p:sp>
      <p:sp>
        <p:nvSpPr>
          <p:cNvPr id="77829" name="Rectangle 4">
            <a:extLst>
              <a:ext uri="{FF2B5EF4-FFF2-40B4-BE49-F238E27FC236}">
                <a16:creationId xmlns:a16="http://schemas.microsoft.com/office/drawing/2014/main" id="{5D38F089-D259-4DDF-BE62-22ECF8DD9B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92313" y="3787775"/>
            <a:ext cx="8208962" cy="230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1530350" indent="-153035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2528888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2936875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3344863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375285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42100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46672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51244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55816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/>
            <a:r>
              <a:rPr lang="zh-CN" altLang="en-US">
                <a:ea typeface="楷体" panose="02010609060101010101" pitchFamily="49" charset="-122"/>
              </a:rPr>
              <a:t>方法二：反证法</a:t>
            </a:r>
            <a:r>
              <a:rPr lang="en-US" altLang="zh-CN">
                <a:ea typeface="楷体" panose="02010609060101010101" pitchFamily="49" charset="-122"/>
              </a:rPr>
              <a:t>.</a:t>
            </a:r>
          </a:p>
          <a:p>
            <a:pPr eaLnBrk="1" hangingPunct="1"/>
            <a:r>
              <a:rPr lang="zh-CN" altLang="en-US">
                <a:ea typeface="楷体" panose="02010609060101010101" pitchFamily="49" charset="-122"/>
              </a:rPr>
              <a:t>假设 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en-US" altLang="zh-CN">
                <a:ea typeface="楷体" panose="02010609060101010101" pitchFamily="49" charset="-122"/>
              </a:rPr>
              <a:t> 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</a:t>
            </a:r>
            <a:r>
              <a:rPr lang="en-US" altLang="zh-CN">
                <a:ea typeface="楷体" panose="02010609060101010101" pitchFamily="49" charset="-122"/>
              </a:rPr>
              <a:t> </a:t>
            </a:r>
            <a:r>
              <a:rPr lang="en-US" altLang="zh-CN" i="1">
                <a:ea typeface="楷体" panose="02010609060101010101" pitchFamily="49" charset="-122"/>
              </a:rPr>
              <a:t>C</a:t>
            </a:r>
            <a:r>
              <a:rPr lang="zh-CN" altLang="en-US">
                <a:ea typeface="楷体" panose="02010609060101010101" pitchFamily="49" charset="-122"/>
              </a:rPr>
              <a:t>，则存在 </a:t>
            </a:r>
            <a:r>
              <a:rPr lang="en-US" altLang="zh-CN" i="1">
                <a:ea typeface="楷体" panose="02010609060101010101" pitchFamily="49" charset="-122"/>
              </a:rPr>
              <a:t>x</a:t>
            </a:r>
            <a:r>
              <a:rPr lang="en-US" altLang="zh-CN">
                <a:ea typeface="楷体" panose="02010609060101010101" pitchFamily="49" charset="-122"/>
              </a:rPr>
              <a:t> (</a:t>
            </a:r>
            <a:r>
              <a:rPr lang="en-US" altLang="zh-CN" i="1">
                <a:ea typeface="楷体" panose="02010609060101010101" pitchFamily="49" charset="-122"/>
              </a:rPr>
              <a:t>x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zh-CN" altLang="en-US">
                <a:ea typeface="楷体" panose="02010609060101010101" pitchFamily="49" charset="-122"/>
              </a:rPr>
              <a:t>且</a:t>
            </a:r>
            <a:r>
              <a:rPr lang="en-US" altLang="zh-CN" i="1">
                <a:ea typeface="楷体" panose="02010609060101010101" pitchFamily="49" charset="-122"/>
              </a:rPr>
              <a:t>x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</a:t>
            </a:r>
            <a:r>
              <a:rPr lang="en-US" altLang="zh-CN" i="1">
                <a:ea typeface="楷体" panose="02010609060101010101" pitchFamily="49" charset="-122"/>
              </a:rPr>
              <a:t>C</a:t>
            </a:r>
            <a:r>
              <a:rPr lang="en-US" altLang="zh-CN">
                <a:ea typeface="楷体" panose="02010609060101010101" pitchFamily="49" charset="-122"/>
              </a:rPr>
              <a:t>), </a:t>
            </a:r>
            <a:r>
              <a:rPr lang="zh-CN" altLang="en-US">
                <a:ea typeface="楷体" panose="02010609060101010101" pitchFamily="49" charset="-122"/>
              </a:rPr>
              <a:t>或存在 </a:t>
            </a:r>
            <a:r>
              <a:rPr lang="en-US" altLang="zh-CN" i="1">
                <a:ea typeface="楷体" panose="02010609060101010101" pitchFamily="49" charset="-122"/>
              </a:rPr>
              <a:t>x</a:t>
            </a:r>
            <a:r>
              <a:rPr lang="en-US" altLang="zh-CN">
                <a:ea typeface="楷体" panose="02010609060101010101" pitchFamily="49" charset="-122"/>
              </a:rPr>
              <a:t> (</a:t>
            </a:r>
            <a:r>
              <a:rPr lang="en-US" altLang="zh-CN" i="1">
                <a:ea typeface="楷体" panose="02010609060101010101" pitchFamily="49" charset="-122"/>
              </a:rPr>
              <a:t>x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en-US" altLang="zh-CN" i="1">
                <a:ea typeface="楷体" panose="02010609060101010101" pitchFamily="49" charset="-122"/>
              </a:rPr>
              <a:t>C</a:t>
            </a:r>
            <a:r>
              <a:rPr lang="zh-CN" altLang="en-US">
                <a:ea typeface="楷体" panose="02010609060101010101" pitchFamily="49" charset="-122"/>
              </a:rPr>
              <a:t>且</a:t>
            </a:r>
            <a:r>
              <a:rPr lang="en-US" altLang="zh-CN" i="1">
                <a:ea typeface="楷体" panose="02010609060101010101" pitchFamily="49" charset="-122"/>
              </a:rPr>
              <a:t>x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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en-US" altLang="zh-CN">
                <a:ea typeface="楷体" panose="02010609060101010101" pitchFamily="49" charset="-122"/>
              </a:rPr>
              <a:t>).  </a:t>
            </a:r>
          </a:p>
          <a:p>
            <a:pPr eaLnBrk="1" hangingPunct="1"/>
            <a:r>
              <a:rPr lang="zh-CN" altLang="en-US">
                <a:ea typeface="楷体" panose="02010609060101010101" pitchFamily="49" charset="-122"/>
              </a:rPr>
              <a:t>不妨设为前者</a:t>
            </a:r>
            <a:r>
              <a:rPr lang="en-US" altLang="zh-CN">
                <a:ea typeface="楷体" panose="02010609060101010101" pitchFamily="49" charset="-122"/>
              </a:rPr>
              <a:t>. </a:t>
            </a:r>
          </a:p>
          <a:p>
            <a:pPr eaLnBrk="1" hangingPunct="1"/>
            <a:r>
              <a:rPr lang="zh-CN" altLang="en-US">
                <a:ea typeface="楷体" panose="02010609060101010101" pitchFamily="49" charset="-122"/>
              </a:rPr>
              <a:t>若</a:t>
            </a:r>
            <a:r>
              <a:rPr lang="en-US" altLang="zh-CN" i="1">
                <a:ea typeface="楷体" panose="02010609060101010101" pitchFamily="49" charset="-122"/>
              </a:rPr>
              <a:t>x</a:t>
            </a:r>
            <a:r>
              <a:rPr lang="zh-CN" altLang="en-US">
                <a:ea typeface="楷体" panose="02010609060101010101" pitchFamily="49" charset="-122"/>
              </a:rPr>
              <a:t>属于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zh-CN" altLang="en-US">
                <a:ea typeface="楷体" panose="02010609060101010101" pitchFamily="49" charset="-122"/>
              </a:rPr>
              <a:t>，则</a:t>
            </a:r>
            <a:r>
              <a:rPr lang="en-US" altLang="zh-CN" i="1">
                <a:ea typeface="楷体" panose="02010609060101010101" pitchFamily="49" charset="-122"/>
              </a:rPr>
              <a:t>x</a:t>
            </a:r>
            <a:r>
              <a:rPr lang="zh-CN" altLang="en-US">
                <a:ea typeface="楷体" panose="02010609060101010101" pitchFamily="49" charset="-122"/>
              </a:rPr>
              <a:t>属于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</a:t>
            </a:r>
            <a:r>
              <a:rPr lang="en-US" altLang="zh-CN" i="1">
                <a:ea typeface="楷体" panose="02010609060101010101" pitchFamily="49" charset="-122"/>
              </a:rPr>
              <a:t>B </a:t>
            </a:r>
            <a:r>
              <a:rPr lang="zh-CN" altLang="en-US">
                <a:ea typeface="楷体" panose="02010609060101010101" pitchFamily="49" charset="-122"/>
              </a:rPr>
              <a:t>但</a:t>
            </a:r>
            <a:r>
              <a:rPr lang="en-US" altLang="zh-CN" i="1">
                <a:ea typeface="楷体" panose="02010609060101010101" pitchFamily="49" charset="-122"/>
              </a:rPr>
              <a:t>x</a:t>
            </a:r>
            <a:r>
              <a:rPr lang="zh-CN" altLang="en-US">
                <a:ea typeface="楷体" panose="02010609060101010101" pitchFamily="49" charset="-122"/>
              </a:rPr>
              <a:t>不属于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</a:t>
            </a:r>
            <a:r>
              <a:rPr lang="en-US" altLang="zh-CN" i="1">
                <a:ea typeface="楷体" panose="02010609060101010101" pitchFamily="49" charset="-122"/>
              </a:rPr>
              <a:t>C</a:t>
            </a:r>
            <a:r>
              <a:rPr lang="zh-CN" altLang="en-US">
                <a:ea typeface="楷体" panose="02010609060101010101" pitchFamily="49" charset="-122"/>
              </a:rPr>
              <a:t>，与已知矛盾；</a:t>
            </a:r>
          </a:p>
          <a:p>
            <a:pPr eaLnBrk="1" hangingPunct="1"/>
            <a:r>
              <a:rPr lang="zh-CN" altLang="en-US">
                <a:ea typeface="楷体" panose="02010609060101010101" pitchFamily="49" charset="-122"/>
              </a:rPr>
              <a:t>若</a:t>
            </a:r>
            <a:r>
              <a:rPr lang="en-US" altLang="zh-CN" i="1">
                <a:ea typeface="楷体" panose="02010609060101010101" pitchFamily="49" charset="-122"/>
              </a:rPr>
              <a:t>x</a:t>
            </a:r>
            <a:r>
              <a:rPr lang="zh-CN" altLang="en-US">
                <a:ea typeface="楷体" panose="02010609060101010101" pitchFamily="49" charset="-122"/>
              </a:rPr>
              <a:t>不属于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zh-CN" altLang="en-US">
                <a:ea typeface="楷体" panose="02010609060101010101" pitchFamily="49" charset="-122"/>
              </a:rPr>
              <a:t>，则</a:t>
            </a:r>
            <a:r>
              <a:rPr lang="en-US" altLang="zh-CN" i="1">
                <a:ea typeface="楷体" panose="02010609060101010101" pitchFamily="49" charset="-122"/>
              </a:rPr>
              <a:t>x</a:t>
            </a:r>
            <a:r>
              <a:rPr lang="zh-CN" altLang="en-US">
                <a:ea typeface="楷体" panose="02010609060101010101" pitchFamily="49" charset="-122"/>
              </a:rPr>
              <a:t>属于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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zh-CN" altLang="en-US">
                <a:ea typeface="楷体" panose="02010609060101010101" pitchFamily="49" charset="-122"/>
              </a:rPr>
              <a:t>但</a:t>
            </a:r>
            <a:r>
              <a:rPr lang="en-US" altLang="zh-CN" i="1">
                <a:ea typeface="楷体" panose="02010609060101010101" pitchFamily="49" charset="-122"/>
              </a:rPr>
              <a:t>x</a:t>
            </a:r>
            <a:r>
              <a:rPr lang="zh-CN" altLang="en-US">
                <a:ea typeface="楷体" panose="02010609060101010101" pitchFamily="49" charset="-122"/>
              </a:rPr>
              <a:t>不属于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</a:t>
            </a:r>
            <a:r>
              <a:rPr lang="en-US" altLang="zh-CN" i="1">
                <a:ea typeface="楷体" panose="02010609060101010101" pitchFamily="49" charset="-122"/>
              </a:rPr>
              <a:t>C</a:t>
            </a:r>
            <a:r>
              <a:rPr lang="zh-CN" altLang="en-US">
                <a:ea typeface="楷体" panose="02010609060101010101" pitchFamily="49" charset="-122"/>
              </a:rPr>
              <a:t>，也与已知矛盾</a:t>
            </a:r>
            <a:r>
              <a:rPr lang="en-US" altLang="zh-CN">
                <a:ea typeface="楷体" panose="02010609060101010101" pitchFamily="49" charset="-122"/>
              </a:rPr>
              <a:t>. </a:t>
            </a:r>
          </a:p>
        </p:txBody>
      </p:sp>
    </p:spTree>
  </p:cSld>
  <p:clrMapOvr>
    <a:masterClrMapping/>
  </p:clrMapOvr>
  <p:transition spd="slow"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灯片编号占位符 5">
            <a:extLst>
              <a:ext uri="{FF2B5EF4-FFF2-40B4-BE49-F238E27FC236}">
                <a16:creationId xmlns:a16="http://schemas.microsoft.com/office/drawing/2014/main" id="{74383CC8-767E-4179-8E66-5A4334B3E4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C6FCB69C-73C7-47DB-A94E-19B9471E14CD}" type="slidenum">
              <a:rPr lang="en-US" altLang="zh-CN" sz="1400" b="0" smtClean="0"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37</a:t>
            </a:fld>
            <a:endParaRPr lang="en-US" altLang="zh-CN" sz="1400" b="0">
              <a:ea typeface="楷体" panose="02010609060101010101" pitchFamily="49" charset="-122"/>
            </a:endParaRPr>
          </a:p>
        </p:txBody>
      </p:sp>
      <p:sp>
        <p:nvSpPr>
          <p:cNvPr id="79875" name="Rectangle 2">
            <a:extLst>
              <a:ext uri="{FF2B5EF4-FFF2-40B4-BE49-F238E27FC236}">
                <a16:creationId xmlns:a16="http://schemas.microsoft.com/office/drawing/2014/main" id="{A98A8BB5-CC72-49BF-B72D-CBF6A3E3FEC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解答</a:t>
            </a:r>
          </a:p>
        </p:txBody>
      </p:sp>
      <p:sp>
        <p:nvSpPr>
          <p:cNvPr id="79876" name="Rectangle 3">
            <a:extLst>
              <a:ext uri="{FF2B5EF4-FFF2-40B4-BE49-F238E27FC236}">
                <a16:creationId xmlns:a16="http://schemas.microsoft.com/office/drawing/2014/main" id="{76D4D3EB-68C6-4124-B219-DFE1A0E0A62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81200" y="1196975"/>
            <a:ext cx="8229600" cy="4525963"/>
          </a:xfrm>
        </p:spPr>
        <p:txBody>
          <a:bodyPr/>
          <a:lstStyle/>
          <a:p>
            <a:pPr eaLnBrk="1" hangingPunct="1"/>
            <a:r>
              <a:rPr lang="zh-CN" altLang="en-US">
                <a:ea typeface="楷体" panose="02010609060101010101" pitchFamily="49" charset="-122"/>
              </a:rPr>
              <a:t>方法三：利用已知等式通过运算得到新的等式</a:t>
            </a:r>
            <a:r>
              <a:rPr lang="en-US" altLang="zh-CN">
                <a:ea typeface="楷体" panose="02010609060101010101" pitchFamily="49" charset="-122"/>
              </a:rPr>
              <a:t>.</a:t>
            </a:r>
          </a:p>
          <a:p>
            <a:pPr eaLnBrk="1" hangingPunct="1"/>
            <a:r>
              <a:rPr lang="zh-CN" altLang="en-US">
                <a:ea typeface="楷体" panose="02010609060101010101" pitchFamily="49" charset="-122"/>
              </a:rPr>
              <a:t>由已知等式①和②可以得到</a:t>
            </a:r>
          </a:p>
          <a:p>
            <a:pPr eaLnBrk="1" hangingPunct="1"/>
            <a:r>
              <a:rPr lang="zh-CN" altLang="en-US">
                <a:ea typeface="楷体" panose="02010609060101010101" pitchFamily="49" charset="-122"/>
              </a:rPr>
              <a:t>                 </a:t>
            </a:r>
            <a:r>
              <a:rPr lang="en-US" altLang="zh-CN">
                <a:ea typeface="楷体" panose="02010609060101010101" pitchFamily="49" charset="-122"/>
              </a:rPr>
              <a:t>(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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en-US" altLang="zh-CN">
                <a:ea typeface="楷体" panose="02010609060101010101" pitchFamily="49" charset="-122"/>
              </a:rPr>
              <a:t>)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>
                <a:ea typeface="楷体" panose="02010609060101010101" pitchFamily="49" charset="-122"/>
              </a:rPr>
              <a:t> (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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en-US" altLang="zh-CN">
                <a:ea typeface="楷体" panose="02010609060101010101" pitchFamily="49" charset="-122"/>
              </a:rPr>
              <a:t>) = (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</a:t>
            </a:r>
            <a:r>
              <a:rPr lang="en-US" altLang="zh-CN" i="1">
                <a:ea typeface="楷体" panose="02010609060101010101" pitchFamily="49" charset="-122"/>
              </a:rPr>
              <a:t>C</a:t>
            </a:r>
            <a:r>
              <a:rPr lang="en-US" altLang="zh-CN">
                <a:ea typeface="楷体" panose="02010609060101010101" pitchFamily="49" charset="-122"/>
              </a:rPr>
              <a:t>)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>
                <a:ea typeface="楷体" panose="02010609060101010101" pitchFamily="49" charset="-122"/>
              </a:rPr>
              <a:t> (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</a:t>
            </a:r>
            <a:r>
              <a:rPr lang="en-US" altLang="zh-CN" i="1">
                <a:ea typeface="楷体" panose="02010609060101010101" pitchFamily="49" charset="-122"/>
              </a:rPr>
              <a:t>C</a:t>
            </a:r>
            <a:r>
              <a:rPr lang="en-US" altLang="zh-CN">
                <a:ea typeface="楷体" panose="02010609060101010101" pitchFamily="49" charset="-122"/>
              </a:rPr>
              <a:t>)</a:t>
            </a:r>
          </a:p>
          <a:p>
            <a:pPr eaLnBrk="1" hangingPunct="1"/>
            <a:r>
              <a:rPr lang="zh-CN" altLang="en-US">
                <a:ea typeface="楷体" panose="02010609060101010101" pitchFamily="49" charset="-122"/>
              </a:rPr>
              <a:t>即 </a:t>
            </a:r>
          </a:p>
          <a:p>
            <a:pPr eaLnBrk="1" hangingPunct="1"/>
            <a:r>
              <a:rPr lang="zh-CN" altLang="en-US">
                <a:ea typeface="楷体" panose="02010609060101010101" pitchFamily="49" charset="-122"/>
              </a:rPr>
              <a:t>                             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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en-US" altLang="zh-CN">
                <a:ea typeface="楷体" panose="02010609060101010101" pitchFamily="49" charset="-122"/>
              </a:rPr>
              <a:t> = 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</a:t>
            </a:r>
            <a:r>
              <a:rPr lang="en-US" altLang="zh-CN" i="1">
                <a:ea typeface="楷体" panose="02010609060101010101" pitchFamily="49" charset="-122"/>
              </a:rPr>
              <a:t>C</a:t>
            </a:r>
            <a:r>
              <a:rPr lang="en-US" altLang="zh-CN">
                <a:ea typeface="楷体" panose="02010609060101010101" pitchFamily="49" charset="-122"/>
              </a:rPr>
              <a:t>  </a:t>
            </a:r>
          </a:p>
          <a:p>
            <a:pPr eaLnBrk="1" hangingPunct="1"/>
            <a:r>
              <a:rPr lang="zh-CN" altLang="en-US">
                <a:ea typeface="楷体" panose="02010609060101010101" pitchFamily="49" charset="-122"/>
              </a:rPr>
              <a:t>从而有</a:t>
            </a:r>
            <a:endParaRPr lang="zh-CN" altLang="en-US" i="1"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i="1">
                <a:ea typeface="楷体" panose="02010609060101010101" pitchFamily="49" charset="-122"/>
              </a:rPr>
              <a:t>                      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</a:t>
            </a:r>
            <a:r>
              <a:rPr lang="en-US" altLang="zh-CN">
                <a:ea typeface="楷体" panose="02010609060101010101" pitchFamily="49" charset="-122"/>
              </a:rPr>
              <a:t>(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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en-US" altLang="zh-CN">
                <a:ea typeface="楷体" panose="02010609060101010101" pitchFamily="49" charset="-122"/>
              </a:rPr>
              <a:t>) =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</a:t>
            </a:r>
            <a:r>
              <a:rPr lang="en-US" altLang="zh-CN">
                <a:ea typeface="楷体" panose="02010609060101010101" pitchFamily="49" charset="-122"/>
              </a:rPr>
              <a:t>(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</a:t>
            </a:r>
            <a:r>
              <a:rPr lang="en-US" altLang="zh-CN" i="1">
                <a:ea typeface="楷体" panose="02010609060101010101" pitchFamily="49" charset="-122"/>
              </a:rPr>
              <a:t>C</a:t>
            </a:r>
            <a:r>
              <a:rPr lang="en-US" altLang="zh-CN">
                <a:ea typeface="楷体" panose="02010609060101010101" pitchFamily="49" charset="-122"/>
              </a:rPr>
              <a:t>) </a:t>
            </a:r>
          </a:p>
          <a:p>
            <a:pPr eaLnBrk="1" hangingPunct="1"/>
            <a:r>
              <a:rPr lang="zh-CN" altLang="en-US">
                <a:ea typeface="楷体" panose="02010609060101010101" pitchFamily="49" charset="-122"/>
              </a:rPr>
              <a:t>根据结合律得</a:t>
            </a:r>
          </a:p>
          <a:p>
            <a:pPr eaLnBrk="1" hangingPunct="1"/>
            <a:r>
              <a:rPr lang="zh-CN" altLang="en-US">
                <a:ea typeface="楷体" panose="02010609060101010101" pitchFamily="49" charset="-122"/>
              </a:rPr>
              <a:t>                      </a:t>
            </a:r>
            <a:r>
              <a:rPr lang="en-US" altLang="zh-CN">
                <a:ea typeface="楷体" panose="02010609060101010101" pitchFamily="49" charset="-122"/>
              </a:rPr>
              <a:t>(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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</a:rPr>
              <a:t>)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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en-US" altLang="zh-CN">
                <a:ea typeface="楷体" panose="02010609060101010101" pitchFamily="49" charset="-122"/>
              </a:rPr>
              <a:t> = (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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</a:rPr>
              <a:t>) 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</a:t>
            </a:r>
            <a:r>
              <a:rPr lang="en-US" altLang="zh-CN" i="1">
                <a:ea typeface="楷体" panose="02010609060101010101" pitchFamily="49" charset="-122"/>
              </a:rPr>
              <a:t>C</a:t>
            </a:r>
            <a:r>
              <a:rPr lang="en-US" altLang="zh-CN">
                <a:ea typeface="楷体" panose="02010609060101010101" pitchFamily="49" charset="-122"/>
              </a:rPr>
              <a:t>   </a:t>
            </a:r>
          </a:p>
          <a:p>
            <a:pPr eaLnBrk="1" hangingPunct="1"/>
            <a:r>
              <a:rPr lang="zh-CN" altLang="en-US">
                <a:ea typeface="楷体" panose="02010609060101010101" pitchFamily="49" charset="-122"/>
              </a:rPr>
              <a:t>由于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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</a:rPr>
              <a:t> = 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</a:t>
            </a:r>
            <a:r>
              <a:rPr lang="en-US" altLang="zh-CN">
                <a:ea typeface="楷体" panose="02010609060101010101" pitchFamily="49" charset="-122"/>
              </a:rPr>
              <a:t>, </a:t>
            </a:r>
            <a:r>
              <a:rPr lang="zh-CN" altLang="en-US">
                <a:ea typeface="楷体" panose="02010609060101010101" pitchFamily="49" charset="-122"/>
              </a:rPr>
              <a:t>化简上式得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en-US" altLang="zh-CN">
                <a:ea typeface="楷体" panose="02010609060101010101" pitchFamily="49" charset="-122"/>
              </a:rPr>
              <a:t> = </a:t>
            </a:r>
            <a:r>
              <a:rPr lang="en-US" altLang="zh-CN" i="1">
                <a:ea typeface="楷体" panose="02010609060101010101" pitchFamily="49" charset="-122"/>
              </a:rPr>
              <a:t>C</a:t>
            </a:r>
            <a:r>
              <a:rPr lang="en-US" altLang="zh-CN">
                <a:ea typeface="楷体" panose="02010609060101010101" pitchFamily="49" charset="-122"/>
              </a:rPr>
              <a:t>. </a:t>
            </a:r>
          </a:p>
        </p:txBody>
      </p:sp>
    </p:spTree>
  </p:cSld>
  <p:clrMapOvr>
    <a:masterClrMapping/>
  </p:clrMapOvr>
  <p:transition spd="slow"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灯片编号占位符 5">
            <a:extLst>
              <a:ext uri="{FF2B5EF4-FFF2-40B4-BE49-F238E27FC236}">
                <a16:creationId xmlns:a16="http://schemas.microsoft.com/office/drawing/2014/main" id="{B3042E29-3FAD-439A-AE88-33996A497F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5D4FA0EB-22F7-4AE3-9C53-EDAA17B187AC}" type="slidenum">
              <a:rPr lang="en-US" altLang="zh-CN" sz="1400" b="0" smtClean="0"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38</a:t>
            </a:fld>
            <a:endParaRPr lang="en-US" altLang="zh-CN" sz="1400" b="0">
              <a:ea typeface="楷体" panose="02010609060101010101" pitchFamily="49" charset="-122"/>
            </a:endParaRPr>
          </a:p>
        </p:txBody>
      </p:sp>
      <p:sp>
        <p:nvSpPr>
          <p:cNvPr id="81923" name="Rectangle 2">
            <a:extLst>
              <a:ext uri="{FF2B5EF4-FFF2-40B4-BE49-F238E27FC236}">
                <a16:creationId xmlns:a16="http://schemas.microsoft.com/office/drawing/2014/main" id="{77A27854-C11E-40CB-A0BB-253A588BF98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练习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5</a:t>
            </a:r>
          </a:p>
        </p:txBody>
      </p:sp>
      <p:sp>
        <p:nvSpPr>
          <p:cNvPr id="81924" name="Rectangle 3">
            <a:extLst>
              <a:ext uri="{FF2B5EF4-FFF2-40B4-BE49-F238E27FC236}">
                <a16:creationId xmlns:a16="http://schemas.microsoft.com/office/drawing/2014/main" id="{84EE1C22-C146-42FE-8606-55938ED784A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81200" y="1341438"/>
            <a:ext cx="8229600" cy="4525962"/>
          </a:xfrm>
        </p:spPr>
        <p:txBody>
          <a:bodyPr/>
          <a:lstStyle/>
          <a:p>
            <a:pPr eaLnBrk="1" hangingPunct="1"/>
            <a:r>
              <a:rPr lang="en-US" altLang="zh-CN">
                <a:ea typeface="楷体" panose="02010609060101010101" pitchFamily="49" charset="-122"/>
              </a:rPr>
              <a:t>5</a:t>
            </a:r>
            <a:r>
              <a:rPr lang="zh-CN" altLang="en-US">
                <a:ea typeface="楷体" panose="02010609060101010101" pitchFamily="49" charset="-122"/>
              </a:rPr>
              <a:t>．设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</a:rPr>
              <a:t>,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zh-CN" altLang="en-US">
                <a:ea typeface="楷体" panose="02010609060101010101" pitchFamily="49" charset="-122"/>
              </a:rPr>
              <a:t>为集合，试确定下列各式成立的充分必要条件：</a:t>
            </a:r>
          </a:p>
          <a:p>
            <a:pPr eaLnBrk="1" hangingPunct="1"/>
            <a:r>
              <a:rPr lang="en-US" altLang="zh-CN">
                <a:ea typeface="楷体" panose="02010609060101010101" pitchFamily="49" charset="-122"/>
              </a:rPr>
              <a:t>(1)  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en-US" altLang="zh-CN">
                <a:ea typeface="楷体" panose="02010609060101010101" pitchFamily="49" charset="-122"/>
              </a:rPr>
              <a:t>=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endParaRPr lang="en-US" altLang="zh-CN">
              <a:ea typeface="楷体" panose="02010609060101010101" pitchFamily="49" charset="-122"/>
            </a:endParaRPr>
          </a:p>
          <a:p>
            <a:pPr eaLnBrk="1" hangingPunct="1"/>
            <a:r>
              <a:rPr lang="en-US" altLang="zh-CN">
                <a:ea typeface="楷体" panose="02010609060101010101" pitchFamily="49" charset="-122"/>
              </a:rPr>
              <a:t>(2)  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en-US" altLang="zh-CN">
                <a:ea typeface="楷体" panose="02010609060101010101" pitchFamily="49" charset="-122"/>
              </a:rPr>
              <a:t>=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endParaRPr lang="en-US" altLang="zh-CN">
              <a:ea typeface="楷体" panose="02010609060101010101" pitchFamily="49" charset="-122"/>
            </a:endParaRPr>
          </a:p>
          <a:p>
            <a:pPr eaLnBrk="1" hangingPunct="1"/>
            <a:r>
              <a:rPr lang="en-US" altLang="zh-CN">
                <a:ea typeface="楷体" panose="02010609060101010101" pitchFamily="49" charset="-122"/>
              </a:rPr>
              <a:t>(3)  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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en-US" altLang="zh-CN">
                <a:ea typeface="楷体" panose="02010609060101010101" pitchFamily="49" charset="-122"/>
              </a:rPr>
              <a:t>=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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endParaRPr lang="en-US" altLang="zh-CN">
              <a:ea typeface="楷体" panose="02010609060101010101" pitchFamily="49" charset="-122"/>
            </a:endParaRPr>
          </a:p>
          <a:p>
            <a:pPr eaLnBrk="1" hangingPunct="1"/>
            <a:r>
              <a:rPr lang="en-US" altLang="zh-CN">
                <a:ea typeface="楷体" panose="02010609060101010101" pitchFamily="49" charset="-122"/>
              </a:rPr>
              <a:t>(4)  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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en-US" altLang="zh-CN">
                <a:ea typeface="楷体" panose="02010609060101010101" pitchFamily="49" charset="-122"/>
              </a:rPr>
              <a:t>=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</a:p>
        </p:txBody>
      </p:sp>
    </p:spTree>
  </p:cSld>
  <p:clrMapOvr>
    <a:masterClrMapping/>
  </p:clrMapOvr>
  <p:transition spd="slow"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灯片编号占位符 5">
            <a:extLst>
              <a:ext uri="{FF2B5EF4-FFF2-40B4-BE49-F238E27FC236}">
                <a16:creationId xmlns:a16="http://schemas.microsoft.com/office/drawing/2014/main" id="{8373CCF0-D38F-4C1D-8094-D7186B63FA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D5C308B0-8B37-4F50-B51F-603D587499CB}" type="slidenum">
              <a:rPr lang="en-US" altLang="zh-CN" sz="1400" b="0" smtClean="0"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39</a:t>
            </a:fld>
            <a:endParaRPr lang="en-US" altLang="zh-CN" sz="1400" b="0">
              <a:ea typeface="楷体" panose="02010609060101010101" pitchFamily="49" charset="-122"/>
            </a:endParaRPr>
          </a:p>
        </p:txBody>
      </p:sp>
      <p:sp>
        <p:nvSpPr>
          <p:cNvPr id="83971" name="Rectangle 2">
            <a:extLst>
              <a:ext uri="{FF2B5EF4-FFF2-40B4-BE49-F238E27FC236}">
                <a16:creationId xmlns:a16="http://schemas.microsoft.com/office/drawing/2014/main" id="{ECB8C35E-2738-4E23-A201-C3573B390D7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分析</a:t>
            </a:r>
          </a:p>
        </p:txBody>
      </p:sp>
      <p:sp>
        <p:nvSpPr>
          <p:cNvPr id="83972" name="Rectangle 3">
            <a:extLst>
              <a:ext uri="{FF2B5EF4-FFF2-40B4-BE49-F238E27FC236}">
                <a16:creationId xmlns:a16="http://schemas.microsoft.com/office/drawing/2014/main" id="{3CD91B63-8CEC-4431-AC2F-DFAED501593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63525" y="1268413"/>
            <a:ext cx="11520488" cy="4525962"/>
          </a:xfrm>
        </p:spPr>
        <p:txBody>
          <a:bodyPr/>
          <a:lstStyle/>
          <a:p>
            <a:pPr marL="0" indent="0" eaLnBrk="1" hangingPunct="1"/>
            <a:r>
              <a:rPr lang="zh-CN" altLang="en-US">
                <a:ea typeface="楷体" panose="02010609060101010101" pitchFamily="49" charset="-122"/>
              </a:rPr>
              <a:t>解题思路</a:t>
            </a:r>
            <a:r>
              <a:rPr lang="en-US" altLang="zh-CN">
                <a:ea typeface="楷体" panose="02010609060101010101" pitchFamily="49" charset="-122"/>
              </a:rPr>
              <a:t>: </a:t>
            </a:r>
          </a:p>
          <a:p>
            <a:pPr marL="0" indent="0" eaLnBrk="1" hangingPunct="1"/>
            <a:r>
              <a:rPr lang="zh-CN" altLang="en-US">
                <a:ea typeface="楷体" panose="02010609060101010101" pitchFamily="49" charset="-122"/>
              </a:rPr>
              <a:t>求解集合等式成立的充分必要条件可能用到集合的算律、不同集合之间的包含关系、以及文氏图等</a:t>
            </a:r>
            <a:r>
              <a:rPr lang="en-US" altLang="zh-CN">
                <a:ea typeface="楷体" panose="02010609060101010101" pitchFamily="49" charset="-122"/>
              </a:rPr>
              <a:t>. </a:t>
            </a:r>
            <a:r>
              <a:rPr lang="zh-CN" altLang="en-US">
                <a:ea typeface="楷体" panose="02010609060101010101" pitchFamily="49" charset="-122"/>
              </a:rPr>
              <a:t>具体求解过程说明如下：</a:t>
            </a:r>
          </a:p>
          <a:p>
            <a:pPr marL="0" indent="0" eaLnBrk="1" hangingPunct="1"/>
            <a:r>
              <a:rPr lang="zh-CN" altLang="en-US">
                <a:ea typeface="楷体" panose="02010609060101010101" pitchFamily="49" charset="-122"/>
              </a:rPr>
              <a:t>      </a:t>
            </a:r>
            <a:r>
              <a:rPr lang="en-US" altLang="zh-CN">
                <a:ea typeface="楷体" panose="02010609060101010101" pitchFamily="49" charset="-122"/>
              </a:rPr>
              <a:t>(1) </a:t>
            </a:r>
            <a:r>
              <a:rPr lang="zh-CN" altLang="en-US">
                <a:ea typeface="楷体" panose="02010609060101010101" pitchFamily="49" charset="-122"/>
              </a:rPr>
              <a:t>化简给定的集合等式</a:t>
            </a:r>
          </a:p>
          <a:p>
            <a:pPr marL="0" indent="0" eaLnBrk="1" hangingPunct="1"/>
            <a:r>
              <a:rPr lang="zh-CN" altLang="en-US">
                <a:ea typeface="楷体" panose="02010609060101010101" pitchFamily="49" charset="-122"/>
              </a:rPr>
              <a:t>      </a:t>
            </a:r>
            <a:r>
              <a:rPr lang="en-US" altLang="zh-CN">
                <a:ea typeface="楷体" panose="02010609060101010101" pitchFamily="49" charset="-122"/>
              </a:rPr>
              <a:t>(2) </a:t>
            </a:r>
            <a:r>
              <a:rPr lang="zh-CN" altLang="en-US">
                <a:ea typeface="楷体" panose="02010609060101010101" pitchFamily="49" charset="-122"/>
              </a:rPr>
              <a:t>求解方法如下：</a:t>
            </a:r>
          </a:p>
          <a:p>
            <a:pPr marL="830263" lvl="1"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 sz="2400" b="1">
                <a:latin typeface="Times New Roman" panose="02020603050405020304" pitchFamily="18" charset="0"/>
                <a:ea typeface="楷体" panose="02010609060101010101" pitchFamily="49" charset="-122"/>
              </a:rPr>
              <a:t>利用已知的算律或者充分必要条件进行判断</a:t>
            </a:r>
          </a:p>
          <a:p>
            <a:pPr marL="830263" lvl="1"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 sz="2400" b="1">
                <a:latin typeface="Times New Roman" panose="02020603050405020304" pitchFamily="18" charset="0"/>
                <a:ea typeface="楷体" panose="02010609060101010101" pitchFamily="49" charset="-122"/>
              </a:rPr>
              <a:t>先求必要条件，然后验证充分性</a:t>
            </a:r>
          </a:p>
          <a:p>
            <a:pPr marL="830263" lvl="1"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 sz="2400" b="1">
                <a:latin typeface="Times New Roman" panose="02020603050405020304" pitchFamily="18" charset="0"/>
                <a:ea typeface="楷体" panose="02010609060101010101" pitchFamily="49" charset="-122"/>
              </a:rPr>
              <a:t>利用文氏图的直观性找出相关的条件，再利用集合论的证明方法加以验证 </a:t>
            </a:r>
          </a:p>
        </p:txBody>
      </p:sp>
    </p:spTree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灯片编号占位符 5">
            <a:extLst>
              <a:ext uri="{FF2B5EF4-FFF2-40B4-BE49-F238E27FC236}">
                <a16:creationId xmlns:a16="http://schemas.microsoft.com/office/drawing/2014/main" id="{FDA19A4A-9669-48D4-91DE-CFF5965AD5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F1CE0D3B-62A8-480C-90B1-375294281B61}" type="slidenum">
              <a:rPr lang="en-US" altLang="zh-CN" sz="1400" b="0" smtClean="0"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4</a:t>
            </a:fld>
            <a:endParaRPr lang="en-US" altLang="zh-CN" sz="1400" b="0">
              <a:ea typeface="楷体" panose="02010609060101010101" pitchFamily="49" charset="-122"/>
            </a:endParaRPr>
          </a:p>
        </p:txBody>
      </p:sp>
      <p:sp>
        <p:nvSpPr>
          <p:cNvPr id="10243" name="Rectangle 2">
            <a:extLst>
              <a:ext uri="{FF2B5EF4-FFF2-40B4-BE49-F238E27FC236}">
                <a16:creationId xmlns:a16="http://schemas.microsoft.com/office/drawing/2014/main" id="{50C9B684-17C0-4035-AA07-D6D1EB6D865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6.1 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集合的基本概念</a:t>
            </a:r>
          </a:p>
        </p:txBody>
      </p:sp>
      <p:sp>
        <p:nvSpPr>
          <p:cNvPr id="10244" name="Rectangle 3">
            <a:extLst>
              <a:ext uri="{FF2B5EF4-FFF2-40B4-BE49-F238E27FC236}">
                <a16:creationId xmlns:a16="http://schemas.microsoft.com/office/drawing/2014/main" id="{0789D60C-979F-4E72-94E7-7AA3C7FB924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63525" y="1125538"/>
            <a:ext cx="11520488" cy="1943100"/>
          </a:xfrm>
        </p:spPr>
        <p:txBody>
          <a:bodyPr/>
          <a:lstStyle/>
          <a:p>
            <a:pPr marL="625475" indent="-625475" eaLnBrk="1" hangingPunct="1"/>
            <a:r>
              <a:rPr lang="en-US" altLang="zh-CN" dirty="0">
                <a:ea typeface="楷体" panose="02010609060101010101" pitchFamily="49" charset="-122"/>
              </a:rPr>
              <a:t>1. </a:t>
            </a:r>
            <a:r>
              <a:rPr lang="zh-CN" altLang="en-US" dirty="0">
                <a:ea typeface="楷体" panose="02010609060101010101" pitchFamily="49" charset="-122"/>
              </a:rPr>
              <a:t>集合定义</a:t>
            </a:r>
          </a:p>
          <a:p>
            <a:pPr marL="625475" indent="-625475" eaLnBrk="1" hangingPunct="1"/>
            <a:r>
              <a:rPr lang="zh-CN" altLang="en-US" dirty="0">
                <a:ea typeface="楷体" panose="02010609060101010101" pitchFamily="49" charset="-122"/>
              </a:rPr>
              <a:t>    集合没有精确的数学定义</a:t>
            </a:r>
          </a:p>
          <a:p>
            <a:pPr marL="625475" indent="-625475" eaLnBrk="1" hangingPunct="1"/>
            <a:r>
              <a:rPr lang="zh-CN" altLang="en-US" dirty="0">
                <a:ea typeface="楷体" panose="02010609060101010101" pitchFamily="49" charset="-122"/>
              </a:rPr>
              <a:t>    理解：由离散个体构成的整体称为</a:t>
            </a:r>
            <a:r>
              <a:rPr lang="zh-CN" altLang="en-US" dirty="0">
                <a:solidFill>
                  <a:srgbClr val="A50021"/>
                </a:solidFill>
                <a:ea typeface="楷体" panose="02010609060101010101" pitchFamily="49" charset="-122"/>
              </a:rPr>
              <a:t>集合</a:t>
            </a:r>
            <a:r>
              <a:rPr lang="zh-CN" altLang="en-US" dirty="0">
                <a:ea typeface="楷体" panose="02010609060101010101" pitchFamily="49" charset="-122"/>
              </a:rPr>
              <a:t>，称这些个体为集合的</a:t>
            </a:r>
            <a:r>
              <a:rPr lang="zh-CN" altLang="en-US" dirty="0">
                <a:solidFill>
                  <a:srgbClr val="A50021"/>
                </a:solidFill>
                <a:ea typeface="楷体" panose="02010609060101010101" pitchFamily="49" charset="-122"/>
              </a:rPr>
              <a:t>元素</a:t>
            </a:r>
          </a:p>
          <a:p>
            <a:pPr marL="625475" indent="-625475" eaLnBrk="1" hangingPunct="1"/>
            <a:r>
              <a:rPr lang="zh-CN" altLang="en-US" dirty="0">
                <a:ea typeface="楷体" panose="02010609060101010101" pitchFamily="49" charset="-122"/>
              </a:rPr>
              <a:t>    常见的数集：</a:t>
            </a:r>
            <a:r>
              <a:rPr lang="en-US" altLang="zh-CN" dirty="0">
                <a:ea typeface="楷体" panose="02010609060101010101" pitchFamily="49" charset="-122"/>
              </a:rPr>
              <a:t>N</a:t>
            </a:r>
            <a:r>
              <a:rPr lang="en-US" altLang="zh-CN" i="1" dirty="0">
                <a:ea typeface="楷体" panose="02010609060101010101" pitchFamily="49" charset="-122"/>
              </a:rPr>
              <a:t>, </a:t>
            </a:r>
            <a:r>
              <a:rPr lang="en-US" altLang="zh-CN" dirty="0">
                <a:ea typeface="楷体" panose="02010609060101010101" pitchFamily="49" charset="-122"/>
              </a:rPr>
              <a:t>Z</a:t>
            </a:r>
            <a:r>
              <a:rPr lang="en-US" altLang="zh-CN" i="1" dirty="0">
                <a:ea typeface="楷体" panose="02010609060101010101" pitchFamily="49" charset="-122"/>
              </a:rPr>
              <a:t>, </a:t>
            </a:r>
            <a:r>
              <a:rPr lang="en-US" altLang="zh-CN" dirty="0">
                <a:ea typeface="楷体" panose="02010609060101010101" pitchFamily="49" charset="-122"/>
              </a:rPr>
              <a:t>Q, R, C </a:t>
            </a:r>
            <a:r>
              <a:rPr lang="zh-CN" altLang="en-US" dirty="0">
                <a:ea typeface="楷体" panose="02010609060101010101" pitchFamily="49" charset="-122"/>
              </a:rPr>
              <a:t>等分别表示自然数、整数、有理数、实数、复数集合</a:t>
            </a:r>
          </a:p>
        </p:txBody>
      </p:sp>
      <p:sp>
        <p:nvSpPr>
          <p:cNvPr id="268292" name="Rectangle 4">
            <a:extLst>
              <a:ext uri="{FF2B5EF4-FFF2-40B4-BE49-F238E27FC236}">
                <a16:creationId xmlns:a16="http://schemas.microsoft.com/office/drawing/2014/main" id="{F66BDA4B-9BA1-47E4-85EF-EE02B16008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963" y="3284538"/>
            <a:ext cx="11522075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25475" indent="-625475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1090613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4986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906588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314575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771775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3228975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686175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4143375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zh-CN">
                <a:ea typeface="楷体" panose="02010609060101010101" pitchFamily="49" charset="-122"/>
              </a:rPr>
              <a:t>2. </a:t>
            </a:r>
            <a:r>
              <a:rPr lang="zh-CN" altLang="en-US">
                <a:ea typeface="楷体" panose="02010609060101010101" pitchFamily="49" charset="-122"/>
              </a:rPr>
              <a:t>集合表示法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>
                <a:ea typeface="楷体" panose="02010609060101010101" pitchFamily="49" charset="-122"/>
              </a:rPr>
              <a:t>    </a:t>
            </a:r>
            <a:r>
              <a:rPr lang="zh-CN" altLang="en-US">
                <a:solidFill>
                  <a:srgbClr val="A50021"/>
                </a:solidFill>
                <a:ea typeface="楷体" panose="02010609060101010101" pitchFamily="49" charset="-122"/>
              </a:rPr>
              <a:t>枚举法</a:t>
            </a:r>
            <a:r>
              <a:rPr lang="en-US" altLang="zh-CN">
                <a:ea typeface="楷体" panose="02010609060101010101" pitchFamily="49" charset="-122"/>
              </a:rPr>
              <a:t>----</a:t>
            </a:r>
            <a:r>
              <a:rPr lang="zh-CN" altLang="en-US">
                <a:ea typeface="楷体" panose="02010609060101010101" pitchFamily="49" charset="-122"/>
              </a:rPr>
              <a:t>通过列出全体元素来表示集合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>
                <a:ea typeface="楷体" panose="02010609060101010101" pitchFamily="49" charset="-122"/>
              </a:rPr>
              <a:t>    </a:t>
            </a:r>
            <a:r>
              <a:rPr lang="zh-CN" altLang="en-US">
                <a:solidFill>
                  <a:srgbClr val="A50021"/>
                </a:solidFill>
                <a:ea typeface="楷体" panose="02010609060101010101" pitchFamily="49" charset="-122"/>
              </a:rPr>
              <a:t>谓词表示法</a:t>
            </a:r>
            <a:r>
              <a:rPr lang="en-US" altLang="zh-CN">
                <a:ea typeface="楷体" panose="02010609060101010101" pitchFamily="49" charset="-122"/>
              </a:rPr>
              <a:t>----</a:t>
            </a:r>
            <a:r>
              <a:rPr lang="zh-CN" altLang="en-US">
                <a:ea typeface="楷体" panose="02010609060101010101" pitchFamily="49" charset="-122"/>
              </a:rPr>
              <a:t>通过谓词概括集合元素的性质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>
                <a:ea typeface="楷体" panose="02010609060101010101" pitchFamily="49" charset="-122"/>
              </a:rPr>
              <a:t>    实例：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>
                <a:ea typeface="楷体" panose="02010609060101010101" pitchFamily="49" charset="-122"/>
              </a:rPr>
              <a:t>               枚举法  自然数集合 </a:t>
            </a:r>
            <a:r>
              <a:rPr lang="en-US" altLang="zh-CN">
                <a:ea typeface="楷体" panose="02010609060101010101" pitchFamily="49" charset="-122"/>
              </a:rPr>
              <a:t>N={0,1,2,3,…}</a:t>
            </a:r>
          </a:p>
          <a:p>
            <a:pPr eaLnBrk="1" hangingPunct="1">
              <a:lnSpc>
                <a:spcPct val="90000"/>
              </a:lnSpc>
            </a:pPr>
            <a:r>
              <a:rPr lang="en-US" altLang="zh-CN">
                <a:ea typeface="楷体" panose="02010609060101010101" pitchFamily="49" charset="-122"/>
              </a:rPr>
              <a:t>               </a:t>
            </a:r>
            <a:r>
              <a:rPr lang="zh-CN" altLang="en-US">
                <a:ea typeface="楷体" panose="02010609060101010101" pitchFamily="49" charset="-122"/>
              </a:rPr>
              <a:t>谓词法  </a:t>
            </a:r>
            <a:r>
              <a:rPr lang="en-US" altLang="zh-CN" i="1">
                <a:ea typeface="楷体" panose="02010609060101010101" pitchFamily="49" charset="-122"/>
              </a:rPr>
              <a:t>S</a:t>
            </a:r>
            <a:r>
              <a:rPr lang="en-US" altLang="zh-CN">
                <a:ea typeface="楷体" panose="02010609060101010101" pitchFamily="49" charset="-122"/>
              </a:rPr>
              <a:t>={ </a:t>
            </a:r>
            <a:r>
              <a:rPr lang="en-US" altLang="zh-CN" i="1">
                <a:ea typeface="楷体" panose="02010609060101010101" pitchFamily="49" charset="-122"/>
              </a:rPr>
              <a:t>x </a:t>
            </a:r>
            <a:r>
              <a:rPr lang="en-US" altLang="zh-CN">
                <a:ea typeface="楷体" panose="02010609060101010101" pitchFamily="49" charset="-122"/>
              </a:rPr>
              <a:t>| </a:t>
            </a:r>
            <a:r>
              <a:rPr lang="en-US" altLang="zh-CN" i="1">
                <a:ea typeface="楷体" panose="02010609060101010101" pitchFamily="49" charset="-122"/>
              </a:rPr>
              <a:t>x</a:t>
            </a:r>
            <a:r>
              <a:rPr lang="zh-CN" altLang="en-US">
                <a:ea typeface="楷体" panose="02010609060101010101" pitchFamily="49" charset="-122"/>
              </a:rPr>
              <a:t>是实数，</a:t>
            </a:r>
            <a:r>
              <a:rPr lang="en-US" altLang="zh-CN" i="1">
                <a:ea typeface="楷体" panose="02010609060101010101" pitchFamily="49" charset="-122"/>
              </a:rPr>
              <a:t>x</a:t>
            </a:r>
            <a:r>
              <a:rPr lang="en-US" altLang="zh-CN" baseline="30000">
                <a:ea typeface="楷体" panose="02010609060101010101" pitchFamily="49" charset="-122"/>
              </a:rPr>
              <a:t>2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>
                <a:ea typeface="楷体" panose="02010609060101010101" pitchFamily="49" charset="-122"/>
              </a:rPr>
              <a:t>1=0} 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8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8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829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灯片编号占位符 5">
            <a:extLst>
              <a:ext uri="{FF2B5EF4-FFF2-40B4-BE49-F238E27FC236}">
                <a16:creationId xmlns:a16="http://schemas.microsoft.com/office/drawing/2014/main" id="{3AD6F6CC-2827-401F-AA2E-452FACAB13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E68B8258-4D31-409F-9A00-2A7AF870CC6A}" type="slidenum">
              <a:rPr lang="en-US" altLang="zh-CN" sz="1400" b="0" smtClean="0"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40</a:t>
            </a:fld>
            <a:endParaRPr lang="en-US" altLang="zh-CN" sz="1400" b="0">
              <a:ea typeface="楷体" panose="02010609060101010101" pitchFamily="49" charset="-122"/>
            </a:endParaRPr>
          </a:p>
        </p:txBody>
      </p:sp>
      <p:sp>
        <p:nvSpPr>
          <p:cNvPr id="86019" name="Rectangle 2">
            <a:extLst>
              <a:ext uri="{FF2B5EF4-FFF2-40B4-BE49-F238E27FC236}">
                <a16:creationId xmlns:a16="http://schemas.microsoft.com/office/drawing/2014/main" id="{B0FE75E2-9264-4472-9E63-BEECA7DDEE9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解答</a:t>
            </a:r>
          </a:p>
        </p:txBody>
      </p:sp>
      <p:sp>
        <p:nvSpPr>
          <p:cNvPr id="86020" name="Rectangle 3">
            <a:extLst>
              <a:ext uri="{FF2B5EF4-FFF2-40B4-BE49-F238E27FC236}">
                <a16:creationId xmlns:a16="http://schemas.microsoft.com/office/drawing/2014/main" id="{CCA8FB36-20C6-4179-8467-A725D09D130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79425" y="1125538"/>
            <a:ext cx="11449050" cy="3168650"/>
          </a:xfrm>
        </p:spPr>
        <p:txBody>
          <a:bodyPr/>
          <a:lstStyle/>
          <a:p>
            <a:pPr marL="990600" indent="-990600" eaLnBrk="1" hangingPunct="1"/>
            <a:r>
              <a:rPr lang="zh-CN" altLang="en-US">
                <a:ea typeface="楷体" panose="02010609060101010101" pitchFamily="49" charset="-122"/>
              </a:rPr>
              <a:t>解</a:t>
            </a:r>
          </a:p>
          <a:p>
            <a:pPr marL="990600" indent="-990600" eaLnBrk="1" hangingPunct="1"/>
            <a:r>
              <a:rPr lang="en-US" altLang="zh-CN">
                <a:ea typeface="楷体" panose="02010609060101010101" pitchFamily="49" charset="-122"/>
              </a:rPr>
              <a:t>(1)  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en-US" altLang="zh-CN">
                <a:ea typeface="楷体" panose="02010609060101010101" pitchFamily="49" charset="-122"/>
              </a:rPr>
              <a:t>=</a:t>
            </a:r>
            <a:r>
              <a:rPr lang="en-US" altLang="zh-CN" i="1">
                <a:ea typeface="楷体" panose="02010609060101010101" pitchFamily="49" charset="-122"/>
              </a:rPr>
              <a:t>B 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</a:t>
            </a:r>
            <a:r>
              <a:rPr lang="en-US" altLang="zh-CN">
                <a:ea typeface="楷体" panose="02010609060101010101" pitchFamily="49" charset="-122"/>
              </a:rPr>
              <a:t> 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</a:rPr>
              <a:t>=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en-US" altLang="zh-CN">
                <a:ea typeface="楷体" panose="02010609060101010101" pitchFamily="49" charset="-122"/>
              </a:rPr>
              <a:t>=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</a:t>
            </a:r>
            <a:r>
              <a:rPr lang="en-US" altLang="zh-CN">
                <a:ea typeface="楷体" panose="02010609060101010101" pitchFamily="49" charset="-122"/>
              </a:rPr>
              <a:t>. </a:t>
            </a:r>
            <a:r>
              <a:rPr lang="zh-CN" altLang="en-US">
                <a:ea typeface="楷体" panose="02010609060101010101" pitchFamily="49" charset="-122"/>
              </a:rPr>
              <a:t>求解过程如下： </a:t>
            </a:r>
          </a:p>
          <a:p>
            <a:pPr marL="990600" indent="-990600" eaLnBrk="1" hangingPunct="1"/>
            <a:r>
              <a:rPr lang="zh-CN" altLang="en-US">
                <a:ea typeface="楷体" panose="02010609060101010101" pitchFamily="49" charset="-122"/>
              </a:rPr>
              <a:t>由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en-US" altLang="zh-CN">
                <a:ea typeface="楷体" panose="02010609060101010101" pitchFamily="49" charset="-122"/>
              </a:rPr>
              <a:t>=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zh-CN" altLang="en-US">
                <a:ea typeface="楷体" panose="02010609060101010101" pitchFamily="49" charset="-122"/>
              </a:rPr>
              <a:t>得</a:t>
            </a:r>
          </a:p>
          <a:p>
            <a:pPr marL="990600" indent="-990600" eaLnBrk="1" hangingPunct="1"/>
            <a:r>
              <a:rPr lang="zh-CN" altLang="en-US">
                <a:ea typeface="楷体" panose="02010609060101010101" pitchFamily="49" charset="-122"/>
              </a:rPr>
              <a:t>                     </a:t>
            </a:r>
            <a:r>
              <a:rPr lang="en-US" altLang="zh-CN">
                <a:ea typeface="楷体" panose="02010609060101010101" pitchFamily="49" charset="-122"/>
              </a:rPr>
              <a:t>(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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en-US" altLang="zh-CN">
                <a:ea typeface="楷体" panose="02010609060101010101" pitchFamily="49" charset="-122"/>
              </a:rPr>
              <a:t>)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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en-US" altLang="zh-CN">
                <a:ea typeface="楷体" panose="02010609060101010101" pitchFamily="49" charset="-122"/>
              </a:rPr>
              <a:t> = 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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en-US" altLang="zh-CN">
                <a:ea typeface="楷体" panose="02010609060101010101" pitchFamily="49" charset="-122"/>
              </a:rPr>
              <a:t> </a:t>
            </a:r>
          </a:p>
          <a:p>
            <a:pPr marL="990600" indent="-990600" eaLnBrk="1" hangingPunct="1"/>
            <a:r>
              <a:rPr lang="zh-CN" altLang="en-US">
                <a:ea typeface="楷体" panose="02010609060101010101" pitchFamily="49" charset="-122"/>
              </a:rPr>
              <a:t>化简得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en-US" altLang="zh-CN">
                <a:ea typeface="楷体" panose="02010609060101010101" pitchFamily="49" charset="-122"/>
              </a:rPr>
              <a:t>=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</a:t>
            </a:r>
            <a:r>
              <a:rPr lang="en-US" altLang="zh-CN">
                <a:ea typeface="楷体" panose="02010609060101010101" pitchFamily="49" charset="-122"/>
              </a:rPr>
              <a:t>. </a:t>
            </a:r>
            <a:r>
              <a:rPr lang="zh-CN" altLang="en-US">
                <a:ea typeface="楷体" panose="02010609060101010101" pitchFamily="49" charset="-122"/>
              </a:rPr>
              <a:t>再将这个结果代入原来的等式得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</a:rPr>
              <a:t>= 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</a:t>
            </a:r>
            <a:r>
              <a:rPr lang="en-US" altLang="zh-CN">
                <a:ea typeface="楷体" panose="02010609060101010101" pitchFamily="49" charset="-122"/>
              </a:rPr>
              <a:t>. </a:t>
            </a:r>
            <a:r>
              <a:rPr lang="zh-CN" altLang="en-US">
                <a:ea typeface="楷体" panose="02010609060101010101" pitchFamily="49" charset="-122"/>
              </a:rPr>
              <a:t>从而得到必要条件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</a:rPr>
              <a:t>=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en-US" altLang="zh-CN">
                <a:ea typeface="楷体" panose="02010609060101010101" pitchFamily="49" charset="-122"/>
              </a:rPr>
              <a:t>=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</a:t>
            </a:r>
            <a:r>
              <a:rPr lang="en-US" altLang="zh-CN">
                <a:ea typeface="楷体" panose="02010609060101010101" pitchFamily="49" charset="-122"/>
              </a:rPr>
              <a:t>.</a:t>
            </a:r>
          </a:p>
          <a:p>
            <a:pPr marL="990600" indent="-990600" eaLnBrk="1" hangingPunct="1"/>
            <a:r>
              <a:rPr lang="zh-CN" altLang="en-US">
                <a:ea typeface="楷体" panose="02010609060101010101" pitchFamily="49" charset="-122"/>
              </a:rPr>
              <a:t>再验证充分性</a:t>
            </a:r>
            <a:r>
              <a:rPr lang="en-US" altLang="zh-CN">
                <a:ea typeface="楷体" panose="02010609060101010101" pitchFamily="49" charset="-122"/>
              </a:rPr>
              <a:t>. </a:t>
            </a:r>
            <a:r>
              <a:rPr lang="zh-CN" altLang="en-US">
                <a:ea typeface="楷体" panose="02010609060101010101" pitchFamily="49" charset="-122"/>
              </a:rPr>
              <a:t>如果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</a:rPr>
              <a:t>=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en-US" altLang="zh-CN">
                <a:ea typeface="楷体" panose="02010609060101010101" pitchFamily="49" charset="-122"/>
              </a:rPr>
              <a:t>=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</a:t>
            </a:r>
            <a:r>
              <a:rPr lang="zh-CN" altLang="en-US">
                <a:ea typeface="楷体" panose="02010609060101010101" pitchFamily="49" charset="-122"/>
              </a:rPr>
              <a:t>成立，则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en-US" altLang="zh-CN">
                <a:ea typeface="楷体" panose="02010609060101010101" pitchFamily="49" charset="-122"/>
              </a:rPr>
              <a:t>=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</a:t>
            </a:r>
            <a:r>
              <a:rPr lang="en-US" altLang="zh-CN">
                <a:ea typeface="楷体" panose="02010609060101010101" pitchFamily="49" charset="-122"/>
              </a:rPr>
              <a:t>=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zh-CN" altLang="en-US">
                <a:ea typeface="楷体" panose="02010609060101010101" pitchFamily="49" charset="-122"/>
              </a:rPr>
              <a:t>也成立</a:t>
            </a:r>
            <a:r>
              <a:rPr lang="en-US" altLang="zh-CN">
                <a:ea typeface="楷体" panose="02010609060101010101" pitchFamily="49" charset="-122"/>
              </a:rPr>
              <a:t>.</a:t>
            </a:r>
          </a:p>
        </p:txBody>
      </p:sp>
      <p:sp>
        <p:nvSpPr>
          <p:cNvPr id="86021" name="Rectangle 4">
            <a:extLst>
              <a:ext uri="{FF2B5EF4-FFF2-40B4-BE49-F238E27FC236}">
                <a16:creationId xmlns:a16="http://schemas.microsoft.com/office/drawing/2014/main" id="{2127E3DE-A2ED-4358-9C92-C85A8C908C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7988" y="4503738"/>
            <a:ext cx="9791700" cy="1878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990600" indent="-9906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1455738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863725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2271713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6797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31369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35941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40513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45085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/>
            <a:r>
              <a:rPr lang="en-US" altLang="zh-CN">
                <a:ea typeface="楷体" panose="02010609060101010101" pitchFamily="49" charset="-122"/>
              </a:rPr>
              <a:t> (2) 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en-US" altLang="zh-CN">
                <a:ea typeface="楷体" panose="02010609060101010101" pitchFamily="49" charset="-122"/>
              </a:rPr>
              <a:t>=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i="1">
                <a:ea typeface="楷体" panose="02010609060101010101" pitchFamily="49" charset="-122"/>
              </a:rPr>
              <a:t>A 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</a:t>
            </a:r>
            <a:r>
              <a:rPr lang="en-US" altLang="zh-CN">
                <a:ea typeface="楷体" panose="02010609060101010101" pitchFamily="49" charset="-122"/>
              </a:rPr>
              <a:t> 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</a:rPr>
              <a:t>=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en-US" altLang="zh-CN">
                <a:ea typeface="楷体" panose="02010609060101010101" pitchFamily="49" charset="-122"/>
              </a:rPr>
              <a:t>. </a:t>
            </a:r>
            <a:r>
              <a:rPr lang="zh-CN" altLang="en-US">
                <a:ea typeface="楷体" panose="02010609060101010101" pitchFamily="49" charset="-122"/>
              </a:rPr>
              <a:t>求解过程如下：</a:t>
            </a:r>
          </a:p>
          <a:p>
            <a:pPr eaLnBrk="1" hangingPunct="1"/>
            <a:r>
              <a:rPr lang="zh-CN" altLang="en-US">
                <a:ea typeface="楷体" panose="02010609060101010101" pitchFamily="49" charset="-122"/>
              </a:rPr>
              <a:t>充分性是显然的，下面验证必要性</a:t>
            </a:r>
            <a:r>
              <a:rPr lang="en-US" altLang="zh-CN">
                <a:ea typeface="楷体" panose="02010609060101010101" pitchFamily="49" charset="-122"/>
              </a:rPr>
              <a:t>. </a:t>
            </a:r>
            <a:r>
              <a:rPr lang="zh-CN" altLang="en-US">
                <a:ea typeface="楷体" panose="02010609060101010101" pitchFamily="49" charset="-122"/>
              </a:rPr>
              <a:t>由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en-US" altLang="zh-CN">
                <a:ea typeface="楷体" panose="02010609060101010101" pitchFamily="49" charset="-122"/>
              </a:rPr>
              <a:t>=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zh-CN" altLang="en-US">
                <a:ea typeface="楷体" panose="02010609060101010101" pitchFamily="49" charset="-122"/>
              </a:rPr>
              <a:t>得 </a:t>
            </a:r>
            <a:r>
              <a:rPr lang="en-US" altLang="zh-CN">
                <a:ea typeface="楷体" panose="02010609060101010101" pitchFamily="49" charset="-122"/>
              </a:rPr>
              <a:t>(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en-US" altLang="zh-CN">
                <a:ea typeface="楷体" panose="02010609060101010101" pitchFamily="49" charset="-122"/>
              </a:rPr>
              <a:t>)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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</a:rPr>
              <a:t>=(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</a:rPr>
              <a:t>)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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endParaRPr lang="en-US" altLang="zh-CN"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>
                <a:ea typeface="楷体" panose="02010609060101010101" pitchFamily="49" charset="-122"/>
              </a:rPr>
              <a:t>从而有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</a:rPr>
              <a:t>=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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en-US" altLang="zh-CN">
                <a:ea typeface="楷体" panose="02010609060101010101" pitchFamily="49" charset="-122"/>
              </a:rPr>
              <a:t>, </a:t>
            </a:r>
            <a:r>
              <a:rPr lang="zh-CN" altLang="en-US">
                <a:ea typeface="楷体" panose="02010609060101010101" pitchFamily="49" charset="-122"/>
              </a:rPr>
              <a:t>即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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en-US" altLang="zh-CN">
                <a:ea typeface="楷体" panose="02010609060101010101" pitchFamily="49" charset="-122"/>
              </a:rPr>
              <a:t>. </a:t>
            </a:r>
            <a:r>
              <a:rPr lang="zh-CN" altLang="en-US">
                <a:ea typeface="楷体" panose="02010609060101010101" pitchFamily="49" charset="-122"/>
              </a:rPr>
              <a:t>同理可证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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</a:rPr>
              <a:t>.</a:t>
            </a:r>
          </a:p>
        </p:txBody>
      </p:sp>
    </p:spTree>
  </p:cSld>
  <p:clrMapOvr>
    <a:masterClrMapping/>
  </p:clrMapOvr>
  <p:transition spd="slow">
    <p:fad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灯片编号占位符 5">
            <a:extLst>
              <a:ext uri="{FF2B5EF4-FFF2-40B4-BE49-F238E27FC236}">
                <a16:creationId xmlns:a16="http://schemas.microsoft.com/office/drawing/2014/main" id="{9D4358C8-69C9-40D9-8D08-1D54D2FB47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6107997-FBDB-4773-915D-8D22620A1BDE}" type="slidenum">
              <a:rPr lang="en-US" altLang="zh-CN" sz="1400" b="0" smtClean="0"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41</a:t>
            </a:fld>
            <a:endParaRPr lang="en-US" altLang="zh-CN" sz="1400" b="0">
              <a:ea typeface="楷体" panose="02010609060101010101" pitchFamily="49" charset="-122"/>
            </a:endParaRPr>
          </a:p>
        </p:txBody>
      </p:sp>
      <p:sp>
        <p:nvSpPr>
          <p:cNvPr id="88067" name="Rectangle 2">
            <a:extLst>
              <a:ext uri="{FF2B5EF4-FFF2-40B4-BE49-F238E27FC236}">
                <a16:creationId xmlns:a16="http://schemas.microsoft.com/office/drawing/2014/main" id="{A8B27FA5-A22C-4800-84F1-9B5A66E1A75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解答</a:t>
            </a:r>
          </a:p>
        </p:txBody>
      </p:sp>
      <p:sp>
        <p:nvSpPr>
          <p:cNvPr id="88068" name="Rectangle 3">
            <a:extLst>
              <a:ext uri="{FF2B5EF4-FFF2-40B4-BE49-F238E27FC236}">
                <a16:creationId xmlns:a16="http://schemas.microsoft.com/office/drawing/2014/main" id="{7AD93954-7348-4A70-915D-4E9E59AE822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81200" y="1412875"/>
            <a:ext cx="8218488" cy="1871663"/>
          </a:xfrm>
        </p:spPr>
        <p:txBody>
          <a:bodyPr/>
          <a:lstStyle/>
          <a:p>
            <a:pPr eaLnBrk="1" hangingPunct="1"/>
            <a:r>
              <a:rPr lang="en-US" altLang="zh-CN">
                <a:ea typeface="楷体" panose="02010609060101010101" pitchFamily="49" charset="-122"/>
              </a:rPr>
              <a:t>(3) 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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en-US" altLang="zh-CN">
                <a:ea typeface="楷体" panose="02010609060101010101" pitchFamily="49" charset="-122"/>
              </a:rPr>
              <a:t>=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</a:t>
            </a:r>
            <a:r>
              <a:rPr lang="en-US" altLang="zh-CN" i="1">
                <a:ea typeface="楷体" panose="02010609060101010101" pitchFamily="49" charset="-122"/>
              </a:rPr>
              <a:t>B 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</a:t>
            </a:r>
            <a:r>
              <a:rPr lang="en-US" altLang="zh-CN">
                <a:ea typeface="楷体" panose="02010609060101010101" pitchFamily="49" charset="-122"/>
              </a:rPr>
              <a:t> 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</a:rPr>
              <a:t>=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en-US" altLang="zh-CN">
                <a:ea typeface="楷体" panose="02010609060101010101" pitchFamily="49" charset="-122"/>
              </a:rPr>
              <a:t>. </a:t>
            </a:r>
            <a:r>
              <a:rPr lang="zh-CN" altLang="en-US">
                <a:ea typeface="楷体" panose="02010609060101010101" pitchFamily="49" charset="-122"/>
              </a:rPr>
              <a:t>求解过程如下：</a:t>
            </a:r>
          </a:p>
          <a:p>
            <a:pPr eaLnBrk="1" hangingPunct="1"/>
            <a:r>
              <a:rPr lang="zh-CN" altLang="en-US">
                <a:ea typeface="楷体" panose="02010609060101010101" pitchFamily="49" charset="-122"/>
              </a:rPr>
              <a:t>充分性是显然的，下面验证必要性</a:t>
            </a:r>
            <a:r>
              <a:rPr lang="en-US" altLang="zh-CN">
                <a:ea typeface="楷体" panose="02010609060101010101" pitchFamily="49" charset="-122"/>
              </a:rPr>
              <a:t>. </a:t>
            </a:r>
            <a:r>
              <a:rPr lang="zh-CN" altLang="en-US">
                <a:ea typeface="楷体" panose="02010609060101010101" pitchFamily="49" charset="-122"/>
              </a:rPr>
              <a:t>由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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en-US" altLang="zh-CN">
                <a:ea typeface="楷体" panose="02010609060101010101" pitchFamily="49" charset="-122"/>
              </a:rPr>
              <a:t>=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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zh-CN" altLang="en-US">
                <a:ea typeface="楷体" panose="02010609060101010101" pitchFamily="49" charset="-122"/>
              </a:rPr>
              <a:t>得</a:t>
            </a:r>
          </a:p>
          <a:p>
            <a:pPr eaLnBrk="1" hangingPunct="1"/>
            <a:r>
              <a:rPr lang="zh-CN" altLang="en-US">
                <a:ea typeface="楷体" panose="02010609060101010101" pitchFamily="49" charset="-122"/>
              </a:rPr>
              <a:t>                 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</a:t>
            </a:r>
            <a:r>
              <a:rPr lang="en-US" altLang="zh-CN">
                <a:ea typeface="楷体" panose="02010609060101010101" pitchFamily="49" charset="-122"/>
              </a:rPr>
              <a:t>(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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en-US" altLang="zh-CN">
                <a:ea typeface="楷体" panose="02010609060101010101" pitchFamily="49" charset="-122"/>
              </a:rPr>
              <a:t>) = 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</a:t>
            </a:r>
            <a:r>
              <a:rPr lang="en-US" altLang="zh-CN">
                <a:ea typeface="楷体" panose="02010609060101010101" pitchFamily="49" charset="-122"/>
              </a:rPr>
              <a:t>(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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en-US" altLang="zh-CN">
                <a:ea typeface="楷体" panose="02010609060101010101" pitchFamily="49" charset="-122"/>
              </a:rPr>
              <a:t>)</a:t>
            </a:r>
          </a:p>
          <a:p>
            <a:pPr eaLnBrk="1" hangingPunct="1"/>
            <a:r>
              <a:rPr lang="zh-CN" altLang="en-US">
                <a:ea typeface="楷体" panose="02010609060101010101" pitchFamily="49" charset="-122"/>
              </a:rPr>
              <a:t>化简得</a:t>
            </a:r>
            <a:r>
              <a:rPr lang="en-US" altLang="zh-CN" i="1">
                <a:ea typeface="楷体" panose="02010609060101010101" pitchFamily="49" charset="-122"/>
              </a:rPr>
              <a:t>A </a:t>
            </a:r>
            <a:r>
              <a:rPr lang="en-US" altLang="zh-CN">
                <a:ea typeface="楷体" panose="02010609060101010101" pitchFamily="49" charset="-122"/>
              </a:rPr>
              <a:t>=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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zh-CN" altLang="en-US">
                <a:ea typeface="楷体" panose="02010609060101010101" pitchFamily="49" charset="-122"/>
              </a:rPr>
              <a:t>，从而有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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en-US" altLang="zh-CN">
                <a:ea typeface="楷体" panose="02010609060101010101" pitchFamily="49" charset="-122"/>
              </a:rPr>
              <a:t>. </a:t>
            </a:r>
            <a:r>
              <a:rPr lang="zh-CN" altLang="en-US">
                <a:ea typeface="楷体" panose="02010609060101010101" pitchFamily="49" charset="-122"/>
              </a:rPr>
              <a:t>类似可以证明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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</a:rPr>
              <a:t>.      </a:t>
            </a:r>
          </a:p>
        </p:txBody>
      </p:sp>
      <p:sp>
        <p:nvSpPr>
          <p:cNvPr id="88069" name="Rectangle 4">
            <a:extLst>
              <a:ext uri="{FF2B5EF4-FFF2-40B4-BE49-F238E27FC236}">
                <a16:creationId xmlns:a16="http://schemas.microsoft.com/office/drawing/2014/main" id="{75AF8EFA-4654-4D36-8579-B3B0D177C7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92313" y="3500438"/>
            <a:ext cx="8208962" cy="2736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/>
            <a:r>
              <a:rPr lang="en-US" altLang="zh-CN">
                <a:ea typeface="楷体" panose="02010609060101010101" pitchFamily="49" charset="-122"/>
              </a:rPr>
              <a:t>(4)  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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en-US" altLang="zh-CN">
                <a:ea typeface="楷体" panose="02010609060101010101" pitchFamily="49" charset="-122"/>
              </a:rPr>
              <a:t>=</a:t>
            </a:r>
            <a:r>
              <a:rPr lang="en-US" altLang="zh-CN" i="1">
                <a:ea typeface="楷体" panose="02010609060101010101" pitchFamily="49" charset="-122"/>
              </a:rPr>
              <a:t>A 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</a:t>
            </a:r>
            <a:r>
              <a:rPr lang="en-US" altLang="zh-CN">
                <a:ea typeface="楷体" panose="02010609060101010101" pitchFamily="49" charset="-122"/>
              </a:rPr>
              <a:t> 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en-US" altLang="zh-CN">
                <a:ea typeface="楷体" panose="02010609060101010101" pitchFamily="49" charset="-122"/>
              </a:rPr>
              <a:t>=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</a:t>
            </a:r>
            <a:r>
              <a:rPr lang="en-US" altLang="zh-CN">
                <a:ea typeface="楷体" panose="02010609060101010101" pitchFamily="49" charset="-122"/>
              </a:rPr>
              <a:t>. </a:t>
            </a:r>
            <a:r>
              <a:rPr lang="zh-CN" altLang="en-US">
                <a:ea typeface="楷体" panose="02010609060101010101" pitchFamily="49" charset="-122"/>
              </a:rPr>
              <a:t>求解过程如下：</a:t>
            </a:r>
          </a:p>
          <a:p>
            <a:pPr eaLnBrk="1" hangingPunct="1"/>
            <a:r>
              <a:rPr lang="zh-CN" altLang="en-US">
                <a:ea typeface="楷体" panose="02010609060101010101" pitchFamily="49" charset="-122"/>
              </a:rPr>
              <a:t>充分性是显然的，下面验证必要性</a:t>
            </a:r>
            <a:r>
              <a:rPr lang="en-US" altLang="zh-CN">
                <a:ea typeface="楷体" panose="02010609060101010101" pitchFamily="49" charset="-122"/>
              </a:rPr>
              <a:t>. </a:t>
            </a:r>
            <a:r>
              <a:rPr lang="zh-CN" altLang="en-US">
                <a:ea typeface="楷体" panose="02010609060101010101" pitchFamily="49" charset="-122"/>
              </a:rPr>
              <a:t>由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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en-US" altLang="zh-CN">
                <a:ea typeface="楷体" panose="02010609060101010101" pitchFamily="49" charset="-122"/>
              </a:rPr>
              <a:t> = 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zh-CN" altLang="en-US">
                <a:ea typeface="楷体" panose="02010609060101010101" pitchFamily="49" charset="-122"/>
              </a:rPr>
              <a:t>得</a:t>
            </a:r>
          </a:p>
          <a:p>
            <a:pPr eaLnBrk="1" hangingPunct="1"/>
            <a:r>
              <a:rPr lang="zh-CN" altLang="en-US">
                <a:ea typeface="楷体" panose="02010609060101010101" pitchFamily="49" charset="-122"/>
              </a:rPr>
              <a:t>                       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</a:t>
            </a:r>
            <a:r>
              <a:rPr lang="en-US" altLang="zh-CN">
                <a:ea typeface="楷体" panose="02010609060101010101" pitchFamily="49" charset="-122"/>
              </a:rPr>
              <a:t>(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</a:t>
            </a:r>
            <a:r>
              <a:rPr lang="en-US" altLang="zh-CN" i="1">
                <a:ea typeface="楷体" panose="02010609060101010101" pitchFamily="49" charset="-122"/>
              </a:rPr>
              <a:t>B</a:t>
            </a:r>
            <a:r>
              <a:rPr lang="en-US" altLang="zh-CN">
                <a:ea typeface="楷体" panose="02010609060101010101" pitchFamily="49" charset="-122"/>
              </a:rPr>
              <a:t>) = 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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endParaRPr lang="en-US" altLang="zh-CN"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>
                <a:ea typeface="楷体" panose="02010609060101010101" pitchFamily="49" charset="-122"/>
              </a:rPr>
              <a:t>根据结合律有</a:t>
            </a:r>
          </a:p>
          <a:p>
            <a:pPr eaLnBrk="1" hangingPunct="1"/>
            <a:r>
              <a:rPr lang="zh-CN" altLang="en-US">
                <a:ea typeface="楷体" panose="02010609060101010101" pitchFamily="49" charset="-122"/>
              </a:rPr>
              <a:t>                        </a:t>
            </a:r>
            <a:r>
              <a:rPr lang="en-US" altLang="zh-CN">
                <a:ea typeface="楷体" panose="02010609060101010101" pitchFamily="49" charset="-122"/>
              </a:rPr>
              <a:t>(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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</a:rPr>
              <a:t>)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</a:t>
            </a:r>
            <a:r>
              <a:rPr lang="en-US" altLang="zh-CN" i="1">
                <a:ea typeface="楷体" panose="02010609060101010101" pitchFamily="49" charset="-122"/>
              </a:rPr>
              <a:t>B </a:t>
            </a:r>
            <a:r>
              <a:rPr lang="en-US" altLang="zh-CN">
                <a:ea typeface="楷体" panose="02010609060101010101" pitchFamily="49" charset="-122"/>
              </a:rPr>
              <a:t>= 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</a:t>
            </a:r>
            <a:r>
              <a:rPr lang="en-US" altLang="zh-CN" i="1">
                <a:ea typeface="楷体" panose="02010609060101010101" pitchFamily="49" charset="-122"/>
              </a:rPr>
              <a:t>A</a:t>
            </a:r>
            <a:endParaRPr lang="en-US" altLang="zh-CN"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>
                <a:ea typeface="楷体" panose="02010609060101010101" pitchFamily="49" charset="-122"/>
              </a:rPr>
              <a:t>即 </a:t>
            </a:r>
            <a:r>
              <a:rPr lang="zh-CN" altLang="en-US">
                <a:ea typeface="楷体" panose="02010609060101010101" pitchFamily="49" charset="-122"/>
                <a:sym typeface="Symbol" panose="05050102010706020507" pitchFamily="18" charset="2"/>
              </a:rPr>
              <a:t></a:t>
            </a:r>
            <a:r>
              <a:rPr lang="en-US" altLang="zh-CN" i="1">
                <a:ea typeface="楷体" panose="02010609060101010101" pitchFamily="49" charset="-122"/>
              </a:rPr>
              <a:t>B </a:t>
            </a:r>
            <a:r>
              <a:rPr lang="en-US" altLang="zh-CN">
                <a:ea typeface="楷体" panose="02010609060101010101" pitchFamily="49" charset="-122"/>
              </a:rPr>
              <a:t>= 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</a:t>
            </a:r>
            <a:r>
              <a:rPr lang="en-US" altLang="zh-CN">
                <a:ea typeface="楷体" panose="02010609060101010101" pitchFamily="49" charset="-122"/>
              </a:rPr>
              <a:t>, </a:t>
            </a:r>
            <a:r>
              <a:rPr lang="zh-CN" altLang="en-US">
                <a:ea typeface="楷体" panose="02010609060101010101" pitchFamily="49" charset="-122"/>
              </a:rPr>
              <a:t>就是</a:t>
            </a:r>
            <a:r>
              <a:rPr lang="en-US" altLang="zh-CN" i="1">
                <a:ea typeface="楷体" panose="02010609060101010101" pitchFamily="49" charset="-122"/>
              </a:rPr>
              <a:t>B </a:t>
            </a:r>
            <a:r>
              <a:rPr lang="en-US" altLang="zh-CN">
                <a:ea typeface="楷体" panose="02010609060101010101" pitchFamily="49" charset="-122"/>
              </a:rPr>
              <a:t>= 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</a:t>
            </a:r>
            <a:r>
              <a:rPr lang="en-US" altLang="zh-CN">
                <a:ea typeface="楷体" panose="02010609060101010101" pitchFamily="49" charset="-122"/>
              </a:rPr>
              <a:t>. </a:t>
            </a:r>
          </a:p>
        </p:txBody>
      </p:sp>
    </p:spTree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灯片编号占位符 5">
            <a:extLst>
              <a:ext uri="{FF2B5EF4-FFF2-40B4-BE49-F238E27FC236}">
                <a16:creationId xmlns:a16="http://schemas.microsoft.com/office/drawing/2014/main" id="{FC797CB6-830C-4D90-8224-86CA58EB1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7EF05D94-3DC1-421A-B3BE-D024EC12C2A7}" type="slidenum">
              <a:rPr lang="en-US" altLang="zh-CN" sz="1400" b="0" smtClean="0"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5</a:t>
            </a:fld>
            <a:endParaRPr lang="en-US" altLang="zh-CN" sz="1400" b="0">
              <a:ea typeface="楷体" panose="02010609060101010101" pitchFamily="49" charset="-122"/>
            </a:endParaRPr>
          </a:p>
        </p:txBody>
      </p:sp>
      <p:sp>
        <p:nvSpPr>
          <p:cNvPr id="12291" name="Rectangle 2">
            <a:extLst>
              <a:ext uri="{FF2B5EF4-FFF2-40B4-BE49-F238E27FC236}">
                <a16:creationId xmlns:a16="http://schemas.microsoft.com/office/drawing/2014/main" id="{457A6E1C-5327-42BE-8A34-FB21CF69CB9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zh-CN" altLang="en-US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元素与集合</a:t>
            </a:r>
          </a:p>
        </p:txBody>
      </p:sp>
      <p:pic>
        <p:nvPicPr>
          <p:cNvPr id="12292" name="Picture 5" descr="图片1">
            <a:extLst>
              <a:ext uri="{FF2B5EF4-FFF2-40B4-BE49-F238E27FC236}">
                <a16:creationId xmlns:a16="http://schemas.microsoft.com/office/drawing/2014/main" id="{E37BBF44-61E8-434D-A2B3-A3660491F3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2184" y="1700808"/>
            <a:ext cx="3386138" cy="3367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3" name="Text Box 9">
            <a:extLst>
              <a:ext uri="{FF2B5EF4-FFF2-40B4-BE49-F238E27FC236}">
                <a16:creationId xmlns:a16="http://schemas.microsoft.com/office/drawing/2014/main" id="{6271679C-367E-4242-A675-F690023634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5360" y="1350963"/>
            <a:ext cx="7128792" cy="5377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625475" indent="-625475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dirty="0">
                <a:ea typeface="楷体" panose="02010609060101010101" pitchFamily="49" charset="-122"/>
              </a:rPr>
              <a:t>1.  </a:t>
            </a:r>
            <a:r>
              <a:rPr lang="zh-CN" altLang="en-US" dirty="0">
                <a:ea typeface="楷体" panose="02010609060101010101" pitchFamily="49" charset="-122"/>
              </a:rPr>
              <a:t>集合的元素具有的性质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dirty="0">
                <a:ea typeface="楷体" panose="02010609060101010101" pitchFamily="49" charset="-122"/>
              </a:rPr>
              <a:t>     无序性：元素列出的顺序无关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dirty="0">
                <a:ea typeface="楷体" panose="02010609060101010101" pitchFamily="49" charset="-122"/>
              </a:rPr>
              <a:t>     相异性：集合的每个元素只计数一次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dirty="0">
                <a:ea typeface="楷体" panose="02010609060101010101" pitchFamily="49" charset="-122"/>
              </a:rPr>
              <a:t>      确定性：对任何元素和集合都能确定这个元素是  </a:t>
            </a:r>
            <a:endParaRPr lang="en-US" altLang="zh-CN" dirty="0"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dirty="0">
                <a:ea typeface="楷体" panose="02010609060101010101" pitchFamily="49" charset="-122"/>
              </a:rPr>
              <a:t>                      </a:t>
            </a:r>
            <a:r>
              <a:rPr lang="zh-CN" altLang="en-US" dirty="0">
                <a:ea typeface="楷体" panose="02010609060101010101" pitchFamily="49" charset="-122"/>
              </a:rPr>
              <a:t>否为该集合的元素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dirty="0">
                <a:ea typeface="楷体" panose="02010609060101010101" pitchFamily="49" charset="-122"/>
              </a:rPr>
              <a:t>      任意性：集合的元素也可以是集合</a:t>
            </a: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buClrTx/>
              <a:buFontTx/>
              <a:buNone/>
            </a:pPr>
            <a:r>
              <a:rPr lang="en-US" altLang="zh-CN" dirty="0">
                <a:ea typeface="楷体" panose="02010609060101010101" pitchFamily="49" charset="-122"/>
              </a:rPr>
              <a:t>2</a:t>
            </a:r>
            <a:r>
              <a:rPr lang="zh-CN" altLang="en-US" dirty="0">
                <a:ea typeface="楷体" panose="02010609060101010101" pitchFamily="49" charset="-122"/>
              </a:rPr>
              <a:t>．元素与集合的关系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dirty="0">
                <a:ea typeface="楷体" panose="02010609060101010101" pitchFamily="49" charset="-122"/>
              </a:rPr>
              <a:t>      隶属关系：</a:t>
            </a:r>
            <a:r>
              <a:rPr lang="zh-CN" altLang="en-US" dirty="0"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zh-CN" altLang="en-US" dirty="0">
                <a:ea typeface="楷体" panose="02010609060101010101" pitchFamily="49" charset="-122"/>
              </a:rPr>
              <a:t>或者</a:t>
            </a:r>
            <a:r>
              <a:rPr lang="zh-CN" altLang="en-US" dirty="0">
                <a:ea typeface="楷体" panose="02010609060101010101" pitchFamily="49" charset="-122"/>
                <a:sym typeface="Symbol" panose="05050102010706020507" pitchFamily="18" charset="2"/>
              </a:rPr>
              <a:t></a:t>
            </a:r>
            <a:endParaRPr lang="zh-CN" altLang="en-US" dirty="0"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buClrTx/>
              <a:buFontTx/>
              <a:buNone/>
            </a:pPr>
            <a:r>
              <a:rPr lang="en-US" altLang="zh-CN" dirty="0">
                <a:ea typeface="楷体" panose="02010609060101010101" pitchFamily="49" charset="-122"/>
              </a:rPr>
              <a:t>3</a:t>
            </a:r>
            <a:r>
              <a:rPr lang="zh-CN" altLang="en-US" dirty="0">
                <a:ea typeface="楷体" panose="02010609060101010101" pitchFamily="49" charset="-122"/>
              </a:rPr>
              <a:t>．集合的树型层次结构</a:t>
            </a:r>
          </a:p>
        </p:txBody>
      </p:sp>
      <p:sp>
        <p:nvSpPr>
          <p:cNvPr id="12294" name="Rectangle 10">
            <a:extLst>
              <a:ext uri="{FF2B5EF4-FFF2-40B4-BE49-F238E27FC236}">
                <a16:creationId xmlns:a16="http://schemas.microsoft.com/office/drawing/2014/main" id="{2C1E34C8-E6BE-4AC5-A7E0-2B6E796A02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76320" y="5517232"/>
            <a:ext cx="1711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i="1" dirty="0">
                <a:solidFill>
                  <a:srgbClr val="000000"/>
                </a:solidFill>
                <a:ea typeface="楷体" panose="02010609060101010101" pitchFamily="49" charset="-122"/>
                <a:sym typeface="Symbol" panose="05050102010706020507" pitchFamily="18" charset="2"/>
              </a:rPr>
              <a:t>d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sym typeface="Symbol" panose="05050102010706020507" pitchFamily="18" charset="2"/>
              </a:rPr>
              <a:t> </a:t>
            </a:r>
            <a:r>
              <a:rPr lang="en-US" altLang="zh-CN" i="1" dirty="0">
                <a:solidFill>
                  <a:srgbClr val="000000"/>
                </a:solidFill>
                <a:ea typeface="楷体" panose="02010609060101010101" pitchFamily="49" charset="-122"/>
                <a:sym typeface="Symbol" panose="05050102010706020507" pitchFamily="18" charset="2"/>
              </a:rPr>
              <a:t>A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sym typeface="Symbol" panose="05050102010706020507" pitchFamily="18" charset="2"/>
              </a:rPr>
              <a:t> , </a:t>
            </a:r>
            <a:r>
              <a:rPr lang="en-US" altLang="zh-CN" i="1" dirty="0">
                <a:solidFill>
                  <a:srgbClr val="000000"/>
                </a:solidFill>
                <a:ea typeface="楷体" panose="02010609060101010101" pitchFamily="49" charset="-122"/>
                <a:sym typeface="Symbol" panose="05050102010706020507" pitchFamily="18" charset="2"/>
              </a:rPr>
              <a:t>a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sym typeface="Symbol" panose="05050102010706020507" pitchFamily="18" charset="2"/>
              </a:rPr>
              <a:t> </a:t>
            </a:r>
            <a:r>
              <a:rPr lang="en-US" altLang="zh-CN" i="1" dirty="0">
                <a:solidFill>
                  <a:srgbClr val="000000"/>
                </a:solidFill>
                <a:ea typeface="楷体" panose="02010609060101010101" pitchFamily="49" charset="-122"/>
                <a:sym typeface="Symbol" panose="05050102010706020507" pitchFamily="18" charset="2"/>
              </a:rPr>
              <a:t>A</a:t>
            </a:r>
          </a:p>
        </p:txBody>
      </p:sp>
    </p:spTree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灯片编号占位符 6">
            <a:extLst>
              <a:ext uri="{FF2B5EF4-FFF2-40B4-BE49-F238E27FC236}">
                <a16:creationId xmlns:a16="http://schemas.microsoft.com/office/drawing/2014/main" id="{BD0ED8CF-E72D-4F70-A890-5F43AE636A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6B91A255-25CC-4116-B376-C2D57DE202CF}" type="slidenum">
              <a:rPr lang="en-US" altLang="zh-CN" sz="1400" b="0" smtClean="0"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6</a:t>
            </a:fld>
            <a:endParaRPr lang="en-US" altLang="zh-CN" sz="1400" b="0">
              <a:ea typeface="楷体" panose="02010609060101010101" pitchFamily="49" charset="-122"/>
            </a:endParaRPr>
          </a:p>
        </p:txBody>
      </p:sp>
      <p:sp>
        <p:nvSpPr>
          <p:cNvPr id="14339" name="Rectangle 2">
            <a:extLst>
              <a:ext uri="{FF2B5EF4-FFF2-40B4-BE49-F238E27FC236}">
                <a16:creationId xmlns:a16="http://schemas.microsoft.com/office/drawing/2014/main" id="{D3C8C8D1-5FB0-48CF-951A-E425153B33A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640013" y="260350"/>
            <a:ext cx="8161337" cy="417513"/>
          </a:xfrm>
        </p:spPr>
        <p:txBody>
          <a:bodyPr/>
          <a:lstStyle/>
          <a:p>
            <a:pPr algn="ctr" eaLnBrk="1" hangingPunct="1"/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集合与集合</a:t>
            </a:r>
          </a:p>
        </p:txBody>
      </p:sp>
      <p:sp>
        <p:nvSpPr>
          <p:cNvPr id="14340" name="Rectangle 3">
            <a:extLst>
              <a:ext uri="{FF2B5EF4-FFF2-40B4-BE49-F238E27FC236}">
                <a16:creationId xmlns:a16="http://schemas.microsoft.com/office/drawing/2014/main" id="{C6AC647F-4408-412B-985A-E25021B13763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1981200" y="1268413"/>
            <a:ext cx="8507288" cy="4976812"/>
          </a:xfrm>
        </p:spPr>
        <p:txBody>
          <a:bodyPr/>
          <a:lstStyle/>
          <a:p>
            <a:pPr marL="457200" indent="-457200" eaLnBrk="1" hangingPunct="1">
              <a:lnSpc>
                <a:spcPct val="150000"/>
              </a:lnSpc>
            </a:pPr>
            <a:r>
              <a:rPr lang="zh-CN" altLang="en-US" dirty="0">
                <a:ea typeface="楷体" panose="02010609060101010101" pitchFamily="49" charset="-122"/>
              </a:rPr>
              <a:t>集合与集合之间的关系：</a:t>
            </a:r>
            <a:r>
              <a:rPr lang="zh-CN" altLang="en-US" dirty="0">
                <a:ea typeface="楷体" panose="02010609060101010101" pitchFamily="49" charset="-122"/>
                <a:sym typeface="Symbol" panose="05050102010706020507" pitchFamily="18" charset="2"/>
              </a:rPr>
              <a:t></a:t>
            </a:r>
            <a:r>
              <a:rPr lang="en-US" altLang="zh-CN" dirty="0">
                <a:ea typeface="楷体" panose="02010609060101010101" pitchFamily="49" charset="-122"/>
              </a:rPr>
              <a:t>, =, ⊈, 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</a:t>
            </a:r>
            <a:r>
              <a:rPr lang="en-US" altLang="zh-CN" dirty="0">
                <a:ea typeface="楷体" panose="02010609060101010101" pitchFamily="49" charset="-122"/>
              </a:rPr>
              <a:t>, 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</a:t>
            </a:r>
            <a:r>
              <a:rPr lang="en-US" altLang="zh-CN" dirty="0">
                <a:ea typeface="楷体" panose="02010609060101010101" pitchFamily="49" charset="-122"/>
              </a:rPr>
              <a:t>, 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</a:t>
            </a:r>
            <a:endParaRPr lang="en-US" altLang="zh-CN" i="1" dirty="0"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50000"/>
              </a:lnSpc>
            </a:pPr>
            <a:r>
              <a:rPr lang="zh-CN" altLang="en-US" dirty="0">
                <a:solidFill>
                  <a:srgbClr val="A50021"/>
                </a:solidFill>
                <a:ea typeface="楷体" panose="02010609060101010101" pitchFamily="49" charset="-122"/>
              </a:rPr>
              <a:t>定义</a:t>
            </a:r>
            <a:r>
              <a:rPr lang="en-US" altLang="zh-CN" dirty="0">
                <a:solidFill>
                  <a:srgbClr val="A50021"/>
                </a:solidFill>
                <a:ea typeface="楷体" panose="02010609060101010101" pitchFamily="49" charset="-122"/>
              </a:rPr>
              <a:t>6.1</a:t>
            </a:r>
            <a:r>
              <a:rPr lang="en-US" altLang="zh-CN" i="1" dirty="0">
                <a:ea typeface="楷体" panose="02010609060101010101" pitchFamily="49" charset="-122"/>
              </a:rPr>
              <a:t>    A</a:t>
            </a:r>
            <a:r>
              <a:rPr lang="en-US" altLang="zh-CN" dirty="0">
                <a:ea typeface="楷体" panose="02010609060101010101" pitchFamily="49" charset="-122"/>
              </a:rPr>
              <a:t> 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</a:t>
            </a:r>
            <a:r>
              <a:rPr lang="en-US" altLang="zh-CN" dirty="0">
                <a:ea typeface="楷体" panose="02010609060101010101" pitchFamily="49" charset="-122"/>
              </a:rPr>
              <a:t> </a:t>
            </a:r>
            <a:r>
              <a:rPr lang="en-US" altLang="zh-CN" i="1" dirty="0">
                <a:ea typeface="楷体" panose="02010609060101010101" pitchFamily="49" charset="-122"/>
              </a:rPr>
              <a:t>B</a:t>
            </a:r>
            <a:r>
              <a:rPr lang="en-US" altLang="zh-CN" dirty="0">
                <a:ea typeface="楷体" panose="02010609060101010101" pitchFamily="49" charset="-122"/>
              </a:rPr>
              <a:t>  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 </a:t>
            </a:r>
            <a:r>
              <a:rPr lang="en-US" altLang="zh-CN" i="1" dirty="0">
                <a:ea typeface="楷体" panose="02010609060101010101" pitchFamily="49" charset="-122"/>
              </a:rPr>
              <a:t>x</a:t>
            </a:r>
            <a:r>
              <a:rPr lang="en-US" altLang="zh-CN" dirty="0">
                <a:ea typeface="楷体" panose="02010609060101010101" pitchFamily="49" charset="-122"/>
              </a:rPr>
              <a:t> ( </a:t>
            </a:r>
            <a:r>
              <a:rPr lang="en-US" altLang="zh-CN" i="1" dirty="0" err="1">
                <a:ea typeface="楷体" panose="02010609060101010101" pitchFamily="49" charset="-122"/>
              </a:rPr>
              <a:t>x</a:t>
            </a:r>
            <a:r>
              <a:rPr lang="en-US" altLang="zh-CN" dirty="0" err="1"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en-US" altLang="zh-CN" i="1" dirty="0" err="1">
                <a:ea typeface="楷体" panose="02010609060101010101" pitchFamily="49" charset="-122"/>
              </a:rPr>
              <a:t>A</a:t>
            </a:r>
            <a:r>
              <a:rPr lang="en-US" altLang="zh-CN" i="1" dirty="0">
                <a:ea typeface="楷体" panose="02010609060101010101" pitchFamily="49" charset="-122"/>
              </a:rPr>
              <a:t> 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 </a:t>
            </a:r>
            <a:r>
              <a:rPr lang="en-US" altLang="zh-CN" i="1" dirty="0" err="1">
                <a:ea typeface="楷体" panose="02010609060101010101" pitchFamily="49" charset="-122"/>
              </a:rPr>
              <a:t>x</a:t>
            </a:r>
            <a:r>
              <a:rPr lang="en-US" altLang="zh-CN" dirty="0" err="1"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en-US" altLang="zh-CN" i="1" dirty="0" err="1">
                <a:ea typeface="楷体" panose="02010609060101010101" pitchFamily="49" charset="-122"/>
              </a:rPr>
              <a:t>B</a:t>
            </a:r>
            <a:r>
              <a:rPr lang="en-US" altLang="zh-CN" i="1" dirty="0">
                <a:ea typeface="楷体" panose="02010609060101010101" pitchFamily="49" charset="-122"/>
              </a:rPr>
              <a:t> </a:t>
            </a:r>
            <a:r>
              <a:rPr lang="en-US" altLang="zh-CN" dirty="0">
                <a:ea typeface="楷体" panose="02010609060101010101" pitchFamily="49" charset="-122"/>
              </a:rPr>
              <a:t>)</a:t>
            </a:r>
            <a:endParaRPr lang="en-US" altLang="zh-CN" i="1" dirty="0"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50000"/>
              </a:lnSpc>
            </a:pPr>
            <a:r>
              <a:rPr lang="zh-CN" altLang="en-US" dirty="0">
                <a:solidFill>
                  <a:srgbClr val="A50021"/>
                </a:solidFill>
                <a:ea typeface="楷体" panose="02010609060101010101" pitchFamily="49" charset="-122"/>
              </a:rPr>
              <a:t>定义</a:t>
            </a:r>
            <a:r>
              <a:rPr lang="en-US" altLang="zh-CN" dirty="0">
                <a:solidFill>
                  <a:srgbClr val="A50021"/>
                </a:solidFill>
                <a:ea typeface="楷体" panose="02010609060101010101" pitchFamily="49" charset="-122"/>
              </a:rPr>
              <a:t>6.2</a:t>
            </a:r>
            <a:r>
              <a:rPr lang="en-US" altLang="zh-CN" i="1" dirty="0">
                <a:ea typeface="楷体" panose="02010609060101010101" pitchFamily="49" charset="-122"/>
              </a:rPr>
              <a:t>    A</a:t>
            </a:r>
            <a:r>
              <a:rPr lang="en-US" altLang="zh-CN" dirty="0">
                <a:ea typeface="楷体" panose="02010609060101010101" pitchFamily="49" charset="-122"/>
              </a:rPr>
              <a:t> = </a:t>
            </a:r>
            <a:r>
              <a:rPr lang="en-US" altLang="zh-CN" i="1" dirty="0">
                <a:ea typeface="楷体" panose="02010609060101010101" pitchFamily="49" charset="-122"/>
              </a:rPr>
              <a:t>B</a:t>
            </a:r>
            <a:r>
              <a:rPr lang="en-US" altLang="zh-CN" dirty="0">
                <a:ea typeface="楷体" panose="02010609060101010101" pitchFamily="49" charset="-122"/>
              </a:rPr>
              <a:t>  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 </a:t>
            </a:r>
            <a:r>
              <a:rPr lang="en-US" altLang="zh-CN" dirty="0">
                <a:ea typeface="楷体" panose="02010609060101010101" pitchFamily="49" charset="-122"/>
              </a:rPr>
              <a:t> </a:t>
            </a:r>
            <a:r>
              <a:rPr lang="en-US" altLang="zh-CN" i="1" dirty="0">
                <a:ea typeface="楷体" panose="02010609060101010101" pitchFamily="49" charset="-122"/>
              </a:rPr>
              <a:t>A</a:t>
            </a:r>
            <a:r>
              <a:rPr lang="en-US" altLang="zh-CN" dirty="0">
                <a:ea typeface="楷体" panose="02010609060101010101" pitchFamily="49" charset="-122"/>
              </a:rPr>
              <a:t> 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</a:t>
            </a:r>
            <a:r>
              <a:rPr lang="en-US" altLang="zh-CN" dirty="0">
                <a:ea typeface="楷体" panose="02010609060101010101" pitchFamily="49" charset="-122"/>
              </a:rPr>
              <a:t> </a:t>
            </a:r>
            <a:r>
              <a:rPr lang="en-US" altLang="zh-CN" i="1" dirty="0">
                <a:ea typeface="楷体" panose="02010609060101010101" pitchFamily="49" charset="-122"/>
              </a:rPr>
              <a:t>B</a:t>
            </a:r>
            <a:r>
              <a:rPr lang="en-US" altLang="zh-CN" dirty="0">
                <a:ea typeface="楷体" panose="02010609060101010101" pitchFamily="49" charset="-122"/>
              </a:rPr>
              <a:t> 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</a:t>
            </a:r>
            <a:r>
              <a:rPr lang="en-US" altLang="zh-CN" dirty="0">
                <a:ea typeface="楷体" panose="02010609060101010101" pitchFamily="49" charset="-122"/>
              </a:rPr>
              <a:t> </a:t>
            </a:r>
            <a:r>
              <a:rPr lang="en-US" altLang="zh-CN" i="1" dirty="0">
                <a:ea typeface="楷体" panose="02010609060101010101" pitchFamily="49" charset="-122"/>
              </a:rPr>
              <a:t>B</a:t>
            </a:r>
            <a:r>
              <a:rPr lang="en-US" altLang="zh-CN" dirty="0">
                <a:ea typeface="楷体" panose="02010609060101010101" pitchFamily="49" charset="-122"/>
              </a:rPr>
              <a:t> 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</a:t>
            </a:r>
            <a:r>
              <a:rPr lang="en-US" altLang="zh-CN" dirty="0">
                <a:ea typeface="楷体" panose="02010609060101010101" pitchFamily="49" charset="-122"/>
              </a:rPr>
              <a:t> </a:t>
            </a:r>
            <a:r>
              <a:rPr lang="en-US" altLang="zh-CN" i="1" dirty="0">
                <a:ea typeface="楷体" panose="02010609060101010101" pitchFamily="49" charset="-122"/>
              </a:rPr>
              <a:t>A</a:t>
            </a:r>
          </a:p>
          <a:p>
            <a:pPr marL="457200" indent="-457200" eaLnBrk="1" hangingPunct="1">
              <a:lnSpc>
                <a:spcPct val="150000"/>
              </a:lnSpc>
            </a:pPr>
            <a:r>
              <a:rPr lang="zh-CN" altLang="en-US" dirty="0">
                <a:solidFill>
                  <a:srgbClr val="A50021"/>
                </a:solidFill>
                <a:ea typeface="楷体" panose="02010609060101010101" pitchFamily="49" charset="-122"/>
              </a:rPr>
              <a:t>定义</a:t>
            </a:r>
            <a:r>
              <a:rPr lang="en-US" altLang="zh-CN" dirty="0">
                <a:solidFill>
                  <a:srgbClr val="A50021"/>
                </a:solidFill>
                <a:ea typeface="楷体" panose="02010609060101010101" pitchFamily="49" charset="-122"/>
              </a:rPr>
              <a:t>6.3</a:t>
            </a:r>
            <a:r>
              <a:rPr lang="en-US" altLang="zh-CN" i="1" dirty="0">
                <a:ea typeface="楷体" panose="02010609060101010101" pitchFamily="49" charset="-122"/>
              </a:rPr>
              <a:t>    A</a:t>
            </a:r>
            <a:r>
              <a:rPr lang="en-US" altLang="zh-CN" dirty="0">
                <a:ea typeface="楷体" panose="02010609060101010101" pitchFamily="49" charset="-122"/>
              </a:rPr>
              <a:t> 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</a:t>
            </a:r>
            <a:r>
              <a:rPr lang="en-US" altLang="zh-CN" dirty="0">
                <a:ea typeface="楷体" panose="02010609060101010101" pitchFamily="49" charset="-122"/>
              </a:rPr>
              <a:t> </a:t>
            </a:r>
            <a:r>
              <a:rPr lang="en-US" altLang="zh-CN" i="1" dirty="0">
                <a:ea typeface="楷体" panose="02010609060101010101" pitchFamily="49" charset="-122"/>
              </a:rPr>
              <a:t>B</a:t>
            </a:r>
            <a:r>
              <a:rPr lang="en-US" altLang="zh-CN" dirty="0">
                <a:ea typeface="楷体" panose="02010609060101010101" pitchFamily="49" charset="-122"/>
              </a:rPr>
              <a:t>  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 </a:t>
            </a:r>
            <a:r>
              <a:rPr lang="en-US" altLang="zh-CN" dirty="0">
                <a:ea typeface="楷体" panose="02010609060101010101" pitchFamily="49" charset="-122"/>
              </a:rPr>
              <a:t> </a:t>
            </a:r>
            <a:r>
              <a:rPr lang="en-US" altLang="zh-CN" i="1" dirty="0">
                <a:ea typeface="楷体" panose="02010609060101010101" pitchFamily="49" charset="-122"/>
              </a:rPr>
              <a:t>A</a:t>
            </a:r>
            <a:r>
              <a:rPr lang="en-US" altLang="zh-CN" dirty="0">
                <a:ea typeface="楷体" panose="02010609060101010101" pitchFamily="49" charset="-122"/>
              </a:rPr>
              <a:t> 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</a:t>
            </a:r>
            <a:r>
              <a:rPr lang="en-US" altLang="zh-CN" dirty="0">
                <a:ea typeface="楷体" panose="02010609060101010101" pitchFamily="49" charset="-122"/>
              </a:rPr>
              <a:t> </a:t>
            </a:r>
            <a:r>
              <a:rPr lang="en-US" altLang="zh-CN" i="1" dirty="0">
                <a:ea typeface="楷体" panose="02010609060101010101" pitchFamily="49" charset="-122"/>
              </a:rPr>
              <a:t>B</a:t>
            </a:r>
            <a:r>
              <a:rPr lang="en-US" altLang="zh-CN" dirty="0">
                <a:ea typeface="楷体" panose="02010609060101010101" pitchFamily="49" charset="-122"/>
              </a:rPr>
              <a:t> 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</a:t>
            </a:r>
            <a:r>
              <a:rPr lang="en-US" altLang="zh-CN" dirty="0">
                <a:ea typeface="楷体" panose="02010609060101010101" pitchFamily="49" charset="-122"/>
              </a:rPr>
              <a:t> </a:t>
            </a:r>
            <a:r>
              <a:rPr lang="en-US" altLang="zh-CN" i="1" dirty="0">
                <a:ea typeface="楷体" panose="02010609060101010101" pitchFamily="49" charset="-122"/>
              </a:rPr>
              <a:t>A</a:t>
            </a:r>
            <a:r>
              <a:rPr lang="en-US" altLang="zh-CN" dirty="0">
                <a:ea typeface="楷体" panose="02010609060101010101" pitchFamily="49" charset="-122"/>
              </a:rPr>
              <a:t> 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</a:t>
            </a:r>
            <a:r>
              <a:rPr lang="en-US" altLang="zh-CN" dirty="0">
                <a:ea typeface="楷体" panose="02010609060101010101" pitchFamily="49" charset="-122"/>
              </a:rPr>
              <a:t> </a:t>
            </a:r>
            <a:r>
              <a:rPr lang="en-US" altLang="zh-CN" i="1" dirty="0">
                <a:ea typeface="楷体" panose="02010609060101010101" pitchFamily="49" charset="-122"/>
              </a:rPr>
              <a:t>B</a:t>
            </a:r>
            <a:r>
              <a:rPr lang="en-US" altLang="zh-CN" dirty="0">
                <a:ea typeface="楷体" panose="02010609060101010101" pitchFamily="49" charset="-122"/>
              </a:rPr>
              <a:t> </a:t>
            </a:r>
            <a:endParaRPr lang="en-US" altLang="zh-CN" i="1" dirty="0"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50000"/>
              </a:lnSpc>
            </a:pPr>
            <a:r>
              <a:rPr lang="en-US" altLang="zh-CN" i="1" dirty="0">
                <a:ea typeface="楷体" panose="02010609060101010101" pitchFamily="49" charset="-122"/>
              </a:rPr>
              <a:t>                 A</a:t>
            </a:r>
            <a:r>
              <a:rPr lang="en-US" altLang="zh-CN" dirty="0">
                <a:ea typeface="楷体" panose="02010609060101010101" pitchFamily="49" charset="-122"/>
              </a:rPr>
              <a:t> ⊈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Lucida Sans Unicode" panose="020B0602030504020204" pitchFamily="34" charset="0"/>
              </a:rPr>
              <a:t> </a:t>
            </a:r>
            <a:r>
              <a:rPr lang="en-US" altLang="zh-CN" i="1" dirty="0">
                <a:ea typeface="楷体" panose="02010609060101010101" pitchFamily="49" charset="-122"/>
              </a:rPr>
              <a:t>B</a:t>
            </a:r>
            <a:r>
              <a:rPr lang="en-US" altLang="zh-CN" dirty="0">
                <a:ea typeface="楷体" panose="02010609060101010101" pitchFamily="49" charset="-122"/>
              </a:rPr>
              <a:t>  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 </a:t>
            </a:r>
            <a:r>
              <a:rPr lang="en-US" altLang="zh-CN" dirty="0">
                <a:ea typeface="楷体" panose="02010609060101010101" pitchFamily="49" charset="-122"/>
              </a:rPr>
              <a:t> 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</a:t>
            </a:r>
            <a:r>
              <a:rPr lang="en-US" altLang="zh-CN" i="1" dirty="0">
                <a:ea typeface="楷体" panose="02010609060101010101" pitchFamily="49" charset="-122"/>
              </a:rPr>
              <a:t>x</a:t>
            </a:r>
            <a:r>
              <a:rPr lang="en-US" altLang="zh-CN" dirty="0">
                <a:ea typeface="楷体" panose="02010609060101010101" pitchFamily="49" charset="-122"/>
              </a:rPr>
              <a:t> ( </a:t>
            </a:r>
            <a:r>
              <a:rPr lang="en-US" altLang="zh-CN" i="1" dirty="0" err="1">
                <a:ea typeface="楷体" panose="02010609060101010101" pitchFamily="49" charset="-122"/>
              </a:rPr>
              <a:t>x</a:t>
            </a:r>
            <a:r>
              <a:rPr lang="en-US" altLang="zh-CN" dirty="0" err="1"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en-US" altLang="zh-CN" i="1" dirty="0" err="1">
                <a:ea typeface="楷体" panose="02010609060101010101" pitchFamily="49" charset="-122"/>
              </a:rPr>
              <a:t>A</a:t>
            </a:r>
            <a:r>
              <a:rPr lang="en-US" altLang="zh-CN" i="1" dirty="0">
                <a:ea typeface="楷体" panose="02010609060101010101" pitchFamily="49" charset="-122"/>
              </a:rPr>
              <a:t> 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 </a:t>
            </a:r>
            <a:r>
              <a:rPr lang="en-US" altLang="zh-CN" i="1" dirty="0" err="1">
                <a:ea typeface="楷体" panose="02010609060101010101" pitchFamily="49" charset="-122"/>
              </a:rPr>
              <a:t>x</a:t>
            </a:r>
            <a:r>
              <a:rPr lang="en-US" altLang="zh-CN" dirty="0" err="1">
                <a:ea typeface="楷体" panose="02010609060101010101" pitchFamily="49" charset="-122"/>
                <a:sym typeface="Symbol" panose="05050102010706020507" pitchFamily="18" charset="2"/>
              </a:rPr>
              <a:t></a:t>
            </a:r>
            <a:r>
              <a:rPr lang="en-US" altLang="zh-CN" i="1" dirty="0" err="1">
                <a:ea typeface="楷体" panose="02010609060101010101" pitchFamily="49" charset="-122"/>
              </a:rPr>
              <a:t>B</a:t>
            </a:r>
            <a:r>
              <a:rPr lang="en-US" altLang="zh-CN" i="1" dirty="0">
                <a:ea typeface="楷体" panose="02010609060101010101" pitchFamily="49" charset="-122"/>
              </a:rPr>
              <a:t> </a:t>
            </a:r>
            <a:r>
              <a:rPr lang="en-US" altLang="zh-CN" dirty="0">
                <a:ea typeface="楷体" panose="02010609060101010101" pitchFamily="49" charset="-122"/>
              </a:rPr>
              <a:t>) </a:t>
            </a:r>
          </a:p>
          <a:p>
            <a:pPr marL="457200" indent="-457200" eaLnBrk="1" hangingPunct="1">
              <a:lnSpc>
                <a:spcPct val="150000"/>
              </a:lnSpc>
            </a:pPr>
            <a:endParaRPr lang="en-US" altLang="zh-CN" dirty="0"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50000"/>
              </a:lnSpc>
            </a:pPr>
            <a:r>
              <a:rPr lang="zh-CN" altLang="en-US" dirty="0">
                <a:ea typeface="楷体" panose="02010609060101010101" pitchFamily="49" charset="-122"/>
              </a:rPr>
              <a:t>思考：</a:t>
            </a:r>
            <a:r>
              <a:rPr lang="zh-CN" altLang="en-US" dirty="0">
                <a:ea typeface="楷体" panose="02010609060101010101" pitchFamily="49" charset="-122"/>
                <a:sym typeface="Symbol" panose="05050102010706020507" pitchFamily="18" charset="2"/>
              </a:rPr>
              <a:t></a:t>
            </a:r>
            <a:r>
              <a:rPr lang="zh-CN" altLang="en-US" dirty="0">
                <a:ea typeface="楷体" panose="02010609060101010101" pitchFamily="49" charset="-122"/>
              </a:rPr>
              <a:t> 和 </a:t>
            </a:r>
            <a:r>
              <a:rPr lang="zh-CN" altLang="en-US" dirty="0">
                <a:ea typeface="楷体" panose="02010609060101010101" pitchFamily="49" charset="-122"/>
                <a:sym typeface="Symbol" panose="05050102010706020507" pitchFamily="18" charset="2"/>
              </a:rPr>
              <a:t></a:t>
            </a:r>
            <a:r>
              <a:rPr lang="zh-CN" altLang="en-US" dirty="0">
                <a:ea typeface="楷体" panose="02010609060101010101" pitchFamily="49" charset="-122"/>
              </a:rPr>
              <a:t> 的定义  </a:t>
            </a:r>
          </a:p>
          <a:p>
            <a:pPr marL="457200" indent="-457200" eaLnBrk="1" hangingPunct="1">
              <a:lnSpc>
                <a:spcPct val="150000"/>
              </a:lnSpc>
            </a:pPr>
            <a:r>
              <a:rPr lang="zh-CN" altLang="en-US" dirty="0">
                <a:ea typeface="楷体" panose="02010609060101010101" pitchFamily="49" charset="-122"/>
              </a:rPr>
              <a:t>注意 </a:t>
            </a:r>
            <a:r>
              <a:rPr lang="zh-CN" altLang="en-US" dirty="0">
                <a:ea typeface="楷体" panose="02010609060101010101" pitchFamily="49" charset="-122"/>
                <a:sym typeface="Symbol" panose="05050102010706020507" pitchFamily="18" charset="2"/>
              </a:rPr>
              <a:t> </a:t>
            </a:r>
            <a:r>
              <a:rPr lang="zh-CN" altLang="en-US" dirty="0">
                <a:ea typeface="楷体" panose="02010609060101010101" pitchFamily="49" charset="-122"/>
              </a:rPr>
              <a:t>和 </a:t>
            </a:r>
            <a:r>
              <a:rPr lang="zh-CN" altLang="en-US" dirty="0">
                <a:ea typeface="楷体" panose="02010609060101010101" pitchFamily="49" charset="-122"/>
                <a:sym typeface="Symbol" panose="05050102010706020507" pitchFamily="18" charset="2"/>
              </a:rPr>
              <a:t> </a:t>
            </a:r>
            <a:r>
              <a:rPr lang="zh-CN" altLang="en-US" dirty="0">
                <a:ea typeface="楷体" panose="02010609060101010101" pitchFamily="49" charset="-122"/>
              </a:rPr>
              <a:t>是不同层次的问题</a:t>
            </a:r>
          </a:p>
        </p:txBody>
      </p:sp>
    </p:spTree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灯片编号占位符 5">
            <a:extLst>
              <a:ext uri="{FF2B5EF4-FFF2-40B4-BE49-F238E27FC236}">
                <a16:creationId xmlns:a16="http://schemas.microsoft.com/office/drawing/2014/main" id="{FEA0B527-1B96-4152-B3E6-32A24BA8CC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5D6670D5-0BFB-4ED7-BD59-8DEA31B363A8}" type="slidenum">
              <a:rPr lang="en-US" altLang="zh-CN" sz="1400" b="0" smtClean="0"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7</a:t>
            </a:fld>
            <a:endParaRPr lang="en-US" altLang="zh-CN" sz="1400" b="0">
              <a:ea typeface="楷体" panose="02010609060101010101" pitchFamily="49" charset="-122"/>
            </a:endParaRPr>
          </a:p>
        </p:txBody>
      </p:sp>
      <p:sp>
        <p:nvSpPr>
          <p:cNvPr id="16387" name="Rectangle 2">
            <a:extLst>
              <a:ext uri="{FF2B5EF4-FFF2-40B4-BE49-F238E27FC236}">
                <a16:creationId xmlns:a16="http://schemas.microsoft.com/office/drawing/2014/main" id="{1065E37A-38BD-4DB2-A2B9-D34C997A33E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空集、全集和幂集</a:t>
            </a:r>
          </a:p>
        </p:txBody>
      </p:sp>
      <p:sp>
        <p:nvSpPr>
          <p:cNvPr id="16388" name="Rectangle 3">
            <a:extLst>
              <a:ext uri="{FF2B5EF4-FFF2-40B4-BE49-F238E27FC236}">
                <a16:creationId xmlns:a16="http://schemas.microsoft.com/office/drawing/2014/main" id="{33AF116F-1C2C-45D2-9C33-2C9C0BDA7F8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92313" y="981075"/>
            <a:ext cx="7704137" cy="2879725"/>
          </a:xfrm>
        </p:spPr>
        <p:txBody>
          <a:bodyPr/>
          <a:lstStyle/>
          <a:p>
            <a:pPr eaLnBrk="1" hangingPunct="1"/>
            <a:r>
              <a:rPr lang="en-US" altLang="zh-CN" dirty="0">
                <a:ea typeface="楷体" panose="02010609060101010101" pitchFamily="49" charset="-122"/>
              </a:rPr>
              <a:t>1</a:t>
            </a:r>
            <a:r>
              <a:rPr lang="zh-CN" altLang="en-US" dirty="0">
                <a:ea typeface="楷体" panose="02010609060101010101" pitchFamily="49" charset="-122"/>
              </a:rPr>
              <a:t>．</a:t>
            </a:r>
            <a:r>
              <a:rPr lang="zh-CN" altLang="en-US" dirty="0">
                <a:solidFill>
                  <a:srgbClr val="A50021"/>
                </a:solidFill>
                <a:ea typeface="楷体" panose="02010609060101010101" pitchFamily="49" charset="-122"/>
              </a:rPr>
              <a:t>定义</a:t>
            </a:r>
            <a:r>
              <a:rPr lang="en-US" altLang="zh-CN" dirty="0">
                <a:solidFill>
                  <a:srgbClr val="A50021"/>
                </a:solidFill>
                <a:ea typeface="楷体" panose="02010609060101010101" pitchFamily="49" charset="-122"/>
              </a:rPr>
              <a:t>6.4</a:t>
            </a:r>
            <a:r>
              <a:rPr lang="en-US" altLang="zh-CN" dirty="0">
                <a:ea typeface="楷体" panose="02010609060101010101" pitchFamily="49" charset="-122"/>
              </a:rPr>
              <a:t>  </a:t>
            </a:r>
            <a:r>
              <a:rPr lang="zh-CN" altLang="en-US" dirty="0">
                <a:solidFill>
                  <a:srgbClr val="A50021"/>
                </a:solidFill>
                <a:ea typeface="楷体" panose="02010609060101010101" pitchFamily="49" charset="-122"/>
              </a:rPr>
              <a:t>空集 </a:t>
            </a:r>
            <a:r>
              <a:rPr lang="zh-CN" altLang="en-US" dirty="0">
                <a:ea typeface="楷体" panose="02010609060101010101" pitchFamily="49" charset="-122"/>
                <a:sym typeface="Symbol" panose="05050102010706020507" pitchFamily="18" charset="2"/>
              </a:rPr>
              <a:t></a:t>
            </a:r>
            <a:r>
              <a:rPr lang="zh-CN" altLang="en-US" dirty="0">
                <a:ea typeface="楷体" panose="02010609060101010101" pitchFamily="49" charset="-122"/>
              </a:rPr>
              <a:t> ：不含有任何元素的集合</a:t>
            </a:r>
          </a:p>
          <a:p>
            <a:pPr eaLnBrk="1" hangingPunct="1"/>
            <a:r>
              <a:rPr lang="zh-CN" altLang="en-US" dirty="0">
                <a:ea typeface="楷体" panose="02010609060101010101" pitchFamily="49" charset="-122"/>
              </a:rPr>
              <a:t>      实例：  </a:t>
            </a:r>
            <a:r>
              <a:rPr lang="en-US" altLang="zh-CN" dirty="0">
                <a:ea typeface="楷体" panose="02010609060101010101" pitchFamily="49" charset="-122"/>
              </a:rPr>
              <a:t>{ </a:t>
            </a:r>
            <a:r>
              <a:rPr lang="en-US" altLang="zh-CN" i="1" dirty="0">
                <a:ea typeface="楷体" panose="02010609060101010101" pitchFamily="49" charset="-122"/>
              </a:rPr>
              <a:t>x </a:t>
            </a:r>
            <a:r>
              <a:rPr lang="en-US" altLang="zh-CN" dirty="0">
                <a:ea typeface="楷体" panose="02010609060101010101" pitchFamily="49" charset="-122"/>
              </a:rPr>
              <a:t>| </a:t>
            </a:r>
            <a:r>
              <a:rPr lang="en-US" altLang="zh-CN" i="1" dirty="0" err="1">
                <a:ea typeface="楷体" panose="02010609060101010101" pitchFamily="49" charset="-122"/>
              </a:rPr>
              <a:t>x</a:t>
            </a:r>
            <a:r>
              <a:rPr lang="en-US" altLang="zh-CN" dirty="0" err="1"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en-US" altLang="zh-CN" i="1" dirty="0" err="1">
                <a:ea typeface="楷体" panose="02010609060101010101" pitchFamily="49" charset="-122"/>
              </a:rPr>
              <a:t>R</a:t>
            </a:r>
            <a:r>
              <a:rPr lang="en-US" altLang="zh-CN" i="1" dirty="0">
                <a:ea typeface="楷体" panose="02010609060101010101" pitchFamily="49" charset="-122"/>
              </a:rPr>
              <a:t> 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 </a:t>
            </a:r>
            <a:r>
              <a:rPr lang="en-US" altLang="zh-CN" i="1" dirty="0">
                <a:ea typeface="楷体" panose="02010609060101010101" pitchFamily="49" charset="-122"/>
              </a:rPr>
              <a:t>x</a:t>
            </a:r>
            <a:r>
              <a:rPr lang="en-US" altLang="zh-CN" baseline="30000" dirty="0">
                <a:ea typeface="楷体" panose="02010609060101010101" pitchFamily="49" charset="-122"/>
              </a:rPr>
              <a:t>2</a:t>
            </a:r>
            <a:r>
              <a:rPr lang="en-US" altLang="zh-CN" dirty="0">
                <a:ea typeface="楷体" panose="02010609060101010101" pitchFamily="49" charset="-122"/>
              </a:rPr>
              <a:t>+1=0 } 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zh-CN" dirty="0">
                <a:solidFill>
                  <a:srgbClr val="A50021"/>
                </a:solidFill>
                <a:ea typeface="楷体" panose="02010609060101010101" pitchFamily="49" charset="-122"/>
              </a:rPr>
              <a:t>      </a:t>
            </a:r>
            <a:r>
              <a:rPr lang="zh-CN" altLang="en-US" dirty="0">
                <a:solidFill>
                  <a:srgbClr val="A50021"/>
                </a:solidFill>
                <a:ea typeface="楷体" panose="02010609060101010101" pitchFamily="49" charset="-122"/>
              </a:rPr>
              <a:t>定理</a:t>
            </a:r>
            <a:r>
              <a:rPr lang="en-US" altLang="zh-CN" dirty="0">
                <a:solidFill>
                  <a:srgbClr val="A50021"/>
                </a:solidFill>
                <a:ea typeface="楷体" panose="02010609060101010101" pitchFamily="49" charset="-122"/>
              </a:rPr>
              <a:t>6.1</a:t>
            </a:r>
            <a:r>
              <a:rPr lang="en-US" altLang="zh-CN" dirty="0">
                <a:ea typeface="楷体" panose="02010609060101010101" pitchFamily="49" charset="-122"/>
              </a:rPr>
              <a:t>  </a:t>
            </a:r>
            <a:r>
              <a:rPr lang="zh-CN" altLang="en-US" dirty="0">
                <a:ea typeface="楷体" panose="02010609060101010101" pitchFamily="49" charset="-122"/>
              </a:rPr>
              <a:t>空集是任何集合的子集。</a:t>
            </a:r>
          </a:p>
          <a:p>
            <a:pPr eaLnBrk="1" hangingPunct="1"/>
            <a:r>
              <a:rPr lang="zh-CN" altLang="en-US" dirty="0">
                <a:ea typeface="楷体" panose="02010609060101010101" pitchFamily="49" charset="-122"/>
              </a:rPr>
              <a:t>      证 对于任意集合</a:t>
            </a:r>
            <a:r>
              <a:rPr lang="en-US" altLang="zh-CN" i="1" dirty="0">
                <a:ea typeface="楷体" panose="02010609060101010101" pitchFamily="49" charset="-122"/>
              </a:rPr>
              <a:t>A</a:t>
            </a:r>
            <a:r>
              <a:rPr lang="zh-CN" altLang="en-US" dirty="0">
                <a:ea typeface="楷体" panose="02010609060101010101" pitchFamily="49" charset="-122"/>
              </a:rPr>
              <a:t>，</a:t>
            </a:r>
          </a:p>
          <a:p>
            <a:pPr eaLnBrk="1" hangingPunct="1"/>
            <a:r>
              <a:rPr lang="zh-CN" altLang="en-US" dirty="0">
                <a:ea typeface="楷体" panose="02010609060101010101" pitchFamily="49" charset="-122"/>
              </a:rPr>
              <a:t>              </a:t>
            </a:r>
            <a:r>
              <a:rPr lang="zh-CN" altLang="en-US" dirty="0">
                <a:ea typeface="楷体" panose="02010609060101010101" pitchFamily="49" charset="-122"/>
                <a:sym typeface="Symbol" panose="05050102010706020507" pitchFamily="18" charset="2"/>
              </a:rPr>
              <a:t></a:t>
            </a:r>
            <a:r>
              <a:rPr lang="en-US" altLang="zh-CN" i="1" dirty="0">
                <a:ea typeface="楷体" panose="02010609060101010101" pitchFamily="49" charset="-122"/>
              </a:rPr>
              <a:t>A</a:t>
            </a:r>
            <a:r>
              <a:rPr lang="en-US" altLang="zh-CN" dirty="0">
                <a:ea typeface="楷体" panose="02010609060101010101" pitchFamily="49" charset="-122"/>
              </a:rPr>
              <a:t> 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</a:t>
            </a:r>
            <a:r>
              <a:rPr lang="en-US" altLang="zh-CN" dirty="0">
                <a:ea typeface="楷体" panose="02010609060101010101" pitchFamily="49" charset="-122"/>
              </a:rPr>
              <a:t> 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</a:t>
            </a:r>
            <a:r>
              <a:rPr lang="en-US" altLang="zh-CN" i="1" dirty="0">
                <a:ea typeface="楷体" panose="02010609060101010101" pitchFamily="49" charset="-122"/>
              </a:rPr>
              <a:t>x</a:t>
            </a:r>
            <a:r>
              <a:rPr lang="en-US" altLang="zh-CN" dirty="0">
                <a:ea typeface="楷体" panose="02010609060101010101" pitchFamily="49" charset="-122"/>
              </a:rPr>
              <a:t> (</a:t>
            </a:r>
            <a:r>
              <a:rPr lang="en-US" altLang="zh-CN" i="1" dirty="0">
                <a:ea typeface="楷体" panose="02010609060101010101" pitchFamily="49" charset="-122"/>
              </a:rPr>
              <a:t>x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</a:t>
            </a:r>
            <a:r>
              <a:rPr lang="en-US" altLang="zh-CN" i="1" dirty="0" err="1">
                <a:ea typeface="楷体" panose="02010609060101010101" pitchFamily="49" charset="-122"/>
              </a:rPr>
              <a:t>x</a:t>
            </a:r>
            <a:r>
              <a:rPr lang="en-US" altLang="zh-CN" dirty="0" err="1"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en-US" altLang="zh-CN" i="1" dirty="0" err="1">
                <a:ea typeface="楷体" panose="02010609060101010101" pitchFamily="49" charset="-122"/>
              </a:rPr>
              <a:t>A</a:t>
            </a:r>
            <a:r>
              <a:rPr lang="en-US" altLang="zh-CN" dirty="0">
                <a:ea typeface="楷体" panose="02010609060101010101" pitchFamily="49" charset="-122"/>
              </a:rPr>
              <a:t>) 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</a:t>
            </a:r>
            <a:r>
              <a:rPr lang="en-US" altLang="zh-CN" i="1" dirty="0">
                <a:ea typeface="楷体" panose="02010609060101010101" pitchFamily="49" charset="-122"/>
              </a:rPr>
              <a:t>T</a:t>
            </a:r>
            <a:r>
              <a:rPr lang="en-US" altLang="zh-CN" dirty="0">
                <a:ea typeface="楷体" panose="02010609060101010101" pitchFamily="49" charset="-122"/>
              </a:rPr>
              <a:t> (</a:t>
            </a:r>
            <a:r>
              <a:rPr lang="zh-CN" altLang="en-US" dirty="0">
                <a:ea typeface="楷体" panose="02010609060101010101" pitchFamily="49" charset="-122"/>
              </a:rPr>
              <a:t>恒真命题</a:t>
            </a:r>
            <a:r>
              <a:rPr lang="en-US" altLang="zh-CN" dirty="0">
                <a:ea typeface="楷体" panose="02010609060101010101" pitchFamily="49" charset="-122"/>
              </a:rPr>
              <a:t>) 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zh-CN" dirty="0">
                <a:ea typeface="楷体" panose="02010609060101010101" pitchFamily="49" charset="-122"/>
              </a:rPr>
              <a:t>      </a:t>
            </a:r>
            <a:r>
              <a:rPr lang="zh-CN" altLang="en-US" dirty="0">
                <a:solidFill>
                  <a:srgbClr val="A50021"/>
                </a:solidFill>
                <a:ea typeface="楷体" panose="02010609060101010101" pitchFamily="49" charset="-122"/>
              </a:rPr>
              <a:t>推论 </a:t>
            </a:r>
            <a:r>
              <a:rPr lang="zh-CN" altLang="en-US" dirty="0">
                <a:ea typeface="楷体" panose="02010609060101010101" pitchFamily="49" charset="-122"/>
              </a:rPr>
              <a:t> </a:t>
            </a:r>
            <a:r>
              <a:rPr lang="zh-CN" altLang="en-US" dirty="0">
                <a:ea typeface="楷体" panose="02010609060101010101" pitchFamily="49" charset="-122"/>
                <a:sym typeface="Symbol" panose="05050102010706020507" pitchFamily="18" charset="2"/>
              </a:rPr>
              <a:t></a:t>
            </a:r>
            <a:r>
              <a:rPr lang="zh-CN" altLang="en-US" dirty="0">
                <a:ea typeface="楷体" panose="02010609060101010101" pitchFamily="49" charset="-122"/>
              </a:rPr>
              <a:t>是惟一的</a:t>
            </a:r>
          </a:p>
          <a:p>
            <a:pPr eaLnBrk="1" hangingPunct="1"/>
            <a:endParaRPr lang="en-US" altLang="zh-CN" dirty="0">
              <a:ea typeface="楷体" panose="02010609060101010101" pitchFamily="49" charset="-122"/>
            </a:endParaRPr>
          </a:p>
        </p:txBody>
      </p:sp>
      <p:sp>
        <p:nvSpPr>
          <p:cNvPr id="274436" name="Rectangle 4">
            <a:extLst>
              <a:ext uri="{FF2B5EF4-FFF2-40B4-BE49-F238E27FC236}">
                <a16:creationId xmlns:a16="http://schemas.microsoft.com/office/drawing/2014/main" id="{1AF38FCD-D041-4B95-BB00-8589B774F3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92313" y="5516563"/>
            <a:ext cx="7920037" cy="935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dirty="0">
                <a:ea typeface="楷体" panose="02010609060101010101" pitchFamily="49" charset="-122"/>
              </a:rPr>
              <a:t>3.   </a:t>
            </a:r>
            <a:r>
              <a:rPr lang="zh-CN" altLang="en-US" dirty="0">
                <a:solidFill>
                  <a:srgbClr val="A50021"/>
                </a:solidFill>
                <a:ea typeface="楷体" panose="02010609060101010101" pitchFamily="49" charset="-122"/>
              </a:rPr>
              <a:t>定义</a:t>
            </a:r>
            <a:r>
              <a:rPr lang="en-US" altLang="zh-CN" dirty="0">
                <a:solidFill>
                  <a:srgbClr val="A50021"/>
                </a:solidFill>
                <a:ea typeface="楷体" panose="02010609060101010101" pitchFamily="49" charset="-122"/>
              </a:rPr>
              <a:t>6.6</a:t>
            </a:r>
            <a:r>
              <a:rPr lang="en-US" altLang="zh-CN" dirty="0">
                <a:ea typeface="楷体" panose="02010609060101010101" pitchFamily="49" charset="-122"/>
              </a:rPr>
              <a:t>  </a:t>
            </a:r>
            <a:r>
              <a:rPr lang="zh-CN" altLang="en-US" dirty="0">
                <a:solidFill>
                  <a:srgbClr val="A50021"/>
                </a:solidFill>
                <a:ea typeface="楷体" panose="02010609060101010101" pitchFamily="49" charset="-122"/>
              </a:rPr>
              <a:t>全集 </a:t>
            </a:r>
            <a:r>
              <a:rPr lang="en-US" altLang="zh-CN" i="1" dirty="0">
                <a:ea typeface="楷体" panose="02010609060101010101" pitchFamily="49" charset="-122"/>
              </a:rPr>
              <a:t>E</a:t>
            </a:r>
            <a:r>
              <a:rPr lang="zh-CN" altLang="en-US" dirty="0">
                <a:ea typeface="楷体" panose="02010609060101010101" pitchFamily="49" charset="-122"/>
              </a:rPr>
              <a:t>：包含了所有集合的集合</a:t>
            </a:r>
          </a:p>
          <a:p>
            <a:pPr eaLnBrk="1" hangingPunct="1"/>
            <a:r>
              <a:rPr lang="zh-CN" altLang="en-US" dirty="0">
                <a:ea typeface="楷体" panose="02010609060101010101" pitchFamily="49" charset="-122"/>
              </a:rPr>
              <a:t>      全集具有相对性：与问题有关，不存在绝对的全集</a:t>
            </a:r>
          </a:p>
        </p:txBody>
      </p:sp>
      <p:sp>
        <p:nvSpPr>
          <p:cNvPr id="274437" name="Rectangle 5">
            <a:extLst>
              <a:ext uri="{FF2B5EF4-FFF2-40B4-BE49-F238E27FC236}">
                <a16:creationId xmlns:a16="http://schemas.microsoft.com/office/drawing/2014/main" id="{75B2B609-8D11-4A12-8DD6-E4EE5B958D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92313" y="4005263"/>
            <a:ext cx="7993062" cy="1368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dirty="0">
                <a:ea typeface="楷体" panose="02010609060101010101" pitchFamily="49" charset="-122"/>
              </a:rPr>
              <a:t>2.   </a:t>
            </a:r>
            <a:r>
              <a:rPr lang="zh-CN" altLang="en-US" dirty="0">
                <a:solidFill>
                  <a:srgbClr val="A50021"/>
                </a:solidFill>
                <a:ea typeface="楷体" panose="02010609060101010101" pitchFamily="49" charset="-122"/>
              </a:rPr>
              <a:t>定义</a:t>
            </a:r>
            <a:r>
              <a:rPr lang="en-US" altLang="zh-CN" dirty="0">
                <a:solidFill>
                  <a:srgbClr val="A50021"/>
                </a:solidFill>
                <a:ea typeface="楷体" panose="02010609060101010101" pitchFamily="49" charset="-122"/>
              </a:rPr>
              <a:t>6.5</a:t>
            </a:r>
            <a:r>
              <a:rPr lang="en-US" altLang="zh-CN" dirty="0">
                <a:ea typeface="楷体" panose="02010609060101010101" pitchFamily="49" charset="-122"/>
              </a:rPr>
              <a:t>  </a:t>
            </a:r>
            <a:r>
              <a:rPr lang="zh-CN" altLang="en-US" dirty="0">
                <a:solidFill>
                  <a:srgbClr val="A50021"/>
                </a:solidFill>
                <a:ea typeface="楷体" panose="02010609060101010101" pitchFamily="49" charset="-122"/>
              </a:rPr>
              <a:t>幂集</a:t>
            </a:r>
            <a:r>
              <a:rPr lang="zh-CN" altLang="en-US" dirty="0">
                <a:ea typeface="楷体" panose="02010609060101010101" pitchFamily="49" charset="-122"/>
              </a:rPr>
              <a:t>：</a:t>
            </a:r>
            <a:r>
              <a:rPr lang="en-US" altLang="zh-CN" i="1" dirty="0">
                <a:ea typeface="楷体" panose="02010609060101010101" pitchFamily="49" charset="-122"/>
              </a:rPr>
              <a:t>P</a:t>
            </a:r>
            <a:r>
              <a:rPr lang="en-US" altLang="zh-CN" dirty="0">
                <a:ea typeface="楷体" panose="02010609060101010101" pitchFamily="49" charset="-122"/>
              </a:rPr>
              <a:t>(</a:t>
            </a:r>
            <a:r>
              <a:rPr lang="en-US" altLang="zh-CN" i="1" dirty="0">
                <a:ea typeface="楷体" panose="02010609060101010101" pitchFamily="49" charset="-122"/>
              </a:rPr>
              <a:t>A</a:t>
            </a:r>
            <a:r>
              <a:rPr lang="en-US" altLang="zh-CN" dirty="0">
                <a:ea typeface="楷体" panose="02010609060101010101" pitchFamily="49" charset="-122"/>
              </a:rPr>
              <a:t>)={ </a:t>
            </a:r>
            <a:r>
              <a:rPr lang="en-US" altLang="zh-CN" i="1" dirty="0">
                <a:ea typeface="楷体" panose="02010609060101010101" pitchFamily="49" charset="-122"/>
              </a:rPr>
              <a:t>x</a:t>
            </a:r>
            <a:r>
              <a:rPr lang="en-US" altLang="zh-CN" dirty="0">
                <a:ea typeface="楷体" panose="02010609060101010101" pitchFamily="49" charset="-122"/>
              </a:rPr>
              <a:t> | </a:t>
            </a:r>
            <a:r>
              <a:rPr lang="en-US" altLang="zh-CN" i="1" dirty="0">
                <a:ea typeface="楷体" panose="02010609060101010101" pitchFamily="49" charset="-122"/>
              </a:rPr>
              <a:t>x 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 </a:t>
            </a:r>
            <a:r>
              <a:rPr lang="en-US" altLang="zh-CN" i="1" dirty="0">
                <a:ea typeface="楷体" panose="02010609060101010101" pitchFamily="49" charset="-122"/>
              </a:rPr>
              <a:t>A </a:t>
            </a:r>
            <a:r>
              <a:rPr lang="en-US" altLang="zh-CN" dirty="0">
                <a:ea typeface="楷体" panose="02010609060101010101" pitchFamily="49" charset="-122"/>
              </a:rPr>
              <a:t>}  </a:t>
            </a:r>
          </a:p>
          <a:p>
            <a:pPr eaLnBrk="1" hangingPunct="1"/>
            <a:r>
              <a:rPr lang="en-US" altLang="zh-CN" dirty="0">
                <a:ea typeface="楷体" panose="02010609060101010101" pitchFamily="49" charset="-122"/>
              </a:rPr>
              <a:t>      </a:t>
            </a:r>
            <a:r>
              <a:rPr lang="zh-CN" altLang="en-US" dirty="0">
                <a:ea typeface="楷体" panose="02010609060101010101" pitchFamily="49" charset="-122"/>
              </a:rPr>
              <a:t>实例：</a:t>
            </a:r>
            <a:r>
              <a:rPr lang="en-US" altLang="zh-CN" i="1" dirty="0">
                <a:ea typeface="楷体" panose="02010609060101010101" pitchFamily="49" charset="-122"/>
              </a:rPr>
              <a:t>P</a:t>
            </a:r>
            <a:r>
              <a:rPr lang="en-US" altLang="zh-CN" dirty="0">
                <a:ea typeface="楷体" panose="02010609060101010101" pitchFamily="49" charset="-122"/>
              </a:rPr>
              <a:t>(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</a:t>
            </a:r>
            <a:r>
              <a:rPr lang="en-US" altLang="zh-CN" dirty="0">
                <a:ea typeface="楷体" panose="02010609060101010101" pitchFamily="49" charset="-122"/>
              </a:rPr>
              <a:t>)={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</a:t>
            </a:r>
            <a:r>
              <a:rPr lang="en-US" altLang="zh-CN" dirty="0">
                <a:ea typeface="楷体" panose="02010609060101010101" pitchFamily="49" charset="-122"/>
              </a:rPr>
              <a:t>},    </a:t>
            </a:r>
            <a:r>
              <a:rPr lang="en-US" altLang="zh-CN" i="1" dirty="0">
                <a:ea typeface="楷体" panose="02010609060101010101" pitchFamily="49" charset="-122"/>
              </a:rPr>
              <a:t>P</a:t>
            </a:r>
            <a:r>
              <a:rPr lang="en-US" altLang="zh-CN" dirty="0">
                <a:ea typeface="楷体" panose="02010609060101010101" pitchFamily="49" charset="-122"/>
              </a:rPr>
              <a:t>({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</a:t>
            </a:r>
            <a:r>
              <a:rPr lang="en-US" altLang="zh-CN" dirty="0">
                <a:ea typeface="楷体" panose="02010609060101010101" pitchFamily="49" charset="-122"/>
              </a:rPr>
              <a:t>})={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</a:t>
            </a:r>
            <a:r>
              <a:rPr lang="en-US" altLang="zh-CN" dirty="0">
                <a:ea typeface="楷体" panose="02010609060101010101" pitchFamily="49" charset="-122"/>
              </a:rPr>
              <a:t>,{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</a:t>
            </a:r>
            <a:r>
              <a:rPr lang="en-US" altLang="zh-CN" dirty="0">
                <a:ea typeface="楷体" panose="02010609060101010101" pitchFamily="49" charset="-122"/>
              </a:rPr>
              <a:t>}}</a:t>
            </a:r>
          </a:p>
          <a:p>
            <a:pPr eaLnBrk="1" hangingPunct="1"/>
            <a:r>
              <a:rPr lang="en-US" altLang="zh-CN" dirty="0">
                <a:ea typeface="楷体" panose="02010609060101010101" pitchFamily="49" charset="-122"/>
              </a:rPr>
              <a:t>      </a:t>
            </a:r>
            <a:r>
              <a:rPr lang="zh-CN" altLang="en-US" dirty="0">
                <a:ea typeface="楷体" panose="02010609060101010101" pitchFamily="49" charset="-122"/>
              </a:rPr>
              <a:t>计数：如果 </a:t>
            </a:r>
            <a:r>
              <a:rPr lang="en-US" altLang="zh-CN" dirty="0">
                <a:ea typeface="楷体" panose="02010609060101010101" pitchFamily="49" charset="-122"/>
              </a:rPr>
              <a:t>|</a:t>
            </a:r>
            <a:r>
              <a:rPr lang="en-US" altLang="zh-CN" i="1" dirty="0">
                <a:ea typeface="楷体" panose="02010609060101010101" pitchFamily="49" charset="-122"/>
              </a:rPr>
              <a:t>A</a:t>
            </a:r>
            <a:r>
              <a:rPr lang="en-US" altLang="zh-CN" dirty="0">
                <a:ea typeface="楷体" panose="02010609060101010101" pitchFamily="49" charset="-122"/>
              </a:rPr>
              <a:t>|=</a:t>
            </a:r>
            <a:r>
              <a:rPr lang="en-US" altLang="zh-CN" i="1" dirty="0">
                <a:ea typeface="楷体" panose="02010609060101010101" pitchFamily="49" charset="-122"/>
              </a:rPr>
              <a:t>n</a:t>
            </a:r>
            <a:r>
              <a:rPr lang="zh-CN" altLang="en-US" dirty="0">
                <a:ea typeface="楷体" panose="02010609060101010101" pitchFamily="49" charset="-122"/>
              </a:rPr>
              <a:t>，则 </a:t>
            </a:r>
            <a:r>
              <a:rPr lang="en-US" altLang="zh-CN" dirty="0">
                <a:ea typeface="楷体" panose="02010609060101010101" pitchFamily="49" charset="-122"/>
              </a:rPr>
              <a:t>|</a:t>
            </a:r>
            <a:r>
              <a:rPr lang="en-US" altLang="zh-CN" i="1" dirty="0">
                <a:ea typeface="楷体" panose="02010609060101010101" pitchFamily="49" charset="-122"/>
              </a:rPr>
              <a:t>P</a:t>
            </a:r>
            <a:r>
              <a:rPr lang="en-US" altLang="zh-CN" dirty="0">
                <a:ea typeface="楷体" panose="02010609060101010101" pitchFamily="49" charset="-122"/>
              </a:rPr>
              <a:t>(</a:t>
            </a:r>
            <a:r>
              <a:rPr lang="en-US" altLang="zh-CN" i="1" dirty="0">
                <a:ea typeface="楷体" panose="02010609060101010101" pitchFamily="49" charset="-122"/>
              </a:rPr>
              <a:t>A</a:t>
            </a:r>
            <a:r>
              <a:rPr lang="en-US" altLang="zh-CN" dirty="0">
                <a:ea typeface="楷体" panose="02010609060101010101" pitchFamily="49" charset="-122"/>
              </a:rPr>
              <a:t>)|=2</a:t>
            </a:r>
            <a:r>
              <a:rPr lang="en-US" altLang="zh-CN" i="1" baseline="30000" dirty="0">
                <a:ea typeface="楷体" panose="02010609060101010101" pitchFamily="49" charset="-122"/>
              </a:rPr>
              <a:t>n</a:t>
            </a:r>
            <a:r>
              <a:rPr lang="en-US" altLang="zh-CN" dirty="0">
                <a:ea typeface="楷体" panose="02010609060101010101" pitchFamily="49" charset="-122"/>
              </a:rPr>
              <a:t>.</a:t>
            </a:r>
          </a:p>
          <a:p>
            <a:pPr eaLnBrk="1" hangingPunct="1"/>
            <a:endParaRPr lang="en-US" altLang="zh-CN" dirty="0"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4436" grpId="0"/>
      <p:bldP spid="27443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灯片编号占位符 5">
            <a:extLst>
              <a:ext uri="{FF2B5EF4-FFF2-40B4-BE49-F238E27FC236}">
                <a16:creationId xmlns:a16="http://schemas.microsoft.com/office/drawing/2014/main" id="{5261B82F-A30B-4C57-96C1-FFDFFF8849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7059D2AC-F8CE-4113-A482-75B267B354F9}" type="slidenum">
              <a:rPr lang="en-US" altLang="zh-CN" sz="1400" b="0" smtClean="0"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8</a:t>
            </a:fld>
            <a:endParaRPr lang="en-US" altLang="zh-CN" sz="1400" b="0">
              <a:ea typeface="楷体" panose="02010609060101010101" pitchFamily="49" charset="-122"/>
            </a:endParaRPr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8A506DA2-9187-4261-B420-0275A1E81DC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6.2 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集合的运算</a:t>
            </a:r>
          </a:p>
        </p:txBody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1448934B-F056-48A2-BC4F-13466CB053A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81200" y="1196975"/>
            <a:ext cx="8229600" cy="4525963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dirty="0">
                <a:ea typeface="楷体" panose="02010609060101010101" pitchFamily="49" charset="-122"/>
              </a:rPr>
              <a:t>初级运算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dirty="0">
                <a:ea typeface="楷体" panose="02010609060101010101" pitchFamily="49" charset="-122"/>
              </a:rPr>
              <a:t>集合的基本运算有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dirty="0">
                <a:solidFill>
                  <a:srgbClr val="A50021"/>
                </a:solidFill>
                <a:ea typeface="楷体" panose="02010609060101010101" pitchFamily="49" charset="-122"/>
              </a:rPr>
              <a:t>定义</a:t>
            </a:r>
            <a:r>
              <a:rPr lang="en-US" altLang="zh-CN" dirty="0">
                <a:solidFill>
                  <a:srgbClr val="A50021"/>
                </a:solidFill>
                <a:ea typeface="楷体" panose="02010609060101010101" pitchFamily="49" charset="-122"/>
              </a:rPr>
              <a:t>6.7</a:t>
            </a:r>
            <a:r>
              <a:rPr lang="en-US" altLang="zh-CN" dirty="0">
                <a:ea typeface="楷体" panose="02010609060101010101" pitchFamily="49" charset="-122"/>
              </a:rPr>
              <a:t>   </a:t>
            </a:r>
            <a:r>
              <a:rPr lang="zh-CN" altLang="en-US" dirty="0">
                <a:solidFill>
                  <a:srgbClr val="A50021"/>
                </a:solidFill>
                <a:ea typeface="楷体" panose="02010609060101010101" pitchFamily="49" charset="-122"/>
              </a:rPr>
              <a:t>并</a:t>
            </a:r>
            <a:r>
              <a:rPr lang="zh-CN" altLang="en-US" dirty="0">
                <a:ea typeface="楷体" panose="02010609060101010101" pitchFamily="49" charset="-122"/>
              </a:rPr>
              <a:t>            </a:t>
            </a:r>
            <a:r>
              <a:rPr lang="en-US" altLang="zh-CN" i="1" dirty="0">
                <a:ea typeface="楷体" panose="02010609060101010101" pitchFamily="49" charset="-122"/>
              </a:rPr>
              <a:t>A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</a:t>
            </a:r>
            <a:r>
              <a:rPr lang="en-US" altLang="zh-CN" i="1" dirty="0">
                <a:ea typeface="楷体" panose="02010609060101010101" pitchFamily="49" charset="-122"/>
              </a:rPr>
              <a:t>B</a:t>
            </a:r>
            <a:r>
              <a:rPr lang="en-US" altLang="zh-CN" dirty="0">
                <a:ea typeface="楷体" panose="02010609060101010101" pitchFamily="49" charset="-122"/>
              </a:rPr>
              <a:t> = {</a:t>
            </a:r>
            <a:r>
              <a:rPr lang="en-US" altLang="zh-CN" i="1" dirty="0">
                <a:ea typeface="楷体" panose="02010609060101010101" pitchFamily="49" charset="-122"/>
              </a:rPr>
              <a:t>x</a:t>
            </a:r>
            <a:r>
              <a:rPr lang="en-US" altLang="zh-CN" dirty="0">
                <a:ea typeface="楷体" panose="02010609060101010101" pitchFamily="49" charset="-122"/>
              </a:rPr>
              <a:t> | </a:t>
            </a:r>
            <a:r>
              <a:rPr lang="en-US" altLang="zh-CN" i="1" dirty="0" err="1">
                <a:ea typeface="楷体" panose="02010609060101010101" pitchFamily="49" charset="-122"/>
              </a:rPr>
              <a:t>x</a:t>
            </a:r>
            <a:r>
              <a:rPr lang="en-US" altLang="zh-CN" dirty="0" err="1"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en-US" altLang="zh-CN" i="1" dirty="0" err="1">
                <a:ea typeface="楷体" panose="02010609060101010101" pitchFamily="49" charset="-122"/>
              </a:rPr>
              <a:t>A</a:t>
            </a:r>
            <a:r>
              <a:rPr lang="en-US" altLang="zh-CN" dirty="0">
                <a:ea typeface="楷体" panose="02010609060101010101" pitchFamily="49" charset="-122"/>
              </a:rPr>
              <a:t> 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</a:t>
            </a:r>
            <a:r>
              <a:rPr lang="en-US" altLang="zh-CN" dirty="0">
                <a:ea typeface="楷体" panose="02010609060101010101" pitchFamily="49" charset="-122"/>
              </a:rPr>
              <a:t> </a:t>
            </a:r>
            <a:r>
              <a:rPr lang="en-US" altLang="zh-CN" i="1" dirty="0" err="1">
                <a:ea typeface="楷体" panose="02010609060101010101" pitchFamily="49" charset="-122"/>
              </a:rPr>
              <a:t>x</a:t>
            </a:r>
            <a:r>
              <a:rPr lang="en-US" altLang="zh-CN" dirty="0" err="1"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en-US" altLang="zh-CN" i="1" dirty="0" err="1">
                <a:ea typeface="楷体" panose="02010609060101010101" pitchFamily="49" charset="-122"/>
              </a:rPr>
              <a:t>B</a:t>
            </a:r>
            <a:r>
              <a:rPr lang="en-US" altLang="zh-CN" dirty="0">
                <a:ea typeface="楷体" panose="02010609060101010101" pitchFamily="49" charset="-122"/>
              </a:rPr>
              <a:t>}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dirty="0">
                <a:ea typeface="楷体" panose="02010609060101010101" pitchFamily="49" charset="-122"/>
              </a:rPr>
              <a:t>                </a:t>
            </a:r>
            <a:r>
              <a:rPr lang="zh-CN" altLang="en-US" dirty="0">
                <a:solidFill>
                  <a:srgbClr val="A50021"/>
                </a:solidFill>
                <a:ea typeface="楷体" panose="02010609060101010101" pitchFamily="49" charset="-122"/>
              </a:rPr>
              <a:t>交</a:t>
            </a:r>
            <a:r>
              <a:rPr lang="zh-CN" altLang="en-US" dirty="0">
                <a:ea typeface="楷体" panose="02010609060101010101" pitchFamily="49" charset="-122"/>
              </a:rPr>
              <a:t>            </a:t>
            </a:r>
            <a:r>
              <a:rPr lang="en-US" altLang="zh-CN" i="1" dirty="0">
                <a:ea typeface="楷体" panose="02010609060101010101" pitchFamily="49" charset="-122"/>
              </a:rPr>
              <a:t>A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</a:t>
            </a:r>
            <a:r>
              <a:rPr lang="en-US" altLang="zh-CN" i="1" dirty="0">
                <a:ea typeface="楷体" panose="02010609060101010101" pitchFamily="49" charset="-122"/>
              </a:rPr>
              <a:t>B</a:t>
            </a:r>
            <a:r>
              <a:rPr lang="en-US" altLang="zh-CN" dirty="0">
                <a:ea typeface="楷体" panose="02010609060101010101" pitchFamily="49" charset="-122"/>
              </a:rPr>
              <a:t> = {</a:t>
            </a:r>
            <a:r>
              <a:rPr lang="en-US" altLang="zh-CN" i="1" dirty="0">
                <a:ea typeface="楷体" panose="02010609060101010101" pitchFamily="49" charset="-122"/>
              </a:rPr>
              <a:t>x</a:t>
            </a:r>
            <a:r>
              <a:rPr lang="en-US" altLang="zh-CN" dirty="0">
                <a:ea typeface="楷体" panose="02010609060101010101" pitchFamily="49" charset="-122"/>
              </a:rPr>
              <a:t> | </a:t>
            </a:r>
            <a:r>
              <a:rPr lang="en-US" altLang="zh-CN" i="1" dirty="0" err="1">
                <a:ea typeface="楷体" panose="02010609060101010101" pitchFamily="49" charset="-122"/>
              </a:rPr>
              <a:t>x</a:t>
            </a:r>
            <a:r>
              <a:rPr lang="en-US" altLang="zh-CN" dirty="0" err="1"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en-US" altLang="zh-CN" i="1" dirty="0" err="1">
                <a:ea typeface="楷体" panose="02010609060101010101" pitchFamily="49" charset="-122"/>
              </a:rPr>
              <a:t>A</a:t>
            </a:r>
            <a:r>
              <a:rPr lang="en-US" altLang="zh-CN" dirty="0">
                <a:ea typeface="楷体" panose="02010609060101010101" pitchFamily="49" charset="-122"/>
              </a:rPr>
              <a:t> 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</a:t>
            </a:r>
            <a:r>
              <a:rPr lang="en-US" altLang="zh-CN" dirty="0">
                <a:ea typeface="楷体" panose="02010609060101010101" pitchFamily="49" charset="-122"/>
              </a:rPr>
              <a:t> </a:t>
            </a:r>
            <a:r>
              <a:rPr lang="en-US" altLang="zh-CN" i="1" dirty="0" err="1">
                <a:ea typeface="楷体" panose="02010609060101010101" pitchFamily="49" charset="-122"/>
              </a:rPr>
              <a:t>x</a:t>
            </a:r>
            <a:r>
              <a:rPr lang="en-US" altLang="zh-CN" dirty="0" err="1"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en-US" altLang="zh-CN" i="1" dirty="0" err="1">
                <a:ea typeface="楷体" panose="02010609060101010101" pitchFamily="49" charset="-122"/>
              </a:rPr>
              <a:t>B</a:t>
            </a:r>
            <a:r>
              <a:rPr lang="en-US" altLang="zh-CN" dirty="0">
                <a:ea typeface="楷体" panose="02010609060101010101" pitchFamily="49" charset="-122"/>
              </a:rPr>
              <a:t>}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dirty="0">
                <a:ea typeface="楷体" panose="02010609060101010101" pitchFamily="49" charset="-122"/>
              </a:rPr>
              <a:t>       </a:t>
            </a:r>
            <a:r>
              <a:rPr lang="en-US" altLang="zh-CN" dirty="0">
                <a:solidFill>
                  <a:srgbClr val="A50021"/>
                </a:solidFill>
                <a:ea typeface="楷体" panose="02010609060101010101" pitchFamily="49" charset="-122"/>
              </a:rPr>
              <a:t>         </a:t>
            </a:r>
            <a:r>
              <a:rPr lang="zh-CN" altLang="en-US" dirty="0">
                <a:solidFill>
                  <a:srgbClr val="A50021"/>
                </a:solidFill>
                <a:ea typeface="楷体" panose="02010609060101010101" pitchFamily="49" charset="-122"/>
              </a:rPr>
              <a:t>相对补</a:t>
            </a:r>
            <a:r>
              <a:rPr lang="zh-CN" altLang="en-US" dirty="0">
                <a:ea typeface="楷体" panose="02010609060101010101" pitchFamily="49" charset="-122"/>
              </a:rPr>
              <a:t>    </a:t>
            </a:r>
            <a:r>
              <a:rPr lang="en-US" altLang="zh-CN" i="1" dirty="0">
                <a:ea typeface="楷体" panose="02010609060101010101" pitchFamily="49" charset="-122"/>
              </a:rPr>
              <a:t>A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i="1" dirty="0">
                <a:ea typeface="楷体" panose="02010609060101010101" pitchFamily="49" charset="-122"/>
              </a:rPr>
              <a:t>B</a:t>
            </a:r>
            <a:r>
              <a:rPr lang="en-US" altLang="zh-CN" dirty="0">
                <a:ea typeface="楷体" panose="02010609060101010101" pitchFamily="49" charset="-122"/>
              </a:rPr>
              <a:t> = {</a:t>
            </a:r>
            <a:r>
              <a:rPr lang="en-US" altLang="zh-CN" i="1" dirty="0">
                <a:ea typeface="楷体" panose="02010609060101010101" pitchFamily="49" charset="-122"/>
              </a:rPr>
              <a:t>x</a:t>
            </a:r>
            <a:r>
              <a:rPr lang="en-US" altLang="zh-CN" dirty="0">
                <a:ea typeface="楷体" panose="02010609060101010101" pitchFamily="49" charset="-122"/>
              </a:rPr>
              <a:t> | </a:t>
            </a:r>
            <a:r>
              <a:rPr lang="en-US" altLang="zh-CN" i="1" dirty="0" err="1">
                <a:ea typeface="楷体" panose="02010609060101010101" pitchFamily="49" charset="-122"/>
              </a:rPr>
              <a:t>x</a:t>
            </a:r>
            <a:r>
              <a:rPr lang="en-US" altLang="zh-CN" dirty="0" err="1"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en-US" altLang="zh-CN" i="1" dirty="0" err="1">
                <a:ea typeface="楷体" panose="02010609060101010101" pitchFamily="49" charset="-122"/>
              </a:rPr>
              <a:t>A</a:t>
            </a:r>
            <a:r>
              <a:rPr lang="en-US" altLang="zh-CN" dirty="0">
                <a:ea typeface="楷体" panose="02010609060101010101" pitchFamily="49" charset="-122"/>
              </a:rPr>
              <a:t> 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</a:t>
            </a:r>
            <a:r>
              <a:rPr lang="en-US" altLang="zh-CN" dirty="0">
                <a:ea typeface="楷体" panose="02010609060101010101" pitchFamily="49" charset="-122"/>
              </a:rPr>
              <a:t> </a:t>
            </a:r>
            <a:r>
              <a:rPr lang="en-US" altLang="zh-CN" i="1" dirty="0" err="1">
                <a:ea typeface="楷体" panose="02010609060101010101" pitchFamily="49" charset="-122"/>
              </a:rPr>
              <a:t>x</a:t>
            </a:r>
            <a:r>
              <a:rPr lang="en-US" altLang="zh-CN" dirty="0" err="1">
                <a:ea typeface="楷体" panose="02010609060101010101" pitchFamily="49" charset="-122"/>
                <a:sym typeface="Symbol" panose="05050102010706020507" pitchFamily="18" charset="2"/>
              </a:rPr>
              <a:t></a:t>
            </a:r>
            <a:r>
              <a:rPr lang="en-US" altLang="zh-CN" i="1" dirty="0" err="1">
                <a:ea typeface="楷体" panose="02010609060101010101" pitchFamily="49" charset="-122"/>
              </a:rPr>
              <a:t>B</a:t>
            </a:r>
            <a:r>
              <a:rPr lang="en-US" altLang="zh-CN" dirty="0">
                <a:ea typeface="楷体" panose="02010609060101010101" pitchFamily="49" charset="-122"/>
              </a:rPr>
              <a:t>}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dirty="0">
                <a:solidFill>
                  <a:srgbClr val="A50021"/>
                </a:solidFill>
                <a:ea typeface="楷体" panose="02010609060101010101" pitchFamily="49" charset="-122"/>
              </a:rPr>
              <a:t>定义</a:t>
            </a:r>
            <a:r>
              <a:rPr lang="en-US" altLang="zh-CN" dirty="0">
                <a:solidFill>
                  <a:srgbClr val="A50021"/>
                </a:solidFill>
                <a:ea typeface="楷体" panose="02010609060101010101" pitchFamily="49" charset="-122"/>
              </a:rPr>
              <a:t>6.8</a:t>
            </a:r>
            <a:r>
              <a:rPr lang="en-US" altLang="zh-CN" dirty="0">
                <a:ea typeface="楷体" panose="02010609060101010101" pitchFamily="49" charset="-122"/>
              </a:rPr>
              <a:t>   </a:t>
            </a:r>
            <a:r>
              <a:rPr lang="zh-CN" altLang="en-US" dirty="0">
                <a:solidFill>
                  <a:srgbClr val="A50021"/>
                </a:solidFill>
                <a:ea typeface="楷体" panose="02010609060101010101" pitchFamily="49" charset="-122"/>
              </a:rPr>
              <a:t>对称差</a:t>
            </a:r>
            <a:r>
              <a:rPr lang="zh-CN" altLang="en-US" dirty="0">
                <a:ea typeface="楷体" panose="02010609060101010101" pitchFamily="49" charset="-122"/>
              </a:rPr>
              <a:t>    </a:t>
            </a:r>
            <a:r>
              <a:rPr lang="en-US" altLang="zh-CN" i="1" dirty="0">
                <a:ea typeface="楷体" panose="02010609060101010101" pitchFamily="49" charset="-122"/>
              </a:rPr>
              <a:t>A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</a:t>
            </a:r>
            <a:r>
              <a:rPr lang="en-US" altLang="zh-CN" i="1" dirty="0">
                <a:ea typeface="楷体" panose="02010609060101010101" pitchFamily="49" charset="-122"/>
              </a:rPr>
              <a:t>B</a:t>
            </a:r>
            <a:r>
              <a:rPr lang="en-US" altLang="zh-CN" dirty="0">
                <a:ea typeface="楷体" panose="02010609060101010101" pitchFamily="49" charset="-122"/>
              </a:rPr>
              <a:t> = (</a:t>
            </a:r>
            <a:r>
              <a:rPr lang="en-US" altLang="zh-CN" i="1" dirty="0">
                <a:ea typeface="楷体" panose="02010609060101010101" pitchFamily="49" charset="-122"/>
              </a:rPr>
              <a:t>A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i="1" dirty="0">
                <a:ea typeface="楷体" panose="02010609060101010101" pitchFamily="49" charset="-122"/>
              </a:rPr>
              <a:t>B</a:t>
            </a:r>
            <a:r>
              <a:rPr lang="en-US" altLang="zh-CN" dirty="0">
                <a:ea typeface="楷体" panose="02010609060101010101" pitchFamily="49" charset="-122"/>
              </a:rPr>
              <a:t>)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</a:t>
            </a:r>
            <a:r>
              <a:rPr lang="en-US" altLang="zh-CN" dirty="0">
                <a:ea typeface="楷体" panose="02010609060101010101" pitchFamily="49" charset="-122"/>
              </a:rPr>
              <a:t>(</a:t>
            </a:r>
            <a:r>
              <a:rPr lang="en-US" altLang="zh-CN" i="1" dirty="0">
                <a:ea typeface="楷体" panose="02010609060101010101" pitchFamily="49" charset="-122"/>
              </a:rPr>
              <a:t>B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i="1" dirty="0">
                <a:ea typeface="楷体" panose="02010609060101010101" pitchFamily="49" charset="-122"/>
              </a:rPr>
              <a:t>A</a:t>
            </a:r>
            <a:r>
              <a:rPr lang="en-US" altLang="zh-CN" dirty="0">
                <a:ea typeface="楷体" panose="02010609060101010101" pitchFamily="49" charset="-122"/>
              </a:rPr>
              <a:t>) 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dirty="0">
                <a:solidFill>
                  <a:srgbClr val="A50021"/>
                </a:solidFill>
                <a:ea typeface="楷体" panose="02010609060101010101" pitchFamily="49" charset="-122"/>
              </a:rPr>
              <a:t>定义</a:t>
            </a:r>
            <a:r>
              <a:rPr lang="en-US" altLang="zh-CN" dirty="0">
                <a:solidFill>
                  <a:srgbClr val="A50021"/>
                </a:solidFill>
                <a:ea typeface="楷体" panose="02010609060101010101" pitchFamily="49" charset="-122"/>
              </a:rPr>
              <a:t>6.9</a:t>
            </a:r>
            <a:r>
              <a:rPr lang="en-US" altLang="zh-CN" dirty="0">
                <a:ea typeface="楷体" panose="02010609060101010101" pitchFamily="49" charset="-122"/>
              </a:rPr>
              <a:t>   </a:t>
            </a:r>
            <a:r>
              <a:rPr lang="zh-CN" altLang="en-US" dirty="0">
                <a:solidFill>
                  <a:srgbClr val="A50021"/>
                </a:solidFill>
                <a:ea typeface="楷体" panose="02010609060101010101" pitchFamily="49" charset="-122"/>
              </a:rPr>
              <a:t>绝对补</a:t>
            </a:r>
            <a:r>
              <a:rPr lang="zh-CN" altLang="en-US" dirty="0">
                <a:ea typeface="楷体" panose="02010609060101010101" pitchFamily="49" charset="-122"/>
              </a:rPr>
              <a:t>     </a:t>
            </a:r>
            <a:r>
              <a:rPr lang="zh-CN" altLang="en-US" dirty="0">
                <a:ea typeface="楷体" panose="02010609060101010101" pitchFamily="49" charset="-122"/>
                <a:sym typeface="Symbol" panose="05050102010706020507" pitchFamily="18" charset="2"/>
              </a:rPr>
              <a:t></a:t>
            </a:r>
            <a:r>
              <a:rPr lang="en-US" altLang="zh-CN" i="1" dirty="0">
                <a:ea typeface="楷体" panose="02010609060101010101" pitchFamily="49" charset="-122"/>
              </a:rPr>
              <a:t>A</a:t>
            </a:r>
            <a:r>
              <a:rPr lang="en-US" altLang="zh-CN" dirty="0">
                <a:ea typeface="楷体" panose="02010609060101010101" pitchFamily="49" charset="-122"/>
              </a:rPr>
              <a:t> = </a:t>
            </a:r>
            <a:r>
              <a:rPr lang="en-US" altLang="zh-CN" i="1" dirty="0">
                <a:ea typeface="楷体" panose="02010609060101010101" pitchFamily="49" charset="-122"/>
              </a:rPr>
              <a:t>E</a:t>
            </a:r>
            <a:r>
              <a:rPr lang="en-US" altLang="zh-CN" dirty="0"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i="1" dirty="0">
                <a:ea typeface="楷体" panose="02010609060101010101" pitchFamily="49" charset="-122"/>
              </a:rPr>
              <a:t>A</a:t>
            </a:r>
            <a:r>
              <a:rPr lang="en-US" altLang="zh-CN" dirty="0">
                <a:ea typeface="楷体" panose="02010609060101010101" pitchFamily="49" charset="-122"/>
              </a:rPr>
              <a:t> </a:t>
            </a:r>
          </a:p>
        </p:txBody>
      </p:sp>
    </p:spTree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灯片编号占位符 5">
            <a:extLst>
              <a:ext uri="{FF2B5EF4-FFF2-40B4-BE49-F238E27FC236}">
                <a16:creationId xmlns:a16="http://schemas.microsoft.com/office/drawing/2014/main" id="{ABBB31E9-283C-43A7-9709-9F1BAFCBE1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C2A60646-D4B1-46FD-9D09-1DC59D01B117}" type="slidenum">
              <a:rPr lang="en-US" altLang="zh-CN" sz="1400" b="0" smtClean="0"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9</a:t>
            </a:fld>
            <a:endParaRPr lang="en-US" altLang="zh-CN" sz="1400" b="0">
              <a:ea typeface="楷体" panose="02010609060101010101" pitchFamily="49" charset="-122"/>
            </a:endParaRPr>
          </a:p>
        </p:txBody>
      </p:sp>
      <p:pic>
        <p:nvPicPr>
          <p:cNvPr id="20483" name="Picture 30">
            <a:extLst>
              <a:ext uri="{FF2B5EF4-FFF2-40B4-BE49-F238E27FC236}">
                <a16:creationId xmlns:a16="http://schemas.microsoft.com/office/drawing/2014/main" id="{EB8D35C3-7955-4DA3-B27B-DA5711D8BD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5538" y="2241550"/>
            <a:ext cx="7445375" cy="385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4" name="Rectangle 2">
            <a:extLst>
              <a:ext uri="{FF2B5EF4-FFF2-40B4-BE49-F238E27FC236}">
                <a16:creationId xmlns:a16="http://schemas.microsoft.com/office/drawing/2014/main" id="{FCD62B0B-1C02-4843-9D99-10D93736CA1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zh-CN" altLang="en-US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文氏图</a:t>
            </a:r>
          </a:p>
        </p:txBody>
      </p:sp>
      <p:sp>
        <p:nvSpPr>
          <p:cNvPr id="20485" name="Rectangle 13">
            <a:extLst>
              <a:ext uri="{FF2B5EF4-FFF2-40B4-BE49-F238E27FC236}">
                <a16:creationId xmlns:a16="http://schemas.microsoft.com/office/drawing/2014/main" id="{73806EDC-104E-4EC0-A695-D8451DEF5B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9288" y="1196975"/>
            <a:ext cx="54006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>
                <a:ea typeface="楷体" panose="02010609060101010101" pitchFamily="49" charset="-122"/>
              </a:rPr>
              <a:t>集合运算的表示</a:t>
            </a:r>
          </a:p>
        </p:txBody>
      </p:sp>
      <p:sp>
        <p:nvSpPr>
          <p:cNvPr id="280590" name="Text Box 14">
            <a:extLst>
              <a:ext uri="{FF2B5EF4-FFF2-40B4-BE49-F238E27FC236}">
                <a16:creationId xmlns:a16="http://schemas.microsoft.com/office/drawing/2014/main" id="{47FCBD7F-F2AF-4911-A643-3743E7C159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60650" y="2559050"/>
            <a:ext cx="387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i="1">
                <a:ea typeface="楷体" panose="02010609060101010101" pitchFamily="49" charset="-122"/>
              </a:rPr>
              <a:t>A</a:t>
            </a:r>
          </a:p>
        </p:txBody>
      </p:sp>
      <p:sp>
        <p:nvSpPr>
          <p:cNvPr id="280591" name="Text Box 15">
            <a:extLst>
              <a:ext uri="{FF2B5EF4-FFF2-40B4-BE49-F238E27FC236}">
                <a16:creationId xmlns:a16="http://schemas.microsoft.com/office/drawing/2014/main" id="{96A2E3C4-E91F-466E-A962-8057553729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63963" y="2559050"/>
            <a:ext cx="387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i="1">
                <a:ea typeface="楷体" panose="02010609060101010101" pitchFamily="49" charset="-122"/>
              </a:rPr>
              <a:t>B</a:t>
            </a:r>
          </a:p>
        </p:txBody>
      </p:sp>
      <p:sp>
        <p:nvSpPr>
          <p:cNvPr id="280592" name="Text Box 16">
            <a:extLst>
              <a:ext uri="{FF2B5EF4-FFF2-40B4-BE49-F238E27FC236}">
                <a16:creationId xmlns:a16="http://schemas.microsoft.com/office/drawing/2014/main" id="{428E35E9-0C3F-4AE7-B9FD-424A4F1322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7500" y="2486025"/>
            <a:ext cx="387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i="1">
                <a:ea typeface="楷体" panose="02010609060101010101" pitchFamily="49" charset="-122"/>
              </a:rPr>
              <a:t>A</a:t>
            </a:r>
          </a:p>
        </p:txBody>
      </p:sp>
      <p:sp>
        <p:nvSpPr>
          <p:cNvPr id="280593" name="Text Box 17">
            <a:extLst>
              <a:ext uri="{FF2B5EF4-FFF2-40B4-BE49-F238E27FC236}">
                <a16:creationId xmlns:a16="http://schemas.microsoft.com/office/drawing/2014/main" id="{A39AD852-F664-4DFB-AA30-FF4DC673D2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00813" y="2486025"/>
            <a:ext cx="387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i="1">
                <a:ea typeface="楷体" panose="02010609060101010101" pitchFamily="49" charset="-122"/>
              </a:rPr>
              <a:t>B</a:t>
            </a:r>
          </a:p>
        </p:txBody>
      </p:sp>
      <p:sp>
        <p:nvSpPr>
          <p:cNvPr id="280594" name="Text Box 18">
            <a:extLst>
              <a:ext uri="{FF2B5EF4-FFF2-40B4-BE49-F238E27FC236}">
                <a16:creationId xmlns:a16="http://schemas.microsoft.com/office/drawing/2014/main" id="{4DD6E19E-EC94-47A8-8367-9818BFE8B5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61325" y="2486025"/>
            <a:ext cx="387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i="1">
                <a:ea typeface="楷体" panose="02010609060101010101" pitchFamily="49" charset="-122"/>
              </a:rPr>
              <a:t>A</a:t>
            </a:r>
          </a:p>
        </p:txBody>
      </p:sp>
      <p:sp>
        <p:nvSpPr>
          <p:cNvPr id="280595" name="Text Box 19">
            <a:extLst>
              <a:ext uri="{FF2B5EF4-FFF2-40B4-BE49-F238E27FC236}">
                <a16:creationId xmlns:a16="http://schemas.microsoft.com/office/drawing/2014/main" id="{5BD9C424-8F31-413B-BDFD-FA4EBD6C36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64638" y="2486025"/>
            <a:ext cx="387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i="1">
                <a:ea typeface="楷体" panose="02010609060101010101" pitchFamily="49" charset="-122"/>
              </a:rPr>
              <a:t>B</a:t>
            </a:r>
          </a:p>
        </p:txBody>
      </p:sp>
      <p:sp>
        <p:nvSpPr>
          <p:cNvPr id="280596" name="Text Box 20">
            <a:extLst>
              <a:ext uri="{FF2B5EF4-FFF2-40B4-BE49-F238E27FC236}">
                <a16:creationId xmlns:a16="http://schemas.microsoft.com/office/drawing/2014/main" id="{7D0D560E-01CB-43BB-BDED-97BB1E98A3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71888" y="4862513"/>
            <a:ext cx="387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i="1">
                <a:ea typeface="楷体" panose="02010609060101010101" pitchFamily="49" charset="-122"/>
              </a:rPr>
              <a:t>A</a:t>
            </a:r>
          </a:p>
        </p:txBody>
      </p:sp>
      <p:sp>
        <p:nvSpPr>
          <p:cNvPr id="280597" name="Text Box 21">
            <a:extLst>
              <a:ext uri="{FF2B5EF4-FFF2-40B4-BE49-F238E27FC236}">
                <a16:creationId xmlns:a16="http://schemas.microsoft.com/office/drawing/2014/main" id="{C24CA629-66B6-46EA-85A8-7D6EFCC02D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75200" y="4862513"/>
            <a:ext cx="387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i="1">
                <a:ea typeface="楷体" panose="02010609060101010101" pitchFamily="49" charset="-122"/>
              </a:rPr>
              <a:t>B</a:t>
            </a:r>
          </a:p>
        </p:txBody>
      </p:sp>
      <p:sp>
        <p:nvSpPr>
          <p:cNvPr id="280598" name="Text Box 22">
            <a:extLst>
              <a:ext uri="{FF2B5EF4-FFF2-40B4-BE49-F238E27FC236}">
                <a16:creationId xmlns:a16="http://schemas.microsoft.com/office/drawing/2014/main" id="{C4C8E243-6D89-4CE1-86FA-D65ACE5825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47013" y="4678363"/>
            <a:ext cx="387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i="1">
                <a:ea typeface="楷体" panose="02010609060101010101" pitchFamily="49" charset="-122"/>
              </a:rPr>
              <a:t>A</a:t>
            </a:r>
          </a:p>
        </p:txBody>
      </p:sp>
      <p:sp>
        <p:nvSpPr>
          <p:cNvPr id="280599" name="Text Box 23">
            <a:extLst>
              <a:ext uri="{FF2B5EF4-FFF2-40B4-BE49-F238E27FC236}">
                <a16:creationId xmlns:a16="http://schemas.microsoft.com/office/drawing/2014/main" id="{901BF07A-4A54-4BF3-BA40-0E1D067333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37588" y="4221163"/>
            <a:ext cx="387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i="1">
                <a:ea typeface="楷体" panose="02010609060101010101" pitchFamily="49" charset="-122"/>
              </a:rPr>
              <a:t>B</a:t>
            </a:r>
          </a:p>
        </p:txBody>
      </p:sp>
      <p:sp>
        <p:nvSpPr>
          <p:cNvPr id="280600" name="Text Box 24">
            <a:extLst>
              <a:ext uri="{FF2B5EF4-FFF2-40B4-BE49-F238E27FC236}">
                <a16:creationId xmlns:a16="http://schemas.microsoft.com/office/drawing/2014/main" id="{718993E4-66A5-4DA9-B0CD-2D605F527B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8288" y="3608388"/>
            <a:ext cx="914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</a:t>
            </a:r>
            <a:r>
              <a:rPr lang="en-US" altLang="zh-CN" i="1">
                <a:ea typeface="楷体" panose="02010609060101010101" pitchFamily="49" charset="-122"/>
                <a:sym typeface="Symbol" panose="05050102010706020507" pitchFamily="18" charset="2"/>
              </a:rPr>
              <a:t>B</a:t>
            </a:r>
          </a:p>
        </p:txBody>
      </p:sp>
      <p:sp>
        <p:nvSpPr>
          <p:cNvPr id="280601" name="Text Box 25">
            <a:extLst>
              <a:ext uri="{FF2B5EF4-FFF2-40B4-BE49-F238E27FC236}">
                <a16:creationId xmlns:a16="http://schemas.microsoft.com/office/drawing/2014/main" id="{A32DF5A2-7424-4BC1-995C-C2F98B9B1E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65788" y="3563938"/>
            <a:ext cx="914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</a:t>
            </a:r>
            <a:r>
              <a:rPr lang="en-US" altLang="zh-CN" i="1">
                <a:ea typeface="楷体" panose="02010609060101010101" pitchFamily="49" charset="-122"/>
                <a:sym typeface="Symbol" panose="05050102010706020507" pitchFamily="18" charset="2"/>
              </a:rPr>
              <a:t>B</a:t>
            </a:r>
          </a:p>
        </p:txBody>
      </p:sp>
      <p:sp>
        <p:nvSpPr>
          <p:cNvPr id="280602" name="Text Box 26">
            <a:extLst>
              <a:ext uri="{FF2B5EF4-FFF2-40B4-BE49-F238E27FC236}">
                <a16:creationId xmlns:a16="http://schemas.microsoft.com/office/drawing/2014/main" id="{E49DA29F-BAF7-46AB-ABFB-A2920223A4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28025" y="3525838"/>
            <a:ext cx="914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 i="1">
                <a:ea typeface="楷体" panose="02010609060101010101" pitchFamily="49" charset="-122"/>
                <a:sym typeface="Symbol" panose="05050102010706020507" pitchFamily="18" charset="2"/>
              </a:rPr>
              <a:t>–B</a:t>
            </a:r>
          </a:p>
        </p:txBody>
      </p:sp>
      <p:sp>
        <p:nvSpPr>
          <p:cNvPr id="280603" name="Text Box 27">
            <a:extLst>
              <a:ext uri="{FF2B5EF4-FFF2-40B4-BE49-F238E27FC236}">
                <a16:creationId xmlns:a16="http://schemas.microsoft.com/office/drawing/2014/main" id="{7A65A4DA-D3EF-46CB-A88B-1AF232C292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65563" y="6008688"/>
            <a:ext cx="914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i="1">
                <a:ea typeface="楷体" panose="02010609060101010101" pitchFamily="49" charset="-122"/>
              </a:rPr>
              <a:t>A</a:t>
            </a:r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</a:t>
            </a:r>
            <a:r>
              <a:rPr lang="en-US" altLang="zh-CN" i="1">
                <a:ea typeface="楷体" panose="02010609060101010101" pitchFamily="49" charset="-122"/>
                <a:sym typeface="Symbol" panose="05050102010706020507" pitchFamily="18" charset="2"/>
              </a:rPr>
              <a:t>B</a:t>
            </a:r>
          </a:p>
        </p:txBody>
      </p:sp>
      <p:sp>
        <p:nvSpPr>
          <p:cNvPr id="280604" name="Text Box 28">
            <a:extLst>
              <a:ext uri="{FF2B5EF4-FFF2-40B4-BE49-F238E27FC236}">
                <a16:creationId xmlns:a16="http://schemas.microsoft.com/office/drawing/2014/main" id="{B72DDF18-8A7F-4DD8-A42B-773FC87306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92988" y="6081713"/>
            <a:ext cx="914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i="1">
                <a:ea typeface="楷体" panose="02010609060101010101" pitchFamily="49" charset="-122"/>
                <a:cs typeface="Arial" panose="020B0604020202020204" pitchFamily="34" charset="0"/>
              </a:rPr>
              <a:t>~A</a:t>
            </a:r>
            <a:endParaRPr lang="en-US" altLang="zh-CN" i="1">
              <a:ea typeface="楷体" panose="02010609060101010101" pitchFamily="49" charset="-122"/>
              <a:cs typeface="Arial" panose="020B0604020202020204" pitchFamily="34" charset="0"/>
              <a:sym typeface="Symbol" panose="05050102010706020507" pitchFamily="18" charset="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80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80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80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80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80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80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80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80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80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80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80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280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280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280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280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0590" grpId="0"/>
      <p:bldP spid="280591" grpId="0"/>
      <p:bldP spid="280592" grpId="0"/>
      <p:bldP spid="280593" grpId="0"/>
      <p:bldP spid="280594" grpId="0"/>
      <p:bldP spid="280595" grpId="0"/>
      <p:bldP spid="280596" grpId="0"/>
      <p:bldP spid="280597" grpId="0"/>
      <p:bldP spid="280598" grpId="0"/>
      <p:bldP spid="280599" grpId="0"/>
      <p:bldP spid="280600" grpId="0"/>
      <p:bldP spid="280601" grpId="0"/>
      <p:bldP spid="280602" grpId="0"/>
      <p:bldP spid="280603" grpId="0"/>
      <p:bldP spid="280604" grpId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1812</TotalTime>
  <Words>4630</Words>
  <Application>Microsoft Office PowerPoint</Application>
  <PresentationFormat>宽屏</PresentationFormat>
  <Paragraphs>505</Paragraphs>
  <Slides>41</Slides>
  <Notes>41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7" baseType="lpstr">
      <vt:lpstr>楷体</vt:lpstr>
      <vt:lpstr>Arial</vt:lpstr>
      <vt:lpstr>Times New Roman</vt:lpstr>
      <vt:lpstr>Wingdings</vt:lpstr>
      <vt:lpstr>Wingdings 3</vt:lpstr>
      <vt:lpstr>默认设计模板</vt:lpstr>
      <vt:lpstr>集合论中用到的重要基本等值式</vt:lpstr>
      <vt:lpstr>基本等值式与推理理论</vt:lpstr>
      <vt:lpstr>第二部分  集合论</vt:lpstr>
      <vt:lpstr>6.1  集合的基本概念</vt:lpstr>
      <vt:lpstr>元素与集合</vt:lpstr>
      <vt:lpstr>集合与集合</vt:lpstr>
      <vt:lpstr>空集、全集和幂集</vt:lpstr>
      <vt:lpstr>6.2  集合的运算</vt:lpstr>
      <vt:lpstr>文氏图</vt:lpstr>
      <vt:lpstr>几点说明</vt:lpstr>
      <vt:lpstr>广义运算</vt:lpstr>
      <vt:lpstr>关于广义运算的说明</vt:lpstr>
      <vt:lpstr>运算的优先权规定</vt:lpstr>
      <vt:lpstr>6.3  集合恒等式</vt:lpstr>
      <vt:lpstr>集合算律</vt:lpstr>
      <vt:lpstr>集合算律</vt:lpstr>
      <vt:lpstr>集合算律</vt:lpstr>
      <vt:lpstr>集合证明题</vt:lpstr>
      <vt:lpstr>集合等式的证明</vt:lpstr>
      <vt:lpstr>等式代入法</vt:lpstr>
      <vt:lpstr>包含等价条件的证明</vt:lpstr>
      <vt:lpstr>证明</vt:lpstr>
      <vt:lpstr>PowerPoint 演示文稿</vt:lpstr>
      <vt:lpstr>课堂练习（见课后作业）</vt:lpstr>
      <vt:lpstr>解答（恒等变形法）</vt:lpstr>
      <vt:lpstr>第六章 习题课</vt:lpstr>
      <vt:lpstr>基本要求</vt:lpstr>
      <vt:lpstr>练习1</vt:lpstr>
      <vt:lpstr>方法分析</vt:lpstr>
      <vt:lpstr>练习2</vt:lpstr>
      <vt:lpstr>解答</vt:lpstr>
      <vt:lpstr>练习3</vt:lpstr>
      <vt:lpstr>解题思路</vt:lpstr>
      <vt:lpstr>解答</vt:lpstr>
      <vt:lpstr>练习4</vt:lpstr>
      <vt:lpstr>解答</vt:lpstr>
      <vt:lpstr>解答</vt:lpstr>
      <vt:lpstr>练习5</vt:lpstr>
      <vt:lpstr>分析</vt:lpstr>
      <vt:lpstr>解答</vt:lpstr>
      <vt:lpstr>解答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Amy</dc:creator>
  <cp:lastModifiedBy>旭东 朱</cp:lastModifiedBy>
  <cp:revision>438</cp:revision>
  <dcterms:created xsi:type="dcterms:W3CDTF">2007-11-19T20:33:53Z</dcterms:created>
  <dcterms:modified xsi:type="dcterms:W3CDTF">2024-04-07T23:15:18Z</dcterms:modified>
</cp:coreProperties>
</file>