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57"/>
  </p:notesMasterIdLst>
  <p:handoutMasterIdLst>
    <p:handoutMasterId r:id="rId58"/>
  </p:handoutMasterIdLst>
  <p:sldIdLst>
    <p:sldId id="319" r:id="rId2"/>
    <p:sldId id="320" r:id="rId3"/>
    <p:sldId id="258" r:id="rId4"/>
    <p:sldId id="260" r:id="rId5"/>
    <p:sldId id="261" r:id="rId6"/>
    <p:sldId id="263" r:id="rId7"/>
    <p:sldId id="264" r:id="rId8"/>
    <p:sldId id="265" r:id="rId9"/>
    <p:sldId id="266" r:id="rId10"/>
    <p:sldId id="267" r:id="rId11"/>
    <p:sldId id="268" r:id="rId12"/>
    <p:sldId id="269" r:id="rId13"/>
    <p:sldId id="316" r:id="rId14"/>
    <p:sldId id="270" r:id="rId15"/>
    <p:sldId id="271" r:id="rId16"/>
    <p:sldId id="273" r:id="rId17"/>
    <p:sldId id="274" r:id="rId18"/>
    <p:sldId id="275" r:id="rId19"/>
    <p:sldId id="277" r:id="rId20"/>
    <p:sldId id="278" r:id="rId21"/>
    <p:sldId id="279" r:id="rId22"/>
    <p:sldId id="280" r:id="rId23"/>
    <p:sldId id="281" r:id="rId24"/>
    <p:sldId id="283" r:id="rId25"/>
    <p:sldId id="284" r:id="rId26"/>
    <p:sldId id="285" r:id="rId27"/>
    <p:sldId id="286" r:id="rId28"/>
    <p:sldId id="287" r:id="rId29"/>
    <p:sldId id="289" r:id="rId30"/>
    <p:sldId id="290" r:id="rId31"/>
    <p:sldId id="321" r:id="rId32"/>
    <p:sldId id="291" r:id="rId33"/>
    <p:sldId id="292" r:id="rId34"/>
    <p:sldId id="296" r:id="rId35"/>
    <p:sldId id="297" r:id="rId36"/>
    <p:sldId id="298" r:id="rId37"/>
    <p:sldId id="299" r:id="rId38"/>
    <p:sldId id="300" r:id="rId39"/>
    <p:sldId id="301" r:id="rId40"/>
    <p:sldId id="302" r:id="rId41"/>
    <p:sldId id="303" r:id="rId42"/>
    <p:sldId id="322" r:id="rId43"/>
    <p:sldId id="323" r:id="rId44"/>
    <p:sldId id="324" r:id="rId45"/>
    <p:sldId id="325" r:id="rId46"/>
    <p:sldId id="304" r:id="rId47"/>
    <p:sldId id="305" r:id="rId48"/>
    <p:sldId id="317" r:id="rId49"/>
    <p:sldId id="308" r:id="rId50"/>
    <p:sldId id="309" r:id="rId51"/>
    <p:sldId id="310" r:id="rId52"/>
    <p:sldId id="311" r:id="rId53"/>
    <p:sldId id="313" r:id="rId54"/>
    <p:sldId id="318" r:id="rId55"/>
    <p:sldId id="315" r:id="rId56"/>
  </p:sldIdLst>
  <p:sldSz cx="12192000" cy="6858000"/>
  <p:notesSz cx="6858000" cy="9144000"/>
  <p:defaultTextStyle>
    <a:defPPr>
      <a:defRPr lang="zh-CN"/>
    </a:defPPr>
    <a:lvl1pPr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FF6600"/>
    <a:srgbClr val="69B3F1"/>
    <a:srgbClr val="FF99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73" autoAdjust="0"/>
    <p:restoredTop sz="92819" autoAdjust="0"/>
  </p:normalViewPr>
  <p:slideViewPr>
    <p:cSldViewPr>
      <p:cViewPr varScale="1">
        <p:scale>
          <a:sx n="91" d="100"/>
          <a:sy n="91" d="100"/>
        </p:scale>
        <p:origin x="296"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4" d="100"/>
          <a:sy n="54" d="100"/>
        </p:scale>
        <p:origin x="-127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A5330631-4F34-4815-BAC4-A8BA847F6371}"/>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ltLang="zh-CN"/>
          </a:p>
        </p:txBody>
      </p:sp>
      <p:sp>
        <p:nvSpPr>
          <p:cNvPr id="20483" name="Rectangle 3">
            <a:extLst>
              <a:ext uri="{FF2B5EF4-FFF2-40B4-BE49-F238E27FC236}">
                <a16:creationId xmlns:a16="http://schemas.microsoft.com/office/drawing/2014/main" id="{CC2EE99E-3672-4E79-9DC1-0279162AE503}"/>
              </a:ext>
            </a:extLst>
          </p:cNvPr>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ltLang="zh-CN"/>
          </a:p>
        </p:txBody>
      </p:sp>
      <p:sp>
        <p:nvSpPr>
          <p:cNvPr id="20484" name="Rectangle 4">
            <a:extLst>
              <a:ext uri="{FF2B5EF4-FFF2-40B4-BE49-F238E27FC236}">
                <a16:creationId xmlns:a16="http://schemas.microsoft.com/office/drawing/2014/main" id="{DFDD6FFA-C528-441F-BC48-AD5D7102BBF1}"/>
              </a:ext>
            </a:extLst>
          </p:cNvPr>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ltLang="zh-CN"/>
          </a:p>
        </p:txBody>
      </p:sp>
      <p:sp>
        <p:nvSpPr>
          <p:cNvPr id="20485" name="Rectangle 5">
            <a:extLst>
              <a:ext uri="{FF2B5EF4-FFF2-40B4-BE49-F238E27FC236}">
                <a16:creationId xmlns:a16="http://schemas.microsoft.com/office/drawing/2014/main" id="{AC6B2749-8A9B-46DF-9695-432793B54BC8}"/>
              </a:ext>
            </a:extLst>
          </p:cNvPr>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760E31FC-C3B2-490C-AA53-E045A13F6FC5}" type="slidenum">
              <a:rPr lang="en-US" altLang="zh-CN"/>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D224B25E-40DE-443F-A052-8BB51183F231}"/>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ltLang="zh-CN"/>
          </a:p>
        </p:txBody>
      </p:sp>
      <p:sp>
        <p:nvSpPr>
          <p:cNvPr id="3075" name="Rectangle 3">
            <a:extLst>
              <a:ext uri="{FF2B5EF4-FFF2-40B4-BE49-F238E27FC236}">
                <a16:creationId xmlns:a16="http://schemas.microsoft.com/office/drawing/2014/main" id="{7C17FF6D-1E19-4BD4-85EB-9852E1070488}"/>
              </a:ext>
            </a:extLst>
          </p:cNvPr>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ltLang="zh-CN"/>
          </a:p>
        </p:txBody>
      </p:sp>
      <p:sp>
        <p:nvSpPr>
          <p:cNvPr id="5124" name="Rectangle 4">
            <a:extLst>
              <a:ext uri="{FF2B5EF4-FFF2-40B4-BE49-F238E27FC236}">
                <a16:creationId xmlns:a16="http://schemas.microsoft.com/office/drawing/2014/main" id="{2968848C-BB79-446B-A1C4-8AD9726DCC9C}"/>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a:extLst>
              <a:ext uri="{FF2B5EF4-FFF2-40B4-BE49-F238E27FC236}">
                <a16:creationId xmlns:a16="http://schemas.microsoft.com/office/drawing/2014/main" id="{67A70FCA-C4C7-4235-AC9A-74A991702010}"/>
              </a:ext>
            </a:extLst>
          </p:cNvPr>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Rectangle 6">
            <a:extLst>
              <a:ext uri="{FF2B5EF4-FFF2-40B4-BE49-F238E27FC236}">
                <a16:creationId xmlns:a16="http://schemas.microsoft.com/office/drawing/2014/main" id="{5583D7C1-A416-4D5E-9851-914E71CE6D2E}"/>
              </a:ext>
            </a:extLst>
          </p:cNvPr>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ltLang="zh-CN"/>
          </a:p>
        </p:txBody>
      </p:sp>
      <p:sp>
        <p:nvSpPr>
          <p:cNvPr id="3079" name="Rectangle 7">
            <a:extLst>
              <a:ext uri="{FF2B5EF4-FFF2-40B4-BE49-F238E27FC236}">
                <a16:creationId xmlns:a16="http://schemas.microsoft.com/office/drawing/2014/main" id="{9627B337-949C-4975-83CC-F2150D2BB877}"/>
              </a:ext>
            </a:extLst>
          </p:cNvPr>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0ED435A-82E6-4551-A48E-C85C92758A8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AC954A56-E1B2-4B02-A0DF-5F0E6C4D7E0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16895F14-E388-4BA6-93DF-B261C0367CB6}" type="slidenum">
              <a:rPr lang="en-US" altLang="zh-CN" smtClean="0"/>
              <a:pPr>
                <a:spcBef>
                  <a:spcPct val="0"/>
                </a:spcBef>
              </a:pPr>
              <a:t>3</a:t>
            </a:fld>
            <a:endParaRPr lang="en-US" altLang="zh-CN"/>
          </a:p>
        </p:txBody>
      </p:sp>
      <p:sp>
        <p:nvSpPr>
          <p:cNvPr id="10243" name="Rectangle 2">
            <a:extLst>
              <a:ext uri="{FF2B5EF4-FFF2-40B4-BE49-F238E27FC236}">
                <a16:creationId xmlns:a16="http://schemas.microsoft.com/office/drawing/2014/main" id="{A7FC6DD7-9035-405F-8498-D9B1FA964192}"/>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D339A13A-F1D3-4477-8ED2-B400A8DC0D6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D8E02056-AEF0-4C05-8117-3BE545A84FD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AF980B1A-5843-4021-8346-14F1844C957A}" type="slidenum">
              <a:rPr lang="en-US" altLang="zh-CN" smtClean="0"/>
              <a:pPr>
                <a:spcBef>
                  <a:spcPct val="0"/>
                </a:spcBef>
              </a:pPr>
              <a:t>12</a:t>
            </a:fld>
            <a:endParaRPr lang="en-US" altLang="zh-CN"/>
          </a:p>
        </p:txBody>
      </p:sp>
      <p:sp>
        <p:nvSpPr>
          <p:cNvPr id="28675" name="Rectangle 2">
            <a:extLst>
              <a:ext uri="{FF2B5EF4-FFF2-40B4-BE49-F238E27FC236}">
                <a16:creationId xmlns:a16="http://schemas.microsoft.com/office/drawing/2014/main" id="{9535415C-8194-44B2-8B1C-9300F06BD7CD}"/>
              </a:ext>
            </a:extLst>
          </p:cNvPr>
          <p:cNvSpPr>
            <a:spLocks noGrp="1" noRot="1" noChangeAspect="1" noChangeArrowheads="1" noTextEdit="1"/>
          </p:cNvSpPr>
          <p:nvPr>
            <p:ph type="sldImg"/>
          </p:nvPr>
        </p:nvSpPr>
        <p:spPr>
          <a:ln/>
        </p:spPr>
      </p:sp>
      <p:sp>
        <p:nvSpPr>
          <p:cNvPr id="28676" name="Rectangle 3">
            <a:extLst>
              <a:ext uri="{FF2B5EF4-FFF2-40B4-BE49-F238E27FC236}">
                <a16:creationId xmlns:a16="http://schemas.microsoft.com/office/drawing/2014/main" id="{1459CFB4-791C-48BB-8F76-579DB40D922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F6B611C4-56E8-46DE-B940-E7F4E2224E8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1E4BA6EF-6964-4D9B-AA47-2A5B6B2B5D4F}" type="slidenum">
              <a:rPr lang="en-US" altLang="zh-CN" smtClean="0"/>
              <a:pPr>
                <a:spcBef>
                  <a:spcPct val="0"/>
                </a:spcBef>
              </a:pPr>
              <a:t>13</a:t>
            </a:fld>
            <a:endParaRPr lang="en-US" altLang="zh-CN"/>
          </a:p>
        </p:txBody>
      </p:sp>
      <p:sp>
        <p:nvSpPr>
          <p:cNvPr id="30723" name="Rectangle 2">
            <a:extLst>
              <a:ext uri="{FF2B5EF4-FFF2-40B4-BE49-F238E27FC236}">
                <a16:creationId xmlns:a16="http://schemas.microsoft.com/office/drawing/2014/main" id="{F4E23E24-2220-4739-93B7-8590EF42D3D7}"/>
              </a:ext>
            </a:extLst>
          </p:cNvPr>
          <p:cNvSpPr>
            <a:spLocks noGrp="1" noRot="1" noChangeAspect="1" noChangeArrowheads="1" noTextEdit="1"/>
          </p:cNvSpPr>
          <p:nvPr>
            <p:ph type="sldImg"/>
          </p:nvPr>
        </p:nvSpPr>
        <p:spPr>
          <a:ln/>
        </p:spPr>
      </p:sp>
      <p:sp>
        <p:nvSpPr>
          <p:cNvPr id="30724" name="Rectangle 3">
            <a:extLst>
              <a:ext uri="{FF2B5EF4-FFF2-40B4-BE49-F238E27FC236}">
                <a16:creationId xmlns:a16="http://schemas.microsoft.com/office/drawing/2014/main" id="{58EC9875-015D-40F8-A898-0BCF963018A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14EB38F3-D747-491A-9D0F-622298806CC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E65D2265-6C97-438A-8CE5-438FC5261DD6}" type="slidenum">
              <a:rPr lang="en-US" altLang="zh-CN" smtClean="0"/>
              <a:pPr>
                <a:spcBef>
                  <a:spcPct val="0"/>
                </a:spcBef>
              </a:pPr>
              <a:t>14</a:t>
            </a:fld>
            <a:endParaRPr lang="en-US" altLang="zh-CN"/>
          </a:p>
        </p:txBody>
      </p:sp>
      <p:sp>
        <p:nvSpPr>
          <p:cNvPr id="32771" name="Rectangle 2">
            <a:extLst>
              <a:ext uri="{FF2B5EF4-FFF2-40B4-BE49-F238E27FC236}">
                <a16:creationId xmlns:a16="http://schemas.microsoft.com/office/drawing/2014/main" id="{C37AF8B4-88BB-40F4-A01E-9CB14C94CBE6}"/>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E94F488B-76E7-4E8E-A11F-1CA46184499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83F7C85E-E560-4748-AFAC-DDF78ED4585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7B80AA2-9FEE-4A8C-9D87-CD473CABD493}" type="slidenum">
              <a:rPr lang="en-US" altLang="zh-CN" smtClean="0"/>
              <a:pPr>
                <a:spcBef>
                  <a:spcPct val="0"/>
                </a:spcBef>
              </a:pPr>
              <a:t>15</a:t>
            </a:fld>
            <a:endParaRPr lang="en-US" altLang="zh-CN"/>
          </a:p>
        </p:txBody>
      </p:sp>
      <p:sp>
        <p:nvSpPr>
          <p:cNvPr id="34819" name="Rectangle 2">
            <a:extLst>
              <a:ext uri="{FF2B5EF4-FFF2-40B4-BE49-F238E27FC236}">
                <a16:creationId xmlns:a16="http://schemas.microsoft.com/office/drawing/2014/main" id="{E3DD6AAA-9F64-4358-8A72-C417435897C9}"/>
              </a:ext>
            </a:extLst>
          </p:cNvPr>
          <p:cNvSpPr>
            <a:spLocks noGrp="1" noRot="1" noChangeAspect="1" noChangeArrowheads="1" noTextEdit="1"/>
          </p:cNvSpPr>
          <p:nvPr>
            <p:ph type="sldImg"/>
          </p:nvPr>
        </p:nvSpPr>
        <p:spPr>
          <a:ln/>
        </p:spPr>
      </p:sp>
      <p:sp>
        <p:nvSpPr>
          <p:cNvPr id="34820" name="Rectangle 3">
            <a:extLst>
              <a:ext uri="{FF2B5EF4-FFF2-40B4-BE49-F238E27FC236}">
                <a16:creationId xmlns:a16="http://schemas.microsoft.com/office/drawing/2014/main" id="{50A7FC94-3763-4DD3-99A8-BCCCD41462B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027AAFC0-E267-4E76-A6CF-3E31A22A58A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0561FCB-7DF0-45CE-A908-BE21F2384EF7}" type="slidenum">
              <a:rPr lang="en-US" altLang="zh-CN" smtClean="0"/>
              <a:pPr>
                <a:spcBef>
                  <a:spcPct val="0"/>
                </a:spcBef>
              </a:pPr>
              <a:t>16</a:t>
            </a:fld>
            <a:endParaRPr lang="en-US" altLang="zh-CN"/>
          </a:p>
        </p:txBody>
      </p:sp>
      <p:sp>
        <p:nvSpPr>
          <p:cNvPr id="36867" name="Rectangle 2">
            <a:extLst>
              <a:ext uri="{FF2B5EF4-FFF2-40B4-BE49-F238E27FC236}">
                <a16:creationId xmlns:a16="http://schemas.microsoft.com/office/drawing/2014/main" id="{699F5D50-976B-4E61-B7F8-CE3E40085927}"/>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B19272DB-2C92-4350-BD86-2ED71873EDB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6C631B03-0D07-45DE-88E0-14850D4D3EB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07DF0FDE-0FE7-42A3-8482-330988D95676}" type="slidenum">
              <a:rPr lang="en-US" altLang="zh-CN" smtClean="0"/>
              <a:pPr>
                <a:spcBef>
                  <a:spcPct val="0"/>
                </a:spcBef>
              </a:pPr>
              <a:t>17</a:t>
            </a:fld>
            <a:endParaRPr lang="en-US" altLang="zh-CN"/>
          </a:p>
        </p:txBody>
      </p:sp>
      <p:sp>
        <p:nvSpPr>
          <p:cNvPr id="38915" name="Rectangle 2">
            <a:extLst>
              <a:ext uri="{FF2B5EF4-FFF2-40B4-BE49-F238E27FC236}">
                <a16:creationId xmlns:a16="http://schemas.microsoft.com/office/drawing/2014/main" id="{D330CA3E-0F50-4F64-815D-049243E67098}"/>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1B998502-E81C-4840-BBD4-AD535D5CF36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5C5EB756-8A55-4B2D-B041-420A2C896C6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03830E6-4D78-4FCB-BC16-5984314C55EF}" type="slidenum">
              <a:rPr lang="en-US" altLang="zh-CN" smtClean="0"/>
              <a:pPr>
                <a:spcBef>
                  <a:spcPct val="0"/>
                </a:spcBef>
              </a:pPr>
              <a:t>18</a:t>
            </a:fld>
            <a:endParaRPr lang="en-US" altLang="zh-CN"/>
          </a:p>
        </p:txBody>
      </p:sp>
      <p:sp>
        <p:nvSpPr>
          <p:cNvPr id="40963" name="Rectangle 2">
            <a:extLst>
              <a:ext uri="{FF2B5EF4-FFF2-40B4-BE49-F238E27FC236}">
                <a16:creationId xmlns:a16="http://schemas.microsoft.com/office/drawing/2014/main" id="{D841474B-84E9-4695-91F1-3DE5D4193AA8}"/>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BDBC52A3-4AF2-4154-AAE1-A7262C0603E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1DD8B9D6-3C22-4340-8FCA-0CBAA8F1EE3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917BDBD-5339-40CD-B880-9A2DA8044DEF}" type="slidenum">
              <a:rPr lang="en-US" altLang="zh-CN" smtClean="0"/>
              <a:pPr>
                <a:spcBef>
                  <a:spcPct val="0"/>
                </a:spcBef>
              </a:pPr>
              <a:t>19</a:t>
            </a:fld>
            <a:endParaRPr lang="en-US" altLang="zh-CN"/>
          </a:p>
        </p:txBody>
      </p:sp>
      <p:sp>
        <p:nvSpPr>
          <p:cNvPr id="43011" name="Rectangle 2">
            <a:extLst>
              <a:ext uri="{FF2B5EF4-FFF2-40B4-BE49-F238E27FC236}">
                <a16:creationId xmlns:a16="http://schemas.microsoft.com/office/drawing/2014/main" id="{78748BDF-0154-416D-AE9C-05D4AE6E176F}"/>
              </a:ext>
            </a:extLst>
          </p:cNvPr>
          <p:cNvSpPr>
            <a:spLocks noGrp="1" noRot="1" noChangeAspect="1" noChangeArrowheads="1" noTextEdit="1"/>
          </p:cNvSpPr>
          <p:nvPr>
            <p:ph type="sldImg"/>
          </p:nvPr>
        </p:nvSpPr>
        <p:spPr>
          <a:ln/>
        </p:spPr>
      </p:sp>
      <p:sp>
        <p:nvSpPr>
          <p:cNvPr id="43012" name="Rectangle 3">
            <a:extLst>
              <a:ext uri="{FF2B5EF4-FFF2-40B4-BE49-F238E27FC236}">
                <a16:creationId xmlns:a16="http://schemas.microsoft.com/office/drawing/2014/main" id="{CFA5675E-1B72-42FA-857F-2BC37A9C0ED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80F0F193-1944-4D08-83A0-705A661C677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AFCFB5E-2FAB-4383-8508-CF3AD9A3B2F8}" type="slidenum">
              <a:rPr lang="en-US" altLang="zh-CN" smtClean="0"/>
              <a:pPr>
                <a:spcBef>
                  <a:spcPct val="0"/>
                </a:spcBef>
              </a:pPr>
              <a:t>20</a:t>
            </a:fld>
            <a:endParaRPr lang="en-US" altLang="zh-CN"/>
          </a:p>
        </p:txBody>
      </p:sp>
      <p:sp>
        <p:nvSpPr>
          <p:cNvPr id="45059" name="Rectangle 2">
            <a:extLst>
              <a:ext uri="{FF2B5EF4-FFF2-40B4-BE49-F238E27FC236}">
                <a16:creationId xmlns:a16="http://schemas.microsoft.com/office/drawing/2014/main" id="{DBCB7C85-C812-4C0C-9903-DD75ED0488EC}"/>
              </a:ext>
            </a:extLst>
          </p:cNvPr>
          <p:cNvSpPr>
            <a:spLocks noGrp="1" noRot="1" noChangeAspect="1" noChangeArrowheads="1" noTextEdit="1"/>
          </p:cNvSpPr>
          <p:nvPr>
            <p:ph type="sldImg"/>
          </p:nvPr>
        </p:nvSpPr>
        <p:spPr>
          <a:ln/>
        </p:spPr>
      </p:sp>
      <p:sp>
        <p:nvSpPr>
          <p:cNvPr id="45060" name="Rectangle 3">
            <a:extLst>
              <a:ext uri="{FF2B5EF4-FFF2-40B4-BE49-F238E27FC236}">
                <a16:creationId xmlns:a16="http://schemas.microsoft.com/office/drawing/2014/main" id="{C36F1FBF-E016-44DC-A785-AC7DB3F6847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7599B8BE-DBA2-45F3-819B-449F65D55A7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7289A690-38A0-49F7-A81D-90E44E8EBDC0}" type="slidenum">
              <a:rPr lang="en-US" altLang="zh-CN" smtClean="0"/>
              <a:pPr>
                <a:spcBef>
                  <a:spcPct val="0"/>
                </a:spcBef>
              </a:pPr>
              <a:t>21</a:t>
            </a:fld>
            <a:endParaRPr lang="en-US" altLang="zh-CN"/>
          </a:p>
        </p:txBody>
      </p:sp>
      <p:sp>
        <p:nvSpPr>
          <p:cNvPr id="47107" name="Rectangle 2">
            <a:extLst>
              <a:ext uri="{FF2B5EF4-FFF2-40B4-BE49-F238E27FC236}">
                <a16:creationId xmlns:a16="http://schemas.microsoft.com/office/drawing/2014/main" id="{52B19083-8F40-4DAF-B4F5-79696C1F2E25}"/>
              </a:ext>
            </a:extLst>
          </p:cNvPr>
          <p:cNvSpPr>
            <a:spLocks noGrp="1" noRot="1" noChangeAspect="1" noChangeArrowheads="1" noTextEdit="1"/>
          </p:cNvSpPr>
          <p:nvPr>
            <p:ph type="sldImg"/>
          </p:nvPr>
        </p:nvSpPr>
        <p:spPr>
          <a:ln/>
        </p:spPr>
      </p:sp>
      <p:sp>
        <p:nvSpPr>
          <p:cNvPr id="47108" name="Rectangle 3">
            <a:extLst>
              <a:ext uri="{FF2B5EF4-FFF2-40B4-BE49-F238E27FC236}">
                <a16:creationId xmlns:a16="http://schemas.microsoft.com/office/drawing/2014/main" id="{73A932E6-2D4B-4BC4-9F34-1A46868A174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50D5D34B-3094-4BCA-9A74-AE636EFA5C2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481E1E5-E549-4DF0-B421-D115407939C9}" type="slidenum">
              <a:rPr lang="en-US" altLang="zh-CN" smtClean="0"/>
              <a:pPr>
                <a:spcBef>
                  <a:spcPct val="0"/>
                </a:spcBef>
              </a:pPr>
              <a:t>4</a:t>
            </a:fld>
            <a:endParaRPr lang="en-US" altLang="zh-CN"/>
          </a:p>
        </p:txBody>
      </p:sp>
      <p:sp>
        <p:nvSpPr>
          <p:cNvPr id="12291" name="Rectangle 2">
            <a:extLst>
              <a:ext uri="{FF2B5EF4-FFF2-40B4-BE49-F238E27FC236}">
                <a16:creationId xmlns:a16="http://schemas.microsoft.com/office/drawing/2014/main" id="{80B4D6ED-4DDF-42E8-AE1C-2B16EA164778}"/>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F7FB5654-85E8-4DE6-A061-22EE9494AF8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C51BC93B-06D5-4C8E-8052-873AD9B6BA4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D99334C-5773-48B7-B33B-FF07AE5259F3}" type="slidenum">
              <a:rPr lang="en-US" altLang="zh-CN" smtClean="0"/>
              <a:pPr>
                <a:spcBef>
                  <a:spcPct val="0"/>
                </a:spcBef>
              </a:pPr>
              <a:t>22</a:t>
            </a:fld>
            <a:endParaRPr lang="en-US" altLang="zh-CN"/>
          </a:p>
        </p:txBody>
      </p:sp>
      <p:sp>
        <p:nvSpPr>
          <p:cNvPr id="49155" name="Rectangle 2">
            <a:extLst>
              <a:ext uri="{FF2B5EF4-FFF2-40B4-BE49-F238E27FC236}">
                <a16:creationId xmlns:a16="http://schemas.microsoft.com/office/drawing/2014/main" id="{81779504-F50E-4377-B601-D7F6637C1CD9}"/>
              </a:ext>
            </a:extLst>
          </p:cNvPr>
          <p:cNvSpPr>
            <a:spLocks noGrp="1" noRot="1" noChangeAspect="1" noChangeArrowheads="1" noTextEdit="1"/>
          </p:cNvSpPr>
          <p:nvPr>
            <p:ph type="sldImg"/>
          </p:nvPr>
        </p:nvSpPr>
        <p:spPr>
          <a:ln/>
        </p:spPr>
      </p:sp>
      <p:sp>
        <p:nvSpPr>
          <p:cNvPr id="49156" name="Rectangle 3">
            <a:extLst>
              <a:ext uri="{FF2B5EF4-FFF2-40B4-BE49-F238E27FC236}">
                <a16:creationId xmlns:a16="http://schemas.microsoft.com/office/drawing/2014/main" id="{5DD31E18-25C0-4961-89EB-54FE3268B24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5EC5C555-DDB6-4DD1-9329-5DE245ED852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0C01F12-3E29-48E9-86B0-32B7F2AAF88A}" type="slidenum">
              <a:rPr lang="en-US" altLang="zh-CN" smtClean="0"/>
              <a:pPr>
                <a:spcBef>
                  <a:spcPct val="0"/>
                </a:spcBef>
              </a:pPr>
              <a:t>23</a:t>
            </a:fld>
            <a:endParaRPr lang="en-US" altLang="zh-CN"/>
          </a:p>
        </p:txBody>
      </p:sp>
      <p:sp>
        <p:nvSpPr>
          <p:cNvPr id="51203" name="Rectangle 2">
            <a:extLst>
              <a:ext uri="{FF2B5EF4-FFF2-40B4-BE49-F238E27FC236}">
                <a16:creationId xmlns:a16="http://schemas.microsoft.com/office/drawing/2014/main" id="{5CABD422-A63A-4995-BF6D-8B9D89F6BCB9}"/>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5D04CEE9-D854-48A1-9999-27A8399A054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8BBC3537-50CC-44A9-A2F6-8043AC68EE0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9A613C64-A30C-425A-B471-1F8A3598F62F}" type="slidenum">
              <a:rPr lang="en-US" altLang="zh-CN" smtClean="0"/>
              <a:pPr>
                <a:spcBef>
                  <a:spcPct val="0"/>
                </a:spcBef>
              </a:pPr>
              <a:t>24</a:t>
            </a:fld>
            <a:endParaRPr lang="en-US" altLang="zh-CN"/>
          </a:p>
        </p:txBody>
      </p:sp>
      <p:sp>
        <p:nvSpPr>
          <p:cNvPr id="53251" name="Rectangle 2">
            <a:extLst>
              <a:ext uri="{FF2B5EF4-FFF2-40B4-BE49-F238E27FC236}">
                <a16:creationId xmlns:a16="http://schemas.microsoft.com/office/drawing/2014/main" id="{798CF776-D3A5-452D-8031-5BC868615492}"/>
              </a:ext>
            </a:extLst>
          </p:cNvPr>
          <p:cNvSpPr>
            <a:spLocks noGrp="1" noRot="1" noChangeAspect="1" noChangeArrowheads="1" noTextEdit="1"/>
          </p:cNvSpPr>
          <p:nvPr>
            <p:ph type="sldImg"/>
          </p:nvPr>
        </p:nvSpPr>
        <p:spPr>
          <a:ln/>
        </p:spPr>
      </p:sp>
      <p:sp>
        <p:nvSpPr>
          <p:cNvPr id="53252" name="Rectangle 3">
            <a:extLst>
              <a:ext uri="{FF2B5EF4-FFF2-40B4-BE49-F238E27FC236}">
                <a16:creationId xmlns:a16="http://schemas.microsoft.com/office/drawing/2014/main" id="{5869DDBD-937E-4D1D-9B0A-35B87C4F030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7B26CF3A-3CBC-4522-898A-6E5EA64F8EA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9260D884-7F6F-4CF4-AF43-280DC8D21951}" type="slidenum">
              <a:rPr lang="en-US" altLang="zh-CN" smtClean="0"/>
              <a:pPr>
                <a:spcBef>
                  <a:spcPct val="0"/>
                </a:spcBef>
              </a:pPr>
              <a:t>25</a:t>
            </a:fld>
            <a:endParaRPr lang="en-US" altLang="zh-CN"/>
          </a:p>
        </p:txBody>
      </p:sp>
      <p:sp>
        <p:nvSpPr>
          <p:cNvPr id="55299" name="Rectangle 2">
            <a:extLst>
              <a:ext uri="{FF2B5EF4-FFF2-40B4-BE49-F238E27FC236}">
                <a16:creationId xmlns:a16="http://schemas.microsoft.com/office/drawing/2014/main" id="{8C166D83-A316-4578-8655-CF757BBAD73E}"/>
              </a:ext>
            </a:extLst>
          </p:cNvPr>
          <p:cNvSpPr>
            <a:spLocks noGrp="1" noRot="1" noChangeAspect="1" noChangeArrowheads="1" noTextEdit="1"/>
          </p:cNvSpPr>
          <p:nvPr>
            <p:ph type="sldImg"/>
          </p:nvPr>
        </p:nvSpPr>
        <p:spPr>
          <a:ln/>
        </p:spPr>
      </p:sp>
      <p:sp>
        <p:nvSpPr>
          <p:cNvPr id="55300" name="Rectangle 3">
            <a:extLst>
              <a:ext uri="{FF2B5EF4-FFF2-40B4-BE49-F238E27FC236}">
                <a16:creationId xmlns:a16="http://schemas.microsoft.com/office/drawing/2014/main" id="{76F8AEEA-5893-4A45-B2FC-CC2B8685B7E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96D04EC6-4043-4160-B787-CDF47ABB554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C59342F-C62B-4771-AA1E-4BCB74FA4645}" type="slidenum">
              <a:rPr lang="en-US" altLang="zh-CN" smtClean="0"/>
              <a:pPr>
                <a:spcBef>
                  <a:spcPct val="0"/>
                </a:spcBef>
              </a:pPr>
              <a:t>26</a:t>
            </a:fld>
            <a:endParaRPr lang="en-US" altLang="zh-CN"/>
          </a:p>
        </p:txBody>
      </p:sp>
      <p:sp>
        <p:nvSpPr>
          <p:cNvPr id="57347" name="Rectangle 2">
            <a:extLst>
              <a:ext uri="{FF2B5EF4-FFF2-40B4-BE49-F238E27FC236}">
                <a16:creationId xmlns:a16="http://schemas.microsoft.com/office/drawing/2014/main" id="{394957B0-14D1-44F8-A6C0-4DAF21BA41A7}"/>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DAFFB187-CAD6-4C57-AF1A-BF2515A66C5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78A70596-46F7-4668-8880-B7C0DCFE481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B5783E82-F345-4CB5-9C5F-B2FD8403AFE8}" type="slidenum">
              <a:rPr lang="en-US" altLang="zh-CN" smtClean="0"/>
              <a:pPr>
                <a:spcBef>
                  <a:spcPct val="0"/>
                </a:spcBef>
              </a:pPr>
              <a:t>27</a:t>
            </a:fld>
            <a:endParaRPr lang="en-US" altLang="zh-CN"/>
          </a:p>
        </p:txBody>
      </p:sp>
      <p:sp>
        <p:nvSpPr>
          <p:cNvPr id="59395" name="Rectangle 2">
            <a:extLst>
              <a:ext uri="{FF2B5EF4-FFF2-40B4-BE49-F238E27FC236}">
                <a16:creationId xmlns:a16="http://schemas.microsoft.com/office/drawing/2014/main" id="{61FE9833-A5BE-42CF-923C-EE085F0AB99E}"/>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DE95E2DB-F424-4361-A442-FF93819BD6C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02B7A32D-2FBA-475F-9245-5BAE4E84B74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6A6B09A-4E54-40B5-BB50-26812C04303E}" type="slidenum">
              <a:rPr lang="en-US" altLang="zh-CN" smtClean="0"/>
              <a:pPr>
                <a:spcBef>
                  <a:spcPct val="0"/>
                </a:spcBef>
              </a:pPr>
              <a:t>28</a:t>
            </a:fld>
            <a:endParaRPr lang="en-US" altLang="zh-CN"/>
          </a:p>
        </p:txBody>
      </p:sp>
      <p:sp>
        <p:nvSpPr>
          <p:cNvPr id="61443" name="Rectangle 2">
            <a:extLst>
              <a:ext uri="{FF2B5EF4-FFF2-40B4-BE49-F238E27FC236}">
                <a16:creationId xmlns:a16="http://schemas.microsoft.com/office/drawing/2014/main" id="{68AE721E-BCBD-4023-B0F3-602DBB742BCC}"/>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64104D4D-B807-4BB7-BA6C-E50E1044068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59C121-29D1-4B3B-8FA5-BD5FD7C1499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3587652A-0374-45C7-A2B5-75D877730328}" type="slidenum">
              <a:rPr lang="en-US" altLang="zh-CN" smtClean="0"/>
              <a:pPr>
                <a:spcBef>
                  <a:spcPct val="0"/>
                </a:spcBef>
              </a:pPr>
              <a:t>29</a:t>
            </a:fld>
            <a:endParaRPr lang="en-US" altLang="zh-CN"/>
          </a:p>
        </p:txBody>
      </p:sp>
      <p:sp>
        <p:nvSpPr>
          <p:cNvPr id="63491" name="Rectangle 2">
            <a:extLst>
              <a:ext uri="{FF2B5EF4-FFF2-40B4-BE49-F238E27FC236}">
                <a16:creationId xmlns:a16="http://schemas.microsoft.com/office/drawing/2014/main" id="{F88BE2DC-0FE1-4601-A25B-C2CC80113A7B}"/>
              </a:ext>
            </a:extLst>
          </p:cNvPr>
          <p:cNvSpPr>
            <a:spLocks noGrp="1" noRot="1" noChangeAspect="1" noChangeArrowheads="1" noTextEdit="1"/>
          </p:cNvSpPr>
          <p:nvPr>
            <p:ph type="sldImg"/>
          </p:nvPr>
        </p:nvSpPr>
        <p:spPr>
          <a:ln/>
        </p:spPr>
      </p:sp>
      <p:sp>
        <p:nvSpPr>
          <p:cNvPr id="63492" name="Rectangle 3">
            <a:extLst>
              <a:ext uri="{FF2B5EF4-FFF2-40B4-BE49-F238E27FC236}">
                <a16:creationId xmlns:a16="http://schemas.microsoft.com/office/drawing/2014/main" id="{97B3EACD-F8A4-4D29-B22C-40E1707CA27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85EAFF49-4796-45F6-9B32-909DFF28CEF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5D489B74-1A00-471D-8041-4AB4DA558465}" type="slidenum">
              <a:rPr lang="en-US" altLang="zh-CN" smtClean="0"/>
              <a:pPr>
                <a:spcBef>
                  <a:spcPct val="0"/>
                </a:spcBef>
              </a:pPr>
              <a:t>30</a:t>
            </a:fld>
            <a:endParaRPr lang="en-US" altLang="zh-CN"/>
          </a:p>
        </p:txBody>
      </p:sp>
      <p:sp>
        <p:nvSpPr>
          <p:cNvPr id="65539" name="Rectangle 2">
            <a:extLst>
              <a:ext uri="{FF2B5EF4-FFF2-40B4-BE49-F238E27FC236}">
                <a16:creationId xmlns:a16="http://schemas.microsoft.com/office/drawing/2014/main" id="{32B8E4C1-45D5-4E63-9C80-C1364DF0BF72}"/>
              </a:ext>
            </a:extLst>
          </p:cNvPr>
          <p:cNvSpPr>
            <a:spLocks noGrp="1" noRot="1" noChangeAspect="1" noChangeArrowheads="1" noTextEdit="1"/>
          </p:cNvSpPr>
          <p:nvPr>
            <p:ph type="sldImg"/>
          </p:nvPr>
        </p:nvSpPr>
        <p:spPr>
          <a:ln/>
        </p:spPr>
      </p:sp>
      <p:sp>
        <p:nvSpPr>
          <p:cNvPr id="65540" name="Rectangle 3">
            <a:extLst>
              <a:ext uri="{FF2B5EF4-FFF2-40B4-BE49-F238E27FC236}">
                <a16:creationId xmlns:a16="http://schemas.microsoft.com/office/drawing/2014/main" id="{1C587AFA-15E6-43B0-9811-9551BA73092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5DD6B436-D3FA-42EB-AE25-05661B51067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103081EC-BDD1-4CD9-B617-1E2D6E90745E}" type="slidenum">
              <a:rPr lang="en-US" altLang="zh-CN" smtClean="0"/>
              <a:pPr>
                <a:spcBef>
                  <a:spcPct val="0"/>
                </a:spcBef>
              </a:pPr>
              <a:t>32</a:t>
            </a:fld>
            <a:endParaRPr lang="en-US" altLang="zh-CN"/>
          </a:p>
        </p:txBody>
      </p:sp>
      <p:sp>
        <p:nvSpPr>
          <p:cNvPr id="68611" name="Rectangle 2">
            <a:extLst>
              <a:ext uri="{FF2B5EF4-FFF2-40B4-BE49-F238E27FC236}">
                <a16:creationId xmlns:a16="http://schemas.microsoft.com/office/drawing/2014/main" id="{B8B61404-7C8E-4A40-8DBC-67645864A2F0}"/>
              </a:ext>
            </a:extLst>
          </p:cNvPr>
          <p:cNvSpPr>
            <a:spLocks noGrp="1" noRot="1" noChangeAspect="1" noChangeArrowheads="1" noTextEdit="1"/>
          </p:cNvSpPr>
          <p:nvPr>
            <p:ph type="sldImg"/>
          </p:nvPr>
        </p:nvSpPr>
        <p:spPr>
          <a:ln/>
        </p:spPr>
      </p:sp>
      <p:sp>
        <p:nvSpPr>
          <p:cNvPr id="68612" name="Rectangle 3">
            <a:extLst>
              <a:ext uri="{FF2B5EF4-FFF2-40B4-BE49-F238E27FC236}">
                <a16:creationId xmlns:a16="http://schemas.microsoft.com/office/drawing/2014/main" id="{815489E5-F34B-4F00-AAAD-DC883E32508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29BE6FEB-DE4F-418A-B7D4-E5FE9DE5F85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CC07B96-C051-4186-8C32-AAE7F080480A}" type="slidenum">
              <a:rPr lang="en-US" altLang="zh-CN" smtClean="0"/>
              <a:pPr>
                <a:spcBef>
                  <a:spcPct val="0"/>
                </a:spcBef>
              </a:pPr>
              <a:t>5</a:t>
            </a:fld>
            <a:endParaRPr lang="en-US" altLang="zh-CN"/>
          </a:p>
        </p:txBody>
      </p:sp>
      <p:sp>
        <p:nvSpPr>
          <p:cNvPr id="14339" name="Rectangle 2">
            <a:extLst>
              <a:ext uri="{FF2B5EF4-FFF2-40B4-BE49-F238E27FC236}">
                <a16:creationId xmlns:a16="http://schemas.microsoft.com/office/drawing/2014/main" id="{D036B457-0132-4EE6-85BC-CF978DFB2DB3}"/>
              </a:ext>
            </a:extLst>
          </p:cNvPr>
          <p:cNvSpPr>
            <a:spLocks noGrp="1" noRot="1" noChangeAspect="1" noChangeArrowheads="1" noTextEdit="1"/>
          </p:cNvSpPr>
          <p:nvPr>
            <p:ph type="sldImg"/>
          </p:nvPr>
        </p:nvSpPr>
        <p:spPr>
          <a:ln/>
        </p:spPr>
      </p:sp>
      <p:sp>
        <p:nvSpPr>
          <p:cNvPr id="14340" name="Rectangle 3">
            <a:extLst>
              <a:ext uri="{FF2B5EF4-FFF2-40B4-BE49-F238E27FC236}">
                <a16:creationId xmlns:a16="http://schemas.microsoft.com/office/drawing/2014/main" id="{1D26E4C2-8058-4DBE-A1B0-FC0E493B6B7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a:extLst>
              <a:ext uri="{FF2B5EF4-FFF2-40B4-BE49-F238E27FC236}">
                <a16:creationId xmlns:a16="http://schemas.microsoft.com/office/drawing/2014/main" id="{99368CD8-82F3-4032-83EC-35815442478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99F83C1-A403-4C67-80FA-A80ABB57B912}" type="slidenum">
              <a:rPr lang="en-US" altLang="zh-CN" smtClean="0"/>
              <a:pPr>
                <a:spcBef>
                  <a:spcPct val="0"/>
                </a:spcBef>
              </a:pPr>
              <a:t>33</a:t>
            </a:fld>
            <a:endParaRPr lang="en-US" altLang="zh-CN"/>
          </a:p>
        </p:txBody>
      </p:sp>
      <p:sp>
        <p:nvSpPr>
          <p:cNvPr id="70659" name="Rectangle 2">
            <a:extLst>
              <a:ext uri="{FF2B5EF4-FFF2-40B4-BE49-F238E27FC236}">
                <a16:creationId xmlns:a16="http://schemas.microsoft.com/office/drawing/2014/main" id="{CBDB08F4-2911-4577-AB06-8BEADB9EF036}"/>
              </a:ext>
            </a:extLst>
          </p:cNvPr>
          <p:cNvSpPr>
            <a:spLocks noGrp="1" noRot="1" noChangeAspect="1" noChangeArrowheads="1" noTextEdit="1"/>
          </p:cNvSpPr>
          <p:nvPr>
            <p:ph type="sldImg"/>
          </p:nvPr>
        </p:nvSpPr>
        <p:spPr>
          <a:ln/>
        </p:spPr>
      </p:sp>
      <p:sp>
        <p:nvSpPr>
          <p:cNvPr id="70660" name="Rectangle 3">
            <a:extLst>
              <a:ext uri="{FF2B5EF4-FFF2-40B4-BE49-F238E27FC236}">
                <a16:creationId xmlns:a16="http://schemas.microsoft.com/office/drawing/2014/main" id="{E78EE3AC-EDB5-498E-9586-A3B84E01631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F0153A6A-3B7F-4993-A9B4-267B7EB68D6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913638A-08C6-4694-A1A9-FE92DFC7BADB}" type="slidenum">
              <a:rPr lang="en-US" altLang="zh-CN" smtClean="0"/>
              <a:pPr>
                <a:spcBef>
                  <a:spcPct val="0"/>
                </a:spcBef>
              </a:pPr>
              <a:t>34</a:t>
            </a:fld>
            <a:endParaRPr lang="en-US" altLang="zh-CN"/>
          </a:p>
        </p:txBody>
      </p:sp>
      <p:sp>
        <p:nvSpPr>
          <p:cNvPr id="72707" name="Rectangle 2">
            <a:extLst>
              <a:ext uri="{FF2B5EF4-FFF2-40B4-BE49-F238E27FC236}">
                <a16:creationId xmlns:a16="http://schemas.microsoft.com/office/drawing/2014/main" id="{5BFE3F49-FDE3-4B47-81DD-79DF28816A62}"/>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EAF572EC-2F7A-4953-B086-F6DDBF3F5B4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a:extLst>
              <a:ext uri="{FF2B5EF4-FFF2-40B4-BE49-F238E27FC236}">
                <a16:creationId xmlns:a16="http://schemas.microsoft.com/office/drawing/2014/main" id="{3F35501A-6FF4-4C81-A86C-23C2489F688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07F969E6-AC7B-4A5A-971E-714D48451D67}" type="slidenum">
              <a:rPr lang="en-US" altLang="zh-CN" smtClean="0"/>
              <a:pPr>
                <a:spcBef>
                  <a:spcPct val="0"/>
                </a:spcBef>
              </a:pPr>
              <a:t>35</a:t>
            </a:fld>
            <a:endParaRPr lang="en-US" altLang="zh-CN"/>
          </a:p>
        </p:txBody>
      </p:sp>
      <p:sp>
        <p:nvSpPr>
          <p:cNvPr id="74755" name="Rectangle 2">
            <a:extLst>
              <a:ext uri="{FF2B5EF4-FFF2-40B4-BE49-F238E27FC236}">
                <a16:creationId xmlns:a16="http://schemas.microsoft.com/office/drawing/2014/main" id="{A88BFF07-DE70-4189-951C-1E7ACE0663F4}"/>
              </a:ext>
            </a:extLst>
          </p:cNvPr>
          <p:cNvSpPr>
            <a:spLocks noGrp="1" noRot="1" noChangeAspect="1" noChangeArrowheads="1" noTextEdit="1"/>
          </p:cNvSpPr>
          <p:nvPr>
            <p:ph type="sldImg"/>
          </p:nvPr>
        </p:nvSpPr>
        <p:spPr>
          <a:ln/>
        </p:spPr>
      </p:sp>
      <p:sp>
        <p:nvSpPr>
          <p:cNvPr id="74756" name="Rectangle 3">
            <a:extLst>
              <a:ext uri="{FF2B5EF4-FFF2-40B4-BE49-F238E27FC236}">
                <a16:creationId xmlns:a16="http://schemas.microsoft.com/office/drawing/2014/main" id="{FBA5EFC7-F473-49DF-BA88-DA0EFB87D19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1E609848-386F-4809-AD99-6C8B7F22D9B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B772C5E-9CC1-45D8-B468-2E3C3595E003}" type="slidenum">
              <a:rPr lang="en-US" altLang="zh-CN" smtClean="0"/>
              <a:pPr>
                <a:spcBef>
                  <a:spcPct val="0"/>
                </a:spcBef>
              </a:pPr>
              <a:t>36</a:t>
            </a:fld>
            <a:endParaRPr lang="en-US" altLang="zh-CN"/>
          </a:p>
        </p:txBody>
      </p:sp>
      <p:sp>
        <p:nvSpPr>
          <p:cNvPr id="76803" name="Rectangle 2">
            <a:extLst>
              <a:ext uri="{FF2B5EF4-FFF2-40B4-BE49-F238E27FC236}">
                <a16:creationId xmlns:a16="http://schemas.microsoft.com/office/drawing/2014/main" id="{50341A06-52B6-4392-8E4F-A9493DCB1F82}"/>
              </a:ext>
            </a:extLst>
          </p:cNvPr>
          <p:cNvSpPr>
            <a:spLocks noGrp="1" noRot="1" noChangeAspect="1" noChangeArrowheads="1" noTextEdit="1"/>
          </p:cNvSpPr>
          <p:nvPr>
            <p:ph type="sldImg"/>
          </p:nvPr>
        </p:nvSpPr>
        <p:spPr>
          <a:ln/>
        </p:spPr>
      </p:sp>
      <p:sp>
        <p:nvSpPr>
          <p:cNvPr id="76804" name="Rectangle 3">
            <a:extLst>
              <a:ext uri="{FF2B5EF4-FFF2-40B4-BE49-F238E27FC236}">
                <a16:creationId xmlns:a16="http://schemas.microsoft.com/office/drawing/2014/main" id="{72DDF139-3923-433E-A775-ED97663FE26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a:extLst>
              <a:ext uri="{FF2B5EF4-FFF2-40B4-BE49-F238E27FC236}">
                <a16:creationId xmlns:a16="http://schemas.microsoft.com/office/drawing/2014/main" id="{F0282702-1CFC-464E-BC50-6C11DB45BD2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FF4F21B-C375-4451-B618-8EE3196B2AEF}" type="slidenum">
              <a:rPr lang="en-US" altLang="zh-CN" smtClean="0"/>
              <a:pPr>
                <a:spcBef>
                  <a:spcPct val="0"/>
                </a:spcBef>
              </a:pPr>
              <a:t>37</a:t>
            </a:fld>
            <a:endParaRPr lang="en-US" altLang="zh-CN"/>
          </a:p>
        </p:txBody>
      </p:sp>
      <p:sp>
        <p:nvSpPr>
          <p:cNvPr id="78851" name="Rectangle 2">
            <a:extLst>
              <a:ext uri="{FF2B5EF4-FFF2-40B4-BE49-F238E27FC236}">
                <a16:creationId xmlns:a16="http://schemas.microsoft.com/office/drawing/2014/main" id="{AE9ED8A7-9158-4B31-BCA7-18AC276CF672}"/>
              </a:ext>
            </a:extLst>
          </p:cNvPr>
          <p:cNvSpPr>
            <a:spLocks noGrp="1" noRot="1" noChangeAspect="1" noChangeArrowheads="1" noTextEdit="1"/>
          </p:cNvSpPr>
          <p:nvPr>
            <p:ph type="sldImg"/>
          </p:nvPr>
        </p:nvSpPr>
        <p:spPr>
          <a:ln/>
        </p:spPr>
      </p:sp>
      <p:sp>
        <p:nvSpPr>
          <p:cNvPr id="78852" name="Rectangle 3">
            <a:extLst>
              <a:ext uri="{FF2B5EF4-FFF2-40B4-BE49-F238E27FC236}">
                <a16:creationId xmlns:a16="http://schemas.microsoft.com/office/drawing/2014/main" id="{7C8F7696-F4F5-46AF-B9CC-4D34D9B58FB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a:extLst>
              <a:ext uri="{FF2B5EF4-FFF2-40B4-BE49-F238E27FC236}">
                <a16:creationId xmlns:a16="http://schemas.microsoft.com/office/drawing/2014/main" id="{9612FE6F-F425-4C51-96F6-8E6276C216F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B17B4DA-67BA-4412-A9B7-07AA34D6CD75}" type="slidenum">
              <a:rPr lang="en-US" altLang="zh-CN" smtClean="0"/>
              <a:pPr>
                <a:spcBef>
                  <a:spcPct val="0"/>
                </a:spcBef>
              </a:pPr>
              <a:t>38</a:t>
            </a:fld>
            <a:endParaRPr lang="en-US" altLang="zh-CN"/>
          </a:p>
        </p:txBody>
      </p:sp>
      <p:sp>
        <p:nvSpPr>
          <p:cNvPr id="80899" name="Rectangle 2">
            <a:extLst>
              <a:ext uri="{FF2B5EF4-FFF2-40B4-BE49-F238E27FC236}">
                <a16:creationId xmlns:a16="http://schemas.microsoft.com/office/drawing/2014/main" id="{82927854-7E48-4371-B10F-1ACB65AAE99C}"/>
              </a:ext>
            </a:extLst>
          </p:cNvPr>
          <p:cNvSpPr>
            <a:spLocks noGrp="1" noRot="1" noChangeAspect="1" noChangeArrowheads="1" noTextEdit="1"/>
          </p:cNvSpPr>
          <p:nvPr>
            <p:ph type="sldImg"/>
          </p:nvPr>
        </p:nvSpPr>
        <p:spPr>
          <a:ln/>
        </p:spPr>
      </p:sp>
      <p:sp>
        <p:nvSpPr>
          <p:cNvPr id="80900" name="Rectangle 3">
            <a:extLst>
              <a:ext uri="{FF2B5EF4-FFF2-40B4-BE49-F238E27FC236}">
                <a16:creationId xmlns:a16="http://schemas.microsoft.com/office/drawing/2014/main" id="{667DAC64-DF3B-4763-832E-884E73D3B1A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94C4BFFD-AA95-431E-9798-5437626D2B4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5A84E34-F967-4A9C-BE1F-9106C8411338}" type="slidenum">
              <a:rPr lang="en-US" altLang="zh-CN" smtClean="0"/>
              <a:pPr>
                <a:spcBef>
                  <a:spcPct val="0"/>
                </a:spcBef>
              </a:pPr>
              <a:t>39</a:t>
            </a:fld>
            <a:endParaRPr lang="en-US" altLang="zh-CN"/>
          </a:p>
        </p:txBody>
      </p:sp>
      <p:sp>
        <p:nvSpPr>
          <p:cNvPr id="82947" name="Rectangle 2">
            <a:extLst>
              <a:ext uri="{FF2B5EF4-FFF2-40B4-BE49-F238E27FC236}">
                <a16:creationId xmlns:a16="http://schemas.microsoft.com/office/drawing/2014/main" id="{46B95651-0C93-48D0-AF03-46CBFF30973A}"/>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41256C9F-3F0B-4671-85B4-6973D7178DC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a:extLst>
              <a:ext uri="{FF2B5EF4-FFF2-40B4-BE49-F238E27FC236}">
                <a16:creationId xmlns:a16="http://schemas.microsoft.com/office/drawing/2014/main" id="{EB33033C-704C-4FB5-860A-E1F6D17865C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5F233FF4-E238-4E98-9244-39391301C34F}" type="slidenum">
              <a:rPr lang="en-US" altLang="zh-CN" smtClean="0"/>
              <a:pPr>
                <a:spcBef>
                  <a:spcPct val="0"/>
                </a:spcBef>
              </a:pPr>
              <a:t>40</a:t>
            </a:fld>
            <a:endParaRPr lang="en-US" altLang="zh-CN"/>
          </a:p>
        </p:txBody>
      </p:sp>
      <p:sp>
        <p:nvSpPr>
          <p:cNvPr id="84995" name="Rectangle 2">
            <a:extLst>
              <a:ext uri="{FF2B5EF4-FFF2-40B4-BE49-F238E27FC236}">
                <a16:creationId xmlns:a16="http://schemas.microsoft.com/office/drawing/2014/main" id="{7FB20890-F43A-45CB-9E0F-DC37E9AB72B9}"/>
              </a:ext>
            </a:extLst>
          </p:cNvPr>
          <p:cNvSpPr>
            <a:spLocks noGrp="1" noRot="1" noChangeAspect="1" noChangeArrowheads="1" noTextEdit="1"/>
          </p:cNvSpPr>
          <p:nvPr>
            <p:ph type="sldImg"/>
          </p:nvPr>
        </p:nvSpPr>
        <p:spPr>
          <a:ln/>
        </p:spPr>
      </p:sp>
      <p:sp>
        <p:nvSpPr>
          <p:cNvPr id="84996" name="Rectangle 3">
            <a:extLst>
              <a:ext uri="{FF2B5EF4-FFF2-40B4-BE49-F238E27FC236}">
                <a16:creationId xmlns:a16="http://schemas.microsoft.com/office/drawing/2014/main" id="{44F409B9-7ABF-4BCB-930A-97BC5A84E08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a:extLst>
              <a:ext uri="{FF2B5EF4-FFF2-40B4-BE49-F238E27FC236}">
                <a16:creationId xmlns:a16="http://schemas.microsoft.com/office/drawing/2014/main" id="{E4692567-FD13-40D0-8E12-FBEC16BBEBC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570D0470-9938-4DF6-AFDB-BA42E85F56A8}" type="slidenum">
              <a:rPr lang="en-US" altLang="zh-CN" smtClean="0"/>
              <a:pPr>
                <a:spcBef>
                  <a:spcPct val="0"/>
                </a:spcBef>
              </a:pPr>
              <a:t>41</a:t>
            </a:fld>
            <a:endParaRPr lang="en-US" altLang="zh-CN"/>
          </a:p>
        </p:txBody>
      </p:sp>
      <p:sp>
        <p:nvSpPr>
          <p:cNvPr id="87043" name="Rectangle 2">
            <a:extLst>
              <a:ext uri="{FF2B5EF4-FFF2-40B4-BE49-F238E27FC236}">
                <a16:creationId xmlns:a16="http://schemas.microsoft.com/office/drawing/2014/main" id="{51867D19-F8C0-40EF-A326-68B004012ED8}"/>
              </a:ext>
            </a:extLst>
          </p:cNvPr>
          <p:cNvSpPr>
            <a:spLocks noGrp="1" noRot="1" noChangeAspect="1" noChangeArrowheads="1" noTextEdit="1"/>
          </p:cNvSpPr>
          <p:nvPr>
            <p:ph type="sldImg"/>
          </p:nvPr>
        </p:nvSpPr>
        <p:spPr>
          <a:ln/>
        </p:spPr>
      </p:sp>
      <p:sp>
        <p:nvSpPr>
          <p:cNvPr id="87044" name="Rectangle 3">
            <a:extLst>
              <a:ext uri="{FF2B5EF4-FFF2-40B4-BE49-F238E27FC236}">
                <a16:creationId xmlns:a16="http://schemas.microsoft.com/office/drawing/2014/main" id="{2813F90E-775C-403E-85C5-A69F777765E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a:extLst>
              <a:ext uri="{FF2B5EF4-FFF2-40B4-BE49-F238E27FC236}">
                <a16:creationId xmlns:a16="http://schemas.microsoft.com/office/drawing/2014/main" id="{CC598D93-F345-4484-B746-98AC26AE304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38FF5705-23AD-481A-8485-5F8307FBA57B}" type="slidenum">
              <a:rPr lang="en-US" altLang="zh-CN" smtClean="0"/>
              <a:pPr>
                <a:spcBef>
                  <a:spcPct val="0"/>
                </a:spcBef>
              </a:pPr>
              <a:t>42</a:t>
            </a:fld>
            <a:endParaRPr lang="en-US" altLang="zh-CN"/>
          </a:p>
        </p:txBody>
      </p:sp>
      <p:sp>
        <p:nvSpPr>
          <p:cNvPr id="101379" name="Rectangle 2">
            <a:extLst>
              <a:ext uri="{FF2B5EF4-FFF2-40B4-BE49-F238E27FC236}">
                <a16:creationId xmlns:a16="http://schemas.microsoft.com/office/drawing/2014/main" id="{9FF08E6E-A734-414D-937D-C38B85279101}"/>
              </a:ext>
            </a:extLst>
          </p:cNvPr>
          <p:cNvSpPr>
            <a:spLocks noGrp="1" noRot="1" noChangeAspect="1" noChangeArrowheads="1" noTextEdit="1"/>
          </p:cNvSpPr>
          <p:nvPr>
            <p:ph type="sldImg"/>
          </p:nvPr>
        </p:nvSpPr>
        <p:spPr>
          <a:ln/>
        </p:spPr>
      </p:sp>
      <p:sp>
        <p:nvSpPr>
          <p:cNvPr id="101380" name="Rectangle 3">
            <a:extLst>
              <a:ext uri="{FF2B5EF4-FFF2-40B4-BE49-F238E27FC236}">
                <a16:creationId xmlns:a16="http://schemas.microsoft.com/office/drawing/2014/main" id="{AB379331-1605-4B0F-9830-A1F5218FCD2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extLst>
      <p:ext uri="{BB962C8B-B14F-4D97-AF65-F5344CB8AC3E}">
        <p14:creationId xmlns:p14="http://schemas.microsoft.com/office/powerpoint/2010/main" val="942429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E007A06D-3A16-4384-9C44-C94ECD4C811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EE4D211-C1FA-4475-A558-096815A03D94}" type="slidenum">
              <a:rPr lang="en-US" altLang="zh-CN" smtClean="0"/>
              <a:pPr>
                <a:spcBef>
                  <a:spcPct val="0"/>
                </a:spcBef>
              </a:pPr>
              <a:t>6</a:t>
            </a:fld>
            <a:endParaRPr lang="en-US" altLang="zh-CN"/>
          </a:p>
        </p:txBody>
      </p:sp>
      <p:sp>
        <p:nvSpPr>
          <p:cNvPr id="16387" name="Rectangle 2">
            <a:extLst>
              <a:ext uri="{FF2B5EF4-FFF2-40B4-BE49-F238E27FC236}">
                <a16:creationId xmlns:a16="http://schemas.microsoft.com/office/drawing/2014/main" id="{C98D787F-E701-461D-AF45-EA7ABCD91F68}"/>
              </a:ext>
            </a:extLst>
          </p:cNvPr>
          <p:cNvSpPr>
            <a:spLocks noGrp="1" noRot="1" noChangeAspect="1" noChangeArrowheads="1" noTextEdit="1"/>
          </p:cNvSpPr>
          <p:nvPr>
            <p:ph type="sldImg"/>
          </p:nvPr>
        </p:nvSpPr>
        <p:spPr>
          <a:ln/>
        </p:spPr>
      </p:sp>
      <p:sp>
        <p:nvSpPr>
          <p:cNvPr id="16388" name="Rectangle 3">
            <a:extLst>
              <a:ext uri="{FF2B5EF4-FFF2-40B4-BE49-F238E27FC236}">
                <a16:creationId xmlns:a16="http://schemas.microsoft.com/office/drawing/2014/main" id="{501D265C-6EE7-4D14-92C2-2F9B4BA0025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a:extLst>
              <a:ext uri="{FF2B5EF4-FFF2-40B4-BE49-F238E27FC236}">
                <a16:creationId xmlns:a16="http://schemas.microsoft.com/office/drawing/2014/main" id="{5064E571-1D4D-49AD-BFB3-0A2B7C596AA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009ACB2-0111-4AF4-86E1-77FCBBEF9AEE}" type="slidenum">
              <a:rPr lang="en-US" altLang="zh-CN" smtClean="0"/>
              <a:pPr>
                <a:spcBef>
                  <a:spcPct val="0"/>
                </a:spcBef>
              </a:pPr>
              <a:t>43</a:t>
            </a:fld>
            <a:endParaRPr lang="en-US" altLang="zh-CN"/>
          </a:p>
        </p:txBody>
      </p:sp>
      <p:sp>
        <p:nvSpPr>
          <p:cNvPr id="103427" name="Rectangle 2">
            <a:extLst>
              <a:ext uri="{FF2B5EF4-FFF2-40B4-BE49-F238E27FC236}">
                <a16:creationId xmlns:a16="http://schemas.microsoft.com/office/drawing/2014/main" id="{EC7628CE-8EDE-4288-9A03-153B350334B1}"/>
              </a:ext>
            </a:extLst>
          </p:cNvPr>
          <p:cNvSpPr>
            <a:spLocks noGrp="1" noRot="1" noChangeAspect="1" noChangeArrowheads="1" noTextEdit="1"/>
          </p:cNvSpPr>
          <p:nvPr>
            <p:ph type="sldImg"/>
          </p:nvPr>
        </p:nvSpPr>
        <p:spPr>
          <a:ln/>
        </p:spPr>
      </p:sp>
      <p:sp>
        <p:nvSpPr>
          <p:cNvPr id="103428" name="Rectangle 3">
            <a:extLst>
              <a:ext uri="{FF2B5EF4-FFF2-40B4-BE49-F238E27FC236}">
                <a16:creationId xmlns:a16="http://schemas.microsoft.com/office/drawing/2014/main" id="{489662D4-4285-44C6-ACFF-DA01A2B9EE0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extLst>
      <p:ext uri="{BB962C8B-B14F-4D97-AF65-F5344CB8AC3E}">
        <p14:creationId xmlns:p14="http://schemas.microsoft.com/office/powerpoint/2010/main" val="34604544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a:extLst>
              <a:ext uri="{FF2B5EF4-FFF2-40B4-BE49-F238E27FC236}">
                <a16:creationId xmlns:a16="http://schemas.microsoft.com/office/drawing/2014/main" id="{7BFDE96B-00DC-4CA6-9B07-F853270E9D0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A50C422-30C4-4584-83D0-3D2BAF8679A0}" type="slidenum">
              <a:rPr lang="en-US" altLang="zh-CN" smtClean="0"/>
              <a:pPr>
                <a:spcBef>
                  <a:spcPct val="0"/>
                </a:spcBef>
              </a:pPr>
              <a:t>44</a:t>
            </a:fld>
            <a:endParaRPr lang="en-US" altLang="zh-CN"/>
          </a:p>
        </p:txBody>
      </p:sp>
      <p:sp>
        <p:nvSpPr>
          <p:cNvPr id="105475" name="Rectangle 2">
            <a:extLst>
              <a:ext uri="{FF2B5EF4-FFF2-40B4-BE49-F238E27FC236}">
                <a16:creationId xmlns:a16="http://schemas.microsoft.com/office/drawing/2014/main" id="{9A267748-36C1-488F-8495-19755B801CDF}"/>
              </a:ext>
            </a:extLst>
          </p:cNvPr>
          <p:cNvSpPr>
            <a:spLocks noGrp="1" noRot="1" noChangeAspect="1" noChangeArrowheads="1" noTextEdit="1"/>
          </p:cNvSpPr>
          <p:nvPr>
            <p:ph type="sldImg"/>
          </p:nvPr>
        </p:nvSpPr>
        <p:spPr>
          <a:ln/>
        </p:spPr>
      </p:sp>
      <p:sp>
        <p:nvSpPr>
          <p:cNvPr id="105476" name="Rectangle 3">
            <a:extLst>
              <a:ext uri="{FF2B5EF4-FFF2-40B4-BE49-F238E27FC236}">
                <a16:creationId xmlns:a16="http://schemas.microsoft.com/office/drawing/2014/main" id="{992DD722-E1CF-4A00-B2EB-F875092BABD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extLst>
      <p:ext uri="{BB962C8B-B14F-4D97-AF65-F5344CB8AC3E}">
        <p14:creationId xmlns:p14="http://schemas.microsoft.com/office/powerpoint/2010/main" val="25868859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a:extLst>
              <a:ext uri="{FF2B5EF4-FFF2-40B4-BE49-F238E27FC236}">
                <a16:creationId xmlns:a16="http://schemas.microsoft.com/office/drawing/2014/main" id="{91A0B2B5-EBB9-4F64-9196-67813232D29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8CB3FCB2-A333-4FA2-B430-A77F695F0318}" type="slidenum">
              <a:rPr lang="en-US" altLang="zh-CN" smtClean="0"/>
              <a:pPr>
                <a:spcBef>
                  <a:spcPct val="0"/>
                </a:spcBef>
              </a:pPr>
              <a:t>45</a:t>
            </a:fld>
            <a:endParaRPr lang="en-US" altLang="zh-CN"/>
          </a:p>
        </p:txBody>
      </p:sp>
      <p:sp>
        <p:nvSpPr>
          <p:cNvPr id="107523" name="Rectangle 2">
            <a:extLst>
              <a:ext uri="{FF2B5EF4-FFF2-40B4-BE49-F238E27FC236}">
                <a16:creationId xmlns:a16="http://schemas.microsoft.com/office/drawing/2014/main" id="{2EE1ADCA-8011-4DA0-B45F-90BB63B5A540}"/>
              </a:ext>
            </a:extLst>
          </p:cNvPr>
          <p:cNvSpPr>
            <a:spLocks noGrp="1" noRot="1" noChangeAspect="1" noChangeArrowheads="1" noTextEdit="1"/>
          </p:cNvSpPr>
          <p:nvPr>
            <p:ph type="sldImg"/>
          </p:nvPr>
        </p:nvSpPr>
        <p:spPr>
          <a:ln/>
        </p:spPr>
      </p:sp>
      <p:sp>
        <p:nvSpPr>
          <p:cNvPr id="107524" name="Rectangle 3">
            <a:extLst>
              <a:ext uri="{FF2B5EF4-FFF2-40B4-BE49-F238E27FC236}">
                <a16:creationId xmlns:a16="http://schemas.microsoft.com/office/drawing/2014/main" id="{11BEDBB4-9EAE-400B-8CE3-1760A785A51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extLst>
      <p:ext uri="{BB962C8B-B14F-4D97-AF65-F5344CB8AC3E}">
        <p14:creationId xmlns:p14="http://schemas.microsoft.com/office/powerpoint/2010/main" val="13408356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A04444B9-C807-49B1-9135-6E396506F5F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F06DEC0-F256-47C4-8905-A4810312AEED}" type="slidenum">
              <a:rPr lang="en-US" altLang="zh-CN" smtClean="0"/>
              <a:pPr>
                <a:spcBef>
                  <a:spcPct val="0"/>
                </a:spcBef>
              </a:pPr>
              <a:t>46</a:t>
            </a:fld>
            <a:endParaRPr lang="en-US" altLang="zh-CN"/>
          </a:p>
        </p:txBody>
      </p:sp>
      <p:sp>
        <p:nvSpPr>
          <p:cNvPr id="89091" name="Rectangle 2">
            <a:extLst>
              <a:ext uri="{FF2B5EF4-FFF2-40B4-BE49-F238E27FC236}">
                <a16:creationId xmlns:a16="http://schemas.microsoft.com/office/drawing/2014/main" id="{F89FBDFC-98C7-40AB-9F57-38F07D36889F}"/>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74922FCF-D628-4D9F-A3E4-21305D1644D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27221800-E3AD-434E-BFD5-B0F64CDC664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33480E8-9E27-435A-AA94-F60B02D07173}" type="slidenum">
              <a:rPr lang="en-US" altLang="zh-CN" smtClean="0"/>
              <a:pPr>
                <a:spcBef>
                  <a:spcPct val="0"/>
                </a:spcBef>
              </a:pPr>
              <a:t>47</a:t>
            </a:fld>
            <a:endParaRPr lang="en-US" altLang="zh-CN"/>
          </a:p>
        </p:txBody>
      </p:sp>
      <p:sp>
        <p:nvSpPr>
          <p:cNvPr id="91139" name="Rectangle 2">
            <a:extLst>
              <a:ext uri="{FF2B5EF4-FFF2-40B4-BE49-F238E27FC236}">
                <a16:creationId xmlns:a16="http://schemas.microsoft.com/office/drawing/2014/main" id="{46A1ECE9-7801-4FED-B20F-7900D3C45B4D}"/>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BE73FA57-2044-40EE-8D35-529071D4DD1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EEE852F2-0318-4889-B199-8ABAFCE46CC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7420D51D-D6F2-4DC8-9596-19230502D09B}" type="slidenum">
              <a:rPr lang="en-US" altLang="zh-CN" smtClean="0"/>
              <a:pPr>
                <a:spcBef>
                  <a:spcPct val="0"/>
                </a:spcBef>
              </a:pPr>
              <a:t>48</a:t>
            </a:fld>
            <a:endParaRPr lang="en-US" altLang="zh-CN"/>
          </a:p>
        </p:txBody>
      </p:sp>
      <p:sp>
        <p:nvSpPr>
          <p:cNvPr id="93187" name="Rectangle 2">
            <a:extLst>
              <a:ext uri="{FF2B5EF4-FFF2-40B4-BE49-F238E27FC236}">
                <a16:creationId xmlns:a16="http://schemas.microsoft.com/office/drawing/2014/main" id="{4B40D9CE-C871-4D6F-BB77-00295969DB8F}"/>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52FA12E7-DCF3-403D-A601-993C4BE910F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a:extLst>
              <a:ext uri="{FF2B5EF4-FFF2-40B4-BE49-F238E27FC236}">
                <a16:creationId xmlns:a16="http://schemas.microsoft.com/office/drawing/2014/main" id="{89AD31F6-19B3-4EB2-8157-ACD1A5FC588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59B6EA7-A1BF-4375-B61E-293327E5C613}" type="slidenum">
              <a:rPr lang="en-US" altLang="zh-CN" smtClean="0"/>
              <a:pPr>
                <a:spcBef>
                  <a:spcPct val="0"/>
                </a:spcBef>
              </a:pPr>
              <a:t>49</a:t>
            </a:fld>
            <a:endParaRPr lang="en-US" altLang="zh-CN"/>
          </a:p>
        </p:txBody>
      </p:sp>
      <p:sp>
        <p:nvSpPr>
          <p:cNvPr id="95235" name="Rectangle 2">
            <a:extLst>
              <a:ext uri="{FF2B5EF4-FFF2-40B4-BE49-F238E27FC236}">
                <a16:creationId xmlns:a16="http://schemas.microsoft.com/office/drawing/2014/main" id="{A71E7A21-E232-42C8-BCC9-3CEB1EE5310F}"/>
              </a:ext>
            </a:extLst>
          </p:cNvPr>
          <p:cNvSpPr>
            <a:spLocks noGrp="1" noRot="1" noChangeAspect="1" noChangeArrowheads="1" noTextEdit="1"/>
          </p:cNvSpPr>
          <p:nvPr>
            <p:ph type="sldImg"/>
          </p:nvPr>
        </p:nvSpPr>
        <p:spPr>
          <a:ln/>
        </p:spPr>
      </p:sp>
      <p:sp>
        <p:nvSpPr>
          <p:cNvPr id="95236" name="Rectangle 3">
            <a:extLst>
              <a:ext uri="{FF2B5EF4-FFF2-40B4-BE49-F238E27FC236}">
                <a16:creationId xmlns:a16="http://schemas.microsoft.com/office/drawing/2014/main" id="{9350B9F1-BB30-443F-B164-4555272AB22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a:extLst>
              <a:ext uri="{FF2B5EF4-FFF2-40B4-BE49-F238E27FC236}">
                <a16:creationId xmlns:a16="http://schemas.microsoft.com/office/drawing/2014/main" id="{4966BAF3-3816-4D5C-9BDF-184EECC64F1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7ADEC2A2-96C2-435E-AF35-47E1449D84E3}" type="slidenum">
              <a:rPr lang="en-US" altLang="zh-CN" smtClean="0"/>
              <a:pPr>
                <a:spcBef>
                  <a:spcPct val="0"/>
                </a:spcBef>
              </a:pPr>
              <a:t>50</a:t>
            </a:fld>
            <a:endParaRPr lang="en-US" altLang="zh-CN"/>
          </a:p>
        </p:txBody>
      </p:sp>
      <p:sp>
        <p:nvSpPr>
          <p:cNvPr id="97283" name="Rectangle 2">
            <a:extLst>
              <a:ext uri="{FF2B5EF4-FFF2-40B4-BE49-F238E27FC236}">
                <a16:creationId xmlns:a16="http://schemas.microsoft.com/office/drawing/2014/main" id="{1E096E3E-C5BF-4EF6-8516-5F9B762872B1}"/>
              </a:ext>
            </a:extLst>
          </p:cNvPr>
          <p:cNvSpPr>
            <a:spLocks noGrp="1" noRot="1" noChangeAspect="1" noChangeArrowheads="1" noTextEdit="1"/>
          </p:cNvSpPr>
          <p:nvPr>
            <p:ph type="sldImg"/>
          </p:nvPr>
        </p:nvSpPr>
        <p:spPr>
          <a:ln/>
        </p:spPr>
      </p:sp>
      <p:sp>
        <p:nvSpPr>
          <p:cNvPr id="97284" name="Rectangle 3">
            <a:extLst>
              <a:ext uri="{FF2B5EF4-FFF2-40B4-BE49-F238E27FC236}">
                <a16:creationId xmlns:a16="http://schemas.microsoft.com/office/drawing/2014/main" id="{A2A78B10-8C02-4E5D-A0D5-3284A14C604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a:extLst>
              <a:ext uri="{FF2B5EF4-FFF2-40B4-BE49-F238E27FC236}">
                <a16:creationId xmlns:a16="http://schemas.microsoft.com/office/drawing/2014/main" id="{08C7B6B9-B889-45A5-807D-EC5AE708F77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E4A53AEA-9292-4195-ACCE-916E15491C17}" type="slidenum">
              <a:rPr lang="en-US" altLang="zh-CN" smtClean="0"/>
              <a:pPr>
                <a:spcBef>
                  <a:spcPct val="0"/>
                </a:spcBef>
              </a:pPr>
              <a:t>51</a:t>
            </a:fld>
            <a:endParaRPr lang="en-US" altLang="zh-CN"/>
          </a:p>
        </p:txBody>
      </p:sp>
      <p:sp>
        <p:nvSpPr>
          <p:cNvPr id="99331" name="Rectangle 2">
            <a:extLst>
              <a:ext uri="{FF2B5EF4-FFF2-40B4-BE49-F238E27FC236}">
                <a16:creationId xmlns:a16="http://schemas.microsoft.com/office/drawing/2014/main" id="{74F469DC-549D-4F2D-A121-1FA1B131C33C}"/>
              </a:ext>
            </a:extLst>
          </p:cNvPr>
          <p:cNvSpPr>
            <a:spLocks noGrp="1" noRot="1" noChangeAspect="1" noChangeArrowheads="1" noTextEdit="1"/>
          </p:cNvSpPr>
          <p:nvPr>
            <p:ph type="sldImg"/>
          </p:nvPr>
        </p:nvSpPr>
        <p:spPr>
          <a:ln/>
        </p:spPr>
      </p:sp>
      <p:sp>
        <p:nvSpPr>
          <p:cNvPr id="99332" name="Rectangle 3">
            <a:extLst>
              <a:ext uri="{FF2B5EF4-FFF2-40B4-BE49-F238E27FC236}">
                <a16:creationId xmlns:a16="http://schemas.microsoft.com/office/drawing/2014/main" id="{4980F295-1FC1-4601-A58B-0484C0A1AEF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a:extLst>
              <a:ext uri="{FF2B5EF4-FFF2-40B4-BE49-F238E27FC236}">
                <a16:creationId xmlns:a16="http://schemas.microsoft.com/office/drawing/2014/main" id="{CC598D93-F345-4484-B746-98AC26AE304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38FF5705-23AD-481A-8485-5F8307FBA57B}" type="slidenum">
              <a:rPr lang="en-US" altLang="zh-CN" smtClean="0"/>
              <a:pPr>
                <a:spcBef>
                  <a:spcPct val="0"/>
                </a:spcBef>
              </a:pPr>
              <a:t>52</a:t>
            </a:fld>
            <a:endParaRPr lang="en-US" altLang="zh-CN"/>
          </a:p>
        </p:txBody>
      </p:sp>
      <p:sp>
        <p:nvSpPr>
          <p:cNvPr id="101379" name="Rectangle 2">
            <a:extLst>
              <a:ext uri="{FF2B5EF4-FFF2-40B4-BE49-F238E27FC236}">
                <a16:creationId xmlns:a16="http://schemas.microsoft.com/office/drawing/2014/main" id="{9FF08E6E-A734-414D-937D-C38B85279101}"/>
              </a:ext>
            </a:extLst>
          </p:cNvPr>
          <p:cNvSpPr>
            <a:spLocks noGrp="1" noRot="1" noChangeAspect="1" noChangeArrowheads="1" noTextEdit="1"/>
          </p:cNvSpPr>
          <p:nvPr>
            <p:ph type="sldImg"/>
          </p:nvPr>
        </p:nvSpPr>
        <p:spPr>
          <a:ln/>
        </p:spPr>
      </p:sp>
      <p:sp>
        <p:nvSpPr>
          <p:cNvPr id="101380" name="Rectangle 3">
            <a:extLst>
              <a:ext uri="{FF2B5EF4-FFF2-40B4-BE49-F238E27FC236}">
                <a16:creationId xmlns:a16="http://schemas.microsoft.com/office/drawing/2014/main" id="{AB379331-1605-4B0F-9830-A1F5218FCD2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FCC4B927-CCD5-4CC6-85D9-454D15764CF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8D04C525-1193-4C2B-81A4-563328BA815E}" type="slidenum">
              <a:rPr lang="en-US" altLang="zh-CN" smtClean="0"/>
              <a:pPr>
                <a:spcBef>
                  <a:spcPct val="0"/>
                </a:spcBef>
              </a:pPr>
              <a:t>7</a:t>
            </a:fld>
            <a:endParaRPr lang="en-US" altLang="zh-CN"/>
          </a:p>
        </p:txBody>
      </p:sp>
      <p:sp>
        <p:nvSpPr>
          <p:cNvPr id="18435" name="Rectangle 2">
            <a:extLst>
              <a:ext uri="{FF2B5EF4-FFF2-40B4-BE49-F238E27FC236}">
                <a16:creationId xmlns:a16="http://schemas.microsoft.com/office/drawing/2014/main" id="{A4009656-A182-4877-BD21-6FC742460235}"/>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CDA886AF-742C-4D14-819A-3574C071923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a:extLst>
              <a:ext uri="{FF2B5EF4-FFF2-40B4-BE49-F238E27FC236}">
                <a16:creationId xmlns:a16="http://schemas.microsoft.com/office/drawing/2014/main" id="{5064E571-1D4D-49AD-BFB3-0A2B7C596AA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009ACB2-0111-4AF4-86E1-77FCBBEF9AEE}" type="slidenum">
              <a:rPr lang="en-US" altLang="zh-CN" smtClean="0"/>
              <a:pPr>
                <a:spcBef>
                  <a:spcPct val="0"/>
                </a:spcBef>
              </a:pPr>
              <a:t>53</a:t>
            </a:fld>
            <a:endParaRPr lang="en-US" altLang="zh-CN"/>
          </a:p>
        </p:txBody>
      </p:sp>
      <p:sp>
        <p:nvSpPr>
          <p:cNvPr id="103427" name="Rectangle 2">
            <a:extLst>
              <a:ext uri="{FF2B5EF4-FFF2-40B4-BE49-F238E27FC236}">
                <a16:creationId xmlns:a16="http://schemas.microsoft.com/office/drawing/2014/main" id="{EC7628CE-8EDE-4288-9A03-153B350334B1}"/>
              </a:ext>
            </a:extLst>
          </p:cNvPr>
          <p:cNvSpPr>
            <a:spLocks noGrp="1" noRot="1" noChangeAspect="1" noChangeArrowheads="1" noTextEdit="1"/>
          </p:cNvSpPr>
          <p:nvPr>
            <p:ph type="sldImg"/>
          </p:nvPr>
        </p:nvSpPr>
        <p:spPr>
          <a:ln/>
        </p:spPr>
      </p:sp>
      <p:sp>
        <p:nvSpPr>
          <p:cNvPr id="103428" name="Rectangle 3">
            <a:extLst>
              <a:ext uri="{FF2B5EF4-FFF2-40B4-BE49-F238E27FC236}">
                <a16:creationId xmlns:a16="http://schemas.microsoft.com/office/drawing/2014/main" id="{489662D4-4285-44C6-ACFF-DA01A2B9EE0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a:extLst>
              <a:ext uri="{FF2B5EF4-FFF2-40B4-BE49-F238E27FC236}">
                <a16:creationId xmlns:a16="http://schemas.microsoft.com/office/drawing/2014/main" id="{7BFDE96B-00DC-4CA6-9B07-F853270E9D0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A50C422-30C4-4584-83D0-3D2BAF8679A0}" type="slidenum">
              <a:rPr lang="en-US" altLang="zh-CN" smtClean="0"/>
              <a:pPr>
                <a:spcBef>
                  <a:spcPct val="0"/>
                </a:spcBef>
              </a:pPr>
              <a:t>54</a:t>
            </a:fld>
            <a:endParaRPr lang="en-US" altLang="zh-CN"/>
          </a:p>
        </p:txBody>
      </p:sp>
      <p:sp>
        <p:nvSpPr>
          <p:cNvPr id="105475" name="Rectangle 2">
            <a:extLst>
              <a:ext uri="{FF2B5EF4-FFF2-40B4-BE49-F238E27FC236}">
                <a16:creationId xmlns:a16="http://schemas.microsoft.com/office/drawing/2014/main" id="{9A267748-36C1-488F-8495-19755B801CDF}"/>
              </a:ext>
            </a:extLst>
          </p:cNvPr>
          <p:cNvSpPr>
            <a:spLocks noGrp="1" noRot="1" noChangeAspect="1" noChangeArrowheads="1" noTextEdit="1"/>
          </p:cNvSpPr>
          <p:nvPr>
            <p:ph type="sldImg"/>
          </p:nvPr>
        </p:nvSpPr>
        <p:spPr>
          <a:ln/>
        </p:spPr>
      </p:sp>
      <p:sp>
        <p:nvSpPr>
          <p:cNvPr id="105476" name="Rectangle 3">
            <a:extLst>
              <a:ext uri="{FF2B5EF4-FFF2-40B4-BE49-F238E27FC236}">
                <a16:creationId xmlns:a16="http://schemas.microsoft.com/office/drawing/2014/main" id="{992DD722-E1CF-4A00-B2EB-F875092BABD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a:extLst>
              <a:ext uri="{FF2B5EF4-FFF2-40B4-BE49-F238E27FC236}">
                <a16:creationId xmlns:a16="http://schemas.microsoft.com/office/drawing/2014/main" id="{91A0B2B5-EBB9-4F64-9196-67813232D29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8CB3FCB2-A333-4FA2-B430-A77F695F0318}" type="slidenum">
              <a:rPr lang="en-US" altLang="zh-CN" smtClean="0"/>
              <a:pPr>
                <a:spcBef>
                  <a:spcPct val="0"/>
                </a:spcBef>
              </a:pPr>
              <a:t>55</a:t>
            </a:fld>
            <a:endParaRPr lang="en-US" altLang="zh-CN"/>
          </a:p>
        </p:txBody>
      </p:sp>
      <p:sp>
        <p:nvSpPr>
          <p:cNvPr id="107523" name="Rectangle 2">
            <a:extLst>
              <a:ext uri="{FF2B5EF4-FFF2-40B4-BE49-F238E27FC236}">
                <a16:creationId xmlns:a16="http://schemas.microsoft.com/office/drawing/2014/main" id="{2EE1ADCA-8011-4DA0-B45F-90BB63B5A540}"/>
              </a:ext>
            </a:extLst>
          </p:cNvPr>
          <p:cNvSpPr>
            <a:spLocks noGrp="1" noRot="1" noChangeAspect="1" noChangeArrowheads="1" noTextEdit="1"/>
          </p:cNvSpPr>
          <p:nvPr>
            <p:ph type="sldImg"/>
          </p:nvPr>
        </p:nvSpPr>
        <p:spPr>
          <a:ln/>
        </p:spPr>
      </p:sp>
      <p:sp>
        <p:nvSpPr>
          <p:cNvPr id="107524" name="Rectangle 3">
            <a:extLst>
              <a:ext uri="{FF2B5EF4-FFF2-40B4-BE49-F238E27FC236}">
                <a16:creationId xmlns:a16="http://schemas.microsoft.com/office/drawing/2014/main" id="{11BEDBB4-9EAE-400B-8CE3-1760A785A51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87B17646-D800-4D80-A1DD-8117DBFFA3C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ED0EF885-DF5D-4CC2-9025-2AEED7D39B56}" type="slidenum">
              <a:rPr lang="en-US" altLang="zh-CN" smtClean="0"/>
              <a:pPr>
                <a:spcBef>
                  <a:spcPct val="0"/>
                </a:spcBef>
              </a:pPr>
              <a:t>8</a:t>
            </a:fld>
            <a:endParaRPr lang="en-US" altLang="zh-CN"/>
          </a:p>
        </p:txBody>
      </p:sp>
      <p:sp>
        <p:nvSpPr>
          <p:cNvPr id="20483" name="Rectangle 2">
            <a:extLst>
              <a:ext uri="{FF2B5EF4-FFF2-40B4-BE49-F238E27FC236}">
                <a16:creationId xmlns:a16="http://schemas.microsoft.com/office/drawing/2014/main" id="{F148752C-5504-4D86-B6CC-860CC0DEE449}"/>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F7BB7910-8193-4651-986B-73CD80263CE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499CA7D6-CF93-431E-BD16-3BB878D8909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915EB12F-D233-4FBC-81AD-0B07DFB581FB}" type="slidenum">
              <a:rPr lang="en-US" altLang="zh-CN" smtClean="0"/>
              <a:pPr>
                <a:spcBef>
                  <a:spcPct val="0"/>
                </a:spcBef>
              </a:pPr>
              <a:t>9</a:t>
            </a:fld>
            <a:endParaRPr lang="en-US" altLang="zh-CN"/>
          </a:p>
        </p:txBody>
      </p:sp>
      <p:sp>
        <p:nvSpPr>
          <p:cNvPr id="22531" name="Rectangle 2">
            <a:extLst>
              <a:ext uri="{FF2B5EF4-FFF2-40B4-BE49-F238E27FC236}">
                <a16:creationId xmlns:a16="http://schemas.microsoft.com/office/drawing/2014/main" id="{C5ED09E6-755A-40A7-8C84-284CD763BABD}"/>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75195A74-010E-46D5-B814-1B5932CAD45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DA79687-07BE-4D38-80EB-AA8CB3B487D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AF73EB23-68F9-49E3-A402-3B9034560415}" type="slidenum">
              <a:rPr lang="en-US" altLang="zh-CN" smtClean="0"/>
              <a:pPr>
                <a:spcBef>
                  <a:spcPct val="0"/>
                </a:spcBef>
              </a:pPr>
              <a:t>10</a:t>
            </a:fld>
            <a:endParaRPr lang="en-US" altLang="zh-CN"/>
          </a:p>
        </p:txBody>
      </p:sp>
      <p:sp>
        <p:nvSpPr>
          <p:cNvPr id="24579" name="Rectangle 2">
            <a:extLst>
              <a:ext uri="{FF2B5EF4-FFF2-40B4-BE49-F238E27FC236}">
                <a16:creationId xmlns:a16="http://schemas.microsoft.com/office/drawing/2014/main" id="{6980E329-F600-488E-A759-D6FB2D13A518}"/>
              </a:ext>
            </a:extLst>
          </p:cNvPr>
          <p:cNvSpPr>
            <a:spLocks noGrp="1" noRot="1" noChangeAspect="1" noChangeArrowheads="1" noTextEdit="1"/>
          </p:cNvSpPr>
          <p:nvPr>
            <p:ph type="sldImg"/>
          </p:nvPr>
        </p:nvSpPr>
        <p:spPr>
          <a:ln/>
        </p:spPr>
      </p:sp>
      <p:sp>
        <p:nvSpPr>
          <p:cNvPr id="24580" name="Rectangle 3">
            <a:extLst>
              <a:ext uri="{FF2B5EF4-FFF2-40B4-BE49-F238E27FC236}">
                <a16:creationId xmlns:a16="http://schemas.microsoft.com/office/drawing/2014/main" id="{B18BB69F-7FE2-46BE-8E1F-11513F328B9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8494F25A-3493-4E2C-A5A2-13D01059B0D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BDA2038D-1A98-4C6A-B773-5F7D4C8D0F83}" type="slidenum">
              <a:rPr lang="en-US" altLang="zh-CN" smtClean="0"/>
              <a:pPr>
                <a:spcBef>
                  <a:spcPct val="0"/>
                </a:spcBef>
              </a:pPr>
              <a:t>11</a:t>
            </a:fld>
            <a:endParaRPr lang="en-US" altLang="zh-CN"/>
          </a:p>
        </p:txBody>
      </p:sp>
      <p:sp>
        <p:nvSpPr>
          <p:cNvPr id="26627" name="Rectangle 2">
            <a:extLst>
              <a:ext uri="{FF2B5EF4-FFF2-40B4-BE49-F238E27FC236}">
                <a16:creationId xmlns:a16="http://schemas.microsoft.com/office/drawing/2014/main" id="{BFBC4791-929E-4E23-B151-FDA43A918D2A}"/>
              </a:ext>
            </a:extLst>
          </p:cNvPr>
          <p:cNvSpPr>
            <a:spLocks noGrp="1" noRot="1" noChangeAspect="1" noChangeArrowheads="1" noTextEdit="1"/>
          </p:cNvSpPr>
          <p:nvPr>
            <p:ph type="sldImg"/>
          </p:nvPr>
        </p:nvSpPr>
        <p:spPr>
          <a:ln/>
        </p:spPr>
      </p:sp>
      <p:sp>
        <p:nvSpPr>
          <p:cNvPr id="26628" name="Rectangle 3">
            <a:extLst>
              <a:ext uri="{FF2B5EF4-FFF2-40B4-BE49-F238E27FC236}">
                <a16:creationId xmlns:a16="http://schemas.microsoft.com/office/drawing/2014/main" id="{76EB73AA-E495-489E-B18C-7BB16CC2E52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lvl1pPr>
              <a:defRPr sz="4400"/>
            </a:lvl1p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sz="3200">
                <a:latin typeface="仿宋" panose="02010609060101010101" pitchFamily="49" charset="-122"/>
                <a:ea typeface="仿宋" panose="02010609060101010101" pitchFamily="49" charset="-122"/>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dirty="0"/>
          </a:p>
        </p:txBody>
      </p:sp>
      <p:sp>
        <p:nvSpPr>
          <p:cNvPr id="4" name="Rectangle 4">
            <a:extLst>
              <a:ext uri="{FF2B5EF4-FFF2-40B4-BE49-F238E27FC236}">
                <a16:creationId xmlns:a16="http://schemas.microsoft.com/office/drawing/2014/main" id="{FE5C8E3A-81EE-4920-8980-D70BD7FDEFC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591620B0-0D79-45FC-B15A-8D7B4BA7741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DCEC75E1-96E2-4016-A9B1-E1191F777DE7}"/>
              </a:ext>
            </a:extLst>
          </p:cNvPr>
          <p:cNvSpPr>
            <a:spLocks noGrp="1" noChangeArrowheads="1"/>
          </p:cNvSpPr>
          <p:nvPr>
            <p:ph type="sldNum" sz="quarter" idx="12"/>
          </p:nvPr>
        </p:nvSpPr>
        <p:spPr>
          <a:ln/>
        </p:spPr>
        <p:txBody>
          <a:bodyPr/>
          <a:lstStyle>
            <a:lvl1pPr>
              <a:defRPr/>
            </a:lvl1pPr>
          </a:lstStyle>
          <a:p>
            <a:pPr>
              <a:defRPr/>
            </a:pPr>
            <a:fld id="{BFE4881D-5896-43B8-97E6-B9F0DDBF1C06}" type="slidenum">
              <a:rPr lang="en-US" altLang="zh-CN"/>
              <a:pPr>
                <a:defRPr/>
              </a:pPr>
              <a:t>‹#›</a:t>
            </a:fld>
            <a:endParaRPr lang="en-US" altLang="zh-CN"/>
          </a:p>
        </p:txBody>
      </p:sp>
    </p:spTree>
    <p:extLst>
      <p:ext uri="{BB962C8B-B14F-4D97-AF65-F5344CB8AC3E}">
        <p14:creationId xmlns:p14="http://schemas.microsoft.com/office/powerpoint/2010/main" val="2059236941"/>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4">
            <a:extLst>
              <a:ext uri="{FF2B5EF4-FFF2-40B4-BE49-F238E27FC236}">
                <a16:creationId xmlns:a16="http://schemas.microsoft.com/office/drawing/2014/main" id="{60C2DCF4-0401-40AE-8F0F-BC4596366946}"/>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F0239AFD-D6FF-40D8-A7E8-CBC50776A6DF}"/>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85752532-6B6F-4A2E-9F72-5E62A0D6F3A2}"/>
              </a:ext>
            </a:extLst>
          </p:cNvPr>
          <p:cNvSpPr>
            <a:spLocks noGrp="1" noChangeArrowheads="1"/>
          </p:cNvSpPr>
          <p:nvPr>
            <p:ph type="sldNum" sz="quarter" idx="12"/>
          </p:nvPr>
        </p:nvSpPr>
        <p:spPr>
          <a:ln/>
        </p:spPr>
        <p:txBody>
          <a:bodyPr/>
          <a:lstStyle>
            <a:lvl1pPr>
              <a:defRPr/>
            </a:lvl1pPr>
          </a:lstStyle>
          <a:p>
            <a:pPr>
              <a:defRPr/>
            </a:pPr>
            <a:fld id="{70DBBFDD-D18B-4BB9-8400-A32C7816584D}" type="slidenum">
              <a:rPr lang="en-US" altLang="zh-CN"/>
              <a:pPr>
                <a:defRPr/>
              </a:pPr>
              <a:t>‹#›</a:t>
            </a:fld>
            <a:endParaRPr lang="en-US" altLang="zh-CN"/>
          </a:p>
        </p:txBody>
      </p:sp>
    </p:spTree>
    <p:extLst>
      <p:ext uri="{BB962C8B-B14F-4D97-AF65-F5344CB8AC3E}">
        <p14:creationId xmlns:p14="http://schemas.microsoft.com/office/powerpoint/2010/main" val="1906150773"/>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60351"/>
            <a:ext cx="2743200" cy="58658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60351"/>
            <a:ext cx="8026400" cy="5865813"/>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4">
            <a:extLst>
              <a:ext uri="{FF2B5EF4-FFF2-40B4-BE49-F238E27FC236}">
                <a16:creationId xmlns:a16="http://schemas.microsoft.com/office/drawing/2014/main" id="{EE6D74CB-F902-4144-BBEB-346FE94033D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6AA36B9A-24EE-4715-8C27-8063D1C4F3F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144E40E6-4BAB-472B-84D9-D16C80F3047C}"/>
              </a:ext>
            </a:extLst>
          </p:cNvPr>
          <p:cNvSpPr>
            <a:spLocks noGrp="1" noChangeArrowheads="1"/>
          </p:cNvSpPr>
          <p:nvPr>
            <p:ph type="sldNum" sz="quarter" idx="12"/>
          </p:nvPr>
        </p:nvSpPr>
        <p:spPr>
          <a:ln/>
        </p:spPr>
        <p:txBody>
          <a:bodyPr/>
          <a:lstStyle>
            <a:lvl1pPr>
              <a:defRPr/>
            </a:lvl1pPr>
          </a:lstStyle>
          <a:p>
            <a:pPr>
              <a:defRPr/>
            </a:pPr>
            <a:fld id="{F1320286-DE0F-4B08-B7B5-780257390720}" type="slidenum">
              <a:rPr lang="en-US" altLang="zh-CN"/>
              <a:pPr>
                <a:defRPr/>
              </a:pPr>
              <a:t>‹#›</a:t>
            </a:fld>
            <a:endParaRPr lang="en-US" altLang="zh-CN"/>
          </a:p>
        </p:txBody>
      </p:sp>
    </p:spTree>
    <p:extLst>
      <p:ext uri="{BB962C8B-B14F-4D97-AF65-F5344CB8AC3E}">
        <p14:creationId xmlns:p14="http://schemas.microsoft.com/office/powerpoint/2010/main" val="2188931613"/>
      </p:ext>
    </p:extLst>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639484" y="260351"/>
            <a:ext cx="8161867" cy="417513"/>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600201"/>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600201"/>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Rectangle 4">
            <a:extLst>
              <a:ext uri="{FF2B5EF4-FFF2-40B4-BE49-F238E27FC236}">
                <a16:creationId xmlns:a16="http://schemas.microsoft.com/office/drawing/2014/main" id="{7BD35D75-3E5B-4392-9D0A-B8D507ED9F9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00D7E7E9-154D-46C5-9F0C-93488E52253E}"/>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FD12829C-A5C1-4457-8003-E9435F9C5BF5}"/>
              </a:ext>
            </a:extLst>
          </p:cNvPr>
          <p:cNvSpPr>
            <a:spLocks noGrp="1" noChangeArrowheads="1"/>
          </p:cNvSpPr>
          <p:nvPr>
            <p:ph type="sldNum" sz="quarter" idx="12"/>
          </p:nvPr>
        </p:nvSpPr>
        <p:spPr>
          <a:ln/>
        </p:spPr>
        <p:txBody>
          <a:bodyPr/>
          <a:lstStyle>
            <a:lvl1pPr>
              <a:defRPr/>
            </a:lvl1pPr>
          </a:lstStyle>
          <a:p>
            <a:pPr>
              <a:defRPr/>
            </a:pPr>
            <a:fld id="{6AB15E3E-81AE-4937-A296-593ABE136ACD}" type="slidenum">
              <a:rPr lang="en-US" altLang="zh-CN"/>
              <a:pPr>
                <a:defRPr/>
              </a:pPr>
              <a:t>‹#›</a:t>
            </a:fld>
            <a:endParaRPr lang="en-US" altLang="zh-CN"/>
          </a:p>
        </p:txBody>
      </p:sp>
    </p:spTree>
    <p:extLst>
      <p:ext uri="{BB962C8B-B14F-4D97-AF65-F5344CB8AC3E}">
        <p14:creationId xmlns:p14="http://schemas.microsoft.com/office/powerpoint/2010/main" val="1187923013"/>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baseline="0">
                <a:latin typeface="Times New Roman" panose="02020603050405020304" pitchFamily="18" charset="0"/>
                <a:ea typeface="楷体" panose="02010609060101010101" pitchFamily="49"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609600" y="1124745"/>
            <a:ext cx="10972800" cy="5001419"/>
          </a:xfrm>
        </p:spPr>
        <p:txBody>
          <a:bodyPr/>
          <a:lstStyle>
            <a:lvl1pPr>
              <a:lnSpc>
                <a:spcPct val="120000"/>
              </a:lnSpc>
              <a:defRPr baseline="0">
                <a:latin typeface="Times New Roman" panose="02020603050405020304" pitchFamily="18" charset="0"/>
                <a:ea typeface="楷体" panose="02010609060101010101" pitchFamily="49" charset="-122"/>
              </a:defRPr>
            </a:lvl1pPr>
            <a:lvl2pPr>
              <a:lnSpc>
                <a:spcPct val="120000"/>
              </a:lnSpc>
              <a:defRPr baseline="0">
                <a:latin typeface="Times New Roman" panose="02020603050405020304" pitchFamily="18" charset="0"/>
                <a:ea typeface="楷体" panose="02010609060101010101" pitchFamily="49" charset="-122"/>
              </a:defRPr>
            </a:lvl2pPr>
            <a:lvl3pPr>
              <a:lnSpc>
                <a:spcPct val="120000"/>
              </a:lnSpc>
              <a:defRPr baseline="0">
                <a:latin typeface="Times New Roman" panose="02020603050405020304" pitchFamily="18" charset="0"/>
                <a:ea typeface="楷体" panose="02010609060101010101" pitchFamily="49" charset="-122"/>
              </a:defRPr>
            </a:lvl3pPr>
            <a:lvl4pPr>
              <a:lnSpc>
                <a:spcPct val="120000"/>
              </a:lnSpc>
              <a:defRPr baseline="0">
                <a:latin typeface="Times New Roman" panose="02020603050405020304" pitchFamily="18" charset="0"/>
                <a:ea typeface="楷体" panose="02010609060101010101" pitchFamily="49" charset="-122"/>
              </a:defRPr>
            </a:lvl4pPr>
            <a:lvl5pPr>
              <a:lnSpc>
                <a:spcPct val="120000"/>
              </a:lnSpc>
              <a:defRPr baseline="0">
                <a:latin typeface="Times New Roman" panose="02020603050405020304" pitchFamily="18" charset="0"/>
                <a:ea typeface="楷体" panose="02010609060101010101" pitchFamily="49"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4">
            <a:extLst>
              <a:ext uri="{FF2B5EF4-FFF2-40B4-BE49-F238E27FC236}">
                <a16:creationId xmlns:a16="http://schemas.microsoft.com/office/drawing/2014/main" id="{AACA2CC6-F45E-46F6-B85D-AFE3FC841356}"/>
              </a:ext>
            </a:extLst>
          </p:cNvPr>
          <p:cNvSpPr>
            <a:spLocks noGrp="1" noChangeArrowheads="1"/>
          </p:cNvSpPr>
          <p:nvPr>
            <p:ph type="dt" sz="half" idx="10"/>
          </p:nvPr>
        </p:nvSpPr>
        <p:spPr/>
        <p:txBody>
          <a:bodyPr/>
          <a:lstStyle>
            <a:lvl1pPr>
              <a:defRPr baseline="0">
                <a:latin typeface="Times New Roman" panose="02020603050405020304" pitchFamily="18" charset="0"/>
                <a:ea typeface="楷体" panose="02010609060101010101" pitchFamily="49" charset="-122"/>
              </a:defRPr>
            </a:lvl1pPr>
          </a:lstStyle>
          <a:p>
            <a:pPr>
              <a:defRPr/>
            </a:pPr>
            <a:endParaRPr lang="en-US" altLang="zh-CN"/>
          </a:p>
        </p:txBody>
      </p:sp>
      <p:sp>
        <p:nvSpPr>
          <p:cNvPr id="5" name="Rectangle 5">
            <a:extLst>
              <a:ext uri="{FF2B5EF4-FFF2-40B4-BE49-F238E27FC236}">
                <a16:creationId xmlns:a16="http://schemas.microsoft.com/office/drawing/2014/main" id="{15D1142B-2A2C-4F3D-B600-7036546FEA69}"/>
              </a:ext>
            </a:extLst>
          </p:cNvPr>
          <p:cNvSpPr>
            <a:spLocks noGrp="1" noChangeArrowheads="1"/>
          </p:cNvSpPr>
          <p:nvPr>
            <p:ph type="ftr" sz="quarter" idx="11"/>
          </p:nvPr>
        </p:nvSpPr>
        <p:spPr/>
        <p:txBody>
          <a:bodyPr/>
          <a:lstStyle>
            <a:lvl1pPr>
              <a:defRPr baseline="0">
                <a:latin typeface="Times New Roman" panose="02020603050405020304" pitchFamily="18" charset="0"/>
                <a:ea typeface="楷体" panose="02010609060101010101" pitchFamily="49" charset="-122"/>
              </a:defRPr>
            </a:lvl1pPr>
          </a:lstStyle>
          <a:p>
            <a:pPr>
              <a:defRPr/>
            </a:pPr>
            <a:endParaRPr lang="en-US" altLang="zh-CN"/>
          </a:p>
        </p:txBody>
      </p:sp>
      <p:sp>
        <p:nvSpPr>
          <p:cNvPr id="6" name="Rectangle 6">
            <a:extLst>
              <a:ext uri="{FF2B5EF4-FFF2-40B4-BE49-F238E27FC236}">
                <a16:creationId xmlns:a16="http://schemas.microsoft.com/office/drawing/2014/main" id="{B50E068C-31DA-4F2A-A607-D4377CDFA0A7}"/>
              </a:ext>
            </a:extLst>
          </p:cNvPr>
          <p:cNvSpPr>
            <a:spLocks noGrp="1" noChangeArrowheads="1"/>
          </p:cNvSpPr>
          <p:nvPr>
            <p:ph type="sldNum" sz="quarter" idx="12"/>
          </p:nvPr>
        </p:nvSpPr>
        <p:spPr/>
        <p:txBody>
          <a:bodyPr/>
          <a:lstStyle>
            <a:lvl1pPr>
              <a:defRPr baseline="0">
                <a:latin typeface="Times New Roman" panose="02020603050405020304" pitchFamily="18" charset="0"/>
                <a:ea typeface="楷体" panose="02010609060101010101" pitchFamily="49" charset="-122"/>
              </a:defRPr>
            </a:lvl1pPr>
          </a:lstStyle>
          <a:p>
            <a:pPr>
              <a:defRPr/>
            </a:pPr>
            <a:fld id="{A039E016-E59F-41ED-A359-4C1E13324056}" type="slidenum">
              <a:rPr lang="en-US" altLang="zh-CN"/>
              <a:pPr>
                <a:defRPr/>
              </a:pPr>
              <a:t>‹#›</a:t>
            </a:fld>
            <a:endParaRPr lang="en-US" altLang="zh-CN"/>
          </a:p>
        </p:txBody>
      </p:sp>
    </p:spTree>
    <p:extLst>
      <p:ext uri="{BB962C8B-B14F-4D97-AF65-F5344CB8AC3E}">
        <p14:creationId xmlns:p14="http://schemas.microsoft.com/office/powerpoint/2010/main" val="345899942"/>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a:extLst>
              <a:ext uri="{FF2B5EF4-FFF2-40B4-BE49-F238E27FC236}">
                <a16:creationId xmlns:a16="http://schemas.microsoft.com/office/drawing/2014/main" id="{B18EA5D9-6162-48CF-B62A-AF3A41D5BEC7}"/>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0F80F06E-40DA-448A-83E1-9E25F955C99C}"/>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480F4824-B7AF-4B5D-8355-1E4D7DE2E92C}"/>
              </a:ext>
            </a:extLst>
          </p:cNvPr>
          <p:cNvSpPr>
            <a:spLocks noGrp="1" noChangeArrowheads="1"/>
          </p:cNvSpPr>
          <p:nvPr>
            <p:ph type="sldNum" sz="quarter" idx="12"/>
          </p:nvPr>
        </p:nvSpPr>
        <p:spPr>
          <a:ln/>
        </p:spPr>
        <p:txBody>
          <a:bodyPr/>
          <a:lstStyle>
            <a:lvl1pPr>
              <a:defRPr/>
            </a:lvl1pPr>
          </a:lstStyle>
          <a:p>
            <a:pPr>
              <a:defRPr/>
            </a:pPr>
            <a:fld id="{894DAFCE-D0A9-4F42-B724-95DC113289FC}" type="slidenum">
              <a:rPr lang="en-US" altLang="zh-CN"/>
              <a:pPr>
                <a:defRPr/>
              </a:pPr>
              <a:t>‹#›</a:t>
            </a:fld>
            <a:endParaRPr lang="en-US" altLang="zh-CN"/>
          </a:p>
        </p:txBody>
      </p:sp>
    </p:spTree>
    <p:extLst>
      <p:ext uri="{BB962C8B-B14F-4D97-AF65-F5344CB8AC3E}">
        <p14:creationId xmlns:p14="http://schemas.microsoft.com/office/powerpoint/2010/main" val="2502754144"/>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华光楷体_CNKI" panose="02000500000000000000" pitchFamily="2" charset="-122"/>
                <a:ea typeface="华光楷体_CNKI" panose="02000500000000000000" pitchFamily="2" charset="-122"/>
              </a:defRPr>
            </a:lvl1p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atin typeface="华光楷体_CNKI" panose="02000500000000000000" pitchFamily="2" charset="-122"/>
                <a:ea typeface="华光楷体_CNKI" panose="02000500000000000000" pitchFamily="2" charset="-122"/>
              </a:defRPr>
            </a:lvl1pPr>
            <a:lvl2pPr>
              <a:defRPr sz="2400">
                <a:latin typeface="华光楷体_CNKI" panose="02000500000000000000" pitchFamily="2" charset="-122"/>
                <a:ea typeface="华光楷体_CNKI" panose="02000500000000000000" pitchFamily="2" charset="-122"/>
              </a:defRPr>
            </a:lvl2pPr>
            <a:lvl3pPr>
              <a:defRPr sz="2000">
                <a:latin typeface="华光楷体_CNKI" panose="02000500000000000000" pitchFamily="2" charset="-122"/>
                <a:ea typeface="华光楷体_CNKI" panose="02000500000000000000" pitchFamily="2" charset="-122"/>
              </a:defRPr>
            </a:lvl3pPr>
            <a:lvl4pPr>
              <a:defRPr sz="1800">
                <a:latin typeface="华光楷体_CNKI" panose="02000500000000000000" pitchFamily="2" charset="-122"/>
                <a:ea typeface="华光楷体_CNKI" panose="02000500000000000000" pitchFamily="2" charset="-122"/>
              </a:defRPr>
            </a:lvl4pPr>
            <a:lvl5pPr>
              <a:defRPr sz="1800">
                <a:latin typeface="华光楷体_CNKI" panose="02000500000000000000" pitchFamily="2" charset="-122"/>
                <a:ea typeface="华光楷体_CNKI" panose="02000500000000000000" pitchFamily="2"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600201"/>
            <a:ext cx="5384800" cy="4525963"/>
          </a:xfrm>
        </p:spPr>
        <p:txBody>
          <a:bodyPr/>
          <a:lstStyle>
            <a:lvl1pPr>
              <a:defRPr sz="2800">
                <a:latin typeface="华光楷体_CNKI" panose="02000500000000000000" pitchFamily="2" charset="-122"/>
                <a:ea typeface="华光楷体_CNKI" panose="02000500000000000000" pitchFamily="2" charset="-122"/>
              </a:defRPr>
            </a:lvl1pPr>
            <a:lvl2pPr>
              <a:defRPr sz="2400">
                <a:latin typeface="华光楷体_CNKI" panose="02000500000000000000" pitchFamily="2" charset="-122"/>
                <a:ea typeface="华光楷体_CNKI" panose="02000500000000000000" pitchFamily="2" charset="-122"/>
              </a:defRPr>
            </a:lvl2pPr>
            <a:lvl3pPr>
              <a:defRPr sz="2000">
                <a:latin typeface="华光楷体_CNKI" panose="02000500000000000000" pitchFamily="2" charset="-122"/>
                <a:ea typeface="华光楷体_CNKI" panose="02000500000000000000" pitchFamily="2" charset="-122"/>
              </a:defRPr>
            </a:lvl3pPr>
            <a:lvl4pPr>
              <a:defRPr sz="1800">
                <a:latin typeface="华光楷体_CNKI" panose="02000500000000000000" pitchFamily="2" charset="-122"/>
                <a:ea typeface="华光楷体_CNKI" panose="02000500000000000000" pitchFamily="2" charset="-122"/>
              </a:defRPr>
            </a:lvl4pPr>
            <a:lvl5pPr>
              <a:defRPr sz="1800">
                <a:latin typeface="华光楷体_CNKI" panose="02000500000000000000" pitchFamily="2" charset="-122"/>
                <a:ea typeface="华光楷体_CNKI" panose="02000500000000000000" pitchFamily="2"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Rectangle 4">
            <a:extLst>
              <a:ext uri="{FF2B5EF4-FFF2-40B4-BE49-F238E27FC236}">
                <a16:creationId xmlns:a16="http://schemas.microsoft.com/office/drawing/2014/main" id="{479E5A9B-3DD5-443A-AA39-ABDBF20FA85F}"/>
              </a:ext>
            </a:extLst>
          </p:cNvPr>
          <p:cNvSpPr>
            <a:spLocks noGrp="1" noChangeArrowheads="1"/>
          </p:cNvSpPr>
          <p:nvPr>
            <p:ph type="dt" sz="half" idx="10"/>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en-US" altLang="zh-CN"/>
          </a:p>
        </p:txBody>
      </p:sp>
      <p:sp>
        <p:nvSpPr>
          <p:cNvPr id="6" name="Rectangle 5">
            <a:extLst>
              <a:ext uri="{FF2B5EF4-FFF2-40B4-BE49-F238E27FC236}">
                <a16:creationId xmlns:a16="http://schemas.microsoft.com/office/drawing/2014/main" id="{7E40DEF0-DE80-4A9C-BE3F-31063051CCCB}"/>
              </a:ext>
            </a:extLst>
          </p:cNvPr>
          <p:cNvSpPr>
            <a:spLocks noGrp="1" noChangeArrowheads="1"/>
          </p:cNvSpPr>
          <p:nvPr>
            <p:ph type="ftr" sz="quarter" idx="11"/>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en-US" altLang="zh-CN"/>
          </a:p>
        </p:txBody>
      </p:sp>
      <p:sp>
        <p:nvSpPr>
          <p:cNvPr id="7" name="Rectangle 6">
            <a:extLst>
              <a:ext uri="{FF2B5EF4-FFF2-40B4-BE49-F238E27FC236}">
                <a16:creationId xmlns:a16="http://schemas.microsoft.com/office/drawing/2014/main" id="{650EE1D3-0163-4DDF-8CE4-2A75722BEEEA}"/>
              </a:ext>
            </a:extLst>
          </p:cNvPr>
          <p:cNvSpPr>
            <a:spLocks noGrp="1" noChangeArrowheads="1"/>
          </p:cNvSpPr>
          <p:nvPr>
            <p:ph type="sldNum" sz="quarter" idx="12"/>
          </p:nvPr>
        </p:nvSpPr>
        <p:spPr/>
        <p:txBody>
          <a:bodyPr/>
          <a:lstStyle>
            <a:lvl1pPr>
              <a:defRPr>
                <a:latin typeface="华光楷体_CNKI" panose="02000500000000000000" pitchFamily="2" charset="-122"/>
                <a:ea typeface="华光楷体_CNKI" panose="02000500000000000000" pitchFamily="2" charset="-122"/>
              </a:defRPr>
            </a:lvl1pPr>
          </a:lstStyle>
          <a:p>
            <a:pPr>
              <a:defRPr/>
            </a:pPr>
            <a:fld id="{86483A03-8E06-49D5-8E87-9D38ACC5EC7A}" type="slidenum">
              <a:rPr lang="en-US" altLang="zh-CN"/>
              <a:pPr>
                <a:defRPr/>
              </a:pPr>
              <a:t>‹#›</a:t>
            </a:fld>
            <a:endParaRPr lang="en-US" altLang="zh-CN"/>
          </a:p>
        </p:txBody>
      </p:sp>
    </p:spTree>
    <p:extLst>
      <p:ext uri="{BB962C8B-B14F-4D97-AF65-F5344CB8AC3E}">
        <p14:creationId xmlns:p14="http://schemas.microsoft.com/office/powerpoint/2010/main" val="678426494"/>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562074"/>
          </a:xfrm>
        </p:spPr>
        <p:txBody>
          <a:bodyPr/>
          <a:lstStyle>
            <a:lvl1pPr algn="ctr">
              <a:defRPr>
                <a:latin typeface="华光楷体_CNKI" panose="02000500000000000000" pitchFamily="2" charset="-122"/>
                <a:ea typeface="华光楷体_CNKI" panose="02000500000000000000" pitchFamily="2" charset="-122"/>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atin typeface="华光楷体_CNKI" panose="02000500000000000000" pitchFamily="2" charset="-122"/>
                <a:ea typeface="华光楷体_CNKI" panose="02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atin typeface="华光楷体_CNKI" panose="02000500000000000000" pitchFamily="2" charset="-122"/>
                <a:ea typeface="华光楷体_CNKI" panose="02000500000000000000" pitchFamily="2" charset="-122"/>
              </a:defRPr>
            </a:lvl1pPr>
            <a:lvl2pPr>
              <a:defRPr sz="2000">
                <a:latin typeface="华光楷体_CNKI" panose="02000500000000000000" pitchFamily="2" charset="-122"/>
                <a:ea typeface="华光楷体_CNKI" panose="02000500000000000000" pitchFamily="2" charset="-122"/>
              </a:defRPr>
            </a:lvl2pPr>
            <a:lvl3pPr>
              <a:defRPr sz="1800">
                <a:latin typeface="华光楷体_CNKI" panose="02000500000000000000" pitchFamily="2" charset="-122"/>
                <a:ea typeface="华光楷体_CNKI" panose="02000500000000000000" pitchFamily="2" charset="-122"/>
              </a:defRPr>
            </a:lvl3pPr>
            <a:lvl4pPr>
              <a:defRPr sz="1600">
                <a:latin typeface="华光楷体_CNKI" panose="02000500000000000000" pitchFamily="2" charset="-122"/>
                <a:ea typeface="华光楷体_CNKI" panose="02000500000000000000" pitchFamily="2" charset="-122"/>
              </a:defRPr>
            </a:lvl4pPr>
            <a:lvl5pPr>
              <a:defRPr sz="1600">
                <a:latin typeface="华光楷体_CNKI" panose="02000500000000000000" pitchFamily="2" charset="-122"/>
                <a:ea typeface="华光楷体_CNKI" panose="02000500000000000000" pitchFamily="2" charset="-122"/>
              </a:defRPr>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atin typeface="华光楷体_CNKI" panose="02000500000000000000" pitchFamily="2" charset="-122"/>
                <a:ea typeface="华光楷体_CNKI" panose="02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atin typeface="华光楷体_CNKI" panose="02000500000000000000" pitchFamily="2" charset="-122"/>
                <a:ea typeface="华光楷体_CNKI" panose="02000500000000000000" pitchFamily="2" charset="-122"/>
              </a:defRPr>
            </a:lvl1pPr>
            <a:lvl2pPr>
              <a:defRPr sz="2000">
                <a:latin typeface="华光楷体_CNKI" panose="02000500000000000000" pitchFamily="2" charset="-122"/>
                <a:ea typeface="华光楷体_CNKI" panose="02000500000000000000" pitchFamily="2" charset="-122"/>
              </a:defRPr>
            </a:lvl2pPr>
            <a:lvl3pPr>
              <a:defRPr sz="1800">
                <a:latin typeface="华光楷体_CNKI" panose="02000500000000000000" pitchFamily="2" charset="-122"/>
                <a:ea typeface="华光楷体_CNKI" panose="02000500000000000000" pitchFamily="2" charset="-122"/>
              </a:defRPr>
            </a:lvl3pPr>
            <a:lvl4pPr>
              <a:defRPr sz="1600">
                <a:latin typeface="华光楷体_CNKI" panose="02000500000000000000" pitchFamily="2" charset="-122"/>
                <a:ea typeface="华光楷体_CNKI" panose="02000500000000000000" pitchFamily="2" charset="-122"/>
              </a:defRPr>
            </a:lvl4pPr>
            <a:lvl5pPr>
              <a:defRPr sz="1600">
                <a:latin typeface="华光楷体_CNKI" panose="02000500000000000000" pitchFamily="2" charset="-122"/>
                <a:ea typeface="华光楷体_CNKI" panose="02000500000000000000" pitchFamily="2" charset="-122"/>
              </a:defRPr>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Rectangle 4">
            <a:extLst>
              <a:ext uri="{FF2B5EF4-FFF2-40B4-BE49-F238E27FC236}">
                <a16:creationId xmlns:a16="http://schemas.microsoft.com/office/drawing/2014/main" id="{4B93DF80-92AC-433A-B51E-AE840E3684AE}"/>
              </a:ext>
            </a:extLst>
          </p:cNvPr>
          <p:cNvSpPr>
            <a:spLocks noGrp="1" noChangeArrowheads="1"/>
          </p:cNvSpPr>
          <p:nvPr>
            <p:ph type="dt" sz="half" idx="10"/>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en-US" altLang="zh-CN"/>
          </a:p>
        </p:txBody>
      </p:sp>
      <p:sp>
        <p:nvSpPr>
          <p:cNvPr id="8" name="Rectangle 5">
            <a:extLst>
              <a:ext uri="{FF2B5EF4-FFF2-40B4-BE49-F238E27FC236}">
                <a16:creationId xmlns:a16="http://schemas.microsoft.com/office/drawing/2014/main" id="{91235A42-FB65-48C7-B056-E774A1DD88EA}"/>
              </a:ext>
            </a:extLst>
          </p:cNvPr>
          <p:cNvSpPr>
            <a:spLocks noGrp="1" noChangeArrowheads="1"/>
          </p:cNvSpPr>
          <p:nvPr>
            <p:ph type="ftr" sz="quarter" idx="11"/>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en-US" altLang="zh-CN"/>
          </a:p>
        </p:txBody>
      </p:sp>
      <p:sp>
        <p:nvSpPr>
          <p:cNvPr id="9" name="Rectangle 6">
            <a:extLst>
              <a:ext uri="{FF2B5EF4-FFF2-40B4-BE49-F238E27FC236}">
                <a16:creationId xmlns:a16="http://schemas.microsoft.com/office/drawing/2014/main" id="{829224DC-A635-49C6-8341-073B1DE18C32}"/>
              </a:ext>
            </a:extLst>
          </p:cNvPr>
          <p:cNvSpPr>
            <a:spLocks noGrp="1" noChangeArrowheads="1"/>
          </p:cNvSpPr>
          <p:nvPr>
            <p:ph type="sldNum" sz="quarter" idx="12"/>
          </p:nvPr>
        </p:nvSpPr>
        <p:spPr/>
        <p:txBody>
          <a:bodyPr/>
          <a:lstStyle>
            <a:lvl1pPr>
              <a:defRPr>
                <a:latin typeface="华光楷体_CNKI" panose="02000500000000000000" pitchFamily="2" charset="-122"/>
                <a:ea typeface="华光楷体_CNKI" panose="02000500000000000000" pitchFamily="2" charset="-122"/>
              </a:defRPr>
            </a:lvl1pPr>
          </a:lstStyle>
          <a:p>
            <a:pPr>
              <a:defRPr/>
            </a:pPr>
            <a:fld id="{174AA88D-A9AD-4E47-B26F-814B46E8EC3A}" type="slidenum">
              <a:rPr lang="en-US" altLang="zh-CN"/>
              <a:pPr>
                <a:defRPr/>
              </a:pPr>
              <a:t>‹#›</a:t>
            </a:fld>
            <a:endParaRPr lang="en-US" altLang="zh-CN"/>
          </a:p>
        </p:txBody>
      </p:sp>
    </p:spTree>
    <p:extLst>
      <p:ext uri="{BB962C8B-B14F-4D97-AF65-F5344CB8AC3E}">
        <p14:creationId xmlns:p14="http://schemas.microsoft.com/office/powerpoint/2010/main" val="2974034906"/>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华光楷体_CNKI" panose="02000500000000000000" pitchFamily="2" charset="-122"/>
                <a:ea typeface="华光楷体_CNKI" panose="02000500000000000000" pitchFamily="2" charset="-122"/>
              </a:defRPr>
            </a:lvl1pPr>
          </a:lstStyle>
          <a:p>
            <a:r>
              <a:rPr lang="zh-CN" altLang="en-US"/>
              <a:t>单击此处编辑母版标题样式</a:t>
            </a:r>
            <a:endParaRPr lang="zh-CN" altLang="en-US" dirty="0"/>
          </a:p>
        </p:txBody>
      </p:sp>
      <p:sp>
        <p:nvSpPr>
          <p:cNvPr id="3" name="Rectangle 4">
            <a:extLst>
              <a:ext uri="{FF2B5EF4-FFF2-40B4-BE49-F238E27FC236}">
                <a16:creationId xmlns:a16="http://schemas.microsoft.com/office/drawing/2014/main" id="{1131A0EF-DC3A-47CE-A270-B0BFB170C3C2}"/>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9CACB671-26C7-4BAA-92CC-81A3F8E4FCEF}"/>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2055246D-982E-4121-90AC-8EC8B27C831A}"/>
              </a:ext>
            </a:extLst>
          </p:cNvPr>
          <p:cNvSpPr>
            <a:spLocks noGrp="1" noChangeArrowheads="1"/>
          </p:cNvSpPr>
          <p:nvPr>
            <p:ph type="sldNum" sz="quarter" idx="12"/>
          </p:nvPr>
        </p:nvSpPr>
        <p:spPr>
          <a:ln/>
        </p:spPr>
        <p:txBody>
          <a:bodyPr/>
          <a:lstStyle>
            <a:lvl1pPr>
              <a:defRPr/>
            </a:lvl1pPr>
          </a:lstStyle>
          <a:p>
            <a:pPr>
              <a:defRPr/>
            </a:pPr>
            <a:fld id="{F95B8F6E-635F-4055-9FA7-D0BE53866BF6}" type="slidenum">
              <a:rPr lang="en-US" altLang="zh-CN"/>
              <a:pPr>
                <a:defRPr/>
              </a:pPr>
              <a:t>‹#›</a:t>
            </a:fld>
            <a:endParaRPr lang="en-US" altLang="zh-CN"/>
          </a:p>
        </p:txBody>
      </p:sp>
    </p:spTree>
    <p:extLst>
      <p:ext uri="{BB962C8B-B14F-4D97-AF65-F5344CB8AC3E}">
        <p14:creationId xmlns:p14="http://schemas.microsoft.com/office/powerpoint/2010/main" val="3121717071"/>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7754CF6-BB43-40DC-9BEB-6200018DBDA9}"/>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a:extLst>
              <a:ext uri="{FF2B5EF4-FFF2-40B4-BE49-F238E27FC236}">
                <a16:creationId xmlns:a16="http://schemas.microsoft.com/office/drawing/2014/main" id="{A1A03433-1539-4038-96A8-6DE147E0567A}"/>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a:extLst>
              <a:ext uri="{FF2B5EF4-FFF2-40B4-BE49-F238E27FC236}">
                <a16:creationId xmlns:a16="http://schemas.microsoft.com/office/drawing/2014/main" id="{1F61F40B-E5C8-4081-AD4D-7E8E4EB220D0}"/>
              </a:ext>
            </a:extLst>
          </p:cNvPr>
          <p:cNvSpPr>
            <a:spLocks noGrp="1" noChangeArrowheads="1"/>
          </p:cNvSpPr>
          <p:nvPr>
            <p:ph type="sldNum" sz="quarter" idx="12"/>
          </p:nvPr>
        </p:nvSpPr>
        <p:spPr>
          <a:ln/>
        </p:spPr>
        <p:txBody>
          <a:bodyPr/>
          <a:lstStyle>
            <a:lvl1pPr>
              <a:defRPr/>
            </a:lvl1pPr>
          </a:lstStyle>
          <a:p>
            <a:pPr>
              <a:defRPr/>
            </a:pPr>
            <a:fld id="{DC829C7D-B8DB-416A-B37D-B85FB6D3F77B}" type="slidenum">
              <a:rPr lang="en-US" altLang="zh-CN"/>
              <a:pPr>
                <a:defRPr/>
              </a:pPr>
              <a:t>‹#›</a:t>
            </a:fld>
            <a:endParaRPr lang="en-US" altLang="zh-CN"/>
          </a:p>
        </p:txBody>
      </p:sp>
    </p:spTree>
    <p:extLst>
      <p:ext uri="{BB962C8B-B14F-4D97-AF65-F5344CB8AC3E}">
        <p14:creationId xmlns:p14="http://schemas.microsoft.com/office/powerpoint/2010/main" val="698650991"/>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F10CFDFC-60EF-449B-AFF7-78AE22EAC7F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B46A72F3-4D18-44C1-A99B-FB8C4700E60B}"/>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9A803B26-A67F-4A30-A9C3-9B81A458433F}"/>
              </a:ext>
            </a:extLst>
          </p:cNvPr>
          <p:cNvSpPr>
            <a:spLocks noGrp="1" noChangeArrowheads="1"/>
          </p:cNvSpPr>
          <p:nvPr>
            <p:ph type="sldNum" sz="quarter" idx="12"/>
          </p:nvPr>
        </p:nvSpPr>
        <p:spPr>
          <a:ln/>
        </p:spPr>
        <p:txBody>
          <a:bodyPr/>
          <a:lstStyle>
            <a:lvl1pPr>
              <a:defRPr/>
            </a:lvl1pPr>
          </a:lstStyle>
          <a:p>
            <a:pPr>
              <a:defRPr/>
            </a:pPr>
            <a:fld id="{3D7BCB6E-F2A4-48AB-891A-AF6BB58B6972}" type="slidenum">
              <a:rPr lang="en-US" altLang="zh-CN"/>
              <a:pPr>
                <a:defRPr/>
              </a:pPr>
              <a:t>‹#›</a:t>
            </a:fld>
            <a:endParaRPr lang="en-US" altLang="zh-CN"/>
          </a:p>
        </p:txBody>
      </p:sp>
    </p:spTree>
    <p:extLst>
      <p:ext uri="{BB962C8B-B14F-4D97-AF65-F5344CB8AC3E}">
        <p14:creationId xmlns:p14="http://schemas.microsoft.com/office/powerpoint/2010/main" val="3269820583"/>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8447C79B-2BC4-4EDF-B874-89073E4B80D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26A111E0-F322-4119-8C06-F01300CEB766}"/>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3DCE6F63-9C90-44A6-8BB4-84566CF0EBA4}"/>
              </a:ext>
            </a:extLst>
          </p:cNvPr>
          <p:cNvSpPr>
            <a:spLocks noGrp="1" noChangeArrowheads="1"/>
          </p:cNvSpPr>
          <p:nvPr>
            <p:ph type="sldNum" sz="quarter" idx="12"/>
          </p:nvPr>
        </p:nvSpPr>
        <p:spPr>
          <a:ln/>
        </p:spPr>
        <p:txBody>
          <a:bodyPr/>
          <a:lstStyle>
            <a:lvl1pPr>
              <a:defRPr/>
            </a:lvl1pPr>
          </a:lstStyle>
          <a:p>
            <a:pPr>
              <a:defRPr/>
            </a:pPr>
            <a:fld id="{8747488D-E1BE-475B-9783-045292B94FC4}" type="slidenum">
              <a:rPr lang="en-US" altLang="zh-CN"/>
              <a:pPr>
                <a:defRPr/>
              </a:pPr>
              <a:t>‹#›</a:t>
            </a:fld>
            <a:endParaRPr lang="en-US" altLang="zh-CN"/>
          </a:p>
        </p:txBody>
      </p:sp>
    </p:spTree>
    <p:extLst>
      <p:ext uri="{BB962C8B-B14F-4D97-AF65-F5344CB8AC3E}">
        <p14:creationId xmlns:p14="http://schemas.microsoft.com/office/powerpoint/2010/main" val="1784307384"/>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6E36F60-7791-4236-8A3A-D26DB52A2A21}"/>
              </a:ext>
            </a:extLst>
          </p:cNvPr>
          <p:cNvSpPr>
            <a:spLocks noGrp="1" noChangeArrowheads="1"/>
          </p:cNvSpPr>
          <p:nvPr>
            <p:ph type="title"/>
          </p:nvPr>
        </p:nvSpPr>
        <p:spPr bwMode="auto">
          <a:xfrm>
            <a:off x="2640013" y="260350"/>
            <a:ext cx="8161337"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a16="http://schemas.microsoft.com/office/drawing/2014/main" id="{5C293477-3B74-4D63-B120-0E3A7B4D6B8D}"/>
              </a:ext>
            </a:extLst>
          </p:cNvPr>
          <p:cNvSpPr>
            <a:spLocks noGrp="1" noChangeArrowheads="1"/>
          </p:cNvSpPr>
          <p:nvPr>
            <p:ph type="body" idx="1"/>
          </p:nvPr>
        </p:nvSpPr>
        <p:spPr bwMode="auto">
          <a:xfrm>
            <a:off x="263525" y="1125538"/>
            <a:ext cx="11664950" cy="500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endParaRPr lang="zh-CN" altLang="zh-CN"/>
          </a:p>
        </p:txBody>
      </p:sp>
      <p:sp>
        <p:nvSpPr>
          <p:cNvPr id="1028" name="Rectangle 4">
            <a:extLst>
              <a:ext uri="{FF2B5EF4-FFF2-40B4-BE49-F238E27FC236}">
                <a16:creationId xmlns:a16="http://schemas.microsoft.com/office/drawing/2014/main" id="{AA21D040-5BCF-4885-BFCA-C3B8E4A53BB1}"/>
              </a:ext>
            </a:extLst>
          </p:cNvPr>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ltLang="zh-CN"/>
          </a:p>
        </p:txBody>
      </p:sp>
      <p:sp>
        <p:nvSpPr>
          <p:cNvPr id="1029" name="Rectangle 5">
            <a:extLst>
              <a:ext uri="{FF2B5EF4-FFF2-40B4-BE49-F238E27FC236}">
                <a16:creationId xmlns:a16="http://schemas.microsoft.com/office/drawing/2014/main" id="{8EA0F6F9-65BC-4647-8BEB-C667095AFE90}"/>
              </a:ext>
            </a:extLst>
          </p:cNvPr>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ltLang="zh-CN"/>
          </a:p>
        </p:txBody>
      </p:sp>
      <p:sp>
        <p:nvSpPr>
          <p:cNvPr id="1030" name="Rectangle 6">
            <a:extLst>
              <a:ext uri="{FF2B5EF4-FFF2-40B4-BE49-F238E27FC236}">
                <a16:creationId xmlns:a16="http://schemas.microsoft.com/office/drawing/2014/main" id="{51981ACD-B033-4C76-A990-156BDD8DCD54}"/>
              </a:ext>
            </a:extLst>
          </p:cNvPr>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712693B5-230B-4AF8-8189-4664C0A74554}" type="slidenum">
              <a:rPr lang="en-US" altLang="zh-CN"/>
              <a:pPr>
                <a:defRPr/>
              </a:pPr>
              <a:t>‹#›</a:t>
            </a:fld>
            <a:endParaRPr lang="en-US" altLang="zh-CN"/>
          </a:p>
        </p:txBody>
      </p:sp>
      <p:pic>
        <p:nvPicPr>
          <p:cNvPr id="1031" name="图片 2">
            <a:extLst>
              <a:ext uri="{FF2B5EF4-FFF2-40B4-BE49-F238E27FC236}">
                <a16:creationId xmlns:a16="http://schemas.microsoft.com/office/drawing/2014/main" id="{C52AF5C9-C905-45F2-BD2C-24F2953F41E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047413" y="26988"/>
            <a:ext cx="881062"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22" r:id="rId1"/>
    <p:sldLayoutId id="2147483731" r:id="rId2"/>
    <p:sldLayoutId id="2147483723" r:id="rId3"/>
    <p:sldLayoutId id="2147483732" r:id="rId4"/>
    <p:sldLayoutId id="2147483733" r:id="rId5"/>
    <p:sldLayoutId id="2147483724" r:id="rId6"/>
    <p:sldLayoutId id="2147483725" r:id="rId7"/>
    <p:sldLayoutId id="2147483726" r:id="rId8"/>
    <p:sldLayoutId id="2147483727" r:id="rId9"/>
    <p:sldLayoutId id="2147483728" r:id="rId10"/>
    <p:sldLayoutId id="2147483729" r:id="rId11"/>
    <p:sldLayoutId id="2147483730" r:id="rId12"/>
  </p:sldLayoutIdLst>
  <p:transition spd="slow">
    <p:fade/>
  </p:transition>
  <p:hf hdr="0" ftr="0" dt="0"/>
  <p:txStyles>
    <p:titleStyle>
      <a:lvl1pPr algn="ctr" rtl="0" eaLnBrk="0" fontAlgn="base" hangingPunct="0">
        <a:spcBef>
          <a:spcPct val="0"/>
        </a:spcBef>
        <a:spcAft>
          <a:spcPct val="0"/>
        </a:spcAft>
        <a:defRPr sz="3200" b="1">
          <a:solidFill>
            <a:schemeClr val="tx2"/>
          </a:solidFill>
          <a:latin typeface="楷体" panose="02010609060101010101" pitchFamily="49" charset="-122"/>
          <a:ea typeface="楷体" panose="02010609060101010101" pitchFamily="49" charset="-122"/>
          <a:cs typeface="+mj-cs"/>
        </a:defRPr>
      </a:lvl1pPr>
      <a:lvl2pPr algn="ctr" rtl="0" eaLnBrk="0" fontAlgn="base" hangingPunct="0">
        <a:spcBef>
          <a:spcPct val="0"/>
        </a:spcBef>
        <a:spcAft>
          <a:spcPct val="0"/>
        </a:spcAft>
        <a:defRPr sz="3200" b="1">
          <a:solidFill>
            <a:schemeClr val="tx2"/>
          </a:solidFill>
          <a:latin typeface="楷体" panose="02010609060101010101" pitchFamily="49" charset="-122"/>
          <a:ea typeface="楷体" panose="02010609060101010101" pitchFamily="49" charset="-122"/>
        </a:defRPr>
      </a:lvl2pPr>
      <a:lvl3pPr algn="ctr" rtl="0" eaLnBrk="0" fontAlgn="base" hangingPunct="0">
        <a:spcBef>
          <a:spcPct val="0"/>
        </a:spcBef>
        <a:spcAft>
          <a:spcPct val="0"/>
        </a:spcAft>
        <a:defRPr sz="3200" b="1">
          <a:solidFill>
            <a:schemeClr val="tx2"/>
          </a:solidFill>
          <a:latin typeface="楷体" panose="02010609060101010101" pitchFamily="49" charset="-122"/>
          <a:ea typeface="楷体" panose="02010609060101010101" pitchFamily="49" charset="-122"/>
        </a:defRPr>
      </a:lvl3pPr>
      <a:lvl4pPr algn="ctr" rtl="0" eaLnBrk="0" fontAlgn="base" hangingPunct="0">
        <a:spcBef>
          <a:spcPct val="0"/>
        </a:spcBef>
        <a:spcAft>
          <a:spcPct val="0"/>
        </a:spcAft>
        <a:defRPr sz="3200" b="1">
          <a:solidFill>
            <a:schemeClr val="tx2"/>
          </a:solidFill>
          <a:latin typeface="楷体" panose="02010609060101010101" pitchFamily="49" charset="-122"/>
          <a:ea typeface="楷体" panose="02010609060101010101" pitchFamily="49" charset="-122"/>
        </a:defRPr>
      </a:lvl4pPr>
      <a:lvl5pPr algn="ctr" rtl="0" eaLnBrk="0" fontAlgn="base" hangingPunct="0">
        <a:spcBef>
          <a:spcPct val="0"/>
        </a:spcBef>
        <a:spcAft>
          <a:spcPct val="0"/>
        </a:spcAft>
        <a:defRPr sz="3200" b="1">
          <a:solidFill>
            <a:schemeClr val="tx2"/>
          </a:solidFill>
          <a:latin typeface="楷体" panose="02010609060101010101" pitchFamily="49" charset="-122"/>
          <a:ea typeface="楷体" panose="02010609060101010101" pitchFamily="49" charset="-122"/>
        </a:defRPr>
      </a:lvl5pPr>
      <a:lvl6pPr marL="457200" algn="r" rtl="0" eaLnBrk="1" fontAlgn="base" hangingPunct="1">
        <a:spcBef>
          <a:spcPct val="0"/>
        </a:spcBef>
        <a:spcAft>
          <a:spcPct val="0"/>
        </a:spcAft>
        <a:defRPr sz="3200" b="1">
          <a:solidFill>
            <a:schemeClr val="tx2"/>
          </a:solidFill>
          <a:latin typeface="Arial" charset="0"/>
          <a:ea typeface="宋体" pitchFamily="2" charset="-122"/>
        </a:defRPr>
      </a:lvl6pPr>
      <a:lvl7pPr marL="914400" algn="r" rtl="0" eaLnBrk="1" fontAlgn="base" hangingPunct="1">
        <a:spcBef>
          <a:spcPct val="0"/>
        </a:spcBef>
        <a:spcAft>
          <a:spcPct val="0"/>
        </a:spcAft>
        <a:defRPr sz="3200" b="1">
          <a:solidFill>
            <a:schemeClr val="tx2"/>
          </a:solidFill>
          <a:latin typeface="Arial" charset="0"/>
          <a:ea typeface="宋体" pitchFamily="2" charset="-122"/>
        </a:defRPr>
      </a:lvl7pPr>
      <a:lvl8pPr marL="1371600" algn="r" rtl="0" eaLnBrk="1" fontAlgn="base" hangingPunct="1">
        <a:spcBef>
          <a:spcPct val="0"/>
        </a:spcBef>
        <a:spcAft>
          <a:spcPct val="0"/>
        </a:spcAft>
        <a:defRPr sz="3200" b="1">
          <a:solidFill>
            <a:schemeClr val="tx2"/>
          </a:solidFill>
          <a:latin typeface="Arial" charset="0"/>
          <a:ea typeface="宋体" pitchFamily="2" charset="-122"/>
        </a:defRPr>
      </a:lvl8pPr>
      <a:lvl9pPr marL="1828800" algn="r" rtl="0" eaLnBrk="1" fontAlgn="base" hangingPunct="1">
        <a:spcBef>
          <a:spcPct val="0"/>
        </a:spcBef>
        <a:spcAft>
          <a:spcPct val="0"/>
        </a:spcAft>
        <a:defRPr sz="3200" b="1">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rgbClr val="69B3F1"/>
        </a:buClr>
        <a:buFont typeface="Wingdings" panose="05000000000000000000" pitchFamily="2" charset="2"/>
        <a:defRPr sz="24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200">
          <a:solidFill>
            <a:schemeClr val="tx1"/>
          </a:solidFill>
          <a:latin typeface="+mn-lt"/>
          <a:ea typeface="华文中宋" pitchFamily="2" charset="-122"/>
        </a:defRPr>
      </a:lvl2pPr>
      <a:lvl3pPr marL="1143000" indent="-228600" algn="l" rtl="0" eaLnBrk="0" fontAlgn="base" hangingPunct="0">
        <a:spcBef>
          <a:spcPct val="20000"/>
        </a:spcBef>
        <a:spcAft>
          <a:spcPct val="0"/>
        </a:spcAft>
        <a:buChar char="•"/>
        <a:defRPr sz="2200">
          <a:solidFill>
            <a:schemeClr val="tx1"/>
          </a:solidFill>
          <a:latin typeface="+mn-lt"/>
          <a:ea typeface="华文中宋" pitchFamily="2" charset="-122"/>
        </a:defRPr>
      </a:lvl3pPr>
      <a:lvl4pPr marL="1600200" indent="-228600" algn="l" rtl="0" eaLnBrk="0" fontAlgn="base" hangingPunct="0">
        <a:spcBef>
          <a:spcPct val="20000"/>
        </a:spcBef>
        <a:spcAft>
          <a:spcPct val="0"/>
        </a:spcAft>
        <a:buChar char="–"/>
        <a:defRPr sz="2200">
          <a:solidFill>
            <a:schemeClr val="tx1"/>
          </a:solidFill>
          <a:latin typeface="+mn-lt"/>
          <a:ea typeface="华文中宋" pitchFamily="2" charset="-122"/>
        </a:defRPr>
      </a:lvl4pPr>
      <a:lvl5pPr marL="2057400" indent="-228600" algn="l" rtl="0" eaLnBrk="0" fontAlgn="base" hangingPunct="0">
        <a:spcBef>
          <a:spcPct val="20000"/>
        </a:spcBef>
        <a:spcAft>
          <a:spcPct val="0"/>
        </a:spcAft>
        <a:buChar char="»"/>
        <a:defRPr sz="2200">
          <a:solidFill>
            <a:schemeClr val="tx1"/>
          </a:solidFill>
          <a:latin typeface="+mn-lt"/>
          <a:ea typeface="华文中宋" pitchFamily="2" charset="-122"/>
        </a:defRPr>
      </a:lvl5pPr>
      <a:lvl6pPr marL="2514600" indent="-228600" algn="l" rtl="0" eaLnBrk="1" fontAlgn="base" hangingPunct="1">
        <a:spcBef>
          <a:spcPct val="20000"/>
        </a:spcBef>
        <a:spcAft>
          <a:spcPct val="0"/>
        </a:spcAft>
        <a:buChar char="»"/>
        <a:defRPr sz="2200">
          <a:solidFill>
            <a:schemeClr val="tx1"/>
          </a:solidFill>
          <a:latin typeface="+mn-lt"/>
          <a:ea typeface="华文中宋" pitchFamily="2" charset="-122"/>
        </a:defRPr>
      </a:lvl6pPr>
      <a:lvl7pPr marL="2971800" indent="-228600" algn="l" rtl="0" eaLnBrk="1" fontAlgn="base" hangingPunct="1">
        <a:spcBef>
          <a:spcPct val="20000"/>
        </a:spcBef>
        <a:spcAft>
          <a:spcPct val="0"/>
        </a:spcAft>
        <a:buChar char="»"/>
        <a:defRPr sz="2200">
          <a:solidFill>
            <a:schemeClr val="tx1"/>
          </a:solidFill>
          <a:latin typeface="+mn-lt"/>
          <a:ea typeface="华文中宋" pitchFamily="2" charset="-122"/>
        </a:defRPr>
      </a:lvl7pPr>
      <a:lvl8pPr marL="3429000" indent="-228600" algn="l" rtl="0" eaLnBrk="1" fontAlgn="base" hangingPunct="1">
        <a:spcBef>
          <a:spcPct val="20000"/>
        </a:spcBef>
        <a:spcAft>
          <a:spcPct val="0"/>
        </a:spcAft>
        <a:buChar char="»"/>
        <a:defRPr sz="2200">
          <a:solidFill>
            <a:schemeClr val="tx1"/>
          </a:solidFill>
          <a:latin typeface="+mn-lt"/>
          <a:ea typeface="华文中宋" pitchFamily="2" charset="-122"/>
        </a:defRPr>
      </a:lvl8pPr>
      <a:lvl9pPr marL="3886200" indent="-228600" algn="l" rtl="0" eaLnBrk="1" fontAlgn="base" hangingPunct="1">
        <a:spcBef>
          <a:spcPct val="20000"/>
        </a:spcBef>
        <a:spcAft>
          <a:spcPct val="0"/>
        </a:spcAft>
        <a:buChar char="»"/>
        <a:defRPr sz="2200">
          <a:solidFill>
            <a:schemeClr val="tx1"/>
          </a:solidFill>
          <a:latin typeface="+mn-lt"/>
          <a:ea typeface="华文中宋"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wmf"/><Relationship Id="rId5" Type="http://schemas.openxmlformats.org/officeDocument/2006/relationships/oleObject" Target="../embeddings/oleObject5.bin"/><Relationship Id="rId4" Type="http://schemas.openxmlformats.org/officeDocument/2006/relationships/image" Target="../media/image8.wmf"/></Relationships>
</file>

<file path=ppt/slides/_rels/slide12.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wmf"/><Relationship Id="rId5" Type="http://schemas.openxmlformats.org/officeDocument/2006/relationships/oleObject" Target="../embeddings/oleObject7.bin"/><Relationship Id="rId4" Type="http://schemas.openxmlformats.org/officeDocument/2006/relationships/image" Target="../media/image10.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6.wmf"/><Relationship Id="rId5" Type="http://schemas.openxmlformats.org/officeDocument/2006/relationships/oleObject" Target="../embeddings/oleObject10.bin"/><Relationship Id="rId4" Type="http://schemas.openxmlformats.org/officeDocument/2006/relationships/image" Target="../media/image15.wmf"/></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9.wmf"/><Relationship Id="rId4" Type="http://schemas.openxmlformats.org/officeDocument/2006/relationships/oleObject" Target="../embeddings/oleObject12.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oleObject" Target="../embeddings/oleObject14.bin"/><Relationship Id="rId4" Type="http://schemas.openxmlformats.org/officeDocument/2006/relationships/image" Target="../media/image21.w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wmf"/></Relationships>
</file>

<file path=ppt/slides/_rels/slide3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oleObject" Target="../embeddings/oleObject16.bin"/><Relationship Id="rId7"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29.wmf"/><Relationship Id="rId5" Type="http://schemas.openxmlformats.org/officeDocument/2006/relationships/oleObject" Target="../embeddings/oleObject17.bin"/><Relationship Id="rId4" Type="http://schemas.openxmlformats.org/officeDocument/2006/relationships/image" Target="../media/image28.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wmf"/></Relationships>
</file>

<file path=ppt/slides/_rels/slide39.xml.rels><?xml version="1.0" encoding="UTF-8" standalone="yes"?>
<Relationships xmlns="http://schemas.openxmlformats.org/package/2006/relationships"><Relationship Id="rId8" Type="http://schemas.openxmlformats.org/officeDocument/2006/relationships/image" Target="../media/image37.wmf"/><Relationship Id="rId13" Type="http://schemas.openxmlformats.org/officeDocument/2006/relationships/oleObject" Target="../embeddings/oleObject24.bin"/><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39.wmf"/><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36.wmf"/><Relationship Id="rId11" Type="http://schemas.openxmlformats.org/officeDocument/2006/relationships/oleObject" Target="../embeddings/oleObject23.bin"/><Relationship Id="rId5" Type="http://schemas.openxmlformats.org/officeDocument/2006/relationships/oleObject" Target="../embeddings/oleObject20.bin"/><Relationship Id="rId10" Type="http://schemas.openxmlformats.org/officeDocument/2006/relationships/image" Target="../media/image38.wmf"/><Relationship Id="rId4" Type="http://schemas.openxmlformats.org/officeDocument/2006/relationships/image" Target="../media/image35.wmf"/><Relationship Id="rId9" Type="http://schemas.openxmlformats.org/officeDocument/2006/relationships/oleObject" Target="../embeddings/oleObject22.bin"/><Relationship Id="rId14" Type="http://schemas.openxmlformats.org/officeDocument/2006/relationships/image" Target="../media/image40.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42.wmf"/></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44.wmf"/></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1.png"/><Relationship Id="rId4" Type="http://schemas.openxmlformats.org/officeDocument/2006/relationships/image" Target="../media/image46.w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audio" Target="../media/audio1.wav"/><Relationship Id="rId7" Type="http://schemas.openxmlformats.org/officeDocument/2006/relationships/oleObject" Target="../embeddings/oleObject28.bin"/><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3.wmf"/><Relationship Id="rId4" Type="http://schemas.openxmlformats.org/officeDocument/2006/relationships/image" Target="../media/image49.png"/><Relationship Id="rId9" Type="http://schemas.openxmlformats.org/officeDocument/2006/relationships/oleObject" Target="../embeddings/oleObject29.bin"/></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4.wmf"/></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4A889074-D4CB-4E7A-8951-490B4CC40382}"/>
              </a:ext>
            </a:extLst>
          </p:cNvPr>
          <p:cNvSpPr>
            <a:spLocks noGrp="1" noChangeArrowheads="1"/>
          </p:cNvSpPr>
          <p:nvPr>
            <p:ph type="title"/>
          </p:nvPr>
        </p:nvSpPr>
        <p:spPr/>
        <p:txBody>
          <a:bodyPr/>
          <a:lstStyle/>
          <a:p>
            <a:pPr eaLnBrk="1" hangingPunct="1"/>
            <a:r>
              <a:rPr lang="zh-CN" altLang="en-US">
                <a:solidFill>
                  <a:schemeClr val="tx1"/>
                </a:solidFill>
                <a:latin typeface="华文中宋" panose="02010600040101010101" pitchFamily="2" charset="-122"/>
              </a:rPr>
              <a:t>第四部分</a:t>
            </a:r>
            <a:r>
              <a:rPr lang="zh-CN" altLang="en-US">
                <a:solidFill>
                  <a:schemeClr val="tx1"/>
                </a:solidFill>
              </a:rPr>
              <a:t> </a:t>
            </a:r>
            <a:r>
              <a:rPr lang="zh-CN" altLang="en-US">
                <a:solidFill>
                  <a:schemeClr val="tx1"/>
                </a:solidFill>
                <a:latin typeface="华文中宋" panose="02010600040101010101" pitchFamily="2" charset="-122"/>
              </a:rPr>
              <a:t>图论</a:t>
            </a:r>
          </a:p>
        </p:txBody>
      </p:sp>
      <p:sp>
        <p:nvSpPr>
          <p:cNvPr id="7171" name="内容占位符 2">
            <a:extLst>
              <a:ext uri="{FF2B5EF4-FFF2-40B4-BE49-F238E27FC236}">
                <a16:creationId xmlns:a16="http://schemas.microsoft.com/office/drawing/2014/main" id="{480FC7C0-B322-4485-B8E6-F7CD74B1DB82}"/>
              </a:ext>
            </a:extLst>
          </p:cNvPr>
          <p:cNvSpPr>
            <a:spLocks noGrp="1" noChangeArrowheads="1"/>
          </p:cNvSpPr>
          <p:nvPr>
            <p:ph idx="1"/>
          </p:nvPr>
        </p:nvSpPr>
        <p:spPr>
          <a:xfrm>
            <a:off x="695325" y="1341438"/>
            <a:ext cx="11233150" cy="4967287"/>
          </a:xfrm>
        </p:spPr>
        <p:txBody>
          <a:bodyPr/>
          <a:lstStyle/>
          <a:p>
            <a:pPr marL="0" eaLnBrk="1" hangingPunct="1">
              <a:lnSpc>
                <a:spcPct val="150000"/>
              </a:lnSpc>
              <a:spcBef>
                <a:spcPct val="0"/>
              </a:spcBef>
            </a:pPr>
            <a:r>
              <a:rPr lang="zh-CN" altLang="en-US"/>
              <a:t>图论是离散数学的重要组成部分，是近代应用数学的重要分支。</a:t>
            </a:r>
          </a:p>
          <a:p>
            <a:pPr marL="0" eaLnBrk="1" hangingPunct="1">
              <a:lnSpc>
                <a:spcPct val="150000"/>
              </a:lnSpc>
              <a:spcBef>
                <a:spcPct val="0"/>
              </a:spcBef>
            </a:pPr>
            <a:r>
              <a:rPr lang="zh-CN" altLang="en-US"/>
              <a:t>人们常称</a:t>
            </a:r>
            <a:r>
              <a:rPr lang="en-US" altLang="zh-CN"/>
              <a:t>1736</a:t>
            </a:r>
            <a:r>
              <a:rPr lang="zh-CN" altLang="en-US"/>
              <a:t>年是图论历史元年，因为在这一年瑞士数学家欧拉（</a:t>
            </a:r>
            <a:r>
              <a:rPr lang="en-US" altLang="zh-CN"/>
              <a:t>Euler</a:t>
            </a:r>
            <a:r>
              <a:rPr lang="zh-CN" altLang="en-US"/>
              <a:t>）发表了图论的首篇论文</a:t>
            </a:r>
            <a:r>
              <a:rPr lang="en-US" altLang="zh-CN"/>
              <a:t>——《</a:t>
            </a:r>
            <a:r>
              <a:rPr lang="zh-CN" altLang="en-US"/>
              <a:t>哥尼斯堡七桥问题无解</a:t>
            </a:r>
            <a:r>
              <a:rPr lang="en-US" altLang="zh-CN"/>
              <a:t>》</a:t>
            </a:r>
            <a:r>
              <a:rPr lang="zh-CN" altLang="en-US"/>
              <a:t>，所以人们普遍认为欧拉是图论的创始人。</a:t>
            </a:r>
            <a:endParaRPr lang="en-US" altLang="zh-CN"/>
          </a:p>
          <a:p>
            <a:pPr marL="0" eaLnBrk="1" hangingPunct="1">
              <a:lnSpc>
                <a:spcPct val="150000"/>
              </a:lnSpc>
              <a:spcBef>
                <a:spcPct val="0"/>
              </a:spcBef>
            </a:pPr>
            <a:endParaRPr lang="zh-CN" altLang="en-US"/>
          </a:p>
          <a:p>
            <a:pPr marL="0" eaLnBrk="1" hangingPunct="1">
              <a:lnSpc>
                <a:spcPct val="150000"/>
              </a:lnSpc>
              <a:spcBef>
                <a:spcPct val="0"/>
              </a:spcBef>
            </a:pPr>
            <a:r>
              <a:rPr lang="en-US" altLang="zh-CN"/>
              <a:t>1936</a:t>
            </a:r>
            <a:r>
              <a:rPr lang="zh-CN" altLang="en-US"/>
              <a:t>年，匈牙利数学家寇尼格（</a:t>
            </a:r>
            <a:r>
              <a:rPr lang="en-US" altLang="zh-CN"/>
              <a:t>Konig</a:t>
            </a:r>
            <a:r>
              <a:rPr lang="zh-CN" altLang="en-US"/>
              <a:t>）出版了图论的第一部专著</a:t>
            </a:r>
            <a:r>
              <a:rPr lang="en-US" altLang="zh-CN"/>
              <a:t>《</a:t>
            </a:r>
            <a:r>
              <a:rPr lang="zh-CN" altLang="en-US"/>
              <a:t>有限图与无限图理论</a:t>
            </a:r>
            <a:r>
              <a:rPr lang="en-US" altLang="zh-CN"/>
              <a:t>》</a:t>
            </a:r>
            <a:r>
              <a:rPr lang="zh-CN" altLang="en-US"/>
              <a:t>，这是图论发展史上的重要的里程碑，它标志着图论将进入突飞猛进发展的新阶段。</a:t>
            </a:r>
          </a:p>
        </p:txBody>
      </p:sp>
      <p:sp>
        <p:nvSpPr>
          <p:cNvPr id="7172" name="灯片编号占位符 3">
            <a:extLst>
              <a:ext uri="{FF2B5EF4-FFF2-40B4-BE49-F238E27FC236}">
                <a16:creationId xmlns:a16="http://schemas.microsoft.com/office/drawing/2014/main" id="{F7521E67-8140-44F0-871B-117224898196}"/>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7FF6F89-7FD5-4DED-9059-40F5DD4D1251}" type="slidenum">
              <a:rPr lang="en-US" altLang="zh-CN" sz="1400" b="0" smtClean="0"/>
              <a:pPr>
                <a:spcBef>
                  <a:spcPct val="0"/>
                </a:spcBef>
                <a:buClrTx/>
                <a:buFontTx/>
                <a:buNone/>
              </a:pPr>
              <a:t>1</a:t>
            </a:fld>
            <a:endParaRPr lang="en-US" altLang="zh-CN" sz="1400" b="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9A80DD12-CFF3-4F68-89D0-A41094AA5DE7}"/>
              </a:ext>
            </a:extLst>
          </p:cNvPr>
          <p:cNvSpPr>
            <a:spLocks noGrp="1" noChangeArrowheads="1"/>
          </p:cNvSpPr>
          <p:nvPr>
            <p:ph type="title"/>
          </p:nvPr>
        </p:nvSpPr>
        <p:spPr/>
        <p:txBody>
          <a:bodyPr/>
          <a:lstStyle/>
          <a:p>
            <a:pPr eaLnBrk="1" hangingPunct="1"/>
            <a:r>
              <a:rPr lang="zh-CN" altLang="en-US"/>
              <a:t>顶点的度数</a:t>
            </a:r>
          </a:p>
        </p:txBody>
      </p:sp>
      <p:sp>
        <p:nvSpPr>
          <p:cNvPr id="23555" name="Rectangle 8">
            <a:extLst>
              <a:ext uri="{FF2B5EF4-FFF2-40B4-BE49-F238E27FC236}">
                <a16:creationId xmlns:a16="http://schemas.microsoft.com/office/drawing/2014/main" id="{FBF0B901-557B-481F-8FA5-7011F4A8329A}"/>
              </a:ext>
            </a:extLst>
          </p:cNvPr>
          <p:cNvSpPr>
            <a:spLocks noGrp="1" noChangeArrowheads="1"/>
          </p:cNvSpPr>
          <p:nvPr>
            <p:ph idx="1"/>
          </p:nvPr>
        </p:nvSpPr>
        <p:spPr>
          <a:xfrm>
            <a:off x="1847850" y="1268413"/>
            <a:ext cx="8229600" cy="4525962"/>
          </a:xfrm>
        </p:spPr>
        <p:txBody>
          <a:bodyPr/>
          <a:lstStyle/>
          <a:p>
            <a:pPr marL="609600" indent="-609600" eaLnBrk="1" hangingPunct="1"/>
            <a:r>
              <a:rPr lang="zh-CN" altLang="en-US">
                <a:solidFill>
                  <a:srgbClr val="A50021"/>
                </a:solidFill>
              </a:rPr>
              <a:t>定义</a:t>
            </a:r>
            <a:r>
              <a:rPr lang="en-US" altLang="zh-CN">
                <a:solidFill>
                  <a:srgbClr val="A50021"/>
                </a:solidFill>
              </a:rPr>
              <a:t>14.4</a:t>
            </a:r>
            <a:endParaRPr lang="en-US" altLang="zh-CN"/>
          </a:p>
          <a:p>
            <a:pPr marL="609600" indent="-609600" eaLnBrk="1" hangingPunct="1"/>
            <a:r>
              <a:rPr lang="en-US" altLang="zh-CN"/>
              <a:t>  (1) </a:t>
            </a:r>
            <a:r>
              <a:rPr lang="zh-CN" altLang="en-US"/>
              <a:t>设</a:t>
            </a:r>
            <a:r>
              <a:rPr lang="en-US" altLang="zh-CN" i="1"/>
              <a:t>G</a:t>
            </a:r>
            <a:r>
              <a:rPr lang="en-US" altLang="zh-CN"/>
              <a:t>=&lt;</a:t>
            </a:r>
            <a:r>
              <a:rPr lang="en-US" altLang="zh-CN" i="1"/>
              <a:t>V</a:t>
            </a:r>
            <a:r>
              <a:rPr lang="en-US" altLang="zh-CN"/>
              <a:t>,</a:t>
            </a:r>
            <a:r>
              <a:rPr lang="en-US" altLang="zh-CN" i="1"/>
              <a:t>E</a:t>
            </a:r>
            <a:r>
              <a:rPr lang="en-US" altLang="zh-CN"/>
              <a:t>&gt;</a:t>
            </a:r>
            <a:r>
              <a:rPr lang="zh-CN" altLang="en-US"/>
              <a:t>为无向图</a:t>
            </a:r>
            <a:r>
              <a:rPr lang="en-US" altLang="zh-CN"/>
              <a:t>, </a:t>
            </a:r>
            <a:r>
              <a:rPr lang="en-US" altLang="zh-CN">
                <a:sym typeface="Symbol" panose="05050102010706020507" pitchFamily="18" charset="2"/>
              </a:rPr>
              <a:t></a:t>
            </a:r>
            <a:r>
              <a:rPr lang="en-US" altLang="zh-CN" i="1"/>
              <a:t>v</a:t>
            </a:r>
            <a:r>
              <a:rPr lang="en-US" altLang="zh-CN">
                <a:sym typeface="Symbol" panose="05050102010706020507" pitchFamily="18" charset="2"/>
              </a:rPr>
              <a:t></a:t>
            </a:r>
            <a:r>
              <a:rPr lang="en-US" altLang="zh-CN" i="1"/>
              <a:t>V</a:t>
            </a:r>
            <a:r>
              <a:rPr lang="en-US" altLang="zh-CN"/>
              <a:t>, </a:t>
            </a:r>
            <a:r>
              <a:rPr lang="en-US" altLang="zh-CN" i="1"/>
              <a:t>d</a:t>
            </a:r>
            <a:r>
              <a:rPr lang="en-US" altLang="zh-CN"/>
              <a:t>(</a:t>
            </a:r>
            <a:r>
              <a:rPr lang="en-US" altLang="zh-CN" i="1"/>
              <a:t>v</a:t>
            </a:r>
            <a:r>
              <a:rPr lang="en-US" altLang="zh-CN"/>
              <a:t>)——</a:t>
            </a:r>
            <a:r>
              <a:rPr lang="en-US" altLang="zh-CN" i="1"/>
              <a:t>v</a:t>
            </a:r>
            <a:r>
              <a:rPr lang="zh-CN" altLang="en-US"/>
              <a:t>的度数</a:t>
            </a:r>
            <a:r>
              <a:rPr lang="en-US" altLang="zh-CN"/>
              <a:t>, </a:t>
            </a:r>
            <a:r>
              <a:rPr lang="zh-CN" altLang="en-US"/>
              <a:t>简称度</a:t>
            </a:r>
          </a:p>
          <a:p>
            <a:pPr marL="609600" indent="-609600" eaLnBrk="1" hangingPunct="1"/>
            <a:r>
              <a:rPr lang="zh-CN" altLang="en-US"/>
              <a:t>  </a:t>
            </a:r>
            <a:r>
              <a:rPr lang="en-US" altLang="zh-CN"/>
              <a:t>(2) </a:t>
            </a:r>
            <a:r>
              <a:rPr lang="zh-CN" altLang="en-US"/>
              <a:t>设</a:t>
            </a:r>
            <a:r>
              <a:rPr lang="en-US" altLang="zh-CN" i="1"/>
              <a:t>D</a:t>
            </a:r>
            <a:r>
              <a:rPr lang="en-US" altLang="zh-CN"/>
              <a:t>=&lt;</a:t>
            </a:r>
            <a:r>
              <a:rPr lang="en-US" altLang="zh-CN" i="1"/>
              <a:t>V</a:t>
            </a:r>
            <a:r>
              <a:rPr lang="en-US" altLang="zh-CN"/>
              <a:t>,</a:t>
            </a:r>
            <a:r>
              <a:rPr lang="en-US" altLang="zh-CN" i="1"/>
              <a:t>E</a:t>
            </a:r>
            <a:r>
              <a:rPr lang="en-US" altLang="zh-CN"/>
              <a:t>&gt;</a:t>
            </a:r>
            <a:r>
              <a:rPr lang="zh-CN" altLang="en-US"/>
              <a:t>为有向图</a:t>
            </a:r>
            <a:r>
              <a:rPr lang="en-US" altLang="zh-CN"/>
              <a:t>, </a:t>
            </a:r>
            <a:r>
              <a:rPr lang="en-US" altLang="zh-CN">
                <a:sym typeface="Symbol" panose="05050102010706020507" pitchFamily="18" charset="2"/>
              </a:rPr>
              <a:t></a:t>
            </a:r>
            <a:r>
              <a:rPr lang="en-US" altLang="zh-CN" i="1"/>
              <a:t>v</a:t>
            </a:r>
            <a:r>
              <a:rPr lang="en-US" altLang="zh-CN">
                <a:sym typeface="Symbol" panose="05050102010706020507" pitchFamily="18" charset="2"/>
              </a:rPr>
              <a:t></a:t>
            </a:r>
            <a:r>
              <a:rPr lang="en-US" altLang="zh-CN" i="1"/>
              <a:t>V</a:t>
            </a:r>
            <a:r>
              <a:rPr lang="en-US" altLang="zh-CN"/>
              <a:t>,</a:t>
            </a:r>
          </a:p>
          <a:p>
            <a:pPr marL="609600" indent="-609600" eaLnBrk="1" hangingPunct="1"/>
            <a:r>
              <a:rPr lang="en-US" altLang="zh-CN"/>
              <a:t>         </a:t>
            </a:r>
            <a:r>
              <a:rPr lang="en-US" altLang="zh-CN" i="1"/>
              <a:t>d</a:t>
            </a:r>
            <a:r>
              <a:rPr lang="en-US" altLang="zh-CN" baseline="30000"/>
              <a:t>+</a:t>
            </a:r>
            <a:r>
              <a:rPr lang="en-US" altLang="zh-CN"/>
              <a:t>(</a:t>
            </a:r>
            <a:r>
              <a:rPr lang="en-US" altLang="zh-CN" i="1"/>
              <a:t>v</a:t>
            </a:r>
            <a:r>
              <a:rPr lang="en-US" altLang="zh-CN"/>
              <a:t>)——</a:t>
            </a:r>
            <a:r>
              <a:rPr lang="en-US" altLang="zh-CN" i="1"/>
              <a:t>v</a:t>
            </a:r>
            <a:r>
              <a:rPr lang="zh-CN" altLang="en-US"/>
              <a:t>的出度</a:t>
            </a:r>
          </a:p>
          <a:p>
            <a:pPr marL="609600" indent="-609600" eaLnBrk="1" hangingPunct="1"/>
            <a:r>
              <a:rPr lang="zh-CN" altLang="en-US"/>
              <a:t>         </a:t>
            </a:r>
            <a:r>
              <a:rPr lang="en-US" altLang="zh-CN" i="1"/>
              <a:t>d</a:t>
            </a:r>
            <a:r>
              <a:rPr lang="en-US" altLang="zh-CN" baseline="30000">
                <a:sym typeface="Symbol" panose="05050102010706020507" pitchFamily="18" charset="2"/>
              </a:rPr>
              <a:t></a:t>
            </a:r>
            <a:r>
              <a:rPr lang="en-US" altLang="zh-CN"/>
              <a:t>(</a:t>
            </a:r>
            <a:r>
              <a:rPr lang="en-US" altLang="zh-CN" i="1"/>
              <a:t>v</a:t>
            </a:r>
            <a:r>
              <a:rPr lang="en-US" altLang="zh-CN"/>
              <a:t>)——</a:t>
            </a:r>
            <a:r>
              <a:rPr lang="en-US" altLang="zh-CN" i="1"/>
              <a:t>v</a:t>
            </a:r>
            <a:r>
              <a:rPr lang="zh-CN" altLang="en-US"/>
              <a:t>的入度</a:t>
            </a:r>
          </a:p>
          <a:p>
            <a:pPr marL="609600" indent="-609600" eaLnBrk="1" hangingPunct="1"/>
            <a:r>
              <a:rPr lang="zh-CN" altLang="en-US"/>
              <a:t>         </a:t>
            </a:r>
            <a:r>
              <a:rPr lang="en-US" altLang="zh-CN" i="1"/>
              <a:t>d</a:t>
            </a:r>
            <a:r>
              <a:rPr lang="en-US" altLang="zh-CN"/>
              <a:t>(</a:t>
            </a:r>
            <a:r>
              <a:rPr lang="en-US" altLang="zh-CN" i="1"/>
              <a:t>v</a:t>
            </a:r>
            <a:r>
              <a:rPr lang="en-US" altLang="zh-CN"/>
              <a:t>)——</a:t>
            </a:r>
            <a:r>
              <a:rPr lang="en-US" altLang="zh-CN" i="1"/>
              <a:t>v</a:t>
            </a:r>
            <a:r>
              <a:rPr lang="zh-CN" altLang="en-US"/>
              <a:t>的度或度数</a:t>
            </a:r>
          </a:p>
          <a:p>
            <a:pPr marL="609600" indent="-609600" eaLnBrk="1" hangingPunct="1"/>
            <a:r>
              <a:rPr lang="zh-CN" altLang="en-US"/>
              <a:t>  </a:t>
            </a:r>
            <a:r>
              <a:rPr lang="en-US" altLang="zh-CN"/>
              <a:t>(3) </a:t>
            </a:r>
            <a:r>
              <a:rPr lang="en-US" altLang="zh-CN">
                <a:sym typeface="Symbol" panose="05050102010706020507" pitchFamily="18" charset="2"/>
              </a:rPr>
              <a:t></a:t>
            </a:r>
            <a:r>
              <a:rPr lang="en-US" altLang="zh-CN"/>
              <a:t>(</a:t>
            </a:r>
            <a:r>
              <a:rPr lang="en-US" altLang="zh-CN" i="1"/>
              <a:t>G</a:t>
            </a:r>
            <a:r>
              <a:rPr lang="en-US" altLang="zh-CN"/>
              <a:t>), </a:t>
            </a:r>
            <a:r>
              <a:rPr lang="en-US" altLang="zh-CN">
                <a:sym typeface="Symbol" panose="05050102010706020507" pitchFamily="18" charset="2"/>
              </a:rPr>
              <a:t></a:t>
            </a:r>
            <a:r>
              <a:rPr lang="en-US" altLang="zh-CN"/>
              <a:t>(</a:t>
            </a:r>
            <a:r>
              <a:rPr lang="en-US" altLang="zh-CN" i="1"/>
              <a:t>G</a:t>
            </a:r>
            <a:r>
              <a:rPr lang="en-US" altLang="zh-CN"/>
              <a:t>)</a:t>
            </a:r>
          </a:p>
          <a:p>
            <a:pPr marL="609600" indent="-609600" eaLnBrk="1" hangingPunct="1"/>
            <a:r>
              <a:rPr lang="en-US" altLang="zh-CN"/>
              <a:t>  (4) </a:t>
            </a:r>
            <a:r>
              <a:rPr lang="en-US" altLang="zh-CN">
                <a:sym typeface="Symbol" panose="05050102010706020507" pitchFamily="18" charset="2"/>
              </a:rPr>
              <a:t></a:t>
            </a:r>
            <a:r>
              <a:rPr lang="en-US" altLang="zh-CN" baseline="30000"/>
              <a:t>+</a:t>
            </a:r>
            <a:r>
              <a:rPr lang="en-US" altLang="zh-CN"/>
              <a:t>(</a:t>
            </a:r>
            <a:r>
              <a:rPr lang="en-US" altLang="zh-CN" i="1"/>
              <a:t>D</a:t>
            </a:r>
            <a:r>
              <a:rPr lang="en-US" altLang="zh-CN"/>
              <a:t>), </a:t>
            </a:r>
            <a:r>
              <a:rPr lang="en-US" altLang="zh-CN">
                <a:sym typeface="Symbol" panose="05050102010706020507" pitchFamily="18" charset="2"/>
              </a:rPr>
              <a:t></a:t>
            </a:r>
            <a:r>
              <a:rPr lang="en-US" altLang="zh-CN" baseline="30000"/>
              <a:t>+</a:t>
            </a:r>
            <a:r>
              <a:rPr lang="en-US" altLang="zh-CN"/>
              <a:t>(</a:t>
            </a:r>
            <a:r>
              <a:rPr lang="en-US" altLang="zh-CN" i="1"/>
              <a:t>D</a:t>
            </a:r>
            <a:r>
              <a:rPr lang="en-US" altLang="zh-CN"/>
              <a:t>), </a:t>
            </a:r>
            <a:r>
              <a:rPr lang="en-US" altLang="zh-CN">
                <a:sym typeface="Symbol" panose="05050102010706020507" pitchFamily="18" charset="2"/>
              </a:rPr>
              <a:t></a:t>
            </a:r>
            <a:r>
              <a:rPr lang="en-US" altLang="zh-CN" baseline="30000">
                <a:sym typeface="Symbol" panose="05050102010706020507" pitchFamily="18" charset="2"/>
              </a:rPr>
              <a:t></a:t>
            </a:r>
            <a:r>
              <a:rPr lang="en-US" altLang="zh-CN"/>
              <a:t>(</a:t>
            </a:r>
            <a:r>
              <a:rPr lang="en-US" altLang="zh-CN" i="1"/>
              <a:t>D</a:t>
            </a:r>
            <a:r>
              <a:rPr lang="en-US" altLang="zh-CN"/>
              <a:t>), </a:t>
            </a:r>
            <a:r>
              <a:rPr lang="en-US" altLang="zh-CN">
                <a:sym typeface="Symbol" panose="05050102010706020507" pitchFamily="18" charset="2"/>
              </a:rPr>
              <a:t></a:t>
            </a:r>
            <a:r>
              <a:rPr lang="en-US" altLang="zh-CN" baseline="30000">
                <a:sym typeface="Symbol" panose="05050102010706020507" pitchFamily="18" charset="2"/>
              </a:rPr>
              <a:t></a:t>
            </a:r>
            <a:r>
              <a:rPr lang="en-US" altLang="zh-CN"/>
              <a:t>(</a:t>
            </a:r>
            <a:r>
              <a:rPr lang="en-US" altLang="zh-CN" i="1"/>
              <a:t>D</a:t>
            </a:r>
            <a:r>
              <a:rPr lang="en-US" altLang="zh-CN"/>
              <a:t>), </a:t>
            </a:r>
            <a:r>
              <a:rPr lang="en-US" altLang="zh-CN">
                <a:sym typeface="Symbol" panose="05050102010706020507" pitchFamily="18" charset="2"/>
              </a:rPr>
              <a:t></a:t>
            </a:r>
            <a:r>
              <a:rPr lang="en-US" altLang="zh-CN"/>
              <a:t>(</a:t>
            </a:r>
            <a:r>
              <a:rPr lang="en-US" altLang="zh-CN" i="1"/>
              <a:t>D</a:t>
            </a:r>
            <a:r>
              <a:rPr lang="en-US" altLang="zh-CN"/>
              <a:t>), </a:t>
            </a:r>
            <a:r>
              <a:rPr lang="en-US" altLang="zh-CN">
                <a:sym typeface="Symbol" panose="05050102010706020507" pitchFamily="18" charset="2"/>
              </a:rPr>
              <a:t></a:t>
            </a:r>
            <a:r>
              <a:rPr lang="en-US" altLang="zh-CN"/>
              <a:t>(</a:t>
            </a:r>
            <a:r>
              <a:rPr lang="en-US" altLang="zh-CN" i="1"/>
              <a:t>D</a:t>
            </a:r>
            <a:r>
              <a:rPr lang="en-US" altLang="zh-CN"/>
              <a:t>) </a:t>
            </a:r>
          </a:p>
          <a:p>
            <a:pPr marL="609600" indent="-609600" eaLnBrk="1" hangingPunct="1"/>
            <a:r>
              <a:rPr lang="en-US" altLang="zh-CN"/>
              <a:t>  (5) </a:t>
            </a:r>
            <a:r>
              <a:rPr lang="zh-CN" altLang="en-US"/>
              <a:t>奇顶点度与偶度顶点</a:t>
            </a:r>
          </a:p>
        </p:txBody>
      </p:sp>
      <p:sp>
        <p:nvSpPr>
          <p:cNvPr id="23556" name="灯片编号占位符 5">
            <a:extLst>
              <a:ext uri="{FF2B5EF4-FFF2-40B4-BE49-F238E27FC236}">
                <a16:creationId xmlns:a16="http://schemas.microsoft.com/office/drawing/2014/main" id="{1E38F170-BEC0-4CB9-89C3-1EBBDB87A9A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5028A29-B22C-4BE4-A886-1E0551FB0294}" type="slidenum">
              <a:rPr lang="en-US" altLang="zh-CN" sz="1400" b="0" smtClean="0"/>
              <a:pPr>
                <a:spcBef>
                  <a:spcPct val="0"/>
                </a:spcBef>
                <a:buClrTx/>
                <a:buFontTx/>
                <a:buNone/>
              </a:pPr>
              <a:t>10</a:t>
            </a:fld>
            <a:endParaRPr lang="en-US" altLang="zh-CN" sz="1400" b="0"/>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a:extLst>
              <a:ext uri="{FF2B5EF4-FFF2-40B4-BE49-F238E27FC236}">
                <a16:creationId xmlns:a16="http://schemas.microsoft.com/office/drawing/2014/main" id="{FF503F9B-7EA1-4881-83BC-99530AFF4F8E}"/>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2CC84245-AFAA-4D2B-AD5F-8EE83C23ED15}"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11</a:t>
            </a:fld>
            <a:endParaRPr lang="en-US" altLang="zh-CN" sz="1400" b="0">
              <a:latin typeface="Times New Roman" panose="02020603050405020304" pitchFamily="18" charset="0"/>
              <a:ea typeface="楷体" panose="02010609060101010101" pitchFamily="49" charset="-122"/>
            </a:endParaRPr>
          </a:p>
        </p:txBody>
      </p:sp>
      <p:graphicFrame>
        <p:nvGraphicFramePr>
          <p:cNvPr id="25603" name="Object 8">
            <a:extLst>
              <a:ext uri="{FF2B5EF4-FFF2-40B4-BE49-F238E27FC236}">
                <a16:creationId xmlns:a16="http://schemas.microsoft.com/office/drawing/2014/main" id="{8723FF84-EE8A-4090-85CC-3E7ECE904959}"/>
              </a:ext>
            </a:extLst>
          </p:cNvPr>
          <p:cNvGraphicFramePr>
            <a:graphicFrameLocks noChangeAspect="1"/>
          </p:cNvGraphicFramePr>
          <p:nvPr/>
        </p:nvGraphicFramePr>
        <p:xfrm>
          <a:off x="9499600" y="1117600"/>
          <a:ext cx="1628775" cy="776288"/>
        </p:xfrm>
        <a:graphic>
          <a:graphicData uri="http://schemas.openxmlformats.org/presentationml/2006/ole">
            <mc:AlternateContent xmlns:mc="http://schemas.openxmlformats.org/markup-compatibility/2006">
              <mc:Choice xmlns:v="urn:schemas-microsoft-com:vml" Requires="v">
                <p:oleObj name="公式" r:id="rId3" imgW="901309" imgH="431613" progId="Equation.3">
                  <p:embed/>
                </p:oleObj>
              </mc:Choice>
              <mc:Fallback>
                <p:oleObj name="公式" r:id="rId3" imgW="901309" imgH="431613"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99600" y="1117600"/>
                        <a:ext cx="1628775"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5604" name="Object 7">
            <a:extLst>
              <a:ext uri="{FF2B5EF4-FFF2-40B4-BE49-F238E27FC236}">
                <a16:creationId xmlns:a16="http://schemas.microsoft.com/office/drawing/2014/main" id="{23F05F32-B0D4-479D-9713-F4F707A2174A}"/>
              </a:ext>
            </a:extLst>
          </p:cNvPr>
          <p:cNvGraphicFramePr>
            <a:graphicFrameLocks noChangeAspect="1"/>
          </p:cNvGraphicFramePr>
          <p:nvPr/>
        </p:nvGraphicFramePr>
        <p:xfrm>
          <a:off x="3143250" y="4292600"/>
          <a:ext cx="5891213" cy="871538"/>
        </p:xfrm>
        <a:graphic>
          <a:graphicData uri="http://schemas.openxmlformats.org/presentationml/2006/ole">
            <mc:AlternateContent xmlns:mc="http://schemas.openxmlformats.org/markup-compatibility/2006">
              <mc:Choice xmlns:v="urn:schemas-microsoft-com:vml" Requires="v">
                <p:oleObj name="公式" r:id="rId5" imgW="2882900" imgH="431800" progId="Equation.3">
                  <p:embed/>
                </p:oleObj>
              </mc:Choice>
              <mc:Fallback>
                <p:oleObj name="公式" r:id="rId5" imgW="2882900" imgH="4318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3250" y="4292600"/>
                        <a:ext cx="5891213" cy="87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605" name="Rectangle 9">
            <a:extLst>
              <a:ext uri="{FF2B5EF4-FFF2-40B4-BE49-F238E27FC236}">
                <a16:creationId xmlns:a16="http://schemas.microsoft.com/office/drawing/2014/main" id="{DF542D57-7A15-4971-9610-0CC2BE9C6DD5}"/>
              </a:ext>
            </a:extLst>
          </p:cNvPr>
          <p:cNvSpPr>
            <a:spLocks noChangeArrowheads="1"/>
          </p:cNvSpPr>
          <p:nvPr/>
        </p:nvSpPr>
        <p:spPr bwMode="auto">
          <a:xfrm>
            <a:off x="695325" y="1277938"/>
            <a:ext cx="9402763"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rgbClr val="69B3F1"/>
              </a:buClr>
              <a:buFont typeface="Wingdings" panose="05000000000000000000" pitchFamily="2" charset="2"/>
              <a:tabLst>
                <a:tab pos="495300" algn="l"/>
              </a:tabLst>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tabLst>
                <a:tab pos="495300" algn="l"/>
              </a:tabLst>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tabLst>
                <a:tab pos="495300" algn="l"/>
              </a:tabLst>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tabLst>
                <a:tab pos="495300" algn="l"/>
              </a:tabLst>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tabLst>
                <a:tab pos="495300" algn="l"/>
              </a:tabLst>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tabLst>
                <a:tab pos="495300" algn="l"/>
              </a:tabLst>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tabLst>
                <a:tab pos="495300" algn="l"/>
              </a:tabLst>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tabLst>
                <a:tab pos="495300" algn="l"/>
              </a:tabLst>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tabLst>
                <a:tab pos="495300" algn="l"/>
              </a:tabLst>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r>
              <a:rPr lang="zh-CN" altLang="en-US">
                <a:solidFill>
                  <a:srgbClr val="A50021"/>
                </a:solidFill>
                <a:latin typeface="Times New Roman" panose="02020603050405020304" pitchFamily="18" charset="0"/>
                <a:ea typeface="楷体" panose="02010609060101010101" pitchFamily="49" charset="-122"/>
                <a:cs typeface="Times New Roman" panose="02020603050405020304" pitchFamily="18" charset="0"/>
              </a:rPr>
              <a:t>定理</a:t>
            </a:r>
            <a:r>
              <a:rPr lang="en-US" altLang="zh-CN">
                <a:solidFill>
                  <a:srgbClr val="A50021"/>
                </a:solidFill>
                <a:latin typeface="Times New Roman" panose="02020603050405020304" pitchFamily="18" charset="0"/>
                <a:ea typeface="楷体" panose="02010609060101010101" pitchFamily="49" charset="-122"/>
                <a:cs typeface="Times New Roman" panose="02020603050405020304" pitchFamily="18" charset="0"/>
              </a:rPr>
              <a:t>14.1</a:t>
            </a:r>
            <a:r>
              <a:rPr lang="en-US" altLang="zh-CN">
                <a:latin typeface="Times New Roman" panose="02020603050405020304" pitchFamily="18" charset="0"/>
                <a:ea typeface="楷体" panose="02010609060101010101" pitchFamily="49" charset="-122"/>
                <a:cs typeface="Times New Roman" panose="02020603050405020304" pitchFamily="18" charset="0"/>
              </a:rPr>
              <a:t>  </a:t>
            </a:r>
            <a:r>
              <a:rPr lang="zh-CN" altLang="en-US">
                <a:latin typeface="Times New Roman" panose="02020603050405020304" pitchFamily="18" charset="0"/>
                <a:ea typeface="楷体" panose="02010609060101010101" pitchFamily="49" charset="-122"/>
                <a:cs typeface="Times New Roman" panose="02020603050405020304" pitchFamily="18" charset="0"/>
              </a:rPr>
              <a:t>设</a:t>
            </a:r>
            <a:r>
              <a:rPr lang="en-US" altLang="zh-CN" i="1">
                <a:latin typeface="Times New Roman" panose="02020603050405020304" pitchFamily="18" charset="0"/>
                <a:ea typeface="楷体" panose="02010609060101010101" pitchFamily="49" charset="-122"/>
                <a:cs typeface="Times New Roman" panose="02020603050405020304" pitchFamily="18" charset="0"/>
              </a:rPr>
              <a:t>G</a:t>
            </a:r>
            <a:r>
              <a:rPr lang="en-US" altLang="zh-CN">
                <a:latin typeface="Times New Roman" panose="02020603050405020304" pitchFamily="18" charset="0"/>
                <a:ea typeface="楷体" panose="02010609060101010101" pitchFamily="49" charset="-122"/>
                <a:cs typeface="Times New Roman" panose="02020603050405020304" pitchFamily="18" charset="0"/>
              </a:rPr>
              <a:t>=&lt;</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E</a:t>
            </a:r>
            <a:r>
              <a:rPr lang="en-US" altLang="zh-CN">
                <a:latin typeface="Times New Roman" panose="02020603050405020304" pitchFamily="18" charset="0"/>
                <a:ea typeface="楷体" panose="02010609060101010101" pitchFamily="49" charset="-122"/>
                <a:cs typeface="Times New Roman" panose="02020603050405020304" pitchFamily="18" charset="0"/>
              </a:rPr>
              <a:t>&gt;</a:t>
            </a:r>
            <a:r>
              <a:rPr lang="zh-CN" altLang="en-US">
                <a:latin typeface="Times New Roman" panose="02020603050405020304" pitchFamily="18" charset="0"/>
                <a:ea typeface="楷体" panose="02010609060101010101" pitchFamily="49" charset="-122"/>
                <a:cs typeface="Times New Roman" panose="02020603050405020304" pitchFamily="18" charset="0"/>
              </a:rPr>
              <a:t>为任意无向图，</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baseline="-30000">
                <a:latin typeface="Times New Roman" panose="02020603050405020304" pitchFamily="18" charset="0"/>
                <a:ea typeface="楷体" panose="02010609060101010101" pitchFamily="49" charset="-122"/>
                <a:cs typeface="Times New Roman" panose="02020603050405020304" pitchFamily="18" charset="0"/>
              </a:rPr>
              <a:t>1</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baseline="-30000">
                <a:latin typeface="Times New Roman" panose="02020603050405020304" pitchFamily="18" charset="0"/>
                <a:ea typeface="楷体" panose="02010609060101010101" pitchFamily="49" charset="-122"/>
                <a:cs typeface="Times New Roman" panose="02020603050405020304" pitchFamily="18" charset="0"/>
              </a:rPr>
              <a:t>2</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rPr>
              <a:t>n</a:t>
            </a:r>
            <a:r>
              <a:rPr lang="en-US" altLang="zh-CN">
                <a:latin typeface="Times New Roman" panose="02020603050405020304" pitchFamily="18" charset="0"/>
                <a:ea typeface="楷体" panose="02010609060101010101" pitchFamily="49" charset="-122"/>
                <a:cs typeface="Times New Roman" panose="02020603050405020304" pitchFamily="18" charset="0"/>
              </a:rPr>
              <a:t>}, |</a:t>
            </a:r>
            <a:r>
              <a:rPr lang="en-US" altLang="zh-CN" i="1">
                <a:latin typeface="Times New Roman" panose="02020603050405020304" pitchFamily="18" charset="0"/>
                <a:ea typeface="楷体" panose="02010609060101010101" pitchFamily="49" charset="-122"/>
                <a:cs typeface="Times New Roman" panose="02020603050405020304" pitchFamily="18" charset="0"/>
              </a:rPr>
              <a:t>E</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m</a:t>
            </a:r>
            <a:r>
              <a:rPr lang="en-US" altLang="zh-CN">
                <a:latin typeface="Times New Roman" panose="02020603050405020304" pitchFamily="18" charset="0"/>
                <a:ea typeface="楷体" panose="02010609060101010101" pitchFamily="49" charset="-122"/>
                <a:cs typeface="Times New Roman" panose="02020603050405020304" pitchFamily="18" charset="0"/>
              </a:rPr>
              <a:t>, </a:t>
            </a:r>
            <a:r>
              <a:rPr lang="zh-CN" altLang="en-US">
                <a:latin typeface="Times New Roman" panose="02020603050405020304" pitchFamily="18" charset="0"/>
                <a:ea typeface="楷体" panose="02010609060101010101" pitchFamily="49" charset="-122"/>
                <a:cs typeface="Times New Roman" panose="02020603050405020304" pitchFamily="18" charset="0"/>
              </a:rPr>
              <a:t>则</a:t>
            </a:r>
          </a:p>
        </p:txBody>
      </p:sp>
      <p:sp>
        <p:nvSpPr>
          <p:cNvPr id="25606" name="Rectangle 10">
            <a:extLst>
              <a:ext uri="{FF2B5EF4-FFF2-40B4-BE49-F238E27FC236}">
                <a16:creationId xmlns:a16="http://schemas.microsoft.com/office/drawing/2014/main" id="{ADD4B03D-5C49-4DC0-93CD-ACC666E5DF8F}"/>
              </a:ext>
            </a:extLst>
          </p:cNvPr>
          <p:cNvSpPr>
            <a:spLocks noChangeArrowheads="1"/>
          </p:cNvSpPr>
          <p:nvPr/>
        </p:nvSpPr>
        <p:spPr bwMode="auto">
          <a:xfrm>
            <a:off x="695325" y="2416175"/>
            <a:ext cx="10887075" cy="98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5715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br>
              <a:rPr lang="en-US" altLang="zh-CN" sz="1000" b="0">
                <a:latin typeface="Times New Roman" panose="02020603050405020304" pitchFamily="18" charset="0"/>
                <a:ea typeface="楷体" panose="02010609060101010101" pitchFamily="49" charset="-122"/>
                <a:cs typeface="Times New Roman" panose="02020603050405020304" pitchFamily="18" charset="0"/>
              </a:rPr>
            </a:br>
            <a:r>
              <a:rPr lang="zh-CN" altLang="en-US">
                <a:latin typeface="Times New Roman" panose="02020603050405020304" pitchFamily="18" charset="0"/>
                <a:ea typeface="楷体" panose="02010609060101010101" pitchFamily="49" charset="-122"/>
                <a:cs typeface="Times New Roman" panose="02020603050405020304" pitchFamily="18" charset="0"/>
              </a:rPr>
              <a:t>证  </a:t>
            </a:r>
            <a:r>
              <a:rPr lang="en-US" altLang="zh-CN" i="1">
                <a:latin typeface="Times New Roman" panose="02020603050405020304" pitchFamily="18" charset="0"/>
                <a:ea typeface="楷体" panose="02010609060101010101" pitchFamily="49" charset="-122"/>
                <a:cs typeface="Times New Roman" panose="02020603050405020304" pitchFamily="18" charset="0"/>
              </a:rPr>
              <a:t>G</a:t>
            </a:r>
            <a:r>
              <a:rPr lang="zh-CN" altLang="en-US">
                <a:latin typeface="Times New Roman" panose="02020603050405020304" pitchFamily="18" charset="0"/>
                <a:ea typeface="楷体" panose="02010609060101010101" pitchFamily="49" charset="-122"/>
                <a:cs typeface="Times New Roman" panose="02020603050405020304" pitchFamily="18" charset="0"/>
              </a:rPr>
              <a:t>中每条边 </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zh-CN" altLang="en-US">
                <a:latin typeface="Times New Roman" panose="02020603050405020304" pitchFamily="18" charset="0"/>
                <a:ea typeface="楷体" panose="02010609060101010101" pitchFamily="49" charset="-122"/>
                <a:cs typeface="Times New Roman" panose="02020603050405020304" pitchFamily="18" charset="0"/>
              </a:rPr>
              <a:t>包括环</a:t>
            </a:r>
            <a:r>
              <a:rPr lang="en-US" altLang="zh-CN">
                <a:latin typeface="Times New Roman" panose="02020603050405020304" pitchFamily="18" charset="0"/>
                <a:ea typeface="楷体" panose="02010609060101010101" pitchFamily="49" charset="-122"/>
                <a:cs typeface="Times New Roman" panose="02020603050405020304" pitchFamily="18" charset="0"/>
              </a:rPr>
              <a:t>) </a:t>
            </a:r>
            <a:r>
              <a:rPr lang="zh-CN" altLang="en-US">
                <a:latin typeface="Times New Roman" panose="02020603050405020304" pitchFamily="18" charset="0"/>
                <a:ea typeface="楷体" panose="02010609060101010101" pitchFamily="49" charset="-122"/>
                <a:cs typeface="Times New Roman" panose="02020603050405020304" pitchFamily="18" charset="0"/>
              </a:rPr>
              <a:t>均有两个端点，所以在计算</a:t>
            </a:r>
            <a:r>
              <a:rPr lang="en-US" altLang="zh-CN" i="1">
                <a:latin typeface="Times New Roman" panose="02020603050405020304" pitchFamily="18" charset="0"/>
                <a:ea typeface="楷体" panose="02010609060101010101" pitchFamily="49" charset="-122"/>
                <a:cs typeface="Times New Roman" panose="02020603050405020304" pitchFamily="18" charset="0"/>
              </a:rPr>
              <a:t>G</a:t>
            </a:r>
            <a:r>
              <a:rPr lang="zh-CN" altLang="en-US">
                <a:latin typeface="Times New Roman" panose="02020603050405020304" pitchFamily="18" charset="0"/>
                <a:ea typeface="楷体" panose="02010609060101010101" pitchFamily="49" charset="-122"/>
                <a:cs typeface="Times New Roman" panose="02020603050405020304" pitchFamily="18" charset="0"/>
              </a:rPr>
              <a:t>中各顶点度数之和时，每条边均提供</a:t>
            </a:r>
            <a:r>
              <a:rPr lang="en-US" altLang="zh-CN">
                <a:latin typeface="Times New Roman" panose="02020603050405020304" pitchFamily="18" charset="0"/>
                <a:ea typeface="楷体" panose="02010609060101010101" pitchFamily="49" charset="-122"/>
                <a:cs typeface="Times New Roman" panose="02020603050405020304" pitchFamily="18" charset="0"/>
              </a:rPr>
              <a:t>2</a:t>
            </a:r>
            <a:r>
              <a:rPr lang="zh-CN" altLang="en-US">
                <a:latin typeface="Times New Roman" panose="02020603050405020304" pitchFamily="18" charset="0"/>
                <a:ea typeface="楷体" panose="02010609060101010101" pitchFamily="49" charset="-122"/>
                <a:cs typeface="Times New Roman" panose="02020603050405020304" pitchFamily="18" charset="0"/>
              </a:rPr>
              <a:t>度，</a:t>
            </a:r>
            <a:r>
              <a:rPr lang="en-US" altLang="zh-CN" i="1">
                <a:latin typeface="Times New Roman" panose="02020603050405020304" pitchFamily="18" charset="0"/>
                <a:ea typeface="楷体" panose="02010609060101010101" pitchFamily="49" charset="-122"/>
                <a:cs typeface="Times New Roman" panose="02020603050405020304" pitchFamily="18" charset="0"/>
              </a:rPr>
              <a:t>m </a:t>
            </a:r>
            <a:r>
              <a:rPr lang="zh-CN" altLang="en-US">
                <a:latin typeface="Times New Roman" panose="02020603050405020304" pitchFamily="18" charset="0"/>
                <a:ea typeface="楷体" panose="02010609060101010101" pitchFamily="49" charset="-122"/>
                <a:cs typeface="Times New Roman" panose="02020603050405020304" pitchFamily="18" charset="0"/>
              </a:rPr>
              <a:t>条边共提供 </a:t>
            </a:r>
            <a:r>
              <a:rPr lang="en-US" altLang="zh-CN">
                <a:latin typeface="Times New Roman" panose="02020603050405020304" pitchFamily="18" charset="0"/>
                <a:ea typeface="楷体" panose="02010609060101010101" pitchFamily="49" charset="-122"/>
                <a:cs typeface="Times New Roman" panose="02020603050405020304" pitchFamily="18" charset="0"/>
              </a:rPr>
              <a:t>2</a:t>
            </a:r>
            <a:r>
              <a:rPr lang="en-US" altLang="zh-CN" i="1">
                <a:latin typeface="Times New Roman" panose="02020603050405020304" pitchFamily="18" charset="0"/>
                <a:ea typeface="楷体" panose="02010609060101010101" pitchFamily="49" charset="-122"/>
                <a:cs typeface="Times New Roman" panose="02020603050405020304" pitchFamily="18" charset="0"/>
              </a:rPr>
              <a:t>m </a:t>
            </a:r>
            <a:r>
              <a:rPr lang="zh-CN" altLang="en-US">
                <a:latin typeface="Times New Roman" panose="02020603050405020304" pitchFamily="18" charset="0"/>
                <a:ea typeface="楷体" panose="02010609060101010101" pitchFamily="49" charset="-122"/>
                <a:cs typeface="Times New Roman" panose="02020603050405020304" pitchFamily="18" charset="0"/>
              </a:rPr>
              <a:t>度</a:t>
            </a:r>
            <a:r>
              <a:rPr lang="en-US" altLang="zh-CN">
                <a:latin typeface="Times New Roman" panose="02020603050405020304" pitchFamily="18" charset="0"/>
                <a:ea typeface="楷体" panose="02010609060101010101" pitchFamily="49" charset="-122"/>
                <a:cs typeface="Times New Roman" panose="02020603050405020304" pitchFamily="18" charset="0"/>
              </a:rPr>
              <a:t>.</a:t>
            </a:r>
          </a:p>
        </p:txBody>
      </p:sp>
      <p:sp>
        <p:nvSpPr>
          <p:cNvPr id="25607" name="Rectangle 11">
            <a:extLst>
              <a:ext uri="{FF2B5EF4-FFF2-40B4-BE49-F238E27FC236}">
                <a16:creationId xmlns:a16="http://schemas.microsoft.com/office/drawing/2014/main" id="{D3A5489A-AE24-4E1C-A6A1-4DD1D5A42529}"/>
              </a:ext>
            </a:extLst>
          </p:cNvPr>
          <p:cNvSpPr>
            <a:spLocks noChangeArrowheads="1"/>
          </p:cNvSpPr>
          <p:nvPr/>
        </p:nvSpPr>
        <p:spPr bwMode="auto">
          <a:xfrm>
            <a:off x="835025" y="5397500"/>
            <a:ext cx="4125913" cy="61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br>
              <a:rPr lang="en-US" altLang="zh-CN" sz="1000" b="0">
                <a:latin typeface="Times New Roman" panose="02020603050405020304" pitchFamily="18" charset="0"/>
                <a:ea typeface="楷体" panose="02010609060101010101" pitchFamily="49" charset="-122"/>
                <a:cs typeface="Times New Roman" panose="02020603050405020304" pitchFamily="18" charset="0"/>
              </a:rPr>
            </a:br>
            <a:r>
              <a:rPr lang="zh-CN" altLang="en-US">
                <a:latin typeface="Times New Roman" panose="02020603050405020304" pitchFamily="18" charset="0"/>
                <a:ea typeface="楷体" panose="02010609060101010101" pitchFamily="49" charset="-122"/>
                <a:cs typeface="Times New Roman" panose="02020603050405020304" pitchFamily="18" charset="0"/>
              </a:rPr>
              <a:t>本定理的证明类似于定理</a:t>
            </a:r>
            <a:r>
              <a:rPr lang="en-US" altLang="zh-CN">
                <a:latin typeface="Times New Roman" panose="02020603050405020304" pitchFamily="18" charset="0"/>
                <a:ea typeface="楷体" panose="02010609060101010101" pitchFamily="49" charset="-122"/>
                <a:cs typeface="Times New Roman" panose="02020603050405020304" pitchFamily="18" charset="0"/>
              </a:rPr>
              <a:t>14.1</a:t>
            </a:r>
          </a:p>
        </p:txBody>
      </p:sp>
      <p:sp>
        <p:nvSpPr>
          <p:cNvPr id="25608" name="Rectangle 12">
            <a:extLst>
              <a:ext uri="{FF2B5EF4-FFF2-40B4-BE49-F238E27FC236}">
                <a16:creationId xmlns:a16="http://schemas.microsoft.com/office/drawing/2014/main" id="{CAB6FDC8-9783-470C-9AEB-09B636BB8849}"/>
              </a:ext>
            </a:extLst>
          </p:cNvPr>
          <p:cNvSpPr>
            <a:spLocks noChangeArrowheads="1"/>
          </p:cNvSpPr>
          <p:nvPr/>
        </p:nvSpPr>
        <p:spPr bwMode="auto">
          <a:xfrm>
            <a:off x="3503613"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握手定理</a:t>
            </a:r>
          </a:p>
        </p:txBody>
      </p:sp>
      <p:sp>
        <p:nvSpPr>
          <p:cNvPr id="25609" name="Rectangle 13">
            <a:extLst>
              <a:ext uri="{FF2B5EF4-FFF2-40B4-BE49-F238E27FC236}">
                <a16:creationId xmlns:a16="http://schemas.microsoft.com/office/drawing/2014/main" id="{7E829AD8-2EDB-45EB-89D3-4D69D5D6726E}"/>
              </a:ext>
            </a:extLst>
          </p:cNvPr>
          <p:cNvSpPr>
            <a:spLocks noChangeArrowheads="1"/>
          </p:cNvSpPr>
          <p:nvPr/>
        </p:nvSpPr>
        <p:spPr bwMode="auto">
          <a:xfrm>
            <a:off x="839788" y="3763963"/>
            <a:ext cx="93932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r>
              <a:rPr lang="zh-CN" altLang="en-US">
                <a:solidFill>
                  <a:srgbClr val="A50021"/>
                </a:solidFill>
                <a:latin typeface="Times New Roman" panose="02020603050405020304" pitchFamily="18" charset="0"/>
                <a:ea typeface="楷体" panose="02010609060101010101" pitchFamily="49" charset="-122"/>
              </a:rPr>
              <a:t>定理</a:t>
            </a:r>
            <a:r>
              <a:rPr lang="en-US" altLang="zh-CN">
                <a:solidFill>
                  <a:srgbClr val="A50021"/>
                </a:solidFill>
                <a:latin typeface="Times New Roman" panose="02020603050405020304" pitchFamily="18" charset="0"/>
                <a:ea typeface="楷体" panose="02010609060101010101" pitchFamily="49" charset="-122"/>
              </a:rPr>
              <a:t>14.2</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设</a:t>
            </a:r>
            <a:r>
              <a:rPr lang="en-US" altLang="zh-CN" i="1">
                <a:latin typeface="Times New Roman" panose="02020603050405020304" pitchFamily="18" charset="0"/>
                <a:ea typeface="楷体" panose="02010609060101010101" pitchFamily="49" charset="-122"/>
              </a:rPr>
              <a:t>D</a:t>
            </a:r>
            <a:r>
              <a:rPr lang="en-US" altLang="zh-CN">
                <a:latin typeface="Times New Roman" panose="02020603050405020304" pitchFamily="18" charset="0"/>
                <a:ea typeface="楷体" panose="02010609060101010101" pitchFamily="49" charset="-122"/>
              </a:rPr>
              <a:t>=&lt;</a:t>
            </a:r>
            <a:r>
              <a:rPr lang="en-US" altLang="zh-CN" i="1">
                <a:latin typeface="Times New Roman" panose="02020603050405020304" pitchFamily="18" charset="0"/>
                <a:ea typeface="楷体" panose="02010609060101010101" pitchFamily="49" charset="-122"/>
              </a:rPr>
              <a:t>V</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E</a:t>
            </a:r>
            <a:r>
              <a:rPr lang="en-US" altLang="zh-CN">
                <a:latin typeface="Times New Roman" panose="02020603050405020304" pitchFamily="18" charset="0"/>
                <a:ea typeface="楷体" panose="02010609060101010101" pitchFamily="49" charset="-122"/>
              </a:rPr>
              <a:t>&gt;</a:t>
            </a:r>
            <a:r>
              <a:rPr lang="zh-CN" altLang="en-US">
                <a:latin typeface="Times New Roman" panose="02020603050405020304" pitchFamily="18" charset="0"/>
                <a:ea typeface="楷体" panose="02010609060101010101" pitchFamily="49" charset="-122"/>
              </a:rPr>
              <a:t>为任意有向图，</a:t>
            </a:r>
            <a:r>
              <a:rPr lang="en-US" altLang="zh-CN" i="1">
                <a:latin typeface="Times New Roman" panose="02020603050405020304" pitchFamily="18" charset="0"/>
                <a:ea typeface="楷体" panose="02010609060101010101" pitchFamily="49" charset="-122"/>
              </a:rPr>
              <a:t>V</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v</a:t>
            </a:r>
            <a:r>
              <a:rPr lang="en-US" altLang="zh-CN" baseline="-25000">
                <a:latin typeface="Times New Roman" panose="02020603050405020304" pitchFamily="18" charset="0"/>
                <a:ea typeface="楷体" panose="02010609060101010101" pitchFamily="49" charset="-122"/>
              </a:rPr>
              <a:t>1</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v</a:t>
            </a:r>
            <a:r>
              <a:rPr lang="en-US" altLang="zh-CN" baseline="-25000">
                <a:latin typeface="Times New Roman" panose="02020603050405020304" pitchFamily="18" charset="0"/>
                <a:ea typeface="楷体" panose="02010609060101010101" pitchFamily="49" charset="-122"/>
              </a:rPr>
              <a:t>2</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v</a:t>
            </a:r>
            <a:r>
              <a:rPr lang="en-US" altLang="zh-CN" i="1" baseline="-25000">
                <a:latin typeface="Times New Roman" panose="02020603050405020304" pitchFamily="18" charset="0"/>
                <a:ea typeface="楷体" panose="02010609060101010101" pitchFamily="49" charset="-122"/>
              </a:rPr>
              <a:t>n</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E</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m</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则</a:t>
            </a: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7348387F-33EF-4259-80E3-34C543A415E2}"/>
              </a:ext>
            </a:extLst>
          </p:cNvPr>
          <p:cNvSpPr>
            <a:spLocks noGrp="1" noChangeArrowheads="1"/>
          </p:cNvSpPr>
          <p:nvPr>
            <p:ph type="title"/>
          </p:nvPr>
        </p:nvSpPr>
        <p:spPr/>
        <p:txBody>
          <a:bodyPr/>
          <a:lstStyle/>
          <a:p>
            <a:pPr eaLnBrk="1" hangingPunct="1"/>
            <a:r>
              <a:rPr lang="zh-CN" altLang="en-US"/>
              <a:t>握手定理推论</a:t>
            </a:r>
          </a:p>
        </p:txBody>
      </p:sp>
      <p:sp>
        <p:nvSpPr>
          <p:cNvPr id="27651" name="Rectangle 8">
            <a:extLst>
              <a:ext uri="{FF2B5EF4-FFF2-40B4-BE49-F238E27FC236}">
                <a16:creationId xmlns:a16="http://schemas.microsoft.com/office/drawing/2014/main" id="{784B861D-F15D-4889-8618-9EB77CD34997}"/>
              </a:ext>
            </a:extLst>
          </p:cNvPr>
          <p:cNvSpPr>
            <a:spLocks noGrp="1" noChangeArrowheads="1"/>
          </p:cNvSpPr>
          <p:nvPr>
            <p:ph idx="1"/>
          </p:nvPr>
        </p:nvSpPr>
        <p:spPr>
          <a:xfrm>
            <a:off x="550863" y="981075"/>
            <a:ext cx="11377612" cy="5740400"/>
          </a:xfrm>
        </p:spPr>
        <p:txBody>
          <a:bodyPr/>
          <a:lstStyle/>
          <a:p>
            <a:pPr eaLnBrk="1" hangingPunct="1">
              <a:lnSpc>
                <a:spcPct val="150000"/>
              </a:lnSpc>
            </a:pPr>
            <a:r>
              <a:rPr lang="zh-CN" altLang="en-US">
                <a:solidFill>
                  <a:srgbClr val="A50021"/>
                </a:solidFill>
              </a:rPr>
              <a:t>推论 </a:t>
            </a:r>
            <a:r>
              <a:rPr lang="zh-CN" altLang="en-US"/>
              <a:t> 任何图 </a:t>
            </a:r>
            <a:r>
              <a:rPr lang="en-US" altLang="zh-CN"/>
              <a:t>(</a:t>
            </a:r>
            <a:r>
              <a:rPr lang="zh-CN" altLang="en-US"/>
              <a:t>无向或有向</a:t>
            </a:r>
            <a:r>
              <a:rPr lang="en-US" altLang="zh-CN"/>
              <a:t>) </a:t>
            </a:r>
            <a:r>
              <a:rPr lang="zh-CN" altLang="en-US"/>
              <a:t>中，奇度顶点的个数是偶数</a:t>
            </a:r>
            <a:r>
              <a:rPr lang="en-US" altLang="zh-CN"/>
              <a:t>.</a:t>
            </a:r>
          </a:p>
          <a:p>
            <a:pPr eaLnBrk="1" hangingPunct="1">
              <a:lnSpc>
                <a:spcPct val="150000"/>
              </a:lnSpc>
            </a:pPr>
            <a:r>
              <a:rPr lang="zh-CN" altLang="en-US">
                <a:solidFill>
                  <a:srgbClr val="A50021"/>
                </a:solidFill>
              </a:rPr>
              <a:t>证</a:t>
            </a:r>
            <a:r>
              <a:rPr lang="zh-CN" altLang="en-US"/>
              <a:t>  设</a:t>
            </a:r>
            <a:r>
              <a:rPr lang="en-US" altLang="zh-CN" i="1"/>
              <a:t>G</a:t>
            </a:r>
            <a:r>
              <a:rPr lang="en-US" altLang="zh-CN"/>
              <a:t>=&lt;</a:t>
            </a:r>
            <a:r>
              <a:rPr lang="en-US" altLang="zh-CN" i="1"/>
              <a:t>V</a:t>
            </a:r>
            <a:r>
              <a:rPr lang="en-US" altLang="zh-CN"/>
              <a:t>,</a:t>
            </a:r>
            <a:r>
              <a:rPr lang="en-US" altLang="zh-CN" i="1"/>
              <a:t>E</a:t>
            </a:r>
            <a:r>
              <a:rPr lang="en-US" altLang="zh-CN"/>
              <a:t>&gt;</a:t>
            </a:r>
            <a:r>
              <a:rPr lang="zh-CN" altLang="en-US"/>
              <a:t>为任意图，令</a:t>
            </a:r>
          </a:p>
          <a:p>
            <a:pPr eaLnBrk="1" hangingPunct="1">
              <a:lnSpc>
                <a:spcPct val="150000"/>
              </a:lnSpc>
            </a:pPr>
            <a:r>
              <a:rPr lang="zh-CN" altLang="en-US"/>
              <a:t>          </a:t>
            </a:r>
            <a:r>
              <a:rPr lang="en-US" altLang="zh-CN" i="1"/>
              <a:t>V</a:t>
            </a:r>
            <a:r>
              <a:rPr lang="en-US" altLang="zh-CN" baseline="-25000"/>
              <a:t>1</a:t>
            </a:r>
            <a:r>
              <a:rPr lang="en-US" altLang="zh-CN"/>
              <a:t>={</a:t>
            </a:r>
            <a:r>
              <a:rPr lang="en-US" altLang="zh-CN" i="1"/>
              <a:t>v</a:t>
            </a:r>
            <a:r>
              <a:rPr lang="en-US" altLang="zh-CN"/>
              <a:t> | </a:t>
            </a:r>
            <a:r>
              <a:rPr lang="en-US" altLang="zh-CN" i="1"/>
              <a:t>v</a:t>
            </a:r>
            <a:r>
              <a:rPr lang="en-US" altLang="zh-CN">
                <a:sym typeface="Symbol" panose="05050102010706020507" pitchFamily="18" charset="2"/>
              </a:rPr>
              <a:t></a:t>
            </a:r>
            <a:r>
              <a:rPr lang="en-US" altLang="zh-CN" i="1"/>
              <a:t>V</a:t>
            </a:r>
            <a:r>
              <a:rPr lang="en-US" altLang="zh-CN">
                <a:sym typeface="Symbol" panose="05050102010706020507" pitchFamily="18" charset="2"/>
              </a:rPr>
              <a:t> </a:t>
            </a:r>
            <a:r>
              <a:rPr lang="en-US" altLang="zh-CN" i="1"/>
              <a:t>d</a:t>
            </a:r>
            <a:r>
              <a:rPr lang="en-US" altLang="zh-CN"/>
              <a:t>(</a:t>
            </a:r>
            <a:r>
              <a:rPr lang="en-US" altLang="zh-CN" i="1"/>
              <a:t>v</a:t>
            </a:r>
            <a:r>
              <a:rPr lang="en-US" altLang="zh-CN"/>
              <a:t>)</a:t>
            </a:r>
            <a:r>
              <a:rPr lang="zh-CN" altLang="en-US"/>
              <a:t>为奇数</a:t>
            </a:r>
            <a:r>
              <a:rPr lang="en-US" altLang="zh-CN"/>
              <a:t>}</a:t>
            </a:r>
          </a:p>
          <a:p>
            <a:pPr eaLnBrk="1" hangingPunct="1">
              <a:lnSpc>
                <a:spcPct val="150000"/>
              </a:lnSpc>
            </a:pPr>
            <a:r>
              <a:rPr lang="en-US" altLang="zh-CN"/>
              <a:t>          </a:t>
            </a:r>
            <a:r>
              <a:rPr lang="en-US" altLang="zh-CN" i="1"/>
              <a:t>V</a:t>
            </a:r>
            <a:r>
              <a:rPr lang="en-US" altLang="zh-CN" baseline="-25000"/>
              <a:t>2</a:t>
            </a:r>
            <a:r>
              <a:rPr lang="en-US" altLang="zh-CN"/>
              <a:t>={</a:t>
            </a:r>
            <a:r>
              <a:rPr lang="en-US" altLang="zh-CN" i="1"/>
              <a:t>v</a:t>
            </a:r>
            <a:r>
              <a:rPr lang="en-US" altLang="zh-CN"/>
              <a:t> | </a:t>
            </a:r>
            <a:r>
              <a:rPr lang="en-US" altLang="zh-CN" i="1"/>
              <a:t>v</a:t>
            </a:r>
            <a:r>
              <a:rPr lang="en-US" altLang="zh-CN">
                <a:sym typeface="Symbol" panose="05050102010706020507" pitchFamily="18" charset="2"/>
              </a:rPr>
              <a:t></a:t>
            </a:r>
            <a:r>
              <a:rPr lang="en-US" altLang="zh-CN" i="1"/>
              <a:t>V</a:t>
            </a:r>
            <a:r>
              <a:rPr lang="en-US" altLang="zh-CN">
                <a:sym typeface="Symbol" panose="05050102010706020507" pitchFamily="18" charset="2"/>
              </a:rPr>
              <a:t> </a:t>
            </a:r>
            <a:r>
              <a:rPr lang="en-US" altLang="zh-CN" i="1"/>
              <a:t>d</a:t>
            </a:r>
            <a:r>
              <a:rPr lang="en-US" altLang="zh-CN"/>
              <a:t>(</a:t>
            </a:r>
            <a:r>
              <a:rPr lang="en-US" altLang="zh-CN" i="1"/>
              <a:t>v</a:t>
            </a:r>
            <a:r>
              <a:rPr lang="en-US" altLang="zh-CN"/>
              <a:t>)</a:t>
            </a:r>
            <a:r>
              <a:rPr lang="zh-CN" altLang="en-US"/>
              <a:t>为偶数</a:t>
            </a:r>
            <a:r>
              <a:rPr lang="en-US" altLang="zh-CN"/>
              <a:t>}  </a:t>
            </a:r>
          </a:p>
          <a:p>
            <a:pPr eaLnBrk="1" hangingPunct="1">
              <a:lnSpc>
                <a:spcPct val="150000"/>
              </a:lnSpc>
            </a:pPr>
            <a:r>
              <a:rPr lang="zh-CN" altLang="en-US"/>
              <a:t>则</a:t>
            </a:r>
            <a:r>
              <a:rPr lang="en-US" altLang="zh-CN" i="1"/>
              <a:t>V</a:t>
            </a:r>
            <a:r>
              <a:rPr lang="en-US" altLang="zh-CN" baseline="-25000"/>
              <a:t>1</a:t>
            </a:r>
            <a:r>
              <a:rPr lang="en-US" altLang="zh-CN">
                <a:sym typeface="Symbol" panose="05050102010706020507" pitchFamily="18" charset="2"/>
              </a:rPr>
              <a:t></a:t>
            </a:r>
            <a:r>
              <a:rPr lang="en-US" altLang="zh-CN" i="1"/>
              <a:t>V</a:t>
            </a:r>
            <a:r>
              <a:rPr lang="en-US" altLang="zh-CN" baseline="-25000"/>
              <a:t>2</a:t>
            </a:r>
            <a:r>
              <a:rPr lang="en-US" altLang="zh-CN"/>
              <a:t>=</a:t>
            </a:r>
            <a:r>
              <a:rPr lang="en-US" altLang="zh-CN" i="1"/>
              <a:t>V</a:t>
            </a:r>
            <a:r>
              <a:rPr lang="en-US" altLang="zh-CN"/>
              <a:t>, </a:t>
            </a:r>
            <a:r>
              <a:rPr lang="en-US" altLang="zh-CN" i="1"/>
              <a:t>V</a:t>
            </a:r>
            <a:r>
              <a:rPr lang="en-US" altLang="zh-CN" baseline="-25000"/>
              <a:t>1</a:t>
            </a:r>
            <a:r>
              <a:rPr lang="en-US" altLang="zh-CN">
                <a:sym typeface="Symbol" panose="05050102010706020507" pitchFamily="18" charset="2"/>
              </a:rPr>
              <a:t></a:t>
            </a:r>
            <a:r>
              <a:rPr lang="en-US" altLang="zh-CN" i="1"/>
              <a:t>V</a:t>
            </a:r>
            <a:r>
              <a:rPr lang="en-US" altLang="zh-CN" baseline="-25000"/>
              <a:t>2</a:t>
            </a:r>
            <a:r>
              <a:rPr lang="en-US" altLang="zh-CN"/>
              <a:t>=</a:t>
            </a:r>
            <a:r>
              <a:rPr lang="en-US" altLang="zh-CN">
                <a:sym typeface="Symbol" panose="05050102010706020507" pitchFamily="18" charset="2"/>
              </a:rPr>
              <a:t></a:t>
            </a:r>
            <a:r>
              <a:rPr lang="zh-CN" altLang="en-US"/>
              <a:t>，由握手定理可知</a:t>
            </a:r>
          </a:p>
          <a:p>
            <a:pPr eaLnBrk="1" hangingPunct="1">
              <a:lnSpc>
                <a:spcPct val="150000"/>
              </a:lnSpc>
            </a:pPr>
            <a:endParaRPr lang="zh-CN" altLang="en-US"/>
          </a:p>
          <a:p>
            <a:pPr eaLnBrk="1" hangingPunct="1">
              <a:lnSpc>
                <a:spcPct val="150000"/>
              </a:lnSpc>
            </a:pPr>
            <a:endParaRPr lang="zh-CN" altLang="en-US"/>
          </a:p>
          <a:p>
            <a:pPr eaLnBrk="1" hangingPunct="1">
              <a:lnSpc>
                <a:spcPct val="150000"/>
              </a:lnSpc>
            </a:pPr>
            <a:r>
              <a:rPr lang="zh-CN" altLang="en-US"/>
              <a:t>由于</a:t>
            </a:r>
            <a:r>
              <a:rPr lang="en-US" altLang="zh-CN"/>
              <a:t>2</a:t>
            </a:r>
            <a:r>
              <a:rPr lang="en-US" altLang="zh-CN" i="1"/>
              <a:t>m</a:t>
            </a:r>
            <a:r>
              <a:rPr lang="en-US" altLang="zh-CN"/>
              <a:t>,             </a:t>
            </a:r>
            <a:r>
              <a:rPr lang="zh-CN" altLang="en-US"/>
              <a:t>均为偶数，所以            为偶数，但因为</a:t>
            </a:r>
            <a:r>
              <a:rPr lang="en-US" altLang="zh-CN" i="1"/>
              <a:t>V</a:t>
            </a:r>
            <a:r>
              <a:rPr lang="en-US" altLang="zh-CN" baseline="-25000"/>
              <a:t>1</a:t>
            </a:r>
            <a:r>
              <a:rPr lang="zh-CN" altLang="en-US"/>
              <a:t>中顶点度数为奇数，所以</a:t>
            </a:r>
            <a:r>
              <a:rPr lang="en-US" altLang="zh-CN"/>
              <a:t>|</a:t>
            </a:r>
            <a:r>
              <a:rPr lang="en-US" altLang="zh-CN" i="1"/>
              <a:t>V</a:t>
            </a:r>
            <a:r>
              <a:rPr lang="en-US" altLang="zh-CN" baseline="-25000"/>
              <a:t>1</a:t>
            </a:r>
            <a:r>
              <a:rPr lang="en-US" altLang="zh-CN"/>
              <a:t>|</a:t>
            </a:r>
            <a:r>
              <a:rPr lang="zh-CN" altLang="en-US"/>
              <a:t>必为偶数</a:t>
            </a:r>
            <a:r>
              <a:rPr lang="en-US" altLang="zh-CN"/>
              <a:t>. </a:t>
            </a:r>
          </a:p>
        </p:txBody>
      </p:sp>
      <p:sp>
        <p:nvSpPr>
          <p:cNvPr id="27652" name="灯片编号占位符 5">
            <a:extLst>
              <a:ext uri="{FF2B5EF4-FFF2-40B4-BE49-F238E27FC236}">
                <a16:creationId xmlns:a16="http://schemas.microsoft.com/office/drawing/2014/main" id="{BE487E4F-D654-48C0-BDE9-DAC0404902B9}"/>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4C38057-034B-44F1-82C7-442F8D89FDE6}" type="slidenum">
              <a:rPr lang="en-US" altLang="zh-CN" sz="1400" b="0" smtClean="0"/>
              <a:pPr>
                <a:spcBef>
                  <a:spcPct val="0"/>
                </a:spcBef>
                <a:buClrTx/>
                <a:buFontTx/>
                <a:buNone/>
              </a:pPr>
              <a:t>12</a:t>
            </a:fld>
            <a:endParaRPr lang="en-US" altLang="zh-CN" sz="1400" b="0"/>
          </a:p>
        </p:txBody>
      </p:sp>
      <p:graphicFrame>
        <p:nvGraphicFramePr>
          <p:cNvPr id="27653" name="Object 11">
            <a:extLst>
              <a:ext uri="{FF2B5EF4-FFF2-40B4-BE49-F238E27FC236}">
                <a16:creationId xmlns:a16="http://schemas.microsoft.com/office/drawing/2014/main" id="{A592FAF8-FBE2-4625-931C-947A61506D34}"/>
              </a:ext>
            </a:extLst>
          </p:cNvPr>
          <p:cNvGraphicFramePr>
            <a:graphicFrameLocks noChangeAspect="1"/>
          </p:cNvGraphicFramePr>
          <p:nvPr/>
        </p:nvGraphicFramePr>
        <p:xfrm>
          <a:off x="2836863" y="4365625"/>
          <a:ext cx="3883025" cy="688975"/>
        </p:xfrm>
        <a:graphic>
          <a:graphicData uri="http://schemas.openxmlformats.org/presentationml/2006/ole">
            <mc:AlternateContent xmlns:mc="http://schemas.openxmlformats.org/markup-compatibility/2006">
              <mc:Choice xmlns:v="urn:schemas-microsoft-com:vml" Requires="v">
                <p:oleObj name="公式" r:id="rId3" imgW="2095500" imgH="368300" progId="Equation.3">
                  <p:embed/>
                </p:oleObj>
              </mc:Choice>
              <mc:Fallback>
                <p:oleObj name="公式" r:id="rId3" imgW="2095500" imgH="368300"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6863" y="4365625"/>
                        <a:ext cx="3883025"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7654" name="Object 10">
            <a:extLst>
              <a:ext uri="{FF2B5EF4-FFF2-40B4-BE49-F238E27FC236}">
                <a16:creationId xmlns:a16="http://schemas.microsoft.com/office/drawing/2014/main" id="{F8396405-8AD0-4571-B1DE-435C632FF824}"/>
              </a:ext>
            </a:extLst>
          </p:cNvPr>
          <p:cNvGraphicFramePr>
            <a:graphicFrameLocks noChangeAspect="1"/>
          </p:cNvGraphicFramePr>
          <p:nvPr/>
        </p:nvGraphicFramePr>
        <p:xfrm>
          <a:off x="1847850" y="5373688"/>
          <a:ext cx="931863" cy="660400"/>
        </p:xfrm>
        <a:graphic>
          <a:graphicData uri="http://schemas.openxmlformats.org/presentationml/2006/ole">
            <mc:AlternateContent xmlns:mc="http://schemas.openxmlformats.org/markup-compatibility/2006">
              <mc:Choice xmlns:v="urn:schemas-microsoft-com:vml" Requires="v">
                <p:oleObj name="公式" r:id="rId5" imgW="520700" imgH="368300" progId="Equation.3">
                  <p:embed/>
                </p:oleObj>
              </mc:Choice>
              <mc:Fallback>
                <p:oleObj name="公式" r:id="rId5" imgW="520700" imgH="3683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47850" y="5373688"/>
                        <a:ext cx="931863"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7655" name="Object 9">
            <a:extLst>
              <a:ext uri="{FF2B5EF4-FFF2-40B4-BE49-F238E27FC236}">
                <a16:creationId xmlns:a16="http://schemas.microsoft.com/office/drawing/2014/main" id="{17CD9078-3CDC-469B-BC1A-EE920E895E2E}"/>
              </a:ext>
            </a:extLst>
          </p:cNvPr>
          <p:cNvGraphicFramePr>
            <a:graphicFrameLocks noChangeAspect="1"/>
          </p:cNvGraphicFramePr>
          <p:nvPr/>
        </p:nvGraphicFramePr>
        <p:xfrm>
          <a:off x="4943475" y="5421313"/>
          <a:ext cx="892175" cy="631825"/>
        </p:xfrm>
        <a:graphic>
          <a:graphicData uri="http://schemas.openxmlformats.org/presentationml/2006/ole">
            <mc:AlternateContent xmlns:mc="http://schemas.openxmlformats.org/markup-compatibility/2006">
              <mc:Choice xmlns:v="urn:schemas-microsoft-com:vml" Requires="v">
                <p:oleObj name="公式" r:id="rId7" imgW="520700" imgH="368300" progId="Equation.3">
                  <p:embed/>
                </p:oleObj>
              </mc:Choice>
              <mc:Fallback>
                <p:oleObj name="公式" r:id="rId7" imgW="520700" imgH="3683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43475" y="5421313"/>
                        <a:ext cx="892175"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656" name="Rectangle 12">
            <a:extLst>
              <a:ext uri="{FF2B5EF4-FFF2-40B4-BE49-F238E27FC236}">
                <a16:creationId xmlns:a16="http://schemas.microsoft.com/office/drawing/2014/main" id="{ACECD8E4-D540-4AAE-A18A-1AEFE10F5E12}"/>
              </a:ext>
            </a:extLst>
          </p:cNvPr>
          <p:cNvSpPr>
            <a:spLocks noChangeArrowheads="1"/>
          </p:cNvSpPr>
          <p:nvPr/>
        </p:nvSpPr>
        <p:spPr bwMode="auto">
          <a:xfrm>
            <a:off x="1524000" y="231457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zh-CN" sz="1800" b="0"/>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a:extLst>
              <a:ext uri="{FF2B5EF4-FFF2-40B4-BE49-F238E27FC236}">
                <a16:creationId xmlns:a16="http://schemas.microsoft.com/office/drawing/2014/main" id="{135889D9-49D4-4680-93E6-6FE47642647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92FA2AC-D67D-49D8-BF25-58E425D1D008}"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13</a:t>
            </a:fld>
            <a:endParaRPr lang="en-US" altLang="zh-CN" sz="1400" b="0">
              <a:latin typeface="Times New Roman" panose="02020603050405020304" pitchFamily="18" charset="0"/>
              <a:ea typeface="楷体" panose="02010609060101010101" pitchFamily="49" charset="-122"/>
            </a:endParaRPr>
          </a:p>
        </p:txBody>
      </p:sp>
      <p:sp>
        <p:nvSpPr>
          <p:cNvPr id="29699" name="Rectangle 2">
            <a:extLst>
              <a:ext uri="{FF2B5EF4-FFF2-40B4-BE49-F238E27FC236}">
                <a16:creationId xmlns:a16="http://schemas.microsoft.com/office/drawing/2014/main" id="{E7498717-75CA-419F-A666-3A0108B2FBB7}"/>
              </a:ext>
            </a:extLst>
          </p:cNvPr>
          <p:cNvSpPr>
            <a:spLocks noChangeArrowheads="1"/>
          </p:cNvSpPr>
          <p:nvPr/>
        </p:nvSpPr>
        <p:spPr bwMode="auto">
          <a:xfrm>
            <a:off x="407988" y="1196975"/>
            <a:ext cx="11174412"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rgbClr val="69B3F1"/>
              </a:buClr>
              <a:buFont typeface="Wingdings" panose="05000000000000000000" pitchFamily="2" charset="2"/>
              <a:tabLst>
                <a:tab pos="342900" algn="l"/>
              </a:tabLst>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tabLst>
                <a:tab pos="342900" algn="l"/>
              </a:tabLst>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tabLst>
                <a:tab pos="342900" algn="l"/>
              </a:tabLst>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tabLst>
                <a:tab pos="342900" algn="l"/>
              </a:tabLst>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tabLst>
                <a:tab pos="342900" algn="l"/>
              </a:tabLst>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tabLst>
                <a:tab pos="342900" algn="l"/>
              </a:tabLst>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tabLst>
                <a:tab pos="342900" algn="l"/>
              </a:tabLst>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tabLst>
                <a:tab pos="342900" algn="l"/>
              </a:tabLst>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tabLst>
                <a:tab pos="342900" algn="l"/>
              </a:tabLst>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spcBef>
                <a:spcPct val="0"/>
              </a:spcBef>
              <a:buClrTx/>
              <a:buFontTx/>
              <a:buNone/>
            </a:pPr>
            <a:r>
              <a:rPr lang="zh-CN" altLang="en-US">
                <a:solidFill>
                  <a:srgbClr val="A50021"/>
                </a:solidFill>
                <a:latin typeface="Times New Roman" panose="02020603050405020304" pitchFamily="18" charset="0"/>
                <a:ea typeface="楷体" panose="02010609060101010101" pitchFamily="49" charset="-122"/>
              </a:rPr>
              <a:t>例</a:t>
            </a:r>
            <a:r>
              <a:rPr lang="en-US" altLang="zh-CN">
                <a:solidFill>
                  <a:srgbClr val="A50021"/>
                </a:solidFill>
                <a:latin typeface="Times New Roman" panose="02020603050405020304" pitchFamily="18" charset="0"/>
                <a:ea typeface="楷体" panose="02010609060101010101" pitchFamily="49" charset="-122"/>
              </a:rPr>
              <a:t>1</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无向图</a:t>
            </a:r>
            <a:r>
              <a:rPr lang="en-US" altLang="zh-CN" i="1">
                <a:latin typeface="Times New Roman" panose="02020603050405020304" pitchFamily="18" charset="0"/>
                <a:ea typeface="楷体" panose="02010609060101010101" pitchFamily="49" charset="-122"/>
              </a:rPr>
              <a:t>G</a:t>
            </a:r>
            <a:r>
              <a:rPr lang="zh-CN" altLang="en-US">
                <a:latin typeface="Times New Roman" panose="02020603050405020304" pitchFamily="18" charset="0"/>
                <a:ea typeface="楷体" panose="02010609060101010101" pitchFamily="49" charset="-122"/>
              </a:rPr>
              <a:t>有</a:t>
            </a:r>
            <a:r>
              <a:rPr lang="en-US" altLang="zh-CN">
                <a:latin typeface="Times New Roman" panose="02020603050405020304" pitchFamily="18" charset="0"/>
                <a:ea typeface="楷体" panose="02010609060101010101" pitchFamily="49" charset="-122"/>
              </a:rPr>
              <a:t>16</a:t>
            </a:r>
            <a:r>
              <a:rPr lang="zh-CN" altLang="en-US">
                <a:latin typeface="Times New Roman" panose="02020603050405020304" pitchFamily="18" charset="0"/>
                <a:ea typeface="楷体" panose="02010609060101010101" pitchFamily="49" charset="-122"/>
              </a:rPr>
              <a:t>条边，</a:t>
            </a:r>
            <a:r>
              <a:rPr lang="en-US" altLang="zh-CN">
                <a:latin typeface="Times New Roman" panose="02020603050405020304" pitchFamily="18" charset="0"/>
                <a:ea typeface="楷体" panose="02010609060101010101" pitchFamily="49" charset="-122"/>
              </a:rPr>
              <a:t>3</a:t>
            </a:r>
            <a:r>
              <a:rPr lang="zh-CN" altLang="en-US">
                <a:latin typeface="Times New Roman" panose="02020603050405020304" pitchFamily="18" charset="0"/>
                <a:ea typeface="楷体" panose="02010609060101010101" pitchFamily="49" charset="-122"/>
              </a:rPr>
              <a:t>个</a:t>
            </a:r>
            <a:r>
              <a:rPr lang="en-US" altLang="zh-CN">
                <a:latin typeface="Times New Roman" panose="02020603050405020304" pitchFamily="18" charset="0"/>
                <a:ea typeface="楷体" panose="02010609060101010101" pitchFamily="49" charset="-122"/>
              </a:rPr>
              <a:t>4</a:t>
            </a:r>
            <a:r>
              <a:rPr lang="zh-CN" altLang="en-US">
                <a:latin typeface="Times New Roman" panose="02020603050405020304" pitchFamily="18" charset="0"/>
                <a:ea typeface="楷体" panose="02010609060101010101" pitchFamily="49" charset="-122"/>
              </a:rPr>
              <a:t>度顶点，</a:t>
            </a:r>
            <a:r>
              <a:rPr lang="en-US" altLang="zh-CN">
                <a:latin typeface="Times New Roman" panose="02020603050405020304" pitchFamily="18" charset="0"/>
                <a:ea typeface="楷体" panose="02010609060101010101" pitchFamily="49" charset="-122"/>
              </a:rPr>
              <a:t>4</a:t>
            </a:r>
            <a:r>
              <a:rPr lang="zh-CN" altLang="en-US">
                <a:latin typeface="Times New Roman" panose="02020603050405020304" pitchFamily="18" charset="0"/>
                <a:ea typeface="楷体" panose="02010609060101010101" pitchFamily="49" charset="-122"/>
              </a:rPr>
              <a:t>个</a:t>
            </a:r>
            <a:r>
              <a:rPr lang="en-US" altLang="zh-CN">
                <a:latin typeface="Times New Roman" panose="02020603050405020304" pitchFamily="18" charset="0"/>
                <a:ea typeface="楷体" panose="02010609060101010101" pitchFamily="49" charset="-122"/>
              </a:rPr>
              <a:t>3</a:t>
            </a:r>
            <a:r>
              <a:rPr lang="zh-CN" altLang="en-US">
                <a:latin typeface="Times New Roman" panose="02020603050405020304" pitchFamily="18" charset="0"/>
                <a:ea typeface="楷体" panose="02010609060101010101" pitchFamily="49" charset="-122"/>
              </a:rPr>
              <a:t>度顶点，其余顶点度数均小于</a:t>
            </a:r>
            <a:r>
              <a:rPr lang="en-US" altLang="zh-CN">
                <a:latin typeface="Times New Roman" panose="02020603050405020304" pitchFamily="18" charset="0"/>
                <a:ea typeface="楷体" panose="02010609060101010101" pitchFamily="49" charset="-122"/>
              </a:rPr>
              <a:t>3</a:t>
            </a:r>
            <a:r>
              <a:rPr lang="zh-CN" altLang="en-US">
                <a:latin typeface="Times New Roman" panose="02020603050405020304" pitchFamily="18" charset="0"/>
                <a:ea typeface="楷体" panose="02010609060101010101" pitchFamily="49" charset="-122"/>
              </a:rPr>
              <a:t>，问</a:t>
            </a:r>
            <a:r>
              <a:rPr lang="en-US" altLang="zh-CN" i="1">
                <a:latin typeface="Times New Roman" panose="02020603050405020304" pitchFamily="18" charset="0"/>
                <a:ea typeface="楷体" panose="02010609060101010101" pitchFamily="49" charset="-122"/>
              </a:rPr>
              <a:t>G</a:t>
            </a:r>
            <a:r>
              <a:rPr lang="zh-CN" altLang="en-US">
                <a:latin typeface="Times New Roman" panose="02020603050405020304" pitchFamily="18" charset="0"/>
                <a:ea typeface="楷体" panose="02010609060101010101" pitchFamily="49" charset="-122"/>
              </a:rPr>
              <a:t>的阶数</a:t>
            </a:r>
            <a:r>
              <a:rPr lang="en-US" altLang="zh-CN" i="1">
                <a:latin typeface="Times New Roman" panose="02020603050405020304" pitchFamily="18" charset="0"/>
                <a:ea typeface="楷体" panose="02010609060101010101" pitchFamily="49" charset="-122"/>
              </a:rPr>
              <a:t>n</a:t>
            </a:r>
            <a:r>
              <a:rPr lang="zh-CN" altLang="en-US">
                <a:solidFill>
                  <a:srgbClr val="FF0000"/>
                </a:solidFill>
                <a:latin typeface="Times New Roman" panose="02020603050405020304" pitchFamily="18" charset="0"/>
                <a:ea typeface="楷体" panose="02010609060101010101" pitchFamily="49" charset="-122"/>
              </a:rPr>
              <a:t>至少</a:t>
            </a:r>
            <a:r>
              <a:rPr lang="zh-CN" altLang="en-US">
                <a:latin typeface="Times New Roman" panose="02020603050405020304" pitchFamily="18" charset="0"/>
                <a:ea typeface="楷体" panose="02010609060101010101" pitchFamily="49" charset="-122"/>
              </a:rPr>
              <a:t>为多少？</a:t>
            </a:r>
          </a:p>
        </p:txBody>
      </p:sp>
      <p:sp>
        <p:nvSpPr>
          <p:cNvPr id="29700" name="Rectangle 3">
            <a:extLst>
              <a:ext uri="{FF2B5EF4-FFF2-40B4-BE49-F238E27FC236}">
                <a16:creationId xmlns:a16="http://schemas.microsoft.com/office/drawing/2014/main" id="{B7728848-580E-4644-83EB-5CDA130C0B40}"/>
              </a:ext>
            </a:extLst>
          </p:cNvPr>
          <p:cNvSpPr>
            <a:spLocks noChangeArrowheads="1"/>
          </p:cNvSpPr>
          <p:nvPr/>
        </p:nvSpPr>
        <p:spPr bwMode="auto">
          <a:xfrm>
            <a:off x="982663" y="2276475"/>
            <a:ext cx="7561262"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spcBef>
                <a:spcPct val="0"/>
              </a:spcBef>
              <a:buClrTx/>
              <a:buFontTx/>
              <a:buNone/>
            </a:pPr>
            <a:r>
              <a:rPr lang="zh-CN" altLang="en-US">
                <a:latin typeface="Times New Roman" panose="02020603050405020304" pitchFamily="18" charset="0"/>
                <a:ea typeface="楷体" panose="02010609060101010101" pitchFamily="49" charset="-122"/>
              </a:rPr>
              <a:t>解    本题的关键是应用握手定理</a:t>
            </a:r>
            <a:r>
              <a:rPr lang="en-US" altLang="zh-CN">
                <a:latin typeface="Times New Roman" panose="02020603050405020304" pitchFamily="18" charset="0"/>
                <a:ea typeface="楷体" panose="02010609060101010101" pitchFamily="49" charset="-122"/>
              </a:rPr>
              <a:t>. </a:t>
            </a:r>
          </a:p>
          <a:p>
            <a:pPr eaLnBrk="1" hangingPunct="1">
              <a:lnSpc>
                <a:spcPct val="150000"/>
              </a:lnSpc>
              <a:spcBef>
                <a:spcPct val="0"/>
              </a:spcBef>
              <a:buClrTx/>
              <a:buFontTx/>
              <a:buNone/>
            </a:pPr>
            <a:r>
              <a:rPr lang="zh-CN" altLang="en-US">
                <a:latin typeface="Times New Roman" panose="02020603050405020304" pitchFamily="18" charset="0"/>
                <a:ea typeface="楷体" panose="02010609060101010101" pitchFamily="49" charset="-122"/>
              </a:rPr>
              <a:t>设除</a:t>
            </a:r>
            <a:r>
              <a:rPr lang="en-US" altLang="zh-CN">
                <a:latin typeface="Times New Roman" panose="02020603050405020304" pitchFamily="18" charset="0"/>
                <a:ea typeface="楷体" panose="02010609060101010101" pitchFamily="49" charset="-122"/>
              </a:rPr>
              <a:t>3</a:t>
            </a:r>
            <a:r>
              <a:rPr lang="zh-CN" altLang="en-US">
                <a:latin typeface="Times New Roman" panose="02020603050405020304" pitchFamily="18" charset="0"/>
                <a:ea typeface="楷体" panose="02010609060101010101" pitchFamily="49" charset="-122"/>
              </a:rPr>
              <a:t>度与</a:t>
            </a:r>
            <a:r>
              <a:rPr lang="en-US" altLang="zh-CN">
                <a:latin typeface="Times New Roman" panose="02020603050405020304" pitchFamily="18" charset="0"/>
                <a:ea typeface="楷体" panose="02010609060101010101" pitchFamily="49" charset="-122"/>
              </a:rPr>
              <a:t>4</a:t>
            </a:r>
            <a:r>
              <a:rPr lang="zh-CN" altLang="en-US">
                <a:latin typeface="Times New Roman" panose="02020603050405020304" pitchFamily="18" charset="0"/>
                <a:ea typeface="楷体" panose="02010609060101010101" pitchFamily="49" charset="-122"/>
              </a:rPr>
              <a:t>度顶点外，还有</a:t>
            </a:r>
            <a:r>
              <a:rPr lang="en-US" altLang="zh-CN" i="1">
                <a:latin typeface="Times New Roman" panose="02020603050405020304" pitchFamily="18" charset="0"/>
                <a:ea typeface="楷体" panose="02010609060101010101" pitchFamily="49" charset="-122"/>
              </a:rPr>
              <a:t>x</a:t>
            </a:r>
            <a:r>
              <a:rPr lang="zh-CN" altLang="en-US">
                <a:latin typeface="Times New Roman" panose="02020603050405020304" pitchFamily="18" charset="0"/>
                <a:ea typeface="楷体" panose="02010609060101010101" pitchFamily="49" charset="-122"/>
              </a:rPr>
              <a:t>个顶点</a:t>
            </a:r>
            <a:r>
              <a:rPr lang="en-US" altLang="zh-CN" i="1">
                <a:latin typeface="Times New Roman" panose="02020603050405020304" pitchFamily="18" charset="0"/>
                <a:ea typeface="楷体" panose="02010609060101010101" pitchFamily="49" charset="-122"/>
              </a:rPr>
              <a:t>v</a:t>
            </a:r>
            <a:r>
              <a:rPr lang="en-US" altLang="zh-CN" baseline="-25000">
                <a:latin typeface="Times New Roman" panose="02020603050405020304" pitchFamily="18" charset="0"/>
                <a:ea typeface="楷体" panose="02010609060101010101" pitchFamily="49" charset="-122"/>
              </a:rPr>
              <a:t>1</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v</a:t>
            </a:r>
            <a:r>
              <a:rPr lang="en-US" altLang="zh-CN" baseline="-25000">
                <a:latin typeface="Times New Roman" panose="02020603050405020304" pitchFamily="18" charset="0"/>
                <a:ea typeface="楷体" panose="02010609060101010101" pitchFamily="49" charset="-122"/>
              </a:rPr>
              <a:t>2</a:t>
            </a:r>
            <a:r>
              <a:rPr lang="en-US" altLang="zh-CN">
                <a:latin typeface="Times New Roman" panose="02020603050405020304" pitchFamily="18" charset="0"/>
                <a:ea typeface="楷体" panose="02010609060101010101" pitchFamily="49" charset="-122"/>
              </a:rPr>
              <a:t>, …, </a:t>
            </a:r>
            <a:r>
              <a:rPr lang="en-US" altLang="zh-CN" i="1">
                <a:latin typeface="Times New Roman" panose="02020603050405020304" pitchFamily="18" charset="0"/>
                <a:ea typeface="楷体" panose="02010609060101010101" pitchFamily="49" charset="-122"/>
              </a:rPr>
              <a:t>v</a:t>
            </a:r>
            <a:r>
              <a:rPr lang="en-US" altLang="zh-CN" i="1" baseline="-25000">
                <a:latin typeface="Times New Roman" panose="02020603050405020304" pitchFamily="18" charset="0"/>
                <a:ea typeface="楷体" panose="02010609060101010101" pitchFamily="49" charset="-122"/>
              </a:rPr>
              <a:t>x</a:t>
            </a:r>
            <a:r>
              <a:rPr lang="zh-CN" altLang="en-US">
                <a:latin typeface="Times New Roman" panose="02020603050405020304" pitchFamily="18" charset="0"/>
                <a:ea typeface="楷体" panose="02010609060101010101" pitchFamily="49" charset="-122"/>
              </a:rPr>
              <a:t>， 则  </a:t>
            </a:r>
          </a:p>
          <a:p>
            <a:pPr eaLnBrk="1" hangingPunct="1">
              <a:lnSpc>
                <a:spcPct val="150000"/>
              </a:lnSpc>
              <a:spcBef>
                <a:spcPct val="0"/>
              </a:spcBef>
              <a:buClrTx/>
              <a:buFontTx/>
              <a:buNone/>
            </a:pPr>
            <a:r>
              <a:rPr lang="zh-CN" altLang="en-US">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d</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v</a:t>
            </a:r>
            <a:r>
              <a:rPr lang="en-US" altLang="zh-CN" i="1" baseline="-25000">
                <a:latin typeface="Times New Roman" panose="02020603050405020304" pitchFamily="18" charset="0"/>
                <a:ea typeface="楷体" panose="02010609060101010101" pitchFamily="49" charset="-122"/>
              </a:rPr>
              <a:t>i</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a:latin typeface="Times New Roman" panose="02020603050405020304" pitchFamily="18" charset="0"/>
                <a:ea typeface="楷体" panose="02010609060101010101" pitchFamily="49" charset="-122"/>
              </a:rPr>
              <a:t>2</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i </a:t>
            </a:r>
            <a:r>
              <a:rPr lang="en-US" altLang="zh-CN">
                <a:latin typeface="Times New Roman" panose="02020603050405020304" pitchFamily="18" charset="0"/>
                <a:ea typeface="楷体" panose="02010609060101010101" pitchFamily="49" charset="-122"/>
                <a:sym typeface="Symbol" panose="05050102010706020507" pitchFamily="18" charset="2"/>
              </a:rPr>
              <a:t>=1, 2, …, </a:t>
            </a:r>
            <a:r>
              <a:rPr lang="en-US" altLang="zh-CN" i="1">
                <a:latin typeface="Times New Roman" panose="02020603050405020304" pitchFamily="18" charset="0"/>
                <a:ea typeface="楷体" panose="02010609060101010101" pitchFamily="49" charset="-122"/>
                <a:sym typeface="Symbol" panose="05050102010706020507" pitchFamily="18" charset="2"/>
              </a:rPr>
              <a:t>x</a:t>
            </a:r>
            <a:r>
              <a:rPr lang="zh-CN" altLang="en-US">
                <a:latin typeface="Times New Roman" panose="02020603050405020304" pitchFamily="18" charset="0"/>
                <a:ea typeface="楷体" panose="02010609060101010101" pitchFamily="49" charset="-122"/>
                <a:sym typeface="Symbol" panose="05050102010706020507" pitchFamily="18" charset="2"/>
              </a:rPr>
              <a:t>，</a:t>
            </a:r>
          </a:p>
          <a:p>
            <a:pPr eaLnBrk="1" hangingPunct="1">
              <a:lnSpc>
                <a:spcPct val="150000"/>
              </a:lnSpc>
              <a:spcBef>
                <a:spcPct val="0"/>
              </a:spcBef>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于是得不等式</a:t>
            </a:r>
          </a:p>
          <a:p>
            <a:pPr eaLnBrk="1" hangingPunct="1">
              <a:lnSpc>
                <a:spcPct val="150000"/>
              </a:lnSpc>
              <a:spcBef>
                <a:spcPct val="0"/>
              </a:spcBef>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                 </a:t>
            </a:r>
            <a:r>
              <a:rPr lang="en-US" altLang="zh-CN">
                <a:latin typeface="Times New Roman" panose="02020603050405020304" pitchFamily="18" charset="0"/>
                <a:ea typeface="楷体" panose="02010609060101010101" pitchFamily="49" charset="-122"/>
                <a:sym typeface="Symbol" panose="05050102010706020507" pitchFamily="18" charset="2"/>
              </a:rPr>
              <a:t>32 </a:t>
            </a:r>
            <a:r>
              <a:rPr lang="en-US" altLang="zh-CN">
                <a:latin typeface="Times New Roman" panose="02020603050405020304" pitchFamily="18" charset="0"/>
                <a:ea typeface="楷体" panose="02010609060101010101" pitchFamily="49" charset="-122"/>
              </a:rPr>
              <a:t> 24+2</a:t>
            </a:r>
            <a:r>
              <a:rPr lang="en-US" altLang="zh-CN" i="1">
                <a:latin typeface="Times New Roman" panose="02020603050405020304" pitchFamily="18" charset="0"/>
                <a:ea typeface="楷体" panose="02010609060101010101" pitchFamily="49" charset="-122"/>
                <a:sym typeface="Symbol" panose="05050102010706020507" pitchFamily="18" charset="2"/>
              </a:rPr>
              <a:t>x</a:t>
            </a:r>
            <a:endParaRPr lang="en-US" altLang="zh-CN">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150000"/>
              </a:lnSpc>
              <a:spcBef>
                <a:spcPct val="0"/>
              </a:spcBef>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得 </a:t>
            </a:r>
            <a:r>
              <a:rPr lang="en-US" altLang="zh-CN" i="1">
                <a:latin typeface="Times New Roman" panose="02020603050405020304" pitchFamily="18" charset="0"/>
                <a:ea typeface="楷体" panose="02010609060101010101" pitchFamily="49" charset="-122"/>
                <a:sym typeface="Symbol" panose="05050102010706020507" pitchFamily="18" charset="2"/>
              </a:rPr>
              <a:t>x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4, </a:t>
            </a:r>
            <a:r>
              <a:rPr lang="zh-CN" altLang="en-US">
                <a:latin typeface="Times New Roman" panose="02020603050405020304" pitchFamily="18" charset="0"/>
                <a:ea typeface="楷体" panose="02010609060101010101" pitchFamily="49" charset="-122"/>
                <a:sym typeface="Symbol" panose="05050102010706020507" pitchFamily="18" charset="2"/>
              </a:rPr>
              <a:t>阶数 </a:t>
            </a:r>
            <a:r>
              <a:rPr lang="en-US" altLang="zh-CN" i="1">
                <a:latin typeface="Times New Roman" panose="02020603050405020304" pitchFamily="18" charset="0"/>
                <a:ea typeface="楷体" panose="02010609060101010101" pitchFamily="49" charset="-122"/>
                <a:sym typeface="Symbol" panose="05050102010706020507" pitchFamily="18" charset="2"/>
              </a:rPr>
              <a:t>n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4+4+3=11. </a:t>
            </a:r>
            <a:endParaRPr lang="en-US" altLang="zh-CN">
              <a:latin typeface="Times New Roman" panose="02020603050405020304" pitchFamily="18" charset="0"/>
              <a:ea typeface="楷体" panose="02010609060101010101" pitchFamily="49" charset="-122"/>
              <a:sym typeface="Symbol" panose="05050102010706020507" pitchFamily="18" charset="2"/>
            </a:endParaRPr>
          </a:p>
          <a:p>
            <a:pPr>
              <a:lnSpc>
                <a:spcPct val="150000"/>
              </a:lnSpc>
              <a:spcBef>
                <a:spcPct val="0"/>
              </a:spcBef>
              <a:buClrTx/>
              <a:buFontTx/>
              <a:buNone/>
            </a:pPr>
            <a:endParaRPr lang="en-US" altLang="zh-CN" sz="100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endParaRPr>
          </a:p>
        </p:txBody>
      </p:sp>
      <p:sp>
        <p:nvSpPr>
          <p:cNvPr id="29701" name="Rectangle 4">
            <a:extLst>
              <a:ext uri="{FF2B5EF4-FFF2-40B4-BE49-F238E27FC236}">
                <a16:creationId xmlns:a16="http://schemas.microsoft.com/office/drawing/2014/main" id="{492C28EE-0254-4993-AFEE-8AB8CC974F52}"/>
              </a:ext>
            </a:extLst>
          </p:cNvPr>
          <p:cNvSpPr>
            <a:spLocks noChangeArrowheads="1"/>
          </p:cNvSpPr>
          <p:nvPr/>
        </p:nvSpPr>
        <p:spPr bwMode="auto">
          <a:xfrm>
            <a:off x="3503613"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握手定理应用</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a:extLst>
              <a:ext uri="{FF2B5EF4-FFF2-40B4-BE49-F238E27FC236}">
                <a16:creationId xmlns:a16="http://schemas.microsoft.com/office/drawing/2014/main" id="{EEE21652-2A04-4D96-BA81-94A3F9051770}"/>
              </a:ext>
            </a:extLst>
          </p:cNvPr>
          <p:cNvSpPr>
            <a:spLocks noGrp="1" noChangeArrowheads="1"/>
          </p:cNvSpPr>
          <p:nvPr>
            <p:ph type="title"/>
          </p:nvPr>
        </p:nvSpPr>
        <p:spPr/>
        <p:txBody>
          <a:bodyPr/>
          <a:lstStyle/>
          <a:p>
            <a:pPr eaLnBrk="1" hangingPunct="1"/>
            <a:r>
              <a:rPr lang="zh-CN" altLang="en-US"/>
              <a:t>图的度数列</a:t>
            </a:r>
          </a:p>
        </p:txBody>
      </p:sp>
      <p:sp>
        <p:nvSpPr>
          <p:cNvPr id="31747" name="Rectangle 8">
            <a:extLst>
              <a:ext uri="{FF2B5EF4-FFF2-40B4-BE49-F238E27FC236}">
                <a16:creationId xmlns:a16="http://schemas.microsoft.com/office/drawing/2014/main" id="{9DBE08EA-287D-4F9C-A879-6090A736D9B8}"/>
              </a:ext>
            </a:extLst>
          </p:cNvPr>
          <p:cNvSpPr>
            <a:spLocks noGrp="1" noChangeArrowheads="1"/>
          </p:cNvSpPr>
          <p:nvPr>
            <p:ph idx="1"/>
          </p:nvPr>
        </p:nvSpPr>
        <p:spPr>
          <a:xfrm>
            <a:off x="479425" y="1196975"/>
            <a:ext cx="11233150" cy="5400675"/>
          </a:xfrm>
        </p:spPr>
        <p:txBody>
          <a:bodyPr/>
          <a:lstStyle/>
          <a:p>
            <a:pPr marL="457200" indent="-457200" eaLnBrk="1" hangingPunct="1">
              <a:lnSpc>
                <a:spcPct val="150000"/>
              </a:lnSpc>
            </a:pPr>
            <a:r>
              <a:rPr lang="en-US" altLang="zh-CN"/>
              <a:t>1 .</a:t>
            </a:r>
            <a:r>
              <a:rPr lang="en-US" altLang="zh-CN" i="1"/>
              <a:t> V</a:t>
            </a:r>
            <a:r>
              <a:rPr lang="en-US" altLang="zh-CN"/>
              <a:t>={</a:t>
            </a:r>
            <a:r>
              <a:rPr lang="en-US" altLang="zh-CN" i="1"/>
              <a:t>v</a:t>
            </a:r>
            <a:r>
              <a:rPr lang="en-US" altLang="zh-CN" baseline="-25000"/>
              <a:t>1</a:t>
            </a:r>
            <a:r>
              <a:rPr lang="en-US" altLang="zh-CN"/>
              <a:t>, </a:t>
            </a:r>
            <a:r>
              <a:rPr lang="en-US" altLang="zh-CN" i="1"/>
              <a:t>v</a:t>
            </a:r>
            <a:r>
              <a:rPr lang="en-US" altLang="zh-CN" baseline="-25000"/>
              <a:t>2</a:t>
            </a:r>
            <a:r>
              <a:rPr lang="en-US" altLang="zh-CN"/>
              <a:t>, …, </a:t>
            </a:r>
            <a:r>
              <a:rPr lang="en-US" altLang="zh-CN" i="1"/>
              <a:t>v</a:t>
            </a:r>
            <a:r>
              <a:rPr lang="en-US" altLang="zh-CN" i="1" baseline="-25000"/>
              <a:t>n</a:t>
            </a:r>
            <a:r>
              <a:rPr lang="en-US" altLang="zh-CN"/>
              <a:t>}</a:t>
            </a:r>
            <a:r>
              <a:rPr lang="zh-CN" altLang="en-US"/>
              <a:t>为无向图</a:t>
            </a:r>
            <a:r>
              <a:rPr lang="en-US" altLang="zh-CN" i="1"/>
              <a:t>G</a:t>
            </a:r>
            <a:r>
              <a:rPr lang="zh-CN" altLang="en-US"/>
              <a:t>的顶点集，称</a:t>
            </a:r>
            <a:r>
              <a:rPr lang="en-US" altLang="zh-CN" i="1"/>
              <a:t>d</a:t>
            </a:r>
            <a:r>
              <a:rPr lang="en-US" altLang="zh-CN"/>
              <a:t>(</a:t>
            </a:r>
            <a:r>
              <a:rPr lang="en-US" altLang="zh-CN" i="1"/>
              <a:t>v</a:t>
            </a:r>
            <a:r>
              <a:rPr lang="en-US" altLang="zh-CN" baseline="-25000"/>
              <a:t>1</a:t>
            </a:r>
            <a:r>
              <a:rPr lang="en-US" altLang="zh-CN"/>
              <a:t>), </a:t>
            </a:r>
            <a:r>
              <a:rPr lang="en-US" altLang="zh-CN" i="1"/>
              <a:t>d</a:t>
            </a:r>
            <a:r>
              <a:rPr lang="en-US" altLang="zh-CN"/>
              <a:t>(</a:t>
            </a:r>
            <a:r>
              <a:rPr lang="en-US" altLang="zh-CN" i="1"/>
              <a:t>v</a:t>
            </a:r>
            <a:r>
              <a:rPr lang="en-US" altLang="zh-CN" baseline="-25000"/>
              <a:t>2</a:t>
            </a:r>
            <a:r>
              <a:rPr lang="en-US" altLang="zh-CN"/>
              <a:t>), …, </a:t>
            </a:r>
            <a:r>
              <a:rPr lang="en-US" altLang="zh-CN" i="1"/>
              <a:t>d</a:t>
            </a:r>
            <a:r>
              <a:rPr lang="en-US" altLang="zh-CN"/>
              <a:t>(</a:t>
            </a:r>
            <a:r>
              <a:rPr lang="en-US" altLang="zh-CN" i="1"/>
              <a:t>v</a:t>
            </a:r>
            <a:r>
              <a:rPr lang="en-US" altLang="zh-CN" i="1" baseline="-25000"/>
              <a:t>n</a:t>
            </a:r>
            <a:r>
              <a:rPr lang="en-US" altLang="zh-CN"/>
              <a:t>)</a:t>
            </a:r>
            <a:r>
              <a:rPr lang="zh-CN" altLang="en-US"/>
              <a:t>为</a:t>
            </a:r>
            <a:r>
              <a:rPr lang="en-US" altLang="zh-CN" i="1"/>
              <a:t>G</a:t>
            </a:r>
            <a:r>
              <a:rPr lang="zh-CN" altLang="en-US"/>
              <a:t>的</a:t>
            </a:r>
            <a:r>
              <a:rPr lang="zh-CN" altLang="en-US">
                <a:solidFill>
                  <a:srgbClr val="A50021"/>
                </a:solidFill>
              </a:rPr>
              <a:t>度数列</a:t>
            </a:r>
            <a:r>
              <a:rPr lang="zh-CN" altLang="en-US"/>
              <a:t>  </a:t>
            </a:r>
          </a:p>
          <a:p>
            <a:pPr marL="457200" indent="-457200" eaLnBrk="1" hangingPunct="1">
              <a:lnSpc>
                <a:spcPct val="150000"/>
              </a:lnSpc>
              <a:spcBef>
                <a:spcPct val="40000"/>
              </a:spcBef>
            </a:pPr>
            <a:r>
              <a:rPr lang="en-US" altLang="zh-CN"/>
              <a:t>2.</a:t>
            </a:r>
            <a:r>
              <a:rPr lang="en-US" altLang="zh-CN" i="1"/>
              <a:t>  V</a:t>
            </a:r>
            <a:r>
              <a:rPr lang="en-US" altLang="zh-CN"/>
              <a:t>={</a:t>
            </a:r>
            <a:r>
              <a:rPr lang="en-US" altLang="zh-CN" i="1"/>
              <a:t>v</a:t>
            </a:r>
            <a:r>
              <a:rPr lang="en-US" altLang="zh-CN" baseline="-25000"/>
              <a:t>1</a:t>
            </a:r>
            <a:r>
              <a:rPr lang="en-US" altLang="zh-CN"/>
              <a:t>, </a:t>
            </a:r>
            <a:r>
              <a:rPr lang="en-US" altLang="zh-CN" i="1"/>
              <a:t>v</a:t>
            </a:r>
            <a:r>
              <a:rPr lang="en-US" altLang="zh-CN" baseline="-25000"/>
              <a:t>2</a:t>
            </a:r>
            <a:r>
              <a:rPr lang="en-US" altLang="zh-CN"/>
              <a:t>, …, </a:t>
            </a:r>
            <a:r>
              <a:rPr lang="en-US" altLang="zh-CN" i="1"/>
              <a:t>v</a:t>
            </a:r>
            <a:r>
              <a:rPr lang="en-US" altLang="zh-CN" i="1" baseline="-25000"/>
              <a:t>n</a:t>
            </a:r>
            <a:r>
              <a:rPr lang="en-US" altLang="zh-CN"/>
              <a:t>}</a:t>
            </a:r>
            <a:r>
              <a:rPr lang="zh-CN" altLang="en-US"/>
              <a:t>为有向图</a:t>
            </a:r>
            <a:r>
              <a:rPr lang="en-US" altLang="zh-CN" i="1"/>
              <a:t>D</a:t>
            </a:r>
            <a:r>
              <a:rPr lang="zh-CN" altLang="en-US"/>
              <a:t>的顶点集，</a:t>
            </a:r>
            <a:endParaRPr lang="zh-CN" altLang="en-US" i="1"/>
          </a:p>
          <a:p>
            <a:pPr marL="457200" indent="-457200" eaLnBrk="1" hangingPunct="1">
              <a:lnSpc>
                <a:spcPct val="150000"/>
              </a:lnSpc>
            </a:pPr>
            <a:r>
              <a:rPr lang="zh-CN" altLang="en-US" i="1"/>
              <a:t>      </a:t>
            </a:r>
            <a:r>
              <a:rPr lang="en-US" altLang="zh-CN" i="1"/>
              <a:t>D</a:t>
            </a:r>
            <a:r>
              <a:rPr lang="zh-CN" altLang="en-US"/>
              <a:t>的</a:t>
            </a:r>
            <a:r>
              <a:rPr lang="zh-CN" altLang="en-US">
                <a:solidFill>
                  <a:srgbClr val="A50021"/>
                </a:solidFill>
              </a:rPr>
              <a:t>度数列</a:t>
            </a:r>
            <a:r>
              <a:rPr lang="zh-CN" altLang="en-US"/>
              <a:t>：</a:t>
            </a:r>
            <a:r>
              <a:rPr lang="en-US" altLang="zh-CN" i="1"/>
              <a:t>d</a:t>
            </a:r>
            <a:r>
              <a:rPr lang="en-US" altLang="zh-CN"/>
              <a:t>(</a:t>
            </a:r>
            <a:r>
              <a:rPr lang="en-US" altLang="zh-CN" i="1"/>
              <a:t>v</a:t>
            </a:r>
            <a:r>
              <a:rPr lang="en-US" altLang="zh-CN" baseline="-25000"/>
              <a:t>1</a:t>
            </a:r>
            <a:r>
              <a:rPr lang="en-US" altLang="zh-CN"/>
              <a:t>), </a:t>
            </a:r>
            <a:r>
              <a:rPr lang="en-US" altLang="zh-CN" i="1"/>
              <a:t>d</a:t>
            </a:r>
            <a:r>
              <a:rPr lang="en-US" altLang="zh-CN"/>
              <a:t>(</a:t>
            </a:r>
            <a:r>
              <a:rPr lang="en-US" altLang="zh-CN" i="1"/>
              <a:t>v</a:t>
            </a:r>
            <a:r>
              <a:rPr lang="en-US" altLang="zh-CN" baseline="-25000"/>
              <a:t>2</a:t>
            </a:r>
            <a:r>
              <a:rPr lang="en-US" altLang="zh-CN"/>
              <a:t>), …, </a:t>
            </a:r>
            <a:r>
              <a:rPr lang="en-US" altLang="zh-CN" i="1"/>
              <a:t>d</a:t>
            </a:r>
            <a:r>
              <a:rPr lang="en-US" altLang="zh-CN"/>
              <a:t>(</a:t>
            </a:r>
            <a:r>
              <a:rPr lang="en-US" altLang="zh-CN" i="1"/>
              <a:t>v</a:t>
            </a:r>
            <a:r>
              <a:rPr lang="en-US" altLang="zh-CN" i="1" baseline="-25000"/>
              <a:t>n</a:t>
            </a:r>
            <a:r>
              <a:rPr lang="en-US" altLang="zh-CN"/>
              <a:t>)</a:t>
            </a:r>
            <a:endParaRPr lang="en-US" altLang="zh-CN" i="1"/>
          </a:p>
          <a:p>
            <a:pPr marL="457200" indent="-457200" eaLnBrk="1" hangingPunct="1">
              <a:lnSpc>
                <a:spcPct val="150000"/>
              </a:lnSpc>
            </a:pPr>
            <a:r>
              <a:rPr lang="en-US" altLang="zh-CN" i="1"/>
              <a:t>      D</a:t>
            </a:r>
            <a:r>
              <a:rPr lang="zh-CN" altLang="en-US"/>
              <a:t>的</a:t>
            </a:r>
            <a:r>
              <a:rPr lang="zh-CN" altLang="en-US">
                <a:solidFill>
                  <a:srgbClr val="A50021"/>
                </a:solidFill>
              </a:rPr>
              <a:t>出度列</a:t>
            </a:r>
            <a:r>
              <a:rPr lang="zh-CN" altLang="en-US"/>
              <a:t>：</a:t>
            </a:r>
            <a:r>
              <a:rPr lang="en-US" altLang="zh-CN" i="1"/>
              <a:t>d</a:t>
            </a:r>
            <a:r>
              <a:rPr lang="en-US" altLang="zh-CN" baseline="30000"/>
              <a:t>+</a:t>
            </a:r>
            <a:r>
              <a:rPr lang="en-US" altLang="zh-CN"/>
              <a:t>(</a:t>
            </a:r>
            <a:r>
              <a:rPr lang="en-US" altLang="zh-CN" i="1"/>
              <a:t>v</a:t>
            </a:r>
            <a:r>
              <a:rPr lang="en-US" altLang="zh-CN" baseline="-25000"/>
              <a:t>1</a:t>
            </a:r>
            <a:r>
              <a:rPr lang="en-US" altLang="zh-CN"/>
              <a:t>), </a:t>
            </a:r>
            <a:r>
              <a:rPr lang="en-US" altLang="zh-CN" i="1"/>
              <a:t>d</a:t>
            </a:r>
            <a:r>
              <a:rPr lang="en-US" altLang="zh-CN" baseline="30000"/>
              <a:t>+</a:t>
            </a:r>
            <a:r>
              <a:rPr lang="en-US" altLang="zh-CN"/>
              <a:t>(</a:t>
            </a:r>
            <a:r>
              <a:rPr lang="en-US" altLang="zh-CN" i="1"/>
              <a:t>v</a:t>
            </a:r>
            <a:r>
              <a:rPr lang="en-US" altLang="zh-CN" baseline="-25000"/>
              <a:t>2</a:t>
            </a:r>
            <a:r>
              <a:rPr lang="en-US" altLang="zh-CN"/>
              <a:t>), …, </a:t>
            </a:r>
            <a:r>
              <a:rPr lang="en-US" altLang="zh-CN" i="1"/>
              <a:t>d</a:t>
            </a:r>
            <a:r>
              <a:rPr lang="en-US" altLang="zh-CN" baseline="30000"/>
              <a:t>+</a:t>
            </a:r>
            <a:r>
              <a:rPr lang="en-US" altLang="zh-CN"/>
              <a:t>(</a:t>
            </a:r>
            <a:r>
              <a:rPr lang="en-US" altLang="zh-CN" i="1"/>
              <a:t>v</a:t>
            </a:r>
            <a:r>
              <a:rPr lang="en-US" altLang="zh-CN" i="1" baseline="-25000"/>
              <a:t>n</a:t>
            </a:r>
            <a:r>
              <a:rPr lang="en-US" altLang="zh-CN"/>
              <a:t>)</a:t>
            </a:r>
            <a:endParaRPr lang="en-US" altLang="zh-CN" i="1"/>
          </a:p>
          <a:p>
            <a:pPr marL="457200" indent="-457200" eaLnBrk="1" hangingPunct="1">
              <a:lnSpc>
                <a:spcPct val="150000"/>
              </a:lnSpc>
            </a:pPr>
            <a:r>
              <a:rPr lang="en-US" altLang="zh-CN" i="1"/>
              <a:t>      D</a:t>
            </a:r>
            <a:r>
              <a:rPr lang="zh-CN" altLang="en-US"/>
              <a:t>的</a:t>
            </a:r>
            <a:r>
              <a:rPr lang="zh-CN" altLang="en-US">
                <a:solidFill>
                  <a:srgbClr val="A50021"/>
                </a:solidFill>
              </a:rPr>
              <a:t>入度列</a:t>
            </a:r>
            <a:r>
              <a:rPr lang="zh-CN" altLang="en-US"/>
              <a:t>：</a:t>
            </a:r>
            <a:r>
              <a:rPr lang="en-US" altLang="zh-CN" i="1"/>
              <a:t>d</a:t>
            </a:r>
            <a:r>
              <a:rPr lang="en-US" altLang="zh-CN" baseline="30000">
                <a:sym typeface="Symbol" panose="05050102010706020507" pitchFamily="18" charset="2"/>
              </a:rPr>
              <a:t></a:t>
            </a:r>
            <a:r>
              <a:rPr lang="en-US" altLang="zh-CN"/>
              <a:t>(</a:t>
            </a:r>
            <a:r>
              <a:rPr lang="en-US" altLang="zh-CN" i="1"/>
              <a:t>v</a:t>
            </a:r>
            <a:r>
              <a:rPr lang="en-US" altLang="zh-CN" baseline="-25000"/>
              <a:t>1</a:t>
            </a:r>
            <a:r>
              <a:rPr lang="en-US" altLang="zh-CN"/>
              <a:t>), </a:t>
            </a:r>
            <a:r>
              <a:rPr lang="en-US" altLang="zh-CN" i="1"/>
              <a:t>d</a:t>
            </a:r>
            <a:r>
              <a:rPr lang="en-US" altLang="zh-CN" baseline="30000">
                <a:sym typeface="Symbol" panose="05050102010706020507" pitchFamily="18" charset="2"/>
              </a:rPr>
              <a:t></a:t>
            </a:r>
            <a:r>
              <a:rPr lang="en-US" altLang="zh-CN"/>
              <a:t>(</a:t>
            </a:r>
            <a:r>
              <a:rPr lang="en-US" altLang="zh-CN" i="1"/>
              <a:t>v</a:t>
            </a:r>
            <a:r>
              <a:rPr lang="en-US" altLang="zh-CN" baseline="-25000"/>
              <a:t>2</a:t>
            </a:r>
            <a:r>
              <a:rPr lang="en-US" altLang="zh-CN"/>
              <a:t>), …, </a:t>
            </a:r>
            <a:r>
              <a:rPr lang="en-US" altLang="zh-CN" i="1"/>
              <a:t>d</a:t>
            </a:r>
            <a:r>
              <a:rPr lang="en-US" altLang="zh-CN" baseline="30000">
                <a:sym typeface="Symbol" panose="05050102010706020507" pitchFamily="18" charset="2"/>
              </a:rPr>
              <a:t></a:t>
            </a:r>
            <a:r>
              <a:rPr lang="en-US" altLang="zh-CN"/>
              <a:t>(</a:t>
            </a:r>
            <a:r>
              <a:rPr lang="en-US" altLang="zh-CN" i="1"/>
              <a:t>v</a:t>
            </a:r>
            <a:r>
              <a:rPr lang="en-US" altLang="zh-CN" i="1" baseline="-25000"/>
              <a:t>n</a:t>
            </a:r>
            <a:r>
              <a:rPr lang="en-US" altLang="zh-CN"/>
              <a:t>)  </a:t>
            </a:r>
          </a:p>
          <a:p>
            <a:pPr marL="457200" indent="-457200" eaLnBrk="1" hangingPunct="1">
              <a:lnSpc>
                <a:spcPct val="150000"/>
              </a:lnSpc>
            </a:pPr>
            <a:r>
              <a:rPr lang="en-US" altLang="zh-CN"/>
              <a:t>3.  </a:t>
            </a:r>
            <a:r>
              <a:rPr lang="zh-CN" altLang="en-US"/>
              <a:t>非负整数列</a:t>
            </a:r>
            <a:r>
              <a:rPr lang="en-US" altLang="zh-CN" i="1"/>
              <a:t>d</a:t>
            </a:r>
            <a:r>
              <a:rPr lang="en-US" altLang="zh-CN"/>
              <a:t>=(</a:t>
            </a:r>
            <a:r>
              <a:rPr lang="en-US" altLang="zh-CN" i="1"/>
              <a:t>d</a:t>
            </a:r>
            <a:r>
              <a:rPr lang="en-US" altLang="zh-CN" baseline="-25000"/>
              <a:t>1</a:t>
            </a:r>
            <a:r>
              <a:rPr lang="en-US" altLang="zh-CN"/>
              <a:t>, </a:t>
            </a:r>
            <a:r>
              <a:rPr lang="en-US" altLang="zh-CN" i="1"/>
              <a:t>d</a:t>
            </a:r>
            <a:r>
              <a:rPr lang="en-US" altLang="zh-CN" baseline="-25000"/>
              <a:t>2</a:t>
            </a:r>
            <a:r>
              <a:rPr lang="en-US" altLang="zh-CN"/>
              <a:t>, …, </a:t>
            </a:r>
            <a:r>
              <a:rPr lang="en-US" altLang="zh-CN" i="1"/>
              <a:t>d</a:t>
            </a:r>
            <a:r>
              <a:rPr lang="en-US" altLang="zh-CN" i="1" baseline="-25000"/>
              <a:t>n</a:t>
            </a:r>
            <a:r>
              <a:rPr lang="en-US" altLang="zh-CN"/>
              <a:t>)</a:t>
            </a:r>
            <a:r>
              <a:rPr lang="zh-CN" altLang="en-US"/>
              <a:t>是</a:t>
            </a:r>
            <a:r>
              <a:rPr lang="zh-CN" altLang="en-US">
                <a:solidFill>
                  <a:srgbClr val="A50021"/>
                </a:solidFill>
              </a:rPr>
              <a:t>可图化的</a:t>
            </a:r>
            <a:r>
              <a:rPr lang="zh-CN" altLang="en-US"/>
              <a:t>，是</a:t>
            </a:r>
            <a:r>
              <a:rPr lang="zh-CN" altLang="en-US">
                <a:solidFill>
                  <a:srgbClr val="A50021"/>
                </a:solidFill>
              </a:rPr>
              <a:t>可简单图化</a:t>
            </a:r>
            <a:r>
              <a:rPr lang="zh-CN" altLang="en-US"/>
              <a:t>的</a:t>
            </a:r>
            <a:r>
              <a:rPr lang="en-US" altLang="zh-CN"/>
              <a:t>.</a:t>
            </a:r>
          </a:p>
          <a:p>
            <a:pPr marL="457200" indent="-457200" eaLnBrk="1" hangingPunct="1">
              <a:lnSpc>
                <a:spcPct val="150000"/>
              </a:lnSpc>
            </a:pPr>
            <a:r>
              <a:rPr lang="zh-CN" altLang="en-US"/>
              <a:t>易知：</a:t>
            </a:r>
            <a:r>
              <a:rPr lang="en-US" altLang="zh-CN"/>
              <a:t>(2, 4, 6, 8, 10)</a:t>
            </a:r>
            <a:r>
              <a:rPr lang="zh-CN" altLang="en-US"/>
              <a:t>，</a:t>
            </a:r>
            <a:r>
              <a:rPr lang="en-US" altLang="zh-CN"/>
              <a:t>(1, 3, 3, 3, 4) </a:t>
            </a:r>
            <a:r>
              <a:rPr lang="zh-CN" altLang="en-US"/>
              <a:t>是可图化的，后者又是可简单图化的，而</a:t>
            </a:r>
            <a:r>
              <a:rPr lang="en-US" altLang="zh-CN"/>
              <a:t>(2, 2, 3, 4, 5)</a:t>
            </a:r>
            <a:r>
              <a:rPr lang="zh-CN" altLang="en-US"/>
              <a:t>，</a:t>
            </a:r>
            <a:r>
              <a:rPr lang="en-US" altLang="zh-CN"/>
              <a:t>(3, 3, 3, 4) </a:t>
            </a:r>
            <a:r>
              <a:rPr lang="zh-CN" altLang="en-US"/>
              <a:t>都不是可简单图化的，特别是后者也不是可图化的</a:t>
            </a:r>
          </a:p>
        </p:txBody>
      </p:sp>
      <p:sp>
        <p:nvSpPr>
          <p:cNvPr id="31748" name="灯片编号占位符 5">
            <a:extLst>
              <a:ext uri="{FF2B5EF4-FFF2-40B4-BE49-F238E27FC236}">
                <a16:creationId xmlns:a16="http://schemas.microsoft.com/office/drawing/2014/main" id="{17CD9094-89F1-465E-8E13-E2F8338E236E}"/>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D2CCAC9-787C-46D4-8C71-D50CB48EDEE1}" type="slidenum">
              <a:rPr lang="en-US" altLang="zh-CN" sz="1400" b="0" smtClean="0"/>
              <a:pPr>
                <a:spcBef>
                  <a:spcPct val="0"/>
                </a:spcBef>
                <a:buClrTx/>
                <a:buFontTx/>
                <a:buNone/>
              </a:pPr>
              <a:t>14</a:t>
            </a:fld>
            <a:endParaRPr lang="en-US" altLang="zh-CN" sz="1400" b="0"/>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17FF8BED-38E4-439A-BCE0-85B8B462A6BB}"/>
              </a:ext>
            </a:extLst>
          </p:cNvPr>
          <p:cNvSpPr>
            <a:spLocks noGrp="1" noChangeArrowheads="1"/>
          </p:cNvSpPr>
          <p:nvPr>
            <p:ph type="title"/>
          </p:nvPr>
        </p:nvSpPr>
        <p:spPr/>
        <p:txBody>
          <a:bodyPr/>
          <a:lstStyle/>
          <a:p>
            <a:pPr eaLnBrk="1" hangingPunct="1"/>
            <a:r>
              <a:rPr lang="zh-CN" altLang="en-US"/>
              <a:t>图的同构</a:t>
            </a:r>
          </a:p>
        </p:txBody>
      </p:sp>
      <p:sp>
        <p:nvSpPr>
          <p:cNvPr id="33795" name="Rectangle 8">
            <a:extLst>
              <a:ext uri="{FF2B5EF4-FFF2-40B4-BE49-F238E27FC236}">
                <a16:creationId xmlns:a16="http://schemas.microsoft.com/office/drawing/2014/main" id="{51E5FF70-FDD3-4A98-A4AF-9B1615327B45}"/>
              </a:ext>
            </a:extLst>
          </p:cNvPr>
          <p:cNvSpPr>
            <a:spLocks noGrp="1" noChangeArrowheads="1"/>
          </p:cNvSpPr>
          <p:nvPr>
            <p:ph idx="1"/>
          </p:nvPr>
        </p:nvSpPr>
        <p:spPr>
          <a:xfrm>
            <a:off x="407368" y="909065"/>
            <a:ext cx="11088687" cy="2375917"/>
          </a:xfrm>
        </p:spPr>
        <p:txBody>
          <a:bodyPr/>
          <a:lstStyle/>
          <a:p>
            <a:pPr eaLnBrk="1" hangingPunct="1">
              <a:lnSpc>
                <a:spcPct val="150000"/>
              </a:lnSpc>
            </a:pPr>
            <a:r>
              <a:rPr lang="zh-CN" altLang="en-US" dirty="0">
                <a:solidFill>
                  <a:srgbClr val="A50021"/>
                </a:solidFill>
              </a:rPr>
              <a:t>定义</a:t>
            </a:r>
            <a:r>
              <a:rPr lang="en-US" altLang="zh-CN" dirty="0">
                <a:solidFill>
                  <a:srgbClr val="A50021"/>
                </a:solidFill>
              </a:rPr>
              <a:t>14.5</a:t>
            </a:r>
            <a:r>
              <a:rPr lang="en-US" altLang="zh-CN" dirty="0"/>
              <a:t>  </a:t>
            </a:r>
            <a:r>
              <a:rPr lang="zh-CN" altLang="en-US" dirty="0"/>
              <a:t>设</a:t>
            </a:r>
            <a:r>
              <a:rPr lang="en-US" altLang="zh-CN" i="1" dirty="0"/>
              <a:t>G</a:t>
            </a:r>
            <a:r>
              <a:rPr lang="en-US" altLang="zh-CN" baseline="-25000" dirty="0"/>
              <a:t>1</a:t>
            </a:r>
            <a:r>
              <a:rPr lang="en-US" altLang="zh-CN" dirty="0"/>
              <a:t>=&lt;</a:t>
            </a:r>
            <a:r>
              <a:rPr lang="en-US" altLang="zh-CN" i="1" dirty="0"/>
              <a:t>V</a:t>
            </a:r>
            <a:r>
              <a:rPr lang="en-US" altLang="zh-CN" baseline="-25000" dirty="0"/>
              <a:t>1</a:t>
            </a:r>
            <a:r>
              <a:rPr lang="en-US" altLang="zh-CN" dirty="0"/>
              <a:t>,</a:t>
            </a:r>
            <a:r>
              <a:rPr lang="en-US" altLang="zh-CN" i="1" dirty="0"/>
              <a:t>E</a:t>
            </a:r>
            <a:r>
              <a:rPr lang="en-US" altLang="zh-CN" baseline="-25000" dirty="0"/>
              <a:t>1</a:t>
            </a:r>
            <a:r>
              <a:rPr lang="en-US" altLang="zh-CN" dirty="0"/>
              <a:t>&gt;, </a:t>
            </a:r>
            <a:r>
              <a:rPr lang="en-US" altLang="zh-CN" i="1" dirty="0"/>
              <a:t>G</a:t>
            </a:r>
            <a:r>
              <a:rPr lang="en-US" altLang="zh-CN" baseline="-25000" dirty="0"/>
              <a:t>2</a:t>
            </a:r>
            <a:r>
              <a:rPr lang="en-US" altLang="zh-CN" dirty="0"/>
              <a:t>=&lt;</a:t>
            </a:r>
            <a:r>
              <a:rPr lang="en-US" altLang="zh-CN" i="1" dirty="0"/>
              <a:t>V</a:t>
            </a:r>
            <a:r>
              <a:rPr lang="en-US" altLang="zh-CN" baseline="-25000" dirty="0"/>
              <a:t>2</a:t>
            </a:r>
            <a:r>
              <a:rPr lang="en-US" altLang="zh-CN" dirty="0"/>
              <a:t>,</a:t>
            </a:r>
            <a:r>
              <a:rPr lang="en-US" altLang="zh-CN" i="1" dirty="0"/>
              <a:t>E</a:t>
            </a:r>
            <a:r>
              <a:rPr lang="en-US" altLang="zh-CN" baseline="-25000" dirty="0"/>
              <a:t>2</a:t>
            </a:r>
            <a:r>
              <a:rPr lang="en-US" altLang="zh-CN" dirty="0"/>
              <a:t>&gt;</a:t>
            </a:r>
            <a:r>
              <a:rPr lang="zh-CN" altLang="en-US" dirty="0"/>
              <a:t>为两个无向图</a:t>
            </a:r>
            <a:r>
              <a:rPr lang="en-US" altLang="zh-CN" dirty="0"/>
              <a:t>(</a:t>
            </a:r>
            <a:r>
              <a:rPr lang="zh-CN" altLang="en-US" dirty="0"/>
              <a:t>两个有向图</a:t>
            </a:r>
            <a:r>
              <a:rPr lang="en-US" altLang="zh-CN" dirty="0"/>
              <a:t>)</a:t>
            </a:r>
            <a:r>
              <a:rPr lang="zh-CN" altLang="en-US" dirty="0"/>
              <a:t>，若存在双射函数</a:t>
            </a:r>
            <a:r>
              <a:rPr lang="en-US" altLang="zh-CN" i="1" dirty="0"/>
              <a:t>f</a:t>
            </a:r>
            <a:r>
              <a:rPr lang="en-US" altLang="zh-CN" dirty="0"/>
              <a:t>:</a:t>
            </a:r>
            <a:r>
              <a:rPr lang="en-US" altLang="zh-CN" i="1" dirty="0"/>
              <a:t>V</a:t>
            </a:r>
            <a:r>
              <a:rPr lang="en-US" altLang="zh-CN" baseline="-25000" dirty="0"/>
              <a:t>1</a:t>
            </a:r>
            <a:r>
              <a:rPr lang="en-US" altLang="zh-CN" dirty="0">
                <a:sym typeface="Symbol" panose="05050102010706020507" pitchFamily="18" charset="2"/>
              </a:rPr>
              <a:t></a:t>
            </a:r>
            <a:r>
              <a:rPr lang="en-US" altLang="zh-CN" i="1" dirty="0"/>
              <a:t>V</a:t>
            </a:r>
            <a:r>
              <a:rPr lang="en-US" altLang="zh-CN" baseline="-25000" dirty="0"/>
              <a:t>2</a:t>
            </a:r>
            <a:r>
              <a:rPr lang="en-US" altLang="zh-CN" dirty="0"/>
              <a:t>, </a:t>
            </a:r>
            <a:r>
              <a:rPr lang="zh-CN" altLang="en-US" dirty="0"/>
              <a:t>对于</a:t>
            </a:r>
            <a:r>
              <a:rPr lang="en-US" altLang="zh-CN" i="1" dirty="0"/>
              <a:t>v</a:t>
            </a:r>
            <a:r>
              <a:rPr lang="en-US" altLang="zh-CN" i="1" baseline="-25000" dirty="0"/>
              <a:t>i</a:t>
            </a:r>
            <a:r>
              <a:rPr lang="en-US" altLang="zh-CN" dirty="0"/>
              <a:t>,</a:t>
            </a:r>
            <a:r>
              <a:rPr lang="en-US" altLang="zh-CN" i="1" dirty="0"/>
              <a:t>v</a:t>
            </a:r>
            <a:r>
              <a:rPr lang="en-US" altLang="zh-CN" i="1" baseline="-25000" dirty="0"/>
              <a:t>j</a:t>
            </a:r>
            <a:r>
              <a:rPr lang="en-US" altLang="zh-CN" dirty="0">
                <a:sym typeface="Symbol" panose="05050102010706020507" pitchFamily="18" charset="2"/>
              </a:rPr>
              <a:t></a:t>
            </a:r>
            <a:r>
              <a:rPr lang="en-US" altLang="zh-CN" i="1" dirty="0"/>
              <a:t>V</a:t>
            </a:r>
            <a:r>
              <a:rPr lang="en-US" altLang="zh-CN" baseline="-25000" dirty="0"/>
              <a:t>1</a:t>
            </a:r>
            <a:r>
              <a:rPr lang="en-US" altLang="zh-CN" dirty="0"/>
              <a:t>,  (</a:t>
            </a:r>
            <a:r>
              <a:rPr lang="en-US" altLang="zh-CN" i="1" dirty="0" err="1"/>
              <a:t>v</a:t>
            </a:r>
            <a:r>
              <a:rPr lang="en-US" altLang="zh-CN" i="1" baseline="-25000" dirty="0" err="1"/>
              <a:t>i</a:t>
            </a:r>
            <a:r>
              <a:rPr lang="en-US" altLang="zh-CN" dirty="0" err="1"/>
              <a:t>,</a:t>
            </a:r>
            <a:r>
              <a:rPr lang="en-US" altLang="zh-CN" i="1" dirty="0" err="1"/>
              <a:t>v</a:t>
            </a:r>
            <a:r>
              <a:rPr lang="en-US" altLang="zh-CN" i="1" baseline="-25000" dirty="0" err="1"/>
              <a:t>j</a:t>
            </a:r>
            <a:r>
              <a:rPr lang="en-US" altLang="zh-CN" dirty="0"/>
              <a:t>)</a:t>
            </a:r>
            <a:r>
              <a:rPr lang="en-US" altLang="zh-CN" dirty="0">
                <a:sym typeface="Symbol" panose="05050102010706020507" pitchFamily="18" charset="2"/>
              </a:rPr>
              <a:t></a:t>
            </a:r>
            <a:r>
              <a:rPr lang="en-US" altLang="zh-CN" i="1" dirty="0"/>
              <a:t>E</a:t>
            </a:r>
            <a:r>
              <a:rPr lang="en-US" altLang="zh-CN" baseline="-25000" dirty="0"/>
              <a:t>1 </a:t>
            </a:r>
            <a:r>
              <a:rPr lang="zh-CN" altLang="en-US" dirty="0"/>
              <a:t>当且仅当 </a:t>
            </a:r>
            <a:r>
              <a:rPr lang="en-US" altLang="zh-CN" dirty="0"/>
              <a:t>(</a:t>
            </a:r>
            <a:r>
              <a:rPr lang="en-US" altLang="zh-CN" i="1" dirty="0"/>
              <a:t>f</a:t>
            </a:r>
            <a:r>
              <a:rPr lang="en-US" altLang="zh-CN" dirty="0"/>
              <a:t>(</a:t>
            </a:r>
            <a:r>
              <a:rPr lang="en-US" altLang="zh-CN" i="1" dirty="0"/>
              <a:t>v</a:t>
            </a:r>
            <a:r>
              <a:rPr lang="en-US" altLang="zh-CN" i="1" baseline="-25000" dirty="0"/>
              <a:t>i</a:t>
            </a:r>
            <a:r>
              <a:rPr lang="en-US" altLang="zh-CN" dirty="0"/>
              <a:t>),</a:t>
            </a:r>
            <a:r>
              <a:rPr lang="en-US" altLang="zh-CN" i="1" dirty="0"/>
              <a:t>f</a:t>
            </a:r>
            <a:r>
              <a:rPr lang="en-US" altLang="zh-CN" dirty="0"/>
              <a:t>(</a:t>
            </a:r>
            <a:r>
              <a:rPr lang="en-US" altLang="zh-CN" i="1" dirty="0" err="1"/>
              <a:t>v</a:t>
            </a:r>
            <a:r>
              <a:rPr lang="en-US" altLang="zh-CN" i="1" baseline="-25000" dirty="0" err="1"/>
              <a:t>j</a:t>
            </a:r>
            <a:r>
              <a:rPr lang="en-US" altLang="zh-CN" dirty="0"/>
              <a:t>))</a:t>
            </a:r>
            <a:r>
              <a:rPr lang="en-US" altLang="zh-CN" dirty="0">
                <a:sym typeface="Symbol" panose="05050102010706020507" pitchFamily="18" charset="2"/>
              </a:rPr>
              <a:t></a:t>
            </a:r>
            <a:r>
              <a:rPr lang="en-US" altLang="zh-CN" i="1" dirty="0"/>
              <a:t>E</a:t>
            </a:r>
            <a:r>
              <a:rPr lang="en-US" altLang="zh-CN" baseline="-25000" dirty="0"/>
              <a:t>2   </a:t>
            </a:r>
            <a:r>
              <a:rPr lang="zh-CN" altLang="en-US" dirty="0"/>
              <a:t>（</a:t>
            </a:r>
            <a:r>
              <a:rPr lang="en-US" altLang="zh-CN" dirty="0"/>
              <a:t>&lt;</a:t>
            </a:r>
            <a:r>
              <a:rPr lang="en-US" altLang="zh-CN" i="1" dirty="0" err="1"/>
              <a:t>v</a:t>
            </a:r>
            <a:r>
              <a:rPr lang="en-US" altLang="zh-CN" i="1" baseline="-25000" dirty="0" err="1"/>
              <a:t>i</a:t>
            </a:r>
            <a:r>
              <a:rPr lang="en-US" altLang="zh-CN" dirty="0" err="1"/>
              <a:t>,</a:t>
            </a:r>
            <a:r>
              <a:rPr lang="en-US" altLang="zh-CN" i="1" dirty="0" err="1"/>
              <a:t>v</a:t>
            </a:r>
            <a:r>
              <a:rPr lang="en-US" altLang="zh-CN" i="1" baseline="-25000" dirty="0" err="1"/>
              <a:t>j</a:t>
            </a:r>
            <a:r>
              <a:rPr lang="en-US" altLang="zh-CN" dirty="0"/>
              <a:t>&gt;</a:t>
            </a:r>
            <a:r>
              <a:rPr lang="en-US" altLang="zh-CN" dirty="0">
                <a:sym typeface="Symbol" panose="05050102010706020507" pitchFamily="18" charset="2"/>
              </a:rPr>
              <a:t></a:t>
            </a:r>
            <a:r>
              <a:rPr lang="en-US" altLang="zh-CN" i="1" dirty="0"/>
              <a:t>E</a:t>
            </a:r>
            <a:r>
              <a:rPr lang="en-US" altLang="zh-CN" baseline="-25000" dirty="0"/>
              <a:t>1 </a:t>
            </a:r>
            <a:r>
              <a:rPr lang="zh-CN" altLang="en-US" dirty="0"/>
              <a:t>当且仅当 </a:t>
            </a:r>
            <a:r>
              <a:rPr lang="en-US" altLang="zh-CN" dirty="0"/>
              <a:t>&lt;</a:t>
            </a:r>
            <a:r>
              <a:rPr lang="en-US" altLang="zh-CN" i="1" dirty="0"/>
              <a:t>f</a:t>
            </a:r>
            <a:r>
              <a:rPr lang="en-US" altLang="zh-CN" dirty="0"/>
              <a:t>(</a:t>
            </a:r>
            <a:r>
              <a:rPr lang="en-US" altLang="zh-CN" i="1" dirty="0"/>
              <a:t>v</a:t>
            </a:r>
            <a:r>
              <a:rPr lang="en-US" altLang="zh-CN" i="1" baseline="-25000" dirty="0"/>
              <a:t>i</a:t>
            </a:r>
            <a:r>
              <a:rPr lang="en-US" altLang="zh-CN" dirty="0"/>
              <a:t>),</a:t>
            </a:r>
            <a:r>
              <a:rPr lang="en-US" altLang="zh-CN" i="1" dirty="0"/>
              <a:t>f</a:t>
            </a:r>
            <a:r>
              <a:rPr lang="en-US" altLang="zh-CN" dirty="0"/>
              <a:t>(</a:t>
            </a:r>
            <a:r>
              <a:rPr lang="en-US" altLang="zh-CN" i="1" dirty="0" err="1"/>
              <a:t>v</a:t>
            </a:r>
            <a:r>
              <a:rPr lang="en-US" altLang="zh-CN" i="1" baseline="-25000" dirty="0" err="1"/>
              <a:t>j</a:t>
            </a:r>
            <a:r>
              <a:rPr lang="en-US" altLang="zh-CN" dirty="0"/>
              <a:t>)&gt;</a:t>
            </a:r>
            <a:r>
              <a:rPr lang="en-US" altLang="zh-CN" dirty="0">
                <a:sym typeface="Symbol" panose="05050102010706020507" pitchFamily="18" charset="2"/>
              </a:rPr>
              <a:t></a:t>
            </a:r>
            <a:r>
              <a:rPr lang="en-US" altLang="zh-CN" i="1" dirty="0"/>
              <a:t>E</a:t>
            </a:r>
            <a:r>
              <a:rPr lang="en-US" altLang="zh-CN" baseline="-25000" dirty="0"/>
              <a:t>2 </a:t>
            </a:r>
            <a:r>
              <a:rPr lang="en-US" altLang="zh-CN" dirty="0"/>
              <a:t>)</a:t>
            </a:r>
            <a:r>
              <a:rPr lang="zh-CN" altLang="en-US" dirty="0"/>
              <a:t>并且</a:t>
            </a:r>
            <a:r>
              <a:rPr lang="en-US" altLang="zh-CN" dirty="0"/>
              <a:t>, (</a:t>
            </a:r>
            <a:r>
              <a:rPr lang="en-US" altLang="zh-CN" i="1" dirty="0" err="1"/>
              <a:t>v</a:t>
            </a:r>
            <a:r>
              <a:rPr lang="en-US" altLang="zh-CN" i="1" baseline="-25000" dirty="0" err="1"/>
              <a:t>i</a:t>
            </a:r>
            <a:r>
              <a:rPr lang="en-US" altLang="zh-CN" dirty="0" err="1"/>
              <a:t>,</a:t>
            </a:r>
            <a:r>
              <a:rPr lang="en-US" altLang="zh-CN" i="1" dirty="0" err="1"/>
              <a:t>v</a:t>
            </a:r>
            <a:r>
              <a:rPr lang="en-US" altLang="zh-CN" i="1" baseline="-25000" dirty="0" err="1"/>
              <a:t>j</a:t>
            </a:r>
            <a:r>
              <a:rPr lang="en-US" altLang="zh-CN" dirty="0"/>
              <a:t>)</a:t>
            </a:r>
            <a:r>
              <a:rPr lang="zh-CN" altLang="en-US" dirty="0"/>
              <a:t>（</a:t>
            </a:r>
            <a:r>
              <a:rPr lang="en-US" altLang="zh-CN" dirty="0"/>
              <a:t>&lt;</a:t>
            </a:r>
            <a:r>
              <a:rPr lang="en-US" altLang="zh-CN" i="1" dirty="0" err="1"/>
              <a:t>v</a:t>
            </a:r>
            <a:r>
              <a:rPr lang="en-US" altLang="zh-CN" i="1" baseline="-25000" dirty="0" err="1"/>
              <a:t>i</a:t>
            </a:r>
            <a:r>
              <a:rPr lang="en-US" altLang="zh-CN" dirty="0" err="1"/>
              <a:t>,</a:t>
            </a:r>
            <a:r>
              <a:rPr lang="en-US" altLang="zh-CN" i="1" dirty="0" err="1"/>
              <a:t>v</a:t>
            </a:r>
            <a:r>
              <a:rPr lang="en-US" altLang="zh-CN" i="1" baseline="-25000" dirty="0" err="1"/>
              <a:t>j</a:t>
            </a:r>
            <a:r>
              <a:rPr lang="en-US" altLang="zh-CN" dirty="0"/>
              <a:t>&gt;</a:t>
            </a:r>
            <a:r>
              <a:rPr lang="zh-CN" altLang="en-US" dirty="0"/>
              <a:t>）与 </a:t>
            </a:r>
            <a:r>
              <a:rPr lang="en-US" altLang="zh-CN" dirty="0"/>
              <a:t>(</a:t>
            </a:r>
            <a:r>
              <a:rPr lang="en-US" altLang="zh-CN" i="1" dirty="0"/>
              <a:t>f</a:t>
            </a:r>
            <a:r>
              <a:rPr lang="en-US" altLang="zh-CN" dirty="0"/>
              <a:t>(</a:t>
            </a:r>
            <a:r>
              <a:rPr lang="en-US" altLang="zh-CN" i="1" dirty="0"/>
              <a:t>v</a:t>
            </a:r>
            <a:r>
              <a:rPr lang="en-US" altLang="zh-CN" i="1" baseline="-25000" dirty="0"/>
              <a:t>i</a:t>
            </a:r>
            <a:r>
              <a:rPr lang="en-US" altLang="zh-CN" dirty="0"/>
              <a:t>),</a:t>
            </a:r>
            <a:r>
              <a:rPr lang="en-US" altLang="zh-CN" i="1" dirty="0"/>
              <a:t>f</a:t>
            </a:r>
            <a:r>
              <a:rPr lang="en-US" altLang="zh-CN" dirty="0"/>
              <a:t>(</a:t>
            </a:r>
            <a:r>
              <a:rPr lang="en-US" altLang="zh-CN" i="1" dirty="0" err="1"/>
              <a:t>v</a:t>
            </a:r>
            <a:r>
              <a:rPr lang="en-US" altLang="zh-CN" i="1" baseline="-25000" dirty="0" err="1"/>
              <a:t>j</a:t>
            </a:r>
            <a:r>
              <a:rPr lang="en-US" altLang="zh-CN" dirty="0"/>
              <a:t>))</a:t>
            </a:r>
            <a:r>
              <a:rPr lang="zh-CN" altLang="en-US" dirty="0"/>
              <a:t>（</a:t>
            </a:r>
            <a:r>
              <a:rPr lang="en-US" altLang="zh-CN" dirty="0"/>
              <a:t>&lt;</a:t>
            </a:r>
            <a:r>
              <a:rPr lang="en-US" altLang="zh-CN" i="1" dirty="0"/>
              <a:t>f</a:t>
            </a:r>
            <a:r>
              <a:rPr lang="en-US" altLang="zh-CN" dirty="0"/>
              <a:t>(</a:t>
            </a:r>
            <a:r>
              <a:rPr lang="en-US" altLang="zh-CN" i="1" dirty="0"/>
              <a:t>v</a:t>
            </a:r>
            <a:r>
              <a:rPr lang="en-US" altLang="zh-CN" i="1" baseline="-25000" dirty="0"/>
              <a:t>i</a:t>
            </a:r>
            <a:r>
              <a:rPr lang="en-US" altLang="zh-CN" dirty="0"/>
              <a:t>),</a:t>
            </a:r>
            <a:r>
              <a:rPr lang="en-US" altLang="zh-CN" i="1" dirty="0"/>
              <a:t>f</a:t>
            </a:r>
            <a:r>
              <a:rPr lang="en-US" altLang="zh-CN" dirty="0"/>
              <a:t>(</a:t>
            </a:r>
            <a:r>
              <a:rPr lang="en-US" altLang="zh-CN" i="1" dirty="0" err="1"/>
              <a:t>v</a:t>
            </a:r>
            <a:r>
              <a:rPr lang="en-US" altLang="zh-CN" i="1" baseline="-25000" dirty="0" err="1"/>
              <a:t>j</a:t>
            </a:r>
            <a:r>
              <a:rPr lang="en-US" altLang="zh-CN" dirty="0"/>
              <a:t>)&gt;</a:t>
            </a:r>
            <a:r>
              <a:rPr lang="zh-CN" altLang="en-US" dirty="0"/>
              <a:t>）的重数相同，则称</a:t>
            </a:r>
            <a:r>
              <a:rPr lang="en-US" altLang="zh-CN" i="1" dirty="0"/>
              <a:t>G</a:t>
            </a:r>
            <a:r>
              <a:rPr lang="en-US" altLang="zh-CN" baseline="-25000" dirty="0"/>
              <a:t>1</a:t>
            </a:r>
            <a:r>
              <a:rPr lang="zh-CN" altLang="en-US" dirty="0"/>
              <a:t>与</a:t>
            </a:r>
            <a:r>
              <a:rPr lang="en-US" altLang="zh-CN" i="1" dirty="0"/>
              <a:t>G</a:t>
            </a:r>
            <a:r>
              <a:rPr lang="en-US" altLang="zh-CN" baseline="-25000" dirty="0"/>
              <a:t>2</a:t>
            </a:r>
            <a:r>
              <a:rPr lang="zh-CN" altLang="en-US" dirty="0"/>
              <a:t>是</a:t>
            </a:r>
            <a:r>
              <a:rPr lang="zh-CN" altLang="en-US" dirty="0">
                <a:solidFill>
                  <a:srgbClr val="A50021"/>
                </a:solidFill>
              </a:rPr>
              <a:t>同构</a:t>
            </a:r>
            <a:r>
              <a:rPr lang="zh-CN" altLang="en-US" dirty="0"/>
              <a:t>的，记作</a:t>
            </a:r>
            <a:r>
              <a:rPr lang="en-US" altLang="zh-CN" i="1" dirty="0"/>
              <a:t>G</a:t>
            </a:r>
            <a:r>
              <a:rPr lang="en-US" altLang="zh-CN" baseline="-25000" dirty="0"/>
              <a:t>1</a:t>
            </a:r>
            <a:r>
              <a:rPr lang="en-US" altLang="zh-CN" dirty="0">
                <a:sym typeface="Symbol" panose="05050102010706020507" pitchFamily="18" charset="2"/>
              </a:rPr>
              <a:t></a:t>
            </a:r>
            <a:r>
              <a:rPr lang="en-US" altLang="zh-CN" i="1" dirty="0"/>
              <a:t>G</a:t>
            </a:r>
            <a:r>
              <a:rPr lang="en-US" altLang="zh-CN" baseline="-25000" dirty="0"/>
              <a:t>2</a:t>
            </a:r>
            <a:r>
              <a:rPr lang="en-US" altLang="zh-CN" dirty="0"/>
              <a:t>. </a:t>
            </a:r>
          </a:p>
        </p:txBody>
      </p:sp>
      <p:sp>
        <p:nvSpPr>
          <p:cNvPr id="33796" name="灯片编号占位符 5">
            <a:extLst>
              <a:ext uri="{FF2B5EF4-FFF2-40B4-BE49-F238E27FC236}">
                <a16:creationId xmlns:a16="http://schemas.microsoft.com/office/drawing/2014/main" id="{560C3C2B-2F6F-48A9-8E3C-330B7218B408}"/>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1F720760-7D8D-438A-B498-C3B1D3A3FF7A}"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15</a:t>
            </a:fld>
            <a:endParaRPr lang="en-US" altLang="zh-CN" sz="1400" b="0">
              <a:latin typeface="Times New Roman" panose="02020603050405020304" pitchFamily="18" charset="0"/>
              <a:ea typeface="楷体" panose="02010609060101010101" pitchFamily="49" charset="-122"/>
            </a:endParaRPr>
          </a:p>
        </p:txBody>
      </p:sp>
      <p:sp>
        <p:nvSpPr>
          <p:cNvPr id="33797" name="Rectangle 9">
            <a:extLst>
              <a:ext uri="{FF2B5EF4-FFF2-40B4-BE49-F238E27FC236}">
                <a16:creationId xmlns:a16="http://schemas.microsoft.com/office/drawing/2014/main" id="{89CDFEF4-C09C-441D-A516-628C47C9D36F}"/>
              </a:ext>
            </a:extLst>
          </p:cNvPr>
          <p:cNvSpPr>
            <a:spLocks noChangeArrowheads="1"/>
          </p:cNvSpPr>
          <p:nvPr/>
        </p:nvSpPr>
        <p:spPr bwMode="auto">
          <a:xfrm>
            <a:off x="372990" y="3210156"/>
            <a:ext cx="10729913" cy="3394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buClr>
                <a:srgbClr val="FF6600"/>
              </a:buClr>
              <a:buFont typeface="Wingdings" panose="05000000000000000000" pitchFamily="2" charset="2"/>
              <a:buChar char="l"/>
            </a:pPr>
            <a:r>
              <a:rPr lang="zh-CN" altLang="en-US" dirty="0">
                <a:latin typeface="Times New Roman" panose="02020603050405020304" pitchFamily="18" charset="0"/>
                <a:ea typeface="楷体" panose="02010609060101010101" pitchFamily="49" charset="-122"/>
              </a:rPr>
              <a:t>图之间的同构关系具有自反性、对称性和传递性</a:t>
            </a:r>
            <a:r>
              <a:rPr lang="en-US" altLang="zh-CN" dirty="0">
                <a:latin typeface="Times New Roman" panose="02020603050405020304" pitchFamily="18" charset="0"/>
                <a:ea typeface="楷体" panose="02010609060101010101" pitchFamily="49" charset="-122"/>
              </a:rPr>
              <a:t>.</a:t>
            </a:r>
          </a:p>
          <a:p>
            <a:pPr eaLnBrk="1" hangingPunct="1">
              <a:lnSpc>
                <a:spcPct val="150000"/>
              </a:lnSpc>
              <a:buClr>
                <a:srgbClr val="FF6600"/>
              </a:buClr>
              <a:buFont typeface="Wingdings" panose="05000000000000000000" pitchFamily="2" charset="2"/>
              <a:buChar char="l"/>
            </a:pPr>
            <a:r>
              <a:rPr lang="zh-CN" altLang="en-US" dirty="0">
                <a:latin typeface="Times New Roman" panose="02020603050405020304" pitchFamily="18" charset="0"/>
                <a:ea typeface="楷体" panose="02010609060101010101" pitchFamily="49" charset="-122"/>
              </a:rPr>
              <a:t>能找到多条同构的必要条件，但它们全不是充分条件：</a:t>
            </a:r>
          </a:p>
          <a:p>
            <a:pPr eaLnBrk="1" hangingPunct="1">
              <a:lnSpc>
                <a:spcPct val="120000"/>
              </a:lnSpc>
            </a:pPr>
            <a:r>
              <a:rPr lang="zh-CN" altLang="en-US" dirty="0">
                <a:latin typeface="Times New Roman" panose="02020603050405020304" pitchFamily="18" charset="0"/>
                <a:ea typeface="楷体" panose="02010609060101010101" pitchFamily="49" charset="-122"/>
              </a:rPr>
              <a:t>    ① 边数相同，顶点数相同</a:t>
            </a:r>
            <a:r>
              <a:rPr lang="en-US" altLang="zh-CN" dirty="0">
                <a:latin typeface="Times New Roman" panose="02020603050405020304" pitchFamily="18" charset="0"/>
                <a:ea typeface="楷体" panose="02010609060101010101" pitchFamily="49" charset="-122"/>
              </a:rPr>
              <a:t>; ② </a:t>
            </a:r>
            <a:r>
              <a:rPr lang="zh-CN" altLang="en-US" dirty="0">
                <a:latin typeface="Times New Roman" panose="02020603050405020304" pitchFamily="18" charset="0"/>
                <a:ea typeface="楷体" panose="02010609060101010101" pitchFamily="49" charset="-122"/>
              </a:rPr>
              <a:t>度数列相同</a:t>
            </a:r>
            <a:r>
              <a:rPr lang="en-US" altLang="zh-CN" dirty="0">
                <a:latin typeface="Times New Roman" panose="02020603050405020304" pitchFamily="18" charset="0"/>
                <a:ea typeface="楷体" panose="02010609060101010101" pitchFamily="49" charset="-122"/>
              </a:rPr>
              <a:t>;     ③ </a:t>
            </a:r>
            <a:r>
              <a:rPr lang="zh-CN" altLang="en-US" dirty="0">
                <a:latin typeface="Times New Roman" panose="02020603050405020304" pitchFamily="18" charset="0"/>
                <a:ea typeface="楷体" panose="02010609060101010101" pitchFamily="49" charset="-122"/>
              </a:rPr>
              <a:t>对应顶点的关联集及邻域的元素个数相同，等等</a:t>
            </a:r>
          </a:p>
          <a:p>
            <a:pPr eaLnBrk="1" hangingPunct="1">
              <a:lnSpc>
                <a:spcPct val="150000"/>
              </a:lnSpc>
              <a:buClr>
                <a:srgbClr val="FF6600"/>
              </a:buClr>
            </a:pPr>
            <a:r>
              <a:rPr lang="zh-CN" altLang="en-US" dirty="0">
                <a:latin typeface="Times New Roman" panose="02020603050405020304" pitchFamily="18" charset="0"/>
                <a:ea typeface="楷体" panose="02010609060101010101" pitchFamily="49" charset="-122"/>
              </a:rPr>
              <a:t>    若破坏必要条件，则两图不同构</a:t>
            </a:r>
          </a:p>
          <a:p>
            <a:pPr eaLnBrk="1" hangingPunct="1">
              <a:lnSpc>
                <a:spcPct val="150000"/>
              </a:lnSpc>
              <a:buClr>
                <a:srgbClr val="FF6600"/>
              </a:buClr>
              <a:buFont typeface="Wingdings" panose="05000000000000000000" pitchFamily="2" charset="2"/>
              <a:buChar char="l"/>
            </a:pPr>
            <a:r>
              <a:rPr lang="zh-CN" altLang="en-US" dirty="0">
                <a:latin typeface="Times New Roman" panose="02020603050405020304" pitchFamily="18" charset="0"/>
                <a:ea typeface="楷体" panose="02010609060101010101" pitchFamily="49" charset="-122"/>
              </a:rPr>
              <a:t>判断两个图同构是个难题</a:t>
            </a:r>
            <a:endParaRPr lang="en-US" altLang="zh-CN" dirty="0">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9">
            <a:extLst>
              <a:ext uri="{FF2B5EF4-FFF2-40B4-BE49-F238E27FC236}">
                <a16:creationId xmlns:a16="http://schemas.microsoft.com/office/drawing/2014/main" id="{3FABA92E-308B-412C-9E3B-91A81E8FB82A}"/>
              </a:ext>
            </a:extLst>
          </p:cNvPr>
          <p:cNvSpPr>
            <a:spLocks noGrp="1" noChangeArrowheads="1"/>
          </p:cNvSpPr>
          <p:nvPr>
            <p:ph type="title"/>
          </p:nvPr>
        </p:nvSpPr>
        <p:spPr/>
        <p:txBody>
          <a:bodyPr/>
          <a:lstStyle/>
          <a:p>
            <a:pPr eaLnBrk="1" hangingPunct="1"/>
            <a:r>
              <a:rPr lang="zh-CN" altLang="en-US"/>
              <a:t>图同构的实例</a:t>
            </a:r>
          </a:p>
        </p:txBody>
      </p:sp>
      <p:sp>
        <p:nvSpPr>
          <p:cNvPr id="35843" name="Rectangle 10">
            <a:extLst>
              <a:ext uri="{FF2B5EF4-FFF2-40B4-BE49-F238E27FC236}">
                <a16:creationId xmlns:a16="http://schemas.microsoft.com/office/drawing/2014/main" id="{5E65A74D-86F6-47CC-BCFE-DC7F34073546}"/>
              </a:ext>
            </a:extLst>
          </p:cNvPr>
          <p:cNvSpPr>
            <a:spLocks noGrp="1" noChangeArrowheads="1"/>
          </p:cNvSpPr>
          <p:nvPr>
            <p:ph idx="1"/>
          </p:nvPr>
        </p:nvSpPr>
        <p:spPr>
          <a:xfrm>
            <a:off x="2566988" y="6021388"/>
            <a:ext cx="7473950" cy="504825"/>
          </a:xfrm>
        </p:spPr>
        <p:txBody>
          <a:bodyPr/>
          <a:lstStyle/>
          <a:p>
            <a:pPr eaLnBrk="1" hangingPunct="1"/>
            <a:r>
              <a:rPr lang="zh-CN" altLang="en-US"/>
              <a:t>图中</a:t>
            </a:r>
            <a:r>
              <a:rPr lang="en-US" altLang="zh-CN"/>
              <a:t>(1)</a:t>
            </a:r>
            <a:r>
              <a:rPr lang="zh-CN" altLang="en-US"/>
              <a:t>与</a:t>
            </a:r>
            <a:r>
              <a:rPr lang="en-US" altLang="zh-CN"/>
              <a:t>(2)</a:t>
            </a:r>
            <a:r>
              <a:rPr lang="zh-CN" altLang="en-US"/>
              <a:t>的度数列相同，它们同构吗？为什么？</a:t>
            </a:r>
          </a:p>
        </p:txBody>
      </p:sp>
      <p:sp>
        <p:nvSpPr>
          <p:cNvPr id="35844" name="灯片编号占位符 5">
            <a:extLst>
              <a:ext uri="{FF2B5EF4-FFF2-40B4-BE49-F238E27FC236}">
                <a16:creationId xmlns:a16="http://schemas.microsoft.com/office/drawing/2014/main" id="{17321242-D6DC-4451-BE1A-E35B08ADD1D8}"/>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35B1EAD-EE40-44D5-BF45-C2A5244F1F55}"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16</a:t>
            </a:fld>
            <a:endParaRPr lang="en-US" altLang="zh-CN" sz="1400" b="0">
              <a:latin typeface="Times New Roman" panose="02020603050405020304" pitchFamily="18" charset="0"/>
              <a:ea typeface="楷体" panose="02010609060101010101" pitchFamily="49" charset="-122"/>
            </a:endParaRPr>
          </a:p>
        </p:txBody>
      </p:sp>
      <p:grpSp>
        <p:nvGrpSpPr>
          <p:cNvPr id="35845" name="Group 16">
            <a:extLst>
              <a:ext uri="{FF2B5EF4-FFF2-40B4-BE49-F238E27FC236}">
                <a16:creationId xmlns:a16="http://schemas.microsoft.com/office/drawing/2014/main" id="{38E6842A-8106-4980-A497-4F88858BA3F9}"/>
              </a:ext>
            </a:extLst>
          </p:cNvPr>
          <p:cNvGrpSpPr>
            <a:grpSpLocks/>
          </p:cNvGrpSpPr>
          <p:nvPr/>
        </p:nvGrpSpPr>
        <p:grpSpPr bwMode="auto">
          <a:xfrm>
            <a:off x="2566988" y="1125538"/>
            <a:ext cx="6767512" cy="2039937"/>
            <a:chOff x="930" y="709"/>
            <a:chExt cx="4263" cy="1285"/>
          </a:xfrm>
        </p:grpSpPr>
        <p:pic>
          <p:nvPicPr>
            <p:cNvPr id="35850" name="Picture 12" descr="14-3">
              <a:extLst>
                <a:ext uri="{FF2B5EF4-FFF2-40B4-BE49-F238E27FC236}">
                  <a16:creationId xmlns:a16="http://schemas.microsoft.com/office/drawing/2014/main" id="{083C33BB-2B11-4356-BE75-5F65EEF2BB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0" y="709"/>
              <a:ext cx="4173" cy="1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1" name="Text Box 15">
              <a:extLst>
                <a:ext uri="{FF2B5EF4-FFF2-40B4-BE49-F238E27FC236}">
                  <a16:creationId xmlns:a16="http://schemas.microsoft.com/office/drawing/2014/main" id="{0E50577E-9D8E-4BF3-9000-F21CA6F1618F}"/>
                </a:ext>
              </a:extLst>
            </p:cNvPr>
            <p:cNvSpPr txBox="1">
              <a:spLocks noChangeArrowheads="1"/>
            </p:cNvSpPr>
            <p:nvPr/>
          </p:nvSpPr>
          <p:spPr bwMode="auto">
            <a:xfrm>
              <a:off x="1111" y="1706"/>
              <a:ext cx="408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en-US" altLang="zh-CN" b="0">
                  <a:latin typeface="Times New Roman" panose="02020603050405020304" pitchFamily="18" charset="0"/>
                  <a:ea typeface="楷体" panose="02010609060101010101" pitchFamily="49" charset="-122"/>
                </a:rPr>
                <a:t>    (1)                  (2)                 (3)                  (4)    </a:t>
              </a:r>
            </a:p>
          </p:txBody>
        </p:sp>
      </p:grpSp>
      <p:sp>
        <p:nvSpPr>
          <p:cNvPr id="35846" name="Rectangle 17">
            <a:extLst>
              <a:ext uri="{FF2B5EF4-FFF2-40B4-BE49-F238E27FC236}">
                <a16:creationId xmlns:a16="http://schemas.microsoft.com/office/drawing/2014/main" id="{95C3CA5F-38A9-4E5C-99E8-3F87E2863887}"/>
              </a:ext>
            </a:extLst>
          </p:cNvPr>
          <p:cNvSpPr>
            <a:spLocks noChangeArrowheads="1"/>
          </p:cNvSpPr>
          <p:nvPr/>
        </p:nvSpPr>
        <p:spPr bwMode="auto">
          <a:xfrm>
            <a:off x="2424113" y="3213100"/>
            <a:ext cx="7810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zh-CN" altLang="en-US">
                <a:latin typeface="Times New Roman" panose="02020603050405020304" pitchFamily="18" charset="0"/>
                <a:ea typeface="楷体" panose="02010609060101010101" pitchFamily="49" charset="-122"/>
              </a:rPr>
              <a:t>图中，</a:t>
            </a:r>
            <a:r>
              <a:rPr lang="en-US" altLang="zh-CN">
                <a:latin typeface="Times New Roman" panose="02020603050405020304" pitchFamily="18" charset="0"/>
                <a:ea typeface="楷体" panose="02010609060101010101" pitchFamily="49" charset="-122"/>
              </a:rPr>
              <a:t>(1)</a:t>
            </a:r>
            <a:r>
              <a:rPr lang="zh-CN" altLang="en-US">
                <a:latin typeface="Times New Roman" panose="02020603050405020304" pitchFamily="18" charset="0"/>
                <a:ea typeface="楷体" panose="02010609060101010101" pitchFamily="49" charset="-122"/>
              </a:rPr>
              <a:t>与</a:t>
            </a:r>
            <a:r>
              <a:rPr lang="en-US" altLang="zh-CN">
                <a:latin typeface="Times New Roman" panose="02020603050405020304" pitchFamily="18" charset="0"/>
                <a:ea typeface="楷体" panose="02010609060101010101" pitchFamily="49" charset="-122"/>
              </a:rPr>
              <a:t>(2)</a:t>
            </a:r>
            <a:r>
              <a:rPr lang="zh-CN" altLang="en-US">
                <a:latin typeface="Times New Roman" panose="02020603050405020304" pitchFamily="18" charset="0"/>
                <a:ea typeface="楷体" panose="02010609060101010101" pitchFamily="49" charset="-122"/>
              </a:rPr>
              <a:t>不同构（度数列不同），</a:t>
            </a:r>
            <a:r>
              <a:rPr lang="en-US" altLang="zh-CN">
                <a:latin typeface="Times New Roman" panose="02020603050405020304" pitchFamily="18" charset="0"/>
                <a:ea typeface="楷体" panose="02010609060101010101" pitchFamily="49" charset="-122"/>
              </a:rPr>
              <a:t>(3)</a:t>
            </a:r>
            <a:r>
              <a:rPr lang="zh-CN" altLang="en-US">
                <a:latin typeface="Times New Roman" panose="02020603050405020304" pitchFamily="18" charset="0"/>
                <a:ea typeface="楷体" panose="02010609060101010101" pitchFamily="49" charset="-122"/>
              </a:rPr>
              <a:t>与</a:t>
            </a:r>
            <a:r>
              <a:rPr lang="en-US" altLang="zh-CN">
                <a:latin typeface="Times New Roman" panose="02020603050405020304" pitchFamily="18" charset="0"/>
                <a:ea typeface="楷体" panose="02010609060101010101" pitchFamily="49" charset="-122"/>
              </a:rPr>
              <a:t>(4)</a:t>
            </a:r>
            <a:r>
              <a:rPr lang="zh-CN" altLang="en-US">
                <a:latin typeface="Times New Roman" panose="02020603050405020304" pitchFamily="18" charset="0"/>
                <a:ea typeface="楷体" panose="02010609060101010101" pitchFamily="49" charset="-122"/>
              </a:rPr>
              <a:t>也不同构</a:t>
            </a:r>
            <a:r>
              <a:rPr lang="en-US" altLang="zh-CN">
                <a:latin typeface="Times New Roman" panose="02020603050405020304" pitchFamily="18" charset="0"/>
                <a:ea typeface="楷体" panose="02010609060101010101" pitchFamily="49" charset="-122"/>
              </a:rPr>
              <a:t>.</a:t>
            </a:r>
          </a:p>
        </p:txBody>
      </p:sp>
      <p:grpSp>
        <p:nvGrpSpPr>
          <p:cNvPr id="35847" name="Group 19">
            <a:extLst>
              <a:ext uri="{FF2B5EF4-FFF2-40B4-BE49-F238E27FC236}">
                <a16:creationId xmlns:a16="http://schemas.microsoft.com/office/drawing/2014/main" id="{F402C7D9-E0F7-438C-8B79-574372FD0FB1}"/>
              </a:ext>
            </a:extLst>
          </p:cNvPr>
          <p:cNvGrpSpPr>
            <a:grpSpLocks/>
          </p:cNvGrpSpPr>
          <p:nvPr/>
        </p:nvGrpSpPr>
        <p:grpSpPr bwMode="auto">
          <a:xfrm>
            <a:off x="3432175" y="3860800"/>
            <a:ext cx="4392613" cy="2092325"/>
            <a:chOff x="1247" y="2432"/>
            <a:chExt cx="2994" cy="1457"/>
          </a:xfrm>
        </p:grpSpPr>
        <p:pic>
          <p:nvPicPr>
            <p:cNvPr id="35848" name="Picture 13" descr="14-4">
              <a:extLst>
                <a:ext uri="{FF2B5EF4-FFF2-40B4-BE49-F238E27FC236}">
                  <a16:creationId xmlns:a16="http://schemas.microsoft.com/office/drawing/2014/main" id="{390C042E-4710-4AFD-B560-52401AC298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26958"/>
            <a:stretch>
              <a:fillRect/>
            </a:stretch>
          </p:blipFill>
          <p:spPr bwMode="auto">
            <a:xfrm>
              <a:off x="1247" y="2432"/>
              <a:ext cx="2994" cy="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9" name="Text Box 18">
              <a:extLst>
                <a:ext uri="{FF2B5EF4-FFF2-40B4-BE49-F238E27FC236}">
                  <a16:creationId xmlns:a16="http://schemas.microsoft.com/office/drawing/2014/main" id="{81EB863D-0CFE-42AB-8D34-34B3CF2E7559}"/>
                </a:ext>
              </a:extLst>
            </p:cNvPr>
            <p:cNvSpPr txBox="1">
              <a:spLocks noChangeArrowheads="1"/>
            </p:cNvSpPr>
            <p:nvPr/>
          </p:nvSpPr>
          <p:spPr bwMode="auto">
            <a:xfrm>
              <a:off x="1519" y="3567"/>
              <a:ext cx="2586" cy="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en-US" altLang="zh-CN" b="0">
                  <a:latin typeface="Times New Roman" panose="02020603050405020304" pitchFamily="18" charset="0"/>
                  <a:ea typeface="楷体" panose="02010609060101010101" pitchFamily="49" charset="-122"/>
                </a:rPr>
                <a:t>   (1)                            (2)      </a:t>
              </a:r>
            </a:p>
          </p:txBody>
        </p:sp>
      </p:gr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FE4F8F68-AB71-41BA-8544-C13AECB1FCC3}"/>
              </a:ext>
            </a:extLst>
          </p:cNvPr>
          <p:cNvSpPr>
            <a:spLocks noGrp="1" noChangeArrowheads="1"/>
          </p:cNvSpPr>
          <p:nvPr>
            <p:ph type="title"/>
          </p:nvPr>
        </p:nvSpPr>
        <p:spPr/>
        <p:txBody>
          <a:bodyPr/>
          <a:lstStyle/>
          <a:p>
            <a:pPr eaLnBrk="1" hangingPunct="1"/>
            <a:r>
              <a:rPr lang="en-US" altLang="zh-CN" i="1"/>
              <a:t>n </a:t>
            </a:r>
            <a:r>
              <a:rPr lang="zh-CN" altLang="en-US"/>
              <a:t>阶完全图与竞赛图</a:t>
            </a:r>
          </a:p>
        </p:txBody>
      </p:sp>
      <p:sp>
        <p:nvSpPr>
          <p:cNvPr id="37891" name="Rectangle 8">
            <a:extLst>
              <a:ext uri="{FF2B5EF4-FFF2-40B4-BE49-F238E27FC236}">
                <a16:creationId xmlns:a16="http://schemas.microsoft.com/office/drawing/2014/main" id="{B4B4FA7A-514B-4652-A492-267B0FED03F6}"/>
              </a:ext>
            </a:extLst>
          </p:cNvPr>
          <p:cNvSpPr>
            <a:spLocks noGrp="1" noChangeArrowheads="1"/>
          </p:cNvSpPr>
          <p:nvPr>
            <p:ph idx="1"/>
          </p:nvPr>
        </p:nvSpPr>
        <p:spPr>
          <a:xfrm>
            <a:off x="334963" y="1052513"/>
            <a:ext cx="11522075" cy="5567362"/>
          </a:xfrm>
        </p:spPr>
        <p:txBody>
          <a:bodyPr/>
          <a:lstStyle/>
          <a:p>
            <a:pPr eaLnBrk="1" hangingPunct="1">
              <a:lnSpc>
                <a:spcPct val="150000"/>
              </a:lnSpc>
            </a:pPr>
            <a:r>
              <a:rPr lang="zh-CN" altLang="en-US">
                <a:solidFill>
                  <a:srgbClr val="A50021"/>
                </a:solidFill>
              </a:rPr>
              <a:t>定义</a:t>
            </a:r>
            <a:r>
              <a:rPr lang="en-US" altLang="zh-CN">
                <a:solidFill>
                  <a:srgbClr val="A50021"/>
                </a:solidFill>
              </a:rPr>
              <a:t>14.6 </a:t>
            </a:r>
          </a:p>
          <a:p>
            <a:pPr eaLnBrk="1" hangingPunct="1">
              <a:lnSpc>
                <a:spcPct val="150000"/>
              </a:lnSpc>
            </a:pPr>
            <a:r>
              <a:rPr lang="en-US" altLang="zh-CN"/>
              <a:t>(1) </a:t>
            </a:r>
            <a:r>
              <a:rPr lang="en-US" altLang="zh-CN" i="1">
                <a:solidFill>
                  <a:srgbClr val="A50021"/>
                </a:solidFill>
              </a:rPr>
              <a:t>n</a:t>
            </a:r>
            <a:r>
              <a:rPr lang="en-US" altLang="zh-CN">
                <a:solidFill>
                  <a:srgbClr val="A50021"/>
                </a:solidFill>
              </a:rPr>
              <a:t> (</a:t>
            </a:r>
            <a:r>
              <a:rPr lang="en-US" altLang="zh-CN" i="1">
                <a:solidFill>
                  <a:srgbClr val="A50021"/>
                </a:solidFill>
              </a:rPr>
              <a:t>n</a:t>
            </a:r>
            <a:r>
              <a:rPr lang="en-US" altLang="zh-CN">
                <a:solidFill>
                  <a:srgbClr val="A50021"/>
                </a:solidFill>
                <a:sym typeface="Symbol" panose="05050102010706020507" pitchFamily="18" charset="2"/>
              </a:rPr>
              <a:t></a:t>
            </a:r>
            <a:r>
              <a:rPr lang="en-US" altLang="zh-CN">
                <a:solidFill>
                  <a:srgbClr val="A50021"/>
                </a:solidFill>
              </a:rPr>
              <a:t>1) </a:t>
            </a:r>
            <a:r>
              <a:rPr lang="zh-CN" altLang="en-US">
                <a:solidFill>
                  <a:srgbClr val="A50021"/>
                </a:solidFill>
              </a:rPr>
              <a:t>阶无向完全图</a:t>
            </a:r>
            <a:r>
              <a:rPr lang="en-US" altLang="zh-CN"/>
              <a:t>——n</a:t>
            </a:r>
            <a:r>
              <a:rPr lang="zh-CN" altLang="en-US"/>
              <a:t>阶无向简单图中，每个顶点与其余顶点均相邻的无向简单图，记作 </a:t>
            </a:r>
            <a:r>
              <a:rPr lang="en-US" altLang="zh-CN" i="1"/>
              <a:t>K</a:t>
            </a:r>
            <a:r>
              <a:rPr lang="en-US" altLang="zh-CN" i="1" baseline="-25000"/>
              <a:t>n</a:t>
            </a:r>
            <a:r>
              <a:rPr lang="en-US" altLang="zh-CN"/>
              <a:t>.</a:t>
            </a:r>
          </a:p>
          <a:p>
            <a:pPr eaLnBrk="1" hangingPunct="1">
              <a:lnSpc>
                <a:spcPct val="150000"/>
              </a:lnSpc>
              <a:spcBef>
                <a:spcPct val="50000"/>
              </a:spcBef>
            </a:pPr>
            <a:r>
              <a:rPr lang="zh-CN" altLang="en-US"/>
              <a:t>简单性质：边数</a:t>
            </a:r>
          </a:p>
          <a:p>
            <a:pPr eaLnBrk="1" hangingPunct="1">
              <a:lnSpc>
                <a:spcPct val="150000"/>
              </a:lnSpc>
              <a:spcBef>
                <a:spcPct val="35000"/>
              </a:spcBef>
            </a:pPr>
            <a:r>
              <a:rPr lang="en-US" altLang="zh-CN"/>
              <a:t>(2) </a:t>
            </a:r>
            <a:r>
              <a:rPr lang="en-US" altLang="zh-CN" i="1"/>
              <a:t>n </a:t>
            </a:r>
            <a:r>
              <a:rPr lang="en-US" altLang="zh-CN"/>
              <a:t>(</a:t>
            </a:r>
            <a:r>
              <a:rPr lang="en-US" altLang="zh-CN" i="1"/>
              <a:t>n</a:t>
            </a:r>
            <a:r>
              <a:rPr lang="en-US" altLang="zh-CN">
                <a:sym typeface="Symbol" panose="05050102010706020507" pitchFamily="18" charset="2"/>
              </a:rPr>
              <a:t></a:t>
            </a:r>
            <a:r>
              <a:rPr lang="en-US" altLang="zh-CN"/>
              <a:t>1)</a:t>
            </a:r>
            <a:r>
              <a:rPr lang="zh-CN" altLang="en-US"/>
              <a:t>阶</a:t>
            </a:r>
            <a:r>
              <a:rPr lang="zh-CN" altLang="en-US">
                <a:solidFill>
                  <a:srgbClr val="A50021"/>
                </a:solidFill>
              </a:rPr>
              <a:t>有向完全图</a:t>
            </a:r>
            <a:r>
              <a:rPr lang="en-US" altLang="zh-CN"/>
              <a:t>——n</a:t>
            </a:r>
            <a:r>
              <a:rPr lang="zh-CN" altLang="en-US"/>
              <a:t>阶有向简单图中，每个顶点都邻接到其余</a:t>
            </a:r>
            <a:r>
              <a:rPr lang="en-US" altLang="zh-CN"/>
              <a:t>n-1</a:t>
            </a:r>
            <a:r>
              <a:rPr lang="zh-CN" altLang="en-US"/>
              <a:t>个顶点</a:t>
            </a:r>
            <a:r>
              <a:rPr lang="en-US" altLang="zh-CN"/>
              <a:t>.</a:t>
            </a:r>
          </a:p>
          <a:p>
            <a:pPr eaLnBrk="1" hangingPunct="1">
              <a:lnSpc>
                <a:spcPct val="150000"/>
              </a:lnSpc>
            </a:pPr>
            <a:r>
              <a:rPr lang="zh-CN" altLang="en-US"/>
              <a:t>简单性质： </a:t>
            </a:r>
          </a:p>
          <a:p>
            <a:pPr eaLnBrk="1" hangingPunct="1">
              <a:lnSpc>
                <a:spcPct val="150000"/>
              </a:lnSpc>
            </a:pPr>
            <a:r>
              <a:rPr lang="en-US" altLang="zh-CN"/>
              <a:t>(3) </a:t>
            </a:r>
            <a:r>
              <a:rPr lang="en-US" altLang="zh-CN" i="1"/>
              <a:t>n</a:t>
            </a:r>
            <a:r>
              <a:rPr lang="en-US" altLang="zh-CN"/>
              <a:t> (</a:t>
            </a:r>
            <a:r>
              <a:rPr lang="en-US" altLang="zh-CN" i="1"/>
              <a:t>n</a:t>
            </a:r>
            <a:r>
              <a:rPr lang="en-US" altLang="zh-CN">
                <a:sym typeface="Symbol" panose="05050102010706020507" pitchFamily="18" charset="2"/>
              </a:rPr>
              <a:t></a:t>
            </a:r>
            <a:r>
              <a:rPr lang="en-US" altLang="zh-CN"/>
              <a:t>1) </a:t>
            </a:r>
            <a:r>
              <a:rPr lang="zh-CN" altLang="en-US"/>
              <a:t>阶</a:t>
            </a:r>
            <a:r>
              <a:rPr lang="zh-CN" altLang="en-US">
                <a:solidFill>
                  <a:srgbClr val="A50021"/>
                </a:solidFill>
              </a:rPr>
              <a:t>竞赛图</a:t>
            </a:r>
            <a:r>
              <a:rPr lang="en-US" altLang="zh-CN"/>
              <a:t>——</a:t>
            </a:r>
            <a:r>
              <a:rPr lang="zh-CN" altLang="en-US"/>
              <a:t>基图为</a:t>
            </a:r>
            <a:r>
              <a:rPr lang="en-US" altLang="zh-CN" i="1"/>
              <a:t>K</a:t>
            </a:r>
            <a:r>
              <a:rPr lang="en-US" altLang="zh-CN" i="1" baseline="-25000"/>
              <a:t>n</a:t>
            </a:r>
            <a:r>
              <a:rPr lang="zh-CN" altLang="en-US"/>
              <a:t>的有向简单图</a:t>
            </a:r>
            <a:r>
              <a:rPr lang="en-US" altLang="zh-CN"/>
              <a:t>.</a:t>
            </a:r>
          </a:p>
          <a:p>
            <a:pPr eaLnBrk="1" hangingPunct="1">
              <a:lnSpc>
                <a:spcPct val="150000"/>
              </a:lnSpc>
            </a:pPr>
            <a:r>
              <a:rPr lang="zh-CN" altLang="en-US"/>
              <a:t>简单性质：边数</a:t>
            </a:r>
          </a:p>
        </p:txBody>
      </p:sp>
      <p:sp>
        <p:nvSpPr>
          <p:cNvPr id="37892" name="灯片编号占位符 5">
            <a:extLst>
              <a:ext uri="{FF2B5EF4-FFF2-40B4-BE49-F238E27FC236}">
                <a16:creationId xmlns:a16="http://schemas.microsoft.com/office/drawing/2014/main" id="{509135FE-0A54-43C2-A5B6-CAB6CBFCEDBB}"/>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0A92C72D-46F7-45CE-973A-DE0F08B3F5BB}" type="slidenum">
              <a:rPr lang="en-US" altLang="zh-CN" sz="1400" b="0" smtClean="0"/>
              <a:pPr>
                <a:spcBef>
                  <a:spcPct val="0"/>
                </a:spcBef>
                <a:buClrTx/>
                <a:buFontTx/>
                <a:buNone/>
              </a:pPr>
              <a:t>17</a:t>
            </a:fld>
            <a:endParaRPr lang="en-US" altLang="zh-CN" sz="1400" b="0"/>
          </a:p>
        </p:txBody>
      </p:sp>
      <p:sp>
        <p:nvSpPr>
          <p:cNvPr id="37893" name="Rectangle 10">
            <a:extLst>
              <a:ext uri="{FF2B5EF4-FFF2-40B4-BE49-F238E27FC236}">
                <a16:creationId xmlns:a16="http://schemas.microsoft.com/office/drawing/2014/main" id="{11E4F85D-EDC6-4836-8B8D-869A4F43FD48}"/>
              </a:ext>
            </a:extLst>
          </p:cNvPr>
          <p:cNvSpPr>
            <a:spLocks noChangeArrowheads="1"/>
          </p:cNvSpPr>
          <p:nvPr/>
        </p:nvSpPr>
        <p:spPr bwMode="auto">
          <a:xfrm>
            <a:off x="1524000" y="-230188"/>
            <a:ext cx="184150" cy="46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en-US" b="0"/>
          </a:p>
        </p:txBody>
      </p:sp>
      <p:graphicFrame>
        <p:nvGraphicFramePr>
          <p:cNvPr id="37894" name="Object 9">
            <a:extLst>
              <a:ext uri="{FF2B5EF4-FFF2-40B4-BE49-F238E27FC236}">
                <a16:creationId xmlns:a16="http://schemas.microsoft.com/office/drawing/2014/main" id="{E5E9A89D-724F-43A2-884A-CD55C4349CE1}"/>
              </a:ext>
            </a:extLst>
          </p:cNvPr>
          <p:cNvGraphicFramePr>
            <a:graphicFrameLocks noChangeAspect="1"/>
          </p:cNvGraphicFramePr>
          <p:nvPr/>
        </p:nvGraphicFramePr>
        <p:xfrm>
          <a:off x="2640013" y="2947988"/>
          <a:ext cx="3290887" cy="758825"/>
        </p:xfrm>
        <a:graphic>
          <a:graphicData uri="http://schemas.openxmlformats.org/presentationml/2006/ole">
            <mc:AlternateContent xmlns:mc="http://schemas.openxmlformats.org/markup-compatibility/2006">
              <mc:Choice xmlns:v="urn:schemas-microsoft-com:vml" Requires="v">
                <p:oleObj name="公式" r:id="rId3" imgW="1714500" imgH="393700" progId="Equation.3">
                  <p:embed/>
                </p:oleObj>
              </mc:Choice>
              <mc:Fallback>
                <p:oleObj name="公式" r:id="rId3" imgW="1714500" imgH="39370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0013" y="2947988"/>
                        <a:ext cx="3290887"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895" name="Rectangle 12">
            <a:extLst>
              <a:ext uri="{FF2B5EF4-FFF2-40B4-BE49-F238E27FC236}">
                <a16:creationId xmlns:a16="http://schemas.microsoft.com/office/drawing/2014/main" id="{82ACCB44-0B9B-4374-8F48-7B322060B8BC}"/>
              </a:ext>
            </a:extLst>
          </p:cNvPr>
          <p:cNvSpPr>
            <a:spLocks noChangeArrowheads="1"/>
          </p:cNvSpPr>
          <p:nvPr/>
        </p:nvSpPr>
        <p:spPr bwMode="auto">
          <a:xfrm>
            <a:off x="1524000" y="-230188"/>
            <a:ext cx="184150" cy="46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en-US" b="0"/>
          </a:p>
        </p:txBody>
      </p:sp>
      <p:graphicFrame>
        <p:nvGraphicFramePr>
          <p:cNvPr id="37896" name="Object 11">
            <a:extLst>
              <a:ext uri="{FF2B5EF4-FFF2-40B4-BE49-F238E27FC236}">
                <a16:creationId xmlns:a16="http://schemas.microsoft.com/office/drawing/2014/main" id="{33B55F53-3795-4E38-B736-A222746FC5E9}"/>
              </a:ext>
            </a:extLst>
          </p:cNvPr>
          <p:cNvGraphicFramePr>
            <a:graphicFrameLocks noChangeAspect="1"/>
          </p:cNvGraphicFramePr>
          <p:nvPr/>
        </p:nvGraphicFramePr>
        <p:xfrm>
          <a:off x="1919288" y="4416425"/>
          <a:ext cx="4987925" cy="395288"/>
        </p:xfrm>
        <a:graphic>
          <a:graphicData uri="http://schemas.openxmlformats.org/presentationml/2006/ole">
            <mc:AlternateContent xmlns:mc="http://schemas.openxmlformats.org/markup-compatibility/2006">
              <mc:Choice xmlns:v="urn:schemas-microsoft-com:vml" Requires="v">
                <p:oleObj name="公式" r:id="rId5" imgW="2844800" imgH="228600" progId="Equation.3">
                  <p:embed/>
                </p:oleObj>
              </mc:Choice>
              <mc:Fallback>
                <p:oleObj name="公式" r:id="rId5" imgW="2844800" imgH="22860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19288" y="4416425"/>
                        <a:ext cx="4987925"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897" name="Rectangle 13">
            <a:extLst>
              <a:ext uri="{FF2B5EF4-FFF2-40B4-BE49-F238E27FC236}">
                <a16:creationId xmlns:a16="http://schemas.microsoft.com/office/drawing/2014/main" id="{14405A1B-6BE2-4F82-BC13-DF02F6D59AA0}"/>
              </a:ext>
            </a:extLst>
          </p:cNvPr>
          <p:cNvSpPr>
            <a:spLocks noChangeArrowheads="1"/>
          </p:cNvSpPr>
          <p:nvPr/>
        </p:nvSpPr>
        <p:spPr bwMode="auto">
          <a:xfrm>
            <a:off x="1524000" y="238125"/>
            <a:ext cx="2159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en-US" altLang="zh-CN" sz="1000" b="0">
                <a:latin typeface="Times New Roman" panose="02020603050405020304" pitchFamily="18" charset="0"/>
                <a:ea typeface="华文中宋" panose="02010600040101010101" pitchFamily="2" charset="-122"/>
                <a:cs typeface="Times New Roman" panose="02020603050405020304" pitchFamily="18" charset="0"/>
              </a:rPr>
              <a:t> </a:t>
            </a:r>
            <a:endParaRPr lang="en-US" altLang="zh-CN" sz="1800" b="0">
              <a:ea typeface="华文中宋" panose="02010600040101010101" pitchFamily="2" charset="-122"/>
              <a:cs typeface="Times New Roman" panose="02020603050405020304" pitchFamily="18" charset="0"/>
            </a:endParaRPr>
          </a:p>
        </p:txBody>
      </p:sp>
      <p:graphicFrame>
        <p:nvGraphicFramePr>
          <p:cNvPr id="37898" name="Object 14">
            <a:extLst>
              <a:ext uri="{FF2B5EF4-FFF2-40B4-BE49-F238E27FC236}">
                <a16:creationId xmlns:a16="http://schemas.microsoft.com/office/drawing/2014/main" id="{E4B4ED53-3D24-4E53-A6D7-D2CABBFB803A}"/>
              </a:ext>
            </a:extLst>
          </p:cNvPr>
          <p:cNvGraphicFramePr>
            <a:graphicFrameLocks noChangeAspect="1"/>
          </p:cNvGraphicFramePr>
          <p:nvPr/>
        </p:nvGraphicFramePr>
        <p:xfrm>
          <a:off x="2640013" y="5487988"/>
          <a:ext cx="3140075" cy="723900"/>
        </p:xfrm>
        <a:graphic>
          <a:graphicData uri="http://schemas.openxmlformats.org/presentationml/2006/ole">
            <mc:AlternateContent xmlns:mc="http://schemas.openxmlformats.org/markup-compatibility/2006">
              <mc:Choice xmlns:v="urn:schemas-microsoft-com:vml" Requires="v">
                <p:oleObj name="公式" r:id="rId7" imgW="1714500" imgH="393700" progId="Equation.3">
                  <p:embed/>
                </p:oleObj>
              </mc:Choice>
              <mc:Fallback>
                <p:oleObj name="公式" r:id="rId7" imgW="1714500" imgH="393700"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40013" y="5487988"/>
                        <a:ext cx="314007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8">
            <a:extLst>
              <a:ext uri="{FF2B5EF4-FFF2-40B4-BE49-F238E27FC236}">
                <a16:creationId xmlns:a16="http://schemas.microsoft.com/office/drawing/2014/main" id="{8A8D9681-05BD-44EF-AD42-66BF15EB7AB1}"/>
              </a:ext>
            </a:extLst>
          </p:cNvPr>
          <p:cNvSpPr>
            <a:spLocks noGrp="1" noChangeArrowheads="1"/>
          </p:cNvSpPr>
          <p:nvPr>
            <p:ph type="title"/>
          </p:nvPr>
        </p:nvSpPr>
        <p:spPr>
          <a:xfrm>
            <a:off x="2503488" y="381000"/>
            <a:ext cx="8161337" cy="417513"/>
          </a:xfrm>
        </p:spPr>
        <p:txBody>
          <a:bodyPr/>
          <a:lstStyle/>
          <a:p>
            <a:pPr eaLnBrk="1" hangingPunct="1"/>
            <a:r>
              <a:rPr lang="en-US" altLang="zh-CN" i="1"/>
              <a:t>n </a:t>
            </a:r>
            <a:r>
              <a:rPr lang="zh-CN" altLang="en-US"/>
              <a:t>阶 </a:t>
            </a:r>
            <a:r>
              <a:rPr lang="en-US" altLang="zh-CN" i="1"/>
              <a:t>k </a:t>
            </a:r>
            <a:r>
              <a:rPr lang="zh-CN" altLang="en-US"/>
              <a:t>正则图</a:t>
            </a:r>
          </a:p>
        </p:txBody>
      </p:sp>
      <p:sp>
        <p:nvSpPr>
          <p:cNvPr id="39939" name="Rectangle 9">
            <a:extLst>
              <a:ext uri="{FF2B5EF4-FFF2-40B4-BE49-F238E27FC236}">
                <a16:creationId xmlns:a16="http://schemas.microsoft.com/office/drawing/2014/main" id="{5304BC43-B749-4178-AF62-4516C9AD4CF2}"/>
              </a:ext>
            </a:extLst>
          </p:cNvPr>
          <p:cNvSpPr>
            <a:spLocks noGrp="1" noChangeArrowheads="1"/>
          </p:cNvSpPr>
          <p:nvPr>
            <p:ph idx="1"/>
          </p:nvPr>
        </p:nvSpPr>
        <p:spPr>
          <a:xfrm>
            <a:off x="2574925" y="3694113"/>
            <a:ext cx="6913563" cy="865187"/>
          </a:xfrm>
        </p:spPr>
        <p:txBody>
          <a:bodyPr/>
          <a:lstStyle/>
          <a:p>
            <a:pPr eaLnBrk="1" hangingPunct="1"/>
            <a:r>
              <a:rPr lang="en-US" altLang="zh-CN"/>
              <a:t>(1)</a:t>
            </a:r>
            <a:r>
              <a:rPr lang="zh-CN" altLang="en-US"/>
              <a:t>为</a:t>
            </a:r>
            <a:r>
              <a:rPr lang="en-US" altLang="zh-CN" i="1"/>
              <a:t>K</a:t>
            </a:r>
            <a:r>
              <a:rPr lang="en-US" altLang="zh-CN" baseline="-25000"/>
              <a:t>5</a:t>
            </a:r>
            <a:r>
              <a:rPr lang="zh-CN" altLang="en-US"/>
              <a:t>，</a:t>
            </a:r>
            <a:r>
              <a:rPr lang="en-US" altLang="zh-CN"/>
              <a:t>(2)</a:t>
            </a:r>
            <a:r>
              <a:rPr lang="zh-CN" altLang="en-US"/>
              <a:t>为</a:t>
            </a:r>
            <a:r>
              <a:rPr lang="en-US" altLang="zh-CN"/>
              <a:t>3</a:t>
            </a:r>
            <a:r>
              <a:rPr lang="zh-CN" altLang="en-US"/>
              <a:t>阶有向完全图，</a:t>
            </a:r>
            <a:r>
              <a:rPr lang="en-US" altLang="zh-CN"/>
              <a:t>(3)</a:t>
            </a:r>
            <a:r>
              <a:rPr lang="zh-CN" altLang="en-US"/>
              <a:t>为</a:t>
            </a:r>
            <a:r>
              <a:rPr lang="en-US" altLang="zh-CN"/>
              <a:t>4</a:t>
            </a:r>
            <a:r>
              <a:rPr lang="zh-CN" altLang="en-US"/>
              <a:t>阶竞赛图</a:t>
            </a:r>
            <a:r>
              <a:rPr lang="en-US" altLang="zh-CN"/>
              <a:t>.</a:t>
            </a:r>
          </a:p>
        </p:txBody>
      </p:sp>
      <p:sp>
        <p:nvSpPr>
          <p:cNvPr id="39940" name="灯片编号占位符 5">
            <a:extLst>
              <a:ext uri="{FF2B5EF4-FFF2-40B4-BE49-F238E27FC236}">
                <a16:creationId xmlns:a16="http://schemas.microsoft.com/office/drawing/2014/main" id="{497362CA-E32C-4A27-ADC3-777AD71A69D8}"/>
              </a:ext>
            </a:extLst>
          </p:cNvPr>
          <p:cNvSpPr>
            <a:spLocks noGrp="1"/>
          </p:cNvSpPr>
          <p:nvPr>
            <p:ph type="sldNum" sz="quarter" idx="12"/>
          </p:nvPr>
        </p:nvSpPr>
        <p:spPr>
          <a:xfrm>
            <a:off x="8601075" y="6365875"/>
            <a:ext cx="2844800" cy="4762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A42C6FA-4FB0-4D2F-B7C2-67131B8843DF}"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18</a:t>
            </a:fld>
            <a:endParaRPr lang="en-US" altLang="zh-CN" sz="1400" b="0">
              <a:latin typeface="Times New Roman" panose="02020603050405020304" pitchFamily="18" charset="0"/>
              <a:ea typeface="楷体" panose="02010609060101010101" pitchFamily="49" charset="-122"/>
            </a:endParaRPr>
          </a:p>
        </p:txBody>
      </p:sp>
      <p:grpSp>
        <p:nvGrpSpPr>
          <p:cNvPr id="39941" name="Group 12">
            <a:extLst>
              <a:ext uri="{FF2B5EF4-FFF2-40B4-BE49-F238E27FC236}">
                <a16:creationId xmlns:a16="http://schemas.microsoft.com/office/drawing/2014/main" id="{D28AAC6E-0F9B-4E2A-B003-52B387F054AA}"/>
              </a:ext>
            </a:extLst>
          </p:cNvPr>
          <p:cNvGrpSpPr>
            <a:grpSpLocks/>
          </p:cNvGrpSpPr>
          <p:nvPr/>
        </p:nvGrpSpPr>
        <p:grpSpPr bwMode="auto">
          <a:xfrm>
            <a:off x="2430463" y="1220788"/>
            <a:ext cx="6769100" cy="2473325"/>
            <a:chOff x="703" y="890"/>
            <a:chExt cx="4264" cy="1558"/>
          </a:xfrm>
        </p:grpSpPr>
        <p:pic>
          <p:nvPicPr>
            <p:cNvPr id="39945" name="Picture 10" descr="14-5">
              <a:extLst>
                <a:ext uri="{FF2B5EF4-FFF2-40B4-BE49-F238E27FC236}">
                  <a16:creationId xmlns:a16="http://schemas.microsoft.com/office/drawing/2014/main" id="{C69FDB9D-A0AD-4304-800E-F648ECE74E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 y="890"/>
              <a:ext cx="4218" cy="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6" name="Text Box 11">
              <a:extLst>
                <a:ext uri="{FF2B5EF4-FFF2-40B4-BE49-F238E27FC236}">
                  <a16:creationId xmlns:a16="http://schemas.microsoft.com/office/drawing/2014/main" id="{948ADA08-26BF-4637-970F-2675FD182D47}"/>
                </a:ext>
              </a:extLst>
            </p:cNvPr>
            <p:cNvSpPr txBox="1">
              <a:spLocks noChangeArrowheads="1"/>
            </p:cNvSpPr>
            <p:nvPr/>
          </p:nvSpPr>
          <p:spPr bwMode="auto">
            <a:xfrm>
              <a:off x="930" y="2160"/>
              <a:ext cx="403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en-US" altLang="zh-CN" b="0">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rPr>
                <a:t>(1)                            (2)                             (3)</a:t>
              </a:r>
            </a:p>
          </p:txBody>
        </p:sp>
      </p:grpSp>
      <p:sp>
        <p:nvSpPr>
          <p:cNvPr id="39942" name="Rectangle 13">
            <a:extLst>
              <a:ext uri="{FF2B5EF4-FFF2-40B4-BE49-F238E27FC236}">
                <a16:creationId xmlns:a16="http://schemas.microsoft.com/office/drawing/2014/main" id="{228A46B4-C576-4BC5-9BD2-748B19D56EEE}"/>
              </a:ext>
            </a:extLst>
          </p:cNvPr>
          <p:cNvSpPr>
            <a:spLocks noChangeArrowheads="1"/>
          </p:cNvSpPr>
          <p:nvPr/>
        </p:nvSpPr>
        <p:spPr bwMode="auto">
          <a:xfrm>
            <a:off x="703263" y="4486275"/>
            <a:ext cx="10506075" cy="193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solidFill>
                  <a:srgbClr val="A50021"/>
                </a:solidFill>
                <a:latin typeface="Times New Roman" panose="02020603050405020304" pitchFamily="18" charset="0"/>
                <a:ea typeface="楷体" panose="02010609060101010101" pitchFamily="49" charset="-122"/>
              </a:rPr>
              <a:t>定义</a:t>
            </a:r>
            <a:r>
              <a:rPr lang="en-US" altLang="zh-CN">
                <a:solidFill>
                  <a:srgbClr val="A50021"/>
                </a:solidFill>
                <a:latin typeface="Times New Roman" panose="02020603050405020304" pitchFamily="18" charset="0"/>
                <a:ea typeface="楷体" panose="02010609060101010101" pitchFamily="49" charset="-122"/>
              </a:rPr>
              <a:t>14.7</a:t>
            </a:r>
            <a:r>
              <a:rPr lang="en-US" altLang="zh-CN">
                <a:latin typeface="Times New Roman" panose="02020603050405020304" pitchFamily="18" charset="0"/>
                <a:ea typeface="楷体" panose="02010609060101010101" pitchFamily="49" charset="-122"/>
              </a:rPr>
              <a:t>   </a:t>
            </a:r>
            <a:r>
              <a:rPr lang="en-US" altLang="zh-CN" i="1">
                <a:solidFill>
                  <a:srgbClr val="A50021"/>
                </a:solidFill>
                <a:latin typeface="Times New Roman" panose="02020603050405020304" pitchFamily="18" charset="0"/>
                <a:ea typeface="楷体" panose="02010609060101010101" pitchFamily="49" charset="-122"/>
              </a:rPr>
              <a:t>n </a:t>
            </a:r>
            <a:r>
              <a:rPr lang="zh-CN" altLang="en-US">
                <a:solidFill>
                  <a:srgbClr val="A50021"/>
                </a:solidFill>
                <a:latin typeface="Times New Roman" panose="02020603050405020304" pitchFamily="18" charset="0"/>
                <a:ea typeface="楷体" panose="02010609060101010101" pitchFamily="49" charset="-122"/>
              </a:rPr>
              <a:t>阶</a:t>
            </a:r>
            <a:r>
              <a:rPr lang="en-US" altLang="zh-CN" i="1">
                <a:solidFill>
                  <a:srgbClr val="A50021"/>
                </a:solidFill>
                <a:latin typeface="Times New Roman" panose="02020603050405020304" pitchFamily="18" charset="0"/>
                <a:ea typeface="楷体" panose="02010609060101010101" pitchFamily="49" charset="-122"/>
              </a:rPr>
              <a:t>k</a:t>
            </a:r>
            <a:r>
              <a:rPr lang="zh-CN" altLang="en-US">
                <a:solidFill>
                  <a:srgbClr val="A50021"/>
                </a:solidFill>
                <a:latin typeface="Times New Roman" panose="02020603050405020304" pitchFamily="18" charset="0"/>
                <a:ea typeface="楷体" panose="02010609060101010101" pitchFamily="49" charset="-122"/>
              </a:rPr>
              <a:t>正则图</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k</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的无向简单图</a:t>
            </a:r>
          </a:p>
          <a:p>
            <a:pPr eaLnBrk="1" hangingPunct="1">
              <a:spcBef>
                <a:spcPct val="0"/>
              </a:spcBef>
              <a:buClrTx/>
              <a:buFontTx/>
              <a:buNone/>
            </a:pPr>
            <a:r>
              <a:rPr lang="zh-CN" altLang="en-US">
                <a:latin typeface="Times New Roman" panose="02020603050405020304" pitchFamily="18" charset="0"/>
                <a:ea typeface="楷体" panose="02010609060101010101" pitchFamily="49" charset="-122"/>
              </a:rPr>
              <a:t>简单性质：边数（由握手定理得）</a:t>
            </a:r>
          </a:p>
          <a:p>
            <a:pPr eaLnBrk="1" hangingPunct="1">
              <a:spcBef>
                <a:spcPct val="0"/>
              </a:spcBef>
              <a:buClrTx/>
              <a:buFontTx/>
              <a:buNone/>
            </a:pPr>
            <a:endParaRPr lang="zh-CN" altLang="en-US" i="1">
              <a:latin typeface="Times New Roman" panose="02020603050405020304" pitchFamily="18" charset="0"/>
              <a:ea typeface="楷体" panose="02010609060101010101" pitchFamily="49" charset="-122"/>
            </a:endParaRPr>
          </a:p>
          <a:p>
            <a:pPr eaLnBrk="1" hangingPunct="1">
              <a:spcBef>
                <a:spcPct val="0"/>
              </a:spcBef>
              <a:buClrTx/>
              <a:buFontTx/>
              <a:buNone/>
            </a:pPr>
            <a:r>
              <a:rPr lang="en-US" altLang="zh-CN" i="1">
                <a:latin typeface="Times New Roman" panose="02020603050405020304" pitchFamily="18" charset="0"/>
                <a:ea typeface="楷体" panose="02010609060101010101" pitchFamily="49" charset="-122"/>
              </a:rPr>
              <a:t>K</a:t>
            </a:r>
            <a:r>
              <a:rPr lang="en-US" altLang="zh-CN" i="1" baseline="-25000">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是 </a:t>
            </a:r>
            <a:r>
              <a:rPr lang="en-US" altLang="zh-CN" i="1">
                <a:latin typeface="Times New Roman" panose="02020603050405020304" pitchFamily="18" charset="0"/>
                <a:ea typeface="楷体" panose="02010609060101010101" pitchFamily="49" charset="-122"/>
              </a:rPr>
              <a:t>n</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1</a:t>
            </a:r>
            <a:r>
              <a:rPr lang="zh-CN" altLang="en-US">
                <a:latin typeface="Times New Roman" panose="02020603050405020304" pitchFamily="18" charset="0"/>
                <a:ea typeface="楷体" panose="02010609060101010101" pitchFamily="49" charset="-122"/>
              </a:rPr>
              <a:t>正则图，</a:t>
            </a:r>
          </a:p>
          <a:p>
            <a:pPr eaLnBrk="1" hangingPunct="1">
              <a:spcBef>
                <a:spcPct val="0"/>
              </a:spcBef>
              <a:buClrTx/>
              <a:buFontTx/>
              <a:buNone/>
            </a:pPr>
            <a:r>
              <a:rPr lang="zh-CN" altLang="en-US">
                <a:latin typeface="Times New Roman" panose="02020603050405020304" pitchFamily="18" charset="0"/>
                <a:ea typeface="楷体" panose="02010609060101010101" pitchFamily="49" charset="-122"/>
              </a:rPr>
              <a:t>彼得松图（见书上图</a:t>
            </a:r>
            <a:r>
              <a:rPr lang="en-US" altLang="zh-CN">
                <a:latin typeface="Times New Roman" panose="02020603050405020304" pitchFamily="18" charset="0"/>
                <a:ea typeface="楷体" panose="02010609060101010101" pitchFamily="49" charset="-122"/>
              </a:rPr>
              <a:t>14.3(1) </a:t>
            </a:r>
            <a:r>
              <a:rPr lang="zh-CN" altLang="en-US">
                <a:latin typeface="Times New Roman" panose="02020603050405020304" pitchFamily="18" charset="0"/>
                <a:ea typeface="楷体" panose="02010609060101010101" pitchFamily="49" charset="-122"/>
              </a:rPr>
              <a:t>所示，记住它）</a:t>
            </a:r>
          </a:p>
        </p:txBody>
      </p:sp>
      <p:sp>
        <p:nvSpPr>
          <p:cNvPr id="39943" name="Rectangle 15">
            <a:extLst>
              <a:ext uri="{FF2B5EF4-FFF2-40B4-BE49-F238E27FC236}">
                <a16:creationId xmlns:a16="http://schemas.microsoft.com/office/drawing/2014/main" id="{81F532C3-8504-4E0B-A639-D7965186A39E}"/>
              </a:ext>
            </a:extLst>
          </p:cNvPr>
          <p:cNvSpPr>
            <a:spLocks noChangeArrowheads="1"/>
          </p:cNvSpPr>
          <p:nvPr/>
        </p:nvSpPr>
        <p:spPr bwMode="auto">
          <a:xfrm>
            <a:off x="1387475" y="-109538"/>
            <a:ext cx="184150" cy="46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en-US" b="0">
              <a:latin typeface="Times New Roman" panose="02020603050405020304" pitchFamily="18" charset="0"/>
              <a:ea typeface="楷体" panose="02010609060101010101" pitchFamily="49" charset="-122"/>
            </a:endParaRPr>
          </a:p>
        </p:txBody>
      </p:sp>
      <p:graphicFrame>
        <p:nvGraphicFramePr>
          <p:cNvPr id="39944" name="Object 14">
            <a:extLst>
              <a:ext uri="{FF2B5EF4-FFF2-40B4-BE49-F238E27FC236}">
                <a16:creationId xmlns:a16="http://schemas.microsoft.com/office/drawing/2014/main" id="{07EBE1D6-A2B9-408C-A691-46F12736DD23}"/>
              </a:ext>
            </a:extLst>
          </p:cNvPr>
          <p:cNvGraphicFramePr>
            <a:graphicFrameLocks noChangeAspect="1"/>
          </p:cNvGraphicFramePr>
          <p:nvPr/>
        </p:nvGraphicFramePr>
        <p:xfrm>
          <a:off x="5448300" y="5016500"/>
          <a:ext cx="1063625" cy="812800"/>
        </p:xfrm>
        <a:graphic>
          <a:graphicData uri="http://schemas.openxmlformats.org/presentationml/2006/ole">
            <mc:AlternateContent xmlns:mc="http://schemas.openxmlformats.org/markup-compatibility/2006">
              <mc:Choice xmlns:v="urn:schemas-microsoft-com:vml" Requires="v">
                <p:oleObj name="公式" r:id="rId4" imgW="520474" imgH="393529" progId="Equation.3">
                  <p:embed/>
                </p:oleObj>
              </mc:Choice>
              <mc:Fallback>
                <p:oleObj name="公式" r:id="rId4" imgW="520474" imgH="393529" progId="Equation.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8300" y="5016500"/>
                        <a:ext cx="10636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a:extLst>
              <a:ext uri="{FF2B5EF4-FFF2-40B4-BE49-F238E27FC236}">
                <a16:creationId xmlns:a16="http://schemas.microsoft.com/office/drawing/2014/main" id="{76D4DF49-5BAC-47D2-B72C-B8E2EB851EC8}"/>
              </a:ext>
            </a:extLst>
          </p:cNvPr>
          <p:cNvSpPr>
            <a:spLocks noGrp="1" noChangeArrowheads="1"/>
          </p:cNvSpPr>
          <p:nvPr>
            <p:ph type="title"/>
          </p:nvPr>
        </p:nvSpPr>
        <p:spPr/>
        <p:txBody>
          <a:bodyPr/>
          <a:lstStyle/>
          <a:p>
            <a:pPr eaLnBrk="1" hangingPunct="1"/>
            <a:r>
              <a:rPr lang="zh-CN" altLang="en-US"/>
              <a:t>子图</a:t>
            </a:r>
          </a:p>
        </p:txBody>
      </p:sp>
      <p:sp>
        <p:nvSpPr>
          <p:cNvPr id="41987" name="Rectangle 8">
            <a:extLst>
              <a:ext uri="{FF2B5EF4-FFF2-40B4-BE49-F238E27FC236}">
                <a16:creationId xmlns:a16="http://schemas.microsoft.com/office/drawing/2014/main" id="{490C72C1-F29A-49B9-9E7D-A2EC09196214}"/>
              </a:ext>
            </a:extLst>
          </p:cNvPr>
          <p:cNvSpPr>
            <a:spLocks noGrp="1" noChangeArrowheads="1"/>
          </p:cNvSpPr>
          <p:nvPr>
            <p:ph idx="1"/>
          </p:nvPr>
        </p:nvSpPr>
        <p:spPr>
          <a:xfrm>
            <a:off x="551384" y="1166813"/>
            <a:ext cx="11089232" cy="3990379"/>
          </a:xfrm>
        </p:spPr>
        <p:txBody>
          <a:bodyPr/>
          <a:lstStyle/>
          <a:p>
            <a:pPr eaLnBrk="1" hangingPunct="1">
              <a:lnSpc>
                <a:spcPct val="150000"/>
              </a:lnSpc>
            </a:pPr>
            <a:r>
              <a:rPr lang="zh-CN" altLang="en-US" dirty="0">
                <a:solidFill>
                  <a:srgbClr val="A50021"/>
                </a:solidFill>
              </a:rPr>
              <a:t>定义</a:t>
            </a:r>
            <a:r>
              <a:rPr lang="en-US" altLang="zh-CN" dirty="0">
                <a:solidFill>
                  <a:srgbClr val="A50021"/>
                </a:solidFill>
              </a:rPr>
              <a:t>14.8</a:t>
            </a:r>
            <a:r>
              <a:rPr lang="en-US" altLang="zh-CN" dirty="0"/>
              <a:t>  </a:t>
            </a:r>
            <a:r>
              <a:rPr lang="en-US" altLang="zh-CN" i="1" dirty="0"/>
              <a:t>G</a:t>
            </a:r>
            <a:r>
              <a:rPr lang="en-US" altLang="zh-CN" dirty="0"/>
              <a:t>=&lt;</a:t>
            </a:r>
            <a:r>
              <a:rPr lang="en-US" altLang="zh-CN" i="1" dirty="0"/>
              <a:t>V</a:t>
            </a:r>
            <a:r>
              <a:rPr lang="en-US" altLang="zh-CN" dirty="0"/>
              <a:t>,</a:t>
            </a:r>
            <a:r>
              <a:rPr lang="en-US" altLang="zh-CN" i="1" dirty="0"/>
              <a:t>E</a:t>
            </a:r>
            <a:r>
              <a:rPr lang="en-US" altLang="zh-CN" dirty="0"/>
              <a:t>&gt;, </a:t>
            </a:r>
            <a:r>
              <a:rPr lang="en-US" altLang="zh-CN" i="1" dirty="0"/>
              <a:t>G</a:t>
            </a:r>
            <a:r>
              <a:rPr lang="en-US" altLang="zh-CN" dirty="0">
                <a:sym typeface="Symbol" panose="05050102010706020507" pitchFamily="18" charset="2"/>
              </a:rPr>
              <a:t></a:t>
            </a:r>
            <a:r>
              <a:rPr lang="en-US" altLang="zh-CN" dirty="0"/>
              <a:t>=&lt;</a:t>
            </a:r>
            <a:r>
              <a:rPr lang="en-US" altLang="zh-CN" i="1" dirty="0"/>
              <a:t>V</a:t>
            </a:r>
            <a:r>
              <a:rPr lang="en-US" altLang="zh-CN" dirty="0">
                <a:sym typeface="Symbol" panose="05050102010706020507" pitchFamily="18" charset="2"/>
              </a:rPr>
              <a:t></a:t>
            </a:r>
            <a:r>
              <a:rPr lang="en-US" altLang="zh-CN" dirty="0"/>
              <a:t>,</a:t>
            </a:r>
            <a:r>
              <a:rPr lang="en-US" altLang="zh-CN" i="1" dirty="0"/>
              <a:t>E</a:t>
            </a:r>
            <a:r>
              <a:rPr lang="en-US" altLang="zh-CN" dirty="0">
                <a:sym typeface="Symbol" panose="05050102010706020507" pitchFamily="18" charset="2"/>
              </a:rPr>
              <a:t></a:t>
            </a:r>
            <a:r>
              <a:rPr lang="en-US" altLang="zh-CN" dirty="0"/>
              <a:t>&gt;</a:t>
            </a:r>
          </a:p>
          <a:p>
            <a:pPr eaLnBrk="1" hangingPunct="1">
              <a:lnSpc>
                <a:spcPct val="150000"/>
              </a:lnSpc>
            </a:pPr>
            <a:r>
              <a:rPr lang="en-US" altLang="zh-CN" dirty="0"/>
              <a:t>(1) </a:t>
            </a:r>
            <a:r>
              <a:rPr lang="en-US" altLang="zh-CN" i="1" dirty="0"/>
              <a:t>G</a:t>
            </a:r>
            <a:r>
              <a:rPr lang="en-US" altLang="zh-CN" dirty="0">
                <a:sym typeface="Symbol" panose="05050102010706020507" pitchFamily="18" charset="2"/>
              </a:rPr>
              <a:t></a:t>
            </a:r>
            <a:r>
              <a:rPr lang="en-US" altLang="zh-CN" i="1" dirty="0"/>
              <a:t>G</a:t>
            </a:r>
            <a:r>
              <a:rPr lang="zh-CN" altLang="en-US" dirty="0"/>
              <a:t>（即</a:t>
            </a:r>
            <a:r>
              <a:rPr lang="en-US" altLang="zh-CN" i="1" dirty="0"/>
              <a:t>V</a:t>
            </a:r>
            <a:r>
              <a:rPr lang="en-US" altLang="zh-CN" dirty="0">
                <a:sym typeface="Symbol" panose="05050102010706020507" pitchFamily="18" charset="2"/>
              </a:rPr>
              <a:t></a:t>
            </a:r>
            <a:r>
              <a:rPr lang="en-US" altLang="zh-CN" i="1" dirty="0"/>
              <a:t> V </a:t>
            </a:r>
            <a:r>
              <a:rPr lang="en-US" altLang="zh-CN" dirty="0">
                <a:latin typeface="Times New Roman" panose="02020603050405020304" pitchFamily="18" charset="0"/>
                <a:ea typeface="楷体" panose="02010609060101010101" pitchFamily="49" charset="-122"/>
              </a:rPr>
              <a:t>∧</a:t>
            </a:r>
            <a:r>
              <a:rPr lang="en-US" altLang="zh-CN" dirty="0">
                <a:sym typeface="Symbol" panose="05050102010706020507" pitchFamily="18" charset="2"/>
              </a:rPr>
              <a:t> </a:t>
            </a:r>
            <a:r>
              <a:rPr lang="en-US" altLang="zh-CN" i="1" dirty="0"/>
              <a:t>E</a:t>
            </a:r>
            <a:r>
              <a:rPr lang="en-US" altLang="zh-CN" dirty="0">
                <a:sym typeface="Symbol" panose="05050102010706020507" pitchFamily="18" charset="2"/>
              </a:rPr>
              <a:t> </a:t>
            </a:r>
            <a:r>
              <a:rPr lang="en-US" altLang="zh-CN" i="1" dirty="0"/>
              <a:t> E </a:t>
            </a:r>
            <a:r>
              <a:rPr lang="zh-CN" altLang="en-US" dirty="0"/>
              <a:t>）</a:t>
            </a:r>
            <a:r>
              <a:rPr lang="en-US" altLang="zh-CN" dirty="0"/>
              <a:t>—— </a:t>
            </a:r>
            <a:r>
              <a:rPr lang="en-US" altLang="zh-CN" i="1" dirty="0"/>
              <a:t>G</a:t>
            </a:r>
            <a:r>
              <a:rPr lang="en-US" altLang="zh-CN" dirty="0">
                <a:sym typeface="Symbol" panose="05050102010706020507" pitchFamily="18" charset="2"/>
              </a:rPr>
              <a:t></a:t>
            </a:r>
            <a:r>
              <a:rPr lang="zh-CN" altLang="en-US" dirty="0"/>
              <a:t>为</a:t>
            </a:r>
            <a:r>
              <a:rPr lang="en-US" altLang="zh-CN" i="1" dirty="0"/>
              <a:t>G</a:t>
            </a:r>
            <a:r>
              <a:rPr lang="zh-CN" altLang="en-US" dirty="0"/>
              <a:t>的</a:t>
            </a:r>
            <a:r>
              <a:rPr lang="zh-CN" altLang="en-US" dirty="0">
                <a:solidFill>
                  <a:srgbClr val="A50021"/>
                </a:solidFill>
              </a:rPr>
              <a:t>子图</a:t>
            </a:r>
            <a:r>
              <a:rPr lang="zh-CN" altLang="en-US" dirty="0"/>
              <a:t>，</a:t>
            </a:r>
            <a:r>
              <a:rPr lang="en-US" altLang="zh-CN" i="1" dirty="0"/>
              <a:t>G</a:t>
            </a:r>
            <a:r>
              <a:rPr lang="zh-CN" altLang="en-US" dirty="0"/>
              <a:t>为</a:t>
            </a:r>
            <a:r>
              <a:rPr lang="en-US" altLang="zh-CN" i="1" dirty="0"/>
              <a:t>G</a:t>
            </a:r>
            <a:r>
              <a:rPr lang="en-US" altLang="zh-CN" dirty="0">
                <a:sym typeface="Symbol" panose="05050102010706020507" pitchFamily="18" charset="2"/>
              </a:rPr>
              <a:t></a:t>
            </a:r>
            <a:r>
              <a:rPr lang="zh-CN" altLang="en-US" dirty="0"/>
              <a:t>的</a:t>
            </a:r>
            <a:r>
              <a:rPr lang="zh-CN" altLang="en-US" dirty="0">
                <a:solidFill>
                  <a:srgbClr val="A50021"/>
                </a:solidFill>
              </a:rPr>
              <a:t>母图</a:t>
            </a:r>
          </a:p>
          <a:p>
            <a:pPr eaLnBrk="1" hangingPunct="1">
              <a:lnSpc>
                <a:spcPct val="150000"/>
              </a:lnSpc>
            </a:pPr>
            <a:r>
              <a:rPr lang="en-US" altLang="zh-CN" dirty="0"/>
              <a:t>(2) </a:t>
            </a:r>
            <a:r>
              <a:rPr lang="zh-CN" altLang="en-US" dirty="0"/>
              <a:t>若</a:t>
            </a:r>
            <a:r>
              <a:rPr lang="en-US" altLang="zh-CN" i="1" dirty="0"/>
              <a:t>G</a:t>
            </a:r>
            <a:r>
              <a:rPr lang="en-US" altLang="zh-CN" dirty="0">
                <a:sym typeface="Symbol" panose="05050102010706020507" pitchFamily="18" charset="2"/>
              </a:rPr>
              <a:t></a:t>
            </a:r>
            <a:r>
              <a:rPr lang="en-US" altLang="zh-CN" i="1" dirty="0"/>
              <a:t>G</a:t>
            </a:r>
            <a:r>
              <a:rPr lang="zh-CN" altLang="en-US" dirty="0"/>
              <a:t>且</a:t>
            </a:r>
            <a:r>
              <a:rPr lang="en-US" altLang="zh-CN" i="1" dirty="0"/>
              <a:t>V</a:t>
            </a:r>
            <a:r>
              <a:rPr lang="en-US" altLang="zh-CN" dirty="0">
                <a:sym typeface="Symbol" panose="05050102010706020507" pitchFamily="18" charset="2"/>
              </a:rPr>
              <a:t></a:t>
            </a:r>
            <a:r>
              <a:rPr lang="en-US" altLang="zh-CN" dirty="0"/>
              <a:t>=</a:t>
            </a:r>
            <a:r>
              <a:rPr lang="en-US" altLang="zh-CN" i="1" dirty="0"/>
              <a:t>V</a:t>
            </a:r>
            <a:r>
              <a:rPr lang="zh-CN" altLang="en-US" dirty="0"/>
              <a:t>，则称</a:t>
            </a:r>
            <a:r>
              <a:rPr lang="en-US" altLang="zh-CN" i="1" dirty="0"/>
              <a:t>G</a:t>
            </a:r>
            <a:r>
              <a:rPr lang="en-US" altLang="zh-CN" dirty="0">
                <a:sym typeface="Symbol" panose="05050102010706020507" pitchFamily="18" charset="2"/>
              </a:rPr>
              <a:t></a:t>
            </a:r>
            <a:r>
              <a:rPr lang="zh-CN" altLang="en-US" dirty="0"/>
              <a:t>为</a:t>
            </a:r>
            <a:r>
              <a:rPr lang="en-US" altLang="zh-CN" i="1" dirty="0"/>
              <a:t>G</a:t>
            </a:r>
            <a:r>
              <a:rPr lang="zh-CN" altLang="en-US" dirty="0"/>
              <a:t>的</a:t>
            </a:r>
            <a:r>
              <a:rPr lang="zh-CN" altLang="en-US" dirty="0">
                <a:solidFill>
                  <a:srgbClr val="A50021"/>
                </a:solidFill>
              </a:rPr>
              <a:t>生成子图</a:t>
            </a:r>
          </a:p>
          <a:p>
            <a:pPr eaLnBrk="1" hangingPunct="1">
              <a:lnSpc>
                <a:spcPct val="150000"/>
              </a:lnSpc>
            </a:pPr>
            <a:r>
              <a:rPr lang="en-US" altLang="zh-CN" dirty="0"/>
              <a:t>(3) </a:t>
            </a:r>
            <a:r>
              <a:rPr lang="zh-CN" altLang="en-US" dirty="0"/>
              <a:t>若</a:t>
            </a:r>
            <a:r>
              <a:rPr lang="en-US" altLang="zh-CN" i="1" dirty="0"/>
              <a:t>V</a:t>
            </a:r>
            <a:r>
              <a:rPr lang="en-US" altLang="zh-CN" dirty="0">
                <a:sym typeface="Symbol" panose="05050102010706020507" pitchFamily="18" charset="2"/>
              </a:rPr>
              <a:t></a:t>
            </a:r>
            <a:r>
              <a:rPr lang="en-US" altLang="zh-CN" i="1" dirty="0"/>
              <a:t>V</a:t>
            </a:r>
            <a:r>
              <a:rPr lang="zh-CN" altLang="en-US" dirty="0"/>
              <a:t>或</a:t>
            </a:r>
            <a:r>
              <a:rPr lang="en-US" altLang="zh-CN" i="1" dirty="0"/>
              <a:t>E</a:t>
            </a:r>
            <a:r>
              <a:rPr lang="en-US" altLang="zh-CN" dirty="0">
                <a:sym typeface="Symbol" panose="05050102010706020507" pitchFamily="18" charset="2"/>
              </a:rPr>
              <a:t></a:t>
            </a:r>
            <a:r>
              <a:rPr lang="en-US" altLang="zh-CN" i="1" dirty="0"/>
              <a:t>E</a:t>
            </a:r>
            <a:r>
              <a:rPr lang="zh-CN" altLang="en-US" dirty="0"/>
              <a:t>，称</a:t>
            </a:r>
            <a:r>
              <a:rPr lang="en-US" altLang="zh-CN" i="1" dirty="0"/>
              <a:t>G</a:t>
            </a:r>
            <a:r>
              <a:rPr lang="en-US" altLang="zh-CN" dirty="0">
                <a:sym typeface="Symbol" panose="05050102010706020507" pitchFamily="18" charset="2"/>
              </a:rPr>
              <a:t></a:t>
            </a:r>
            <a:r>
              <a:rPr lang="zh-CN" altLang="en-US" dirty="0"/>
              <a:t>为</a:t>
            </a:r>
            <a:r>
              <a:rPr lang="en-US" altLang="zh-CN" i="1" dirty="0"/>
              <a:t>G</a:t>
            </a:r>
            <a:r>
              <a:rPr lang="zh-CN" altLang="en-US" dirty="0"/>
              <a:t>的</a:t>
            </a:r>
            <a:r>
              <a:rPr lang="zh-CN" altLang="en-US" dirty="0">
                <a:solidFill>
                  <a:srgbClr val="A50021"/>
                </a:solidFill>
              </a:rPr>
              <a:t>真子图</a:t>
            </a:r>
          </a:p>
          <a:p>
            <a:pPr eaLnBrk="1" hangingPunct="1">
              <a:lnSpc>
                <a:spcPct val="150000"/>
              </a:lnSpc>
            </a:pPr>
            <a:r>
              <a:rPr lang="en-US" altLang="zh-CN" dirty="0"/>
              <a:t>(4) </a:t>
            </a:r>
            <a:r>
              <a:rPr lang="en-US" altLang="zh-CN" i="1" dirty="0"/>
              <a:t>V</a:t>
            </a:r>
            <a:r>
              <a:rPr lang="en-US" altLang="zh-CN" dirty="0">
                <a:sym typeface="Symbol" panose="05050102010706020507" pitchFamily="18" charset="2"/>
              </a:rPr>
              <a:t></a:t>
            </a:r>
            <a:r>
              <a:rPr lang="zh-CN" altLang="en-US" dirty="0"/>
              <a:t>（</a:t>
            </a:r>
            <a:r>
              <a:rPr lang="en-US" altLang="zh-CN" i="1" dirty="0"/>
              <a:t>V</a:t>
            </a:r>
            <a:r>
              <a:rPr lang="en-US" altLang="zh-CN" dirty="0">
                <a:sym typeface="Symbol" panose="05050102010706020507" pitchFamily="18" charset="2"/>
              </a:rPr>
              <a:t></a:t>
            </a:r>
            <a:r>
              <a:rPr lang="en-US" altLang="zh-CN" i="1" dirty="0"/>
              <a:t>V</a:t>
            </a:r>
            <a:r>
              <a:rPr lang="zh-CN" altLang="en-US" dirty="0"/>
              <a:t>且</a:t>
            </a:r>
            <a:r>
              <a:rPr lang="en-US" altLang="zh-CN" i="1" dirty="0"/>
              <a:t>V</a:t>
            </a:r>
            <a:r>
              <a:rPr lang="en-US" altLang="zh-CN" dirty="0">
                <a:sym typeface="Symbol" panose="05050102010706020507" pitchFamily="18" charset="2"/>
              </a:rPr>
              <a:t></a:t>
            </a:r>
            <a:r>
              <a:rPr lang="zh-CN" altLang="en-US" dirty="0"/>
              <a:t>）且含顶点全部在</a:t>
            </a:r>
            <a:r>
              <a:rPr lang="en-US" altLang="zh-CN" i="1" dirty="0"/>
              <a:t>V</a:t>
            </a:r>
            <a:r>
              <a:rPr lang="en-US" altLang="zh-CN" dirty="0">
                <a:sym typeface="Symbol" panose="05050102010706020507" pitchFamily="18" charset="2"/>
              </a:rPr>
              <a:t></a:t>
            </a:r>
            <a:r>
              <a:rPr lang="zh-CN" altLang="en-US" dirty="0">
                <a:sym typeface="Symbol" panose="05050102010706020507" pitchFamily="18" charset="2"/>
              </a:rPr>
              <a:t>上的边，构成</a:t>
            </a:r>
            <a:r>
              <a:rPr lang="zh-CN" altLang="en-US" dirty="0">
                <a:solidFill>
                  <a:srgbClr val="A50021"/>
                </a:solidFill>
              </a:rPr>
              <a:t>导出子图</a:t>
            </a:r>
            <a:r>
              <a:rPr lang="zh-CN" altLang="en-US" dirty="0"/>
              <a:t>，记作</a:t>
            </a:r>
            <a:r>
              <a:rPr lang="en-US" altLang="zh-CN" i="1" dirty="0"/>
              <a:t>G</a:t>
            </a:r>
            <a:r>
              <a:rPr lang="en-US" altLang="zh-CN" dirty="0"/>
              <a:t>[</a:t>
            </a:r>
            <a:r>
              <a:rPr lang="en-US" altLang="zh-CN" i="1" dirty="0"/>
              <a:t>V</a:t>
            </a:r>
            <a:r>
              <a:rPr lang="en-US" altLang="zh-CN" dirty="0">
                <a:sym typeface="Symbol" panose="05050102010706020507" pitchFamily="18" charset="2"/>
              </a:rPr>
              <a:t></a:t>
            </a:r>
            <a:r>
              <a:rPr lang="en-US" altLang="zh-CN" dirty="0"/>
              <a:t>]</a:t>
            </a:r>
          </a:p>
          <a:p>
            <a:pPr eaLnBrk="1" hangingPunct="1">
              <a:lnSpc>
                <a:spcPct val="150000"/>
              </a:lnSpc>
            </a:pPr>
            <a:r>
              <a:rPr lang="en-US" altLang="zh-CN" dirty="0"/>
              <a:t>(5) </a:t>
            </a:r>
            <a:r>
              <a:rPr lang="en-US" altLang="zh-CN" i="1" dirty="0"/>
              <a:t>E</a:t>
            </a:r>
            <a:r>
              <a:rPr lang="en-US" altLang="zh-CN" dirty="0">
                <a:sym typeface="Symbol" panose="05050102010706020507" pitchFamily="18" charset="2"/>
              </a:rPr>
              <a:t></a:t>
            </a:r>
            <a:r>
              <a:rPr lang="zh-CN" altLang="en-US" dirty="0"/>
              <a:t>（</a:t>
            </a:r>
            <a:r>
              <a:rPr lang="en-US" altLang="zh-CN" i="1" dirty="0"/>
              <a:t>E</a:t>
            </a:r>
            <a:r>
              <a:rPr lang="en-US" altLang="zh-CN" dirty="0">
                <a:sym typeface="Symbol" panose="05050102010706020507" pitchFamily="18" charset="2"/>
              </a:rPr>
              <a:t></a:t>
            </a:r>
            <a:r>
              <a:rPr lang="en-US" altLang="zh-CN" i="1" dirty="0"/>
              <a:t>E</a:t>
            </a:r>
            <a:r>
              <a:rPr lang="zh-CN" altLang="en-US" dirty="0"/>
              <a:t>且</a:t>
            </a:r>
            <a:r>
              <a:rPr lang="en-US" altLang="zh-CN" i="1" dirty="0"/>
              <a:t>E</a:t>
            </a:r>
            <a:r>
              <a:rPr lang="en-US" altLang="zh-CN" dirty="0">
                <a:sym typeface="Symbol" panose="05050102010706020507" pitchFamily="18" charset="2"/>
              </a:rPr>
              <a:t></a:t>
            </a:r>
            <a:r>
              <a:rPr lang="zh-CN" altLang="en-US" dirty="0"/>
              <a:t>）且含</a:t>
            </a:r>
            <a:r>
              <a:rPr lang="en-US" altLang="zh-CN" i="1" dirty="0"/>
              <a:t>E</a:t>
            </a:r>
            <a:r>
              <a:rPr lang="en-US" altLang="zh-CN" dirty="0">
                <a:sym typeface="Symbol" panose="05050102010706020507" pitchFamily="18" charset="2"/>
              </a:rPr>
              <a:t></a:t>
            </a:r>
            <a:r>
              <a:rPr lang="zh-CN" altLang="en-US" dirty="0">
                <a:sym typeface="Symbol" panose="05050102010706020507" pitchFamily="18" charset="2"/>
              </a:rPr>
              <a:t>关联的全部顶点集，构成</a:t>
            </a:r>
            <a:r>
              <a:rPr lang="zh-CN" altLang="en-US" dirty="0">
                <a:solidFill>
                  <a:srgbClr val="A50021"/>
                </a:solidFill>
              </a:rPr>
              <a:t>导出子图</a:t>
            </a:r>
            <a:r>
              <a:rPr lang="zh-CN" altLang="en-US" dirty="0"/>
              <a:t>，记作</a:t>
            </a:r>
            <a:r>
              <a:rPr lang="en-US" altLang="zh-CN" i="1" dirty="0"/>
              <a:t>G</a:t>
            </a:r>
            <a:r>
              <a:rPr lang="en-US" altLang="zh-CN" dirty="0"/>
              <a:t>[</a:t>
            </a:r>
            <a:r>
              <a:rPr lang="en-US" altLang="zh-CN" i="1" dirty="0"/>
              <a:t>E</a:t>
            </a:r>
            <a:r>
              <a:rPr lang="en-US" altLang="zh-CN" dirty="0">
                <a:sym typeface="Symbol" panose="05050102010706020507" pitchFamily="18" charset="2"/>
              </a:rPr>
              <a:t></a:t>
            </a:r>
            <a:r>
              <a:rPr lang="en-US" altLang="zh-CN" dirty="0"/>
              <a:t>]</a:t>
            </a:r>
          </a:p>
        </p:txBody>
      </p:sp>
      <p:sp>
        <p:nvSpPr>
          <p:cNvPr id="41988" name="灯片编号占位符 5">
            <a:extLst>
              <a:ext uri="{FF2B5EF4-FFF2-40B4-BE49-F238E27FC236}">
                <a16:creationId xmlns:a16="http://schemas.microsoft.com/office/drawing/2014/main" id="{54A3C6CD-14C2-40AF-BB4E-D090F8F6F41A}"/>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C0AA5C4-9236-4BF4-AC6C-A5E8905FCD96}" type="slidenum">
              <a:rPr lang="en-US" altLang="zh-CN" sz="1400" b="0" smtClean="0"/>
              <a:pPr>
                <a:spcBef>
                  <a:spcPct val="0"/>
                </a:spcBef>
                <a:buClrTx/>
                <a:buFontTx/>
                <a:buNone/>
              </a:pPr>
              <a:t>19</a:t>
            </a:fld>
            <a:endParaRPr lang="en-US" altLang="zh-CN" sz="1400" b="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751D76AF-30C9-473B-8994-BF34C1EA913C}"/>
              </a:ext>
            </a:extLst>
          </p:cNvPr>
          <p:cNvSpPr>
            <a:spLocks noGrp="1" noChangeArrowheads="1"/>
          </p:cNvSpPr>
          <p:nvPr>
            <p:ph type="title"/>
          </p:nvPr>
        </p:nvSpPr>
        <p:spPr/>
        <p:txBody>
          <a:bodyPr/>
          <a:lstStyle/>
          <a:p>
            <a:pPr eaLnBrk="1" hangingPunct="1"/>
            <a:r>
              <a:rPr lang="zh-CN" altLang="en-US">
                <a:solidFill>
                  <a:schemeClr val="tx1"/>
                </a:solidFill>
                <a:latin typeface="华文中宋" panose="02010600040101010101" pitchFamily="2" charset="-122"/>
              </a:rPr>
              <a:t>第四部分</a:t>
            </a:r>
            <a:r>
              <a:rPr lang="zh-CN" altLang="en-US">
                <a:solidFill>
                  <a:schemeClr val="tx1"/>
                </a:solidFill>
              </a:rPr>
              <a:t> </a:t>
            </a:r>
            <a:r>
              <a:rPr lang="zh-CN" altLang="en-US">
                <a:solidFill>
                  <a:schemeClr val="tx1"/>
                </a:solidFill>
                <a:latin typeface="华文中宋" panose="02010600040101010101" pitchFamily="2" charset="-122"/>
              </a:rPr>
              <a:t>图论</a:t>
            </a:r>
          </a:p>
        </p:txBody>
      </p:sp>
      <p:sp>
        <p:nvSpPr>
          <p:cNvPr id="3" name="内容占位符 2">
            <a:extLst>
              <a:ext uri="{FF2B5EF4-FFF2-40B4-BE49-F238E27FC236}">
                <a16:creationId xmlns:a16="http://schemas.microsoft.com/office/drawing/2014/main" id="{9F3B8541-E3EA-42E8-A97B-9F8B2F83A4FF}"/>
              </a:ext>
            </a:extLst>
          </p:cNvPr>
          <p:cNvSpPr>
            <a:spLocks noGrp="1"/>
          </p:cNvSpPr>
          <p:nvPr>
            <p:ph idx="1"/>
          </p:nvPr>
        </p:nvSpPr>
        <p:spPr>
          <a:xfrm>
            <a:off x="479425" y="1065213"/>
            <a:ext cx="11233150" cy="4857750"/>
          </a:xfrm>
        </p:spPr>
        <p:txBody>
          <a:bodyPr/>
          <a:lstStyle/>
          <a:p>
            <a:pPr marL="0" indent="0" eaLnBrk="1" hangingPunct="1">
              <a:lnSpc>
                <a:spcPct val="150000"/>
              </a:lnSpc>
              <a:spcBef>
                <a:spcPts val="0"/>
              </a:spcBef>
              <a:defRPr/>
            </a:pPr>
            <a:r>
              <a:rPr lang="zh-CN" altLang="en-US" dirty="0"/>
              <a:t>    近</a:t>
            </a:r>
            <a:r>
              <a:rPr lang="en-US" altLang="zh-CN" dirty="0"/>
              <a:t>40</a:t>
            </a:r>
            <a:r>
              <a:rPr lang="zh-CN" altLang="en-US" dirty="0"/>
              <a:t>年来，随着计算机科学的发展，图论更以惊人的速度向前发展，有人形容说：真是异军突起，活跃非凡。其主要原因有二：其一，计算机科学的发展为图论的发展提供了计算工具；其二，现代科学技术的发展需要借助图论来描述和解决各类课题中的各种关系，从而推动科学技术不断地攀登新的高峰。</a:t>
            </a:r>
          </a:p>
          <a:p>
            <a:pPr marL="0" indent="0" eaLnBrk="1" hangingPunct="1">
              <a:lnSpc>
                <a:spcPct val="150000"/>
              </a:lnSpc>
              <a:spcBef>
                <a:spcPts val="0"/>
              </a:spcBef>
              <a:defRPr/>
            </a:pPr>
            <a:r>
              <a:rPr lang="zh-CN" altLang="en-US" dirty="0"/>
              <a:t>    作为描述事务之间关系的手段或称工具，目前，图论在许多领域，诸如，计算机科学、物理学、化学、运筹学、信息论、控制论、网络通讯、社会科学以及经济管理、军事、国防、工农业生产等方面都得到广泛的应用，也正是因为在众多方面的应用中，图论自身才得到了非常迅速的发展。 </a:t>
            </a:r>
          </a:p>
          <a:p>
            <a:pPr eaLnBrk="1" hangingPunct="1">
              <a:defRPr/>
            </a:pPr>
            <a:endParaRPr lang="zh-CN" altLang="en-US" dirty="0"/>
          </a:p>
        </p:txBody>
      </p:sp>
      <p:sp>
        <p:nvSpPr>
          <p:cNvPr id="8196" name="灯片编号占位符 3">
            <a:extLst>
              <a:ext uri="{FF2B5EF4-FFF2-40B4-BE49-F238E27FC236}">
                <a16:creationId xmlns:a16="http://schemas.microsoft.com/office/drawing/2014/main" id="{03271416-283E-40F3-B786-BE6E5E77A1D4}"/>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E6DC2EBB-9481-4419-80DD-7E1815DE0FFB}" type="slidenum">
              <a:rPr lang="en-US" altLang="zh-CN" sz="1400" b="0" smtClean="0"/>
              <a:pPr>
                <a:spcBef>
                  <a:spcPct val="0"/>
                </a:spcBef>
                <a:buClrTx/>
                <a:buFontTx/>
                <a:buNone/>
              </a:pPr>
              <a:t>2</a:t>
            </a:fld>
            <a:endParaRPr lang="en-US" altLang="zh-CN" sz="1400" b="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3">
            <a:extLst>
              <a:ext uri="{FF2B5EF4-FFF2-40B4-BE49-F238E27FC236}">
                <a16:creationId xmlns:a16="http://schemas.microsoft.com/office/drawing/2014/main" id="{5CED4507-77FD-4FE6-8259-1F0E8A6DE3B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4354CC4B-D840-4437-AF5F-7546D7E73BBF}"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20</a:t>
            </a:fld>
            <a:endParaRPr lang="en-US" altLang="zh-CN" sz="1400" b="0">
              <a:latin typeface="Times New Roman" panose="02020603050405020304" pitchFamily="18" charset="0"/>
              <a:ea typeface="楷体" panose="02010609060101010101" pitchFamily="49" charset="-122"/>
            </a:endParaRPr>
          </a:p>
        </p:txBody>
      </p:sp>
      <p:sp>
        <p:nvSpPr>
          <p:cNvPr id="44035" name="Rectangle 8">
            <a:extLst>
              <a:ext uri="{FF2B5EF4-FFF2-40B4-BE49-F238E27FC236}">
                <a16:creationId xmlns:a16="http://schemas.microsoft.com/office/drawing/2014/main" id="{EC47EF37-9488-4F88-8115-D434EEDBD077}"/>
              </a:ext>
            </a:extLst>
          </p:cNvPr>
          <p:cNvSpPr>
            <a:spLocks noChangeArrowheads="1"/>
          </p:cNvSpPr>
          <p:nvPr/>
        </p:nvSpPr>
        <p:spPr bwMode="auto">
          <a:xfrm>
            <a:off x="1847850" y="1125538"/>
            <a:ext cx="6769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solidFill>
                  <a:srgbClr val="A50021"/>
                </a:solidFill>
                <a:latin typeface="Times New Roman" panose="02020603050405020304" pitchFamily="18" charset="0"/>
                <a:ea typeface="楷体" panose="02010609060101010101" pitchFamily="49" charset="-122"/>
              </a:rPr>
              <a:t>例</a:t>
            </a:r>
            <a:r>
              <a:rPr lang="en-US" altLang="zh-CN">
                <a:solidFill>
                  <a:srgbClr val="A50021"/>
                </a:solidFill>
                <a:latin typeface="Times New Roman" panose="02020603050405020304" pitchFamily="18" charset="0"/>
                <a:ea typeface="楷体" panose="02010609060101010101" pitchFamily="49" charset="-122"/>
              </a:rPr>
              <a:t>2</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画出</a:t>
            </a:r>
            <a:r>
              <a:rPr lang="en-US" altLang="zh-CN" i="1">
                <a:latin typeface="Times New Roman" panose="02020603050405020304" pitchFamily="18" charset="0"/>
                <a:ea typeface="楷体" panose="02010609060101010101" pitchFamily="49" charset="-122"/>
              </a:rPr>
              <a:t>K</a:t>
            </a:r>
            <a:r>
              <a:rPr lang="en-US" altLang="zh-CN" baseline="-25000">
                <a:latin typeface="Times New Roman" panose="02020603050405020304" pitchFamily="18" charset="0"/>
                <a:ea typeface="楷体" panose="02010609060101010101" pitchFamily="49" charset="-122"/>
              </a:rPr>
              <a:t>4</a:t>
            </a:r>
            <a:r>
              <a:rPr lang="zh-CN" altLang="en-US">
                <a:latin typeface="Times New Roman" panose="02020603050405020304" pitchFamily="18" charset="0"/>
                <a:ea typeface="楷体" panose="02010609060101010101" pitchFamily="49" charset="-122"/>
              </a:rPr>
              <a:t>的所有非同构的生成子图</a:t>
            </a:r>
          </a:p>
        </p:txBody>
      </p:sp>
      <p:pic>
        <p:nvPicPr>
          <p:cNvPr id="44036" name="Picture 9" descr="14-6">
            <a:extLst>
              <a:ext uri="{FF2B5EF4-FFF2-40B4-BE49-F238E27FC236}">
                <a16:creationId xmlns:a16="http://schemas.microsoft.com/office/drawing/2014/main" id="{7E8F0C27-613A-429A-8EB6-84708F9BB2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850" y="1989138"/>
            <a:ext cx="8280400" cy="380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11">
            <a:extLst>
              <a:ext uri="{FF2B5EF4-FFF2-40B4-BE49-F238E27FC236}">
                <a16:creationId xmlns:a16="http://schemas.microsoft.com/office/drawing/2014/main" id="{919A1C06-2746-4A16-B127-BF8B21F59F2F}"/>
              </a:ext>
            </a:extLst>
          </p:cNvPr>
          <p:cNvSpPr>
            <a:spLocks noChangeArrowheads="1"/>
          </p:cNvSpPr>
          <p:nvPr/>
        </p:nvSpPr>
        <p:spPr bwMode="auto">
          <a:xfrm>
            <a:off x="3503613"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实例</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5">
            <a:extLst>
              <a:ext uri="{FF2B5EF4-FFF2-40B4-BE49-F238E27FC236}">
                <a16:creationId xmlns:a16="http://schemas.microsoft.com/office/drawing/2014/main" id="{2F976409-B146-42AF-A15B-D96421DBC679}"/>
              </a:ext>
            </a:extLst>
          </p:cNvPr>
          <p:cNvSpPr>
            <a:spLocks noGrp="1" noChangeArrowheads="1"/>
          </p:cNvSpPr>
          <p:nvPr>
            <p:ph type="title"/>
          </p:nvPr>
        </p:nvSpPr>
        <p:spPr>
          <a:xfrm>
            <a:off x="2640013" y="260350"/>
            <a:ext cx="8161337" cy="417513"/>
          </a:xfrm>
        </p:spPr>
        <p:txBody>
          <a:bodyPr/>
          <a:lstStyle/>
          <a:p>
            <a:pPr eaLnBrk="1" hangingPunct="1"/>
            <a:r>
              <a:rPr lang="zh-CN" altLang="en-US" sz="3600">
                <a:latin typeface="Times New Roman" panose="02020603050405020304" pitchFamily="18" charset="0"/>
              </a:rPr>
              <a:t>补图</a:t>
            </a:r>
          </a:p>
        </p:txBody>
      </p:sp>
      <p:sp>
        <p:nvSpPr>
          <p:cNvPr id="46083" name="Rectangle 8">
            <a:extLst>
              <a:ext uri="{FF2B5EF4-FFF2-40B4-BE49-F238E27FC236}">
                <a16:creationId xmlns:a16="http://schemas.microsoft.com/office/drawing/2014/main" id="{B3D719C9-90F4-45AE-9561-2D65D0023F43}"/>
              </a:ext>
            </a:extLst>
          </p:cNvPr>
          <p:cNvSpPr>
            <a:spLocks noGrp="1" noChangeArrowheads="1"/>
          </p:cNvSpPr>
          <p:nvPr>
            <p:ph type="body" sz="half" idx="1"/>
          </p:nvPr>
        </p:nvSpPr>
        <p:spPr>
          <a:xfrm>
            <a:off x="623888" y="1196975"/>
            <a:ext cx="10728325" cy="3600450"/>
          </a:xfrm>
        </p:spPr>
        <p:txBody>
          <a:bodyPr/>
          <a:lstStyle/>
          <a:p>
            <a:pPr marL="0" indent="0" eaLnBrk="1" hangingPunct="1">
              <a:lnSpc>
                <a:spcPct val="150000"/>
              </a:lnSpc>
            </a:pPr>
            <a:r>
              <a:rPr lang="zh-CN" altLang="en-US" dirty="0">
                <a:solidFill>
                  <a:srgbClr val="A50021"/>
                </a:solidFill>
                <a:latin typeface="Times New Roman" panose="02020603050405020304" pitchFamily="18" charset="0"/>
                <a:ea typeface="楷体" panose="02010609060101010101" pitchFamily="49" charset="-122"/>
              </a:rPr>
              <a:t>定义</a:t>
            </a:r>
            <a:r>
              <a:rPr lang="en-US" altLang="zh-CN" dirty="0">
                <a:solidFill>
                  <a:srgbClr val="A50021"/>
                </a:solidFill>
                <a:latin typeface="Times New Roman" panose="02020603050405020304" pitchFamily="18" charset="0"/>
                <a:ea typeface="楷体" panose="02010609060101010101" pitchFamily="49" charset="-122"/>
              </a:rPr>
              <a:t>14.9</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设</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=&lt;</a:t>
            </a:r>
            <a:r>
              <a:rPr lang="en-US" altLang="zh-CN" i="1" dirty="0">
                <a:latin typeface="Times New Roman" panose="02020603050405020304" pitchFamily="18" charset="0"/>
                <a:ea typeface="楷体" panose="02010609060101010101" pitchFamily="49" charset="-122"/>
              </a:rPr>
              <a:t>V</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E</a:t>
            </a:r>
            <a:r>
              <a:rPr lang="en-US" altLang="zh-CN" dirty="0">
                <a:latin typeface="Times New Roman" panose="02020603050405020304" pitchFamily="18" charset="0"/>
                <a:ea typeface="楷体" panose="02010609060101010101" pitchFamily="49" charset="-122"/>
              </a:rPr>
              <a:t>&gt;</a:t>
            </a:r>
            <a:r>
              <a:rPr lang="zh-CN" altLang="en-US" dirty="0">
                <a:latin typeface="Times New Roman" panose="02020603050405020304" pitchFamily="18" charset="0"/>
                <a:ea typeface="楷体" panose="02010609060101010101" pitchFamily="49" charset="-122"/>
              </a:rPr>
              <a:t>为</a:t>
            </a:r>
            <a:r>
              <a:rPr lang="en-US" altLang="zh-CN" i="1" dirty="0">
                <a:latin typeface="Times New Roman" panose="02020603050405020304" pitchFamily="18" charset="0"/>
                <a:ea typeface="楷体" panose="02010609060101010101" pitchFamily="49" charset="-122"/>
              </a:rPr>
              <a:t>n</a:t>
            </a:r>
            <a:r>
              <a:rPr lang="zh-CN" altLang="en-US" dirty="0">
                <a:latin typeface="Times New Roman" panose="02020603050405020304" pitchFamily="18" charset="0"/>
                <a:ea typeface="楷体" panose="02010609060101010101" pitchFamily="49" charset="-122"/>
              </a:rPr>
              <a:t>阶无向简单图，以</a:t>
            </a:r>
            <a:r>
              <a:rPr lang="en-US" altLang="zh-CN" i="1" dirty="0">
                <a:latin typeface="Times New Roman" panose="02020603050405020304" pitchFamily="18" charset="0"/>
                <a:ea typeface="楷体" panose="02010609060101010101" pitchFamily="49" charset="-122"/>
              </a:rPr>
              <a:t>V</a:t>
            </a:r>
            <a:r>
              <a:rPr lang="zh-CN" altLang="en-US" dirty="0">
                <a:latin typeface="Times New Roman" panose="02020603050405020304" pitchFamily="18" charset="0"/>
                <a:ea typeface="楷体" panose="02010609060101010101" pitchFamily="49" charset="-122"/>
              </a:rPr>
              <a:t>为顶点集，以所有使</a:t>
            </a:r>
            <a:r>
              <a:rPr lang="en-US" altLang="zh-CN" i="1" dirty="0">
                <a:latin typeface="Times New Roman" panose="02020603050405020304" pitchFamily="18" charset="0"/>
                <a:ea typeface="楷体" panose="02010609060101010101" pitchFamily="49" charset="-122"/>
              </a:rPr>
              <a:t>G</a:t>
            </a:r>
            <a:r>
              <a:rPr lang="zh-CN" altLang="en-US" dirty="0">
                <a:latin typeface="Times New Roman" panose="02020603050405020304" pitchFamily="18" charset="0"/>
                <a:ea typeface="楷体" panose="02010609060101010101" pitchFamily="49" charset="-122"/>
              </a:rPr>
              <a:t>成为完全图</a:t>
            </a:r>
            <a:r>
              <a:rPr lang="en-US" altLang="zh-CN" i="1" dirty="0" err="1">
                <a:latin typeface="Times New Roman" panose="02020603050405020304" pitchFamily="18" charset="0"/>
                <a:ea typeface="楷体" panose="02010609060101010101" pitchFamily="49" charset="-122"/>
              </a:rPr>
              <a:t>K</a:t>
            </a:r>
            <a:r>
              <a:rPr lang="en-US" altLang="zh-CN" i="1" baseline="-25000" dirty="0" err="1">
                <a:latin typeface="Times New Roman" panose="02020603050405020304" pitchFamily="18" charset="0"/>
                <a:ea typeface="楷体" panose="02010609060101010101" pitchFamily="49" charset="-122"/>
              </a:rPr>
              <a:t>n</a:t>
            </a:r>
            <a:r>
              <a:rPr lang="zh-CN" altLang="en-US" dirty="0">
                <a:latin typeface="Times New Roman" panose="02020603050405020304" pitchFamily="18" charset="0"/>
                <a:ea typeface="楷体" panose="02010609060101010101" pitchFamily="49" charset="-122"/>
              </a:rPr>
              <a:t>的添加边组成的集合为边集的图，称为</a:t>
            </a:r>
            <a:r>
              <a:rPr lang="en-US" altLang="zh-CN" i="1" dirty="0">
                <a:latin typeface="Times New Roman" panose="02020603050405020304" pitchFamily="18" charset="0"/>
                <a:ea typeface="楷体" panose="02010609060101010101" pitchFamily="49" charset="-122"/>
              </a:rPr>
              <a:t>G</a:t>
            </a:r>
            <a:r>
              <a:rPr lang="zh-CN" altLang="en-US" dirty="0">
                <a:latin typeface="Times New Roman" panose="02020603050405020304" pitchFamily="18" charset="0"/>
                <a:ea typeface="楷体" panose="02010609060101010101" pitchFamily="49" charset="-122"/>
              </a:rPr>
              <a:t>的</a:t>
            </a:r>
            <a:r>
              <a:rPr lang="zh-CN" altLang="en-US" dirty="0">
                <a:solidFill>
                  <a:srgbClr val="A50021"/>
                </a:solidFill>
                <a:latin typeface="Times New Roman" panose="02020603050405020304" pitchFamily="18" charset="0"/>
                <a:ea typeface="楷体" panose="02010609060101010101" pitchFamily="49" charset="-122"/>
              </a:rPr>
              <a:t>补图</a:t>
            </a:r>
            <a:r>
              <a:rPr lang="zh-CN" altLang="en-US" dirty="0">
                <a:latin typeface="Times New Roman" panose="02020603050405020304" pitchFamily="18" charset="0"/>
                <a:ea typeface="楷体" panose="02010609060101010101" pitchFamily="49" charset="-122"/>
              </a:rPr>
              <a:t>，记作        </a:t>
            </a:r>
            <a:r>
              <a:rPr lang="en-US" altLang="zh-CN" dirty="0">
                <a:latin typeface="Times New Roman" panose="02020603050405020304" pitchFamily="18" charset="0"/>
                <a:ea typeface="楷体" panose="02010609060101010101" pitchFamily="49" charset="-122"/>
              </a:rPr>
              <a:t>.</a:t>
            </a:r>
          </a:p>
          <a:p>
            <a:pPr marL="0" indent="0" eaLnBrk="1" hangingPunct="1">
              <a:lnSpc>
                <a:spcPct val="150000"/>
              </a:lnSpc>
            </a:pPr>
            <a:r>
              <a:rPr lang="zh-CN" altLang="en-US" dirty="0">
                <a:latin typeface="Times New Roman" panose="02020603050405020304" pitchFamily="18" charset="0"/>
                <a:ea typeface="楷体" panose="02010609060101010101" pitchFamily="49" charset="-122"/>
              </a:rPr>
              <a:t>若</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则称</a:t>
            </a:r>
            <a:r>
              <a:rPr lang="en-US" altLang="zh-CN" i="1" dirty="0">
                <a:latin typeface="Times New Roman" panose="02020603050405020304" pitchFamily="18" charset="0"/>
                <a:ea typeface="楷体" panose="02010609060101010101" pitchFamily="49" charset="-122"/>
              </a:rPr>
              <a:t>G</a:t>
            </a:r>
            <a:r>
              <a:rPr lang="zh-CN" altLang="en-US" dirty="0">
                <a:latin typeface="Times New Roman" panose="02020603050405020304" pitchFamily="18" charset="0"/>
                <a:ea typeface="楷体" panose="02010609060101010101" pitchFamily="49" charset="-122"/>
              </a:rPr>
              <a:t>是</a:t>
            </a:r>
            <a:r>
              <a:rPr lang="zh-CN" altLang="en-US" dirty="0">
                <a:solidFill>
                  <a:srgbClr val="A50021"/>
                </a:solidFill>
                <a:latin typeface="Times New Roman" panose="02020603050405020304" pitchFamily="18" charset="0"/>
                <a:ea typeface="楷体" panose="02010609060101010101" pitchFamily="49" charset="-122"/>
              </a:rPr>
              <a:t>自补图</a:t>
            </a:r>
            <a:r>
              <a:rPr lang="en-US" altLang="zh-CN" dirty="0">
                <a:latin typeface="Times New Roman" panose="02020603050405020304" pitchFamily="18" charset="0"/>
                <a:ea typeface="楷体" panose="02010609060101010101" pitchFamily="49" charset="-122"/>
              </a:rPr>
              <a:t>. </a:t>
            </a:r>
          </a:p>
          <a:p>
            <a:pPr marL="0" indent="0" eaLnBrk="1" hangingPunct="1">
              <a:lnSpc>
                <a:spcPct val="150000"/>
              </a:lnSpc>
            </a:pPr>
            <a:r>
              <a:rPr lang="zh-CN" altLang="en-US" dirty="0">
                <a:latin typeface="Times New Roman" panose="02020603050405020304" pitchFamily="18" charset="0"/>
                <a:ea typeface="楷体" panose="02010609060101010101" pitchFamily="49" charset="-122"/>
              </a:rPr>
              <a:t>相对于</a:t>
            </a:r>
            <a:r>
              <a:rPr lang="en-US" altLang="zh-CN" i="1" dirty="0">
                <a:latin typeface="Times New Roman" panose="02020603050405020304" pitchFamily="18" charset="0"/>
                <a:ea typeface="楷体" panose="02010609060101010101" pitchFamily="49" charset="-122"/>
              </a:rPr>
              <a:t>K</a:t>
            </a:r>
            <a:r>
              <a:rPr lang="en-US" altLang="zh-CN" baseline="-25000" dirty="0">
                <a:latin typeface="Times New Roman" panose="02020603050405020304" pitchFamily="18" charset="0"/>
                <a:ea typeface="楷体" panose="02010609060101010101" pitchFamily="49" charset="-122"/>
              </a:rPr>
              <a:t>4</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求上面图中所有图的补图，并指出哪些是自补图</a:t>
            </a:r>
            <a:r>
              <a:rPr lang="en-US" altLang="zh-CN" dirty="0">
                <a:latin typeface="Times New Roman" panose="02020603050405020304" pitchFamily="18" charset="0"/>
                <a:ea typeface="楷体" panose="02010609060101010101" pitchFamily="49" charset="-122"/>
              </a:rPr>
              <a:t>. </a:t>
            </a:r>
          </a:p>
          <a:p>
            <a:pPr marL="0" indent="0" eaLnBrk="1" hangingPunct="1">
              <a:lnSpc>
                <a:spcPct val="150000"/>
              </a:lnSpc>
            </a:pPr>
            <a:r>
              <a:rPr lang="zh-CN" altLang="en-US" dirty="0">
                <a:latin typeface="Times New Roman" panose="02020603050405020304" pitchFamily="18" charset="0"/>
                <a:ea typeface="楷体" panose="02010609060101010101" pitchFamily="49" charset="-122"/>
              </a:rPr>
              <a:t>问：互为自补图的两个图的边数有何关系？</a:t>
            </a:r>
          </a:p>
        </p:txBody>
      </p:sp>
      <p:sp>
        <p:nvSpPr>
          <p:cNvPr id="46084" name="灯片编号占位符 6">
            <a:extLst>
              <a:ext uri="{FF2B5EF4-FFF2-40B4-BE49-F238E27FC236}">
                <a16:creationId xmlns:a16="http://schemas.microsoft.com/office/drawing/2014/main" id="{A6BBE19E-B499-4FE8-AAC5-1CBC31E0C264}"/>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A7C25024-040B-416E-BF97-CA726EA8B3E0}"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21</a:t>
            </a:fld>
            <a:endParaRPr lang="en-US" altLang="zh-CN" sz="1400" b="0">
              <a:latin typeface="Times New Roman" panose="02020603050405020304" pitchFamily="18" charset="0"/>
              <a:ea typeface="楷体" panose="02010609060101010101" pitchFamily="49" charset="-122"/>
            </a:endParaRPr>
          </a:p>
        </p:txBody>
      </p:sp>
      <p:graphicFrame>
        <p:nvGraphicFramePr>
          <p:cNvPr id="46085" name="Object 9">
            <a:extLst>
              <a:ext uri="{FF2B5EF4-FFF2-40B4-BE49-F238E27FC236}">
                <a16:creationId xmlns:a16="http://schemas.microsoft.com/office/drawing/2014/main" id="{60928E44-ADA1-4586-89F2-4C0DD5A1757E}"/>
              </a:ext>
            </a:extLst>
          </p:cNvPr>
          <p:cNvGraphicFramePr>
            <a:graphicFrameLocks noChangeAspect="1"/>
          </p:cNvGraphicFramePr>
          <p:nvPr/>
        </p:nvGraphicFramePr>
        <p:xfrm>
          <a:off x="8328025" y="1844675"/>
          <a:ext cx="328613" cy="431800"/>
        </p:xfrm>
        <a:graphic>
          <a:graphicData uri="http://schemas.openxmlformats.org/presentationml/2006/ole">
            <mc:AlternateContent xmlns:mc="http://schemas.openxmlformats.org/markup-compatibility/2006">
              <mc:Choice xmlns:v="urn:schemas-microsoft-com:vml" Requires="v">
                <p:oleObj name="Microsoft 公式 3.0" r:id="rId3" imgW="152268" imgH="203024" progId="Equation.3">
                  <p:embed/>
                </p:oleObj>
              </mc:Choice>
              <mc:Fallback>
                <p:oleObj name="Microsoft 公式 3.0" r:id="rId3" imgW="152268" imgH="203024"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8025" y="1844675"/>
                        <a:ext cx="3286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086" name="Rectangle 19">
            <a:extLst>
              <a:ext uri="{FF2B5EF4-FFF2-40B4-BE49-F238E27FC236}">
                <a16:creationId xmlns:a16="http://schemas.microsoft.com/office/drawing/2014/main" id="{A9CD0351-F83B-4011-BF2F-5A8D4C8573D2}"/>
              </a:ext>
            </a:extLst>
          </p:cNvPr>
          <p:cNvSpPr>
            <a:spLocks noChangeArrowheads="1"/>
          </p:cNvSpPr>
          <p:nvPr/>
        </p:nvSpPr>
        <p:spPr bwMode="auto">
          <a:xfrm>
            <a:off x="1524000" y="-230188"/>
            <a:ext cx="184150" cy="46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en-US" b="0">
              <a:latin typeface="Times New Roman" panose="02020603050405020304" pitchFamily="18" charset="0"/>
              <a:ea typeface="楷体" panose="02010609060101010101" pitchFamily="49" charset="-122"/>
            </a:endParaRPr>
          </a:p>
        </p:txBody>
      </p:sp>
      <p:graphicFrame>
        <p:nvGraphicFramePr>
          <p:cNvPr id="46087" name="Object 9">
            <a:extLst>
              <a:ext uri="{FF2B5EF4-FFF2-40B4-BE49-F238E27FC236}">
                <a16:creationId xmlns:a16="http://schemas.microsoft.com/office/drawing/2014/main" id="{AD584C61-4076-4B72-B1B6-A5A47AF2F838}"/>
              </a:ext>
            </a:extLst>
          </p:cNvPr>
          <p:cNvGraphicFramePr>
            <a:graphicFrameLocks noChangeAspect="1"/>
          </p:cNvGraphicFramePr>
          <p:nvPr/>
        </p:nvGraphicFramePr>
        <p:xfrm>
          <a:off x="1452563" y="2492375"/>
          <a:ext cx="327025" cy="431800"/>
        </p:xfrm>
        <a:graphic>
          <a:graphicData uri="http://schemas.openxmlformats.org/presentationml/2006/ole">
            <mc:AlternateContent xmlns:mc="http://schemas.openxmlformats.org/markup-compatibility/2006">
              <mc:Choice xmlns:v="urn:schemas-microsoft-com:vml" Requires="v">
                <p:oleObj name="Microsoft 公式 3.0" r:id="rId5" imgW="152268" imgH="203024" progId="Equation.3">
                  <p:embed/>
                </p:oleObj>
              </mc:Choice>
              <mc:Fallback>
                <p:oleObj name="Microsoft 公式 3.0" r:id="rId5" imgW="152268" imgH="203024"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2563" y="2492375"/>
                        <a:ext cx="3270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7" name="Rectangle 3">
            <a:extLst>
              <a:ext uri="{FF2B5EF4-FFF2-40B4-BE49-F238E27FC236}">
                <a16:creationId xmlns:a16="http://schemas.microsoft.com/office/drawing/2014/main" id="{411E4A57-A549-4AF5-837A-71400A448CFB}"/>
              </a:ext>
            </a:extLst>
          </p:cNvPr>
          <p:cNvSpPr>
            <a:spLocks noGrp="1" noChangeArrowheads="1"/>
          </p:cNvSpPr>
          <p:nvPr>
            <p:ph type="title"/>
          </p:nvPr>
        </p:nvSpPr>
        <p:spPr/>
        <p:txBody>
          <a:bodyPr/>
          <a:lstStyle/>
          <a:p>
            <a:pPr eaLnBrk="1" hangingPunct="1"/>
            <a:r>
              <a:rPr lang="en-US" altLang="zh-CN">
                <a:solidFill>
                  <a:schemeClr val="tx1"/>
                </a:solidFill>
              </a:rPr>
              <a:t>14.2 </a:t>
            </a:r>
            <a:r>
              <a:rPr lang="zh-CN" altLang="en-US">
                <a:solidFill>
                  <a:schemeClr val="tx1"/>
                </a:solidFill>
                <a:latin typeface="华文中宋" panose="02010600040101010101" pitchFamily="2" charset="-122"/>
              </a:rPr>
              <a:t>通路与回路</a:t>
            </a:r>
          </a:p>
        </p:txBody>
      </p:sp>
      <p:sp>
        <p:nvSpPr>
          <p:cNvPr id="48131" name="Rectangle 8">
            <a:extLst>
              <a:ext uri="{FF2B5EF4-FFF2-40B4-BE49-F238E27FC236}">
                <a16:creationId xmlns:a16="http://schemas.microsoft.com/office/drawing/2014/main" id="{C50F8AB8-0300-4806-9219-82786D2830E6}"/>
              </a:ext>
            </a:extLst>
          </p:cNvPr>
          <p:cNvSpPr>
            <a:spLocks noGrp="1" noChangeArrowheads="1"/>
          </p:cNvSpPr>
          <p:nvPr>
            <p:ph idx="1"/>
          </p:nvPr>
        </p:nvSpPr>
        <p:spPr>
          <a:xfrm>
            <a:off x="550863" y="1196975"/>
            <a:ext cx="11161712" cy="4525963"/>
          </a:xfrm>
        </p:spPr>
        <p:txBody>
          <a:bodyPr/>
          <a:lstStyle/>
          <a:p>
            <a:pPr marL="457200" indent="-457200" eaLnBrk="1" hangingPunct="1">
              <a:lnSpc>
                <a:spcPct val="150000"/>
              </a:lnSpc>
            </a:pPr>
            <a:r>
              <a:rPr lang="zh-CN" altLang="en-US">
                <a:solidFill>
                  <a:srgbClr val="A50021"/>
                </a:solidFill>
              </a:rPr>
              <a:t>定义</a:t>
            </a:r>
            <a:r>
              <a:rPr lang="en-US" altLang="zh-CN">
                <a:solidFill>
                  <a:srgbClr val="A50021"/>
                </a:solidFill>
              </a:rPr>
              <a:t>14.11</a:t>
            </a:r>
            <a:r>
              <a:rPr lang="en-US" altLang="zh-CN"/>
              <a:t>  </a:t>
            </a:r>
            <a:r>
              <a:rPr lang="zh-CN" altLang="en-US"/>
              <a:t>给定图</a:t>
            </a:r>
            <a:r>
              <a:rPr lang="en-US" altLang="zh-CN" i="1"/>
              <a:t>G</a:t>
            </a:r>
            <a:r>
              <a:rPr lang="en-US" altLang="zh-CN"/>
              <a:t>=&lt;</a:t>
            </a:r>
            <a:r>
              <a:rPr lang="en-US" altLang="zh-CN" i="1"/>
              <a:t>V</a:t>
            </a:r>
            <a:r>
              <a:rPr lang="en-US" altLang="zh-CN"/>
              <a:t>,</a:t>
            </a:r>
            <a:r>
              <a:rPr lang="en-US" altLang="zh-CN" i="1"/>
              <a:t>E</a:t>
            </a:r>
            <a:r>
              <a:rPr lang="en-US" altLang="zh-CN"/>
              <a:t>&gt;</a:t>
            </a:r>
            <a:r>
              <a:rPr lang="zh-CN" altLang="en-US"/>
              <a:t>（无向或有向的），</a:t>
            </a:r>
            <a:r>
              <a:rPr lang="en-US" altLang="zh-CN" i="1"/>
              <a:t>G</a:t>
            </a:r>
            <a:r>
              <a:rPr lang="zh-CN" altLang="en-US"/>
              <a:t>中</a:t>
            </a:r>
            <a:r>
              <a:rPr lang="zh-CN" altLang="en-US">
                <a:solidFill>
                  <a:srgbClr val="A50021"/>
                </a:solidFill>
              </a:rPr>
              <a:t>顶点与边的交替序列</a:t>
            </a:r>
            <a:r>
              <a:rPr lang="zh-CN" altLang="en-US" i="1"/>
              <a:t> </a:t>
            </a:r>
            <a:r>
              <a:rPr lang="zh-CN" altLang="en-US" i="1">
                <a:sym typeface="Symbol" panose="05050102010706020507" pitchFamily="18" charset="2"/>
              </a:rPr>
              <a:t></a:t>
            </a:r>
            <a:r>
              <a:rPr lang="zh-CN" altLang="en-US" i="1"/>
              <a:t> </a:t>
            </a:r>
            <a:r>
              <a:rPr lang="en-US" altLang="zh-CN"/>
              <a:t>= </a:t>
            </a:r>
            <a:r>
              <a:rPr lang="en-US" altLang="zh-CN" i="1"/>
              <a:t>v</a:t>
            </a:r>
            <a:r>
              <a:rPr lang="en-US" altLang="zh-CN" baseline="-25000"/>
              <a:t>0</a:t>
            </a:r>
            <a:r>
              <a:rPr lang="en-US" altLang="zh-CN" i="1"/>
              <a:t>e</a:t>
            </a:r>
            <a:r>
              <a:rPr lang="en-US" altLang="zh-CN" baseline="-25000"/>
              <a:t>1</a:t>
            </a:r>
            <a:r>
              <a:rPr lang="en-US" altLang="zh-CN" i="1"/>
              <a:t>v</a:t>
            </a:r>
            <a:r>
              <a:rPr lang="en-US" altLang="zh-CN" baseline="-25000"/>
              <a:t>1</a:t>
            </a:r>
            <a:r>
              <a:rPr lang="en-US" altLang="zh-CN" i="1"/>
              <a:t>e</a:t>
            </a:r>
            <a:r>
              <a:rPr lang="en-US" altLang="zh-CN" baseline="-25000"/>
              <a:t>2</a:t>
            </a:r>
            <a:r>
              <a:rPr lang="en-US" altLang="zh-CN"/>
              <a:t>…</a:t>
            </a:r>
            <a:r>
              <a:rPr lang="en-US" altLang="zh-CN" i="1"/>
              <a:t>e</a:t>
            </a:r>
            <a:r>
              <a:rPr lang="en-US" altLang="zh-CN" i="1" baseline="-25000"/>
              <a:t>l</a:t>
            </a:r>
            <a:r>
              <a:rPr lang="en-US" altLang="zh-CN" i="1"/>
              <a:t>v</a:t>
            </a:r>
            <a:r>
              <a:rPr lang="en-US" altLang="zh-CN" i="1" baseline="-25000"/>
              <a:t>l</a:t>
            </a:r>
            <a:r>
              <a:rPr lang="zh-CN" altLang="en-US"/>
              <a:t>，</a:t>
            </a:r>
            <a:r>
              <a:rPr lang="en-US" altLang="zh-CN" i="1"/>
              <a:t>v</a:t>
            </a:r>
            <a:r>
              <a:rPr lang="en-US" altLang="zh-CN" i="1" baseline="-25000"/>
              <a:t>i</a:t>
            </a:r>
            <a:r>
              <a:rPr lang="en-US" altLang="zh-CN" baseline="-25000">
                <a:sym typeface="Symbol" panose="05050102010706020507" pitchFamily="18" charset="2"/>
              </a:rPr>
              <a:t></a:t>
            </a:r>
            <a:r>
              <a:rPr lang="en-US" altLang="zh-CN" baseline="-25000"/>
              <a:t>1</a:t>
            </a:r>
            <a:r>
              <a:rPr lang="en-US" altLang="zh-CN"/>
              <a:t>, </a:t>
            </a:r>
            <a:r>
              <a:rPr lang="en-US" altLang="zh-CN" i="1"/>
              <a:t>v</a:t>
            </a:r>
            <a:r>
              <a:rPr lang="en-US" altLang="zh-CN" i="1" baseline="-25000"/>
              <a:t>i </a:t>
            </a:r>
            <a:r>
              <a:rPr lang="zh-CN" altLang="en-US"/>
              <a:t>是 </a:t>
            </a:r>
            <a:r>
              <a:rPr lang="en-US" altLang="zh-CN" i="1"/>
              <a:t>e</a:t>
            </a:r>
            <a:r>
              <a:rPr lang="en-US" altLang="zh-CN" i="1" baseline="-25000"/>
              <a:t>i </a:t>
            </a:r>
            <a:r>
              <a:rPr lang="zh-CN" altLang="en-US"/>
              <a:t>的端点</a:t>
            </a:r>
            <a:r>
              <a:rPr lang="en-US" altLang="zh-CN"/>
              <a:t>.</a:t>
            </a:r>
          </a:p>
          <a:p>
            <a:pPr marL="457200" indent="-457200" eaLnBrk="1" hangingPunct="1">
              <a:lnSpc>
                <a:spcPct val="150000"/>
              </a:lnSpc>
            </a:pPr>
            <a:r>
              <a:rPr lang="en-US" altLang="zh-CN"/>
              <a:t>(1) </a:t>
            </a:r>
            <a:r>
              <a:rPr lang="zh-CN" altLang="en-US"/>
              <a:t>通路与回路：</a:t>
            </a:r>
            <a:r>
              <a:rPr lang="zh-CN" altLang="en-US" i="1">
                <a:sym typeface="Symbol" panose="05050102010706020507" pitchFamily="18" charset="2"/>
              </a:rPr>
              <a:t> </a:t>
            </a:r>
            <a:r>
              <a:rPr lang="zh-CN" altLang="en-US"/>
              <a:t>为</a:t>
            </a:r>
            <a:r>
              <a:rPr lang="zh-CN" altLang="en-US">
                <a:solidFill>
                  <a:srgbClr val="A50021"/>
                </a:solidFill>
              </a:rPr>
              <a:t>通路</a:t>
            </a:r>
            <a:r>
              <a:rPr lang="zh-CN" altLang="en-US"/>
              <a:t>；若 </a:t>
            </a:r>
            <a:r>
              <a:rPr lang="en-US" altLang="zh-CN" i="1"/>
              <a:t>v</a:t>
            </a:r>
            <a:r>
              <a:rPr lang="en-US" altLang="zh-CN" baseline="-25000"/>
              <a:t>0</a:t>
            </a:r>
            <a:r>
              <a:rPr lang="en-US" altLang="zh-CN"/>
              <a:t>=</a:t>
            </a:r>
            <a:r>
              <a:rPr lang="en-US" altLang="zh-CN" i="1"/>
              <a:t>v</a:t>
            </a:r>
            <a:r>
              <a:rPr lang="en-US" altLang="zh-CN" i="1" baseline="-25000"/>
              <a:t>l</a:t>
            </a:r>
            <a:r>
              <a:rPr lang="zh-CN" altLang="en-US"/>
              <a:t>，</a:t>
            </a:r>
            <a:r>
              <a:rPr lang="zh-CN" altLang="en-US" i="1">
                <a:sym typeface="Symbol" panose="05050102010706020507" pitchFamily="18" charset="2"/>
              </a:rPr>
              <a:t> </a:t>
            </a:r>
            <a:r>
              <a:rPr lang="zh-CN" altLang="en-US"/>
              <a:t>为</a:t>
            </a:r>
            <a:r>
              <a:rPr lang="zh-CN" altLang="en-US">
                <a:solidFill>
                  <a:srgbClr val="A50021"/>
                </a:solidFill>
              </a:rPr>
              <a:t>回路</a:t>
            </a:r>
            <a:r>
              <a:rPr lang="zh-CN" altLang="en-US"/>
              <a:t>，</a:t>
            </a:r>
            <a:r>
              <a:rPr lang="en-US" altLang="zh-CN" i="1"/>
              <a:t>l </a:t>
            </a:r>
            <a:r>
              <a:rPr lang="zh-CN" altLang="en-US"/>
              <a:t>为</a:t>
            </a:r>
            <a:r>
              <a:rPr lang="zh-CN" altLang="en-US">
                <a:solidFill>
                  <a:srgbClr val="A50021"/>
                </a:solidFill>
              </a:rPr>
              <a:t>回路长度</a:t>
            </a:r>
            <a:r>
              <a:rPr lang="en-US" altLang="zh-CN"/>
              <a:t>.</a:t>
            </a:r>
          </a:p>
          <a:p>
            <a:pPr marL="457200" indent="-457200" eaLnBrk="1" hangingPunct="1">
              <a:lnSpc>
                <a:spcPct val="150000"/>
              </a:lnSpc>
            </a:pPr>
            <a:r>
              <a:rPr lang="en-US" altLang="zh-CN"/>
              <a:t>(2) </a:t>
            </a:r>
            <a:r>
              <a:rPr lang="zh-CN" altLang="en-US"/>
              <a:t>简单通路与回路：所有边各异，</a:t>
            </a:r>
            <a:r>
              <a:rPr lang="zh-CN" altLang="en-US" i="1">
                <a:sym typeface="Symbol" panose="05050102010706020507" pitchFamily="18" charset="2"/>
              </a:rPr>
              <a:t> </a:t>
            </a:r>
            <a:r>
              <a:rPr lang="zh-CN" altLang="en-US"/>
              <a:t>为</a:t>
            </a:r>
            <a:r>
              <a:rPr lang="zh-CN" altLang="en-US">
                <a:solidFill>
                  <a:srgbClr val="A50021"/>
                </a:solidFill>
              </a:rPr>
              <a:t>简单通路</a:t>
            </a:r>
            <a:r>
              <a:rPr lang="zh-CN" altLang="en-US"/>
              <a:t>，又若</a:t>
            </a:r>
            <a:r>
              <a:rPr lang="en-US" altLang="zh-CN" i="1"/>
              <a:t>v</a:t>
            </a:r>
            <a:r>
              <a:rPr lang="en-US" altLang="zh-CN" baseline="-25000"/>
              <a:t>0</a:t>
            </a:r>
            <a:r>
              <a:rPr lang="en-US" altLang="zh-CN"/>
              <a:t>=</a:t>
            </a:r>
            <a:r>
              <a:rPr lang="en-US" altLang="zh-CN" i="1"/>
              <a:t>v</a:t>
            </a:r>
            <a:r>
              <a:rPr lang="en-US" altLang="zh-CN" i="1" baseline="-25000"/>
              <a:t>l</a:t>
            </a:r>
            <a:r>
              <a:rPr lang="zh-CN" altLang="en-US"/>
              <a:t>，</a:t>
            </a:r>
            <a:r>
              <a:rPr lang="zh-CN" altLang="en-US" i="1">
                <a:sym typeface="Symbol" panose="05050102010706020507" pitchFamily="18" charset="2"/>
              </a:rPr>
              <a:t> </a:t>
            </a:r>
            <a:r>
              <a:rPr lang="zh-CN" altLang="en-US"/>
              <a:t>为</a:t>
            </a:r>
            <a:r>
              <a:rPr lang="zh-CN" altLang="en-US">
                <a:solidFill>
                  <a:srgbClr val="A50021"/>
                </a:solidFill>
              </a:rPr>
              <a:t>简单回路</a:t>
            </a:r>
          </a:p>
          <a:p>
            <a:pPr marL="457200" indent="-457200" eaLnBrk="1" hangingPunct="1">
              <a:lnSpc>
                <a:spcPct val="150000"/>
              </a:lnSpc>
            </a:pPr>
            <a:r>
              <a:rPr lang="en-US" altLang="zh-CN"/>
              <a:t>(3) </a:t>
            </a:r>
            <a:r>
              <a:rPr lang="zh-CN" altLang="en-US"/>
              <a:t>初级通路</a:t>
            </a:r>
            <a:r>
              <a:rPr lang="en-US" altLang="zh-CN"/>
              <a:t>(</a:t>
            </a:r>
            <a:r>
              <a:rPr lang="zh-CN" altLang="en-US"/>
              <a:t>路径</a:t>
            </a:r>
            <a:r>
              <a:rPr lang="en-US" altLang="zh-CN"/>
              <a:t>)</a:t>
            </a:r>
            <a:r>
              <a:rPr lang="zh-CN" altLang="en-US"/>
              <a:t>与初级回路</a:t>
            </a:r>
            <a:r>
              <a:rPr lang="en-US" altLang="zh-CN"/>
              <a:t>(</a:t>
            </a:r>
            <a:r>
              <a:rPr lang="zh-CN" altLang="en-US"/>
              <a:t>圈</a:t>
            </a:r>
            <a:r>
              <a:rPr lang="en-US" altLang="zh-CN"/>
              <a:t>)</a:t>
            </a:r>
            <a:r>
              <a:rPr lang="zh-CN" altLang="en-US"/>
              <a:t>：</a:t>
            </a:r>
            <a:r>
              <a:rPr lang="zh-CN" altLang="en-US" i="1">
                <a:sym typeface="Symbol" panose="05050102010706020507" pitchFamily="18" charset="2"/>
              </a:rPr>
              <a:t> </a:t>
            </a:r>
            <a:r>
              <a:rPr lang="zh-CN" altLang="en-US"/>
              <a:t>中所有顶点各异，则称</a:t>
            </a:r>
            <a:r>
              <a:rPr lang="zh-CN" altLang="en-US" i="1">
                <a:sym typeface="Symbol" panose="05050102010706020507" pitchFamily="18" charset="2"/>
              </a:rPr>
              <a:t> </a:t>
            </a:r>
            <a:r>
              <a:rPr lang="zh-CN" altLang="en-US"/>
              <a:t>为</a:t>
            </a:r>
            <a:r>
              <a:rPr lang="zh-CN" altLang="en-US">
                <a:solidFill>
                  <a:srgbClr val="A50021"/>
                </a:solidFill>
              </a:rPr>
              <a:t>初级通路</a:t>
            </a:r>
            <a:r>
              <a:rPr lang="en-US" altLang="zh-CN"/>
              <a:t>(</a:t>
            </a:r>
            <a:r>
              <a:rPr lang="zh-CN" altLang="en-US">
                <a:solidFill>
                  <a:srgbClr val="A50021"/>
                </a:solidFill>
              </a:rPr>
              <a:t>路径</a:t>
            </a:r>
            <a:r>
              <a:rPr lang="en-US" altLang="zh-CN"/>
              <a:t>)</a:t>
            </a:r>
            <a:r>
              <a:rPr lang="zh-CN" altLang="en-US"/>
              <a:t>，又若除</a:t>
            </a:r>
            <a:r>
              <a:rPr lang="en-US" altLang="zh-CN" i="1"/>
              <a:t>v</a:t>
            </a:r>
            <a:r>
              <a:rPr lang="en-US" altLang="zh-CN" baseline="-25000"/>
              <a:t>0</a:t>
            </a:r>
            <a:r>
              <a:rPr lang="en-US" altLang="zh-CN"/>
              <a:t>=</a:t>
            </a:r>
            <a:r>
              <a:rPr lang="en-US" altLang="zh-CN" i="1"/>
              <a:t>v</a:t>
            </a:r>
            <a:r>
              <a:rPr lang="en-US" altLang="zh-CN" i="1" baseline="-25000"/>
              <a:t>l</a:t>
            </a:r>
            <a:r>
              <a:rPr lang="zh-CN" altLang="en-US"/>
              <a:t>，所有的顶点各不相同且所有的边各异，则称</a:t>
            </a:r>
            <a:r>
              <a:rPr lang="zh-CN" altLang="en-US" i="1">
                <a:sym typeface="Symbol" panose="05050102010706020507" pitchFamily="18" charset="2"/>
              </a:rPr>
              <a:t> </a:t>
            </a:r>
            <a:r>
              <a:rPr lang="zh-CN" altLang="en-US"/>
              <a:t>为</a:t>
            </a:r>
            <a:r>
              <a:rPr lang="zh-CN" altLang="en-US">
                <a:solidFill>
                  <a:srgbClr val="A50021"/>
                </a:solidFill>
              </a:rPr>
              <a:t>初级回路</a:t>
            </a:r>
            <a:r>
              <a:rPr lang="en-US" altLang="zh-CN"/>
              <a:t>(</a:t>
            </a:r>
            <a:r>
              <a:rPr lang="zh-CN" altLang="en-US">
                <a:solidFill>
                  <a:srgbClr val="A50021"/>
                </a:solidFill>
              </a:rPr>
              <a:t>圈</a:t>
            </a:r>
            <a:r>
              <a:rPr lang="en-US" altLang="zh-CN"/>
              <a:t>)</a:t>
            </a:r>
          </a:p>
          <a:p>
            <a:pPr marL="457200" indent="-457200" eaLnBrk="1" hangingPunct="1">
              <a:lnSpc>
                <a:spcPct val="150000"/>
              </a:lnSpc>
            </a:pPr>
            <a:r>
              <a:rPr lang="en-US" altLang="zh-CN"/>
              <a:t>(4) </a:t>
            </a:r>
            <a:r>
              <a:rPr lang="zh-CN" altLang="en-US"/>
              <a:t>复杂通路与回路：有边重复出现</a:t>
            </a:r>
          </a:p>
        </p:txBody>
      </p:sp>
      <p:sp>
        <p:nvSpPr>
          <p:cNvPr id="48132" name="灯片编号占位符 5">
            <a:extLst>
              <a:ext uri="{FF2B5EF4-FFF2-40B4-BE49-F238E27FC236}">
                <a16:creationId xmlns:a16="http://schemas.microsoft.com/office/drawing/2014/main" id="{A2780ABD-4F01-46C7-8B2B-643AA7A041A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023C3E9-A9B5-4B78-B025-76F8A1E6146F}" type="slidenum">
              <a:rPr lang="en-US" altLang="zh-CN" sz="1400" b="0" smtClean="0"/>
              <a:pPr>
                <a:spcBef>
                  <a:spcPct val="0"/>
                </a:spcBef>
                <a:buClrTx/>
                <a:buFontTx/>
                <a:buNone/>
              </a:pPr>
              <a:t>22</a:t>
            </a:fld>
            <a:endParaRPr lang="en-US" altLang="zh-CN" sz="1400" b="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3347"/>
                                        </p:tgtEl>
                                        <p:attrNameLst>
                                          <p:attrName>style.visibility</p:attrName>
                                        </p:attrNameLst>
                                      </p:cBhvr>
                                      <p:to>
                                        <p:strVal val="visible"/>
                                      </p:to>
                                    </p:set>
                                    <p:anim calcmode="lin" valueType="num">
                                      <p:cBhvr additive="base">
                                        <p:cTn id="7" dur="1000" fill="hold"/>
                                        <p:tgtEl>
                                          <p:spTgt spid="313347"/>
                                        </p:tgtEl>
                                        <p:attrNameLst>
                                          <p:attrName>ppt_x</p:attrName>
                                        </p:attrNameLst>
                                      </p:cBhvr>
                                      <p:tavLst>
                                        <p:tav tm="0">
                                          <p:val>
                                            <p:strVal val="0-#ppt_w/2"/>
                                          </p:val>
                                        </p:tav>
                                        <p:tav tm="100000">
                                          <p:val>
                                            <p:strVal val="#ppt_x"/>
                                          </p:val>
                                        </p:tav>
                                      </p:tavLst>
                                    </p:anim>
                                    <p:anim calcmode="lin" valueType="num">
                                      <p:cBhvr additive="base">
                                        <p:cTn id="8" dur="1000" fill="hold"/>
                                        <p:tgtEl>
                                          <p:spTgt spid="3133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9">
            <a:extLst>
              <a:ext uri="{FF2B5EF4-FFF2-40B4-BE49-F238E27FC236}">
                <a16:creationId xmlns:a16="http://schemas.microsoft.com/office/drawing/2014/main" id="{1FAC2D08-EB78-4C65-9ED9-4FB009A071AA}"/>
              </a:ext>
            </a:extLst>
          </p:cNvPr>
          <p:cNvSpPr>
            <a:spLocks noGrp="1" noChangeArrowheads="1"/>
          </p:cNvSpPr>
          <p:nvPr>
            <p:ph type="title"/>
          </p:nvPr>
        </p:nvSpPr>
        <p:spPr/>
        <p:txBody>
          <a:bodyPr/>
          <a:lstStyle/>
          <a:p>
            <a:pPr eaLnBrk="1" hangingPunct="1"/>
            <a:r>
              <a:rPr lang="zh-CN" altLang="en-US"/>
              <a:t>几点说明</a:t>
            </a:r>
          </a:p>
        </p:txBody>
      </p:sp>
      <p:sp>
        <p:nvSpPr>
          <p:cNvPr id="50179" name="Rectangle 10">
            <a:extLst>
              <a:ext uri="{FF2B5EF4-FFF2-40B4-BE49-F238E27FC236}">
                <a16:creationId xmlns:a16="http://schemas.microsoft.com/office/drawing/2014/main" id="{FF7A8E7C-66E4-4B6A-B414-33DCD71FD6D7}"/>
              </a:ext>
            </a:extLst>
          </p:cNvPr>
          <p:cNvSpPr>
            <a:spLocks noGrp="1" noChangeArrowheads="1"/>
          </p:cNvSpPr>
          <p:nvPr>
            <p:ph idx="1"/>
          </p:nvPr>
        </p:nvSpPr>
        <p:spPr>
          <a:xfrm>
            <a:off x="609600" y="981075"/>
            <a:ext cx="10972800" cy="5472113"/>
          </a:xfrm>
        </p:spPr>
        <p:txBody>
          <a:bodyPr/>
          <a:lstStyle/>
          <a:p>
            <a:pPr eaLnBrk="1" hangingPunct="1">
              <a:lnSpc>
                <a:spcPct val="90000"/>
              </a:lnSpc>
            </a:pPr>
            <a:r>
              <a:rPr lang="zh-CN" altLang="en-US"/>
              <a:t>表示法</a:t>
            </a:r>
          </a:p>
          <a:p>
            <a:pPr eaLnBrk="1" hangingPunct="1">
              <a:lnSpc>
                <a:spcPct val="90000"/>
              </a:lnSpc>
            </a:pPr>
            <a:r>
              <a:rPr lang="zh-CN" altLang="en-US"/>
              <a:t>    ① 定义表示法</a:t>
            </a:r>
          </a:p>
          <a:p>
            <a:pPr eaLnBrk="1" hangingPunct="1">
              <a:lnSpc>
                <a:spcPct val="90000"/>
              </a:lnSpc>
            </a:pPr>
            <a:r>
              <a:rPr lang="zh-CN" altLang="en-US"/>
              <a:t>    ② 只用边表示法</a:t>
            </a:r>
          </a:p>
          <a:p>
            <a:pPr eaLnBrk="1" hangingPunct="1">
              <a:lnSpc>
                <a:spcPct val="90000"/>
              </a:lnSpc>
            </a:pPr>
            <a:r>
              <a:rPr lang="zh-CN" altLang="en-US"/>
              <a:t>    ③ 只用顶点表示法（在简单图中）</a:t>
            </a:r>
          </a:p>
          <a:p>
            <a:pPr eaLnBrk="1" hangingPunct="1">
              <a:lnSpc>
                <a:spcPct val="90000"/>
              </a:lnSpc>
            </a:pPr>
            <a:r>
              <a:rPr lang="zh-CN" altLang="en-US"/>
              <a:t>    ④ 混合表示法</a:t>
            </a:r>
          </a:p>
          <a:p>
            <a:pPr eaLnBrk="1" hangingPunct="1">
              <a:lnSpc>
                <a:spcPct val="90000"/>
              </a:lnSpc>
            </a:pPr>
            <a:r>
              <a:rPr lang="zh-CN" altLang="en-US">
                <a:solidFill>
                  <a:srgbClr val="A50021"/>
                </a:solidFill>
              </a:rPr>
              <a:t>环</a:t>
            </a:r>
            <a:r>
              <a:rPr lang="zh-CN" altLang="en-US"/>
              <a:t>（长为</a:t>
            </a:r>
            <a:r>
              <a:rPr lang="en-US" altLang="zh-CN"/>
              <a:t>1</a:t>
            </a:r>
            <a:r>
              <a:rPr lang="zh-CN" altLang="en-US"/>
              <a:t>的圈）的长度为</a:t>
            </a:r>
            <a:r>
              <a:rPr lang="en-US" altLang="zh-CN"/>
              <a:t>1</a:t>
            </a:r>
            <a:r>
              <a:rPr lang="zh-CN" altLang="en-US"/>
              <a:t>，两条平行边构成的圈长度为</a:t>
            </a:r>
            <a:r>
              <a:rPr lang="en-US" altLang="zh-CN"/>
              <a:t>2</a:t>
            </a:r>
            <a:r>
              <a:rPr lang="zh-CN" altLang="en-US"/>
              <a:t>，无向简单图中，圈长</a:t>
            </a:r>
            <a:r>
              <a:rPr lang="zh-CN" altLang="en-US">
                <a:sym typeface="Symbol" panose="05050102010706020507" pitchFamily="18" charset="2"/>
              </a:rPr>
              <a:t></a:t>
            </a:r>
            <a:r>
              <a:rPr lang="en-US" altLang="zh-CN"/>
              <a:t>3</a:t>
            </a:r>
            <a:r>
              <a:rPr lang="zh-CN" altLang="en-US"/>
              <a:t>，有向简单图中圈的长度</a:t>
            </a:r>
            <a:r>
              <a:rPr lang="zh-CN" altLang="en-US">
                <a:sym typeface="Symbol" panose="05050102010706020507" pitchFamily="18" charset="2"/>
              </a:rPr>
              <a:t></a:t>
            </a:r>
            <a:r>
              <a:rPr lang="en-US" altLang="zh-CN"/>
              <a:t>2. </a:t>
            </a:r>
          </a:p>
          <a:p>
            <a:pPr eaLnBrk="1" hangingPunct="1">
              <a:lnSpc>
                <a:spcPct val="90000"/>
              </a:lnSpc>
            </a:pPr>
            <a:r>
              <a:rPr lang="zh-CN" altLang="en-US"/>
              <a:t>不同的圈（以长度</a:t>
            </a:r>
            <a:r>
              <a:rPr lang="zh-CN" altLang="en-US">
                <a:sym typeface="Symbol" panose="05050102010706020507" pitchFamily="18" charset="2"/>
              </a:rPr>
              <a:t></a:t>
            </a:r>
            <a:r>
              <a:rPr lang="en-US" altLang="zh-CN"/>
              <a:t>3</a:t>
            </a:r>
            <a:r>
              <a:rPr lang="zh-CN" altLang="en-US"/>
              <a:t>的为例）</a:t>
            </a:r>
          </a:p>
          <a:p>
            <a:pPr eaLnBrk="1" hangingPunct="1">
              <a:lnSpc>
                <a:spcPct val="90000"/>
              </a:lnSpc>
            </a:pPr>
            <a:r>
              <a:rPr lang="zh-CN" altLang="en-US"/>
              <a:t>     ① 定义意义下</a:t>
            </a:r>
          </a:p>
          <a:p>
            <a:pPr eaLnBrk="1" hangingPunct="1">
              <a:lnSpc>
                <a:spcPct val="90000"/>
              </a:lnSpc>
            </a:pPr>
            <a:r>
              <a:rPr lang="zh-CN" altLang="en-US"/>
              <a:t>          无向图：图中长度为</a:t>
            </a:r>
            <a:r>
              <a:rPr lang="en-US" altLang="zh-CN" i="1"/>
              <a:t>l</a:t>
            </a:r>
            <a:r>
              <a:rPr lang="zh-CN" altLang="en-US"/>
              <a:t>（</a:t>
            </a:r>
            <a:r>
              <a:rPr lang="en-US" altLang="zh-CN" i="1"/>
              <a:t>l</a:t>
            </a:r>
            <a:r>
              <a:rPr lang="en-US" altLang="zh-CN">
                <a:sym typeface="Symbol" panose="05050102010706020507" pitchFamily="18" charset="2"/>
              </a:rPr>
              <a:t></a:t>
            </a:r>
            <a:r>
              <a:rPr lang="en-US" altLang="zh-CN"/>
              <a:t>3</a:t>
            </a:r>
            <a:r>
              <a:rPr lang="zh-CN" altLang="en-US"/>
              <a:t>）的圈，定义意义下为</a:t>
            </a:r>
            <a:r>
              <a:rPr lang="en-US" altLang="zh-CN"/>
              <a:t>2</a:t>
            </a:r>
            <a:r>
              <a:rPr lang="en-US" altLang="zh-CN" i="1"/>
              <a:t>l</a:t>
            </a:r>
            <a:r>
              <a:rPr lang="zh-CN" altLang="en-US"/>
              <a:t>个</a:t>
            </a:r>
          </a:p>
          <a:p>
            <a:pPr eaLnBrk="1" hangingPunct="1">
              <a:lnSpc>
                <a:spcPct val="90000"/>
              </a:lnSpc>
            </a:pPr>
            <a:r>
              <a:rPr lang="zh-CN" altLang="en-US"/>
              <a:t>          有向图：图中长度为</a:t>
            </a:r>
            <a:r>
              <a:rPr lang="en-US" altLang="zh-CN" i="1"/>
              <a:t>l</a:t>
            </a:r>
            <a:r>
              <a:rPr lang="zh-CN" altLang="en-US"/>
              <a:t>（</a:t>
            </a:r>
            <a:r>
              <a:rPr lang="en-US" altLang="zh-CN" i="1"/>
              <a:t>l</a:t>
            </a:r>
            <a:r>
              <a:rPr lang="en-US" altLang="zh-CN">
                <a:sym typeface="Symbol" panose="05050102010706020507" pitchFamily="18" charset="2"/>
              </a:rPr>
              <a:t></a:t>
            </a:r>
            <a:r>
              <a:rPr lang="en-US" altLang="zh-CN"/>
              <a:t>3</a:t>
            </a:r>
            <a:r>
              <a:rPr lang="zh-CN" altLang="en-US"/>
              <a:t>）的圈，定义意义下为</a:t>
            </a:r>
            <a:r>
              <a:rPr lang="en-US" altLang="zh-CN" i="1"/>
              <a:t>l</a:t>
            </a:r>
            <a:r>
              <a:rPr lang="zh-CN" altLang="en-US"/>
              <a:t>个</a:t>
            </a:r>
          </a:p>
          <a:p>
            <a:pPr eaLnBrk="1" hangingPunct="1">
              <a:lnSpc>
                <a:spcPct val="90000"/>
              </a:lnSpc>
            </a:pPr>
            <a:r>
              <a:rPr lang="zh-CN" altLang="en-US"/>
              <a:t>      ② 同构意义下：长度相同的圈均为</a:t>
            </a:r>
            <a:r>
              <a:rPr lang="en-US" altLang="zh-CN"/>
              <a:t>1</a:t>
            </a:r>
            <a:r>
              <a:rPr lang="zh-CN" altLang="en-US"/>
              <a:t>个</a:t>
            </a:r>
          </a:p>
          <a:p>
            <a:pPr eaLnBrk="1" hangingPunct="1">
              <a:lnSpc>
                <a:spcPct val="90000"/>
              </a:lnSpc>
            </a:pPr>
            <a:r>
              <a:rPr lang="zh-CN" altLang="en-US"/>
              <a:t>试讨论</a:t>
            </a:r>
            <a:r>
              <a:rPr lang="en-US" altLang="zh-CN" i="1"/>
              <a:t>l</a:t>
            </a:r>
            <a:r>
              <a:rPr lang="en-US" altLang="zh-CN"/>
              <a:t>=3</a:t>
            </a:r>
            <a:r>
              <a:rPr lang="zh-CN" altLang="en-US"/>
              <a:t>和</a:t>
            </a:r>
            <a:r>
              <a:rPr lang="en-US" altLang="zh-CN" i="1"/>
              <a:t>l</a:t>
            </a:r>
            <a:r>
              <a:rPr lang="en-US" altLang="zh-CN"/>
              <a:t>=4</a:t>
            </a:r>
            <a:r>
              <a:rPr lang="zh-CN" altLang="en-US"/>
              <a:t>的情况</a:t>
            </a:r>
          </a:p>
        </p:txBody>
      </p:sp>
      <p:sp>
        <p:nvSpPr>
          <p:cNvPr id="50180" name="灯片编号占位符 5">
            <a:extLst>
              <a:ext uri="{FF2B5EF4-FFF2-40B4-BE49-F238E27FC236}">
                <a16:creationId xmlns:a16="http://schemas.microsoft.com/office/drawing/2014/main" id="{6F211791-54E2-45B9-A3F2-5F49A0A64E68}"/>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FF4DF19-6ED9-4E2E-96CD-85F3444A28C6}" type="slidenum">
              <a:rPr lang="en-US" altLang="zh-CN" sz="1400" b="0" smtClean="0"/>
              <a:pPr>
                <a:spcBef>
                  <a:spcPct val="0"/>
                </a:spcBef>
                <a:buClrTx/>
                <a:buFontTx/>
                <a:buNone/>
              </a:pPr>
              <a:t>23</a:t>
            </a:fld>
            <a:endParaRPr lang="en-US" altLang="zh-CN" sz="1400" b="0"/>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id="{19F8D494-1445-47F2-8BA1-D4C79B626041}"/>
              </a:ext>
            </a:extLst>
          </p:cNvPr>
          <p:cNvSpPr>
            <a:spLocks noGrp="1" noChangeArrowheads="1"/>
          </p:cNvSpPr>
          <p:nvPr>
            <p:ph type="title"/>
          </p:nvPr>
        </p:nvSpPr>
        <p:spPr/>
        <p:txBody>
          <a:bodyPr/>
          <a:lstStyle/>
          <a:p>
            <a:pPr eaLnBrk="1" hangingPunct="1"/>
            <a:r>
              <a:rPr lang="zh-CN" altLang="en-US"/>
              <a:t>通路与回路的长度</a:t>
            </a:r>
          </a:p>
        </p:txBody>
      </p:sp>
      <p:sp>
        <p:nvSpPr>
          <p:cNvPr id="52227" name="Rectangle 8">
            <a:extLst>
              <a:ext uri="{FF2B5EF4-FFF2-40B4-BE49-F238E27FC236}">
                <a16:creationId xmlns:a16="http://schemas.microsoft.com/office/drawing/2014/main" id="{0C27400C-76E6-4220-A15E-05A4008323ED}"/>
              </a:ext>
            </a:extLst>
          </p:cNvPr>
          <p:cNvSpPr>
            <a:spLocks noGrp="1" noChangeArrowheads="1"/>
          </p:cNvSpPr>
          <p:nvPr>
            <p:ph idx="1"/>
          </p:nvPr>
        </p:nvSpPr>
        <p:spPr>
          <a:xfrm>
            <a:off x="334963" y="1196975"/>
            <a:ext cx="11247437" cy="5111750"/>
          </a:xfrm>
        </p:spPr>
        <p:txBody>
          <a:bodyPr/>
          <a:lstStyle/>
          <a:p>
            <a:pPr eaLnBrk="1" hangingPunct="1">
              <a:lnSpc>
                <a:spcPct val="150000"/>
              </a:lnSpc>
            </a:pPr>
            <a:r>
              <a:rPr lang="zh-CN" altLang="en-US">
                <a:solidFill>
                  <a:srgbClr val="A50021"/>
                </a:solidFill>
              </a:rPr>
              <a:t>定理</a:t>
            </a:r>
            <a:r>
              <a:rPr lang="en-US" altLang="zh-CN">
                <a:solidFill>
                  <a:srgbClr val="A50021"/>
                </a:solidFill>
              </a:rPr>
              <a:t>14.5</a:t>
            </a:r>
            <a:r>
              <a:rPr lang="en-US" altLang="zh-CN"/>
              <a:t>  </a:t>
            </a:r>
            <a:r>
              <a:rPr lang="zh-CN" altLang="en-US"/>
              <a:t>在</a:t>
            </a:r>
            <a:r>
              <a:rPr lang="en-US" altLang="zh-CN" i="1"/>
              <a:t>n </a:t>
            </a:r>
            <a:r>
              <a:rPr lang="zh-CN" altLang="en-US"/>
              <a:t>阶图</a:t>
            </a:r>
            <a:r>
              <a:rPr lang="en-US" altLang="zh-CN" i="1"/>
              <a:t>G</a:t>
            </a:r>
            <a:r>
              <a:rPr lang="zh-CN" altLang="en-US"/>
              <a:t>中，若从顶点</a:t>
            </a:r>
            <a:r>
              <a:rPr lang="en-US" altLang="zh-CN" i="1"/>
              <a:t>v</a:t>
            </a:r>
            <a:r>
              <a:rPr lang="en-US" altLang="zh-CN" i="1" baseline="-25000"/>
              <a:t>i </a:t>
            </a:r>
            <a:r>
              <a:rPr lang="zh-CN" altLang="en-US"/>
              <a:t>到</a:t>
            </a:r>
            <a:r>
              <a:rPr lang="en-US" altLang="zh-CN" i="1"/>
              <a:t>v</a:t>
            </a:r>
            <a:r>
              <a:rPr lang="en-US" altLang="zh-CN" i="1" baseline="-25000"/>
              <a:t>j</a:t>
            </a:r>
            <a:r>
              <a:rPr lang="zh-CN" altLang="en-US"/>
              <a:t>（</a:t>
            </a:r>
            <a:r>
              <a:rPr lang="en-US" altLang="zh-CN" i="1"/>
              <a:t>v</a:t>
            </a:r>
            <a:r>
              <a:rPr lang="en-US" altLang="zh-CN" i="1" baseline="-25000"/>
              <a:t>i</a:t>
            </a:r>
            <a:r>
              <a:rPr lang="en-US" altLang="zh-CN">
                <a:sym typeface="Symbol" panose="05050102010706020507" pitchFamily="18" charset="2"/>
              </a:rPr>
              <a:t></a:t>
            </a:r>
            <a:r>
              <a:rPr lang="en-US" altLang="zh-CN" i="1"/>
              <a:t>v</a:t>
            </a:r>
            <a:r>
              <a:rPr lang="en-US" altLang="zh-CN" i="1" baseline="-25000"/>
              <a:t>j</a:t>
            </a:r>
            <a:r>
              <a:rPr lang="zh-CN" altLang="en-US"/>
              <a:t>）存在通路，则从</a:t>
            </a:r>
            <a:r>
              <a:rPr lang="en-US" altLang="zh-CN" i="1"/>
              <a:t>v</a:t>
            </a:r>
            <a:r>
              <a:rPr lang="en-US" altLang="zh-CN" i="1" baseline="-25000"/>
              <a:t>i </a:t>
            </a:r>
            <a:r>
              <a:rPr lang="zh-CN" altLang="en-US"/>
              <a:t>到 </a:t>
            </a:r>
            <a:r>
              <a:rPr lang="en-US" altLang="zh-CN" i="1"/>
              <a:t>v</a:t>
            </a:r>
            <a:r>
              <a:rPr lang="en-US" altLang="zh-CN" i="1" baseline="-25000"/>
              <a:t>j </a:t>
            </a:r>
            <a:r>
              <a:rPr lang="zh-CN" altLang="en-US"/>
              <a:t>存在长度小于或等于</a:t>
            </a:r>
            <a:r>
              <a:rPr lang="en-US" altLang="zh-CN" i="1"/>
              <a:t>n</a:t>
            </a:r>
            <a:r>
              <a:rPr lang="en-US" altLang="zh-CN">
                <a:sym typeface="Symbol" panose="05050102010706020507" pitchFamily="18" charset="2"/>
              </a:rPr>
              <a:t></a:t>
            </a:r>
            <a:r>
              <a:rPr lang="en-US" altLang="zh-CN"/>
              <a:t>1 </a:t>
            </a:r>
            <a:r>
              <a:rPr lang="zh-CN" altLang="en-US"/>
              <a:t>的通路</a:t>
            </a:r>
            <a:r>
              <a:rPr lang="en-US" altLang="zh-CN"/>
              <a:t>.</a:t>
            </a:r>
          </a:p>
          <a:p>
            <a:pPr eaLnBrk="1" hangingPunct="1">
              <a:lnSpc>
                <a:spcPct val="150000"/>
              </a:lnSpc>
              <a:spcBef>
                <a:spcPct val="50000"/>
              </a:spcBef>
            </a:pPr>
            <a:r>
              <a:rPr lang="zh-CN" altLang="en-US">
                <a:solidFill>
                  <a:srgbClr val="A50021"/>
                </a:solidFill>
              </a:rPr>
              <a:t>推论</a:t>
            </a:r>
            <a:r>
              <a:rPr lang="zh-CN" altLang="en-US"/>
              <a:t>  在 </a:t>
            </a:r>
            <a:r>
              <a:rPr lang="en-US" altLang="zh-CN" i="1"/>
              <a:t>n </a:t>
            </a:r>
            <a:r>
              <a:rPr lang="zh-CN" altLang="en-US"/>
              <a:t>阶图</a:t>
            </a:r>
            <a:r>
              <a:rPr lang="en-US" altLang="zh-CN" i="1"/>
              <a:t>G</a:t>
            </a:r>
            <a:r>
              <a:rPr lang="zh-CN" altLang="en-US"/>
              <a:t>中，若从顶点</a:t>
            </a:r>
            <a:r>
              <a:rPr lang="en-US" altLang="zh-CN" i="1"/>
              <a:t>v</a:t>
            </a:r>
            <a:r>
              <a:rPr lang="en-US" altLang="zh-CN" i="1" baseline="-25000"/>
              <a:t>i</a:t>
            </a:r>
            <a:r>
              <a:rPr lang="en-US" altLang="zh-CN" i="1"/>
              <a:t> </a:t>
            </a:r>
            <a:r>
              <a:rPr lang="zh-CN" altLang="en-US"/>
              <a:t>到 </a:t>
            </a:r>
            <a:r>
              <a:rPr lang="en-US" altLang="zh-CN" i="1"/>
              <a:t>v</a:t>
            </a:r>
            <a:r>
              <a:rPr lang="en-US" altLang="zh-CN" i="1" baseline="-25000"/>
              <a:t>j</a:t>
            </a:r>
            <a:r>
              <a:rPr lang="zh-CN" altLang="en-US"/>
              <a:t>（</a:t>
            </a:r>
            <a:r>
              <a:rPr lang="en-US" altLang="zh-CN" i="1"/>
              <a:t>v</a:t>
            </a:r>
            <a:r>
              <a:rPr lang="en-US" altLang="zh-CN" i="1" baseline="-25000"/>
              <a:t>i</a:t>
            </a:r>
            <a:r>
              <a:rPr lang="en-US" altLang="zh-CN">
                <a:sym typeface="Symbol" panose="05050102010706020507" pitchFamily="18" charset="2"/>
              </a:rPr>
              <a:t></a:t>
            </a:r>
            <a:r>
              <a:rPr lang="en-US" altLang="zh-CN" i="1"/>
              <a:t>v</a:t>
            </a:r>
            <a:r>
              <a:rPr lang="en-US" altLang="zh-CN" i="1" baseline="-25000"/>
              <a:t>j</a:t>
            </a:r>
            <a:r>
              <a:rPr lang="zh-CN" altLang="en-US"/>
              <a:t>）存在通路，则从</a:t>
            </a:r>
            <a:r>
              <a:rPr lang="en-US" altLang="zh-CN" i="1"/>
              <a:t>v</a:t>
            </a:r>
            <a:r>
              <a:rPr lang="en-US" altLang="zh-CN" i="1" baseline="-25000"/>
              <a:t>i</a:t>
            </a:r>
            <a:r>
              <a:rPr lang="en-US" altLang="zh-CN" i="1"/>
              <a:t> </a:t>
            </a:r>
            <a:r>
              <a:rPr lang="zh-CN" altLang="en-US"/>
              <a:t>到</a:t>
            </a:r>
            <a:r>
              <a:rPr lang="en-US" altLang="zh-CN" i="1"/>
              <a:t>v</a:t>
            </a:r>
            <a:r>
              <a:rPr lang="en-US" altLang="zh-CN" i="1" baseline="-25000"/>
              <a:t>j </a:t>
            </a:r>
            <a:r>
              <a:rPr lang="zh-CN" altLang="en-US"/>
              <a:t>存在长度小于或等于</a:t>
            </a:r>
            <a:r>
              <a:rPr lang="en-US" altLang="zh-CN" i="1"/>
              <a:t>n</a:t>
            </a:r>
            <a:r>
              <a:rPr lang="en-US" altLang="zh-CN">
                <a:sym typeface="Symbol" panose="05050102010706020507" pitchFamily="18" charset="2"/>
              </a:rPr>
              <a:t></a:t>
            </a:r>
            <a:r>
              <a:rPr lang="en-US" altLang="zh-CN"/>
              <a:t>1</a:t>
            </a:r>
            <a:r>
              <a:rPr lang="zh-CN" altLang="en-US"/>
              <a:t>的初级通路（路径）</a:t>
            </a:r>
            <a:r>
              <a:rPr lang="en-US" altLang="zh-CN"/>
              <a:t>.</a:t>
            </a:r>
          </a:p>
          <a:p>
            <a:pPr eaLnBrk="1" hangingPunct="1">
              <a:lnSpc>
                <a:spcPct val="150000"/>
              </a:lnSpc>
              <a:spcBef>
                <a:spcPct val="50000"/>
              </a:spcBef>
            </a:pPr>
            <a:r>
              <a:rPr lang="zh-CN" altLang="en-US">
                <a:solidFill>
                  <a:srgbClr val="A50021"/>
                </a:solidFill>
              </a:rPr>
              <a:t>定理</a:t>
            </a:r>
            <a:r>
              <a:rPr lang="en-US" altLang="zh-CN">
                <a:solidFill>
                  <a:srgbClr val="A50021"/>
                </a:solidFill>
              </a:rPr>
              <a:t>14.6</a:t>
            </a:r>
            <a:r>
              <a:rPr lang="en-US" altLang="zh-CN"/>
              <a:t>  </a:t>
            </a:r>
            <a:r>
              <a:rPr lang="zh-CN" altLang="en-US"/>
              <a:t>在一个</a:t>
            </a:r>
            <a:r>
              <a:rPr lang="en-US" altLang="zh-CN" i="1"/>
              <a:t>n </a:t>
            </a:r>
            <a:r>
              <a:rPr lang="zh-CN" altLang="en-US"/>
              <a:t>阶图</a:t>
            </a:r>
            <a:r>
              <a:rPr lang="en-US" altLang="zh-CN" i="1"/>
              <a:t>G</a:t>
            </a:r>
            <a:r>
              <a:rPr lang="zh-CN" altLang="en-US"/>
              <a:t>中，若存在 </a:t>
            </a:r>
            <a:r>
              <a:rPr lang="en-US" altLang="zh-CN" i="1"/>
              <a:t>v</a:t>
            </a:r>
            <a:r>
              <a:rPr lang="en-US" altLang="zh-CN" i="1" baseline="-25000"/>
              <a:t>i </a:t>
            </a:r>
            <a:r>
              <a:rPr lang="zh-CN" altLang="en-US"/>
              <a:t>到自身的回路，则一定存在</a:t>
            </a:r>
            <a:r>
              <a:rPr lang="en-US" altLang="zh-CN" i="1"/>
              <a:t>v</a:t>
            </a:r>
            <a:r>
              <a:rPr lang="en-US" altLang="zh-CN" i="1" baseline="-25000"/>
              <a:t>i </a:t>
            </a:r>
            <a:r>
              <a:rPr lang="zh-CN" altLang="en-US"/>
              <a:t>到自身长度小于或等于 </a:t>
            </a:r>
            <a:r>
              <a:rPr lang="en-US" altLang="zh-CN" i="1"/>
              <a:t>n </a:t>
            </a:r>
            <a:r>
              <a:rPr lang="zh-CN" altLang="en-US"/>
              <a:t>的回路</a:t>
            </a:r>
            <a:r>
              <a:rPr lang="en-US" altLang="zh-CN"/>
              <a:t>.</a:t>
            </a:r>
          </a:p>
          <a:p>
            <a:pPr eaLnBrk="1" hangingPunct="1">
              <a:lnSpc>
                <a:spcPct val="150000"/>
              </a:lnSpc>
              <a:spcBef>
                <a:spcPct val="55000"/>
              </a:spcBef>
            </a:pPr>
            <a:r>
              <a:rPr lang="zh-CN" altLang="en-US">
                <a:solidFill>
                  <a:srgbClr val="A50021"/>
                </a:solidFill>
              </a:rPr>
              <a:t>推论</a:t>
            </a:r>
            <a:r>
              <a:rPr lang="zh-CN" altLang="en-US"/>
              <a:t>  在一个</a:t>
            </a:r>
            <a:r>
              <a:rPr lang="en-US" altLang="zh-CN" i="1"/>
              <a:t>n </a:t>
            </a:r>
            <a:r>
              <a:rPr lang="zh-CN" altLang="en-US"/>
              <a:t>阶图</a:t>
            </a:r>
            <a:r>
              <a:rPr lang="en-US" altLang="zh-CN" i="1"/>
              <a:t>G</a:t>
            </a:r>
            <a:r>
              <a:rPr lang="zh-CN" altLang="en-US"/>
              <a:t>中，若存在 </a:t>
            </a:r>
            <a:r>
              <a:rPr lang="en-US" altLang="zh-CN" i="1"/>
              <a:t>v</a:t>
            </a:r>
            <a:r>
              <a:rPr lang="en-US" altLang="zh-CN" i="1" baseline="-25000"/>
              <a:t>i </a:t>
            </a:r>
            <a:r>
              <a:rPr lang="zh-CN" altLang="en-US"/>
              <a:t>到自身的简单回路，则一定存在长度小于或等于</a:t>
            </a:r>
            <a:r>
              <a:rPr lang="en-US" altLang="zh-CN" i="1"/>
              <a:t>n </a:t>
            </a:r>
            <a:r>
              <a:rPr lang="zh-CN" altLang="en-US"/>
              <a:t>的初级回路</a:t>
            </a:r>
            <a:r>
              <a:rPr lang="en-US" altLang="zh-CN"/>
              <a:t>.</a:t>
            </a:r>
          </a:p>
        </p:txBody>
      </p:sp>
      <p:sp>
        <p:nvSpPr>
          <p:cNvPr id="52228" name="灯片编号占位符 5">
            <a:extLst>
              <a:ext uri="{FF2B5EF4-FFF2-40B4-BE49-F238E27FC236}">
                <a16:creationId xmlns:a16="http://schemas.microsoft.com/office/drawing/2014/main" id="{F56EF0CD-066E-4111-981C-162DF0EEBC01}"/>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1833CD24-50C5-48B7-8280-6B7660F3266B}" type="slidenum">
              <a:rPr lang="en-US" altLang="zh-CN" sz="1400" b="0" smtClean="0"/>
              <a:pPr>
                <a:spcBef>
                  <a:spcPct val="0"/>
                </a:spcBef>
                <a:buClrTx/>
                <a:buFontTx/>
                <a:buNone/>
              </a:pPr>
              <a:t>24</a:t>
            </a:fld>
            <a:endParaRPr lang="en-US" altLang="zh-CN" sz="1400" b="0"/>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a:extLst>
              <a:ext uri="{FF2B5EF4-FFF2-40B4-BE49-F238E27FC236}">
                <a16:creationId xmlns:a16="http://schemas.microsoft.com/office/drawing/2014/main" id="{588E5971-C200-454F-B1B3-09F9E223B82C}"/>
              </a:ext>
            </a:extLst>
          </p:cNvPr>
          <p:cNvSpPr>
            <a:spLocks noGrp="1" noChangeArrowheads="1"/>
          </p:cNvSpPr>
          <p:nvPr>
            <p:ph type="title"/>
          </p:nvPr>
        </p:nvSpPr>
        <p:spPr/>
        <p:txBody>
          <a:bodyPr/>
          <a:lstStyle/>
          <a:p>
            <a:pPr eaLnBrk="1" hangingPunct="1"/>
            <a:r>
              <a:rPr lang="en-US" altLang="zh-CN">
                <a:solidFill>
                  <a:schemeClr val="tx1"/>
                </a:solidFill>
              </a:rPr>
              <a:t>14.3</a:t>
            </a:r>
            <a:r>
              <a:rPr lang="en-US" altLang="zh-CN">
                <a:solidFill>
                  <a:schemeClr val="tx1"/>
                </a:solidFill>
                <a:latin typeface="华文中宋" panose="02010600040101010101" pitchFamily="2" charset="-122"/>
              </a:rPr>
              <a:t> </a:t>
            </a:r>
            <a:r>
              <a:rPr lang="zh-CN" altLang="en-US">
                <a:solidFill>
                  <a:schemeClr val="tx1"/>
                </a:solidFill>
                <a:latin typeface="华文中宋" panose="02010600040101010101" pitchFamily="2" charset="-122"/>
              </a:rPr>
              <a:t>图的连通性</a:t>
            </a:r>
          </a:p>
        </p:txBody>
      </p:sp>
      <p:sp>
        <p:nvSpPr>
          <p:cNvPr id="54275" name="Rectangle 8">
            <a:extLst>
              <a:ext uri="{FF2B5EF4-FFF2-40B4-BE49-F238E27FC236}">
                <a16:creationId xmlns:a16="http://schemas.microsoft.com/office/drawing/2014/main" id="{7D8DC1C0-7D94-4DDF-A5DA-88F084020D67}"/>
              </a:ext>
            </a:extLst>
          </p:cNvPr>
          <p:cNvSpPr>
            <a:spLocks noGrp="1" noChangeArrowheads="1"/>
          </p:cNvSpPr>
          <p:nvPr>
            <p:ph idx="1"/>
          </p:nvPr>
        </p:nvSpPr>
        <p:spPr>
          <a:xfrm>
            <a:off x="407988" y="1125538"/>
            <a:ext cx="11017250" cy="4606925"/>
          </a:xfrm>
        </p:spPr>
        <p:txBody>
          <a:bodyPr/>
          <a:lstStyle/>
          <a:p>
            <a:pPr marL="457200" indent="-457200" eaLnBrk="1" hangingPunct="1"/>
            <a:r>
              <a:rPr lang="zh-CN" altLang="en-US" dirty="0"/>
              <a:t>无向图的连通性</a:t>
            </a:r>
          </a:p>
          <a:p>
            <a:pPr marL="457200" indent="-457200" eaLnBrk="1" hangingPunct="1"/>
            <a:r>
              <a:rPr lang="en-US" altLang="zh-CN" dirty="0"/>
              <a:t>(1) </a:t>
            </a:r>
            <a:r>
              <a:rPr lang="zh-CN" altLang="en-US" dirty="0"/>
              <a:t>顶点之间的连通关系：</a:t>
            </a:r>
            <a:r>
              <a:rPr lang="en-US" altLang="zh-CN" i="1" dirty="0"/>
              <a:t>G</a:t>
            </a:r>
            <a:r>
              <a:rPr lang="en-US" altLang="zh-CN" dirty="0"/>
              <a:t>=&lt;</a:t>
            </a:r>
            <a:r>
              <a:rPr lang="en-US" altLang="zh-CN" i="1" dirty="0"/>
              <a:t>V</a:t>
            </a:r>
            <a:r>
              <a:rPr lang="en-US" altLang="zh-CN" dirty="0"/>
              <a:t>,</a:t>
            </a:r>
            <a:r>
              <a:rPr lang="en-US" altLang="zh-CN" i="1" dirty="0"/>
              <a:t>E</a:t>
            </a:r>
            <a:r>
              <a:rPr lang="en-US" altLang="zh-CN" dirty="0"/>
              <a:t>&gt;</a:t>
            </a:r>
            <a:r>
              <a:rPr lang="zh-CN" altLang="en-US" dirty="0"/>
              <a:t>为无向图</a:t>
            </a:r>
          </a:p>
          <a:p>
            <a:pPr marL="457200" indent="-457200" eaLnBrk="1" hangingPunct="1"/>
            <a:r>
              <a:rPr lang="zh-CN" altLang="en-US" dirty="0"/>
              <a:t>      ① 若 </a:t>
            </a:r>
            <a:r>
              <a:rPr lang="en-US" altLang="zh-CN" i="1" dirty="0"/>
              <a:t>v</a:t>
            </a:r>
            <a:r>
              <a:rPr lang="en-US" altLang="zh-CN" i="1" baseline="-25000" dirty="0"/>
              <a:t>i </a:t>
            </a:r>
            <a:r>
              <a:rPr lang="zh-CN" altLang="en-US" dirty="0"/>
              <a:t>与 </a:t>
            </a:r>
            <a:r>
              <a:rPr lang="en-US" altLang="zh-CN" i="1" dirty="0" err="1"/>
              <a:t>v</a:t>
            </a:r>
            <a:r>
              <a:rPr lang="en-US" altLang="zh-CN" i="1" baseline="-25000" dirty="0" err="1"/>
              <a:t>j</a:t>
            </a:r>
            <a:r>
              <a:rPr lang="en-US" altLang="zh-CN" i="1" baseline="-25000" dirty="0"/>
              <a:t> </a:t>
            </a:r>
            <a:r>
              <a:rPr lang="zh-CN" altLang="en-US" dirty="0"/>
              <a:t>之间有通路，则 </a:t>
            </a:r>
            <a:r>
              <a:rPr lang="en-US" altLang="zh-CN" i="1" dirty="0" err="1"/>
              <a:t>v</a:t>
            </a:r>
            <a:r>
              <a:rPr lang="en-US" altLang="zh-CN" i="1" baseline="-25000" dirty="0" err="1"/>
              <a:t>i</a:t>
            </a:r>
            <a:r>
              <a:rPr lang="en-US" altLang="zh-CN" dirty="0" err="1">
                <a:sym typeface="Symbol" panose="05050102010706020507" pitchFamily="18" charset="2"/>
              </a:rPr>
              <a:t></a:t>
            </a:r>
            <a:r>
              <a:rPr lang="en-US" altLang="zh-CN" i="1" dirty="0" err="1"/>
              <a:t>v</a:t>
            </a:r>
            <a:r>
              <a:rPr lang="en-US" altLang="zh-CN" i="1" baseline="-25000" dirty="0" err="1"/>
              <a:t>j</a:t>
            </a:r>
            <a:endParaRPr lang="en-US" altLang="zh-CN" baseline="-25000" dirty="0"/>
          </a:p>
          <a:p>
            <a:pPr marL="457200" indent="-457200" eaLnBrk="1" hangingPunct="1"/>
            <a:r>
              <a:rPr lang="en-US" altLang="zh-CN" dirty="0"/>
              <a:t>      ② </a:t>
            </a:r>
            <a:r>
              <a:rPr lang="en-US" altLang="zh-CN" dirty="0">
                <a:sym typeface="Symbol" panose="05050102010706020507" pitchFamily="18" charset="2"/>
              </a:rPr>
              <a:t></a:t>
            </a:r>
            <a:r>
              <a:rPr lang="zh-CN" altLang="en-US" dirty="0"/>
              <a:t>是</a:t>
            </a:r>
            <a:r>
              <a:rPr lang="en-US" altLang="zh-CN" i="1" dirty="0"/>
              <a:t>V</a:t>
            </a:r>
            <a:r>
              <a:rPr lang="zh-CN" altLang="en-US" dirty="0"/>
              <a:t>上的等价关系 </a:t>
            </a:r>
            <a:r>
              <a:rPr lang="en-US" altLang="zh-CN" i="1" dirty="0"/>
              <a:t>R</a:t>
            </a:r>
            <a:r>
              <a:rPr lang="en-US" altLang="zh-CN" dirty="0"/>
              <a:t>={&lt;</a:t>
            </a:r>
            <a:r>
              <a:rPr lang="en-US" altLang="zh-CN" i="1" dirty="0" err="1"/>
              <a:t>u</a:t>
            </a:r>
            <a:r>
              <a:rPr lang="en-US" altLang="zh-CN" dirty="0" err="1"/>
              <a:t>,</a:t>
            </a:r>
            <a:r>
              <a:rPr lang="en-US" altLang="zh-CN" i="1" dirty="0" err="1"/>
              <a:t>v</a:t>
            </a:r>
            <a:r>
              <a:rPr lang="en-US" altLang="zh-CN" dirty="0"/>
              <a:t>&gt;| </a:t>
            </a:r>
            <a:r>
              <a:rPr lang="en-US" altLang="zh-CN" i="1" dirty="0" err="1"/>
              <a:t>u</a:t>
            </a:r>
            <a:r>
              <a:rPr lang="en-US" altLang="zh-CN" dirty="0" err="1"/>
              <a:t>,</a:t>
            </a:r>
            <a:r>
              <a:rPr lang="en-US" altLang="zh-CN" i="1" dirty="0" err="1"/>
              <a:t>v</a:t>
            </a:r>
            <a:r>
              <a:rPr lang="en-US" altLang="zh-CN" dirty="0"/>
              <a:t> </a:t>
            </a:r>
            <a:r>
              <a:rPr lang="en-US" altLang="zh-CN" dirty="0">
                <a:sym typeface="Symbol" panose="05050102010706020507" pitchFamily="18" charset="2"/>
              </a:rPr>
              <a:t></a:t>
            </a:r>
            <a:r>
              <a:rPr lang="en-US" altLang="zh-CN" i="1" dirty="0"/>
              <a:t>V</a:t>
            </a:r>
            <a:r>
              <a:rPr lang="zh-CN" altLang="en-US" dirty="0"/>
              <a:t>且</a:t>
            </a:r>
            <a:r>
              <a:rPr lang="en-US" altLang="zh-CN" i="1" dirty="0" err="1"/>
              <a:t>u</a:t>
            </a:r>
            <a:r>
              <a:rPr lang="en-US" altLang="zh-CN" dirty="0" err="1">
                <a:sym typeface="Symbol" panose="05050102010706020507" pitchFamily="18" charset="2"/>
              </a:rPr>
              <a:t></a:t>
            </a:r>
            <a:r>
              <a:rPr lang="en-US" altLang="zh-CN" i="1" dirty="0" err="1"/>
              <a:t>v</a:t>
            </a:r>
            <a:r>
              <a:rPr lang="en-US" altLang="zh-CN" dirty="0"/>
              <a:t>} </a:t>
            </a:r>
          </a:p>
          <a:p>
            <a:pPr marL="457200" indent="-457200" eaLnBrk="1" hangingPunct="1"/>
            <a:r>
              <a:rPr lang="en-US" altLang="zh-CN" dirty="0"/>
              <a:t>(2) </a:t>
            </a:r>
            <a:r>
              <a:rPr lang="en-US" altLang="zh-CN" i="1" dirty="0"/>
              <a:t>G</a:t>
            </a:r>
            <a:r>
              <a:rPr lang="zh-CN" altLang="en-US" dirty="0"/>
              <a:t>的连通性与连通分支（</a:t>
            </a:r>
            <a:r>
              <a:rPr lang="zh-CN" altLang="en-US" dirty="0">
                <a:solidFill>
                  <a:srgbClr val="A50021"/>
                </a:solidFill>
              </a:rPr>
              <a:t>等价关系</a:t>
            </a:r>
            <a:r>
              <a:rPr lang="zh-CN" altLang="en-US" dirty="0"/>
              <a:t>）</a:t>
            </a:r>
          </a:p>
          <a:p>
            <a:pPr marL="457200" indent="-457200" eaLnBrk="1" hangingPunct="1"/>
            <a:r>
              <a:rPr lang="zh-CN" altLang="en-US" dirty="0"/>
              <a:t>      ① 若</a:t>
            </a:r>
            <a:r>
              <a:rPr lang="zh-CN" altLang="en-US" dirty="0">
                <a:sym typeface="Symbol" panose="05050102010706020507" pitchFamily="18" charset="2"/>
              </a:rPr>
              <a:t></a:t>
            </a:r>
            <a:r>
              <a:rPr lang="en-US" altLang="zh-CN" i="1" dirty="0" err="1"/>
              <a:t>u</a:t>
            </a:r>
            <a:r>
              <a:rPr lang="en-US" altLang="zh-CN" dirty="0" err="1"/>
              <a:t>,</a:t>
            </a:r>
            <a:r>
              <a:rPr lang="en-US" altLang="zh-CN" i="1" dirty="0" err="1"/>
              <a:t>v</a:t>
            </a:r>
            <a:r>
              <a:rPr lang="en-US" altLang="zh-CN" dirty="0" err="1">
                <a:sym typeface="Symbol" panose="05050102010706020507" pitchFamily="18" charset="2"/>
              </a:rPr>
              <a:t></a:t>
            </a:r>
            <a:r>
              <a:rPr lang="en-US" altLang="zh-CN" i="1" dirty="0" err="1"/>
              <a:t>V</a:t>
            </a:r>
            <a:r>
              <a:rPr lang="zh-CN" altLang="en-US" dirty="0"/>
              <a:t>，</a:t>
            </a:r>
            <a:r>
              <a:rPr lang="en-US" altLang="zh-CN" i="1" dirty="0" err="1"/>
              <a:t>u</a:t>
            </a:r>
            <a:r>
              <a:rPr lang="en-US" altLang="zh-CN" dirty="0" err="1">
                <a:sym typeface="Symbol" panose="05050102010706020507" pitchFamily="18" charset="2"/>
              </a:rPr>
              <a:t></a:t>
            </a:r>
            <a:r>
              <a:rPr lang="en-US" altLang="zh-CN" i="1" dirty="0" err="1"/>
              <a:t>v</a:t>
            </a:r>
            <a:r>
              <a:rPr lang="zh-CN" altLang="en-US" dirty="0"/>
              <a:t>，则称</a:t>
            </a:r>
            <a:r>
              <a:rPr lang="en-US" altLang="zh-CN" i="1" dirty="0"/>
              <a:t>G</a:t>
            </a:r>
            <a:r>
              <a:rPr lang="zh-CN" altLang="en-US" dirty="0">
                <a:solidFill>
                  <a:srgbClr val="A50021"/>
                </a:solidFill>
              </a:rPr>
              <a:t>连通</a:t>
            </a:r>
          </a:p>
          <a:p>
            <a:pPr marL="457200" indent="-457200" eaLnBrk="1" hangingPunct="1"/>
            <a:r>
              <a:rPr lang="zh-CN" altLang="en-US" dirty="0"/>
              <a:t>      ② </a:t>
            </a:r>
            <a:r>
              <a:rPr lang="en-US" altLang="zh-CN" i="1" dirty="0"/>
              <a:t>V</a:t>
            </a:r>
            <a:r>
              <a:rPr lang="en-US" altLang="zh-CN" dirty="0"/>
              <a:t>/</a:t>
            </a:r>
            <a:r>
              <a:rPr lang="en-US" altLang="zh-CN" i="1" dirty="0"/>
              <a:t>R</a:t>
            </a:r>
            <a:r>
              <a:rPr lang="en-US" altLang="zh-CN" dirty="0"/>
              <a:t>={</a:t>
            </a:r>
            <a:r>
              <a:rPr lang="en-US" altLang="zh-CN" i="1" dirty="0"/>
              <a:t>V</a:t>
            </a:r>
            <a:r>
              <a:rPr lang="en-US" altLang="zh-CN" baseline="-25000" dirty="0"/>
              <a:t>1</a:t>
            </a:r>
            <a:r>
              <a:rPr lang="en-US" altLang="zh-CN" dirty="0"/>
              <a:t>,</a:t>
            </a:r>
            <a:r>
              <a:rPr lang="en-US" altLang="zh-CN" i="1" dirty="0"/>
              <a:t>V</a:t>
            </a:r>
            <a:r>
              <a:rPr lang="en-US" altLang="zh-CN" baseline="-25000" dirty="0"/>
              <a:t>2</a:t>
            </a:r>
            <a:r>
              <a:rPr lang="en-US" altLang="zh-CN" dirty="0"/>
              <a:t>,…,</a:t>
            </a:r>
            <a:r>
              <a:rPr lang="en-US" altLang="zh-CN" i="1" dirty="0" err="1"/>
              <a:t>V</a:t>
            </a:r>
            <a:r>
              <a:rPr lang="en-US" altLang="zh-CN" i="1" baseline="-25000" dirty="0" err="1"/>
              <a:t>k</a:t>
            </a:r>
            <a:r>
              <a:rPr lang="en-US" altLang="zh-CN" dirty="0"/>
              <a:t>}</a:t>
            </a:r>
            <a:r>
              <a:rPr lang="zh-CN" altLang="en-US" dirty="0"/>
              <a:t>，称</a:t>
            </a:r>
            <a:r>
              <a:rPr lang="en-US" altLang="zh-CN" i="1" dirty="0"/>
              <a:t>G</a:t>
            </a:r>
            <a:r>
              <a:rPr lang="en-US" altLang="zh-CN" dirty="0"/>
              <a:t>[</a:t>
            </a:r>
            <a:r>
              <a:rPr lang="en-US" altLang="zh-CN" i="1" dirty="0"/>
              <a:t>V</a:t>
            </a:r>
            <a:r>
              <a:rPr lang="en-US" altLang="zh-CN" baseline="-25000" dirty="0"/>
              <a:t>1</a:t>
            </a:r>
            <a:r>
              <a:rPr lang="en-US" altLang="zh-CN" dirty="0"/>
              <a:t>], </a:t>
            </a:r>
            <a:r>
              <a:rPr lang="en-US" altLang="zh-CN" i="1" dirty="0"/>
              <a:t>G</a:t>
            </a:r>
            <a:r>
              <a:rPr lang="en-US" altLang="zh-CN" dirty="0"/>
              <a:t>[</a:t>
            </a:r>
            <a:r>
              <a:rPr lang="en-US" altLang="zh-CN" i="1" dirty="0"/>
              <a:t>V</a:t>
            </a:r>
            <a:r>
              <a:rPr lang="en-US" altLang="zh-CN" baseline="-25000" dirty="0"/>
              <a:t>2</a:t>
            </a:r>
            <a:r>
              <a:rPr lang="en-US" altLang="zh-CN" dirty="0"/>
              <a:t>], …,</a:t>
            </a:r>
            <a:r>
              <a:rPr lang="en-US" altLang="zh-CN" i="1" dirty="0"/>
              <a:t>G</a:t>
            </a:r>
            <a:r>
              <a:rPr lang="en-US" altLang="zh-CN" dirty="0"/>
              <a:t>[</a:t>
            </a:r>
            <a:r>
              <a:rPr lang="en-US" altLang="zh-CN" i="1" dirty="0" err="1"/>
              <a:t>V</a:t>
            </a:r>
            <a:r>
              <a:rPr lang="en-US" altLang="zh-CN" i="1" baseline="-25000" dirty="0" err="1"/>
              <a:t>k</a:t>
            </a:r>
            <a:r>
              <a:rPr lang="en-US" altLang="zh-CN" dirty="0"/>
              <a:t>]</a:t>
            </a:r>
            <a:r>
              <a:rPr lang="zh-CN" altLang="en-US" dirty="0"/>
              <a:t>为</a:t>
            </a:r>
            <a:r>
              <a:rPr lang="zh-CN" altLang="en-US" dirty="0">
                <a:solidFill>
                  <a:srgbClr val="A50021"/>
                </a:solidFill>
              </a:rPr>
              <a:t>连通分支</a:t>
            </a:r>
            <a:r>
              <a:rPr lang="zh-CN" altLang="en-US" dirty="0"/>
              <a:t>，其个数 </a:t>
            </a:r>
            <a:r>
              <a:rPr lang="en-US" altLang="zh-CN" i="1" dirty="0"/>
              <a:t>p</a:t>
            </a:r>
            <a:r>
              <a:rPr lang="en-US" altLang="zh-CN" dirty="0"/>
              <a:t>(</a:t>
            </a:r>
            <a:r>
              <a:rPr lang="en-US" altLang="zh-CN" i="1" dirty="0"/>
              <a:t>G</a:t>
            </a:r>
            <a:r>
              <a:rPr lang="en-US" altLang="zh-CN" dirty="0"/>
              <a:t>)=</a:t>
            </a:r>
            <a:r>
              <a:rPr lang="en-US" altLang="zh-CN" i="1" dirty="0"/>
              <a:t>k  </a:t>
            </a:r>
            <a:r>
              <a:rPr lang="en-US" altLang="zh-CN" dirty="0"/>
              <a:t>(</a:t>
            </a:r>
            <a:r>
              <a:rPr lang="en-US" altLang="zh-CN" i="1" dirty="0"/>
              <a:t>k</a:t>
            </a:r>
            <a:r>
              <a:rPr lang="en-US" altLang="zh-CN" dirty="0">
                <a:sym typeface="Symbol" panose="05050102010706020507" pitchFamily="18" charset="2"/>
              </a:rPr>
              <a:t></a:t>
            </a:r>
            <a:r>
              <a:rPr lang="en-US" altLang="zh-CN" dirty="0"/>
              <a:t>1)</a:t>
            </a:r>
            <a:r>
              <a:rPr lang="zh-CN" altLang="en-US" dirty="0"/>
              <a:t>；</a:t>
            </a:r>
          </a:p>
          <a:p>
            <a:pPr marL="457200" indent="-457200" eaLnBrk="1" hangingPunct="1"/>
            <a:r>
              <a:rPr lang="zh-CN" altLang="en-US" dirty="0"/>
              <a:t>           </a:t>
            </a:r>
            <a:r>
              <a:rPr lang="en-US" altLang="zh-CN" i="1" dirty="0"/>
              <a:t>k</a:t>
            </a:r>
            <a:r>
              <a:rPr lang="en-US" altLang="zh-CN" dirty="0"/>
              <a:t>=1</a:t>
            </a:r>
            <a:r>
              <a:rPr lang="zh-CN" altLang="en-US" dirty="0"/>
              <a:t>，</a:t>
            </a:r>
            <a:r>
              <a:rPr lang="en-US" altLang="zh-CN" i="1" dirty="0"/>
              <a:t>G</a:t>
            </a:r>
            <a:r>
              <a:rPr lang="zh-CN" altLang="en-US" dirty="0"/>
              <a:t>连通</a:t>
            </a:r>
          </a:p>
        </p:txBody>
      </p:sp>
      <p:sp>
        <p:nvSpPr>
          <p:cNvPr id="54276" name="灯片编号占位符 5">
            <a:extLst>
              <a:ext uri="{FF2B5EF4-FFF2-40B4-BE49-F238E27FC236}">
                <a16:creationId xmlns:a16="http://schemas.microsoft.com/office/drawing/2014/main" id="{C70FFC0C-B652-49B9-8034-C81ED5D92DEE}"/>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95D13662-AE82-428C-ACCF-BF34A089C9B0}" type="slidenum">
              <a:rPr lang="en-US" altLang="zh-CN" sz="1400" b="0" smtClean="0"/>
              <a:pPr>
                <a:spcBef>
                  <a:spcPct val="0"/>
                </a:spcBef>
                <a:buClrTx/>
                <a:buFontTx/>
                <a:buNone/>
              </a:pPr>
              <a:t>25</a:t>
            </a:fld>
            <a:endParaRPr lang="en-US" altLang="zh-CN" sz="1400" b="0"/>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0">
            <a:extLst>
              <a:ext uri="{FF2B5EF4-FFF2-40B4-BE49-F238E27FC236}">
                <a16:creationId xmlns:a16="http://schemas.microsoft.com/office/drawing/2014/main" id="{6C873013-9B92-4294-B365-9F7B228E5191}"/>
              </a:ext>
            </a:extLst>
          </p:cNvPr>
          <p:cNvSpPr>
            <a:spLocks noGrp="1" noChangeArrowheads="1"/>
          </p:cNvSpPr>
          <p:nvPr>
            <p:ph type="title"/>
          </p:nvPr>
        </p:nvSpPr>
        <p:spPr/>
        <p:txBody>
          <a:bodyPr/>
          <a:lstStyle/>
          <a:p>
            <a:pPr eaLnBrk="1" hangingPunct="1"/>
            <a:r>
              <a:rPr lang="zh-CN" altLang="en-US"/>
              <a:t>短程线与距离</a:t>
            </a:r>
          </a:p>
        </p:txBody>
      </p:sp>
      <p:sp>
        <p:nvSpPr>
          <p:cNvPr id="56323" name="Rectangle 11">
            <a:extLst>
              <a:ext uri="{FF2B5EF4-FFF2-40B4-BE49-F238E27FC236}">
                <a16:creationId xmlns:a16="http://schemas.microsoft.com/office/drawing/2014/main" id="{7E053CEE-4201-45B7-8052-BD6541B8BDD1}"/>
              </a:ext>
            </a:extLst>
          </p:cNvPr>
          <p:cNvSpPr>
            <a:spLocks noGrp="1" noChangeArrowheads="1"/>
          </p:cNvSpPr>
          <p:nvPr>
            <p:ph idx="1"/>
          </p:nvPr>
        </p:nvSpPr>
        <p:spPr>
          <a:xfrm>
            <a:off x="1558925" y="1196975"/>
            <a:ext cx="8651875" cy="4525963"/>
          </a:xfrm>
        </p:spPr>
        <p:txBody>
          <a:bodyPr/>
          <a:lstStyle/>
          <a:p>
            <a:pPr eaLnBrk="1" hangingPunct="1"/>
            <a:r>
              <a:rPr lang="en-US" altLang="zh-CN"/>
              <a:t>(3)  </a:t>
            </a:r>
            <a:r>
              <a:rPr lang="zh-CN" altLang="en-US"/>
              <a:t>短程线与距离 </a:t>
            </a:r>
          </a:p>
          <a:p>
            <a:pPr eaLnBrk="1" hangingPunct="1"/>
            <a:r>
              <a:rPr lang="zh-CN" altLang="en-US"/>
              <a:t>      ① </a:t>
            </a:r>
            <a:r>
              <a:rPr lang="en-US" altLang="zh-CN" i="1"/>
              <a:t>u</a:t>
            </a:r>
            <a:r>
              <a:rPr lang="zh-CN" altLang="en-US"/>
              <a:t>与</a:t>
            </a:r>
            <a:r>
              <a:rPr lang="en-US" altLang="zh-CN" i="1"/>
              <a:t>v</a:t>
            </a:r>
            <a:r>
              <a:rPr lang="zh-CN" altLang="en-US"/>
              <a:t>之间的</a:t>
            </a:r>
            <a:r>
              <a:rPr lang="zh-CN" altLang="en-US">
                <a:solidFill>
                  <a:srgbClr val="A50021"/>
                </a:solidFill>
              </a:rPr>
              <a:t>短程线</a:t>
            </a:r>
            <a:r>
              <a:rPr lang="zh-CN" altLang="en-US"/>
              <a:t>：</a:t>
            </a:r>
            <a:r>
              <a:rPr lang="en-US" altLang="zh-CN" i="1"/>
              <a:t>u</a:t>
            </a:r>
            <a:r>
              <a:rPr lang="en-US" altLang="zh-CN">
                <a:sym typeface="Symbol" panose="05050102010706020507" pitchFamily="18" charset="2"/>
              </a:rPr>
              <a:t></a:t>
            </a:r>
            <a:r>
              <a:rPr lang="en-US" altLang="zh-CN" i="1"/>
              <a:t>v</a:t>
            </a:r>
            <a:r>
              <a:rPr lang="zh-CN" altLang="en-US"/>
              <a:t>，</a:t>
            </a:r>
            <a:r>
              <a:rPr lang="en-US" altLang="zh-CN" i="1"/>
              <a:t>u</a:t>
            </a:r>
            <a:r>
              <a:rPr lang="zh-CN" altLang="en-US"/>
              <a:t>与</a:t>
            </a:r>
            <a:r>
              <a:rPr lang="en-US" altLang="zh-CN" i="1"/>
              <a:t>v</a:t>
            </a:r>
            <a:r>
              <a:rPr lang="zh-CN" altLang="en-US"/>
              <a:t>之间长度最短的通路</a:t>
            </a:r>
          </a:p>
          <a:p>
            <a:pPr eaLnBrk="1" hangingPunct="1"/>
            <a:r>
              <a:rPr lang="zh-CN" altLang="en-US"/>
              <a:t>      ② </a:t>
            </a:r>
            <a:r>
              <a:rPr lang="en-US" altLang="zh-CN" i="1"/>
              <a:t>u</a:t>
            </a:r>
            <a:r>
              <a:rPr lang="zh-CN" altLang="en-US"/>
              <a:t>与</a:t>
            </a:r>
            <a:r>
              <a:rPr lang="en-US" altLang="zh-CN" i="1"/>
              <a:t>v</a:t>
            </a:r>
            <a:r>
              <a:rPr lang="zh-CN" altLang="en-US"/>
              <a:t>之间的</a:t>
            </a:r>
            <a:r>
              <a:rPr lang="zh-CN" altLang="en-US">
                <a:solidFill>
                  <a:srgbClr val="A50021"/>
                </a:solidFill>
              </a:rPr>
              <a:t>距离</a:t>
            </a:r>
            <a:r>
              <a:rPr lang="zh-CN" altLang="en-US"/>
              <a:t>：</a:t>
            </a:r>
            <a:r>
              <a:rPr lang="en-US" altLang="zh-CN" i="1"/>
              <a:t>d</a:t>
            </a:r>
            <a:r>
              <a:rPr lang="en-US" altLang="zh-CN"/>
              <a:t>(</a:t>
            </a:r>
            <a:r>
              <a:rPr lang="en-US" altLang="zh-CN" i="1"/>
              <a:t>u</a:t>
            </a:r>
            <a:r>
              <a:rPr lang="en-US" altLang="zh-CN"/>
              <a:t>,</a:t>
            </a:r>
            <a:r>
              <a:rPr lang="en-US" altLang="zh-CN" i="1"/>
              <a:t>v</a:t>
            </a:r>
            <a:r>
              <a:rPr lang="en-US" altLang="zh-CN"/>
              <a:t>)——</a:t>
            </a:r>
            <a:r>
              <a:rPr lang="zh-CN" altLang="en-US"/>
              <a:t>短程线的长度</a:t>
            </a:r>
          </a:p>
          <a:p>
            <a:pPr eaLnBrk="1" hangingPunct="1"/>
            <a:r>
              <a:rPr lang="zh-CN" altLang="en-US"/>
              <a:t>      ③ </a:t>
            </a:r>
            <a:r>
              <a:rPr lang="en-US" altLang="zh-CN" i="1"/>
              <a:t>d</a:t>
            </a:r>
            <a:r>
              <a:rPr lang="en-US" altLang="zh-CN"/>
              <a:t>(</a:t>
            </a:r>
            <a:r>
              <a:rPr lang="en-US" altLang="zh-CN" i="1"/>
              <a:t>u</a:t>
            </a:r>
            <a:r>
              <a:rPr lang="en-US" altLang="zh-CN"/>
              <a:t>,</a:t>
            </a:r>
            <a:r>
              <a:rPr lang="en-US" altLang="zh-CN" i="1"/>
              <a:t>v</a:t>
            </a:r>
            <a:r>
              <a:rPr lang="en-US" altLang="zh-CN"/>
              <a:t>)</a:t>
            </a:r>
            <a:r>
              <a:rPr lang="zh-CN" altLang="en-US"/>
              <a:t>的性质：</a:t>
            </a:r>
            <a:endParaRPr lang="zh-CN" altLang="en-US" i="1"/>
          </a:p>
          <a:p>
            <a:pPr eaLnBrk="1" hangingPunct="1"/>
            <a:r>
              <a:rPr lang="zh-CN" altLang="en-US" i="1"/>
              <a:t>           </a:t>
            </a:r>
            <a:r>
              <a:rPr lang="en-US" altLang="zh-CN" i="1"/>
              <a:t>d</a:t>
            </a:r>
            <a:r>
              <a:rPr lang="en-US" altLang="zh-CN"/>
              <a:t>(</a:t>
            </a:r>
            <a:r>
              <a:rPr lang="en-US" altLang="zh-CN" i="1"/>
              <a:t>u</a:t>
            </a:r>
            <a:r>
              <a:rPr lang="en-US" altLang="zh-CN"/>
              <a:t>,</a:t>
            </a:r>
            <a:r>
              <a:rPr lang="en-US" altLang="zh-CN" i="1"/>
              <a:t>v</a:t>
            </a:r>
            <a:r>
              <a:rPr lang="en-US" altLang="zh-CN"/>
              <a:t>)</a:t>
            </a:r>
            <a:r>
              <a:rPr lang="en-US" altLang="zh-CN">
                <a:sym typeface="Symbol" panose="05050102010706020507" pitchFamily="18" charset="2"/>
              </a:rPr>
              <a:t></a:t>
            </a:r>
            <a:r>
              <a:rPr lang="en-US" altLang="zh-CN"/>
              <a:t>0, </a:t>
            </a:r>
            <a:r>
              <a:rPr lang="en-US" altLang="zh-CN" i="1"/>
              <a:t>u</a:t>
            </a:r>
            <a:r>
              <a:rPr lang="en-US" altLang="zh-CN"/>
              <a:t>≁</a:t>
            </a:r>
            <a:r>
              <a:rPr lang="en-US" altLang="zh-CN" i="1"/>
              <a:t>v</a:t>
            </a:r>
            <a:r>
              <a:rPr lang="zh-CN" altLang="en-US"/>
              <a:t>时</a:t>
            </a:r>
            <a:r>
              <a:rPr lang="en-US" altLang="zh-CN" i="1"/>
              <a:t>d</a:t>
            </a:r>
            <a:r>
              <a:rPr lang="en-US" altLang="zh-CN"/>
              <a:t>(</a:t>
            </a:r>
            <a:r>
              <a:rPr lang="en-US" altLang="zh-CN" i="1"/>
              <a:t>u</a:t>
            </a:r>
            <a:r>
              <a:rPr lang="en-US" altLang="zh-CN"/>
              <a:t>,</a:t>
            </a:r>
            <a:r>
              <a:rPr lang="en-US" altLang="zh-CN" i="1"/>
              <a:t>v</a:t>
            </a:r>
            <a:r>
              <a:rPr lang="en-US" altLang="zh-CN"/>
              <a:t>)=</a:t>
            </a:r>
            <a:r>
              <a:rPr lang="en-US" altLang="zh-CN">
                <a:sym typeface="Symbol" panose="05050102010706020507" pitchFamily="18" charset="2"/>
              </a:rPr>
              <a:t></a:t>
            </a:r>
            <a:endParaRPr lang="en-US" altLang="zh-CN" i="1"/>
          </a:p>
          <a:p>
            <a:pPr eaLnBrk="1" hangingPunct="1"/>
            <a:r>
              <a:rPr lang="en-US" altLang="zh-CN" i="1"/>
              <a:t>           d</a:t>
            </a:r>
            <a:r>
              <a:rPr lang="en-US" altLang="zh-CN"/>
              <a:t>(</a:t>
            </a:r>
            <a:r>
              <a:rPr lang="en-US" altLang="zh-CN" i="1"/>
              <a:t>u</a:t>
            </a:r>
            <a:r>
              <a:rPr lang="en-US" altLang="zh-CN"/>
              <a:t>,</a:t>
            </a:r>
            <a:r>
              <a:rPr lang="en-US" altLang="zh-CN" i="1"/>
              <a:t>v</a:t>
            </a:r>
            <a:r>
              <a:rPr lang="en-US" altLang="zh-CN"/>
              <a:t>)=</a:t>
            </a:r>
            <a:r>
              <a:rPr lang="en-US" altLang="zh-CN" i="1"/>
              <a:t>d</a:t>
            </a:r>
            <a:r>
              <a:rPr lang="en-US" altLang="zh-CN"/>
              <a:t>(</a:t>
            </a:r>
            <a:r>
              <a:rPr lang="en-US" altLang="zh-CN" i="1"/>
              <a:t>v</a:t>
            </a:r>
            <a:r>
              <a:rPr lang="en-US" altLang="zh-CN"/>
              <a:t>,</a:t>
            </a:r>
            <a:r>
              <a:rPr lang="en-US" altLang="zh-CN" i="1"/>
              <a:t>u</a:t>
            </a:r>
            <a:r>
              <a:rPr lang="en-US" altLang="zh-CN"/>
              <a:t>)</a:t>
            </a:r>
            <a:endParaRPr lang="en-US" altLang="zh-CN" i="1"/>
          </a:p>
          <a:p>
            <a:pPr eaLnBrk="1" hangingPunct="1"/>
            <a:r>
              <a:rPr lang="en-US" altLang="zh-CN" i="1"/>
              <a:t>           d</a:t>
            </a:r>
            <a:r>
              <a:rPr lang="en-US" altLang="zh-CN"/>
              <a:t>(</a:t>
            </a:r>
            <a:r>
              <a:rPr lang="en-US" altLang="zh-CN" i="1"/>
              <a:t>u</a:t>
            </a:r>
            <a:r>
              <a:rPr lang="en-US" altLang="zh-CN"/>
              <a:t>,</a:t>
            </a:r>
            <a:r>
              <a:rPr lang="en-US" altLang="zh-CN" i="1"/>
              <a:t>v</a:t>
            </a:r>
            <a:r>
              <a:rPr lang="en-US" altLang="zh-CN"/>
              <a:t>)+</a:t>
            </a:r>
            <a:r>
              <a:rPr lang="en-US" altLang="zh-CN" i="1"/>
              <a:t>d</a:t>
            </a:r>
            <a:r>
              <a:rPr lang="en-US" altLang="zh-CN"/>
              <a:t>(</a:t>
            </a:r>
            <a:r>
              <a:rPr lang="en-US" altLang="zh-CN" i="1"/>
              <a:t>v</a:t>
            </a:r>
            <a:r>
              <a:rPr lang="en-US" altLang="zh-CN"/>
              <a:t>,</a:t>
            </a:r>
            <a:r>
              <a:rPr lang="en-US" altLang="zh-CN" i="1"/>
              <a:t>w</a:t>
            </a:r>
            <a:r>
              <a:rPr lang="en-US" altLang="zh-CN"/>
              <a:t>)</a:t>
            </a:r>
            <a:r>
              <a:rPr lang="en-US" altLang="zh-CN">
                <a:sym typeface="Symbol" panose="05050102010706020507" pitchFamily="18" charset="2"/>
              </a:rPr>
              <a:t></a:t>
            </a:r>
            <a:r>
              <a:rPr lang="en-US" altLang="zh-CN" i="1"/>
              <a:t>d</a:t>
            </a:r>
            <a:r>
              <a:rPr lang="en-US" altLang="zh-CN"/>
              <a:t>(</a:t>
            </a:r>
            <a:r>
              <a:rPr lang="en-US" altLang="zh-CN" i="1"/>
              <a:t>u</a:t>
            </a:r>
            <a:r>
              <a:rPr lang="en-US" altLang="zh-CN"/>
              <a:t>,</a:t>
            </a:r>
            <a:r>
              <a:rPr lang="en-US" altLang="zh-CN" i="1"/>
              <a:t>w</a:t>
            </a:r>
            <a:r>
              <a:rPr lang="en-US" altLang="zh-CN"/>
              <a:t>)</a:t>
            </a:r>
          </a:p>
        </p:txBody>
      </p:sp>
      <p:sp>
        <p:nvSpPr>
          <p:cNvPr id="56324" name="灯片编号占位符 5">
            <a:extLst>
              <a:ext uri="{FF2B5EF4-FFF2-40B4-BE49-F238E27FC236}">
                <a16:creationId xmlns:a16="http://schemas.microsoft.com/office/drawing/2014/main" id="{3F9F9849-89C6-4548-8C9C-5B2C56A5FDD6}"/>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CEB15C5-BD02-438D-AD67-772B2CB905C5}" type="slidenum">
              <a:rPr lang="en-US" altLang="zh-CN" sz="1400" b="0" smtClean="0"/>
              <a:pPr>
                <a:spcBef>
                  <a:spcPct val="0"/>
                </a:spcBef>
                <a:buClrTx/>
                <a:buFontTx/>
                <a:buNone/>
              </a:pPr>
              <a:t>26</a:t>
            </a:fld>
            <a:endParaRPr lang="en-US" altLang="zh-CN" sz="1400" b="0"/>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9">
            <a:extLst>
              <a:ext uri="{FF2B5EF4-FFF2-40B4-BE49-F238E27FC236}">
                <a16:creationId xmlns:a16="http://schemas.microsoft.com/office/drawing/2014/main" id="{A655E238-8A5A-4DBC-B97E-F7EAF3788E91}"/>
              </a:ext>
            </a:extLst>
          </p:cNvPr>
          <p:cNvSpPr>
            <a:spLocks noGrp="1" noChangeArrowheads="1"/>
          </p:cNvSpPr>
          <p:nvPr>
            <p:ph type="title"/>
          </p:nvPr>
        </p:nvSpPr>
        <p:spPr/>
        <p:txBody>
          <a:bodyPr/>
          <a:lstStyle/>
          <a:p>
            <a:pPr eaLnBrk="1" hangingPunct="1"/>
            <a:r>
              <a:rPr lang="zh-CN" altLang="en-US"/>
              <a:t>无向图的连通度</a:t>
            </a:r>
          </a:p>
        </p:txBody>
      </p:sp>
      <p:sp>
        <p:nvSpPr>
          <p:cNvPr id="58371" name="Rectangle 10">
            <a:extLst>
              <a:ext uri="{FF2B5EF4-FFF2-40B4-BE49-F238E27FC236}">
                <a16:creationId xmlns:a16="http://schemas.microsoft.com/office/drawing/2014/main" id="{91C87DDA-D001-4BCE-960C-D82C843F19F5}"/>
              </a:ext>
            </a:extLst>
          </p:cNvPr>
          <p:cNvSpPr>
            <a:spLocks noGrp="1" noChangeArrowheads="1"/>
          </p:cNvSpPr>
          <p:nvPr>
            <p:ph idx="1"/>
          </p:nvPr>
        </p:nvSpPr>
        <p:spPr>
          <a:xfrm>
            <a:off x="334963" y="981075"/>
            <a:ext cx="11161712" cy="5616575"/>
          </a:xfrm>
        </p:spPr>
        <p:txBody>
          <a:bodyPr/>
          <a:lstStyle/>
          <a:p>
            <a:pPr marL="457200" indent="-457200" eaLnBrk="1" hangingPunct="1">
              <a:defRPr/>
            </a:pPr>
            <a:r>
              <a:rPr lang="en-US" altLang="zh-CN" dirty="0"/>
              <a:t>1.  </a:t>
            </a:r>
            <a:r>
              <a:rPr lang="zh-CN" altLang="en-US" dirty="0"/>
              <a:t>删除顶点及删除边</a:t>
            </a:r>
          </a:p>
          <a:p>
            <a:pPr marL="457200" indent="-457200" eaLnBrk="1" hangingPunct="1">
              <a:defRPr/>
            </a:pPr>
            <a:r>
              <a:rPr lang="zh-CN" altLang="en-US" dirty="0"/>
              <a:t>     </a:t>
            </a:r>
            <a:r>
              <a:rPr lang="en-US" altLang="zh-CN" i="1" dirty="0" err="1"/>
              <a:t>G</a:t>
            </a:r>
            <a:r>
              <a:rPr lang="en-US" altLang="zh-CN" dirty="0" err="1">
                <a:sym typeface="Symbol" panose="05050102010706020507" pitchFamily="18" charset="2"/>
              </a:rPr>
              <a:t></a:t>
            </a:r>
            <a:r>
              <a:rPr lang="en-US" altLang="zh-CN" i="1" dirty="0" err="1"/>
              <a:t>v</a:t>
            </a:r>
            <a:r>
              <a:rPr lang="en-US" altLang="zh-CN" dirty="0"/>
              <a:t> ——</a:t>
            </a:r>
            <a:r>
              <a:rPr lang="zh-CN" altLang="en-US" dirty="0"/>
              <a:t>从</a:t>
            </a:r>
            <a:r>
              <a:rPr lang="en-US" altLang="zh-CN" i="1" dirty="0"/>
              <a:t>G</a:t>
            </a:r>
            <a:r>
              <a:rPr lang="zh-CN" altLang="en-US" dirty="0"/>
              <a:t>中将</a:t>
            </a:r>
            <a:r>
              <a:rPr lang="en-US" altLang="zh-CN" i="1" dirty="0"/>
              <a:t>v</a:t>
            </a:r>
            <a:r>
              <a:rPr lang="zh-CN" altLang="en-US" dirty="0"/>
              <a:t>及关联的边去掉</a:t>
            </a:r>
          </a:p>
          <a:p>
            <a:pPr marL="457200" indent="-457200" eaLnBrk="1" hangingPunct="1">
              <a:defRPr/>
            </a:pPr>
            <a:r>
              <a:rPr lang="zh-CN" altLang="en-US" dirty="0"/>
              <a:t>     </a:t>
            </a:r>
            <a:r>
              <a:rPr lang="en-US" altLang="zh-CN" i="1" dirty="0"/>
              <a:t>G</a:t>
            </a:r>
            <a:r>
              <a:rPr lang="en-US" altLang="zh-CN" dirty="0">
                <a:sym typeface="Symbol" panose="05050102010706020507" pitchFamily="18" charset="2"/>
              </a:rPr>
              <a:t></a:t>
            </a:r>
            <a:r>
              <a:rPr lang="en-US" altLang="zh-CN" i="1" dirty="0"/>
              <a:t>V</a:t>
            </a:r>
            <a:r>
              <a:rPr lang="en-US" altLang="zh-CN" dirty="0">
                <a:sym typeface="Symbol" panose="05050102010706020507" pitchFamily="18" charset="2"/>
              </a:rPr>
              <a:t></a:t>
            </a:r>
            <a:r>
              <a:rPr lang="en-US" altLang="zh-CN" dirty="0"/>
              <a:t>——</a:t>
            </a:r>
            <a:r>
              <a:rPr lang="zh-CN" altLang="en-US" dirty="0"/>
              <a:t>从</a:t>
            </a:r>
            <a:r>
              <a:rPr lang="en-US" altLang="zh-CN" i="1" dirty="0"/>
              <a:t>G</a:t>
            </a:r>
            <a:r>
              <a:rPr lang="zh-CN" altLang="en-US" dirty="0"/>
              <a:t>中删除</a:t>
            </a:r>
            <a:r>
              <a:rPr lang="en-US" altLang="zh-CN" i="1" dirty="0"/>
              <a:t>V</a:t>
            </a:r>
            <a:r>
              <a:rPr lang="en-US" altLang="zh-CN" dirty="0">
                <a:sym typeface="Symbol" panose="05050102010706020507" pitchFamily="18" charset="2"/>
              </a:rPr>
              <a:t></a:t>
            </a:r>
            <a:r>
              <a:rPr lang="zh-CN" altLang="en-US" dirty="0"/>
              <a:t>中所有的顶点</a:t>
            </a:r>
          </a:p>
          <a:p>
            <a:pPr marL="457200" indent="-457200" eaLnBrk="1" hangingPunct="1">
              <a:defRPr/>
            </a:pPr>
            <a:r>
              <a:rPr lang="zh-CN" altLang="en-US" dirty="0"/>
              <a:t>     </a:t>
            </a:r>
            <a:r>
              <a:rPr lang="en-US" altLang="zh-CN" i="1" dirty="0" err="1"/>
              <a:t>G</a:t>
            </a:r>
            <a:r>
              <a:rPr lang="en-US" altLang="zh-CN" dirty="0" err="1">
                <a:sym typeface="Symbol" panose="05050102010706020507" pitchFamily="18" charset="2"/>
              </a:rPr>
              <a:t></a:t>
            </a:r>
            <a:r>
              <a:rPr lang="en-US" altLang="zh-CN" i="1" dirty="0" err="1"/>
              <a:t>e</a:t>
            </a:r>
            <a:r>
              <a:rPr lang="en-US" altLang="zh-CN" dirty="0"/>
              <a:t> ——</a:t>
            </a:r>
            <a:r>
              <a:rPr lang="zh-CN" altLang="en-US" dirty="0"/>
              <a:t>将</a:t>
            </a:r>
            <a:r>
              <a:rPr lang="en-US" altLang="zh-CN" i="1" dirty="0"/>
              <a:t>e</a:t>
            </a:r>
            <a:r>
              <a:rPr lang="zh-CN" altLang="en-US" dirty="0"/>
              <a:t>从</a:t>
            </a:r>
            <a:r>
              <a:rPr lang="en-US" altLang="zh-CN" i="1" dirty="0"/>
              <a:t>G</a:t>
            </a:r>
            <a:r>
              <a:rPr lang="zh-CN" altLang="en-US" dirty="0"/>
              <a:t>中去掉</a:t>
            </a:r>
          </a:p>
          <a:p>
            <a:pPr marL="457200" indent="-457200" eaLnBrk="1" hangingPunct="1">
              <a:defRPr/>
            </a:pPr>
            <a:r>
              <a:rPr lang="zh-CN" altLang="en-US" dirty="0"/>
              <a:t>     </a:t>
            </a:r>
            <a:r>
              <a:rPr lang="en-US" altLang="zh-CN" i="1" dirty="0"/>
              <a:t>G</a:t>
            </a:r>
            <a:r>
              <a:rPr lang="en-US" altLang="zh-CN" dirty="0">
                <a:sym typeface="Symbol" panose="05050102010706020507" pitchFamily="18" charset="2"/>
              </a:rPr>
              <a:t></a:t>
            </a:r>
            <a:r>
              <a:rPr lang="en-US" altLang="zh-CN" i="1" dirty="0"/>
              <a:t>E</a:t>
            </a:r>
            <a:r>
              <a:rPr lang="en-US" altLang="zh-CN" dirty="0">
                <a:sym typeface="Symbol" panose="05050102010706020507" pitchFamily="18" charset="2"/>
              </a:rPr>
              <a:t></a:t>
            </a:r>
            <a:r>
              <a:rPr lang="en-US" altLang="zh-CN" dirty="0"/>
              <a:t>——</a:t>
            </a:r>
            <a:r>
              <a:rPr lang="zh-CN" altLang="en-US" dirty="0"/>
              <a:t>删除</a:t>
            </a:r>
            <a:r>
              <a:rPr lang="en-US" altLang="zh-CN" i="1" dirty="0"/>
              <a:t>E</a:t>
            </a:r>
            <a:r>
              <a:rPr lang="en-US" altLang="zh-CN" dirty="0">
                <a:sym typeface="Symbol" panose="05050102010706020507" pitchFamily="18" charset="2"/>
              </a:rPr>
              <a:t></a:t>
            </a:r>
            <a:r>
              <a:rPr lang="zh-CN" altLang="en-US" dirty="0"/>
              <a:t>中所有边 </a:t>
            </a:r>
          </a:p>
          <a:p>
            <a:pPr marL="457200" indent="-457200" eaLnBrk="1" hangingPunct="1">
              <a:defRPr/>
            </a:pPr>
            <a:r>
              <a:rPr lang="en-US" altLang="zh-CN" dirty="0"/>
              <a:t>2.  </a:t>
            </a:r>
            <a:r>
              <a:rPr lang="zh-CN" altLang="en-US" dirty="0"/>
              <a:t>点割集与边割集</a:t>
            </a:r>
          </a:p>
          <a:p>
            <a:pPr marL="0" indent="0" eaLnBrk="1" hangingPunct="1">
              <a:defRPr/>
            </a:pPr>
            <a:r>
              <a:rPr lang="zh-CN" altLang="en-US" dirty="0">
                <a:solidFill>
                  <a:srgbClr val="A50021"/>
                </a:solidFill>
              </a:rPr>
              <a:t>定义</a:t>
            </a:r>
            <a:r>
              <a:rPr lang="en-US" altLang="zh-CN" dirty="0">
                <a:solidFill>
                  <a:srgbClr val="A50021"/>
                </a:solidFill>
              </a:rPr>
              <a:t>14.16</a:t>
            </a:r>
            <a:r>
              <a:rPr lang="en-US" altLang="zh-CN" dirty="0"/>
              <a:t>  </a:t>
            </a:r>
            <a:r>
              <a:rPr lang="en-US" altLang="zh-CN" i="1" dirty="0"/>
              <a:t>G</a:t>
            </a:r>
            <a:r>
              <a:rPr lang="en-US" altLang="zh-CN" dirty="0"/>
              <a:t>=&lt;</a:t>
            </a:r>
            <a:r>
              <a:rPr lang="en-US" altLang="zh-CN" i="1" dirty="0"/>
              <a:t>V</a:t>
            </a:r>
            <a:r>
              <a:rPr lang="en-US" altLang="zh-CN" dirty="0"/>
              <a:t>,</a:t>
            </a:r>
            <a:r>
              <a:rPr lang="en-US" altLang="zh-CN" i="1" dirty="0"/>
              <a:t>E</a:t>
            </a:r>
            <a:r>
              <a:rPr lang="en-US" altLang="zh-CN" dirty="0"/>
              <a:t>&gt;, </a:t>
            </a:r>
            <a:r>
              <a:rPr lang="en-US" altLang="zh-CN" i="1" dirty="0"/>
              <a:t>V</a:t>
            </a:r>
            <a:r>
              <a:rPr lang="en-US" altLang="zh-CN" dirty="0">
                <a:sym typeface="Symbol" panose="05050102010706020507" pitchFamily="18" charset="2"/>
              </a:rPr>
              <a:t></a:t>
            </a:r>
            <a:r>
              <a:rPr lang="en-US" altLang="zh-CN" i="1" dirty="0"/>
              <a:t>V</a:t>
            </a:r>
          </a:p>
          <a:p>
            <a:pPr marL="457200" indent="-457200" eaLnBrk="1" hangingPunct="1">
              <a:defRPr/>
            </a:pPr>
            <a:r>
              <a:rPr lang="en-US" altLang="zh-CN" i="1" dirty="0"/>
              <a:t>      V</a:t>
            </a:r>
            <a:r>
              <a:rPr lang="en-US" altLang="zh-CN" dirty="0">
                <a:sym typeface="Symbol" panose="05050102010706020507" pitchFamily="18" charset="2"/>
              </a:rPr>
              <a:t></a:t>
            </a:r>
            <a:r>
              <a:rPr lang="zh-CN" altLang="en-US" dirty="0"/>
              <a:t>为</a:t>
            </a:r>
            <a:r>
              <a:rPr lang="zh-CN" altLang="en-US" dirty="0">
                <a:solidFill>
                  <a:srgbClr val="A50021"/>
                </a:solidFill>
              </a:rPr>
              <a:t>点割集</a:t>
            </a:r>
            <a:r>
              <a:rPr lang="en-US" altLang="zh-CN" dirty="0"/>
              <a:t>——</a:t>
            </a:r>
            <a:r>
              <a:rPr lang="en-US" altLang="zh-CN" i="1" dirty="0"/>
              <a:t>p</a:t>
            </a:r>
            <a:r>
              <a:rPr lang="en-US" altLang="zh-CN" dirty="0"/>
              <a:t>(</a:t>
            </a:r>
            <a:r>
              <a:rPr lang="en-US" altLang="zh-CN" i="1" dirty="0"/>
              <a:t>G</a:t>
            </a:r>
            <a:r>
              <a:rPr lang="en-US" altLang="zh-CN" dirty="0">
                <a:sym typeface="Symbol" panose="05050102010706020507" pitchFamily="18" charset="2"/>
              </a:rPr>
              <a:t></a:t>
            </a:r>
            <a:r>
              <a:rPr lang="en-US" altLang="zh-CN" i="1" dirty="0"/>
              <a:t>V</a:t>
            </a:r>
            <a:r>
              <a:rPr lang="en-US" altLang="zh-CN" dirty="0">
                <a:sym typeface="Symbol" panose="05050102010706020507" pitchFamily="18" charset="2"/>
              </a:rPr>
              <a:t></a:t>
            </a:r>
            <a:r>
              <a:rPr lang="en-US" altLang="zh-CN" dirty="0"/>
              <a:t>)&gt;</a:t>
            </a:r>
            <a:r>
              <a:rPr lang="en-US" altLang="zh-CN" i="1" dirty="0"/>
              <a:t>p</a:t>
            </a:r>
            <a:r>
              <a:rPr lang="en-US" altLang="zh-CN" dirty="0"/>
              <a:t>(</a:t>
            </a:r>
            <a:r>
              <a:rPr lang="en-US" altLang="zh-CN" i="1" dirty="0"/>
              <a:t>G</a:t>
            </a:r>
            <a:r>
              <a:rPr lang="en-US" altLang="zh-CN" dirty="0"/>
              <a:t>)</a:t>
            </a:r>
            <a:r>
              <a:rPr lang="zh-CN" altLang="en-US" dirty="0"/>
              <a:t>且有极小性</a:t>
            </a:r>
            <a:r>
              <a:rPr lang="zh-CN" altLang="en-US" i="1" dirty="0"/>
              <a:t>      </a:t>
            </a:r>
            <a:r>
              <a:rPr lang="en-US" altLang="zh-CN" i="1" dirty="0"/>
              <a:t>v</a:t>
            </a:r>
            <a:r>
              <a:rPr lang="zh-CN" altLang="en-US" dirty="0"/>
              <a:t>为</a:t>
            </a:r>
            <a:r>
              <a:rPr lang="zh-CN" altLang="en-US" dirty="0">
                <a:solidFill>
                  <a:srgbClr val="A50021"/>
                </a:solidFill>
              </a:rPr>
              <a:t>割点</a:t>
            </a:r>
            <a:r>
              <a:rPr lang="en-US" altLang="zh-CN" dirty="0"/>
              <a:t>——{</a:t>
            </a:r>
            <a:r>
              <a:rPr lang="en-US" altLang="zh-CN" i="1" dirty="0"/>
              <a:t>v</a:t>
            </a:r>
            <a:r>
              <a:rPr lang="en-US" altLang="zh-CN" dirty="0"/>
              <a:t>}</a:t>
            </a:r>
            <a:r>
              <a:rPr lang="zh-CN" altLang="en-US" dirty="0"/>
              <a:t>为点割集</a:t>
            </a:r>
          </a:p>
          <a:p>
            <a:pPr marL="457200" indent="-457200" eaLnBrk="1" hangingPunct="1">
              <a:defRPr/>
            </a:pPr>
            <a:r>
              <a:rPr lang="zh-CN" altLang="en-US" dirty="0">
                <a:solidFill>
                  <a:srgbClr val="A50021"/>
                </a:solidFill>
              </a:rPr>
              <a:t>定义</a:t>
            </a:r>
            <a:r>
              <a:rPr lang="en-US" altLang="zh-CN" dirty="0">
                <a:solidFill>
                  <a:srgbClr val="A50021"/>
                </a:solidFill>
              </a:rPr>
              <a:t>14.17</a:t>
            </a:r>
            <a:r>
              <a:rPr lang="en-US" altLang="zh-CN" dirty="0"/>
              <a:t>  </a:t>
            </a:r>
            <a:r>
              <a:rPr lang="en-US" altLang="zh-CN" i="1" dirty="0"/>
              <a:t>G</a:t>
            </a:r>
            <a:r>
              <a:rPr lang="en-US" altLang="zh-CN" dirty="0"/>
              <a:t>=&lt;</a:t>
            </a:r>
            <a:r>
              <a:rPr lang="en-US" altLang="zh-CN" i="1" dirty="0"/>
              <a:t>V</a:t>
            </a:r>
            <a:r>
              <a:rPr lang="en-US" altLang="zh-CN" dirty="0"/>
              <a:t>,</a:t>
            </a:r>
            <a:r>
              <a:rPr lang="en-US" altLang="zh-CN" i="1" dirty="0"/>
              <a:t>E</a:t>
            </a:r>
            <a:r>
              <a:rPr lang="en-US" altLang="zh-CN" dirty="0"/>
              <a:t>&gt;, </a:t>
            </a:r>
            <a:r>
              <a:rPr lang="en-US" altLang="zh-CN" i="1" dirty="0"/>
              <a:t>E</a:t>
            </a:r>
            <a:r>
              <a:rPr lang="en-US" altLang="zh-CN" dirty="0">
                <a:sym typeface="Symbol" panose="05050102010706020507" pitchFamily="18" charset="2"/>
              </a:rPr>
              <a:t></a:t>
            </a:r>
            <a:r>
              <a:rPr lang="en-US" altLang="zh-CN" i="1" dirty="0"/>
              <a:t>E</a:t>
            </a:r>
          </a:p>
          <a:p>
            <a:pPr marL="457200" indent="-457200" eaLnBrk="1" hangingPunct="1">
              <a:defRPr/>
            </a:pPr>
            <a:r>
              <a:rPr lang="en-US" altLang="zh-CN" i="1" dirty="0"/>
              <a:t>      E</a:t>
            </a:r>
            <a:r>
              <a:rPr lang="en-US" altLang="zh-CN" dirty="0">
                <a:sym typeface="Symbol" panose="05050102010706020507" pitchFamily="18" charset="2"/>
              </a:rPr>
              <a:t></a:t>
            </a:r>
            <a:r>
              <a:rPr lang="zh-CN" altLang="en-US" dirty="0"/>
              <a:t>是</a:t>
            </a:r>
            <a:r>
              <a:rPr lang="zh-CN" altLang="en-US" dirty="0">
                <a:solidFill>
                  <a:srgbClr val="A50021"/>
                </a:solidFill>
              </a:rPr>
              <a:t>边割集</a:t>
            </a:r>
            <a:r>
              <a:rPr lang="en-US" altLang="zh-CN" dirty="0"/>
              <a:t>——</a:t>
            </a:r>
            <a:r>
              <a:rPr lang="en-US" altLang="zh-CN" i="1" dirty="0"/>
              <a:t>p</a:t>
            </a:r>
            <a:r>
              <a:rPr lang="en-US" altLang="zh-CN" dirty="0"/>
              <a:t>(</a:t>
            </a:r>
            <a:r>
              <a:rPr lang="en-US" altLang="zh-CN" i="1" dirty="0"/>
              <a:t>G</a:t>
            </a:r>
            <a:r>
              <a:rPr lang="en-US" altLang="zh-CN" dirty="0">
                <a:sym typeface="Symbol" panose="05050102010706020507" pitchFamily="18" charset="2"/>
              </a:rPr>
              <a:t></a:t>
            </a:r>
            <a:r>
              <a:rPr lang="en-US" altLang="zh-CN" i="1" dirty="0"/>
              <a:t>E</a:t>
            </a:r>
            <a:r>
              <a:rPr lang="en-US" altLang="zh-CN" dirty="0">
                <a:sym typeface="Symbol" panose="05050102010706020507" pitchFamily="18" charset="2"/>
              </a:rPr>
              <a:t></a:t>
            </a:r>
            <a:r>
              <a:rPr lang="en-US" altLang="zh-CN" dirty="0"/>
              <a:t>)&gt;</a:t>
            </a:r>
            <a:r>
              <a:rPr lang="en-US" altLang="zh-CN" i="1" dirty="0"/>
              <a:t>p</a:t>
            </a:r>
            <a:r>
              <a:rPr lang="en-US" altLang="zh-CN" dirty="0"/>
              <a:t>(</a:t>
            </a:r>
            <a:r>
              <a:rPr lang="en-US" altLang="zh-CN" i="1" dirty="0"/>
              <a:t>G</a:t>
            </a:r>
            <a:r>
              <a:rPr lang="en-US" altLang="zh-CN" dirty="0"/>
              <a:t>)</a:t>
            </a:r>
            <a:r>
              <a:rPr lang="zh-CN" altLang="en-US" dirty="0"/>
              <a:t>且有极小性</a:t>
            </a:r>
            <a:r>
              <a:rPr lang="zh-CN" altLang="en-US" i="1" dirty="0"/>
              <a:t>      </a:t>
            </a:r>
            <a:r>
              <a:rPr lang="en-US" altLang="zh-CN" i="1" dirty="0"/>
              <a:t>e</a:t>
            </a:r>
            <a:r>
              <a:rPr lang="zh-CN" altLang="en-US" dirty="0"/>
              <a:t>是</a:t>
            </a:r>
            <a:r>
              <a:rPr lang="zh-CN" altLang="en-US" dirty="0">
                <a:solidFill>
                  <a:srgbClr val="A50021"/>
                </a:solidFill>
              </a:rPr>
              <a:t>割边</a:t>
            </a:r>
            <a:r>
              <a:rPr lang="zh-CN" altLang="en-US" dirty="0"/>
              <a:t>（桥）</a:t>
            </a:r>
            <a:r>
              <a:rPr lang="en-US" altLang="zh-CN" dirty="0"/>
              <a:t>——{</a:t>
            </a:r>
            <a:r>
              <a:rPr lang="en-US" altLang="zh-CN" i="1" dirty="0"/>
              <a:t>e</a:t>
            </a:r>
            <a:r>
              <a:rPr lang="en-US" altLang="zh-CN" dirty="0"/>
              <a:t>}</a:t>
            </a:r>
            <a:r>
              <a:rPr lang="zh-CN" altLang="en-US" dirty="0"/>
              <a:t>为边割集</a:t>
            </a:r>
          </a:p>
        </p:txBody>
      </p:sp>
      <p:sp>
        <p:nvSpPr>
          <p:cNvPr id="58372" name="灯片编号占位符 5">
            <a:extLst>
              <a:ext uri="{FF2B5EF4-FFF2-40B4-BE49-F238E27FC236}">
                <a16:creationId xmlns:a16="http://schemas.microsoft.com/office/drawing/2014/main" id="{AF3E1F66-7E80-4454-923C-6BA8BD8D5CA2}"/>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63F7B4BC-E507-44C6-823F-235DC768CF3A}" type="slidenum">
              <a:rPr lang="en-US" altLang="zh-CN" sz="1400" b="0" smtClean="0"/>
              <a:pPr>
                <a:spcBef>
                  <a:spcPct val="0"/>
                </a:spcBef>
                <a:buClrTx/>
                <a:buFontTx/>
                <a:buNone/>
              </a:pPr>
              <a:t>27</a:t>
            </a:fld>
            <a:endParaRPr lang="en-US" altLang="zh-CN" sz="1400" b="0"/>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8">
            <a:extLst>
              <a:ext uri="{FF2B5EF4-FFF2-40B4-BE49-F238E27FC236}">
                <a16:creationId xmlns:a16="http://schemas.microsoft.com/office/drawing/2014/main" id="{458E7956-8C65-45D9-897A-0937D9D1E3B7}"/>
              </a:ext>
            </a:extLst>
          </p:cNvPr>
          <p:cNvSpPr>
            <a:spLocks noGrp="1" noChangeArrowheads="1"/>
          </p:cNvSpPr>
          <p:nvPr>
            <p:ph type="title"/>
          </p:nvPr>
        </p:nvSpPr>
        <p:spPr/>
        <p:txBody>
          <a:bodyPr/>
          <a:lstStyle/>
          <a:p>
            <a:pPr eaLnBrk="1" hangingPunct="1"/>
            <a:r>
              <a:rPr lang="zh-CN" altLang="en-US"/>
              <a:t>点割集与割点</a:t>
            </a:r>
          </a:p>
        </p:txBody>
      </p:sp>
      <p:sp>
        <p:nvSpPr>
          <p:cNvPr id="27652" name="Rectangle 9">
            <a:extLst>
              <a:ext uri="{FF2B5EF4-FFF2-40B4-BE49-F238E27FC236}">
                <a16:creationId xmlns:a16="http://schemas.microsoft.com/office/drawing/2014/main" id="{C29238D7-1386-4386-9862-EEEB02804D34}"/>
              </a:ext>
            </a:extLst>
          </p:cNvPr>
          <p:cNvSpPr>
            <a:spLocks noGrp="1" noChangeArrowheads="1"/>
          </p:cNvSpPr>
          <p:nvPr>
            <p:ph idx="1"/>
          </p:nvPr>
        </p:nvSpPr>
        <p:spPr>
          <a:xfrm>
            <a:off x="479425" y="1125538"/>
            <a:ext cx="5086350" cy="2374900"/>
          </a:xfrm>
        </p:spPr>
        <p:txBody>
          <a:bodyPr/>
          <a:lstStyle/>
          <a:p>
            <a:pPr marL="0" indent="0" eaLnBrk="1" hangingPunct="1"/>
            <a:r>
              <a:rPr lang="zh-CN" altLang="en-US">
                <a:solidFill>
                  <a:srgbClr val="A50021"/>
                </a:solidFill>
              </a:rPr>
              <a:t>例</a:t>
            </a:r>
            <a:r>
              <a:rPr lang="en-US" altLang="zh-CN">
                <a:solidFill>
                  <a:srgbClr val="A50021"/>
                </a:solidFill>
              </a:rPr>
              <a:t>3</a:t>
            </a:r>
            <a:r>
              <a:rPr lang="en-US" altLang="zh-CN"/>
              <a:t>   {</a:t>
            </a:r>
            <a:r>
              <a:rPr lang="en-US" altLang="zh-CN" i="1"/>
              <a:t>v</a:t>
            </a:r>
            <a:r>
              <a:rPr lang="en-US" altLang="zh-CN" baseline="-25000"/>
              <a:t>1</a:t>
            </a:r>
            <a:r>
              <a:rPr lang="en-US" altLang="zh-CN"/>
              <a:t>,</a:t>
            </a:r>
            <a:r>
              <a:rPr lang="en-US" altLang="zh-CN" i="1"/>
              <a:t>v</a:t>
            </a:r>
            <a:r>
              <a:rPr lang="en-US" altLang="zh-CN" baseline="-25000"/>
              <a:t>4</a:t>
            </a:r>
            <a:r>
              <a:rPr lang="en-US" altLang="zh-CN"/>
              <a:t>}</a:t>
            </a:r>
            <a:r>
              <a:rPr lang="zh-CN" altLang="en-US"/>
              <a:t>，</a:t>
            </a:r>
            <a:r>
              <a:rPr lang="en-US" altLang="zh-CN"/>
              <a:t>{</a:t>
            </a:r>
            <a:r>
              <a:rPr lang="en-US" altLang="zh-CN" i="1"/>
              <a:t>v</a:t>
            </a:r>
            <a:r>
              <a:rPr lang="en-US" altLang="zh-CN" baseline="-25000"/>
              <a:t>6</a:t>
            </a:r>
            <a:r>
              <a:rPr lang="en-US" altLang="zh-CN"/>
              <a:t>}</a:t>
            </a:r>
            <a:r>
              <a:rPr lang="zh-CN" altLang="en-US"/>
              <a:t>是点割集，</a:t>
            </a:r>
            <a:r>
              <a:rPr lang="en-US" altLang="zh-CN" i="1"/>
              <a:t>v</a:t>
            </a:r>
            <a:r>
              <a:rPr lang="en-US" altLang="zh-CN" baseline="-25000"/>
              <a:t>6</a:t>
            </a:r>
            <a:r>
              <a:rPr lang="zh-CN" altLang="en-US"/>
              <a:t>是割点</a:t>
            </a:r>
            <a:r>
              <a:rPr lang="en-US" altLang="zh-CN"/>
              <a:t>. {</a:t>
            </a:r>
            <a:r>
              <a:rPr lang="en-US" altLang="zh-CN" i="1"/>
              <a:t>v</a:t>
            </a:r>
            <a:r>
              <a:rPr lang="en-US" altLang="zh-CN" baseline="-25000"/>
              <a:t>2</a:t>
            </a:r>
            <a:r>
              <a:rPr lang="en-US" altLang="zh-CN"/>
              <a:t>,</a:t>
            </a:r>
            <a:r>
              <a:rPr lang="en-US" altLang="zh-CN" i="1"/>
              <a:t>v</a:t>
            </a:r>
            <a:r>
              <a:rPr lang="en-US" altLang="zh-CN" baseline="-25000"/>
              <a:t>5</a:t>
            </a:r>
            <a:r>
              <a:rPr lang="en-US" altLang="zh-CN"/>
              <a:t>}</a:t>
            </a:r>
            <a:r>
              <a:rPr lang="zh-CN" altLang="en-US"/>
              <a:t>是点割集吗？</a:t>
            </a:r>
          </a:p>
          <a:p>
            <a:pPr marL="0" indent="0" eaLnBrk="1" hangingPunct="1"/>
            <a:r>
              <a:rPr lang="en-US" altLang="zh-CN"/>
              <a:t>{</a:t>
            </a:r>
            <a:r>
              <a:rPr lang="en-US" altLang="zh-CN" i="1"/>
              <a:t>e</a:t>
            </a:r>
            <a:r>
              <a:rPr lang="en-US" altLang="zh-CN" baseline="-25000"/>
              <a:t>1</a:t>
            </a:r>
            <a:r>
              <a:rPr lang="en-US" altLang="zh-CN"/>
              <a:t>,</a:t>
            </a:r>
            <a:r>
              <a:rPr lang="en-US" altLang="zh-CN" i="1"/>
              <a:t>e</a:t>
            </a:r>
            <a:r>
              <a:rPr lang="en-US" altLang="zh-CN" baseline="-25000"/>
              <a:t>2</a:t>
            </a:r>
            <a:r>
              <a:rPr lang="en-US" altLang="zh-CN"/>
              <a:t>}</a:t>
            </a:r>
            <a:r>
              <a:rPr lang="zh-CN" altLang="en-US"/>
              <a:t>，</a:t>
            </a:r>
            <a:r>
              <a:rPr lang="en-US" altLang="zh-CN"/>
              <a:t>{</a:t>
            </a:r>
            <a:r>
              <a:rPr lang="en-US" altLang="zh-CN" i="1"/>
              <a:t>e</a:t>
            </a:r>
            <a:r>
              <a:rPr lang="en-US" altLang="zh-CN" baseline="-25000"/>
              <a:t>1</a:t>
            </a:r>
            <a:r>
              <a:rPr lang="en-US" altLang="zh-CN"/>
              <a:t>,</a:t>
            </a:r>
            <a:r>
              <a:rPr lang="en-US" altLang="zh-CN" i="1"/>
              <a:t>e</a:t>
            </a:r>
            <a:r>
              <a:rPr lang="en-US" altLang="zh-CN" baseline="-25000"/>
              <a:t>3</a:t>
            </a:r>
            <a:r>
              <a:rPr lang="en-US" altLang="zh-CN"/>
              <a:t>,</a:t>
            </a:r>
            <a:r>
              <a:rPr lang="en-US" altLang="zh-CN" i="1"/>
              <a:t>e</a:t>
            </a:r>
            <a:r>
              <a:rPr lang="en-US" altLang="zh-CN" baseline="-25000"/>
              <a:t>5</a:t>
            </a:r>
            <a:r>
              <a:rPr lang="en-US" altLang="zh-CN"/>
              <a:t>,</a:t>
            </a:r>
            <a:r>
              <a:rPr lang="en-US" altLang="zh-CN" i="1"/>
              <a:t>e</a:t>
            </a:r>
            <a:r>
              <a:rPr lang="en-US" altLang="zh-CN" baseline="-25000"/>
              <a:t>6</a:t>
            </a:r>
            <a:r>
              <a:rPr lang="en-US" altLang="zh-CN"/>
              <a:t>}</a:t>
            </a:r>
            <a:r>
              <a:rPr lang="zh-CN" altLang="en-US"/>
              <a:t>，</a:t>
            </a:r>
            <a:r>
              <a:rPr lang="en-US" altLang="zh-CN"/>
              <a:t>{</a:t>
            </a:r>
            <a:r>
              <a:rPr lang="en-US" altLang="zh-CN" i="1"/>
              <a:t>e</a:t>
            </a:r>
            <a:r>
              <a:rPr lang="en-US" altLang="zh-CN" baseline="-25000"/>
              <a:t>8</a:t>
            </a:r>
            <a:r>
              <a:rPr lang="en-US" altLang="zh-CN"/>
              <a:t>}</a:t>
            </a:r>
            <a:r>
              <a:rPr lang="zh-CN" altLang="en-US"/>
              <a:t>等是边割集，</a:t>
            </a:r>
            <a:r>
              <a:rPr lang="en-US" altLang="zh-CN" i="1"/>
              <a:t>e</a:t>
            </a:r>
            <a:r>
              <a:rPr lang="en-US" altLang="zh-CN" baseline="-25000"/>
              <a:t>8</a:t>
            </a:r>
            <a:r>
              <a:rPr lang="zh-CN" altLang="en-US"/>
              <a:t>是桥，</a:t>
            </a:r>
            <a:r>
              <a:rPr lang="en-US" altLang="zh-CN"/>
              <a:t>{</a:t>
            </a:r>
            <a:r>
              <a:rPr lang="en-US" altLang="zh-CN" i="1"/>
              <a:t>e</a:t>
            </a:r>
            <a:r>
              <a:rPr lang="en-US" altLang="zh-CN" baseline="-25000"/>
              <a:t>7</a:t>
            </a:r>
            <a:r>
              <a:rPr lang="en-US" altLang="zh-CN"/>
              <a:t>,</a:t>
            </a:r>
            <a:r>
              <a:rPr lang="en-US" altLang="zh-CN" i="1"/>
              <a:t>e</a:t>
            </a:r>
            <a:r>
              <a:rPr lang="en-US" altLang="zh-CN" baseline="-25000"/>
              <a:t>9</a:t>
            </a:r>
            <a:r>
              <a:rPr lang="en-US" altLang="zh-CN"/>
              <a:t>,</a:t>
            </a:r>
            <a:r>
              <a:rPr lang="en-US" altLang="zh-CN" i="1"/>
              <a:t>e</a:t>
            </a:r>
            <a:r>
              <a:rPr lang="en-US" altLang="zh-CN" baseline="-25000"/>
              <a:t>5</a:t>
            </a:r>
            <a:r>
              <a:rPr lang="en-US" altLang="zh-CN"/>
              <a:t>,</a:t>
            </a:r>
            <a:r>
              <a:rPr lang="en-US" altLang="zh-CN" i="1"/>
              <a:t>e</a:t>
            </a:r>
            <a:r>
              <a:rPr lang="en-US" altLang="zh-CN" baseline="-25000"/>
              <a:t>6</a:t>
            </a:r>
            <a:r>
              <a:rPr lang="en-US" altLang="zh-CN"/>
              <a:t>} </a:t>
            </a:r>
            <a:r>
              <a:rPr lang="zh-CN" altLang="en-US"/>
              <a:t>是边割集吗？</a:t>
            </a:r>
          </a:p>
        </p:txBody>
      </p:sp>
      <p:sp>
        <p:nvSpPr>
          <p:cNvPr id="60420" name="灯片编号占位符 5">
            <a:extLst>
              <a:ext uri="{FF2B5EF4-FFF2-40B4-BE49-F238E27FC236}">
                <a16:creationId xmlns:a16="http://schemas.microsoft.com/office/drawing/2014/main" id="{DCF44096-6D35-4CD5-A2C9-31B5FB618BAB}"/>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D9B3EA3-6DC0-45B3-A4B0-FB7CB8DFC14E}"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28</a:t>
            </a:fld>
            <a:endParaRPr lang="en-US" altLang="zh-CN" sz="1400" b="0">
              <a:latin typeface="Times New Roman" panose="02020603050405020304" pitchFamily="18" charset="0"/>
              <a:ea typeface="楷体" panose="02010609060101010101" pitchFamily="49" charset="-122"/>
            </a:endParaRPr>
          </a:p>
        </p:txBody>
      </p:sp>
      <p:pic>
        <p:nvPicPr>
          <p:cNvPr id="57349" name="Picture 10" descr="14-7">
            <a:extLst>
              <a:ext uri="{FF2B5EF4-FFF2-40B4-BE49-F238E27FC236}">
                <a16:creationId xmlns:a16="http://schemas.microsoft.com/office/drawing/2014/main" id="{5F300990-6A2E-4096-B0AB-663C497A6E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4445"/>
          <a:stretch>
            <a:fillRect/>
          </a:stretch>
        </p:blipFill>
        <p:spPr bwMode="auto">
          <a:xfrm>
            <a:off x="6626225" y="1263650"/>
            <a:ext cx="4967288" cy="24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Rectangle 11">
            <a:extLst>
              <a:ext uri="{FF2B5EF4-FFF2-40B4-BE49-F238E27FC236}">
                <a16:creationId xmlns:a16="http://schemas.microsoft.com/office/drawing/2014/main" id="{B7A92BE5-E0C7-4014-98EA-A9AD0D1645CB}"/>
              </a:ext>
            </a:extLst>
          </p:cNvPr>
          <p:cNvSpPr>
            <a:spLocks noChangeArrowheads="1"/>
          </p:cNvSpPr>
          <p:nvPr/>
        </p:nvSpPr>
        <p:spPr bwMode="auto">
          <a:xfrm>
            <a:off x="479425" y="4178300"/>
            <a:ext cx="10801350"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zh-CN" altLang="en-US">
                <a:latin typeface="Times New Roman" panose="02020603050405020304" pitchFamily="18" charset="0"/>
                <a:ea typeface="楷体" panose="02010609060101010101" pitchFamily="49" charset="-122"/>
              </a:rPr>
              <a:t>几点说明：</a:t>
            </a:r>
            <a:endParaRPr lang="zh-CN" altLang="en-US" i="1">
              <a:latin typeface="Times New Roman" panose="02020603050405020304" pitchFamily="18" charset="0"/>
              <a:ea typeface="楷体" panose="02010609060101010101" pitchFamily="49" charset="-122"/>
            </a:endParaRPr>
          </a:p>
          <a:p>
            <a:pPr eaLnBrk="1" hangingPunct="1">
              <a:buClr>
                <a:srgbClr val="FF6600"/>
              </a:buClr>
              <a:buFont typeface="Wingdings" panose="05000000000000000000" pitchFamily="2" charset="2"/>
              <a:buChar char="l"/>
            </a:pPr>
            <a:r>
              <a:rPr lang="en-US" altLang="zh-CN" i="1">
                <a:latin typeface="Times New Roman" panose="02020603050405020304" pitchFamily="18" charset="0"/>
                <a:ea typeface="楷体" panose="02010609060101010101" pitchFamily="49" charset="-122"/>
              </a:rPr>
              <a:t>K</a:t>
            </a:r>
            <a:r>
              <a:rPr lang="en-US" altLang="zh-CN" i="1" baseline="-25000">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中无点割集，</a:t>
            </a:r>
            <a:r>
              <a:rPr lang="en-US" altLang="zh-CN" i="1">
                <a:latin typeface="Times New Roman" panose="02020603050405020304" pitchFamily="18" charset="0"/>
                <a:ea typeface="楷体" panose="02010609060101010101" pitchFamily="49" charset="-122"/>
              </a:rPr>
              <a:t>N</a:t>
            </a:r>
            <a:r>
              <a:rPr lang="en-US" altLang="zh-CN" i="1" baseline="-25000">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中既无点割集，也无边割集，其中</a:t>
            </a:r>
            <a:r>
              <a:rPr lang="en-US" altLang="zh-CN" i="1">
                <a:latin typeface="Times New Roman" panose="02020603050405020304" pitchFamily="18" charset="0"/>
                <a:ea typeface="楷体" panose="02010609060101010101" pitchFamily="49" charset="-122"/>
              </a:rPr>
              <a:t>N</a:t>
            </a:r>
            <a:r>
              <a:rPr lang="en-US" altLang="zh-CN" i="1" baseline="-25000">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为 </a:t>
            </a:r>
            <a:r>
              <a:rPr lang="en-US" altLang="zh-CN" i="1">
                <a:latin typeface="Times New Roman" panose="02020603050405020304" pitchFamily="18" charset="0"/>
                <a:ea typeface="楷体" panose="02010609060101010101" pitchFamily="49" charset="-122"/>
              </a:rPr>
              <a:t>n </a:t>
            </a:r>
            <a:r>
              <a:rPr lang="zh-CN" altLang="en-US">
                <a:latin typeface="Times New Roman" panose="02020603050405020304" pitchFamily="18" charset="0"/>
                <a:ea typeface="楷体" panose="02010609060101010101" pitchFamily="49" charset="-122"/>
              </a:rPr>
              <a:t>阶零图</a:t>
            </a:r>
            <a:r>
              <a:rPr lang="en-US" altLang="zh-CN">
                <a:latin typeface="Times New Roman" panose="02020603050405020304" pitchFamily="18" charset="0"/>
                <a:ea typeface="楷体" panose="02010609060101010101" pitchFamily="49" charset="-122"/>
              </a:rPr>
              <a:t>. </a:t>
            </a:r>
          </a:p>
          <a:p>
            <a:pPr eaLnBrk="1" hangingPunct="1">
              <a:buClr>
                <a:srgbClr val="FF6600"/>
              </a:buClr>
              <a:buFont typeface="Wingdings" panose="05000000000000000000" pitchFamily="2" charset="2"/>
              <a:buChar char="l"/>
            </a:pPr>
            <a:r>
              <a:rPr lang="zh-CN" altLang="en-US">
                <a:latin typeface="Times New Roman" panose="02020603050405020304" pitchFamily="18" charset="0"/>
                <a:ea typeface="楷体" panose="02010609060101010101" pitchFamily="49" charset="-122"/>
              </a:rPr>
              <a:t>若</a:t>
            </a:r>
            <a:r>
              <a:rPr lang="en-US" altLang="zh-CN" i="1">
                <a:latin typeface="Times New Roman" panose="02020603050405020304" pitchFamily="18" charset="0"/>
                <a:ea typeface="楷体" panose="02010609060101010101" pitchFamily="49" charset="-122"/>
              </a:rPr>
              <a:t>G </a:t>
            </a:r>
            <a:r>
              <a:rPr lang="zh-CN" altLang="en-US">
                <a:latin typeface="Times New Roman" panose="02020603050405020304" pitchFamily="18" charset="0"/>
                <a:ea typeface="楷体" panose="02010609060101010101" pitchFamily="49" charset="-122"/>
              </a:rPr>
              <a:t>连通，</a:t>
            </a:r>
            <a:r>
              <a:rPr lang="en-US" altLang="zh-CN" i="1">
                <a:latin typeface="Times New Roman" panose="02020603050405020304" pitchFamily="18" charset="0"/>
                <a:ea typeface="楷体" panose="02010609060101010101" pitchFamily="49" charset="-122"/>
              </a:rPr>
              <a:t>E</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rPr>
              <a:t>为边割集，则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E</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)=2</a:t>
            </a:r>
            <a:r>
              <a:rPr lang="zh-CN" altLang="en-US">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V</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rPr>
              <a:t>为点割集，则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V</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2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734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2">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52">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73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build="p"/>
      <p:bldP spid="5735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4">
            <a:extLst>
              <a:ext uri="{FF2B5EF4-FFF2-40B4-BE49-F238E27FC236}">
                <a16:creationId xmlns:a16="http://schemas.microsoft.com/office/drawing/2014/main" id="{59A2F414-C759-4995-B017-9EBC298F1A27}"/>
              </a:ext>
            </a:extLst>
          </p:cNvPr>
          <p:cNvSpPr>
            <a:spLocks noGrp="1" noChangeArrowheads="1"/>
          </p:cNvSpPr>
          <p:nvPr>
            <p:ph type="title"/>
          </p:nvPr>
        </p:nvSpPr>
        <p:spPr/>
        <p:txBody>
          <a:bodyPr/>
          <a:lstStyle/>
          <a:p>
            <a:pPr eaLnBrk="1" hangingPunct="1"/>
            <a:r>
              <a:rPr lang="zh-CN" altLang="en-US"/>
              <a:t>点连通度与边连通度</a:t>
            </a:r>
          </a:p>
        </p:txBody>
      </p:sp>
      <p:sp>
        <p:nvSpPr>
          <p:cNvPr id="62467" name="Rectangle 15">
            <a:extLst>
              <a:ext uri="{FF2B5EF4-FFF2-40B4-BE49-F238E27FC236}">
                <a16:creationId xmlns:a16="http://schemas.microsoft.com/office/drawing/2014/main" id="{84EBC811-A32B-4952-B0B5-14FD672248C2}"/>
              </a:ext>
            </a:extLst>
          </p:cNvPr>
          <p:cNvSpPr>
            <a:spLocks noGrp="1" noChangeArrowheads="1"/>
          </p:cNvSpPr>
          <p:nvPr>
            <p:ph idx="1"/>
          </p:nvPr>
        </p:nvSpPr>
        <p:spPr>
          <a:xfrm>
            <a:off x="334963" y="1052513"/>
            <a:ext cx="7129462" cy="5472112"/>
          </a:xfrm>
        </p:spPr>
        <p:txBody>
          <a:bodyPr/>
          <a:lstStyle/>
          <a:p>
            <a:pPr eaLnBrk="1" hangingPunct="1"/>
            <a:r>
              <a:rPr lang="zh-CN" altLang="en-US">
                <a:solidFill>
                  <a:srgbClr val="A50021"/>
                </a:solidFill>
              </a:rPr>
              <a:t>定义</a:t>
            </a:r>
            <a:r>
              <a:rPr lang="en-US" altLang="zh-CN">
                <a:solidFill>
                  <a:srgbClr val="A50021"/>
                </a:solidFill>
              </a:rPr>
              <a:t>14.18</a:t>
            </a:r>
            <a:r>
              <a:rPr lang="en-US" altLang="zh-CN"/>
              <a:t>  </a:t>
            </a:r>
            <a:r>
              <a:rPr lang="en-US" altLang="zh-CN" i="1"/>
              <a:t>G</a:t>
            </a:r>
            <a:r>
              <a:rPr lang="zh-CN" altLang="en-US"/>
              <a:t>为连通非完全图</a:t>
            </a:r>
          </a:p>
          <a:p>
            <a:pPr eaLnBrk="1" hangingPunct="1"/>
            <a:r>
              <a:rPr lang="zh-CN" altLang="en-US"/>
              <a:t>    </a:t>
            </a:r>
            <a:r>
              <a:rPr lang="zh-CN" altLang="en-US">
                <a:solidFill>
                  <a:srgbClr val="A50021"/>
                </a:solidFill>
              </a:rPr>
              <a:t>点连通度</a:t>
            </a:r>
            <a:r>
              <a:rPr lang="en-US" altLang="zh-CN"/>
              <a:t>— </a:t>
            </a:r>
            <a:r>
              <a:rPr lang="en-US" altLang="zh-CN">
                <a:sym typeface="Symbol" panose="05050102010706020507" pitchFamily="18" charset="2"/>
              </a:rPr>
              <a:t></a:t>
            </a:r>
            <a:r>
              <a:rPr lang="en-US" altLang="zh-CN"/>
              <a:t>(</a:t>
            </a:r>
            <a:r>
              <a:rPr lang="en-US" altLang="zh-CN" i="1"/>
              <a:t>G</a:t>
            </a:r>
            <a:r>
              <a:rPr lang="en-US" altLang="zh-CN"/>
              <a:t>) = min{ |</a:t>
            </a:r>
            <a:r>
              <a:rPr lang="en-US" altLang="zh-CN" i="1"/>
              <a:t>V </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V </a:t>
            </a:r>
            <a:r>
              <a:rPr lang="en-US" altLang="zh-CN">
                <a:sym typeface="Symbol" panose="05050102010706020507" pitchFamily="18" charset="2"/>
              </a:rPr>
              <a:t></a:t>
            </a:r>
            <a:r>
              <a:rPr lang="zh-CN" altLang="en-US"/>
              <a:t>为点割集 </a:t>
            </a:r>
            <a:r>
              <a:rPr lang="en-US" altLang="zh-CN"/>
              <a:t>} </a:t>
            </a:r>
          </a:p>
          <a:p>
            <a:pPr eaLnBrk="1" hangingPunct="1"/>
            <a:r>
              <a:rPr lang="en-US" altLang="zh-CN"/>
              <a:t>    </a:t>
            </a:r>
            <a:r>
              <a:rPr lang="zh-CN" altLang="en-US"/>
              <a:t>规定 </a:t>
            </a:r>
            <a:r>
              <a:rPr lang="zh-CN" altLang="en-US">
                <a:sym typeface="Symbol" panose="05050102010706020507" pitchFamily="18" charset="2"/>
              </a:rPr>
              <a:t></a:t>
            </a:r>
            <a:r>
              <a:rPr lang="en-US" altLang="zh-CN"/>
              <a:t>(</a:t>
            </a:r>
            <a:r>
              <a:rPr lang="en-US" altLang="zh-CN" i="1"/>
              <a:t>K</a:t>
            </a:r>
            <a:r>
              <a:rPr lang="en-US" altLang="zh-CN" i="1" baseline="-25000"/>
              <a:t>n</a:t>
            </a:r>
            <a:r>
              <a:rPr lang="en-US" altLang="zh-CN"/>
              <a:t>) = </a:t>
            </a:r>
            <a:r>
              <a:rPr lang="en-US" altLang="zh-CN" i="1"/>
              <a:t>n</a:t>
            </a:r>
            <a:r>
              <a:rPr lang="en-US" altLang="zh-CN">
                <a:sym typeface="Symbol" panose="05050102010706020507" pitchFamily="18" charset="2"/>
              </a:rPr>
              <a:t></a:t>
            </a:r>
            <a:r>
              <a:rPr lang="en-US" altLang="zh-CN"/>
              <a:t>1</a:t>
            </a:r>
          </a:p>
          <a:p>
            <a:pPr eaLnBrk="1" hangingPunct="1"/>
            <a:r>
              <a:rPr lang="en-US" altLang="zh-CN"/>
              <a:t>    </a:t>
            </a:r>
            <a:r>
              <a:rPr lang="zh-CN" altLang="en-US"/>
              <a:t>若</a:t>
            </a:r>
            <a:r>
              <a:rPr lang="en-US" altLang="zh-CN" i="1"/>
              <a:t>G</a:t>
            </a:r>
            <a:r>
              <a:rPr lang="zh-CN" altLang="en-US"/>
              <a:t>非连通，</a:t>
            </a:r>
            <a:r>
              <a:rPr lang="zh-CN" altLang="en-US">
                <a:sym typeface="Symbol" panose="05050102010706020507" pitchFamily="18" charset="2"/>
              </a:rPr>
              <a:t></a:t>
            </a:r>
            <a:r>
              <a:rPr lang="en-US" altLang="zh-CN"/>
              <a:t>(</a:t>
            </a:r>
            <a:r>
              <a:rPr lang="en-US" altLang="zh-CN" i="1"/>
              <a:t>G</a:t>
            </a:r>
            <a:r>
              <a:rPr lang="en-US" altLang="zh-CN"/>
              <a:t>) = 0</a:t>
            </a:r>
          </a:p>
          <a:p>
            <a:pPr eaLnBrk="1" hangingPunct="1"/>
            <a:r>
              <a:rPr lang="en-US" altLang="zh-CN"/>
              <a:t>    </a:t>
            </a:r>
            <a:r>
              <a:rPr lang="zh-CN" altLang="en-US"/>
              <a:t>若 </a:t>
            </a:r>
            <a:r>
              <a:rPr lang="zh-CN" altLang="en-US">
                <a:sym typeface="Symbol" panose="05050102010706020507" pitchFamily="18" charset="2"/>
              </a:rPr>
              <a:t></a:t>
            </a:r>
            <a:r>
              <a:rPr lang="en-US" altLang="zh-CN"/>
              <a:t>(</a:t>
            </a:r>
            <a:r>
              <a:rPr lang="en-US" altLang="zh-CN" i="1"/>
              <a:t>G</a:t>
            </a:r>
            <a:r>
              <a:rPr lang="en-US" altLang="zh-CN"/>
              <a:t>)</a:t>
            </a:r>
            <a:r>
              <a:rPr lang="en-US" altLang="zh-CN">
                <a:sym typeface="Symbol" panose="05050102010706020507" pitchFamily="18" charset="2"/>
              </a:rPr>
              <a:t></a:t>
            </a:r>
            <a:r>
              <a:rPr lang="en-US" altLang="zh-CN" i="1"/>
              <a:t>k</a:t>
            </a:r>
            <a:r>
              <a:rPr lang="zh-CN" altLang="en-US"/>
              <a:t>，则称</a:t>
            </a:r>
            <a:r>
              <a:rPr lang="en-US" altLang="zh-CN" i="1"/>
              <a:t>G</a:t>
            </a:r>
            <a:r>
              <a:rPr lang="zh-CN" altLang="en-US"/>
              <a:t>为 </a:t>
            </a:r>
            <a:r>
              <a:rPr lang="en-US" altLang="zh-CN" i="1">
                <a:solidFill>
                  <a:srgbClr val="A50021"/>
                </a:solidFill>
              </a:rPr>
              <a:t>k</a:t>
            </a:r>
            <a:r>
              <a:rPr lang="en-US" altLang="zh-CN">
                <a:solidFill>
                  <a:srgbClr val="A50021"/>
                </a:solidFill>
              </a:rPr>
              <a:t>-</a:t>
            </a:r>
            <a:r>
              <a:rPr lang="zh-CN" altLang="en-US">
                <a:solidFill>
                  <a:srgbClr val="A50021"/>
                </a:solidFill>
              </a:rPr>
              <a:t>连通图</a:t>
            </a:r>
            <a:r>
              <a:rPr lang="zh-CN" altLang="en-US"/>
              <a:t> </a:t>
            </a:r>
          </a:p>
          <a:p>
            <a:pPr eaLnBrk="1" hangingPunct="1">
              <a:spcBef>
                <a:spcPct val="85000"/>
              </a:spcBef>
            </a:pPr>
            <a:r>
              <a:rPr lang="zh-CN" altLang="en-US">
                <a:solidFill>
                  <a:srgbClr val="A50021"/>
                </a:solidFill>
              </a:rPr>
              <a:t>定义</a:t>
            </a:r>
            <a:r>
              <a:rPr lang="en-US" altLang="zh-CN">
                <a:solidFill>
                  <a:srgbClr val="A50021"/>
                </a:solidFill>
              </a:rPr>
              <a:t>14.19</a:t>
            </a:r>
            <a:r>
              <a:rPr lang="en-US" altLang="zh-CN"/>
              <a:t> </a:t>
            </a:r>
            <a:r>
              <a:rPr lang="zh-CN" altLang="en-US"/>
              <a:t>设</a:t>
            </a:r>
            <a:r>
              <a:rPr lang="en-US" altLang="zh-CN" i="1"/>
              <a:t>G</a:t>
            </a:r>
            <a:r>
              <a:rPr lang="zh-CN" altLang="en-US"/>
              <a:t>为连通图</a:t>
            </a:r>
          </a:p>
          <a:p>
            <a:pPr eaLnBrk="1" hangingPunct="1"/>
            <a:r>
              <a:rPr lang="zh-CN" altLang="en-US"/>
              <a:t>    </a:t>
            </a:r>
            <a:r>
              <a:rPr lang="zh-CN" altLang="en-US">
                <a:solidFill>
                  <a:srgbClr val="A50021"/>
                </a:solidFill>
              </a:rPr>
              <a:t>边连通度</a:t>
            </a:r>
            <a:r>
              <a:rPr lang="en-US" altLang="zh-CN"/>
              <a:t>——</a:t>
            </a:r>
            <a:r>
              <a:rPr lang="en-US" altLang="zh-CN">
                <a:sym typeface="Symbol" panose="05050102010706020507" pitchFamily="18" charset="2"/>
              </a:rPr>
              <a:t></a:t>
            </a:r>
            <a:r>
              <a:rPr lang="en-US" altLang="zh-CN"/>
              <a:t>(</a:t>
            </a:r>
            <a:r>
              <a:rPr lang="en-US" altLang="zh-CN" i="1"/>
              <a:t>G</a:t>
            </a:r>
            <a:r>
              <a:rPr lang="en-US" altLang="zh-CN"/>
              <a:t>) = min{|</a:t>
            </a:r>
            <a:r>
              <a:rPr lang="en-US" altLang="zh-CN" i="1"/>
              <a:t>E</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E</a:t>
            </a:r>
            <a:r>
              <a:rPr lang="en-US" altLang="zh-CN">
                <a:sym typeface="Symbol" panose="05050102010706020507" pitchFamily="18" charset="2"/>
              </a:rPr>
              <a:t></a:t>
            </a:r>
            <a:r>
              <a:rPr lang="zh-CN" altLang="en-US"/>
              <a:t>为边割集</a:t>
            </a:r>
            <a:r>
              <a:rPr lang="en-US" altLang="zh-CN"/>
              <a:t>}</a:t>
            </a:r>
          </a:p>
          <a:p>
            <a:pPr eaLnBrk="1" hangingPunct="1"/>
            <a:r>
              <a:rPr lang="en-US" altLang="zh-CN"/>
              <a:t>    </a:t>
            </a:r>
            <a:r>
              <a:rPr lang="zh-CN" altLang="en-US"/>
              <a:t>若</a:t>
            </a:r>
            <a:r>
              <a:rPr lang="en-US" altLang="zh-CN" i="1"/>
              <a:t>G</a:t>
            </a:r>
            <a:r>
              <a:rPr lang="zh-CN" altLang="en-US"/>
              <a:t>非连通，则</a:t>
            </a:r>
            <a:r>
              <a:rPr lang="zh-CN" altLang="en-US">
                <a:sym typeface="Symbol" panose="05050102010706020507" pitchFamily="18" charset="2"/>
              </a:rPr>
              <a:t></a:t>
            </a:r>
            <a:r>
              <a:rPr lang="en-US" altLang="zh-CN"/>
              <a:t>(</a:t>
            </a:r>
            <a:r>
              <a:rPr lang="en-US" altLang="zh-CN" i="1"/>
              <a:t>G</a:t>
            </a:r>
            <a:r>
              <a:rPr lang="en-US" altLang="zh-CN"/>
              <a:t>) = 0</a:t>
            </a:r>
          </a:p>
          <a:p>
            <a:pPr eaLnBrk="1" hangingPunct="1"/>
            <a:r>
              <a:rPr lang="en-US" altLang="zh-CN"/>
              <a:t>    </a:t>
            </a:r>
            <a:r>
              <a:rPr lang="zh-CN" altLang="en-US"/>
              <a:t>若</a:t>
            </a:r>
            <a:r>
              <a:rPr lang="zh-CN" altLang="en-US">
                <a:sym typeface="Symbol" panose="05050102010706020507" pitchFamily="18" charset="2"/>
              </a:rPr>
              <a:t></a:t>
            </a:r>
            <a:r>
              <a:rPr lang="en-US" altLang="zh-CN"/>
              <a:t>(</a:t>
            </a:r>
            <a:r>
              <a:rPr lang="en-US" altLang="zh-CN" i="1"/>
              <a:t>G</a:t>
            </a:r>
            <a:r>
              <a:rPr lang="en-US" altLang="zh-CN"/>
              <a:t>)</a:t>
            </a:r>
            <a:r>
              <a:rPr lang="en-US" altLang="zh-CN">
                <a:sym typeface="Symbol" panose="05050102010706020507" pitchFamily="18" charset="2"/>
              </a:rPr>
              <a:t></a:t>
            </a:r>
            <a:r>
              <a:rPr lang="en-US" altLang="zh-CN" i="1"/>
              <a:t>r</a:t>
            </a:r>
            <a:r>
              <a:rPr lang="zh-CN" altLang="en-US"/>
              <a:t>，则称</a:t>
            </a:r>
            <a:r>
              <a:rPr lang="en-US" altLang="zh-CN" i="1"/>
              <a:t>G</a:t>
            </a:r>
            <a:r>
              <a:rPr lang="zh-CN" altLang="en-US"/>
              <a:t>是 </a:t>
            </a:r>
            <a:r>
              <a:rPr lang="en-US" altLang="zh-CN" i="1">
                <a:solidFill>
                  <a:srgbClr val="A50021"/>
                </a:solidFill>
              </a:rPr>
              <a:t>r </a:t>
            </a:r>
            <a:r>
              <a:rPr lang="zh-CN" altLang="en-US">
                <a:solidFill>
                  <a:srgbClr val="A50021"/>
                </a:solidFill>
              </a:rPr>
              <a:t>边</a:t>
            </a:r>
            <a:r>
              <a:rPr lang="en-US" altLang="zh-CN">
                <a:solidFill>
                  <a:srgbClr val="A50021"/>
                </a:solidFill>
              </a:rPr>
              <a:t>-</a:t>
            </a:r>
            <a:r>
              <a:rPr lang="zh-CN" altLang="en-US">
                <a:solidFill>
                  <a:srgbClr val="A50021"/>
                </a:solidFill>
              </a:rPr>
              <a:t>连通图</a:t>
            </a:r>
            <a:endParaRPr lang="zh-CN" altLang="en-US"/>
          </a:p>
          <a:p>
            <a:pPr eaLnBrk="1" hangingPunct="1"/>
            <a:r>
              <a:rPr lang="zh-CN" altLang="en-US"/>
              <a:t>图中， </a:t>
            </a:r>
            <a:r>
              <a:rPr lang="zh-CN" altLang="en-US">
                <a:sym typeface="Symbol" panose="05050102010706020507" pitchFamily="18" charset="2"/>
              </a:rPr>
              <a:t></a:t>
            </a:r>
            <a:r>
              <a:rPr lang="en-US" altLang="zh-CN"/>
              <a:t>=</a:t>
            </a:r>
            <a:r>
              <a:rPr lang="en-US" altLang="zh-CN">
                <a:sym typeface="Symbol" panose="05050102010706020507" pitchFamily="18" charset="2"/>
              </a:rPr>
              <a:t></a:t>
            </a:r>
            <a:r>
              <a:rPr lang="en-US" altLang="zh-CN"/>
              <a:t>=1</a:t>
            </a:r>
            <a:r>
              <a:rPr lang="zh-CN" altLang="en-US"/>
              <a:t>，它是 </a:t>
            </a:r>
            <a:r>
              <a:rPr lang="en-US" altLang="zh-CN"/>
              <a:t>1-</a:t>
            </a:r>
            <a:r>
              <a:rPr lang="zh-CN" altLang="en-US"/>
              <a:t>连通图 和 </a:t>
            </a:r>
            <a:r>
              <a:rPr lang="en-US" altLang="zh-CN"/>
              <a:t>1</a:t>
            </a:r>
            <a:r>
              <a:rPr lang="zh-CN" altLang="en-US"/>
              <a:t>边</a:t>
            </a:r>
            <a:r>
              <a:rPr lang="en-US" altLang="zh-CN"/>
              <a:t>-</a:t>
            </a:r>
            <a:r>
              <a:rPr lang="zh-CN" altLang="en-US"/>
              <a:t>连通图</a:t>
            </a:r>
          </a:p>
        </p:txBody>
      </p:sp>
      <p:sp>
        <p:nvSpPr>
          <p:cNvPr id="62468" name="灯片编号占位符 5">
            <a:extLst>
              <a:ext uri="{FF2B5EF4-FFF2-40B4-BE49-F238E27FC236}">
                <a16:creationId xmlns:a16="http://schemas.microsoft.com/office/drawing/2014/main" id="{6C7F60A0-880A-44A1-9EBB-B66DE97CBAFA}"/>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E217344B-958C-44E2-8179-E0FBF74B2A9D}" type="slidenum">
              <a:rPr lang="en-US" altLang="zh-CN" sz="1400" b="0" smtClean="0"/>
              <a:pPr>
                <a:spcBef>
                  <a:spcPct val="0"/>
                </a:spcBef>
                <a:buClrTx/>
                <a:buFontTx/>
                <a:buNone/>
              </a:pPr>
              <a:t>29</a:t>
            </a:fld>
            <a:endParaRPr lang="en-US" altLang="zh-CN" sz="1400" b="0"/>
          </a:p>
        </p:txBody>
      </p:sp>
      <p:pic>
        <p:nvPicPr>
          <p:cNvPr id="63493" name="Picture 17" descr="14-7">
            <a:extLst>
              <a:ext uri="{FF2B5EF4-FFF2-40B4-BE49-F238E27FC236}">
                <a16:creationId xmlns:a16="http://schemas.microsoft.com/office/drawing/2014/main" id="{E53560CD-0004-47C3-A512-352D794A13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4445"/>
          <a:stretch>
            <a:fillRect/>
          </a:stretch>
        </p:blipFill>
        <p:spPr bwMode="auto">
          <a:xfrm>
            <a:off x="7824788" y="1268413"/>
            <a:ext cx="3887787" cy="192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34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1" name="Rectangle 3">
            <a:extLst>
              <a:ext uri="{FF2B5EF4-FFF2-40B4-BE49-F238E27FC236}">
                <a16:creationId xmlns:a16="http://schemas.microsoft.com/office/drawing/2014/main" id="{D8F43828-CF65-4580-BF1B-DE86D92D126F}"/>
              </a:ext>
            </a:extLst>
          </p:cNvPr>
          <p:cNvSpPr>
            <a:spLocks noGrp="1" noChangeArrowheads="1"/>
          </p:cNvSpPr>
          <p:nvPr>
            <p:ph type="title"/>
          </p:nvPr>
        </p:nvSpPr>
        <p:spPr/>
        <p:txBody>
          <a:bodyPr/>
          <a:lstStyle/>
          <a:p>
            <a:pPr eaLnBrk="1" hangingPunct="1"/>
            <a:r>
              <a:rPr lang="zh-CN" altLang="en-US">
                <a:solidFill>
                  <a:schemeClr val="tx1"/>
                </a:solidFill>
                <a:latin typeface="华文中宋" panose="02010600040101010101" pitchFamily="2" charset="-122"/>
              </a:rPr>
              <a:t>第四部分</a:t>
            </a:r>
            <a:r>
              <a:rPr lang="zh-CN" altLang="en-US">
                <a:solidFill>
                  <a:schemeClr val="tx1"/>
                </a:solidFill>
              </a:rPr>
              <a:t> </a:t>
            </a:r>
            <a:r>
              <a:rPr lang="zh-CN" altLang="en-US">
                <a:solidFill>
                  <a:schemeClr val="tx1"/>
                </a:solidFill>
                <a:latin typeface="华文中宋" panose="02010600040101010101" pitchFamily="2" charset="-122"/>
              </a:rPr>
              <a:t>图论</a:t>
            </a:r>
          </a:p>
        </p:txBody>
      </p:sp>
      <p:sp>
        <p:nvSpPr>
          <p:cNvPr id="9219" name="灯片编号占位符 5">
            <a:extLst>
              <a:ext uri="{FF2B5EF4-FFF2-40B4-BE49-F238E27FC236}">
                <a16:creationId xmlns:a16="http://schemas.microsoft.com/office/drawing/2014/main" id="{F6EEF95C-0F9F-43F5-A06A-D83ABF47BC79}"/>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A7ECA1D-A95A-420F-B440-D18766F892B8}" type="slidenum">
              <a:rPr lang="en-US" altLang="zh-CN" sz="1400" b="0" smtClean="0"/>
              <a:pPr>
                <a:spcBef>
                  <a:spcPct val="0"/>
                </a:spcBef>
                <a:buClrTx/>
                <a:buFontTx/>
                <a:buNone/>
              </a:pPr>
              <a:t>3</a:t>
            </a:fld>
            <a:endParaRPr lang="en-US" altLang="zh-CN" sz="1400" b="0"/>
          </a:p>
        </p:txBody>
      </p:sp>
      <p:sp>
        <p:nvSpPr>
          <p:cNvPr id="9220" name="Rectangle 14">
            <a:extLst>
              <a:ext uri="{FF2B5EF4-FFF2-40B4-BE49-F238E27FC236}">
                <a16:creationId xmlns:a16="http://schemas.microsoft.com/office/drawing/2014/main" id="{0A598231-2572-4769-BA56-A71391C4765E}"/>
              </a:ext>
            </a:extLst>
          </p:cNvPr>
          <p:cNvSpPr>
            <a:spLocks noChangeArrowheads="1"/>
          </p:cNvSpPr>
          <p:nvPr/>
        </p:nvSpPr>
        <p:spPr bwMode="auto">
          <a:xfrm>
            <a:off x="982663" y="1268413"/>
            <a:ext cx="8713787" cy="3490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
                <a:srgbClr val="FF9900"/>
              </a:buClr>
            </a:pPr>
            <a:r>
              <a:rPr lang="zh-CN" altLang="en-US">
                <a:latin typeface="楷体" panose="02010609060101010101" pitchFamily="49" charset="-122"/>
                <a:ea typeface="楷体" panose="02010609060101010101" pitchFamily="49" charset="-122"/>
              </a:rPr>
              <a:t>本部分主要内容</a:t>
            </a:r>
          </a:p>
          <a:p>
            <a:pPr eaLnBrk="1" hangingPunct="1">
              <a:buClr>
                <a:srgbClr val="FF9900"/>
              </a:buClr>
              <a:buFont typeface="Wingdings" panose="05000000000000000000" pitchFamily="2" charset="2"/>
              <a:buChar char="l"/>
            </a:pPr>
            <a:r>
              <a:rPr lang="zh-CN" altLang="en-US">
                <a:latin typeface="楷体" panose="02010609060101010101" pitchFamily="49" charset="-122"/>
                <a:ea typeface="楷体" panose="02010609060101010101" pitchFamily="49" charset="-122"/>
              </a:rPr>
              <a:t>  </a:t>
            </a:r>
            <a:r>
              <a:rPr lang="zh-CN" altLang="en-US">
                <a:solidFill>
                  <a:srgbClr val="FF0000"/>
                </a:solidFill>
                <a:latin typeface="楷体" panose="02010609060101010101" pitchFamily="49" charset="-122"/>
                <a:ea typeface="楷体" panose="02010609060101010101" pitchFamily="49" charset="-122"/>
              </a:rPr>
              <a:t>图的基本概念</a:t>
            </a:r>
          </a:p>
          <a:p>
            <a:pPr eaLnBrk="1" hangingPunct="1">
              <a:buClr>
                <a:srgbClr val="FF9900"/>
              </a:buClr>
              <a:buFont typeface="Wingdings" panose="05000000000000000000" pitchFamily="2" charset="2"/>
              <a:buChar char="l"/>
            </a:pPr>
            <a:r>
              <a:rPr lang="zh-CN" altLang="en-US">
                <a:solidFill>
                  <a:srgbClr val="FF0000"/>
                </a:solidFill>
                <a:latin typeface="楷体" panose="02010609060101010101" pitchFamily="49" charset="-122"/>
                <a:ea typeface="楷体" panose="02010609060101010101" pitchFamily="49" charset="-122"/>
              </a:rPr>
              <a:t>  欧拉图、哈密顿图</a:t>
            </a:r>
          </a:p>
          <a:p>
            <a:pPr eaLnBrk="1" hangingPunct="1">
              <a:buClr>
                <a:srgbClr val="FF9900"/>
              </a:buClr>
              <a:buFont typeface="Wingdings" panose="05000000000000000000" pitchFamily="2" charset="2"/>
              <a:buChar char="l"/>
            </a:pPr>
            <a:r>
              <a:rPr lang="zh-CN" altLang="en-US">
                <a:solidFill>
                  <a:srgbClr val="FF0000"/>
                </a:solidFill>
                <a:latin typeface="楷体" panose="02010609060101010101" pitchFamily="49" charset="-122"/>
                <a:ea typeface="楷体" panose="02010609060101010101" pitchFamily="49" charset="-122"/>
              </a:rPr>
              <a:t>  树</a:t>
            </a:r>
          </a:p>
          <a:p>
            <a:pPr eaLnBrk="1" hangingPunct="1">
              <a:buClr>
                <a:srgbClr val="FF9900"/>
              </a:buClr>
              <a:buFont typeface="Wingdings" panose="05000000000000000000" pitchFamily="2" charset="2"/>
              <a:buChar char="l"/>
            </a:pPr>
            <a:r>
              <a:rPr lang="zh-CN" altLang="en-US">
                <a:latin typeface="楷体" panose="02010609060101010101" pitchFamily="49" charset="-122"/>
                <a:ea typeface="楷体" panose="02010609060101010101" pitchFamily="49" charset="-122"/>
              </a:rPr>
              <a:t>  </a:t>
            </a:r>
            <a:r>
              <a:rPr lang="zh-CN" altLang="en-US">
                <a:solidFill>
                  <a:srgbClr val="FF0000"/>
                </a:solidFill>
                <a:latin typeface="楷体" panose="02010609060101010101" pitchFamily="49" charset="-122"/>
                <a:ea typeface="楷体" panose="02010609060101010101" pitchFamily="49" charset="-122"/>
              </a:rPr>
              <a:t>平面图</a:t>
            </a:r>
          </a:p>
          <a:p>
            <a:pPr eaLnBrk="1" hangingPunct="1">
              <a:buClr>
                <a:srgbClr val="FF9900"/>
              </a:buClr>
              <a:buFont typeface="Wingdings" panose="05000000000000000000" pitchFamily="2" charset="2"/>
              <a:buChar char="l"/>
            </a:pPr>
            <a:r>
              <a:rPr lang="zh-CN" altLang="en-US">
                <a:latin typeface="楷体" panose="02010609060101010101" pitchFamily="49" charset="-122"/>
                <a:ea typeface="楷体" panose="02010609060101010101" pitchFamily="49" charset="-122"/>
              </a:rPr>
              <a:t>  支配集、覆盖集、独立集、匹配与着色</a:t>
            </a:r>
          </a:p>
          <a:p>
            <a:pPr eaLnBrk="1" hangingPunct="1">
              <a:spcBef>
                <a:spcPct val="0"/>
              </a:spcBef>
              <a:buClrTx/>
              <a:buFontTx/>
              <a:buNone/>
            </a:pPr>
            <a:endParaRPr lang="zh-CN" altLang="en-US">
              <a:latin typeface="楷体" panose="02010609060101010101" pitchFamily="49" charset="-122"/>
              <a:ea typeface="楷体" panose="02010609060101010101" pitchFamily="49" charset="-122"/>
            </a:endParaRPr>
          </a:p>
          <a:p>
            <a:pPr eaLnBrk="1" hangingPunct="1">
              <a:buClr>
                <a:srgbClr val="FF9900"/>
              </a:buClr>
              <a:buFont typeface="Wingdings" panose="05000000000000000000" pitchFamily="2" charset="2"/>
              <a:buChar char="l"/>
            </a:pPr>
            <a:endParaRPr lang="en-US" altLang="zh-CN">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8291"/>
                                        </p:tgtEl>
                                        <p:attrNameLst>
                                          <p:attrName>style.visibility</p:attrName>
                                        </p:attrNameLst>
                                      </p:cBhvr>
                                      <p:to>
                                        <p:strVal val="visible"/>
                                      </p:to>
                                    </p:set>
                                    <p:anim calcmode="lin" valueType="num">
                                      <p:cBhvr additive="base">
                                        <p:cTn id="7" dur="1000" fill="hold"/>
                                        <p:tgtEl>
                                          <p:spTgt spid="268291"/>
                                        </p:tgtEl>
                                        <p:attrNameLst>
                                          <p:attrName>ppt_x</p:attrName>
                                        </p:attrNameLst>
                                      </p:cBhvr>
                                      <p:tavLst>
                                        <p:tav tm="0">
                                          <p:val>
                                            <p:strVal val="0-#ppt_w/2"/>
                                          </p:val>
                                        </p:tav>
                                        <p:tav tm="100000">
                                          <p:val>
                                            <p:strVal val="#ppt_x"/>
                                          </p:val>
                                        </p:tav>
                                      </p:tavLst>
                                    </p:anim>
                                    <p:anim calcmode="lin" valueType="num">
                                      <p:cBhvr additive="base">
                                        <p:cTn id="8" dur="1000" fill="hold"/>
                                        <p:tgtEl>
                                          <p:spTgt spid="2682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2">
            <a:extLst>
              <a:ext uri="{FF2B5EF4-FFF2-40B4-BE49-F238E27FC236}">
                <a16:creationId xmlns:a16="http://schemas.microsoft.com/office/drawing/2014/main" id="{C2D479B9-433B-4CC4-BD5E-3031C6078A68}"/>
              </a:ext>
            </a:extLst>
          </p:cNvPr>
          <p:cNvSpPr>
            <a:spLocks noGrp="1" noChangeArrowheads="1"/>
          </p:cNvSpPr>
          <p:nvPr>
            <p:ph type="title"/>
          </p:nvPr>
        </p:nvSpPr>
        <p:spPr/>
        <p:txBody>
          <a:bodyPr/>
          <a:lstStyle/>
          <a:p>
            <a:pPr eaLnBrk="1" hangingPunct="1"/>
            <a:r>
              <a:rPr lang="zh-CN" altLang="en-US"/>
              <a:t>几点说明</a:t>
            </a:r>
            <a:endParaRPr lang="zh-CN" altLang="en-US">
              <a:sym typeface="Symbol" panose="05050102010706020507" pitchFamily="18" charset="2"/>
            </a:endParaRPr>
          </a:p>
        </p:txBody>
      </p:sp>
      <p:sp>
        <p:nvSpPr>
          <p:cNvPr id="64515" name="Rectangle 13">
            <a:extLst>
              <a:ext uri="{FF2B5EF4-FFF2-40B4-BE49-F238E27FC236}">
                <a16:creationId xmlns:a16="http://schemas.microsoft.com/office/drawing/2014/main" id="{36FE4B6C-A5B8-4206-98CD-F74F17300C00}"/>
              </a:ext>
            </a:extLst>
          </p:cNvPr>
          <p:cNvSpPr>
            <a:spLocks noGrp="1" noChangeArrowheads="1"/>
          </p:cNvSpPr>
          <p:nvPr>
            <p:ph idx="1"/>
          </p:nvPr>
        </p:nvSpPr>
        <p:spPr>
          <a:xfrm>
            <a:off x="609600" y="1125538"/>
            <a:ext cx="11390313" cy="5256212"/>
          </a:xfrm>
        </p:spPr>
        <p:txBody>
          <a:bodyPr/>
          <a:lstStyle/>
          <a:p>
            <a:pPr eaLnBrk="1" hangingPunct="1">
              <a:lnSpc>
                <a:spcPct val="150000"/>
              </a:lnSpc>
              <a:buClr>
                <a:srgbClr val="FF6600"/>
              </a:buClr>
              <a:buFont typeface="Wingdings" panose="05000000000000000000" pitchFamily="2" charset="2"/>
              <a:buChar char="l"/>
            </a:pPr>
            <a:r>
              <a:rPr lang="en-US" altLang="zh-CN">
                <a:sym typeface="Symbol" panose="05050102010706020507" pitchFamily="18" charset="2"/>
              </a:rPr>
              <a:t></a:t>
            </a:r>
            <a:r>
              <a:rPr lang="en-US" altLang="zh-CN"/>
              <a:t>(</a:t>
            </a:r>
            <a:r>
              <a:rPr lang="en-US" altLang="zh-CN" i="1"/>
              <a:t>K</a:t>
            </a:r>
            <a:r>
              <a:rPr lang="en-US" altLang="zh-CN" i="1" baseline="-25000"/>
              <a:t>n</a:t>
            </a:r>
            <a:r>
              <a:rPr lang="en-US" altLang="zh-CN"/>
              <a:t>)=</a:t>
            </a:r>
            <a:r>
              <a:rPr lang="en-US" altLang="zh-CN">
                <a:sym typeface="Symbol" panose="05050102010706020507" pitchFamily="18" charset="2"/>
              </a:rPr>
              <a:t></a:t>
            </a:r>
            <a:r>
              <a:rPr lang="en-US" altLang="zh-CN"/>
              <a:t>(</a:t>
            </a:r>
            <a:r>
              <a:rPr lang="en-US" altLang="zh-CN" i="1"/>
              <a:t>K</a:t>
            </a:r>
            <a:r>
              <a:rPr lang="en-US" altLang="zh-CN" i="1" baseline="-25000"/>
              <a:t>n</a:t>
            </a:r>
            <a:r>
              <a:rPr lang="en-US" altLang="zh-CN"/>
              <a:t>)=</a:t>
            </a:r>
            <a:r>
              <a:rPr lang="en-US" altLang="zh-CN" i="1"/>
              <a:t>n</a:t>
            </a:r>
            <a:r>
              <a:rPr lang="en-US" altLang="zh-CN">
                <a:sym typeface="Symbol" panose="05050102010706020507" pitchFamily="18" charset="2"/>
              </a:rPr>
              <a:t></a:t>
            </a:r>
            <a:r>
              <a:rPr lang="en-US" altLang="zh-CN"/>
              <a:t>1</a:t>
            </a:r>
          </a:p>
          <a:p>
            <a:pPr eaLnBrk="1" hangingPunct="1">
              <a:lnSpc>
                <a:spcPct val="150000"/>
              </a:lnSpc>
              <a:buClr>
                <a:srgbClr val="FF6600"/>
              </a:buClr>
              <a:buFont typeface="Wingdings" panose="05000000000000000000" pitchFamily="2" charset="2"/>
              <a:buChar char="l"/>
            </a:pPr>
            <a:r>
              <a:rPr lang="en-US" altLang="zh-CN" i="1"/>
              <a:t>G</a:t>
            </a:r>
            <a:r>
              <a:rPr lang="zh-CN" altLang="en-US"/>
              <a:t>非连通，则 </a:t>
            </a:r>
            <a:r>
              <a:rPr lang="zh-CN" altLang="en-US">
                <a:sym typeface="Symbol" panose="05050102010706020507" pitchFamily="18" charset="2"/>
              </a:rPr>
              <a:t></a:t>
            </a:r>
            <a:r>
              <a:rPr lang="en-US" altLang="zh-CN"/>
              <a:t>=</a:t>
            </a:r>
            <a:r>
              <a:rPr lang="en-US" altLang="zh-CN">
                <a:sym typeface="Symbol" panose="05050102010706020507" pitchFamily="18" charset="2"/>
              </a:rPr>
              <a:t></a:t>
            </a:r>
            <a:r>
              <a:rPr lang="en-US" altLang="zh-CN"/>
              <a:t>=0</a:t>
            </a:r>
          </a:p>
          <a:p>
            <a:pPr eaLnBrk="1" hangingPunct="1">
              <a:lnSpc>
                <a:spcPct val="150000"/>
              </a:lnSpc>
              <a:buClr>
                <a:srgbClr val="FF6600"/>
              </a:buClr>
              <a:buFont typeface="Wingdings" panose="05000000000000000000" pitchFamily="2" charset="2"/>
              <a:buChar char="l"/>
            </a:pPr>
            <a:r>
              <a:rPr lang="zh-CN" altLang="en-US"/>
              <a:t>若</a:t>
            </a:r>
            <a:r>
              <a:rPr lang="en-US" altLang="zh-CN" i="1"/>
              <a:t>G</a:t>
            </a:r>
            <a:r>
              <a:rPr lang="zh-CN" altLang="en-US"/>
              <a:t>中有割点，则</a:t>
            </a:r>
            <a:r>
              <a:rPr lang="zh-CN" altLang="en-US">
                <a:sym typeface="Symbol" panose="05050102010706020507" pitchFamily="18" charset="2"/>
              </a:rPr>
              <a:t></a:t>
            </a:r>
            <a:r>
              <a:rPr lang="en-US" altLang="zh-CN"/>
              <a:t>=1</a:t>
            </a:r>
            <a:r>
              <a:rPr lang="zh-CN" altLang="en-US"/>
              <a:t>，若有桥，则</a:t>
            </a:r>
            <a:r>
              <a:rPr lang="zh-CN" altLang="en-US">
                <a:sym typeface="Symbol" panose="05050102010706020507" pitchFamily="18" charset="2"/>
              </a:rPr>
              <a:t></a:t>
            </a:r>
            <a:r>
              <a:rPr lang="en-US" altLang="zh-CN"/>
              <a:t>=1</a:t>
            </a:r>
          </a:p>
          <a:p>
            <a:pPr eaLnBrk="1" hangingPunct="1">
              <a:lnSpc>
                <a:spcPct val="150000"/>
              </a:lnSpc>
              <a:buClr>
                <a:srgbClr val="FF6600"/>
              </a:buClr>
              <a:buFont typeface="Wingdings" panose="05000000000000000000" pitchFamily="2" charset="2"/>
              <a:buChar char="l"/>
            </a:pPr>
            <a:r>
              <a:rPr lang="zh-CN" altLang="en-US"/>
              <a:t>若</a:t>
            </a:r>
            <a:r>
              <a:rPr lang="zh-CN" altLang="en-US">
                <a:sym typeface="Symbol" panose="05050102010706020507" pitchFamily="18" charset="2"/>
              </a:rPr>
              <a:t></a:t>
            </a:r>
            <a:r>
              <a:rPr lang="en-US" altLang="zh-CN"/>
              <a:t>(</a:t>
            </a:r>
            <a:r>
              <a:rPr lang="en-US" altLang="zh-CN" i="1"/>
              <a:t>G</a:t>
            </a:r>
            <a:r>
              <a:rPr lang="en-US" altLang="zh-CN"/>
              <a:t>)=</a:t>
            </a:r>
            <a:r>
              <a:rPr lang="en-US" altLang="zh-CN" i="1"/>
              <a:t>k</a:t>
            </a:r>
            <a:r>
              <a:rPr lang="en-US" altLang="zh-CN"/>
              <a:t>, </a:t>
            </a:r>
            <a:r>
              <a:rPr lang="zh-CN" altLang="en-US"/>
              <a:t>则</a:t>
            </a:r>
            <a:r>
              <a:rPr lang="en-US" altLang="zh-CN" i="1"/>
              <a:t>G</a:t>
            </a:r>
            <a:r>
              <a:rPr lang="zh-CN" altLang="en-US"/>
              <a:t>是</a:t>
            </a:r>
            <a:r>
              <a:rPr lang="en-US" altLang="zh-CN"/>
              <a:t>1-</a:t>
            </a:r>
            <a:r>
              <a:rPr lang="zh-CN" altLang="en-US"/>
              <a:t>连通图，</a:t>
            </a:r>
            <a:r>
              <a:rPr lang="en-US" altLang="zh-CN"/>
              <a:t>2-</a:t>
            </a:r>
            <a:r>
              <a:rPr lang="zh-CN" altLang="en-US"/>
              <a:t>连通图，</a:t>
            </a:r>
            <a:r>
              <a:rPr lang="en-US" altLang="zh-CN"/>
              <a:t>…</a:t>
            </a:r>
            <a:r>
              <a:rPr lang="zh-CN" altLang="en-US"/>
              <a:t>，</a:t>
            </a:r>
            <a:r>
              <a:rPr lang="en-US" altLang="zh-CN" i="1"/>
              <a:t>k</a:t>
            </a:r>
            <a:r>
              <a:rPr lang="en-US" altLang="zh-CN"/>
              <a:t>-</a:t>
            </a:r>
            <a:r>
              <a:rPr lang="zh-CN" altLang="en-US"/>
              <a:t>连通图，但不是</a:t>
            </a:r>
            <a:r>
              <a:rPr lang="en-US" altLang="zh-CN"/>
              <a:t>(</a:t>
            </a:r>
            <a:r>
              <a:rPr lang="en-US" altLang="zh-CN" i="1"/>
              <a:t>k</a:t>
            </a:r>
            <a:r>
              <a:rPr lang="en-US" altLang="zh-CN"/>
              <a:t>+</a:t>
            </a:r>
            <a:r>
              <a:rPr lang="en-US" altLang="zh-CN" i="1"/>
              <a:t>s</a:t>
            </a:r>
            <a:r>
              <a:rPr lang="en-US" altLang="zh-CN"/>
              <a:t>)-</a:t>
            </a:r>
            <a:r>
              <a:rPr lang="zh-CN" altLang="en-US"/>
              <a:t>连通图，</a:t>
            </a:r>
            <a:r>
              <a:rPr lang="en-US" altLang="zh-CN" i="1"/>
              <a:t>s</a:t>
            </a:r>
            <a:r>
              <a:rPr lang="en-US" altLang="zh-CN">
                <a:sym typeface="Symbol" panose="05050102010706020507" pitchFamily="18" charset="2"/>
              </a:rPr>
              <a:t></a:t>
            </a:r>
            <a:r>
              <a:rPr lang="en-US" altLang="zh-CN"/>
              <a:t>1</a:t>
            </a:r>
          </a:p>
          <a:p>
            <a:pPr eaLnBrk="1" hangingPunct="1">
              <a:lnSpc>
                <a:spcPct val="150000"/>
              </a:lnSpc>
              <a:buClr>
                <a:srgbClr val="FF6600"/>
              </a:buClr>
              <a:buFont typeface="Wingdings" panose="05000000000000000000" pitchFamily="2" charset="2"/>
              <a:buChar char="l"/>
            </a:pPr>
            <a:r>
              <a:rPr lang="zh-CN" altLang="en-US"/>
              <a:t>若</a:t>
            </a:r>
            <a:r>
              <a:rPr lang="zh-CN" altLang="en-US">
                <a:sym typeface="Symbol" panose="05050102010706020507" pitchFamily="18" charset="2"/>
              </a:rPr>
              <a:t></a:t>
            </a:r>
            <a:r>
              <a:rPr lang="en-US" altLang="zh-CN"/>
              <a:t>(</a:t>
            </a:r>
            <a:r>
              <a:rPr lang="en-US" altLang="zh-CN" i="1"/>
              <a:t>G</a:t>
            </a:r>
            <a:r>
              <a:rPr lang="en-US" altLang="zh-CN"/>
              <a:t>)=</a:t>
            </a:r>
            <a:r>
              <a:rPr lang="en-US" altLang="zh-CN" i="1"/>
              <a:t>r</a:t>
            </a:r>
            <a:r>
              <a:rPr lang="en-US" altLang="zh-CN"/>
              <a:t>, </a:t>
            </a:r>
            <a:r>
              <a:rPr lang="zh-CN" altLang="en-US"/>
              <a:t>则</a:t>
            </a:r>
            <a:r>
              <a:rPr lang="en-US" altLang="zh-CN" i="1"/>
              <a:t>G</a:t>
            </a:r>
            <a:r>
              <a:rPr lang="zh-CN" altLang="en-US"/>
              <a:t>是</a:t>
            </a:r>
            <a:r>
              <a:rPr lang="en-US" altLang="zh-CN"/>
              <a:t>1-</a:t>
            </a:r>
            <a:r>
              <a:rPr lang="zh-CN" altLang="en-US"/>
              <a:t>边连通图，</a:t>
            </a:r>
            <a:r>
              <a:rPr lang="en-US" altLang="zh-CN"/>
              <a:t>2-</a:t>
            </a:r>
            <a:r>
              <a:rPr lang="zh-CN" altLang="en-US"/>
              <a:t>边连通图，</a:t>
            </a:r>
            <a:r>
              <a:rPr lang="en-US" altLang="zh-CN"/>
              <a:t>…</a:t>
            </a:r>
            <a:r>
              <a:rPr lang="zh-CN" altLang="en-US"/>
              <a:t>，</a:t>
            </a:r>
            <a:r>
              <a:rPr lang="en-US" altLang="zh-CN" i="1"/>
              <a:t>r</a:t>
            </a:r>
            <a:r>
              <a:rPr lang="en-US" altLang="zh-CN"/>
              <a:t>-</a:t>
            </a:r>
            <a:r>
              <a:rPr lang="zh-CN" altLang="en-US"/>
              <a:t>边连通图，但不是</a:t>
            </a:r>
            <a:r>
              <a:rPr lang="en-US" altLang="zh-CN"/>
              <a:t>(</a:t>
            </a:r>
            <a:r>
              <a:rPr lang="en-US" altLang="zh-CN" i="1"/>
              <a:t>r</a:t>
            </a:r>
            <a:r>
              <a:rPr lang="en-US" altLang="zh-CN"/>
              <a:t>+</a:t>
            </a:r>
            <a:r>
              <a:rPr lang="en-US" altLang="zh-CN" i="1"/>
              <a:t>s</a:t>
            </a:r>
            <a:r>
              <a:rPr lang="en-US" altLang="zh-CN"/>
              <a:t>)-</a:t>
            </a:r>
            <a:r>
              <a:rPr lang="zh-CN" altLang="en-US"/>
              <a:t>边连通图，</a:t>
            </a:r>
            <a:r>
              <a:rPr lang="en-US" altLang="zh-CN" i="1"/>
              <a:t>s</a:t>
            </a:r>
            <a:r>
              <a:rPr lang="en-US" altLang="zh-CN">
                <a:sym typeface="Symbol" panose="05050102010706020507" pitchFamily="18" charset="2"/>
              </a:rPr>
              <a:t></a:t>
            </a:r>
            <a:r>
              <a:rPr lang="en-US" altLang="zh-CN"/>
              <a:t>1</a:t>
            </a:r>
          </a:p>
          <a:p>
            <a:pPr eaLnBrk="1" hangingPunct="1">
              <a:lnSpc>
                <a:spcPct val="150000"/>
              </a:lnSpc>
              <a:buClr>
                <a:srgbClr val="FF6600"/>
              </a:buClr>
              <a:buFont typeface="Wingdings" panose="05000000000000000000" pitchFamily="2" charset="2"/>
              <a:buChar char="l"/>
            </a:pP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zh-CN" altLang="en-US"/>
              <a:t>之间的关系</a:t>
            </a:r>
            <a:r>
              <a:rPr lang="en-US" altLang="zh-CN"/>
              <a:t>.</a:t>
            </a:r>
          </a:p>
        </p:txBody>
      </p:sp>
      <p:sp>
        <p:nvSpPr>
          <p:cNvPr id="64516" name="灯片编号占位符 5">
            <a:extLst>
              <a:ext uri="{FF2B5EF4-FFF2-40B4-BE49-F238E27FC236}">
                <a16:creationId xmlns:a16="http://schemas.microsoft.com/office/drawing/2014/main" id="{08222035-934F-4B80-A76F-163C3C1F4D1E}"/>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90794FA-F394-40DD-866D-F2A1B60E502C}" type="slidenum">
              <a:rPr lang="en-US" altLang="zh-CN" sz="1400" b="0" smtClean="0"/>
              <a:pPr>
                <a:spcBef>
                  <a:spcPct val="0"/>
                </a:spcBef>
                <a:buClrTx/>
                <a:buFontTx/>
                <a:buNone/>
              </a:pPr>
              <a:t>30</a:t>
            </a:fld>
            <a:endParaRPr lang="en-US" altLang="zh-CN" sz="1400" b="0"/>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标题 1">
            <a:extLst>
              <a:ext uri="{FF2B5EF4-FFF2-40B4-BE49-F238E27FC236}">
                <a16:creationId xmlns:a16="http://schemas.microsoft.com/office/drawing/2014/main" id="{88C1089C-B22C-48A3-B8F6-B6BE005D990D}"/>
              </a:ext>
            </a:extLst>
          </p:cNvPr>
          <p:cNvSpPr>
            <a:spLocks noGrp="1" noChangeArrowheads="1"/>
          </p:cNvSpPr>
          <p:nvPr>
            <p:ph type="title"/>
          </p:nvPr>
        </p:nvSpPr>
        <p:spPr/>
        <p:txBody>
          <a:bodyPr/>
          <a:lstStyle/>
          <a:p>
            <a:pPr eaLnBrk="1" hangingPunct="1"/>
            <a:r>
              <a:rPr lang="zh-CN" altLang="en-US"/>
              <a:t>点连通度、边连通度说明</a:t>
            </a:r>
          </a:p>
        </p:txBody>
      </p:sp>
      <p:sp>
        <p:nvSpPr>
          <p:cNvPr id="3" name="内容占位符 2">
            <a:extLst>
              <a:ext uri="{FF2B5EF4-FFF2-40B4-BE49-F238E27FC236}">
                <a16:creationId xmlns:a16="http://schemas.microsoft.com/office/drawing/2014/main" id="{2AE8BE9C-7158-48A4-80A6-D32FAE77106A}"/>
              </a:ext>
            </a:extLst>
          </p:cNvPr>
          <p:cNvSpPr>
            <a:spLocks noGrp="1" noChangeArrowheads="1"/>
          </p:cNvSpPr>
          <p:nvPr>
            <p:ph idx="1"/>
          </p:nvPr>
        </p:nvSpPr>
        <p:spPr>
          <a:xfrm>
            <a:off x="550863" y="1128713"/>
            <a:ext cx="10082212" cy="1008062"/>
          </a:xfrm>
        </p:spPr>
        <p:txBody>
          <a:bodyPr/>
          <a:lstStyle/>
          <a:p>
            <a:pPr eaLnBrk="1" hangingPunct="1">
              <a:lnSpc>
                <a:spcPct val="110000"/>
              </a:lnSpc>
            </a:pPr>
            <a:r>
              <a:rPr lang="zh-CN" altLang="en-US">
                <a:solidFill>
                  <a:srgbClr val="A50021"/>
                </a:solidFill>
              </a:rPr>
              <a:t>定理</a:t>
            </a:r>
            <a:r>
              <a:rPr lang="en-US" altLang="zh-CN">
                <a:solidFill>
                  <a:srgbClr val="A50021"/>
                </a:solidFill>
              </a:rPr>
              <a:t>7.5</a:t>
            </a:r>
            <a:r>
              <a:rPr lang="en-US" altLang="zh-CN"/>
              <a:t>    </a:t>
            </a:r>
            <a:r>
              <a:rPr lang="en-US" altLang="zh-CN">
                <a:sym typeface="Symbol" panose="05050102010706020507" pitchFamily="18" charset="2"/>
              </a:rPr>
              <a:t></a:t>
            </a:r>
            <a:r>
              <a:rPr lang="en-US" altLang="zh-CN"/>
              <a:t>(</a:t>
            </a:r>
            <a:r>
              <a:rPr lang="en-US" altLang="zh-CN" i="1"/>
              <a:t>G</a:t>
            </a:r>
            <a:r>
              <a:rPr lang="en-US" altLang="zh-CN"/>
              <a:t>)</a:t>
            </a:r>
            <a:r>
              <a:rPr lang="en-US" altLang="zh-CN">
                <a:sym typeface="Symbol" panose="05050102010706020507" pitchFamily="18" charset="2"/>
              </a:rPr>
              <a:t></a:t>
            </a:r>
            <a:r>
              <a:rPr lang="en-US" altLang="zh-CN"/>
              <a:t>(</a:t>
            </a:r>
            <a:r>
              <a:rPr lang="en-US" altLang="zh-CN" i="1"/>
              <a:t>G</a:t>
            </a:r>
            <a:r>
              <a:rPr lang="en-US" altLang="zh-CN"/>
              <a:t>)</a:t>
            </a:r>
            <a:r>
              <a:rPr lang="en-US" altLang="zh-CN">
                <a:sym typeface="Symbol" panose="05050102010706020507" pitchFamily="18" charset="2"/>
              </a:rPr>
              <a:t></a:t>
            </a:r>
            <a:r>
              <a:rPr lang="en-US" altLang="zh-CN"/>
              <a:t>(</a:t>
            </a:r>
            <a:r>
              <a:rPr lang="en-US" altLang="zh-CN" i="1"/>
              <a:t>G</a:t>
            </a:r>
            <a:r>
              <a:rPr lang="en-US" altLang="zh-CN"/>
              <a:t>)</a:t>
            </a:r>
          </a:p>
          <a:p>
            <a:pPr eaLnBrk="1" hangingPunct="1"/>
            <a:r>
              <a:rPr lang="zh-CN" altLang="en-US"/>
              <a:t>请分别画出一个</a:t>
            </a:r>
            <a:r>
              <a:rPr lang="zh-CN" altLang="en-US">
                <a:sym typeface="Symbol" panose="05050102010706020507" pitchFamily="18" charset="2"/>
              </a:rPr>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zh-CN" altLang="en-US">
                <a:sym typeface="Symbol" panose="05050102010706020507" pitchFamily="18" charset="2"/>
              </a:rPr>
              <a:t>、</a:t>
            </a:r>
            <a:r>
              <a:rPr lang="en-US" altLang="zh-CN">
                <a:sym typeface="Symbol" panose="05050102010706020507" pitchFamily="18" charset="2"/>
              </a:rPr>
              <a:t> </a:t>
            </a:r>
            <a:r>
              <a:rPr lang="zh-CN" altLang="en-US">
                <a:sym typeface="Symbol" panose="05050102010706020507" pitchFamily="18" charset="2"/>
              </a:rPr>
              <a:t></a:t>
            </a:r>
            <a:r>
              <a:rPr lang="en-US" altLang="zh-CN"/>
              <a:t>&lt;</a:t>
            </a:r>
            <a:r>
              <a:rPr lang="en-US" altLang="zh-CN">
                <a:sym typeface="Symbol" panose="05050102010706020507" pitchFamily="18" charset="2"/>
              </a:rPr>
              <a:t></a:t>
            </a:r>
            <a:r>
              <a:rPr lang="en-US" altLang="zh-CN"/>
              <a:t>&lt;</a:t>
            </a:r>
            <a:r>
              <a:rPr lang="en-US" altLang="zh-CN">
                <a:sym typeface="Symbol" panose="05050102010706020507" pitchFamily="18" charset="2"/>
              </a:rPr>
              <a:t></a:t>
            </a:r>
            <a:r>
              <a:rPr lang="zh-CN" altLang="en-US"/>
              <a:t>的无向简单图</a:t>
            </a:r>
          </a:p>
        </p:txBody>
      </p:sp>
      <p:sp>
        <p:nvSpPr>
          <p:cNvPr id="66564" name="灯片编号占位符 3">
            <a:extLst>
              <a:ext uri="{FF2B5EF4-FFF2-40B4-BE49-F238E27FC236}">
                <a16:creationId xmlns:a16="http://schemas.microsoft.com/office/drawing/2014/main" id="{AE109EAF-8E88-44FC-95FB-62E229760B74}"/>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B52783AA-D0BA-46E8-92F6-AF747C592B38}"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31</a:t>
            </a:fld>
            <a:endParaRPr lang="en-US" altLang="zh-CN" sz="1400" b="0">
              <a:latin typeface="Times New Roman" panose="02020603050405020304" pitchFamily="18" charset="0"/>
              <a:ea typeface="楷体" panose="02010609060101010101" pitchFamily="49" charset="-122"/>
            </a:endParaRPr>
          </a:p>
        </p:txBody>
      </p:sp>
      <p:pic>
        <p:nvPicPr>
          <p:cNvPr id="6" name="图片 5">
            <a:extLst>
              <a:ext uri="{FF2B5EF4-FFF2-40B4-BE49-F238E27FC236}">
                <a16:creationId xmlns:a16="http://schemas.microsoft.com/office/drawing/2014/main" id="{B3F8E662-07E5-41A5-901F-277FCA6B7F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550" y="4835525"/>
            <a:ext cx="6843713"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id="{935F0E3F-2228-4D85-849D-047637913EBA}"/>
              </a:ext>
            </a:extLst>
          </p:cNvPr>
          <p:cNvSpPr txBox="1">
            <a:spLocks noChangeArrowheads="1"/>
          </p:cNvSpPr>
          <p:nvPr/>
        </p:nvSpPr>
        <p:spPr bwMode="auto">
          <a:xfrm>
            <a:off x="550863" y="2108200"/>
            <a:ext cx="11031537" cy="271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spcBef>
                <a:spcPct val="0"/>
              </a:spcBef>
              <a:buClrTx/>
              <a:buFontTx/>
              <a:buNone/>
            </a:pPr>
            <a:r>
              <a:rPr lang="en-US" altLang="zh-CN">
                <a:latin typeface="Times New Roman" panose="02020603050405020304" pitchFamily="18" charset="0"/>
                <a:ea typeface="楷体" panose="02010609060101010101" pitchFamily="49" charset="-122"/>
              </a:rPr>
              <a:t>1</a:t>
            </a:r>
            <a:r>
              <a:rPr lang="zh-CN" altLang="en-US">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阶无向完全图</a:t>
            </a:r>
            <a:r>
              <a:rPr lang="en-US" altLang="zh-CN" i="1">
                <a:latin typeface="Times New Roman" panose="02020603050405020304" pitchFamily="18" charset="0"/>
                <a:ea typeface="楷体" panose="02010609060101010101" pitchFamily="49" charset="-122"/>
              </a:rPr>
              <a:t>K</a:t>
            </a:r>
            <a:r>
              <a:rPr lang="en-US" altLang="zh-CN" baseline="-25000">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和</a:t>
            </a:r>
            <a:r>
              <a:rPr lang="en-US" altLang="zh-CN">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阶零图</a:t>
            </a:r>
            <a:r>
              <a:rPr lang="en-US" altLang="zh-CN" i="1">
                <a:latin typeface="Times New Roman" panose="02020603050405020304" pitchFamily="18" charset="0"/>
                <a:ea typeface="楷体" panose="02010609060101010101" pitchFamily="49" charset="-122"/>
              </a:rPr>
              <a:t>N</a:t>
            </a:r>
            <a:r>
              <a:rPr lang="en-US" altLang="zh-CN" baseline="-25000">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都满足要求。 </a:t>
            </a:r>
          </a:p>
          <a:p>
            <a:pPr eaLnBrk="1" hangingPunct="1">
              <a:lnSpc>
                <a:spcPct val="120000"/>
              </a:lnSpc>
              <a:spcBef>
                <a:spcPct val="0"/>
              </a:spcBef>
              <a:buClrTx/>
              <a:buFontTx/>
              <a:buNone/>
            </a:pPr>
            <a:r>
              <a:rPr lang="en-US" altLang="zh-CN">
                <a:latin typeface="Times New Roman" panose="02020603050405020304" pitchFamily="18" charset="0"/>
                <a:ea typeface="楷体" panose="02010609060101010101" pitchFamily="49" charset="-122"/>
              </a:rPr>
              <a:t>2</a:t>
            </a:r>
            <a:r>
              <a:rPr lang="zh-CN" altLang="en-US">
                <a:latin typeface="Times New Roman" panose="02020603050405020304" pitchFamily="18" charset="0"/>
                <a:ea typeface="楷体" panose="02010609060101010101" pitchFamily="49" charset="-122"/>
              </a:rPr>
              <a:t>）在两个</a:t>
            </a:r>
            <a:r>
              <a:rPr lang="en-US" altLang="zh-CN" i="1">
                <a:latin typeface="Times New Roman" panose="02020603050405020304" pitchFamily="18" charset="0"/>
                <a:ea typeface="楷体" panose="02010609060101010101" pitchFamily="49" charset="-122"/>
              </a:rPr>
              <a:t>K</a:t>
            </a:r>
            <a:r>
              <a:rPr lang="en-US" altLang="zh-CN" baseline="-25000">
                <a:latin typeface="Times New Roman" panose="02020603050405020304" pitchFamily="18" charset="0"/>
                <a:ea typeface="楷体" panose="02010609060101010101" pitchFamily="49" charset="-122"/>
              </a:rPr>
              <a:t>n </a:t>
            </a:r>
            <a:r>
              <a:rPr lang="zh-CN" altLang="en-US">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rPr>
              <a:t>n≥4</a:t>
            </a:r>
            <a:r>
              <a:rPr lang="zh-CN" altLang="en-US">
                <a:latin typeface="Times New Roman" panose="02020603050405020304" pitchFamily="18" charset="0"/>
                <a:ea typeface="楷体" panose="02010609060101010101" pitchFamily="49" charset="-122"/>
              </a:rPr>
              <a:t>）之间放置一个顶点</a:t>
            </a:r>
            <a:r>
              <a:rPr lang="en-US" altLang="zh-CN" i="1">
                <a:latin typeface="Times New Roman" panose="02020603050405020304" pitchFamily="18" charset="0"/>
                <a:ea typeface="楷体" panose="02010609060101010101" pitchFamily="49" charset="-122"/>
              </a:rPr>
              <a:t>v</a:t>
            </a:r>
            <a:r>
              <a:rPr lang="zh-CN" altLang="en-US">
                <a:latin typeface="Times New Roman" panose="02020603050405020304" pitchFamily="18" charset="0"/>
                <a:ea typeface="楷体" panose="02010609060101010101" pitchFamily="49" charset="-122"/>
              </a:rPr>
              <a:t>，使</a:t>
            </a:r>
            <a:r>
              <a:rPr lang="en-US" altLang="zh-CN" i="1">
                <a:latin typeface="Times New Roman" panose="02020603050405020304" pitchFamily="18" charset="0"/>
                <a:ea typeface="楷体" panose="02010609060101010101" pitchFamily="49" charset="-122"/>
              </a:rPr>
              <a:t>v</a:t>
            </a:r>
            <a:r>
              <a:rPr lang="zh-CN" altLang="en-US">
                <a:latin typeface="Times New Roman" panose="02020603050405020304" pitchFamily="18" charset="0"/>
                <a:ea typeface="楷体" panose="02010609060101010101" pitchFamily="49" charset="-122"/>
              </a:rPr>
              <a:t>与两个</a:t>
            </a:r>
            <a:r>
              <a:rPr lang="en-US" altLang="zh-CN" i="1">
                <a:latin typeface="Times New Roman" panose="02020603050405020304" pitchFamily="18" charset="0"/>
                <a:ea typeface="楷体" panose="02010609060101010101" pitchFamily="49" charset="-122"/>
              </a:rPr>
              <a:t>K</a:t>
            </a:r>
            <a:r>
              <a:rPr lang="en-US" altLang="zh-CN" baseline="-25000">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中的每一个的任意两个不同的顶点相邻，所得简单图满足要求。因为这样的图中有一个割点，所以点连通度为</a:t>
            </a:r>
            <a:r>
              <a:rPr lang="en-US" altLang="zh-CN">
                <a:latin typeface="Times New Roman" panose="02020603050405020304" pitchFamily="18" charset="0"/>
                <a:ea typeface="楷体" panose="02010609060101010101" pitchFamily="49" charset="-122"/>
              </a:rPr>
              <a:t>1</a:t>
            </a:r>
            <a:r>
              <a:rPr lang="zh-CN" altLang="en-US">
                <a:latin typeface="Times New Roman" panose="02020603050405020304" pitchFamily="18" charset="0"/>
                <a:ea typeface="楷体" panose="02010609060101010101" pitchFamily="49" charset="-122"/>
              </a:rPr>
              <a:t>，又因为无桥，而有两条边组成的边割集，所以边连通度为</a:t>
            </a:r>
            <a:r>
              <a:rPr lang="en-US" altLang="zh-CN">
                <a:latin typeface="Times New Roman" panose="02020603050405020304" pitchFamily="18" charset="0"/>
                <a:ea typeface="楷体" panose="02010609060101010101" pitchFamily="49" charset="-122"/>
              </a:rPr>
              <a:t>2</a:t>
            </a:r>
            <a:r>
              <a:rPr lang="zh-CN" altLang="en-US">
                <a:latin typeface="Times New Roman" panose="02020603050405020304" pitchFamily="18" charset="0"/>
                <a:ea typeface="楷体" panose="02010609060101010101" pitchFamily="49" charset="-122"/>
              </a:rPr>
              <a:t>，当</a:t>
            </a:r>
            <a:r>
              <a:rPr lang="en-US" altLang="zh-CN">
                <a:latin typeface="Times New Roman" panose="02020603050405020304" pitchFamily="18" charset="0"/>
                <a:ea typeface="楷体" panose="02010609060101010101" pitchFamily="49" charset="-122"/>
              </a:rPr>
              <a:t>n=4</a:t>
            </a:r>
            <a:r>
              <a:rPr lang="zh-CN" altLang="en-US">
                <a:latin typeface="Times New Roman" panose="02020603050405020304" pitchFamily="18" charset="0"/>
                <a:ea typeface="楷体" panose="02010609060101010101" pitchFamily="49" charset="-122"/>
              </a:rPr>
              <a:t>时，</a:t>
            </a:r>
            <a:r>
              <a:rPr lang="en-US" altLang="zh-CN">
                <a:latin typeface="Times New Roman" panose="02020603050405020304" pitchFamily="18" charset="0"/>
                <a:ea typeface="楷体" panose="02010609060101010101" pitchFamily="49" charset="-122"/>
              </a:rPr>
              <a:t>δ=3</a:t>
            </a:r>
            <a:r>
              <a:rPr lang="zh-CN" altLang="en-US">
                <a:latin typeface="Times New Roman" panose="02020603050405020304" pitchFamily="18" charset="0"/>
                <a:ea typeface="楷体" panose="02010609060101010101" pitchFamily="49" charset="-122"/>
              </a:rPr>
              <a:t>，当</a:t>
            </a:r>
            <a:r>
              <a:rPr lang="en-US" altLang="zh-CN">
                <a:latin typeface="Times New Roman" panose="02020603050405020304" pitchFamily="18" charset="0"/>
                <a:ea typeface="楷体" panose="02010609060101010101" pitchFamily="49" charset="-122"/>
              </a:rPr>
              <a:t>n≥5</a:t>
            </a:r>
            <a:r>
              <a:rPr lang="zh-CN" altLang="en-US">
                <a:latin typeface="Times New Roman" panose="02020603050405020304" pitchFamily="18" charset="0"/>
                <a:ea typeface="楷体" panose="02010609060101010101" pitchFamily="49" charset="-122"/>
              </a:rPr>
              <a:t>时，</a:t>
            </a:r>
            <a:r>
              <a:rPr lang="en-US" altLang="zh-CN">
                <a:latin typeface="Times New Roman" panose="02020603050405020304" pitchFamily="18" charset="0"/>
                <a:ea typeface="楷体" panose="02010609060101010101" pitchFamily="49" charset="-122"/>
              </a:rPr>
              <a:t>δ=4. </a:t>
            </a:r>
            <a:r>
              <a:rPr lang="zh-CN" altLang="en-US">
                <a:latin typeface="Times New Roman" panose="02020603050405020304" pitchFamily="18" charset="0"/>
                <a:ea typeface="楷体" panose="02010609060101010101" pitchFamily="49" charset="-122"/>
              </a:rPr>
              <a:t>下图中，给出了</a:t>
            </a:r>
            <a:r>
              <a:rPr lang="en-US" altLang="zh-CN">
                <a:latin typeface="Times New Roman" panose="02020603050405020304" pitchFamily="18" charset="0"/>
                <a:ea typeface="楷体" panose="02010609060101010101" pitchFamily="49" charset="-122"/>
              </a:rPr>
              <a:t>n=4</a:t>
            </a:r>
            <a:r>
              <a:rPr lang="zh-CN" altLang="en-US">
                <a:latin typeface="Times New Roman" panose="02020603050405020304" pitchFamily="18" charset="0"/>
                <a:ea typeface="楷体" panose="02010609060101010101" pitchFamily="49" charset="-122"/>
              </a:rPr>
              <a:t>和</a:t>
            </a:r>
            <a:r>
              <a:rPr lang="en-US" altLang="zh-CN">
                <a:latin typeface="Times New Roman" panose="02020603050405020304" pitchFamily="18" charset="0"/>
                <a:ea typeface="楷体" panose="02010609060101010101" pitchFamily="49" charset="-122"/>
              </a:rPr>
              <a:t>n=5</a:t>
            </a:r>
            <a:r>
              <a:rPr lang="zh-CN" altLang="en-US">
                <a:latin typeface="Times New Roman" panose="02020603050405020304" pitchFamily="18" charset="0"/>
                <a:ea typeface="楷体" panose="02010609060101010101" pitchFamily="49" charset="-122"/>
              </a:rPr>
              <a:t>的情况。 </a:t>
            </a:r>
          </a:p>
          <a:p>
            <a:pPr>
              <a:lnSpc>
                <a:spcPct val="120000"/>
              </a:lnSpc>
              <a:spcBef>
                <a:spcPct val="0"/>
              </a:spcBef>
              <a:buClrTx/>
              <a:buFontTx/>
              <a:buNone/>
            </a:pPr>
            <a:endParaRPr lang="zh-CN" altLang="en-US">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9">
            <a:extLst>
              <a:ext uri="{FF2B5EF4-FFF2-40B4-BE49-F238E27FC236}">
                <a16:creationId xmlns:a16="http://schemas.microsoft.com/office/drawing/2014/main" id="{8DB4FEA6-8ADA-4944-9D6F-A7A9BC1009DD}"/>
              </a:ext>
            </a:extLst>
          </p:cNvPr>
          <p:cNvSpPr>
            <a:spLocks noGrp="1" noChangeArrowheads="1"/>
          </p:cNvSpPr>
          <p:nvPr>
            <p:ph type="title"/>
          </p:nvPr>
        </p:nvSpPr>
        <p:spPr/>
        <p:txBody>
          <a:bodyPr/>
          <a:lstStyle/>
          <a:p>
            <a:pPr eaLnBrk="1" hangingPunct="1"/>
            <a:r>
              <a:rPr lang="zh-CN" altLang="en-US"/>
              <a:t>有向图的连通性</a:t>
            </a:r>
          </a:p>
        </p:txBody>
      </p:sp>
      <p:sp>
        <p:nvSpPr>
          <p:cNvPr id="67587" name="Rectangle 10">
            <a:extLst>
              <a:ext uri="{FF2B5EF4-FFF2-40B4-BE49-F238E27FC236}">
                <a16:creationId xmlns:a16="http://schemas.microsoft.com/office/drawing/2014/main" id="{CCB88838-2FA7-4D22-91ED-C66217E05B91}"/>
              </a:ext>
            </a:extLst>
          </p:cNvPr>
          <p:cNvSpPr>
            <a:spLocks noGrp="1" noChangeArrowheads="1"/>
          </p:cNvSpPr>
          <p:nvPr>
            <p:ph idx="1"/>
          </p:nvPr>
        </p:nvSpPr>
        <p:spPr>
          <a:xfrm>
            <a:off x="407988" y="1125538"/>
            <a:ext cx="11017250" cy="5119687"/>
          </a:xfrm>
        </p:spPr>
        <p:txBody>
          <a:bodyPr/>
          <a:lstStyle/>
          <a:p>
            <a:pPr eaLnBrk="1" hangingPunct="1"/>
            <a:r>
              <a:rPr lang="zh-CN" altLang="en-US">
                <a:solidFill>
                  <a:srgbClr val="A50021"/>
                </a:solidFill>
              </a:rPr>
              <a:t>定义</a:t>
            </a:r>
            <a:r>
              <a:rPr lang="en-US" altLang="zh-CN">
                <a:solidFill>
                  <a:srgbClr val="A50021"/>
                </a:solidFill>
              </a:rPr>
              <a:t>14.20</a:t>
            </a:r>
            <a:r>
              <a:rPr lang="en-US" altLang="zh-CN"/>
              <a:t>  </a:t>
            </a:r>
            <a:r>
              <a:rPr lang="en-US" altLang="zh-CN" i="1"/>
              <a:t>D</a:t>
            </a:r>
            <a:r>
              <a:rPr lang="en-US" altLang="zh-CN"/>
              <a:t>=&lt;</a:t>
            </a:r>
            <a:r>
              <a:rPr lang="en-US" altLang="zh-CN" i="1"/>
              <a:t>V</a:t>
            </a:r>
            <a:r>
              <a:rPr lang="en-US" altLang="zh-CN"/>
              <a:t>,</a:t>
            </a:r>
            <a:r>
              <a:rPr lang="en-US" altLang="zh-CN" i="1"/>
              <a:t>E</a:t>
            </a:r>
            <a:r>
              <a:rPr lang="en-US" altLang="zh-CN"/>
              <a:t>&gt;</a:t>
            </a:r>
            <a:r>
              <a:rPr lang="zh-CN" altLang="en-US"/>
              <a:t>为有向图</a:t>
            </a:r>
            <a:endParaRPr lang="zh-CN" altLang="en-US" i="1"/>
          </a:p>
          <a:p>
            <a:pPr eaLnBrk="1" hangingPunct="1"/>
            <a:r>
              <a:rPr lang="zh-CN" altLang="en-US" i="1"/>
              <a:t>     </a:t>
            </a:r>
            <a:r>
              <a:rPr lang="en-US" altLang="zh-CN" i="1"/>
              <a:t>v</a:t>
            </a:r>
            <a:r>
              <a:rPr lang="en-US" altLang="zh-CN" i="1" baseline="-25000"/>
              <a:t>i </a:t>
            </a:r>
            <a:r>
              <a:rPr lang="en-US" altLang="zh-CN">
                <a:sym typeface="Symbol" panose="05050102010706020507" pitchFamily="18" charset="2"/>
              </a:rPr>
              <a:t> </a:t>
            </a:r>
            <a:r>
              <a:rPr lang="en-US" altLang="zh-CN" i="1"/>
              <a:t>v</a:t>
            </a:r>
            <a:r>
              <a:rPr lang="en-US" altLang="zh-CN" i="1" baseline="-25000"/>
              <a:t>j</a:t>
            </a:r>
            <a:r>
              <a:rPr lang="zh-CN" altLang="en-US"/>
              <a:t>（</a:t>
            </a:r>
            <a:r>
              <a:rPr lang="en-US" altLang="zh-CN" i="1">
                <a:solidFill>
                  <a:srgbClr val="A50021"/>
                </a:solidFill>
              </a:rPr>
              <a:t>v</a:t>
            </a:r>
            <a:r>
              <a:rPr lang="en-US" altLang="zh-CN" i="1" baseline="-25000">
                <a:solidFill>
                  <a:srgbClr val="A50021"/>
                </a:solidFill>
              </a:rPr>
              <a:t>i </a:t>
            </a:r>
            <a:r>
              <a:rPr lang="zh-CN" altLang="en-US">
                <a:solidFill>
                  <a:srgbClr val="A50021"/>
                </a:solidFill>
              </a:rPr>
              <a:t>可达 </a:t>
            </a:r>
            <a:r>
              <a:rPr lang="en-US" altLang="zh-CN" i="1">
                <a:solidFill>
                  <a:srgbClr val="A50021"/>
                </a:solidFill>
              </a:rPr>
              <a:t>v</a:t>
            </a:r>
            <a:r>
              <a:rPr lang="en-US" altLang="zh-CN" i="1" baseline="-25000">
                <a:solidFill>
                  <a:srgbClr val="A50021"/>
                </a:solidFill>
              </a:rPr>
              <a:t>j</a:t>
            </a:r>
            <a:r>
              <a:rPr lang="zh-CN" altLang="en-US"/>
              <a:t>）</a:t>
            </a:r>
            <a:r>
              <a:rPr lang="en-US" altLang="zh-CN"/>
              <a:t>——</a:t>
            </a:r>
            <a:r>
              <a:rPr lang="en-US" altLang="zh-CN" i="1"/>
              <a:t>v</a:t>
            </a:r>
            <a:r>
              <a:rPr lang="en-US" altLang="zh-CN" i="1" baseline="-25000"/>
              <a:t>i </a:t>
            </a:r>
            <a:r>
              <a:rPr lang="zh-CN" altLang="en-US"/>
              <a:t>到</a:t>
            </a:r>
            <a:r>
              <a:rPr lang="en-US" altLang="zh-CN" i="1"/>
              <a:t>v</a:t>
            </a:r>
            <a:r>
              <a:rPr lang="en-US" altLang="zh-CN" i="1" baseline="-25000"/>
              <a:t>j </a:t>
            </a:r>
            <a:r>
              <a:rPr lang="zh-CN" altLang="en-US"/>
              <a:t>有通路</a:t>
            </a:r>
            <a:endParaRPr lang="zh-CN" altLang="en-US" i="1"/>
          </a:p>
          <a:p>
            <a:pPr eaLnBrk="1" hangingPunct="1"/>
            <a:r>
              <a:rPr lang="zh-CN" altLang="en-US" i="1"/>
              <a:t>     </a:t>
            </a:r>
            <a:r>
              <a:rPr lang="en-US" altLang="zh-CN" i="1"/>
              <a:t>v</a:t>
            </a:r>
            <a:r>
              <a:rPr lang="en-US" altLang="zh-CN" i="1" baseline="-25000"/>
              <a:t>i </a:t>
            </a:r>
            <a:r>
              <a:rPr lang="en-US" altLang="zh-CN">
                <a:sym typeface="Symbol" panose="05050102010706020507" pitchFamily="18" charset="2"/>
              </a:rPr>
              <a:t> </a:t>
            </a:r>
            <a:r>
              <a:rPr lang="en-US" altLang="zh-CN" i="1"/>
              <a:t>v</a:t>
            </a:r>
            <a:r>
              <a:rPr lang="en-US" altLang="zh-CN" i="1" baseline="-25000"/>
              <a:t>j</a:t>
            </a:r>
            <a:r>
              <a:rPr lang="zh-CN" altLang="en-US"/>
              <a:t>（</a:t>
            </a:r>
            <a:r>
              <a:rPr lang="en-US" altLang="zh-CN" i="1"/>
              <a:t>v</a:t>
            </a:r>
            <a:r>
              <a:rPr lang="en-US" altLang="zh-CN" i="1" baseline="-25000"/>
              <a:t>i </a:t>
            </a:r>
            <a:r>
              <a:rPr lang="zh-CN" altLang="en-US"/>
              <a:t>与</a:t>
            </a:r>
            <a:r>
              <a:rPr lang="en-US" altLang="zh-CN" i="1"/>
              <a:t>v</a:t>
            </a:r>
            <a:r>
              <a:rPr lang="en-US" altLang="zh-CN" i="1" baseline="-25000"/>
              <a:t>j </a:t>
            </a:r>
            <a:r>
              <a:rPr lang="zh-CN" altLang="en-US"/>
              <a:t>相互可达）</a:t>
            </a:r>
          </a:p>
          <a:p>
            <a:pPr eaLnBrk="1" hangingPunct="1">
              <a:spcBef>
                <a:spcPct val="50000"/>
              </a:spcBef>
            </a:pPr>
            <a:r>
              <a:rPr lang="zh-CN" altLang="en-US"/>
              <a:t>性质</a:t>
            </a:r>
          </a:p>
          <a:p>
            <a:pPr eaLnBrk="1" hangingPunct="1"/>
            <a:r>
              <a:rPr lang="zh-CN" altLang="en-US"/>
              <a:t>     </a:t>
            </a:r>
            <a:r>
              <a:rPr lang="zh-CN" altLang="en-US">
                <a:sym typeface="Symbol" panose="05050102010706020507" pitchFamily="18" charset="2"/>
              </a:rPr>
              <a:t> </a:t>
            </a:r>
            <a:r>
              <a:rPr lang="zh-CN" altLang="en-US"/>
              <a:t>具有自反性</a:t>
            </a:r>
            <a:r>
              <a:rPr lang="en-US" altLang="zh-CN"/>
              <a:t>(</a:t>
            </a:r>
            <a:r>
              <a:rPr lang="en-US" altLang="zh-CN" i="1"/>
              <a:t>v</a:t>
            </a:r>
            <a:r>
              <a:rPr lang="en-US" altLang="zh-CN" i="1" baseline="-25000"/>
              <a:t>i </a:t>
            </a:r>
            <a:r>
              <a:rPr lang="en-US" altLang="zh-CN">
                <a:sym typeface="Symbol" panose="05050102010706020507" pitchFamily="18" charset="2"/>
              </a:rPr>
              <a:t> </a:t>
            </a:r>
            <a:r>
              <a:rPr lang="en-US" altLang="zh-CN" i="1"/>
              <a:t>v</a:t>
            </a:r>
            <a:r>
              <a:rPr lang="en-US" altLang="zh-CN" i="1" baseline="-25000"/>
              <a:t>i</a:t>
            </a:r>
            <a:r>
              <a:rPr lang="en-US" altLang="zh-CN"/>
              <a:t>)</a:t>
            </a:r>
            <a:r>
              <a:rPr lang="zh-CN" altLang="en-US"/>
              <a:t>、传递性</a:t>
            </a:r>
          </a:p>
          <a:p>
            <a:pPr eaLnBrk="1" hangingPunct="1"/>
            <a:r>
              <a:rPr lang="zh-CN" altLang="en-US"/>
              <a:t>     </a:t>
            </a:r>
            <a:r>
              <a:rPr lang="zh-CN" altLang="en-US">
                <a:sym typeface="Symbol" panose="05050102010706020507" pitchFamily="18" charset="2"/>
              </a:rPr>
              <a:t> </a:t>
            </a:r>
            <a:r>
              <a:rPr lang="zh-CN" altLang="en-US"/>
              <a:t>具有自反性、对称性、传递性 </a:t>
            </a:r>
          </a:p>
          <a:p>
            <a:pPr eaLnBrk="1" hangingPunct="1">
              <a:spcBef>
                <a:spcPct val="60000"/>
              </a:spcBef>
            </a:pPr>
            <a:r>
              <a:rPr lang="en-US" altLang="zh-CN" i="1"/>
              <a:t>v</a:t>
            </a:r>
            <a:r>
              <a:rPr lang="en-US" altLang="zh-CN" i="1" baseline="-25000"/>
              <a:t>i </a:t>
            </a:r>
            <a:r>
              <a:rPr lang="zh-CN" altLang="en-US"/>
              <a:t>到</a:t>
            </a:r>
            <a:r>
              <a:rPr lang="en-US" altLang="zh-CN" i="1"/>
              <a:t>v</a:t>
            </a:r>
            <a:r>
              <a:rPr lang="en-US" altLang="zh-CN" i="1" baseline="-25000"/>
              <a:t>j </a:t>
            </a:r>
            <a:r>
              <a:rPr lang="zh-CN" altLang="en-US"/>
              <a:t>的短程线与距离</a:t>
            </a:r>
          </a:p>
          <a:p>
            <a:pPr eaLnBrk="1" hangingPunct="1"/>
            <a:r>
              <a:rPr lang="zh-CN" altLang="en-US"/>
              <a:t>类似于无向图中，只需注意距离表示法的不同</a:t>
            </a:r>
            <a:r>
              <a:rPr lang="en-US" altLang="zh-CN"/>
              <a:t>(</a:t>
            </a:r>
            <a:r>
              <a:rPr lang="zh-CN" altLang="en-US"/>
              <a:t>无向图中</a:t>
            </a:r>
            <a:r>
              <a:rPr lang="en-US" altLang="zh-CN" i="1"/>
              <a:t>d</a:t>
            </a:r>
            <a:r>
              <a:rPr lang="en-US" altLang="zh-CN"/>
              <a:t>(</a:t>
            </a:r>
            <a:r>
              <a:rPr lang="en-US" altLang="zh-CN" i="1"/>
              <a:t>v</a:t>
            </a:r>
            <a:r>
              <a:rPr lang="en-US" altLang="zh-CN" i="1" baseline="-25000"/>
              <a:t>i</a:t>
            </a:r>
            <a:r>
              <a:rPr lang="en-US" altLang="zh-CN"/>
              <a:t>,</a:t>
            </a:r>
            <a:r>
              <a:rPr lang="en-US" altLang="zh-CN" i="1"/>
              <a:t>v</a:t>
            </a:r>
            <a:r>
              <a:rPr lang="en-US" altLang="zh-CN" i="1" baseline="-25000"/>
              <a:t>j</a:t>
            </a:r>
            <a:r>
              <a:rPr lang="en-US" altLang="zh-CN"/>
              <a:t>)</a:t>
            </a:r>
            <a:r>
              <a:rPr lang="zh-CN" altLang="en-US"/>
              <a:t>，有向图中</a:t>
            </a:r>
            <a:r>
              <a:rPr lang="en-US" altLang="zh-CN" i="1"/>
              <a:t>d</a:t>
            </a:r>
            <a:r>
              <a:rPr lang="en-US" altLang="zh-CN"/>
              <a:t>&lt;</a:t>
            </a:r>
            <a:r>
              <a:rPr lang="en-US" altLang="zh-CN" i="1"/>
              <a:t>v</a:t>
            </a:r>
            <a:r>
              <a:rPr lang="en-US" altLang="zh-CN" i="1" baseline="-25000"/>
              <a:t>i</a:t>
            </a:r>
            <a:r>
              <a:rPr lang="en-US" altLang="zh-CN"/>
              <a:t>,</a:t>
            </a:r>
            <a:r>
              <a:rPr lang="en-US" altLang="zh-CN" i="1"/>
              <a:t>v</a:t>
            </a:r>
            <a:r>
              <a:rPr lang="en-US" altLang="zh-CN" i="1" baseline="-25000"/>
              <a:t>j</a:t>
            </a:r>
            <a:r>
              <a:rPr lang="en-US" altLang="zh-CN"/>
              <a:t>&gt;) </a:t>
            </a:r>
            <a:r>
              <a:rPr lang="zh-CN" altLang="en-US"/>
              <a:t>及 </a:t>
            </a:r>
            <a:r>
              <a:rPr lang="en-US" altLang="zh-CN" i="1"/>
              <a:t>d</a:t>
            </a:r>
            <a:r>
              <a:rPr lang="en-US" altLang="zh-CN"/>
              <a:t>&lt;</a:t>
            </a:r>
            <a:r>
              <a:rPr lang="en-US" altLang="zh-CN" i="1"/>
              <a:t>v</a:t>
            </a:r>
            <a:r>
              <a:rPr lang="en-US" altLang="zh-CN" i="1" baseline="-25000"/>
              <a:t>i</a:t>
            </a:r>
            <a:r>
              <a:rPr lang="en-US" altLang="zh-CN"/>
              <a:t>,</a:t>
            </a:r>
            <a:r>
              <a:rPr lang="en-US" altLang="zh-CN" i="1"/>
              <a:t>v</a:t>
            </a:r>
            <a:r>
              <a:rPr lang="en-US" altLang="zh-CN" i="1" baseline="-25000"/>
              <a:t>j</a:t>
            </a:r>
            <a:r>
              <a:rPr lang="en-US" altLang="zh-CN"/>
              <a:t>&gt;</a:t>
            </a:r>
            <a:r>
              <a:rPr lang="zh-CN" altLang="en-US"/>
              <a:t>无对称性</a:t>
            </a:r>
          </a:p>
        </p:txBody>
      </p:sp>
      <p:sp>
        <p:nvSpPr>
          <p:cNvPr id="67588" name="灯片编号占位符 5">
            <a:extLst>
              <a:ext uri="{FF2B5EF4-FFF2-40B4-BE49-F238E27FC236}">
                <a16:creationId xmlns:a16="http://schemas.microsoft.com/office/drawing/2014/main" id="{9A2D641F-7562-4288-9E86-F1A1A46AAD9F}"/>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699EF253-E2F1-466D-992E-3C444D9187CB}" type="slidenum">
              <a:rPr lang="en-US" altLang="zh-CN" sz="1400" b="0" smtClean="0"/>
              <a:pPr>
                <a:spcBef>
                  <a:spcPct val="0"/>
                </a:spcBef>
                <a:buClrTx/>
                <a:buFontTx/>
                <a:buNone/>
              </a:pPr>
              <a:t>32</a:t>
            </a:fld>
            <a:endParaRPr lang="en-US" altLang="zh-CN" sz="1400" b="0"/>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64A60A38-B256-4BB6-A7FE-23BD0EF9E07B}"/>
              </a:ext>
            </a:extLst>
          </p:cNvPr>
          <p:cNvSpPr>
            <a:spLocks noGrp="1" noChangeArrowheads="1"/>
          </p:cNvSpPr>
          <p:nvPr>
            <p:ph type="title"/>
          </p:nvPr>
        </p:nvSpPr>
        <p:spPr/>
        <p:txBody>
          <a:bodyPr/>
          <a:lstStyle/>
          <a:p>
            <a:pPr eaLnBrk="1" hangingPunct="1"/>
            <a:r>
              <a:rPr lang="zh-CN" altLang="en-US"/>
              <a:t>有向图的连通性及分类</a:t>
            </a:r>
          </a:p>
        </p:txBody>
      </p:sp>
      <p:sp>
        <p:nvSpPr>
          <p:cNvPr id="69635" name="Rectangle 8">
            <a:extLst>
              <a:ext uri="{FF2B5EF4-FFF2-40B4-BE49-F238E27FC236}">
                <a16:creationId xmlns:a16="http://schemas.microsoft.com/office/drawing/2014/main" id="{33A82069-6120-46A9-A3BB-46C2849D9E78}"/>
              </a:ext>
            </a:extLst>
          </p:cNvPr>
          <p:cNvSpPr>
            <a:spLocks noGrp="1" noChangeArrowheads="1"/>
          </p:cNvSpPr>
          <p:nvPr>
            <p:ph idx="1"/>
          </p:nvPr>
        </p:nvSpPr>
        <p:spPr>
          <a:xfrm>
            <a:off x="609600" y="1196975"/>
            <a:ext cx="10742613" cy="5184775"/>
          </a:xfrm>
        </p:spPr>
        <p:txBody>
          <a:bodyPr/>
          <a:lstStyle/>
          <a:p>
            <a:pPr eaLnBrk="1" hangingPunct="1">
              <a:lnSpc>
                <a:spcPct val="150000"/>
              </a:lnSpc>
            </a:pPr>
            <a:r>
              <a:rPr lang="zh-CN" altLang="en-US">
                <a:solidFill>
                  <a:srgbClr val="A50021"/>
                </a:solidFill>
              </a:rPr>
              <a:t>定义</a:t>
            </a:r>
            <a:r>
              <a:rPr lang="en-US" altLang="zh-CN">
                <a:solidFill>
                  <a:srgbClr val="A50021"/>
                </a:solidFill>
              </a:rPr>
              <a:t>14.22</a:t>
            </a:r>
            <a:r>
              <a:rPr lang="en-US" altLang="zh-CN"/>
              <a:t>  </a:t>
            </a:r>
            <a:r>
              <a:rPr lang="en-US" altLang="zh-CN" i="1"/>
              <a:t>D</a:t>
            </a:r>
            <a:r>
              <a:rPr lang="en-US" altLang="zh-CN"/>
              <a:t>=&lt;</a:t>
            </a:r>
            <a:r>
              <a:rPr lang="en-US" altLang="zh-CN" i="1"/>
              <a:t>V</a:t>
            </a:r>
            <a:r>
              <a:rPr lang="en-US" altLang="zh-CN"/>
              <a:t>,</a:t>
            </a:r>
            <a:r>
              <a:rPr lang="en-US" altLang="zh-CN" i="1"/>
              <a:t>E</a:t>
            </a:r>
            <a:r>
              <a:rPr lang="en-US" altLang="zh-CN"/>
              <a:t>&gt;</a:t>
            </a:r>
            <a:r>
              <a:rPr lang="zh-CN" altLang="en-US"/>
              <a:t>为有向图</a:t>
            </a:r>
          </a:p>
          <a:p>
            <a:pPr eaLnBrk="1" hangingPunct="1">
              <a:lnSpc>
                <a:spcPct val="150000"/>
              </a:lnSpc>
            </a:pPr>
            <a:r>
              <a:rPr lang="zh-CN" altLang="en-US"/>
              <a:t>     </a:t>
            </a:r>
            <a:r>
              <a:rPr lang="en-US" altLang="zh-CN" i="1"/>
              <a:t>D</a:t>
            </a:r>
            <a:r>
              <a:rPr lang="zh-CN" altLang="en-US">
                <a:solidFill>
                  <a:srgbClr val="A50021"/>
                </a:solidFill>
              </a:rPr>
              <a:t>弱连通</a:t>
            </a:r>
            <a:r>
              <a:rPr lang="en-US" altLang="zh-CN"/>
              <a:t>(</a:t>
            </a:r>
            <a:r>
              <a:rPr lang="zh-CN" altLang="en-US"/>
              <a:t>连通</a:t>
            </a:r>
            <a:r>
              <a:rPr lang="en-US" altLang="zh-CN"/>
              <a:t>)——</a:t>
            </a:r>
            <a:r>
              <a:rPr lang="zh-CN" altLang="en-US"/>
              <a:t>基图为无向连通图</a:t>
            </a:r>
          </a:p>
          <a:p>
            <a:pPr eaLnBrk="1" hangingPunct="1">
              <a:lnSpc>
                <a:spcPct val="150000"/>
              </a:lnSpc>
            </a:pPr>
            <a:r>
              <a:rPr lang="zh-CN" altLang="en-US"/>
              <a:t>     </a:t>
            </a:r>
            <a:r>
              <a:rPr lang="en-US" altLang="zh-CN" i="1"/>
              <a:t>D</a:t>
            </a:r>
            <a:r>
              <a:rPr lang="zh-CN" altLang="en-US">
                <a:solidFill>
                  <a:srgbClr val="A50021"/>
                </a:solidFill>
              </a:rPr>
              <a:t>单向连通</a:t>
            </a:r>
            <a:r>
              <a:rPr lang="en-US" altLang="zh-CN"/>
              <a:t>——</a:t>
            </a:r>
            <a:r>
              <a:rPr lang="en-US" altLang="zh-CN">
                <a:sym typeface="Symbol" panose="05050102010706020507" pitchFamily="18" charset="2"/>
              </a:rPr>
              <a:t></a:t>
            </a:r>
            <a:r>
              <a:rPr lang="en-US" altLang="zh-CN" i="1"/>
              <a:t>v</a:t>
            </a:r>
            <a:r>
              <a:rPr lang="en-US" altLang="zh-CN" i="1" baseline="-25000"/>
              <a:t>i</a:t>
            </a:r>
            <a:r>
              <a:rPr lang="en-US" altLang="zh-CN"/>
              <a:t>,</a:t>
            </a:r>
            <a:r>
              <a:rPr lang="en-US" altLang="zh-CN" i="1"/>
              <a:t>v</a:t>
            </a:r>
            <a:r>
              <a:rPr lang="en-US" altLang="zh-CN" i="1" baseline="-25000"/>
              <a:t>j</a:t>
            </a:r>
            <a:r>
              <a:rPr lang="en-US" altLang="zh-CN">
                <a:sym typeface="Symbol" panose="05050102010706020507" pitchFamily="18" charset="2"/>
              </a:rPr>
              <a:t></a:t>
            </a:r>
            <a:r>
              <a:rPr lang="en-US" altLang="zh-CN" i="1"/>
              <a:t>V</a:t>
            </a:r>
            <a:r>
              <a:rPr lang="zh-CN" altLang="en-US"/>
              <a:t>，</a:t>
            </a:r>
            <a:r>
              <a:rPr lang="en-US" altLang="zh-CN" i="1"/>
              <a:t>v</a:t>
            </a:r>
            <a:r>
              <a:rPr lang="en-US" altLang="zh-CN" i="1" baseline="-25000"/>
              <a:t>i</a:t>
            </a:r>
            <a:r>
              <a:rPr lang="en-US" altLang="zh-CN">
                <a:sym typeface="Symbol" panose="05050102010706020507" pitchFamily="18" charset="2"/>
              </a:rPr>
              <a:t></a:t>
            </a:r>
            <a:r>
              <a:rPr lang="en-US" altLang="zh-CN" i="1"/>
              <a:t>v</a:t>
            </a:r>
            <a:r>
              <a:rPr lang="en-US" altLang="zh-CN" i="1" baseline="-25000"/>
              <a:t>j</a:t>
            </a:r>
            <a:r>
              <a:rPr lang="en-US" altLang="zh-CN" baseline="-25000"/>
              <a:t> </a:t>
            </a:r>
            <a:r>
              <a:rPr lang="zh-CN" altLang="en-US"/>
              <a:t>或 </a:t>
            </a:r>
            <a:r>
              <a:rPr lang="en-US" altLang="zh-CN" i="1"/>
              <a:t>v</a:t>
            </a:r>
            <a:r>
              <a:rPr lang="en-US" altLang="zh-CN" i="1" baseline="-25000"/>
              <a:t>j</a:t>
            </a:r>
            <a:r>
              <a:rPr lang="en-US" altLang="zh-CN">
                <a:sym typeface="Symbol" panose="05050102010706020507" pitchFamily="18" charset="2"/>
              </a:rPr>
              <a:t></a:t>
            </a:r>
            <a:r>
              <a:rPr lang="en-US" altLang="zh-CN" i="1"/>
              <a:t>v</a:t>
            </a:r>
            <a:r>
              <a:rPr lang="en-US" altLang="zh-CN" i="1" baseline="-25000"/>
              <a:t>i</a:t>
            </a:r>
            <a:r>
              <a:rPr lang="en-US" altLang="zh-CN" baseline="-25000"/>
              <a:t> </a:t>
            </a:r>
          </a:p>
          <a:p>
            <a:pPr eaLnBrk="1" hangingPunct="1">
              <a:lnSpc>
                <a:spcPct val="150000"/>
              </a:lnSpc>
            </a:pPr>
            <a:r>
              <a:rPr lang="en-US" altLang="zh-CN"/>
              <a:t>     </a:t>
            </a:r>
            <a:r>
              <a:rPr lang="en-US" altLang="zh-CN" i="1"/>
              <a:t>D</a:t>
            </a:r>
            <a:r>
              <a:rPr lang="zh-CN" altLang="en-US">
                <a:solidFill>
                  <a:srgbClr val="A50021"/>
                </a:solidFill>
              </a:rPr>
              <a:t>强连通</a:t>
            </a:r>
            <a:r>
              <a:rPr lang="en-US" altLang="zh-CN"/>
              <a:t>——</a:t>
            </a:r>
            <a:r>
              <a:rPr lang="en-US" altLang="zh-CN">
                <a:sym typeface="Symbol" panose="05050102010706020507" pitchFamily="18" charset="2"/>
              </a:rPr>
              <a:t></a:t>
            </a:r>
            <a:r>
              <a:rPr lang="en-US" altLang="zh-CN" i="1"/>
              <a:t>v</a:t>
            </a:r>
            <a:r>
              <a:rPr lang="en-US" altLang="zh-CN" i="1" baseline="-25000"/>
              <a:t>i</a:t>
            </a:r>
            <a:r>
              <a:rPr lang="en-US" altLang="zh-CN"/>
              <a:t>,</a:t>
            </a:r>
            <a:r>
              <a:rPr lang="en-US" altLang="zh-CN" i="1"/>
              <a:t>v</a:t>
            </a:r>
            <a:r>
              <a:rPr lang="en-US" altLang="zh-CN" i="1" baseline="-25000"/>
              <a:t>j</a:t>
            </a:r>
            <a:r>
              <a:rPr lang="en-US" altLang="zh-CN">
                <a:sym typeface="Symbol" panose="05050102010706020507" pitchFamily="18" charset="2"/>
              </a:rPr>
              <a:t></a:t>
            </a:r>
            <a:r>
              <a:rPr lang="en-US" altLang="zh-CN" i="1"/>
              <a:t>V</a:t>
            </a:r>
            <a:r>
              <a:rPr lang="zh-CN" altLang="en-US"/>
              <a:t>，</a:t>
            </a:r>
            <a:r>
              <a:rPr lang="en-US" altLang="zh-CN" i="1"/>
              <a:t>v</a:t>
            </a:r>
            <a:r>
              <a:rPr lang="en-US" altLang="zh-CN" i="1" baseline="-25000"/>
              <a:t>i</a:t>
            </a:r>
            <a:r>
              <a:rPr lang="en-US" altLang="zh-CN">
                <a:sym typeface="Symbol" panose="05050102010706020507" pitchFamily="18" charset="2"/>
              </a:rPr>
              <a:t></a:t>
            </a:r>
            <a:r>
              <a:rPr lang="en-US" altLang="zh-CN" i="1"/>
              <a:t>v</a:t>
            </a:r>
            <a:r>
              <a:rPr lang="en-US" altLang="zh-CN" i="1" baseline="-25000"/>
              <a:t>j</a:t>
            </a:r>
            <a:endParaRPr lang="en-US" altLang="zh-CN" baseline="-25000"/>
          </a:p>
          <a:p>
            <a:pPr eaLnBrk="1" hangingPunct="1">
              <a:lnSpc>
                <a:spcPct val="150000"/>
              </a:lnSpc>
              <a:spcBef>
                <a:spcPct val="50000"/>
              </a:spcBef>
            </a:pPr>
            <a:r>
              <a:rPr lang="zh-CN" altLang="en-US"/>
              <a:t>易知，强连通</a:t>
            </a:r>
            <a:r>
              <a:rPr lang="zh-CN" altLang="en-US">
                <a:sym typeface="Symbol" panose="05050102010706020507" pitchFamily="18" charset="2"/>
              </a:rPr>
              <a:t></a:t>
            </a:r>
            <a:r>
              <a:rPr lang="zh-CN" altLang="en-US"/>
              <a:t>单向连通</a:t>
            </a:r>
            <a:r>
              <a:rPr lang="zh-CN" altLang="en-US">
                <a:sym typeface="Symbol" panose="05050102010706020507" pitchFamily="18" charset="2"/>
              </a:rPr>
              <a:t></a:t>
            </a:r>
            <a:r>
              <a:rPr lang="zh-CN" altLang="en-US"/>
              <a:t>弱连通</a:t>
            </a:r>
          </a:p>
          <a:p>
            <a:pPr eaLnBrk="1" hangingPunct="1">
              <a:lnSpc>
                <a:spcPct val="150000"/>
              </a:lnSpc>
              <a:spcBef>
                <a:spcPct val="55000"/>
              </a:spcBef>
            </a:pPr>
            <a:r>
              <a:rPr lang="zh-CN" altLang="en-US"/>
              <a:t>判别法</a:t>
            </a:r>
          </a:p>
          <a:p>
            <a:pPr eaLnBrk="1" hangingPunct="1">
              <a:lnSpc>
                <a:spcPct val="150000"/>
              </a:lnSpc>
            </a:pPr>
            <a:r>
              <a:rPr lang="zh-CN" altLang="en-US">
                <a:solidFill>
                  <a:srgbClr val="A50021"/>
                </a:solidFill>
              </a:rPr>
              <a:t>定理</a:t>
            </a:r>
            <a:r>
              <a:rPr lang="en-US" altLang="zh-CN">
                <a:solidFill>
                  <a:srgbClr val="A50021"/>
                </a:solidFill>
              </a:rPr>
              <a:t>14.8</a:t>
            </a:r>
            <a:r>
              <a:rPr lang="en-US" altLang="zh-CN"/>
              <a:t>  </a:t>
            </a:r>
            <a:r>
              <a:rPr lang="en-US" altLang="zh-CN" i="1"/>
              <a:t>D</a:t>
            </a:r>
            <a:r>
              <a:rPr lang="zh-CN" altLang="en-US"/>
              <a:t>强连通当且仅当</a:t>
            </a:r>
            <a:r>
              <a:rPr lang="en-US" altLang="zh-CN" i="1"/>
              <a:t>D</a:t>
            </a:r>
            <a:r>
              <a:rPr lang="zh-CN" altLang="en-US"/>
              <a:t>中存在经过每个顶点至少一次的回路</a:t>
            </a:r>
          </a:p>
          <a:p>
            <a:pPr eaLnBrk="1" hangingPunct="1">
              <a:lnSpc>
                <a:spcPct val="150000"/>
              </a:lnSpc>
            </a:pPr>
            <a:r>
              <a:rPr lang="zh-CN" altLang="en-US">
                <a:solidFill>
                  <a:srgbClr val="A50021"/>
                </a:solidFill>
              </a:rPr>
              <a:t>定理</a:t>
            </a:r>
            <a:r>
              <a:rPr lang="en-US" altLang="zh-CN">
                <a:solidFill>
                  <a:srgbClr val="A50021"/>
                </a:solidFill>
              </a:rPr>
              <a:t>14.9</a:t>
            </a:r>
            <a:r>
              <a:rPr lang="en-US" altLang="zh-CN"/>
              <a:t>  </a:t>
            </a:r>
            <a:r>
              <a:rPr lang="en-US" altLang="zh-CN" i="1"/>
              <a:t>D</a:t>
            </a:r>
            <a:r>
              <a:rPr lang="zh-CN" altLang="en-US"/>
              <a:t>单向连通当且仅当</a:t>
            </a:r>
            <a:r>
              <a:rPr lang="en-US" altLang="zh-CN" i="1"/>
              <a:t>D</a:t>
            </a:r>
            <a:r>
              <a:rPr lang="zh-CN" altLang="en-US"/>
              <a:t>中存在经过每个顶点至少一次的通路</a:t>
            </a:r>
          </a:p>
        </p:txBody>
      </p:sp>
      <p:sp>
        <p:nvSpPr>
          <p:cNvPr id="69636" name="灯片编号占位符 5">
            <a:extLst>
              <a:ext uri="{FF2B5EF4-FFF2-40B4-BE49-F238E27FC236}">
                <a16:creationId xmlns:a16="http://schemas.microsoft.com/office/drawing/2014/main" id="{D5643ACC-16B2-4956-8841-19E25C9018C6}"/>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358F97D-8402-4A73-8AB4-F923A4C772AD}" type="slidenum">
              <a:rPr lang="en-US" altLang="zh-CN" sz="1400" b="0" smtClean="0"/>
              <a:pPr>
                <a:spcBef>
                  <a:spcPct val="0"/>
                </a:spcBef>
                <a:buClrTx/>
                <a:buFontTx/>
                <a:buNone/>
              </a:pPr>
              <a:t>33</a:t>
            </a:fld>
            <a:endParaRPr lang="en-US" altLang="zh-CN" sz="1400" b="0"/>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8">
            <a:extLst>
              <a:ext uri="{FF2B5EF4-FFF2-40B4-BE49-F238E27FC236}">
                <a16:creationId xmlns:a16="http://schemas.microsoft.com/office/drawing/2014/main" id="{1CECFCEF-17C7-4E86-9E81-C20360323AB4}"/>
              </a:ext>
            </a:extLst>
          </p:cNvPr>
          <p:cNvSpPr>
            <a:spLocks noGrp="1" noChangeArrowheads="1"/>
          </p:cNvSpPr>
          <p:nvPr>
            <p:ph type="title"/>
          </p:nvPr>
        </p:nvSpPr>
        <p:spPr/>
        <p:txBody>
          <a:bodyPr/>
          <a:lstStyle/>
          <a:p>
            <a:pPr eaLnBrk="1" hangingPunct="1"/>
            <a:r>
              <a:rPr lang="zh-CN" altLang="en-US"/>
              <a:t>二部图</a:t>
            </a:r>
          </a:p>
        </p:txBody>
      </p:sp>
      <p:sp>
        <p:nvSpPr>
          <p:cNvPr id="71683" name="Rectangle 9">
            <a:extLst>
              <a:ext uri="{FF2B5EF4-FFF2-40B4-BE49-F238E27FC236}">
                <a16:creationId xmlns:a16="http://schemas.microsoft.com/office/drawing/2014/main" id="{F2DD8383-946F-41A1-B818-3D8896FCD599}"/>
              </a:ext>
            </a:extLst>
          </p:cNvPr>
          <p:cNvSpPr>
            <a:spLocks noGrp="1" noChangeArrowheads="1"/>
          </p:cNvSpPr>
          <p:nvPr>
            <p:ph idx="1"/>
          </p:nvPr>
        </p:nvSpPr>
        <p:spPr>
          <a:xfrm>
            <a:off x="550863" y="1268413"/>
            <a:ext cx="11377612" cy="4525962"/>
          </a:xfrm>
        </p:spPr>
        <p:txBody>
          <a:bodyPr/>
          <a:lstStyle/>
          <a:p>
            <a:pPr marL="457200" indent="-457200" eaLnBrk="1" hangingPunct="1">
              <a:lnSpc>
                <a:spcPct val="150000"/>
              </a:lnSpc>
            </a:pPr>
            <a:r>
              <a:rPr lang="zh-CN" altLang="en-US">
                <a:solidFill>
                  <a:srgbClr val="A50021"/>
                </a:solidFill>
              </a:rPr>
              <a:t>定义</a:t>
            </a:r>
            <a:r>
              <a:rPr lang="en-US" altLang="zh-CN">
                <a:solidFill>
                  <a:srgbClr val="A50021"/>
                </a:solidFill>
              </a:rPr>
              <a:t>14.23</a:t>
            </a:r>
            <a:r>
              <a:rPr lang="en-US" altLang="zh-CN"/>
              <a:t>  </a:t>
            </a:r>
            <a:r>
              <a:rPr lang="zh-CN" altLang="en-US"/>
              <a:t>设 </a:t>
            </a:r>
            <a:r>
              <a:rPr lang="en-US" altLang="zh-CN" i="1"/>
              <a:t>G</a:t>
            </a:r>
            <a:r>
              <a:rPr lang="en-US" altLang="zh-CN"/>
              <a:t>=&lt;</a:t>
            </a:r>
            <a:r>
              <a:rPr lang="en-US" altLang="zh-CN" i="1"/>
              <a:t>V</a:t>
            </a:r>
            <a:r>
              <a:rPr lang="en-US" altLang="zh-CN"/>
              <a:t>,</a:t>
            </a:r>
            <a:r>
              <a:rPr lang="en-US" altLang="zh-CN" i="1"/>
              <a:t>E</a:t>
            </a:r>
            <a:r>
              <a:rPr lang="en-US" altLang="zh-CN"/>
              <a:t>&gt;</a:t>
            </a:r>
            <a:r>
              <a:rPr lang="zh-CN" altLang="en-US"/>
              <a:t>为一个无向图，若能将 </a:t>
            </a:r>
            <a:r>
              <a:rPr lang="en-US" altLang="zh-CN" i="1"/>
              <a:t>V</a:t>
            </a:r>
            <a:r>
              <a:rPr lang="zh-CN" altLang="en-US"/>
              <a:t>分成 </a:t>
            </a:r>
            <a:r>
              <a:rPr lang="en-US" altLang="zh-CN" i="1"/>
              <a:t>V</a:t>
            </a:r>
            <a:r>
              <a:rPr lang="en-US" altLang="zh-CN" baseline="-25000"/>
              <a:t>1</a:t>
            </a:r>
            <a:r>
              <a:rPr lang="zh-CN" altLang="en-US"/>
              <a:t>和</a:t>
            </a:r>
            <a:r>
              <a:rPr lang="en-US" altLang="zh-CN" i="1"/>
              <a:t>V</a:t>
            </a:r>
            <a:r>
              <a:rPr lang="en-US" altLang="zh-CN" baseline="-25000"/>
              <a:t>2</a:t>
            </a:r>
            <a:r>
              <a:rPr lang="en-US" altLang="zh-CN"/>
              <a:t>(</a:t>
            </a:r>
            <a:r>
              <a:rPr lang="en-US" altLang="zh-CN" i="1"/>
              <a:t>V</a:t>
            </a:r>
            <a:r>
              <a:rPr lang="en-US" altLang="zh-CN" baseline="-25000"/>
              <a:t>1</a:t>
            </a:r>
            <a:r>
              <a:rPr lang="en-US" altLang="zh-CN">
                <a:sym typeface="Symbol" panose="05050102010706020507" pitchFamily="18" charset="2"/>
              </a:rPr>
              <a:t></a:t>
            </a:r>
            <a:r>
              <a:rPr lang="en-US" altLang="zh-CN" i="1"/>
              <a:t>V</a:t>
            </a:r>
            <a:r>
              <a:rPr lang="en-US" altLang="zh-CN" baseline="-25000"/>
              <a:t>2</a:t>
            </a:r>
            <a:r>
              <a:rPr lang="en-US" altLang="zh-CN"/>
              <a:t>=</a:t>
            </a:r>
            <a:r>
              <a:rPr lang="en-US" altLang="zh-CN" i="1"/>
              <a:t>V</a:t>
            </a:r>
            <a:r>
              <a:rPr lang="zh-CN" altLang="en-US"/>
              <a:t>，</a:t>
            </a:r>
            <a:r>
              <a:rPr lang="en-US" altLang="zh-CN" i="1"/>
              <a:t>V</a:t>
            </a:r>
            <a:r>
              <a:rPr lang="en-US" altLang="zh-CN" baseline="-25000"/>
              <a:t>1</a:t>
            </a:r>
            <a:r>
              <a:rPr lang="en-US" altLang="zh-CN">
                <a:sym typeface="Symbol" panose="05050102010706020507" pitchFamily="18" charset="2"/>
              </a:rPr>
              <a:t></a:t>
            </a:r>
            <a:r>
              <a:rPr lang="en-US" altLang="zh-CN" i="1"/>
              <a:t>V</a:t>
            </a:r>
            <a:r>
              <a:rPr lang="en-US" altLang="zh-CN" baseline="-25000"/>
              <a:t>2</a:t>
            </a:r>
            <a:r>
              <a:rPr lang="en-US" altLang="zh-CN"/>
              <a:t>=</a:t>
            </a:r>
            <a:r>
              <a:rPr lang="en-US" altLang="zh-CN">
                <a:sym typeface="Symbol" panose="05050102010706020507" pitchFamily="18" charset="2"/>
              </a:rPr>
              <a:t>)</a:t>
            </a:r>
            <a:r>
              <a:rPr lang="zh-CN" altLang="en-US"/>
              <a:t>，使得 </a:t>
            </a:r>
            <a:r>
              <a:rPr lang="en-US" altLang="zh-CN" i="1"/>
              <a:t>G </a:t>
            </a:r>
            <a:r>
              <a:rPr lang="zh-CN" altLang="en-US"/>
              <a:t>中的每条边的两个端点都是一个属于</a:t>
            </a:r>
            <a:r>
              <a:rPr lang="en-US" altLang="zh-CN" i="1"/>
              <a:t>V</a:t>
            </a:r>
            <a:r>
              <a:rPr lang="en-US" altLang="zh-CN" baseline="-25000"/>
              <a:t>1</a:t>
            </a:r>
            <a:r>
              <a:rPr lang="zh-CN" altLang="en-US"/>
              <a:t>，另一个属于</a:t>
            </a:r>
            <a:r>
              <a:rPr lang="en-US" altLang="zh-CN" i="1"/>
              <a:t>V</a:t>
            </a:r>
            <a:r>
              <a:rPr lang="en-US" altLang="zh-CN" baseline="-25000"/>
              <a:t>2</a:t>
            </a:r>
            <a:r>
              <a:rPr lang="zh-CN" altLang="en-US"/>
              <a:t>，则称 </a:t>
            </a:r>
            <a:r>
              <a:rPr lang="en-US" altLang="zh-CN" i="1"/>
              <a:t>G </a:t>
            </a:r>
            <a:r>
              <a:rPr lang="zh-CN" altLang="en-US"/>
              <a:t>为</a:t>
            </a:r>
            <a:r>
              <a:rPr lang="zh-CN" altLang="en-US">
                <a:solidFill>
                  <a:srgbClr val="A50021"/>
                </a:solidFill>
              </a:rPr>
              <a:t>二部图 </a:t>
            </a:r>
            <a:r>
              <a:rPr lang="en-US" altLang="zh-CN"/>
              <a:t>( </a:t>
            </a:r>
            <a:r>
              <a:rPr lang="zh-CN" altLang="en-US"/>
              <a:t>或称</a:t>
            </a:r>
            <a:r>
              <a:rPr lang="zh-CN" altLang="en-US">
                <a:solidFill>
                  <a:srgbClr val="A50021"/>
                </a:solidFill>
              </a:rPr>
              <a:t>二分图</a:t>
            </a:r>
            <a:r>
              <a:rPr lang="zh-CN" altLang="en-US"/>
              <a:t>、</a:t>
            </a:r>
            <a:r>
              <a:rPr lang="zh-CN" altLang="en-US">
                <a:solidFill>
                  <a:srgbClr val="A50021"/>
                </a:solidFill>
              </a:rPr>
              <a:t>偶图</a:t>
            </a:r>
            <a:r>
              <a:rPr lang="zh-CN" altLang="en-US"/>
              <a:t>等 </a:t>
            </a:r>
            <a:r>
              <a:rPr lang="en-US" altLang="zh-CN"/>
              <a:t>)</a:t>
            </a:r>
            <a:r>
              <a:rPr lang="zh-CN" altLang="en-US"/>
              <a:t>，称</a:t>
            </a:r>
            <a:r>
              <a:rPr lang="en-US" altLang="zh-CN" i="1"/>
              <a:t>V</a:t>
            </a:r>
            <a:r>
              <a:rPr lang="en-US" altLang="zh-CN" baseline="-25000"/>
              <a:t>1</a:t>
            </a:r>
            <a:r>
              <a:rPr lang="zh-CN" altLang="en-US"/>
              <a:t>和</a:t>
            </a:r>
            <a:r>
              <a:rPr lang="en-US" altLang="zh-CN" i="1"/>
              <a:t>V</a:t>
            </a:r>
            <a:r>
              <a:rPr lang="en-US" altLang="zh-CN" baseline="-25000"/>
              <a:t>2</a:t>
            </a:r>
            <a:r>
              <a:rPr lang="zh-CN" altLang="en-US"/>
              <a:t>为</a:t>
            </a:r>
            <a:r>
              <a:rPr lang="zh-CN" altLang="en-US">
                <a:solidFill>
                  <a:srgbClr val="A50021"/>
                </a:solidFill>
              </a:rPr>
              <a:t>互补顶点子集</a:t>
            </a:r>
            <a:r>
              <a:rPr lang="zh-CN" altLang="en-US"/>
              <a:t>，常将二部图</a:t>
            </a:r>
            <a:r>
              <a:rPr lang="en-US" altLang="zh-CN" i="1"/>
              <a:t>G</a:t>
            </a:r>
            <a:r>
              <a:rPr lang="zh-CN" altLang="en-US"/>
              <a:t>记为</a:t>
            </a:r>
            <a:r>
              <a:rPr lang="en-US" altLang="zh-CN"/>
              <a:t>&lt;</a:t>
            </a:r>
            <a:r>
              <a:rPr lang="en-US" altLang="zh-CN" i="1"/>
              <a:t>V</a:t>
            </a:r>
            <a:r>
              <a:rPr lang="en-US" altLang="zh-CN" baseline="-25000"/>
              <a:t>1</a:t>
            </a:r>
            <a:r>
              <a:rPr lang="en-US" altLang="zh-CN"/>
              <a:t>,</a:t>
            </a:r>
            <a:r>
              <a:rPr lang="en-US" altLang="zh-CN" i="1"/>
              <a:t>V</a:t>
            </a:r>
            <a:r>
              <a:rPr lang="en-US" altLang="zh-CN" baseline="-25000"/>
              <a:t>2</a:t>
            </a:r>
            <a:r>
              <a:rPr lang="en-US" altLang="zh-CN"/>
              <a:t>,</a:t>
            </a:r>
            <a:r>
              <a:rPr lang="en-US" altLang="zh-CN" i="1"/>
              <a:t>E</a:t>
            </a:r>
            <a:r>
              <a:rPr lang="en-US" altLang="zh-CN"/>
              <a:t>&gt;. </a:t>
            </a:r>
          </a:p>
          <a:p>
            <a:pPr marL="457200" indent="-457200" eaLnBrk="1" hangingPunct="1">
              <a:lnSpc>
                <a:spcPct val="150000"/>
              </a:lnSpc>
              <a:spcBef>
                <a:spcPct val="60000"/>
              </a:spcBef>
            </a:pPr>
            <a:r>
              <a:rPr lang="zh-CN" altLang="en-US"/>
              <a:t>又若</a:t>
            </a:r>
            <a:r>
              <a:rPr lang="en-US" altLang="zh-CN" i="1"/>
              <a:t>G</a:t>
            </a:r>
            <a:r>
              <a:rPr lang="zh-CN" altLang="en-US"/>
              <a:t>是简单二部图，</a:t>
            </a:r>
            <a:r>
              <a:rPr lang="en-US" altLang="zh-CN" i="1"/>
              <a:t>V</a:t>
            </a:r>
            <a:r>
              <a:rPr lang="en-US" altLang="zh-CN" baseline="-25000"/>
              <a:t>1</a:t>
            </a:r>
            <a:r>
              <a:rPr lang="zh-CN" altLang="en-US"/>
              <a:t>中每个顶点均与</a:t>
            </a:r>
            <a:r>
              <a:rPr lang="en-US" altLang="zh-CN" i="1"/>
              <a:t>V</a:t>
            </a:r>
            <a:r>
              <a:rPr lang="en-US" altLang="zh-CN" baseline="-25000"/>
              <a:t>2</a:t>
            </a:r>
            <a:r>
              <a:rPr lang="zh-CN" altLang="en-US"/>
              <a:t>中所有的顶点相邻，则称</a:t>
            </a:r>
            <a:r>
              <a:rPr lang="en-US" altLang="zh-CN" i="1"/>
              <a:t>G</a:t>
            </a:r>
            <a:r>
              <a:rPr lang="zh-CN" altLang="en-US"/>
              <a:t>为</a:t>
            </a:r>
            <a:r>
              <a:rPr lang="zh-CN" altLang="en-US">
                <a:solidFill>
                  <a:srgbClr val="A50021"/>
                </a:solidFill>
              </a:rPr>
              <a:t>完全二部图</a:t>
            </a:r>
            <a:r>
              <a:rPr lang="zh-CN" altLang="en-US"/>
              <a:t>，记为 </a:t>
            </a:r>
            <a:r>
              <a:rPr lang="en-US" altLang="zh-CN" i="1"/>
              <a:t>K</a:t>
            </a:r>
            <a:r>
              <a:rPr lang="en-US" altLang="zh-CN" i="1" baseline="-25000"/>
              <a:t>r</a:t>
            </a:r>
            <a:r>
              <a:rPr lang="en-US" altLang="zh-CN" baseline="-25000"/>
              <a:t>,</a:t>
            </a:r>
            <a:r>
              <a:rPr lang="en-US" altLang="zh-CN" i="1" baseline="-25000"/>
              <a:t>s</a:t>
            </a:r>
            <a:r>
              <a:rPr lang="zh-CN" altLang="en-US"/>
              <a:t>，其中</a:t>
            </a:r>
            <a:r>
              <a:rPr lang="en-US" altLang="zh-CN" i="1"/>
              <a:t>r</a:t>
            </a:r>
            <a:r>
              <a:rPr lang="en-US" altLang="zh-CN"/>
              <a:t>=|</a:t>
            </a:r>
            <a:r>
              <a:rPr lang="en-US" altLang="zh-CN" i="1"/>
              <a:t>V</a:t>
            </a:r>
            <a:r>
              <a:rPr lang="en-US" altLang="zh-CN" baseline="-25000"/>
              <a:t>1</a:t>
            </a:r>
            <a:r>
              <a:rPr lang="en-US" altLang="zh-CN"/>
              <a:t>|</a:t>
            </a:r>
            <a:r>
              <a:rPr lang="zh-CN" altLang="en-US"/>
              <a:t>，</a:t>
            </a:r>
            <a:r>
              <a:rPr lang="en-US" altLang="zh-CN" i="1"/>
              <a:t>s</a:t>
            </a:r>
            <a:r>
              <a:rPr lang="en-US" altLang="zh-CN"/>
              <a:t>=|</a:t>
            </a:r>
            <a:r>
              <a:rPr lang="en-US" altLang="zh-CN" i="1"/>
              <a:t>V</a:t>
            </a:r>
            <a:r>
              <a:rPr lang="en-US" altLang="zh-CN" baseline="-25000"/>
              <a:t>2</a:t>
            </a:r>
            <a:r>
              <a:rPr lang="en-US" altLang="zh-CN"/>
              <a:t>|. </a:t>
            </a:r>
          </a:p>
          <a:p>
            <a:pPr marL="457200" indent="-457200" eaLnBrk="1" hangingPunct="1">
              <a:lnSpc>
                <a:spcPct val="150000"/>
              </a:lnSpc>
            </a:pPr>
            <a:r>
              <a:rPr lang="zh-CN" altLang="en-US"/>
              <a:t>注意，</a:t>
            </a:r>
            <a:r>
              <a:rPr lang="en-US" altLang="zh-CN" i="1"/>
              <a:t>n </a:t>
            </a:r>
            <a:r>
              <a:rPr lang="zh-CN" altLang="en-US"/>
              <a:t>阶零图为二部图</a:t>
            </a:r>
            <a:r>
              <a:rPr lang="en-US" altLang="zh-CN"/>
              <a:t>. </a:t>
            </a:r>
          </a:p>
        </p:txBody>
      </p:sp>
      <p:sp>
        <p:nvSpPr>
          <p:cNvPr id="71684" name="灯片编号占位符 5">
            <a:extLst>
              <a:ext uri="{FF2B5EF4-FFF2-40B4-BE49-F238E27FC236}">
                <a16:creationId xmlns:a16="http://schemas.microsoft.com/office/drawing/2014/main" id="{29A4206A-1271-4CFD-8EB6-09E8C51410E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2740C096-CA0C-40C0-A23C-B9574A55A82B}" type="slidenum">
              <a:rPr lang="en-US" altLang="zh-CN" sz="1400" b="0" smtClean="0"/>
              <a:pPr>
                <a:spcBef>
                  <a:spcPct val="0"/>
                </a:spcBef>
                <a:buClrTx/>
                <a:buFontTx/>
                <a:buNone/>
              </a:pPr>
              <a:t>34</a:t>
            </a:fld>
            <a:endParaRPr lang="en-US" altLang="zh-CN" sz="1400" b="0"/>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8">
            <a:extLst>
              <a:ext uri="{FF2B5EF4-FFF2-40B4-BE49-F238E27FC236}">
                <a16:creationId xmlns:a16="http://schemas.microsoft.com/office/drawing/2014/main" id="{E2D0987F-C4AD-47D2-B924-03B75248F4A8}"/>
              </a:ext>
            </a:extLst>
          </p:cNvPr>
          <p:cNvSpPr>
            <a:spLocks noGrp="1" noChangeArrowheads="1"/>
          </p:cNvSpPr>
          <p:nvPr>
            <p:ph type="title"/>
          </p:nvPr>
        </p:nvSpPr>
        <p:spPr/>
        <p:txBody>
          <a:bodyPr/>
          <a:lstStyle/>
          <a:p>
            <a:pPr eaLnBrk="1" hangingPunct="1"/>
            <a:r>
              <a:rPr lang="zh-CN" altLang="en-US"/>
              <a:t>二部图的判别法</a:t>
            </a:r>
          </a:p>
        </p:txBody>
      </p:sp>
      <p:sp>
        <p:nvSpPr>
          <p:cNvPr id="73731" name="Rectangle 9">
            <a:extLst>
              <a:ext uri="{FF2B5EF4-FFF2-40B4-BE49-F238E27FC236}">
                <a16:creationId xmlns:a16="http://schemas.microsoft.com/office/drawing/2014/main" id="{65BD8A0C-577B-423A-8D63-F2F5D23A389A}"/>
              </a:ext>
            </a:extLst>
          </p:cNvPr>
          <p:cNvSpPr>
            <a:spLocks noGrp="1" noChangeArrowheads="1"/>
          </p:cNvSpPr>
          <p:nvPr>
            <p:ph idx="1"/>
          </p:nvPr>
        </p:nvSpPr>
        <p:spPr>
          <a:xfrm>
            <a:off x="479425" y="1052513"/>
            <a:ext cx="11233150" cy="1296987"/>
          </a:xfrm>
        </p:spPr>
        <p:txBody>
          <a:bodyPr/>
          <a:lstStyle/>
          <a:p>
            <a:pPr eaLnBrk="1" hangingPunct="1"/>
            <a:r>
              <a:rPr lang="zh-CN" altLang="en-US">
                <a:solidFill>
                  <a:srgbClr val="A50021"/>
                </a:solidFill>
              </a:rPr>
              <a:t>定理</a:t>
            </a:r>
            <a:r>
              <a:rPr lang="en-US" altLang="zh-CN">
                <a:solidFill>
                  <a:srgbClr val="A50021"/>
                </a:solidFill>
              </a:rPr>
              <a:t>14.10</a:t>
            </a:r>
            <a:r>
              <a:rPr lang="en-US" altLang="zh-CN"/>
              <a:t>  </a:t>
            </a:r>
            <a:r>
              <a:rPr lang="zh-CN" altLang="en-US"/>
              <a:t>无向图</a:t>
            </a:r>
            <a:r>
              <a:rPr lang="en-US" altLang="zh-CN" i="1"/>
              <a:t>G</a:t>
            </a:r>
            <a:r>
              <a:rPr lang="en-US" altLang="zh-CN"/>
              <a:t>=&lt;</a:t>
            </a:r>
            <a:r>
              <a:rPr lang="en-US" altLang="zh-CN" i="1"/>
              <a:t>V</a:t>
            </a:r>
            <a:r>
              <a:rPr lang="en-US" altLang="zh-CN"/>
              <a:t>,</a:t>
            </a:r>
            <a:r>
              <a:rPr lang="en-US" altLang="zh-CN" i="1"/>
              <a:t>E</a:t>
            </a:r>
            <a:r>
              <a:rPr lang="en-US" altLang="zh-CN"/>
              <a:t>&gt;</a:t>
            </a:r>
            <a:r>
              <a:rPr lang="zh-CN" altLang="en-US"/>
              <a:t>是</a:t>
            </a:r>
            <a:r>
              <a:rPr lang="zh-CN" altLang="en-US">
                <a:solidFill>
                  <a:srgbClr val="A50021"/>
                </a:solidFill>
              </a:rPr>
              <a:t>二部图</a:t>
            </a:r>
            <a:r>
              <a:rPr lang="zh-CN" altLang="en-US"/>
              <a:t>当且仅当</a:t>
            </a:r>
            <a:r>
              <a:rPr lang="en-US" altLang="zh-CN" i="1"/>
              <a:t>G</a:t>
            </a:r>
            <a:r>
              <a:rPr lang="zh-CN" altLang="en-US"/>
              <a:t>中无奇圈</a:t>
            </a:r>
          </a:p>
          <a:p>
            <a:pPr eaLnBrk="1" hangingPunct="1">
              <a:spcBef>
                <a:spcPct val="50000"/>
              </a:spcBef>
            </a:pPr>
            <a:r>
              <a:rPr lang="zh-CN" altLang="en-US"/>
              <a:t>由定理</a:t>
            </a:r>
            <a:r>
              <a:rPr lang="en-US" altLang="zh-CN"/>
              <a:t>14.10</a:t>
            </a:r>
            <a:r>
              <a:rPr lang="zh-CN" altLang="en-US"/>
              <a:t>可知图</a:t>
            </a:r>
            <a:r>
              <a:rPr lang="en-US" altLang="zh-CN"/>
              <a:t>9</a:t>
            </a:r>
            <a:r>
              <a:rPr lang="zh-CN" altLang="en-US"/>
              <a:t>中各图都是二部图，哪些是完全二部图？哪些图是同构的？</a:t>
            </a:r>
          </a:p>
        </p:txBody>
      </p:sp>
      <p:sp>
        <p:nvSpPr>
          <p:cNvPr id="73732" name="灯片编号占位符 5">
            <a:extLst>
              <a:ext uri="{FF2B5EF4-FFF2-40B4-BE49-F238E27FC236}">
                <a16:creationId xmlns:a16="http://schemas.microsoft.com/office/drawing/2014/main" id="{E6259918-059F-4B33-98EE-32A3C38BD46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906542A-FF6D-495A-8854-21CC4A49A487}" type="slidenum">
              <a:rPr lang="en-US" altLang="zh-CN" sz="1400" b="0" smtClean="0"/>
              <a:pPr>
                <a:spcBef>
                  <a:spcPct val="0"/>
                </a:spcBef>
                <a:buClrTx/>
                <a:buFontTx/>
                <a:buNone/>
              </a:pPr>
              <a:t>35</a:t>
            </a:fld>
            <a:endParaRPr lang="en-US" altLang="zh-CN" sz="1400" b="0"/>
          </a:p>
        </p:txBody>
      </p:sp>
      <p:pic>
        <p:nvPicPr>
          <p:cNvPr id="73733" name="Picture 10" descr="14-9">
            <a:extLst>
              <a:ext uri="{FF2B5EF4-FFF2-40B4-BE49-F238E27FC236}">
                <a16:creationId xmlns:a16="http://schemas.microsoft.com/office/drawing/2014/main" id="{F384C0D9-737A-4126-8156-89C75A7148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650" y="2590800"/>
            <a:ext cx="6913563" cy="39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a:extLst>
              <a:ext uri="{FF2B5EF4-FFF2-40B4-BE49-F238E27FC236}">
                <a16:creationId xmlns:a16="http://schemas.microsoft.com/office/drawing/2014/main" id="{EE759DF8-543A-48E5-A2EE-7D2CCC018CC2}"/>
              </a:ext>
            </a:extLst>
          </p:cNvPr>
          <p:cNvSpPr>
            <a:spLocks noGrp="1" noChangeArrowheads="1"/>
          </p:cNvSpPr>
          <p:nvPr>
            <p:ph type="title"/>
          </p:nvPr>
        </p:nvSpPr>
        <p:spPr/>
        <p:txBody>
          <a:bodyPr/>
          <a:lstStyle/>
          <a:p>
            <a:pPr eaLnBrk="1" hangingPunct="1"/>
            <a:r>
              <a:rPr lang="en-US" altLang="zh-CN">
                <a:solidFill>
                  <a:schemeClr val="tx1"/>
                </a:solidFill>
              </a:rPr>
              <a:t>14.4  </a:t>
            </a:r>
            <a:r>
              <a:rPr lang="zh-CN" altLang="en-US">
                <a:solidFill>
                  <a:schemeClr val="tx1"/>
                </a:solidFill>
                <a:latin typeface="华文中宋" panose="02010600040101010101" pitchFamily="2" charset="-122"/>
              </a:rPr>
              <a:t>图的矩阵表示</a:t>
            </a:r>
          </a:p>
        </p:txBody>
      </p:sp>
      <p:sp>
        <p:nvSpPr>
          <p:cNvPr id="75779" name="Rectangle 8">
            <a:extLst>
              <a:ext uri="{FF2B5EF4-FFF2-40B4-BE49-F238E27FC236}">
                <a16:creationId xmlns:a16="http://schemas.microsoft.com/office/drawing/2014/main" id="{0CD355DB-5BBF-45D4-9F84-B9D0C31F3F32}"/>
              </a:ext>
            </a:extLst>
          </p:cNvPr>
          <p:cNvSpPr>
            <a:spLocks noGrp="1" noChangeArrowheads="1"/>
          </p:cNvSpPr>
          <p:nvPr>
            <p:ph idx="1"/>
          </p:nvPr>
        </p:nvSpPr>
        <p:spPr>
          <a:xfrm>
            <a:off x="550863" y="1125538"/>
            <a:ext cx="11090275" cy="2025650"/>
          </a:xfrm>
        </p:spPr>
        <p:txBody>
          <a:bodyPr/>
          <a:lstStyle/>
          <a:p>
            <a:pPr eaLnBrk="1" hangingPunct="1"/>
            <a:r>
              <a:rPr lang="zh-CN" altLang="en-US"/>
              <a:t>无向图的关联矩阵（对图无限制）</a:t>
            </a:r>
          </a:p>
          <a:p>
            <a:pPr eaLnBrk="1" hangingPunct="1">
              <a:spcBef>
                <a:spcPct val="55000"/>
              </a:spcBef>
            </a:pPr>
            <a:r>
              <a:rPr lang="zh-CN" altLang="en-US">
                <a:solidFill>
                  <a:srgbClr val="A50021"/>
                </a:solidFill>
              </a:rPr>
              <a:t>定义</a:t>
            </a:r>
            <a:r>
              <a:rPr lang="en-US" altLang="zh-CN">
                <a:solidFill>
                  <a:srgbClr val="A50021"/>
                </a:solidFill>
              </a:rPr>
              <a:t>14.24</a:t>
            </a:r>
            <a:r>
              <a:rPr lang="en-US" altLang="zh-CN"/>
              <a:t>  </a:t>
            </a:r>
            <a:r>
              <a:rPr lang="zh-CN" altLang="en-US"/>
              <a:t>无向图</a:t>
            </a:r>
            <a:r>
              <a:rPr lang="en-US" altLang="zh-CN" i="1"/>
              <a:t>G</a:t>
            </a:r>
            <a:r>
              <a:rPr lang="en-US" altLang="zh-CN"/>
              <a:t>=&lt;</a:t>
            </a:r>
            <a:r>
              <a:rPr lang="en-US" altLang="zh-CN" i="1"/>
              <a:t>V</a:t>
            </a:r>
            <a:r>
              <a:rPr lang="en-US" altLang="zh-CN"/>
              <a:t>,</a:t>
            </a:r>
            <a:r>
              <a:rPr lang="en-US" altLang="zh-CN" i="1"/>
              <a:t>E</a:t>
            </a:r>
            <a:r>
              <a:rPr lang="en-US" altLang="zh-CN"/>
              <a:t>&gt;</a:t>
            </a:r>
            <a:r>
              <a:rPr lang="zh-CN" altLang="en-US"/>
              <a:t>，</a:t>
            </a:r>
            <a:r>
              <a:rPr lang="en-US" altLang="zh-CN"/>
              <a:t>|</a:t>
            </a:r>
            <a:r>
              <a:rPr lang="en-US" altLang="zh-CN" i="1"/>
              <a:t>V</a:t>
            </a:r>
            <a:r>
              <a:rPr lang="en-US" altLang="zh-CN"/>
              <a:t>|=</a:t>
            </a:r>
            <a:r>
              <a:rPr lang="en-US" altLang="zh-CN" i="1"/>
              <a:t>n</a:t>
            </a:r>
            <a:r>
              <a:rPr lang="zh-CN" altLang="en-US"/>
              <a:t>，</a:t>
            </a:r>
            <a:r>
              <a:rPr lang="en-US" altLang="zh-CN"/>
              <a:t>|</a:t>
            </a:r>
            <a:r>
              <a:rPr lang="en-US" altLang="zh-CN" i="1"/>
              <a:t>E</a:t>
            </a:r>
            <a:r>
              <a:rPr lang="en-US" altLang="zh-CN"/>
              <a:t>|=</a:t>
            </a:r>
            <a:r>
              <a:rPr lang="en-US" altLang="zh-CN" i="1"/>
              <a:t>m</a:t>
            </a:r>
            <a:r>
              <a:rPr lang="zh-CN" altLang="en-US"/>
              <a:t>，令 </a:t>
            </a:r>
            <a:r>
              <a:rPr lang="en-US" altLang="zh-CN" i="1"/>
              <a:t>m</a:t>
            </a:r>
            <a:r>
              <a:rPr lang="en-US" altLang="zh-CN" i="1" baseline="-25000"/>
              <a:t>ij</a:t>
            </a:r>
            <a:r>
              <a:rPr lang="zh-CN" altLang="en-US"/>
              <a:t>为 </a:t>
            </a:r>
            <a:r>
              <a:rPr lang="en-US" altLang="zh-CN" i="1"/>
              <a:t>v</a:t>
            </a:r>
            <a:r>
              <a:rPr lang="en-US" altLang="zh-CN" i="1" baseline="-25000"/>
              <a:t>i </a:t>
            </a:r>
            <a:r>
              <a:rPr lang="zh-CN" altLang="en-US"/>
              <a:t>与 </a:t>
            </a:r>
            <a:r>
              <a:rPr lang="en-US" altLang="zh-CN" i="1"/>
              <a:t>e</a:t>
            </a:r>
            <a:r>
              <a:rPr lang="en-US" altLang="zh-CN" i="1" baseline="-25000"/>
              <a:t>j</a:t>
            </a:r>
            <a:r>
              <a:rPr lang="zh-CN" altLang="en-US"/>
              <a:t>的关联次数，称</a:t>
            </a:r>
            <a:r>
              <a:rPr lang="en-US" altLang="zh-CN"/>
              <a:t>(</a:t>
            </a:r>
            <a:r>
              <a:rPr lang="en-US" altLang="zh-CN" i="1"/>
              <a:t>m</a:t>
            </a:r>
            <a:r>
              <a:rPr lang="en-US" altLang="zh-CN" i="1" baseline="-25000"/>
              <a:t>ij</a:t>
            </a:r>
            <a:r>
              <a:rPr lang="en-US" altLang="zh-CN"/>
              <a:t>)</a:t>
            </a:r>
            <a:r>
              <a:rPr lang="en-US" altLang="zh-CN" i="1" baseline="-25000"/>
              <a:t>n</a:t>
            </a:r>
            <a:r>
              <a:rPr lang="en-US" altLang="zh-CN" baseline="-25000">
                <a:sym typeface="Symbol" panose="05050102010706020507" pitchFamily="18" charset="2"/>
              </a:rPr>
              <a:t></a:t>
            </a:r>
            <a:r>
              <a:rPr lang="en-US" altLang="zh-CN" i="1" baseline="-25000"/>
              <a:t>m</a:t>
            </a:r>
            <a:r>
              <a:rPr lang="zh-CN" altLang="en-US"/>
              <a:t>为</a:t>
            </a:r>
            <a:r>
              <a:rPr lang="en-US" altLang="zh-CN" i="1"/>
              <a:t>G </a:t>
            </a:r>
            <a:r>
              <a:rPr lang="zh-CN" altLang="en-US"/>
              <a:t>的</a:t>
            </a:r>
            <a:r>
              <a:rPr lang="zh-CN" altLang="en-US">
                <a:solidFill>
                  <a:srgbClr val="A50021"/>
                </a:solidFill>
              </a:rPr>
              <a:t>关联矩阵</a:t>
            </a:r>
            <a:r>
              <a:rPr lang="zh-CN" altLang="en-US"/>
              <a:t>，记为</a:t>
            </a:r>
            <a:r>
              <a:rPr lang="en-US" altLang="zh-CN" i="1"/>
              <a:t>M</a:t>
            </a:r>
            <a:r>
              <a:rPr lang="en-US" altLang="zh-CN"/>
              <a:t>(</a:t>
            </a:r>
            <a:r>
              <a:rPr lang="en-US" altLang="zh-CN" i="1"/>
              <a:t>G</a:t>
            </a:r>
            <a:r>
              <a:rPr lang="en-US" altLang="zh-CN"/>
              <a:t>). </a:t>
            </a:r>
          </a:p>
          <a:p>
            <a:pPr eaLnBrk="1" hangingPunct="1">
              <a:spcBef>
                <a:spcPct val="55000"/>
              </a:spcBef>
            </a:pPr>
            <a:r>
              <a:rPr lang="zh-CN" altLang="en-US"/>
              <a:t>性质</a:t>
            </a:r>
          </a:p>
        </p:txBody>
      </p:sp>
      <p:graphicFrame>
        <p:nvGraphicFramePr>
          <p:cNvPr id="78853" name="Object 9">
            <a:extLst>
              <a:ext uri="{FF2B5EF4-FFF2-40B4-BE49-F238E27FC236}">
                <a16:creationId xmlns:a16="http://schemas.microsoft.com/office/drawing/2014/main" id="{27979BF2-43A4-4454-9D5D-63C0D98C2FD6}"/>
              </a:ext>
            </a:extLst>
          </p:cNvPr>
          <p:cNvGraphicFramePr>
            <a:graphicFrameLocks noChangeAspect="1"/>
          </p:cNvGraphicFramePr>
          <p:nvPr/>
        </p:nvGraphicFramePr>
        <p:xfrm>
          <a:off x="679450" y="3598863"/>
          <a:ext cx="4440238" cy="2476500"/>
        </p:xfrm>
        <a:graphic>
          <a:graphicData uri="http://schemas.openxmlformats.org/presentationml/2006/ole">
            <mc:AlternateContent xmlns:mc="http://schemas.openxmlformats.org/markup-compatibility/2006">
              <mc:Choice xmlns:v="urn:schemas-microsoft-com:vml" Requires="v">
                <p:oleObj name="公式" r:id="rId3" imgW="2235200" imgH="1244600" progId="Equation.3">
                  <p:embed/>
                </p:oleObj>
              </mc:Choice>
              <mc:Fallback>
                <p:oleObj name="公式" r:id="rId3" imgW="2235200" imgH="124460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450" y="3598863"/>
                        <a:ext cx="4440238"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 name="图片 2">
            <a:extLst>
              <a:ext uri="{FF2B5EF4-FFF2-40B4-BE49-F238E27FC236}">
                <a16:creationId xmlns:a16="http://schemas.microsoft.com/office/drawing/2014/main" id="{0E4421AC-F5A4-458F-9C7C-E01F5026B8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8663" y="3541713"/>
            <a:ext cx="2305050"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4BF754F5-62B3-46D9-99C7-2BE5249CD0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64650" y="3933825"/>
            <a:ext cx="2063750"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88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灯片编号占位符 3">
            <a:extLst>
              <a:ext uri="{FF2B5EF4-FFF2-40B4-BE49-F238E27FC236}">
                <a16:creationId xmlns:a16="http://schemas.microsoft.com/office/drawing/2014/main" id="{262B72B8-BCBD-487A-BD8C-156DDE1974A6}"/>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73A54D3-0796-40DF-8942-952D49F79AA6}"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37</a:t>
            </a:fld>
            <a:endParaRPr lang="en-US" altLang="zh-CN" sz="1400" b="0">
              <a:latin typeface="Times New Roman" panose="02020603050405020304" pitchFamily="18" charset="0"/>
              <a:ea typeface="楷体" panose="02010609060101010101" pitchFamily="49" charset="-122"/>
            </a:endParaRPr>
          </a:p>
        </p:txBody>
      </p:sp>
      <p:graphicFrame>
        <p:nvGraphicFramePr>
          <p:cNvPr id="80899" name="Object 7">
            <a:extLst>
              <a:ext uri="{FF2B5EF4-FFF2-40B4-BE49-F238E27FC236}">
                <a16:creationId xmlns:a16="http://schemas.microsoft.com/office/drawing/2014/main" id="{3833B805-B691-44CE-8736-836AD20D2BE8}"/>
              </a:ext>
            </a:extLst>
          </p:cNvPr>
          <p:cNvGraphicFramePr>
            <a:graphicFrameLocks noChangeAspect="1"/>
          </p:cNvGraphicFramePr>
          <p:nvPr/>
        </p:nvGraphicFramePr>
        <p:xfrm>
          <a:off x="1312863" y="4584700"/>
          <a:ext cx="7693025" cy="1828800"/>
        </p:xfrm>
        <a:graphic>
          <a:graphicData uri="http://schemas.openxmlformats.org/presentationml/2006/ole">
            <mc:AlternateContent xmlns:mc="http://schemas.openxmlformats.org/markup-compatibility/2006">
              <mc:Choice xmlns:v="urn:schemas-microsoft-com:vml" Requires="v">
                <p:oleObj name="公式" r:id="rId3" imgW="4229100" imgH="1003300" progId="Equation.3">
                  <p:embed/>
                </p:oleObj>
              </mc:Choice>
              <mc:Fallback>
                <p:oleObj name="公式" r:id="rId3" imgW="4229100" imgH="10033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2863" y="4584700"/>
                        <a:ext cx="769302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7828" name="Object 8">
            <a:extLst>
              <a:ext uri="{FF2B5EF4-FFF2-40B4-BE49-F238E27FC236}">
                <a16:creationId xmlns:a16="http://schemas.microsoft.com/office/drawing/2014/main" id="{A3F8936C-3278-48EB-9E00-DB2C1D926844}"/>
              </a:ext>
            </a:extLst>
          </p:cNvPr>
          <p:cNvGraphicFramePr>
            <a:graphicFrameLocks noChangeAspect="1"/>
          </p:cNvGraphicFramePr>
          <p:nvPr/>
        </p:nvGraphicFramePr>
        <p:xfrm>
          <a:off x="1774825" y="2484438"/>
          <a:ext cx="3641725" cy="1554162"/>
        </p:xfrm>
        <a:graphic>
          <a:graphicData uri="http://schemas.openxmlformats.org/presentationml/2006/ole">
            <mc:AlternateContent xmlns:mc="http://schemas.openxmlformats.org/markup-compatibility/2006">
              <mc:Choice xmlns:v="urn:schemas-microsoft-com:vml" Requires="v">
                <p:oleObj name="公式" r:id="rId5" imgW="1689100" imgH="736600" progId="Equation.3">
                  <p:embed/>
                </p:oleObj>
              </mc:Choice>
              <mc:Fallback>
                <p:oleObj name="公式" r:id="rId5" imgW="1689100" imgH="7366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4825" y="2484438"/>
                        <a:ext cx="3641725"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7829" name="Rectangle 9">
            <a:extLst>
              <a:ext uri="{FF2B5EF4-FFF2-40B4-BE49-F238E27FC236}">
                <a16:creationId xmlns:a16="http://schemas.microsoft.com/office/drawing/2014/main" id="{7AC0BE2D-9B42-4FC7-8A2B-72033A96B26F}"/>
              </a:ext>
            </a:extLst>
          </p:cNvPr>
          <p:cNvSpPr>
            <a:spLocks noChangeArrowheads="1"/>
          </p:cNvSpPr>
          <p:nvPr/>
        </p:nvSpPr>
        <p:spPr bwMode="auto">
          <a:xfrm>
            <a:off x="263525" y="1060450"/>
            <a:ext cx="49403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indent="114300">
              <a:spcBef>
                <a:spcPct val="20000"/>
              </a:spcBef>
              <a:buClr>
                <a:srgbClr val="69B3F1"/>
              </a:buClr>
              <a:buFont typeface="Wingdings" panose="05000000000000000000" pitchFamily="2" charset="2"/>
              <a:tabLst>
                <a:tab pos="342900" algn="l"/>
              </a:tabLst>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tabLst>
                <a:tab pos="342900" algn="l"/>
              </a:tabLst>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tabLst>
                <a:tab pos="342900" algn="l"/>
              </a:tabLst>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tabLst>
                <a:tab pos="342900" algn="l"/>
              </a:tabLst>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tabLst>
                <a:tab pos="342900" algn="l"/>
              </a:tabLst>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tabLst>
                <a:tab pos="342900" algn="l"/>
              </a:tabLst>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tabLst>
                <a:tab pos="342900" algn="l"/>
              </a:tabLst>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tabLst>
                <a:tab pos="342900" algn="l"/>
              </a:tabLst>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tabLst>
                <a:tab pos="342900" algn="l"/>
              </a:tabLst>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cs typeface="Times New Roman" panose="02020603050405020304" pitchFamily="18" charset="0"/>
              </a:rPr>
              <a:t>有向图的关联矩阵（无环有向图）</a:t>
            </a:r>
          </a:p>
        </p:txBody>
      </p:sp>
      <p:sp>
        <p:nvSpPr>
          <p:cNvPr id="77830" name="Rectangle 10">
            <a:extLst>
              <a:ext uri="{FF2B5EF4-FFF2-40B4-BE49-F238E27FC236}">
                <a16:creationId xmlns:a16="http://schemas.microsoft.com/office/drawing/2014/main" id="{CE48E706-965E-42E4-A721-33A6412E548B}"/>
              </a:ext>
            </a:extLst>
          </p:cNvPr>
          <p:cNvSpPr>
            <a:spLocks noChangeArrowheads="1"/>
          </p:cNvSpPr>
          <p:nvPr/>
        </p:nvSpPr>
        <p:spPr bwMode="auto">
          <a:xfrm>
            <a:off x="263525" y="1673225"/>
            <a:ext cx="10801350" cy="862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1143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br>
              <a:rPr lang="en-US" altLang="zh-CN" sz="1000" b="0">
                <a:solidFill>
                  <a:srgbClr val="A50021"/>
                </a:solidFill>
                <a:latin typeface="Times New Roman" panose="02020603050405020304" pitchFamily="18" charset="0"/>
                <a:ea typeface="楷体" panose="02010609060101010101" pitchFamily="49" charset="-122"/>
                <a:cs typeface="Times New Roman" panose="02020603050405020304" pitchFamily="18" charset="0"/>
              </a:rPr>
            </a:br>
            <a:r>
              <a:rPr lang="en-US" altLang="zh-CN" sz="1000" b="0">
                <a:solidFill>
                  <a:srgbClr val="A50021"/>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a:solidFill>
                  <a:srgbClr val="A50021"/>
                </a:solidFill>
                <a:latin typeface="Times New Roman" panose="02020603050405020304" pitchFamily="18" charset="0"/>
                <a:ea typeface="楷体" panose="02010609060101010101" pitchFamily="49" charset="-122"/>
                <a:cs typeface="Times New Roman" panose="02020603050405020304" pitchFamily="18" charset="0"/>
              </a:rPr>
              <a:t>定义</a:t>
            </a:r>
            <a:r>
              <a:rPr lang="en-US" altLang="zh-CN">
                <a:solidFill>
                  <a:srgbClr val="A50021"/>
                </a:solidFill>
                <a:latin typeface="Times New Roman" panose="02020603050405020304" pitchFamily="18" charset="0"/>
                <a:ea typeface="楷体" panose="02010609060101010101" pitchFamily="49" charset="-122"/>
                <a:cs typeface="Times New Roman" panose="02020603050405020304" pitchFamily="18" charset="0"/>
              </a:rPr>
              <a:t>14.25</a:t>
            </a:r>
            <a:r>
              <a:rPr lang="en-US" altLang="zh-CN" b="0">
                <a:latin typeface="Times New Roman" panose="02020603050405020304" pitchFamily="18" charset="0"/>
                <a:ea typeface="楷体" panose="02010609060101010101" pitchFamily="49" charset="-122"/>
                <a:cs typeface="Times New Roman" panose="02020603050405020304" pitchFamily="18" charset="0"/>
              </a:rPr>
              <a:t>  </a:t>
            </a:r>
            <a:r>
              <a:rPr lang="zh-CN" altLang="en-US">
                <a:latin typeface="Times New Roman" panose="02020603050405020304" pitchFamily="18" charset="0"/>
                <a:ea typeface="楷体" panose="02010609060101010101" pitchFamily="49" charset="-122"/>
                <a:cs typeface="Times New Roman" panose="02020603050405020304" pitchFamily="18" charset="0"/>
              </a:rPr>
              <a:t>有向图</a:t>
            </a:r>
            <a:r>
              <a:rPr lang="en-US" altLang="zh-CN" i="1">
                <a:latin typeface="Times New Roman" panose="02020603050405020304" pitchFamily="18" charset="0"/>
                <a:ea typeface="楷体" panose="02010609060101010101" pitchFamily="49" charset="-122"/>
                <a:cs typeface="Times New Roman" panose="02020603050405020304" pitchFamily="18" charset="0"/>
              </a:rPr>
              <a:t>D</a:t>
            </a:r>
            <a:r>
              <a:rPr lang="en-US" altLang="zh-CN">
                <a:latin typeface="Times New Roman" panose="02020603050405020304" pitchFamily="18" charset="0"/>
                <a:ea typeface="楷体" panose="02010609060101010101" pitchFamily="49" charset="-122"/>
                <a:cs typeface="Times New Roman" panose="02020603050405020304" pitchFamily="18" charset="0"/>
              </a:rPr>
              <a:t>=&lt;</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E</a:t>
            </a:r>
            <a:r>
              <a:rPr lang="en-US" altLang="zh-CN">
                <a:latin typeface="Times New Roman" panose="02020603050405020304" pitchFamily="18" charset="0"/>
                <a:ea typeface="楷体" panose="02010609060101010101" pitchFamily="49" charset="-122"/>
                <a:cs typeface="Times New Roman" panose="02020603050405020304" pitchFamily="18" charset="0"/>
              </a:rPr>
              <a:t>&gt;</a:t>
            </a:r>
            <a:r>
              <a:rPr lang="zh-CN" altLang="en-US">
                <a:latin typeface="Times New Roman" panose="02020603050405020304" pitchFamily="18" charset="0"/>
                <a:ea typeface="楷体" panose="02010609060101010101" pitchFamily="49" charset="-122"/>
                <a:cs typeface="Times New Roman" panose="02020603050405020304" pitchFamily="18" charset="0"/>
              </a:rPr>
              <a:t>，令则称 </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m</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rPr>
              <a:t>ij</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rPr>
              <a:t>n</a:t>
            </a:r>
            <a:r>
              <a:rPr lang="en-US" altLang="zh-CN" baseline="-3000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rPr>
              <a:t>m</a:t>
            </a:r>
            <a:r>
              <a:rPr lang="zh-CN" altLang="en-US">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为</a:t>
            </a:r>
            <a:r>
              <a:rPr lang="en-US" altLang="zh-CN" i="1">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D</a:t>
            </a:r>
            <a:r>
              <a:rPr lang="zh-CN" altLang="en-US">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的</a:t>
            </a:r>
            <a:r>
              <a:rPr lang="zh-CN" altLang="en-US">
                <a:solidFill>
                  <a:srgbClr val="A50021"/>
                </a:solidFill>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关联矩阵</a:t>
            </a:r>
            <a:r>
              <a:rPr lang="zh-CN" altLang="en-US">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，记为</a:t>
            </a:r>
            <a:r>
              <a:rPr lang="en-US" altLang="zh-CN" i="1">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M</a:t>
            </a:r>
            <a:r>
              <a:rPr lang="en-US" altLang="zh-CN">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lang="en-US" altLang="zh-CN" i="1">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D</a:t>
            </a:r>
            <a:r>
              <a:rPr lang="en-US" altLang="zh-CN">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endParaRPr lang="en-US" altLang="zh-CN">
              <a:solidFill>
                <a:srgbClr val="A50021"/>
              </a:solidFill>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endParaRPr>
          </a:p>
          <a:p>
            <a:pPr>
              <a:spcBef>
                <a:spcPct val="0"/>
              </a:spcBef>
              <a:buClrTx/>
              <a:buFontTx/>
              <a:buNone/>
            </a:pPr>
            <a:r>
              <a:rPr lang="en-US" altLang="zh-CN" baseline="-3000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p>
        </p:txBody>
      </p:sp>
      <p:sp>
        <p:nvSpPr>
          <p:cNvPr id="80903" name="Rectangle 11">
            <a:extLst>
              <a:ext uri="{FF2B5EF4-FFF2-40B4-BE49-F238E27FC236}">
                <a16:creationId xmlns:a16="http://schemas.microsoft.com/office/drawing/2014/main" id="{679CE47D-634C-4B14-95B1-19EA190111BC}"/>
              </a:ext>
            </a:extLst>
          </p:cNvPr>
          <p:cNvSpPr>
            <a:spLocks noChangeArrowheads="1"/>
          </p:cNvSpPr>
          <p:nvPr/>
        </p:nvSpPr>
        <p:spPr bwMode="auto">
          <a:xfrm>
            <a:off x="1287463" y="6183313"/>
            <a:ext cx="3405187"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en-US" altLang="zh-CN">
                <a:latin typeface="Times New Roman" panose="02020603050405020304" pitchFamily="18" charset="0"/>
                <a:ea typeface="楷体" panose="02010609060101010101" pitchFamily="49" charset="-122"/>
                <a:cs typeface="Times New Roman" panose="02020603050405020304" pitchFamily="18" charset="0"/>
              </a:rPr>
              <a:t>(4) </a:t>
            </a:r>
            <a:r>
              <a:rPr lang="zh-CN" altLang="en-US">
                <a:latin typeface="Times New Roman" panose="02020603050405020304" pitchFamily="18" charset="0"/>
                <a:ea typeface="楷体" panose="02010609060101010101" pitchFamily="49" charset="-122"/>
                <a:cs typeface="Times New Roman" panose="02020603050405020304" pitchFamily="18" charset="0"/>
              </a:rPr>
              <a:t>平行边对应的列相同</a:t>
            </a:r>
          </a:p>
        </p:txBody>
      </p:sp>
      <p:sp>
        <p:nvSpPr>
          <p:cNvPr id="80904" name="Rectangle 12">
            <a:extLst>
              <a:ext uri="{FF2B5EF4-FFF2-40B4-BE49-F238E27FC236}">
                <a16:creationId xmlns:a16="http://schemas.microsoft.com/office/drawing/2014/main" id="{295DF347-50A9-4719-89AE-E350917A90CB}"/>
              </a:ext>
            </a:extLst>
          </p:cNvPr>
          <p:cNvSpPr>
            <a:spLocks noChangeArrowheads="1"/>
          </p:cNvSpPr>
          <p:nvPr/>
        </p:nvSpPr>
        <p:spPr bwMode="auto">
          <a:xfrm>
            <a:off x="490538" y="4011613"/>
            <a:ext cx="796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性质</a:t>
            </a:r>
          </a:p>
        </p:txBody>
      </p:sp>
      <p:sp>
        <p:nvSpPr>
          <p:cNvPr id="77833" name="Rectangle 13">
            <a:extLst>
              <a:ext uri="{FF2B5EF4-FFF2-40B4-BE49-F238E27FC236}">
                <a16:creationId xmlns:a16="http://schemas.microsoft.com/office/drawing/2014/main" id="{3712E735-F11D-41AE-B7AE-6C5D126AAA5D}"/>
              </a:ext>
            </a:extLst>
          </p:cNvPr>
          <p:cNvSpPr>
            <a:spLocks noChangeArrowheads="1"/>
          </p:cNvSpPr>
          <p:nvPr/>
        </p:nvSpPr>
        <p:spPr bwMode="auto">
          <a:xfrm>
            <a:off x="3432175" y="200025"/>
            <a:ext cx="59769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114300">
              <a:spcBef>
                <a:spcPct val="20000"/>
              </a:spcBef>
              <a:buClr>
                <a:srgbClr val="69B3F1"/>
              </a:buClr>
              <a:buFont typeface="Wingdings" panose="05000000000000000000" pitchFamily="2" charset="2"/>
              <a:tabLst>
                <a:tab pos="342900" algn="l"/>
              </a:tabLst>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tabLst>
                <a:tab pos="342900" algn="l"/>
              </a:tabLst>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tabLst>
                <a:tab pos="342900" algn="l"/>
              </a:tabLst>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tabLst>
                <a:tab pos="342900" algn="l"/>
              </a:tabLst>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tabLst>
                <a:tab pos="342900" algn="l"/>
              </a:tabLst>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tabLst>
                <a:tab pos="342900" algn="l"/>
              </a:tabLst>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tabLst>
                <a:tab pos="342900" algn="l"/>
              </a:tabLst>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tabLst>
                <a:tab pos="342900" algn="l"/>
              </a:tabLst>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tabLst>
                <a:tab pos="342900" algn="l"/>
              </a:tabLst>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latin typeface="Times New Roman" panose="02020603050405020304" pitchFamily="18" charset="0"/>
                <a:ea typeface="楷体" panose="02010609060101010101" pitchFamily="49" charset="-122"/>
                <a:cs typeface="Times New Roman" panose="02020603050405020304" pitchFamily="18" charset="0"/>
              </a:rPr>
              <a:t>有向图的关联矩阵</a:t>
            </a:r>
          </a:p>
        </p:txBody>
      </p:sp>
      <p:pic>
        <p:nvPicPr>
          <p:cNvPr id="11" name="图片 10">
            <a:extLst>
              <a:ext uri="{FF2B5EF4-FFF2-40B4-BE49-F238E27FC236}">
                <a16:creationId xmlns:a16="http://schemas.microsoft.com/office/drawing/2014/main" id="{FAC99CDD-2E95-479E-9655-F5138C0B796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11900" y="2481263"/>
            <a:ext cx="2217738" cy="221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a:extLst>
              <a:ext uri="{FF2B5EF4-FFF2-40B4-BE49-F238E27FC236}">
                <a16:creationId xmlns:a16="http://schemas.microsoft.com/office/drawing/2014/main" id="{00A9DE9C-2C40-44B0-A324-CDF6F9355BA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36088" y="2746375"/>
            <a:ext cx="26797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090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089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09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3" grpId="0"/>
      <p:bldP spid="8090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661AE533-0E40-41E4-811E-7948EA00C8EA}"/>
              </a:ext>
            </a:extLst>
          </p:cNvPr>
          <p:cNvSpPr>
            <a:spLocks noGrp="1" noChangeArrowheads="1"/>
          </p:cNvSpPr>
          <p:nvPr>
            <p:ph type="title"/>
          </p:nvPr>
        </p:nvSpPr>
        <p:spPr/>
        <p:txBody>
          <a:bodyPr/>
          <a:lstStyle/>
          <a:p>
            <a:pPr eaLnBrk="1" hangingPunct="1"/>
            <a:r>
              <a:rPr lang="zh-CN" altLang="en-US"/>
              <a:t>有向图的邻接矩阵（无限制）</a:t>
            </a:r>
          </a:p>
        </p:txBody>
      </p:sp>
      <p:sp>
        <p:nvSpPr>
          <p:cNvPr id="79875" name="Rectangle 8">
            <a:extLst>
              <a:ext uri="{FF2B5EF4-FFF2-40B4-BE49-F238E27FC236}">
                <a16:creationId xmlns:a16="http://schemas.microsoft.com/office/drawing/2014/main" id="{6202856B-8750-4F7D-842A-EF593FFF6DC2}"/>
              </a:ext>
            </a:extLst>
          </p:cNvPr>
          <p:cNvSpPr>
            <a:spLocks noGrp="1" noChangeArrowheads="1"/>
          </p:cNvSpPr>
          <p:nvPr>
            <p:ph idx="1"/>
          </p:nvPr>
        </p:nvSpPr>
        <p:spPr>
          <a:xfrm>
            <a:off x="766763" y="1125538"/>
            <a:ext cx="11017250" cy="1655762"/>
          </a:xfrm>
        </p:spPr>
        <p:txBody>
          <a:bodyPr/>
          <a:lstStyle/>
          <a:p>
            <a:pPr marL="457200" indent="-457200" eaLnBrk="1" hangingPunct="1"/>
            <a:r>
              <a:rPr lang="zh-CN" altLang="en-US">
                <a:solidFill>
                  <a:srgbClr val="A50021"/>
                </a:solidFill>
              </a:rPr>
              <a:t>定义</a:t>
            </a:r>
            <a:r>
              <a:rPr lang="en-US" altLang="zh-CN">
                <a:solidFill>
                  <a:srgbClr val="A50021"/>
                </a:solidFill>
              </a:rPr>
              <a:t>14.26</a:t>
            </a:r>
            <a:r>
              <a:rPr lang="en-US" altLang="zh-CN"/>
              <a:t>  </a:t>
            </a:r>
            <a:r>
              <a:rPr lang="zh-CN" altLang="en-US"/>
              <a:t>设有向图</a:t>
            </a:r>
            <a:r>
              <a:rPr lang="en-US" altLang="zh-CN" i="1"/>
              <a:t>D</a:t>
            </a:r>
            <a:r>
              <a:rPr lang="en-US" altLang="zh-CN"/>
              <a:t>=&lt;</a:t>
            </a:r>
            <a:r>
              <a:rPr lang="en-US" altLang="zh-CN" i="1"/>
              <a:t>V</a:t>
            </a:r>
            <a:r>
              <a:rPr lang="en-US" altLang="zh-CN"/>
              <a:t>,</a:t>
            </a:r>
            <a:r>
              <a:rPr lang="en-US" altLang="zh-CN" i="1"/>
              <a:t>E</a:t>
            </a:r>
            <a:r>
              <a:rPr lang="en-US" altLang="zh-CN"/>
              <a:t>&gt;, </a:t>
            </a:r>
            <a:r>
              <a:rPr lang="en-US" altLang="zh-CN" i="1"/>
              <a:t>V</a:t>
            </a:r>
            <a:r>
              <a:rPr lang="en-US" altLang="zh-CN"/>
              <a:t>={</a:t>
            </a:r>
            <a:r>
              <a:rPr lang="en-US" altLang="zh-CN" i="1"/>
              <a:t>v</a:t>
            </a:r>
            <a:r>
              <a:rPr lang="en-US" altLang="zh-CN" baseline="-25000"/>
              <a:t>1</a:t>
            </a:r>
            <a:r>
              <a:rPr lang="en-US" altLang="zh-CN"/>
              <a:t>, </a:t>
            </a:r>
            <a:r>
              <a:rPr lang="en-US" altLang="zh-CN" i="1"/>
              <a:t>v</a:t>
            </a:r>
            <a:r>
              <a:rPr lang="en-US" altLang="zh-CN" baseline="-25000"/>
              <a:t>2</a:t>
            </a:r>
            <a:r>
              <a:rPr lang="en-US" altLang="zh-CN"/>
              <a:t>, …, </a:t>
            </a:r>
            <a:r>
              <a:rPr lang="en-US" altLang="zh-CN" i="1"/>
              <a:t>v</a:t>
            </a:r>
            <a:r>
              <a:rPr lang="en-US" altLang="zh-CN" i="1" baseline="-25000"/>
              <a:t>n</a:t>
            </a:r>
            <a:r>
              <a:rPr lang="en-US" altLang="zh-CN"/>
              <a:t>}, </a:t>
            </a:r>
            <a:r>
              <a:rPr lang="en-US" altLang="zh-CN" i="1"/>
              <a:t>E</a:t>
            </a:r>
            <a:r>
              <a:rPr lang="en-US" altLang="zh-CN"/>
              <a:t>={</a:t>
            </a:r>
            <a:r>
              <a:rPr lang="en-US" altLang="zh-CN" i="1"/>
              <a:t>e</a:t>
            </a:r>
            <a:r>
              <a:rPr lang="en-US" altLang="zh-CN" baseline="-25000"/>
              <a:t>1</a:t>
            </a:r>
            <a:r>
              <a:rPr lang="en-US" altLang="zh-CN"/>
              <a:t>, </a:t>
            </a:r>
            <a:r>
              <a:rPr lang="en-US" altLang="zh-CN" i="1"/>
              <a:t>e</a:t>
            </a:r>
            <a:r>
              <a:rPr lang="en-US" altLang="zh-CN" baseline="-25000"/>
              <a:t>2</a:t>
            </a:r>
            <a:r>
              <a:rPr lang="en-US" altLang="zh-CN"/>
              <a:t>, …,</a:t>
            </a:r>
            <a:r>
              <a:rPr lang="en-US" altLang="zh-CN" i="1"/>
              <a:t>e</a:t>
            </a:r>
            <a:r>
              <a:rPr lang="en-US" altLang="zh-CN" i="1" baseline="-25000"/>
              <a:t>m</a:t>
            </a:r>
            <a:r>
              <a:rPr lang="en-US" altLang="zh-CN"/>
              <a:t>}, </a:t>
            </a:r>
            <a:r>
              <a:rPr lang="zh-CN" altLang="en-US"/>
              <a:t>令为顶点 </a:t>
            </a:r>
            <a:r>
              <a:rPr lang="en-US" altLang="zh-CN" i="1"/>
              <a:t>v</a:t>
            </a:r>
            <a:r>
              <a:rPr lang="en-US" altLang="zh-CN" i="1" baseline="-25000"/>
              <a:t>i</a:t>
            </a:r>
            <a:r>
              <a:rPr lang="en-US" altLang="zh-CN" i="1"/>
              <a:t> </a:t>
            </a:r>
            <a:r>
              <a:rPr lang="zh-CN" altLang="en-US"/>
              <a:t>邻接到顶点 </a:t>
            </a:r>
            <a:r>
              <a:rPr lang="en-US" altLang="zh-CN" i="1"/>
              <a:t>v</a:t>
            </a:r>
            <a:r>
              <a:rPr lang="en-US" altLang="zh-CN" i="1" baseline="-25000"/>
              <a:t>j </a:t>
            </a:r>
            <a:r>
              <a:rPr lang="zh-CN" altLang="en-US"/>
              <a:t>边的条数，称为</a:t>
            </a:r>
            <a:r>
              <a:rPr lang="en-US" altLang="zh-CN" i="1"/>
              <a:t>D</a:t>
            </a:r>
            <a:r>
              <a:rPr lang="zh-CN" altLang="en-US"/>
              <a:t>的</a:t>
            </a:r>
            <a:r>
              <a:rPr lang="zh-CN" altLang="en-US">
                <a:solidFill>
                  <a:srgbClr val="A50021"/>
                </a:solidFill>
              </a:rPr>
              <a:t>邻接矩阵</a:t>
            </a:r>
            <a:r>
              <a:rPr lang="zh-CN" altLang="en-US"/>
              <a:t>，记作</a:t>
            </a:r>
            <a:r>
              <a:rPr lang="en-US" altLang="zh-CN" i="1"/>
              <a:t>A</a:t>
            </a:r>
            <a:r>
              <a:rPr lang="en-US" altLang="zh-CN"/>
              <a:t>(</a:t>
            </a:r>
            <a:r>
              <a:rPr lang="en-US" altLang="zh-CN" i="1"/>
              <a:t>D</a:t>
            </a:r>
            <a:r>
              <a:rPr lang="en-US" altLang="zh-CN"/>
              <a:t>)</a:t>
            </a:r>
            <a:r>
              <a:rPr lang="zh-CN" altLang="en-US"/>
              <a:t>，或简记为</a:t>
            </a:r>
            <a:r>
              <a:rPr lang="en-US" altLang="zh-CN" i="1"/>
              <a:t>A</a:t>
            </a:r>
            <a:r>
              <a:rPr lang="en-US" altLang="zh-CN"/>
              <a:t>. </a:t>
            </a:r>
          </a:p>
          <a:p>
            <a:pPr marL="457200" indent="-457200" algn="just" eaLnBrk="1" hangingPunct="1"/>
            <a:r>
              <a:rPr lang="zh-CN" altLang="en-US"/>
              <a:t>性质</a:t>
            </a:r>
          </a:p>
          <a:p>
            <a:pPr marL="457200" indent="-457200" algn="just" eaLnBrk="1" hangingPunct="1"/>
            <a:endParaRPr lang="zh-CN" altLang="en-US"/>
          </a:p>
        </p:txBody>
      </p:sp>
      <p:graphicFrame>
        <p:nvGraphicFramePr>
          <p:cNvPr id="82949" name="Object 9">
            <a:extLst>
              <a:ext uri="{FF2B5EF4-FFF2-40B4-BE49-F238E27FC236}">
                <a16:creationId xmlns:a16="http://schemas.microsoft.com/office/drawing/2014/main" id="{848DAB27-A84F-499B-99EF-B278360C653C}"/>
              </a:ext>
            </a:extLst>
          </p:cNvPr>
          <p:cNvGraphicFramePr>
            <a:graphicFrameLocks noChangeAspect="1"/>
          </p:cNvGraphicFramePr>
          <p:nvPr/>
        </p:nvGraphicFramePr>
        <p:xfrm>
          <a:off x="1214438" y="3079750"/>
          <a:ext cx="5689600" cy="2652713"/>
        </p:xfrm>
        <a:graphic>
          <a:graphicData uri="http://schemas.openxmlformats.org/presentationml/2006/ole">
            <mc:AlternateContent xmlns:mc="http://schemas.openxmlformats.org/markup-compatibility/2006">
              <mc:Choice xmlns:v="urn:schemas-microsoft-com:vml" Requires="v">
                <p:oleObj name="公式" r:id="rId3" imgW="2832100" imgH="1320800" progId="Equation.3">
                  <p:embed/>
                </p:oleObj>
              </mc:Choice>
              <mc:Fallback>
                <p:oleObj name="公式" r:id="rId3" imgW="2832100" imgH="132080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3079750"/>
                        <a:ext cx="5689600"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7" name="图片 6">
            <a:extLst>
              <a:ext uri="{FF2B5EF4-FFF2-40B4-BE49-F238E27FC236}">
                <a16:creationId xmlns:a16="http://schemas.microsoft.com/office/drawing/2014/main" id="{0AE3D1D8-8611-4E29-8861-6DEC18CDD7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72388" y="2159000"/>
            <a:ext cx="2376487" cy="213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a:extLst>
              <a:ext uri="{FF2B5EF4-FFF2-40B4-BE49-F238E27FC236}">
                <a16:creationId xmlns:a16="http://schemas.microsoft.com/office/drawing/2014/main" id="{A6E70E32-F8CE-444C-BD0C-E19963698E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32763" y="4551363"/>
            <a:ext cx="1944687" cy="196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29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灯片编号占位符 3">
            <a:extLst>
              <a:ext uri="{FF2B5EF4-FFF2-40B4-BE49-F238E27FC236}">
                <a16:creationId xmlns:a16="http://schemas.microsoft.com/office/drawing/2014/main" id="{FA761F92-1D7E-41D2-AC07-1F1B341861CB}"/>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ACD6DE65-BB51-442D-9BFE-5D118B1BD8B4}" type="slidenum">
              <a:rPr lang="en-US" altLang="zh-CN" sz="1400" smtClean="0">
                <a:latin typeface="Times New Roman" panose="02020603050405020304" pitchFamily="18" charset="0"/>
                <a:ea typeface="楷体" panose="02010609060101010101" pitchFamily="49" charset="-122"/>
              </a:rPr>
              <a:pPr>
                <a:spcBef>
                  <a:spcPct val="0"/>
                </a:spcBef>
                <a:buClrTx/>
                <a:buFontTx/>
                <a:buNone/>
              </a:pPr>
              <a:t>39</a:t>
            </a:fld>
            <a:endParaRPr lang="en-US" altLang="zh-CN" sz="1400">
              <a:latin typeface="Times New Roman" panose="02020603050405020304" pitchFamily="18" charset="0"/>
              <a:ea typeface="楷体" panose="02010609060101010101" pitchFamily="49" charset="-122"/>
            </a:endParaRPr>
          </a:p>
        </p:txBody>
      </p:sp>
      <p:sp>
        <p:nvSpPr>
          <p:cNvPr id="81923" name="Rectangle 21">
            <a:extLst>
              <a:ext uri="{FF2B5EF4-FFF2-40B4-BE49-F238E27FC236}">
                <a16:creationId xmlns:a16="http://schemas.microsoft.com/office/drawing/2014/main" id="{7723AC88-148B-4544-BAB3-B64580801072}"/>
              </a:ext>
            </a:extLst>
          </p:cNvPr>
          <p:cNvSpPr>
            <a:spLocks noChangeArrowheads="1"/>
          </p:cNvSpPr>
          <p:nvPr/>
        </p:nvSpPr>
        <p:spPr bwMode="auto">
          <a:xfrm>
            <a:off x="1774825" y="4437063"/>
            <a:ext cx="813752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nSpc>
                <a:spcPct val="120000"/>
              </a:lnSpc>
              <a:spcBef>
                <a:spcPct val="0"/>
              </a:spcBef>
              <a:buClrTx/>
              <a:buFontTx/>
              <a:buNone/>
            </a:pPr>
            <a:r>
              <a:rPr lang="zh-CN" altLang="en-US">
                <a:solidFill>
                  <a:srgbClr val="A50021"/>
                </a:solidFill>
                <a:latin typeface="Times New Roman" panose="02020603050405020304" pitchFamily="18" charset="0"/>
                <a:ea typeface="楷体" panose="02010609060101010101" pitchFamily="49" charset="-122"/>
                <a:cs typeface="Times New Roman" panose="02020603050405020304" pitchFamily="18" charset="0"/>
              </a:rPr>
              <a:t>推论  </a:t>
            </a:r>
            <a:r>
              <a:rPr lang="zh-CN" altLang="en-US">
                <a:latin typeface="Times New Roman" panose="02020603050405020304" pitchFamily="18" charset="0"/>
                <a:ea typeface="楷体" panose="02010609060101010101" pitchFamily="49" charset="-122"/>
                <a:cs typeface="Times New Roman" panose="02020603050405020304" pitchFamily="18" charset="0"/>
              </a:rPr>
              <a:t>设</a:t>
            </a:r>
            <a:r>
              <a:rPr lang="en-US" altLang="zh-CN" i="1">
                <a:latin typeface="Times New Roman" panose="02020603050405020304" pitchFamily="18" charset="0"/>
                <a:ea typeface="楷体" panose="02010609060101010101" pitchFamily="49" charset="-122"/>
                <a:cs typeface="Times New Roman" panose="02020603050405020304" pitchFamily="18" charset="0"/>
              </a:rPr>
              <a:t>B</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rPr>
              <a:t>l</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A</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A</a:t>
            </a:r>
            <a:r>
              <a:rPr lang="en-US" altLang="zh-CN" baseline="30000">
                <a:latin typeface="Times New Roman" panose="02020603050405020304" pitchFamily="18" charset="0"/>
                <a:ea typeface="楷体" panose="02010609060101010101" pitchFamily="49" charset="-122"/>
                <a:cs typeface="Times New Roman" panose="02020603050405020304" pitchFamily="18" charset="0"/>
              </a:rPr>
              <a:t>2</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A</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rPr>
              <a:t>l</a:t>
            </a:r>
            <a:r>
              <a:rPr lang="zh-CN" altLang="en-US">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l</a:t>
            </a:r>
            <a:r>
              <a:rPr lang="en-US" altLang="zh-CN">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lang="en-US" altLang="zh-CN">
                <a:latin typeface="Times New Roman" panose="02020603050405020304" pitchFamily="18" charset="0"/>
                <a:ea typeface="楷体" panose="02010609060101010101" pitchFamily="49" charset="-122"/>
                <a:cs typeface="Times New Roman" panose="02020603050405020304" pitchFamily="18" charset="0"/>
              </a:rPr>
              <a:t>1</a:t>
            </a:r>
            <a:r>
              <a:rPr lang="zh-CN" altLang="en-US">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），则 </a:t>
            </a:r>
          </a:p>
          <a:p>
            <a:pPr>
              <a:lnSpc>
                <a:spcPct val="120000"/>
              </a:lnSpc>
              <a:spcBef>
                <a:spcPct val="0"/>
              </a:spcBef>
              <a:buClrTx/>
              <a:buFontTx/>
              <a:buNone/>
            </a:pPr>
            <a:r>
              <a:rPr lang="zh-CN" altLang="en-US">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lang="en-US" altLang="zh-CN" i="1">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B</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l</a:t>
            </a:r>
            <a:r>
              <a:rPr lang="zh-CN" altLang="en-US">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中元素</a:t>
            </a:r>
          </a:p>
        </p:txBody>
      </p:sp>
      <p:sp>
        <p:nvSpPr>
          <p:cNvPr id="81924" name="Rectangle 16">
            <a:extLst>
              <a:ext uri="{FF2B5EF4-FFF2-40B4-BE49-F238E27FC236}">
                <a16:creationId xmlns:a16="http://schemas.microsoft.com/office/drawing/2014/main" id="{538B99AB-6453-4FBF-94F1-F21372D5C47C}"/>
              </a:ext>
            </a:extLst>
          </p:cNvPr>
          <p:cNvSpPr>
            <a:spLocks noChangeArrowheads="1"/>
          </p:cNvSpPr>
          <p:nvPr/>
        </p:nvSpPr>
        <p:spPr bwMode="auto">
          <a:xfrm>
            <a:off x="3430588" y="3068638"/>
            <a:ext cx="71294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cs typeface="Times New Roman" panose="02020603050405020304" pitchFamily="18" charset="0"/>
              </a:rPr>
              <a:t>为</a:t>
            </a:r>
            <a:r>
              <a:rPr lang="en-US" altLang="zh-CN" i="1">
                <a:latin typeface="Times New Roman" panose="02020603050405020304" pitchFamily="18" charset="0"/>
                <a:ea typeface="楷体" panose="02010609060101010101" pitchFamily="49" charset="-122"/>
                <a:cs typeface="Times New Roman" panose="02020603050405020304" pitchFamily="18" charset="0"/>
              </a:rPr>
              <a:t>D</a:t>
            </a:r>
            <a:r>
              <a:rPr lang="zh-CN" altLang="en-US">
                <a:latin typeface="Times New Roman" panose="02020603050405020304" pitchFamily="18" charset="0"/>
                <a:ea typeface="楷体" panose="02010609060101010101" pitchFamily="49" charset="-122"/>
                <a:cs typeface="Times New Roman" panose="02020603050405020304" pitchFamily="18" charset="0"/>
              </a:rPr>
              <a:t>中长度为 </a:t>
            </a:r>
            <a:r>
              <a:rPr lang="en-US" altLang="zh-CN" i="1">
                <a:latin typeface="Times New Roman" panose="02020603050405020304" pitchFamily="18" charset="0"/>
                <a:ea typeface="楷体" panose="02010609060101010101" pitchFamily="49" charset="-122"/>
                <a:cs typeface="Times New Roman" panose="02020603050405020304" pitchFamily="18" charset="0"/>
              </a:rPr>
              <a:t>l </a:t>
            </a:r>
            <a:r>
              <a:rPr lang="zh-CN" altLang="en-US">
                <a:latin typeface="Times New Roman" panose="02020603050405020304" pitchFamily="18" charset="0"/>
                <a:ea typeface="楷体" panose="02010609060101010101" pitchFamily="49" charset="-122"/>
                <a:cs typeface="Times New Roman" panose="02020603050405020304" pitchFamily="18" charset="0"/>
              </a:rPr>
              <a:t>的通路总数，</a:t>
            </a:r>
          </a:p>
        </p:txBody>
      </p:sp>
      <p:graphicFrame>
        <p:nvGraphicFramePr>
          <p:cNvPr id="81925" name="Object 12">
            <a:extLst>
              <a:ext uri="{FF2B5EF4-FFF2-40B4-BE49-F238E27FC236}">
                <a16:creationId xmlns:a16="http://schemas.microsoft.com/office/drawing/2014/main" id="{EDA8E607-4243-4791-89A8-9A4B5A56C56A}"/>
              </a:ext>
            </a:extLst>
          </p:cNvPr>
          <p:cNvGraphicFramePr>
            <a:graphicFrameLocks noChangeAspect="1"/>
          </p:cNvGraphicFramePr>
          <p:nvPr/>
        </p:nvGraphicFramePr>
        <p:xfrm>
          <a:off x="2424113" y="2070100"/>
          <a:ext cx="385762" cy="411163"/>
        </p:xfrm>
        <a:graphic>
          <a:graphicData uri="http://schemas.openxmlformats.org/presentationml/2006/ole">
            <mc:AlternateContent xmlns:mc="http://schemas.openxmlformats.org/markup-compatibility/2006">
              <mc:Choice xmlns:v="urn:schemas-microsoft-com:vml" Requires="v">
                <p:oleObj name="公式" r:id="rId3" imgW="241195" imgH="253890" progId="Equation.3">
                  <p:embed/>
                </p:oleObj>
              </mc:Choice>
              <mc:Fallback>
                <p:oleObj name="公式" r:id="rId3" imgW="241195" imgH="25389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4113" y="2070100"/>
                        <a:ext cx="38576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1926" name="Object 11">
            <a:extLst>
              <a:ext uri="{FF2B5EF4-FFF2-40B4-BE49-F238E27FC236}">
                <a16:creationId xmlns:a16="http://schemas.microsoft.com/office/drawing/2014/main" id="{4F6BAD26-7710-4C79-AB4B-BEC4B240440D}"/>
              </a:ext>
            </a:extLst>
          </p:cNvPr>
          <p:cNvGraphicFramePr>
            <a:graphicFrameLocks noChangeAspect="1"/>
          </p:cNvGraphicFramePr>
          <p:nvPr/>
        </p:nvGraphicFramePr>
        <p:xfrm>
          <a:off x="2424113" y="2435225"/>
          <a:ext cx="533400" cy="547688"/>
        </p:xfrm>
        <a:graphic>
          <a:graphicData uri="http://schemas.openxmlformats.org/presentationml/2006/ole">
            <mc:AlternateContent xmlns:mc="http://schemas.openxmlformats.org/markup-compatibility/2006">
              <mc:Choice xmlns:v="urn:schemas-microsoft-com:vml" Requires="v">
                <p:oleObj name="公式" r:id="rId5" imgW="241195" imgH="241195" progId="Equation.3">
                  <p:embed/>
                </p:oleObj>
              </mc:Choice>
              <mc:Fallback>
                <p:oleObj name="公式" r:id="rId5" imgW="241195" imgH="241195"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24113" y="2435225"/>
                        <a:ext cx="533400"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1927" name="Object 10">
            <a:extLst>
              <a:ext uri="{FF2B5EF4-FFF2-40B4-BE49-F238E27FC236}">
                <a16:creationId xmlns:a16="http://schemas.microsoft.com/office/drawing/2014/main" id="{E4A4B17A-AA6E-4820-B46A-C6D7CC3F6E39}"/>
              </a:ext>
            </a:extLst>
          </p:cNvPr>
          <p:cNvGraphicFramePr>
            <a:graphicFrameLocks noChangeAspect="1"/>
          </p:cNvGraphicFramePr>
          <p:nvPr/>
        </p:nvGraphicFramePr>
        <p:xfrm>
          <a:off x="2387600" y="2952750"/>
          <a:ext cx="1044575" cy="795338"/>
        </p:xfrm>
        <a:graphic>
          <a:graphicData uri="http://schemas.openxmlformats.org/presentationml/2006/ole">
            <mc:AlternateContent xmlns:mc="http://schemas.openxmlformats.org/markup-compatibility/2006">
              <mc:Choice xmlns:v="urn:schemas-microsoft-com:vml" Requires="v">
                <p:oleObj name="公式" r:id="rId7" imgW="609600" imgH="457200" progId="Equation.3">
                  <p:embed/>
                </p:oleObj>
              </mc:Choice>
              <mc:Fallback>
                <p:oleObj name="公式" r:id="rId7" imgW="609600" imgH="4572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87600" y="2952750"/>
                        <a:ext cx="10445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1928" name="Object 9">
            <a:extLst>
              <a:ext uri="{FF2B5EF4-FFF2-40B4-BE49-F238E27FC236}">
                <a16:creationId xmlns:a16="http://schemas.microsoft.com/office/drawing/2014/main" id="{94BFFB86-4734-4D1C-94E9-E8BC5360042E}"/>
              </a:ext>
            </a:extLst>
          </p:cNvPr>
          <p:cNvGraphicFramePr>
            <a:graphicFrameLocks noChangeAspect="1"/>
          </p:cNvGraphicFramePr>
          <p:nvPr/>
        </p:nvGraphicFramePr>
        <p:xfrm>
          <a:off x="2374900" y="3608388"/>
          <a:ext cx="841375" cy="828675"/>
        </p:xfrm>
        <a:graphic>
          <a:graphicData uri="http://schemas.openxmlformats.org/presentationml/2006/ole">
            <mc:AlternateContent xmlns:mc="http://schemas.openxmlformats.org/markup-compatibility/2006">
              <mc:Choice xmlns:v="urn:schemas-microsoft-com:vml" Requires="v">
                <p:oleObj name="公式" r:id="rId9" imgW="431613" imgH="431613" progId="Equation.3">
                  <p:embed/>
                </p:oleObj>
              </mc:Choice>
              <mc:Fallback>
                <p:oleObj name="公式" r:id="rId9" imgW="431613" imgH="431613"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74900" y="3608388"/>
                        <a:ext cx="8413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1929" name="Object 8">
            <a:extLst>
              <a:ext uri="{FF2B5EF4-FFF2-40B4-BE49-F238E27FC236}">
                <a16:creationId xmlns:a16="http://schemas.microsoft.com/office/drawing/2014/main" id="{66D4F77D-EE31-4006-B4BC-3A76BBD1CA79}"/>
              </a:ext>
            </a:extLst>
          </p:cNvPr>
          <p:cNvGraphicFramePr>
            <a:graphicFrameLocks noChangeAspect="1"/>
          </p:cNvGraphicFramePr>
          <p:nvPr/>
        </p:nvGraphicFramePr>
        <p:xfrm>
          <a:off x="3673475" y="4832350"/>
          <a:ext cx="884238" cy="671513"/>
        </p:xfrm>
        <a:graphic>
          <a:graphicData uri="http://schemas.openxmlformats.org/presentationml/2006/ole">
            <mc:AlternateContent xmlns:mc="http://schemas.openxmlformats.org/markup-compatibility/2006">
              <mc:Choice xmlns:v="urn:schemas-microsoft-com:vml" Requires="v">
                <p:oleObj name="公式" r:id="rId11" imgW="609600" imgH="457200" progId="Equation.3">
                  <p:embed/>
                </p:oleObj>
              </mc:Choice>
              <mc:Fallback>
                <p:oleObj name="公式" r:id="rId11" imgW="609600" imgH="457200" progId="Equation.3">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73475" y="4832350"/>
                        <a:ext cx="884238"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1930" name="Object 7">
            <a:extLst>
              <a:ext uri="{FF2B5EF4-FFF2-40B4-BE49-F238E27FC236}">
                <a16:creationId xmlns:a16="http://schemas.microsoft.com/office/drawing/2014/main" id="{C8CF7E89-7E66-45E4-B0D7-C58C1B7BEF57}"/>
              </a:ext>
            </a:extLst>
          </p:cNvPr>
          <p:cNvGraphicFramePr>
            <a:graphicFrameLocks noChangeAspect="1"/>
          </p:cNvGraphicFramePr>
          <p:nvPr/>
        </p:nvGraphicFramePr>
        <p:xfrm>
          <a:off x="2387600" y="5410200"/>
          <a:ext cx="790575" cy="790575"/>
        </p:xfrm>
        <a:graphic>
          <a:graphicData uri="http://schemas.openxmlformats.org/presentationml/2006/ole">
            <mc:AlternateContent xmlns:mc="http://schemas.openxmlformats.org/markup-compatibility/2006">
              <mc:Choice xmlns:v="urn:schemas-microsoft-com:vml" Requires="v">
                <p:oleObj name="公式" r:id="rId13" imgW="431613" imgH="431613" progId="Equation.3">
                  <p:embed/>
                </p:oleObj>
              </mc:Choice>
              <mc:Fallback>
                <p:oleObj name="公式" r:id="rId13" imgW="431613" imgH="431613" progId="Equation.3">
                  <p:embed/>
                  <p:pic>
                    <p:nvPicPr>
                      <p:cNvPr id="0"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87600" y="5410200"/>
                        <a:ext cx="79057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1931" name="Rectangle 13">
            <a:extLst>
              <a:ext uri="{FF2B5EF4-FFF2-40B4-BE49-F238E27FC236}">
                <a16:creationId xmlns:a16="http://schemas.microsoft.com/office/drawing/2014/main" id="{C4C2861A-A416-49B3-9FA6-888D898CD9BD}"/>
              </a:ext>
            </a:extLst>
          </p:cNvPr>
          <p:cNvSpPr>
            <a:spLocks noChangeArrowheads="1"/>
          </p:cNvSpPr>
          <p:nvPr/>
        </p:nvSpPr>
        <p:spPr bwMode="auto">
          <a:xfrm>
            <a:off x="479425" y="1120775"/>
            <a:ext cx="11102975"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1588">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solidFill>
                  <a:srgbClr val="A50021"/>
                </a:solidFill>
                <a:latin typeface="Times New Roman" panose="02020603050405020304" pitchFamily="18" charset="0"/>
                <a:ea typeface="楷体" panose="02010609060101010101" pitchFamily="49" charset="-122"/>
                <a:cs typeface="Times New Roman" panose="02020603050405020304" pitchFamily="18" charset="0"/>
              </a:rPr>
              <a:t>定理</a:t>
            </a:r>
            <a:r>
              <a:rPr lang="en-US" altLang="zh-CN">
                <a:solidFill>
                  <a:srgbClr val="A50021"/>
                </a:solidFill>
                <a:latin typeface="Times New Roman" panose="02020603050405020304" pitchFamily="18" charset="0"/>
                <a:ea typeface="楷体" panose="02010609060101010101" pitchFamily="49" charset="-122"/>
                <a:cs typeface="Times New Roman" panose="02020603050405020304" pitchFamily="18" charset="0"/>
              </a:rPr>
              <a:t>14.11</a:t>
            </a:r>
            <a:r>
              <a:rPr lang="en-US" altLang="zh-CN">
                <a:latin typeface="Times New Roman" panose="02020603050405020304" pitchFamily="18" charset="0"/>
                <a:ea typeface="楷体" panose="02010609060101010101" pitchFamily="49" charset="-122"/>
                <a:cs typeface="Times New Roman" panose="02020603050405020304" pitchFamily="18" charset="0"/>
              </a:rPr>
              <a:t>  </a:t>
            </a:r>
            <a:r>
              <a:rPr lang="zh-CN" altLang="en-US">
                <a:latin typeface="Times New Roman" panose="02020603050405020304" pitchFamily="18" charset="0"/>
                <a:ea typeface="楷体" panose="02010609060101010101" pitchFamily="49" charset="-122"/>
                <a:cs typeface="Times New Roman" panose="02020603050405020304" pitchFamily="18" charset="0"/>
              </a:rPr>
              <a:t>设 </a:t>
            </a:r>
            <a:r>
              <a:rPr lang="en-US" altLang="zh-CN" i="1">
                <a:latin typeface="Times New Roman" panose="02020603050405020304" pitchFamily="18" charset="0"/>
                <a:ea typeface="楷体" panose="02010609060101010101" pitchFamily="49" charset="-122"/>
                <a:cs typeface="Times New Roman" panose="02020603050405020304" pitchFamily="18" charset="0"/>
              </a:rPr>
              <a:t>A</a:t>
            </a:r>
            <a:r>
              <a:rPr lang="zh-CN" altLang="en-US">
                <a:latin typeface="Times New Roman" panose="02020603050405020304" pitchFamily="18" charset="0"/>
                <a:ea typeface="楷体" panose="02010609060101010101" pitchFamily="49" charset="-122"/>
                <a:cs typeface="Times New Roman" panose="02020603050405020304" pitchFamily="18" charset="0"/>
              </a:rPr>
              <a:t>为有向图 </a:t>
            </a:r>
            <a:r>
              <a:rPr lang="en-US" altLang="zh-CN" i="1">
                <a:latin typeface="Times New Roman" panose="02020603050405020304" pitchFamily="18" charset="0"/>
                <a:ea typeface="楷体" panose="02010609060101010101" pitchFamily="49" charset="-122"/>
                <a:cs typeface="Times New Roman" panose="02020603050405020304" pitchFamily="18" charset="0"/>
              </a:rPr>
              <a:t>D </a:t>
            </a:r>
            <a:r>
              <a:rPr lang="zh-CN" altLang="en-US">
                <a:latin typeface="Times New Roman" panose="02020603050405020304" pitchFamily="18" charset="0"/>
                <a:ea typeface="楷体" panose="02010609060101010101" pitchFamily="49" charset="-122"/>
                <a:cs typeface="Times New Roman" panose="02020603050405020304" pitchFamily="18" charset="0"/>
              </a:rPr>
              <a:t>的邻接矩阵，</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baseline="-30000">
                <a:latin typeface="Times New Roman" panose="02020603050405020304" pitchFamily="18" charset="0"/>
                <a:ea typeface="楷体" panose="02010609060101010101" pitchFamily="49" charset="-122"/>
                <a:cs typeface="Times New Roman" panose="02020603050405020304" pitchFamily="18" charset="0"/>
              </a:rPr>
              <a:t>1</a:t>
            </a:r>
            <a:r>
              <a:rPr lang="en-US" altLang="zh-CN">
                <a:latin typeface="Times New Roman" panose="02020603050405020304" pitchFamily="18" charset="0"/>
                <a:ea typeface="楷体" panose="02010609060101010101" pitchFamily="49" charset="-122"/>
                <a:cs typeface="Times New Roman" panose="02020603050405020304" pitchFamily="18" charset="0"/>
              </a:rPr>
              <a:t>, </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baseline="-30000">
                <a:latin typeface="Times New Roman" panose="02020603050405020304" pitchFamily="18" charset="0"/>
                <a:ea typeface="楷体" panose="02010609060101010101" pitchFamily="49" charset="-122"/>
                <a:cs typeface="Times New Roman" panose="02020603050405020304" pitchFamily="18" charset="0"/>
              </a:rPr>
              <a:t>2</a:t>
            </a:r>
            <a:r>
              <a:rPr lang="en-US" altLang="zh-CN">
                <a:latin typeface="Times New Roman" panose="02020603050405020304" pitchFamily="18" charset="0"/>
                <a:ea typeface="楷体" panose="02010609060101010101" pitchFamily="49" charset="-122"/>
                <a:cs typeface="Times New Roman" panose="02020603050405020304" pitchFamily="18" charset="0"/>
              </a:rPr>
              <a:t>, …, </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rPr>
              <a:t>n</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zh-CN" altLang="en-US">
                <a:latin typeface="Times New Roman" panose="02020603050405020304" pitchFamily="18" charset="0"/>
                <a:ea typeface="楷体" panose="02010609060101010101" pitchFamily="49" charset="-122"/>
                <a:cs typeface="Times New Roman" panose="02020603050405020304" pitchFamily="18" charset="0"/>
              </a:rPr>
              <a:t>为顶点集，则 </a:t>
            </a:r>
            <a:r>
              <a:rPr lang="en-US" altLang="zh-CN" i="1">
                <a:latin typeface="Times New Roman" panose="02020603050405020304" pitchFamily="18" charset="0"/>
                <a:ea typeface="楷体" panose="02010609060101010101" pitchFamily="49" charset="-122"/>
                <a:cs typeface="Times New Roman" panose="02020603050405020304" pitchFamily="18" charset="0"/>
              </a:rPr>
              <a:t>A </a:t>
            </a:r>
            <a:r>
              <a:rPr lang="zh-CN" altLang="en-US">
                <a:latin typeface="Times New Roman" panose="02020603050405020304" pitchFamily="18" charset="0"/>
                <a:ea typeface="楷体" panose="02010609060101010101" pitchFamily="49" charset="-122"/>
                <a:cs typeface="Times New Roman" panose="02020603050405020304" pitchFamily="18" charset="0"/>
              </a:rPr>
              <a:t>的 </a:t>
            </a:r>
            <a:r>
              <a:rPr lang="en-US" altLang="zh-CN" i="1">
                <a:latin typeface="Times New Roman" panose="02020603050405020304" pitchFamily="18" charset="0"/>
                <a:ea typeface="楷体" panose="02010609060101010101" pitchFamily="49" charset="-122"/>
                <a:cs typeface="Times New Roman" panose="02020603050405020304" pitchFamily="18" charset="0"/>
              </a:rPr>
              <a:t>l </a:t>
            </a:r>
            <a:r>
              <a:rPr lang="zh-CN" altLang="en-US">
                <a:latin typeface="Times New Roman" panose="02020603050405020304" pitchFamily="18" charset="0"/>
                <a:ea typeface="楷体" panose="02010609060101010101" pitchFamily="49" charset="-122"/>
                <a:cs typeface="Times New Roman" panose="02020603050405020304" pitchFamily="18" charset="0"/>
              </a:rPr>
              <a:t>次幂 </a:t>
            </a:r>
            <a:r>
              <a:rPr lang="en-US" altLang="zh-CN" i="1">
                <a:latin typeface="Times New Roman" panose="02020603050405020304" pitchFamily="18" charset="0"/>
                <a:ea typeface="楷体" panose="02010609060101010101" pitchFamily="49" charset="-122"/>
                <a:cs typeface="Times New Roman" panose="02020603050405020304" pitchFamily="18" charset="0"/>
              </a:rPr>
              <a:t>A</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rPr>
              <a:t>l</a:t>
            </a:r>
            <a:r>
              <a:rPr lang="zh-CN" altLang="en-US">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l</a:t>
            </a:r>
            <a:r>
              <a:rPr lang="en-US" altLang="zh-CN">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lang="en-US" altLang="zh-CN">
                <a:latin typeface="Times New Roman" panose="02020603050405020304" pitchFamily="18" charset="0"/>
                <a:ea typeface="楷体" panose="02010609060101010101" pitchFamily="49" charset="-122"/>
                <a:cs typeface="Times New Roman" panose="02020603050405020304" pitchFamily="18" charset="0"/>
              </a:rPr>
              <a:t>1</a:t>
            </a:r>
            <a:r>
              <a:rPr lang="zh-CN" altLang="en-US">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）中元素</a:t>
            </a:r>
          </a:p>
        </p:txBody>
      </p:sp>
      <p:sp>
        <p:nvSpPr>
          <p:cNvPr id="81932" name="Rectangle 14">
            <a:extLst>
              <a:ext uri="{FF2B5EF4-FFF2-40B4-BE49-F238E27FC236}">
                <a16:creationId xmlns:a16="http://schemas.microsoft.com/office/drawing/2014/main" id="{9BEAC41A-E852-47D9-8253-23F340544408}"/>
              </a:ext>
            </a:extLst>
          </p:cNvPr>
          <p:cNvSpPr>
            <a:spLocks noChangeArrowheads="1"/>
          </p:cNvSpPr>
          <p:nvPr/>
        </p:nvSpPr>
        <p:spPr bwMode="auto">
          <a:xfrm>
            <a:off x="3000375" y="2060575"/>
            <a:ext cx="5060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cs typeface="Times New Roman" panose="02020603050405020304" pitchFamily="18" charset="0"/>
              </a:rPr>
              <a:t>为</a:t>
            </a:r>
            <a:r>
              <a:rPr lang="en-US" altLang="zh-CN" i="1">
                <a:latin typeface="Times New Roman" panose="02020603050405020304" pitchFamily="18" charset="0"/>
                <a:ea typeface="楷体" panose="02010609060101010101" pitchFamily="49" charset="-122"/>
                <a:cs typeface="Times New Roman" panose="02020603050405020304" pitchFamily="18" charset="0"/>
              </a:rPr>
              <a:t>D</a:t>
            </a:r>
            <a:r>
              <a:rPr lang="zh-CN" altLang="en-US">
                <a:latin typeface="Times New Roman" panose="02020603050405020304" pitchFamily="18" charset="0"/>
                <a:ea typeface="楷体" panose="02010609060101010101" pitchFamily="49" charset="-122"/>
                <a:cs typeface="Times New Roman" panose="02020603050405020304" pitchFamily="18" charset="0"/>
              </a:rPr>
              <a:t>中</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rPr>
              <a:t>i </a:t>
            </a:r>
            <a:r>
              <a:rPr lang="zh-CN" altLang="en-US">
                <a:latin typeface="Times New Roman" panose="02020603050405020304" pitchFamily="18" charset="0"/>
                <a:ea typeface="楷体" panose="02010609060101010101" pitchFamily="49" charset="-122"/>
                <a:cs typeface="Times New Roman" panose="02020603050405020304" pitchFamily="18" charset="0"/>
              </a:rPr>
              <a:t>到</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rPr>
              <a:t>j</a:t>
            </a:r>
            <a:r>
              <a:rPr lang="zh-CN" altLang="en-US">
                <a:latin typeface="Times New Roman" panose="02020603050405020304" pitchFamily="18" charset="0"/>
                <a:ea typeface="楷体" panose="02010609060101010101" pitchFamily="49" charset="-122"/>
                <a:cs typeface="Times New Roman" panose="02020603050405020304" pitchFamily="18" charset="0"/>
              </a:rPr>
              <a:t>长度为 </a:t>
            </a:r>
            <a:r>
              <a:rPr lang="en-US" altLang="zh-CN" i="1">
                <a:latin typeface="Times New Roman" panose="02020603050405020304" pitchFamily="18" charset="0"/>
                <a:ea typeface="楷体" panose="02010609060101010101" pitchFamily="49" charset="-122"/>
                <a:cs typeface="Times New Roman" panose="02020603050405020304" pitchFamily="18" charset="0"/>
              </a:rPr>
              <a:t>l </a:t>
            </a:r>
            <a:r>
              <a:rPr lang="zh-CN" altLang="en-US">
                <a:latin typeface="Times New Roman" panose="02020603050405020304" pitchFamily="18" charset="0"/>
                <a:ea typeface="楷体" panose="02010609060101010101" pitchFamily="49" charset="-122"/>
                <a:cs typeface="Times New Roman" panose="02020603050405020304" pitchFamily="18" charset="0"/>
              </a:rPr>
              <a:t>的通路数，其中</a:t>
            </a:r>
          </a:p>
        </p:txBody>
      </p:sp>
      <p:sp>
        <p:nvSpPr>
          <p:cNvPr id="81933" name="Rectangle 15">
            <a:extLst>
              <a:ext uri="{FF2B5EF4-FFF2-40B4-BE49-F238E27FC236}">
                <a16:creationId xmlns:a16="http://schemas.microsoft.com/office/drawing/2014/main" id="{0235A13F-B57C-4A4D-A118-AF2885447B05}"/>
              </a:ext>
            </a:extLst>
          </p:cNvPr>
          <p:cNvSpPr>
            <a:spLocks noChangeArrowheads="1"/>
          </p:cNvSpPr>
          <p:nvPr/>
        </p:nvSpPr>
        <p:spPr bwMode="auto">
          <a:xfrm>
            <a:off x="3000375" y="2492375"/>
            <a:ext cx="4595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cs typeface="Times New Roman" panose="02020603050405020304" pitchFamily="18" charset="0"/>
              </a:rPr>
              <a:t>为</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rPr>
              <a:t>i</a:t>
            </a:r>
            <a:r>
              <a:rPr lang="zh-CN" altLang="en-US">
                <a:latin typeface="Times New Roman" panose="02020603050405020304" pitchFamily="18" charset="0"/>
                <a:ea typeface="楷体" panose="02010609060101010101" pitchFamily="49" charset="-122"/>
                <a:cs typeface="Times New Roman" panose="02020603050405020304" pitchFamily="18" charset="0"/>
              </a:rPr>
              <a:t>到自身长度为 </a:t>
            </a:r>
            <a:r>
              <a:rPr lang="en-US" altLang="zh-CN" i="1">
                <a:latin typeface="Times New Roman" panose="02020603050405020304" pitchFamily="18" charset="0"/>
                <a:ea typeface="楷体" panose="02010609060101010101" pitchFamily="49" charset="-122"/>
                <a:cs typeface="Times New Roman" panose="02020603050405020304" pitchFamily="18" charset="0"/>
              </a:rPr>
              <a:t>l </a:t>
            </a:r>
            <a:r>
              <a:rPr lang="zh-CN" altLang="en-US">
                <a:latin typeface="Times New Roman" panose="02020603050405020304" pitchFamily="18" charset="0"/>
                <a:ea typeface="楷体" panose="02010609060101010101" pitchFamily="49" charset="-122"/>
                <a:cs typeface="Times New Roman" panose="02020603050405020304" pitchFamily="18" charset="0"/>
              </a:rPr>
              <a:t>的回路数，而</a:t>
            </a:r>
          </a:p>
        </p:txBody>
      </p:sp>
      <p:sp>
        <p:nvSpPr>
          <p:cNvPr id="81934" name="Rectangle 18">
            <a:extLst>
              <a:ext uri="{FF2B5EF4-FFF2-40B4-BE49-F238E27FC236}">
                <a16:creationId xmlns:a16="http://schemas.microsoft.com/office/drawing/2014/main" id="{ADA47628-AC84-4962-B6C0-0FB28811D55C}"/>
              </a:ext>
            </a:extLst>
          </p:cNvPr>
          <p:cNvSpPr>
            <a:spLocks noChangeArrowheads="1"/>
          </p:cNvSpPr>
          <p:nvPr/>
        </p:nvSpPr>
        <p:spPr bwMode="auto">
          <a:xfrm>
            <a:off x="3143250" y="5514975"/>
            <a:ext cx="466883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cs typeface="Times New Roman" panose="02020603050405020304" pitchFamily="18" charset="0"/>
              </a:rPr>
              <a:t>为</a:t>
            </a:r>
            <a:r>
              <a:rPr lang="en-US" altLang="zh-CN" i="1">
                <a:latin typeface="Times New Roman" panose="02020603050405020304" pitchFamily="18" charset="0"/>
                <a:ea typeface="楷体" panose="02010609060101010101" pitchFamily="49" charset="-122"/>
                <a:cs typeface="Times New Roman" panose="02020603050405020304" pitchFamily="18" charset="0"/>
              </a:rPr>
              <a:t>D</a:t>
            </a:r>
            <a:r>
              <a:rPr lang="zh-CN" altLang="en-US">
                <a:latin typeface="Times New Roman" panose="02020603050405020304" pitchFamily="18" charset="0"/>
                <a:ea typeface="楷体" panose="02010609060101010101" pitchFamily="49" charset="-122"/>
                <a:cs typeface="Times New Roman" panose="02020603050405020304" pitchFamily="18" charset="0"/>
              </a:rPr>
              <a:t>中长度小于或等于 </a:t>
            </a:r>
            <a:r>
              <a:rPr lang="en-US" altLang="zh-CN" i="1">
                <a:latin typeface="Times New Roman" panose="02020603050405020304" pitchFamily="18" charset="0"/>
                <a:ea typeface="楷体" panose="02010609060101010101" pitchFamily="49" charset="-122"/>
                <a:cs typeface="Times New Roman" panose="02020603050405020304" pitchFamily="18" charset="0"/>
              </a:rPr>
              <a:t>l </a:t>
            </a:r>
            <a:r>
              <a:rPr lang="zh-CN" altLang="en-US">
                <a:latin typeface="Times New Roman" panose="02020603050405020304" pitchFamily="18" charset="0"/>
                <a:ea typeface="楷体" panose="02010609060101010101" pitchFamily="49" charset="-122"/>
                <a:cs typeface="Times New Roman" panose="02020603050405020304" pitchFamily="18" charset="0"/>
              </a:rPr>
              <a:t>的回路数</a:t>
            </a:r>
          </a:p>
        </p:txBody>
      </p:sp>
      <p:sp>
        <p:nvSpPr>
          <p:cNvPr id="81935" name="Rectangle 19">
            <a:extLst>
              <a:ext uri="{FF2B5EF4-FFF2-40B4-BE49-F238E27FC236}">
                <a16:creationId xmlns:a16="http://schemas.microsoft.com/office/drawing/2014/main" id="{D92CE298-73E3-4623-ACD0-E870DD27C839}"/>
              </a:ext>
            </a:extLst>
          </p:cNvPr>
          <p:cNvSpPr>
            <a:spLocks noChangeArrowheads="1"/>
          </p:cNvSpPr>
          <p:nvPr/>
        </p:nvSpPr>
        <p:spPr bwMode="auto">
          <a:xfrm>
            <a:off x="4511675" y="4940300"/>
            <a:ext cx="48228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cs typeface="Times New Roman" panose="02020603050405020304" pitchFamily="18" charset="0"/>
              </a:rPr>
              <a:t>为</a:t>
            </a:r>
            <a:r>
              <a:rPr lang="en-US" altLang="zh-CN" i="1">
                <a:latin typeface="Times New Roman" panose="02020603050405020304" pitchFamily="18" charset="0"/>
                <a:ea typeface="楷体" panose="02010609060101010101" pitchFamily="49" charset="-122"/>
                <a:cs typeface="Times New Roman" panose="02020603050405020304" pitchFamily="18" charset="0"/>
              </a:rPr>
              <a:t>D</a:t>
            </a:r>
            <a:r>
              <a:rPr lang="zh-CN" altLang="en-US">
                <a:latin typeface="Times New Roman" panose="02020603050405020304" pitchFamily="18" charset="0"/>
                <a:ea typeface="楷体" panose="02010609060101010101" pitchFamily="49" charset="-122"/>
                <a:cs typeface="Times New Roman" panose="02020603050405020304" pitchFamily="18" charset="0"/>
              </a:rPr>
              <a:t>中长度小于或等于 </a:t>
            </a:r>
            <a:r>
              <a:rPr lang="en-US" altLang="zh-CN" i="1">
                <a:latin typeface="Times New Roman" panose="02020603050405020304" pitchFamily="18" charset="0"/>
                <a:ea typeface="楷体" panose="02010609060101010101" pitchFamily="49" charset="-122"/>
                <a:cs typeface="Times New Roman" panose="02020603050405020304" pitchFamily="18" charset="0"/>
              </a:rPr>
              <a:t>l </a:t>
            </a:r>
            <a:r>
              <a:rPr lang="zh-CN" altLang="en-US">
                <a:latin typeface="Times New Roman" panose="02020603050405020304" pitchFamily="18" charset="0"/>
                <a:ea typeface="楷体" panose="02010609060101010101" pitchFamily="49" charset="-122"/>
                <a:cs typeface="Times New Roman" panose="02020603050405020304" pitchFamily="18" charset="0"/>
              </a:rPr>
              <a:t>的通路数</a:t>
            </a:r>
            <a:r>
              <a:rPr lang="en-US" altLang="zh-CN">
                <a:latin typeface="Times New Roman" panose="02020603050405020304" pitchFamily="18" charset="0"/>
                <a:ea typeface="楷体" panose="02010609060101010101" pitchFamily="49" charset="-122"/>
                <a:cs typeface="Times New Roman" panose="02020603050405020304" pitchFamily="18" charset="0"/>
              </a:rPr>
              <a:t>. </a:t>
            </a:r>
          </a:p>
        </p:txBody>
      </p:sp>
      <p:sp>
        <p:nvSpPr>
          <p:cNvPr id="81936" name="Rectangle 20">
            <a:extLst>
              <a:ext uri="{FF2B5EF4-FFF2-40B4-BE49-F238E27FC236}">
                <a16:creationId xmlns:a16="http://schemas.microsoft.com/office/drawing/2014/main" id="{DC3F20AD-14FE-4EBD-BE4D-1C3E7C4B5995}"/>
              </a:ext>
            </a:extLst>
          </p:cNvPr>
          <p:cNvSpPr>
            <a:spLocks noChangeArrowheads="1"/>
          </p:cNvSpPr>
          <p:nvPr/>
        </p:nvSpPr>
        <p:spPr bwMode="auto">
          <a:xfrm>
            <a:off x="3503613"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邻接矩阵的应用</a:t>
            </a:r>
          </a:p>
        </p:txBody>
      </p:sp>
      <p:sp>
        <p:nvSpPr>
          <p:cNvPr id="81937" name="Rectangle 22">
            <a:extLst>
              <a:ext uri="{FF2B5EF4-FFF2-40B4-BE49-F238E27FC236}">
                <a16:creationId xmlns:a16="http://schemas.microsoft.com/office/drawing/2014/main" id="{F0AF6E6C-503D-4B3B-9FEF-B2B28169F30D}"/>
              </a:ext>
            </a:extLst>
          </p:cNvPr>
          <p:cNvSpPr>
            <a:spLocks noChangeArrowheads="1"/>
          </p:cNvSpPr>
          <p:nvPr/>
        </p:nvSpPr>
        <p:spPr bwMode="auto">
          <a:xfrm>
            <a:off x="3143250" y="3692525"/>
            <a:ext cx="457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rPr>
              <a:t>为</a:t>
            </a:r>
            <a:r>
              <a:rPr lang="en-US" altLang="zh-CN" i="1">
                <a:latin typeface="Times New Roman" panose="02020603050405020304" pitchFamily="18" charset="0"/>
                <a:ea typeface="楷体" panose="02010609060101010101" pitchFamily="49" charset="-122"/>
              </a:rPr>
              <a:t>D </a:t>
            </a:r>
            <a:r>
              <a:rPr lang="zh-CN" altLang="en-US">
                <a:latin typeface="Times New Roman" panose="02020603050405020304" pitchFamily="18" charset="0"/>
                <a:ea typeface="楷体" panose="02010609060101010101" pitchFamily="49" charset="-122"/>
              </a:rPr>
              <a:t>中长度为 </a:t>
            </a:r>
            <a:r>
              <a:rPr lang="en-US" altLang="zh-CN" i="1">
                <a:latin typeface="Times New Roman" panose="02020603050405020304" pitchFamily="18" charset="0"/>
                <a:ea typeface="楷体" panose="02010609060101010101" pitchFamily="49" charset="-122"/>
              </a:rPr>
              <a:t>l </a:t>
            </a:r>
            <a:r>
              <a:rPr lang="zh-CN" altLang="en-US">
                <a:latin typeface="Times New Roman" panose="02020603050405020304" pitchFamily="18" charset="0"/>
                <a:ea typeface="楷体" panose="02010609060101010101" pitchFamily="49" charset="-122"/>
              </a:rPr>
              <a:t>的回路总数</a:t>
            </a:r>
            <a:r>
              <a:rPr lang="en-US" altLang="zh-CN">
                <a:latin typeface="Times New Roman" panose="02020603050405020304" pitchFamily="18" charset="0"/>
                <a:ea typeface="楷体" panose="02010609060101010101" pitchFamily="49" charset="-122"/>
              </a:rPr>
              <a:t>. </a:t>
            </a: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7" name="Rectangle 3">
            <a:extLst>
              <a:ext uri="{FF2B5EF4-FFF2-40B4-BE49-F238E27FC236}">
                <a16:creationId xmlns:a16="http://schemas.microsoft.com/office/drawing/2014/main" id="{EF7259B7-570F-433F-9496-16E6D64B07C9}"/>
              </a:ext>
            </a:extLst>
          </p:cNvPr>
          <p:cNvSpPr>
            <a:spLocks noGrp="1" noChangeArrowheads="1"/>
          </p:cNvSpPr>
          <p:nvPr>
            <p:ph type="title"/>
          </p:nvPr>
        </p:nvSpPr>
        <p:spPr/>
        <p:txBody>
          <a:bodyPr/>
          <a:lstStyle/>
          <a:p>
            <a:pPr eaLnBrk="1" hangingPunct="1"/>
            <a:r>
              <a:rPr lang="zh-CN" altLang="en-US">
                <a:solidFill>
                  <a:schemeClr val="tx1"/>
                </a:solidFill>
                <a:latin typeface="华文中宋" panose="02010600040101010101" pitchFamily="2" charset="-122"/>
              </a:rPr>
              <a:t>第十四章</a:t>
            </a:r>
            <a:r>
              <a:rPr lang="zh-CN" altLang="en-US">
                <a:solidFill>
                  <a:schemeClr val="tx1"/>
                </a:solidFill>
              </a:rPr>
              <a:t> </a:t>
            </a:r>
            <a:r>
              <a:rPr lang="zh-CN" altLang="en-US">
                <a:solidFill>
                  <a:schemeClr val="tx1"/>
                </a:solidFill>
                <a:latin typeface="华文中宋" panose="02010600040101010101" pitchFamily="2" charset="-122"/>
              </a:rPr>
              <a:t>图的基本概念</a:t>
            </a:r>
          </a:p>
        </p:txBody>
      </p:sp>
      <p:sp>
        <p:nvSpPr>
          <p:cNvPr id="11267" name="Rectangle 15">
            <a:extLst>
              <a:ext uri="{FF2B5EF4-FFF2-40B4-BE49-F238E27FC236}">
                <a16:creationId xmlns:a16="http://schemas.microsoft.com/office/drawing/2014/main" id="{D0705791-590D-451C-9FD1-472720F04E55}"/>
              </a:ext>
            </a:extLst>
          </p:cNvPr>
          <p:cNvSpPr>
            <a:spLocks noGrp="1" noChangeArrowheads="1"/>
          </p:cNvSpPr>
          <p:nvPr>
            <p:ph idx="1"/>
          </p:nvPr>
        </p:nvSpPr>
        <p:spPr>
          <a:xfrm>
            <a:off x="1919288" y="1341438"/>
            <a:ext cx="8229600" cy="4525962"/>
          </a:xfrm>
        </p:spPr>
        <p:txBody>
          <a:bodyPr/>
          <a:lstStyle/>
          <a:p>
            <a:pPr eaLnBrk="1" hangingPunct="1"/>
            <a:r>
              <a:rPr lang="zh-CN" altLang="en-US"/>
              <a:t>主要内容</a:t>
            </a:r>
          </a:p>
          <a:p>
            <a:pPr eaLnBrk="1" hangingPunct="1">
              <a:buClr>
                <a:srgbClr val="FF9900"/>
              </a:buClr>
              <a:buFont typeface="Wingdings" panose="05000000000000000000" pitchFamily="2" charset="2"/>
              <a:buChar char="l"/>
            </a:pPr>
            <a:r>
              <a:rPr lang="zh-CN" altLang="en-US"/>
              <a:t>图</a:t>
            </a:r>
          </a:p>
          <a:p>
            <a:pPr eaLnBrk="1" hangingPunct="1">
              <a:buClr>
                <a:srgbClr val="FF9900"/>
              </a:buClr>
              <a:buFont typeface="Wingdings" panose="05000000000000000000" pitchFamily="2" charset="2"/>
              <a:buChar char="l"/>
            </a:pPr>
            <a:r>
              <a:rPr lang="zh-CN" altLang="en-US"/>
              <a:t>通路与回路</a:t>
            </a:r>
          </a:p>
          <a:p>
            <a:pPr eaLnBrk="1" hangingPunct="1">
              <a:buClr>
                <a:srgbClr val="FF9900"/>
              </a:buClr>
              <a:buFont typeface="Wingdings" panose="05000000000000000000" pitchFamily="2" charset="2"/>
              <a:buChar char="l"/>
            </a:pPr>
            <a:r>
              <a:rPr lang="zh-CN" altLang="en-US"/>
              <a:t>图的连通性</a:t>
            </a:r>
          </a:p>
          <a:p>
            <a:pPr eaLnBrk="1" hangingPunct="1">
              <a:buClr>
                <a:srgbClr val="FF9900"/>
              </a:buClr>
              <a:buFont typeface="Wingdings" panose="05000000000000000000" pitchFamily="2" charset="2"/>
              <a:buChar char="l"/>
            </a:pPr>
            <a:r>
              <a:rPr lang="zh-CN" altLang="en-US"/>
              <a:t>图的矩阵表示</a:t>
            </a:r>
          </a:p>
          <a:p>
            <a:pPr eaLnBrk="1" hangingPunct="1">
              <a:buClr>
                <a:srgbClr val="FF9900"/>
              </a:buClr>
              <a:buFont typeface="Wingdings" panose="05000000000000000000" pitchFamily="2" charset="2"/>
              <a:buChar char="l"/>
            </a:pPr>
            <a:r>
              <a:rPr lang="zh-CN" altLang="en-US"/>
              <a:t>图的运算</a:t>
            </a:r>
          </a:p>
          <a:p>
            <a:pPr eaLnBrk="1" hangingPunct="1">
              <a:spcBef>
                <a:spcPct val="55000"/>
              </a:spcBef>
              <a:buClr>
                <a:srgbClr val="FF6600"/>
              </a:buClr>
            </a:pPr>
            <a:r>
              <a:rPr lang="zh-CN" altLang="en-US"/>
              <a:t>预备知识</a:t>
            </a:r>
          </a:p>
          <a:p>
            <a:pPr eaLnBrk="1" hangingPunct="1">
              <a:buClr>
                <a:srgbClr val="FF9900"/>
              </a:buClr>
              <a:buFont typeface="Wingdings" panose="05000000000000000000" pitchFamily="2" charset="2"/>
              <a:buChar char="l"/>
            </a:pPr>
            <a:r>
              <a:rPr lang="zh-CN" altLang="en-US"/>
              <a:t>多重集合</a:t>
            </a:r>
            <a:r>
              <a:rPr lang="en-US" altLang="zh-CN">
                <a:latin typeface="宋体" panose="02010600030101010101" pitchFamily="2" charset="-122"/>
              </a:rPr>
              <a:t>——</a:t>
            </a:r>
            <a:r>
              <a:rPr lang="zh-CN" altLang="en-US"/>
              <a:t>元素可以重复出现的集合</a:t>
            </a:r>
          </a:p>
          <a:p>
            <a:pPr eaLnBrk="1" hangingPunct="1">
              <a:buClr>
                <a:srgbClr val="FF9900"/>
              </a:buClr>
              <a:buFont typeface="Wingdings" panose="05000000000000000000" pitchFamily="2" charset="2"/>
              <a:buChar char="l"/>
            </a:pPr>
            <a:r>
              <a:rPr lang="zh-CN" altLang="en-US"/>
              <a:t>无序集</a:t>
            </a:r>
            <a:r>
              <a:rPr lang="en-US" altLang="zh-CN">
                <a:latin typeface="宋体" panose="02010600030101010101" pitchFamily="2" charset="-122"/>
              </a:rPr>
              <a:t>——</a:t>
            </a:r>
            <a:r>
              <a:rPr lang="en-US" altLang="zh-CN" i="1"/>
              <a:t>A</a:t>
            </a:r>
            <a:r>
              <a:rPr lang="en-US" altLang="zh-CN">
                <a:sym typeface="Symbol" panose="05050102010706020507" pitchFamily="18" charset="2"/>
              </a:rPr>
              <a:t></a:t>
            </a:r>
            <a:r>
              <a:rPr lang="en-US" altLang="zh-CN" i="1"/>
              <a:t>B</a:t>
            </a:r>
            <a:r>
              <a:rPr lang="en-US" altLang="zh-CN"/>
              <a:t>={(</a:t>
            </a:r>
            <a:r>
              <a:rPr lang="en-US" altLang="zh-CN" i="1"/>
              <a:t>x</a:t>
            </a:r>
            <a:r>
              <a:rPr lang="en-US" altLang="zh-CN"/>
              <a:t>,</a:t>
            </a:r>
            <a:r>
              <a:rPr lang="en-US" altLang="zh-CN" i="1"/>
              <a:t>y</a:t>
            </a:r>
            <a:r>
              <a:rPr lang="en-US" altLang="zh-CN"/>
              <a:t>) | </a:t>
            </a:r>
            <a:r>
              <a:rPr lang="en-US" altLang="zh-CN" i="1"/>
              <a:t>x</a:t>
            </a:r>
            <a:r>
              <a:rPr lang="en-US" altLang="zh-CN">
                <a:sym typeface="Symbol" panose="05050102010706020507" pitchFamily="18" charset="2"/>
              </a:rPr>
              <a:t></a:t>
            </a:r>
            <a:r>
              <a:rPr lang="en-US" altLang="zh-CN" i="1"/>
              <a:t>A</a:t>
            </a:r>
            <a:r>
              <a:rPr lang="en-US" altLang="zh-CN">
                <a:sym typeface="Symbol" panose="05050102010706020507" pitchFamily="18" charset="2"/>
              </a:rPr>
              <a:t></a:t>
            </a:r>
            <a:r>
              <a:rPr lang="en-US" altLang="zh-CN" i="1"/>
              <a:t>y</a:t>
            </a:r>
            <a:r>
              <a:rPr lang="en-US" altLang="zh-CN">
                <a:sym typeface="Symbol" panose="05050102010706020507" pitchFamily="18" charset="2"/>
              </a:rPr>
              <a:t></a:t>
            </a:r>
            <a:r>
              <a:rPr lang="en-US" altLang="zh-CN" i="1"/>
              <a:t>B</a:t>
            </a:r>
            <a:r>
              <a:rPr lang="en-US" altLang="zh-CN"/>
              <a:t>}</a:t>
            </a:r>
          </a:p>
        </p:txBody>
      </p:sp>
      <p:sp>
        <p:nvSpPr>
          <p:cNvPr id="11268" name="灯片编号占位符 5">
            <a:extLst>
              <a:ext uri="{FF2B5EF4-FFF2-40B4-BE49-F238E27FC236}">
                <a16:creationId xmlns:a16="http://schemas.microsoft.com/office/drawing/2014/main" id="{C98E7972-DA29-4BCA-A140-93A051133C3A}"/>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2EB13F0-F050-42FD-80ED-E7CB59E251B9}" type="slidenum">
              <a:rPr lang="en-US" altLang="zh-CN" sz="1400" b="0" smtClean="0"/>
              <a:pPr>
                <a:spcBef>
                  <a:spcPct val="0"/>
                </a:spcBef>
                <a:buClrTx/>
                <a:buFontTx/>
                <a:buNone/>
              </a:pPr>
              <a:t>4</a:t>
            </a:fld>
            <a:endParaRPr lang="en-US" altLang="zh-CN" sz="1400" b="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2387"/>
                                        </p:tgtEl>
                                        <p:attrNameLst>
                                          <p:attrName>style.visibility</p:attrName>
                                        </p:attrNameLst>
                                      </p:cBhvr>
                                      <p:to>
                                        <p:strVal val="visible"/>
                                      </p:to>
                                    </p:set>
                                    <p:anim calcmode="lin" valueType="num">
                                      <p:cBhvr additive="base">
                                        <p:cTn id="7" dur="1000" fill="hold"/>
                                        <p:tgtEl>
                                          <p:spTgt spid="272387"/>
                                        </p:tgtEl>
                                        <p:attrNameLst>
                                          <p:attrName>ppt_x</p:attrName>
                                        </p:attrNameLst>
                                      </p:cBhvr>
                                      <p:tavLst>
                                        <p:tav tm="0">
                                          <p:val>
                                            <p:strVal val="0-#ppt_w/2"/>
                                          </p:val>
                                        </p:tav>
                                        <p:tav tm="100000">
                                          <p:val>
                                            <p:strVal val="#ppt_x"/>
                                          </p:val>
                                        </p:tav>
                                      </p:tavLst>
                                    </p:anim>
                                    <p:anim calcmode="lin" valueType="num">
                                      <p:cBhvr additive="base">
                                        <p:cTn id="8" dur="1000" fill="hold"/>
                                        <p:tgtEl>
                                          <p:spTgt spid="2723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灯片编号占位符 3">
            <a:extLst>
              <a:ext uri="{FF2B5EF4-FFF2-40B4-BE49-F238E27FC236}">
                <a16:creationId xmlns:a16="http://schemas.microsoft.com/office/drawing/2014/main" id="{73625441-1EA3-4730-8A12-470C1F69ECC6}"/>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01DE8EB7-AF77-4047-833A-3D263AFBB009}"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40</a:t>
            </a:fld>
            <a:endParaRPr lang="en-US" altLang="zh-CN" sz="1400" b="0">
              <a:latin typeface="Times New Roman" panose="02020603050405020304" pitchFamily="18" charset="0"/>
              <a:ea typeface="楷体" panose="02010609060101010101" pitchFamily="49" charset="-122"/>
            </a:endParaRPr>
          </a:p>
        </p:txBody>
      </p:sp>
      <p:sp>
        <p:nvSpPr>
          <p:cNvPr id="83971" name="Rectangle 8">
            <a:extLst>
              <a:ext uri="{FF2B5EF4-FFF2-40B4-BE49-F238E27FC236}">
                <a16:creationId xmlns:a16="http://schemas.microsoft.com/office/drawing/2014/main" id="{C32A6004-2BAD-43BF-93E8-6BA9F1490793}"/>
              </a:ext>
            </a:extLst>
          </p:cNvPr>
          <p:cNvSpPr>
            <a:spLocks noChangeArrowheads="1"/>
          </p:cNvSpPr>
          <p:nvPr/>
        </p:nvSpPr>
        <p:spPr bwMode="auto">
          <a:xfrm>
            <a:off x="623888" y="1268413"/>
            <a:ext cx="9937750" cy="1379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spcBef>
                <a:spcPct val="0"/>
              </a:spcBef>
              <a:buClrTx/>
              <a:buFontTx/>
              <a:buNone/>
            </a:pPr>
            <a:r>
              <a:rPr lang="zh-CN" altLang="en-US">
                <a:solidFill>
                  <a:srgbClr val="A50021"/>
                </a:solidFill>
                <a:latin typeface="Times New Roman" panose="02020603050405020304" pitchFamily="18" charset="0"/>
                <a:ea typeface="楷体" panose="02010609060101010101" pitchFamily="49" charset="-122"/>
              </a:rPr>
              <a:t>例</a:t>
            </a:r>
            <a:r>
              <a:rPr lang="en-US" altLang="zh-CN">
                <a:solidFill>
                  <a:srgbClr val="A50021"/>
                </a:solidFill>
                <a:latin typeface="Times New Roman" panose="02020603050405020304" pitchFamily="18" charset="0"/>
                <a:ea typeface="楷体" panose="02010609060101010101" pitchFamily="49" charset="-122"/>
              </a:rPr>
              <a:t>5</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有向图</a:t>
            </a:r>
            <a:r>
              <a:rPr lang="en-US" altLang="zh-CN" i="1">
                <a:latin typeface="Times New Roman" panose="02020603050405020304" pitchFamily="18" charset="0"/>
                <a:ea typeface="楷体" panose="02010609060101010101" pitchFamily="49" charset="-122"/>
              </a:rPr>
              <a:t>D</a:t>
            </a:r>
            <a:r>
              <a:rPr lang="zh-CN" altLang="en-US">
                <a:latin typeface="Times New Roman" panose="02020603050405020304" pitchFamily="18" charset="0"/>
                <a:ea typeface="楷体" panose="02010609060101010101" pitchFamily="49" charset="-122"/>
              </a:rPr>
              <a:t>如图所示，求 </a:t>
            </a:r>
            <a:r>
              <a:rPr lang="en-US" altLang="zh-CN" i="1">
                <a:latin typeface="Times New Roman" panose="02020603050405020304" pitchFamily="18" charset="0"/>
                <a:ea typeface="楷体" panose="02010609060101010101" pitchFamily="49" charset="-122"/>
              </a:rPr>
              <a:t>A</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A</a:t>
            </a:r>
            <a:r>
              <a:rPr lang="en-US" altLang="zh-CN" baseline="30000">
                <a:latin typeface="Times New Roman" panose="02020603050405020304" pitchFamily="18" charset="0"/>
                <a:ea typeface="楷体" panose="02010609060101010101" pitchFamily="49" charset="-122"/>
              </a:rPr>
              <a:t>2</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A</a:t>
            </a:r>
            <a:r>
              <a:rPr lang="en-US" altLang="zh-CN" baseline="30000">
                <a:latin typeface="Times New Roman" panose="02020603050405020304" pitchFamily="18" charset="0"/>
                <a:ea typeface="楷体" panose="02010609060101010101" pitchFamily="49" charset="-122"/>
              </a:rPr>
              <a:t>3</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A</a:t>
            </a:r>
            <a:r>
              <a:rPr lang="en-US" altLang="zh-CN" baseline="30000">
                <a:latin typeface="Times New Roman" panose="02020603050405020304" pitchFamily="18" charset="0"/>
                <a:ea typeface="楷体" panose="02010609060101010101" pitchFamily="49" charset="-122"/>
              </a:rPr>
              <a:t>4</a:t>
            </a:r>
            <a:r>
              <a:rPr lang="zh-CN" altLang="en-US">
                <a:latin typeface="Times New Roman" panose="02020603050405020304" pitchFamily="18" charset="0"/>
                <a:ea typeface="楷体" panose="02010609060101010101" pitchFamily="49" charset="-122"/>
              </a:rPr>
              <a:t>，并回答诸问题：</a:t>
            </a:r>
          </a:p>
          <a:p>
            <a:pPr eaLnBrk="1" hangingPunct="1">
              <a:lnSpc>
                <a:spcPct val="120000"/>
              </a:lnSpc>
              <a:spcBef>
                <a:spcPct val="0"/>
              </a:spcBef>
              <a:buClrTx/>
              <a:buFontTx/>
              <a:buNone/>
            </a:pPr>
            <a:r>
              <a:rPr lang="en-US" altLang="zh-CN">
                <a:latin typeface="Times New Roman" panose="02020603050405020304" pitchFamily="18" charset="0"/>
                <a:ea typeface="楷体" panose="02010609060101010101" pitchFamily="49" charset="-122"/>
              </a:rPr>
              <a:t>(1) </a:t>
            </a:r>
            <a:r>
              <a:rPr lang="en-US" altLang="zh-CN" i="1">
                <a:latin typeface="Times New Roman" panose="02020603050405020304" pitchFamily="18" charset="0"/>
                <a:ea typeface="楷体" panose="02010609060101010101" pitchFamily="49" charset="-122"/>
              </a:rPr>
              <a:t>D </a:t>
            </a:r>
            <a:r>
              <a:rPr lang="zh-CN" altLang="en-US">
                <a:latin typeface="Times New Roman" panose="02020603050405020304" pitchFamily="18" charset="0"/>
                <a:ea typeface="楷体" panose="02010609060101010101" pitchFamily="49" charset="-122"/>
              </a:rPr>
              <a:t>中长度为</a:t>
            </a:r>
            <a:r>
              <a:rPr lang="en-US" altLang="zh-CN">
                <a:latin typeface="Times New Roman" panose="02020603050405020304" pitchFamily="18" charset="0"/>
                <a:ea typeface="楷体" panose="02010609060101010101" pitchFamily="49" charset="-122"/>
              </a:rPr>
              <a:t>1, 2, 3, 4</a:t>
            </a:r>
            <a:r>
              <a:rPr lang="zh-CN" altLang="en-US">
                <a:latin typeface="Times New Roman" panose="02020603050405020304" pitchFamily="18" charset="0"/>
                <a:ea typeface="楷体" panose="02010609060101010101" pitchFamily="49" charset="-122"/>
              </a:rPr>
              <a:t>的通路各有多少条？其中回路分别为多少条？</a:t>
            </a:r>
          </a:p>
          <a:p>
            <a:pPr eaLnBrk="1" hangingPunct="1">
              <a:lnSpc>
                <a:spcPct val="120000"/>
              </a:lnSpc>
              <a:spcBef>
                <a:spcPct val="0"/>
              </a:spcBef>
              <a:buClrTx/>
              <a:buFontTx/>
              <a:buNone/>
            </a:pPr>
            <a:r>
              <a:rPr lang="en-US" altLang="zh-CN">
                <a:latin typeface="Times New Roman" panose="02020603050405020304" pitchFamily="18" charset="0"/>
                <a:ea typeface="楷体" panose="02010609060101010101" pitchFamily="49" charset="-122"/>
              </a:rPr>
              <a:t>(2) </a:t>
            </a:r>
            <a:r>
              <a:rPr lang="en-US" altLang="zh-CN" i="1">
                <a:latin typeface="Times New Roman" panose="02020603050405020304" pitchFamily="18" charset="0"/>
                <a:ea typeface="楷体" panose="02010609060101010101" pitchFamily="49" charset="-122"/>
              </a:rPr>
              <a:t>D </a:t>
            </a:r>
            <a:r>
              <a:rPr lang="zh-CN" altLang="en-US">
                <a:latin typeface="Times New Roman" panose="02020603050405020304" pitchFamily="18" charset="0"/>
                <a:ea typeface="楷体" panose="02010609060101010101" pitchFamily="49" charset="-122"/>
              </a:rPr>
              <a:t>中长度小于或等于</a:t>
            </a:r>
            <a:r>
              <a:rPr lang="en-US" altLang="zh-CN">
                <a:latin typeface="Times New Roman" panose="02020603050405020304" pitchFamily="18" charset="0"/>
                <a:ea typeface="楷体" panose="02010609060101010101" pitchFamily="49" charset="-122"/>
              </a:rPr>
              <a:t>4</a:t>
            </a:r>
            <a:r>
              <a:rPr lang="zh-CN" altLang="en-US">
                <a:latin typeface="Times New Roman" panose="02020603050405020304" pitchFamily="18" charset="0"/>
                <a:ea typeface="楷体" panose="02010609060101010101" pitchFamily="49" charset="-122"/>
              </a:rPr>
              <a:t>的通路为多少条？其中有多少条回路？</a:t>
            </a:r>
          </a:p>
        </p:txBody>
      </p:sp>
      <p:pic>
        <p:nvPicPr>
          <p:cNvPr id="83972" name="Picture 9" descr="14-10">
            <a:extLst>
              <a:ext uri="{FF2B5EF4-FFF2-40B4-BE49-F238E27FC236}">
                <a16:creationId xmlns:a16="http://schemas.microsoft.com/office/drawing/2014/main" id="{406864E9-BB7A-4E7F-B154-C5807A1872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2713" y="2997200"/>
            <a:ext cx="3887787" cy="316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3" name="Rectangle 11">
            <a:extLst>
              <a:ext uri="{FF2B5EF4-FFF2-40B4-BE49-F238E27FC236}">
                <a16:creationId xmlns:a16="http://schemas.microsoft.com/office/drawing/2014/main" id="{1FA76BEE-CB0D-4E0C-B348-7304A310832E}"/>
              </a:ext>
            </a:extLst>
          </p:cNvPr>
          <p:cNvSpPr>
            <a:spLocks noChangeArrowheads="1"/>
          </p:cNvSpPr>
          <p:nvPr/>
        </p:nvSpPr>
        <p:spPr bwMode="auto">
          <a:xfrm>
            <a:off x="3503613"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实例</a:t>
            </a:r>
          </a:p>
        </p:txBody>
      </p:sp>
    </p:spTree>
  </p:cSld>
  <p:clrMapOvr>
    <a:masterClrMapping/>
  </p:clrMapOvr>
  <p:transition spd="slow">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灯片编号占位符 3">
            <a:extLst>
              <a:ext uri="{FF2B5EF4-FFF2-40B4-BE49-F238E27FC236}">
                <a16:creationId xmlns:a16="http://schemas.microsoft.com/office/drawing/2014/main" id="{A16BC25A-DFEA-4401-9C82-7129B94E0EF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59A35837-B771-4AE6-8FC4-AEB97210C0FB}"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41</a:t>
            </a:fld>
            <a:endParaRPr lang="en-US" altLang="zh-CN" sz="1400" b="0">
              <a:latin typeface="Times New Roman" panose="02020603050405020304" pitchFamily="18" charset="0"/>
              <a:ea typeface="楷体" panose="02010609060101010101" pitchFamily="49" charset="-122"/>
            </a:endParaRPr>
          </a:p>
        </p:txBody>
      </p:sp>
      <p:sp>
        <p:nvSpPr>
          <p:cNvPr id="86019" name="Rectangle 8">
            <a:extLst>
              <a:ext uri="{FF2B5EF4-FFF2-40B4-BE49-F238E27FC236}">
                <a16:creationId xmlns:a16="http://schemas.microsoft.com/office/drawing/2014/main" id="{3F07B7F7-740A-44CF-9108-EF87152E0831}"/>
              </a:ext>
            </a:extLst>
          </p:cNvPr>
          <p:cNvSpPr>
            <a:spLocks noChangeArrowheads="1"/>
          </p:cNvSpPr>
          <p:nvPr/>
        </p:nvSpPr>
        <p:spPr bwMode="auto">
          <a:xfrm>
            <a:off x="1524000" y="1911350"/>
            <a:ext cx="1841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en-US" b="0">
              <a:latin typeface="Times New Roman" panose="02020603050405020304" pitchFamily="18" charset="0"/>
              <a:ea typeface="楷体" panose="02010609060101010101" pitchFamily="49" charset="-122"/>
            </a:endParaRPr>
          </a:p>
        </p:txBody>
      </p:sp>
      <p:graphicFrame>
        <p:nvGraphicFramePr>
          <p:cNvPr id="86020" name="Object 7">
            <a:extLst>
              <a:ext uri="{FF2B5EF4-FFF2-40B4-BE49-F238E27FC236}">
                <a16:creationId xmlns:a16="http://schemas.microsoft.com/office/drawing/2014/main" id="{F9E42233-FE99-4E09-B586-CFA8EBE8EB94}"/>
              </a:ext>
            </a:extLst>
          </p:cNvPr>
          <p:cNvGraphicFramePr>
            <a:graphicFrameLocks noChangeAspect="1"/>
          </p:cNvGraphicFramePr>
          <p:nvPr/>
        </p:nvGraphicFramePr>
        <p:xfrm>
          <a:off x="3008313" y="927100"/>
          <a:ext cx="4953000" cy="3357563"/>
        </p:xfrm>
        <a:graphic>
          <a:graphicData uri="http://schemas.openxmlformats.org/presentationml/2006/ole">
            <mc:AlternateContent xmlns:mc="http://schemas.openxmlformats.org/markup-compatibility/2006">
              <mc:Choice xmlns:v="urn:schemas-microsoft-com:vml" Requires="v">
                <p:oleObj name="公式" r:id="rId3" imgW="2730500" imgH="1854200" progId="Equation.3">
                  <p:embed/>
                </p:oleObj>
              </mc:Choice>
              <mc:Fallback>
                <p:oleObj name="公式" r:id="rId3" imgW="2730500" imgH="18542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8313" y="927100"/>
                        <a:ext cx="4953000"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6021" name="Rectangle 9">
            <a:extLst>
              <a:ext uri="{FF2B5EF4-FFF2-40B4-BE49-F238E27FC236}">
                <a16:creationId xmlns:a16="http://schemas.microsoft.com/office/drawing/2014/main" id="{1C4B9F6F-3B1D-415B-8D0A-C5452CA7AB55}"/>
              </a:ext>
            </a:extLst>
          </p:cNvPr>
          <p:cNvSpPr>
            <a:spLocks noChangeArrowheads="1"/>
          </p:cNvSpPr>
          <p:nvPr/>
        </p:nvSpPr>
        <p:spPr bwMode="auto">
          <a:xfrm>
            <a:off x="1127125" y="4508500"/>
            <a:ext cx="8785225" cy="182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spcBef>
                <a:spcPct val="0"/>
              </a:spcBef>
              <a:buClrTx/>
              <a:buFontTx/>
              <a:buNone/>
            </a:pPr>
            <a:r>
              <a:rPr lang="en-US" altLang="zh-CN">
                <a:latin typeface="Times New Roman" panose="02020603050405020304" pitchFamily="18" charset="0"/>
                <a:ea typeface="楷体" panose="02010609060101010101" pitchFamily="49" charset="-122"/>
                <a:cs typeface="Times New Roman" panose="02020603050405020304" pitchFamily="18" charset="0"/>
              </a:rPr>
              <a:t>(1) </a:t>
            </a:r>
            <a:r>
              <a:rPr lang="en-US" altLang="zh-CN" i="1">
                <a:latin typeface="Times New Roman" panose="02020603050405020304" pitchFamily="18" charset="0"/>
                <a:ea typeface="楷体" panose="02010609060101010101" pitchFamily="49" charset="-122"/>
                <a:cs typeface="Times New Roman" panose="02020603050405020304" pitchFamily="18" charset="0"/>
              </a:rPr>
              <a:t>D</a:t>
            </a:r>
            <a:r>
              <a:rPr lang="zh-CN" altLang="en-US">
                <a:latin typeface="Times New Roman" panose="02020603050405020304" pitchFamily="18" charset="0"/>
                <a:ea typeface="楷体" panose="02010609060101010101" pitchFamily="49" charset="-122"/>
                <a:cs typeface="Times New Roman" panose="02020603050405020304" pitchFamily="18" charset="0"/>
              </a:rPr>
              <a:t>中长度为</a:t>
            </a:r>
            <a:r>
              <a:rPr lang="en-US" altLang="zh-CN">
                <a:latin typeface="Times New Roman" panose="02020603050405020304" pitchFamily="18" charset="0"/>
                <a:ea typeface="楷体" panose="02010609060101010101" pitchFamily="49" charset="-122"/>
                <a:cs typeface="Times New Roman" panose="02020603050405020304" pitchFamily="18" charset="0"/>
              </a:rPr>
              <a:t>1</a:t>
            </a:r>
            <a:r>
              <a:rPr lang="zh-CN" altLang="en-US">
                <a:latin typeface="Times New Roman" panose="02020603050405020304" pitchFamily="18" charset="0"/>
                <a:ea typeface="楷体" panose="02010609060101010101" pitchFamily="49" charset="-122"/>
                <a:cs typeface="Times New Roman" panose="02020603050405020304" pitchFamily="18" charset="0"/>
              </a:rPr>
              <a:t>的通路为</a:t>
            </a:r>
            <a:r>
              <a:rPr lang="en-US" altLang="zh-CN">
                <a:latin typeface="Times New Roman" panose="02020603050405020304" pitchFamily="18" charset="0"/>
                <a:ea typeface="楷体" panose="02010609060101010101" pitchFamily="49" charset="-122"/>
                <a:cs typeface="Times New Roman" panose="02020603050405020304" pitchFamily="18" charset="0"/>
              </a:rPr>
              <a:t>8</a:t>
            </a:r>
            <a:r>
              <a:rPr lang="zh-CN" altLang="en-US">
                <a:latin typeface="Times New Roman" panose="02020603050405020304" pitchFamily="18" charset="0"/>
                <a:ea typeface="楷体" panose="02010609060101010101" pitchFamily="49" charset="-122"/>
                <a:cs typeface="Times New Roman" panose="02020603050405020304" pitchFamily="18" charset="0"/>
              </a:rPr>
              <a:t>条，其中有</a:t>
            </a:r>
            <a:r>
              <a:rPr lang="en-US" altLang="zh-CN">
                <a:latin typeface="Times New Roman" panose="02020603050405020304" pitchFamily="18" charset="0"/>
                <a:ea typeface="楷体" panose="02010609060101010101" pitchFamily="49" charset="-122"/>
                <a:cs typeface="Times New Roman" panose="02020603050405020304" pitchFamily="18" charset="0"/>
              </a:rPr>
              <a:t>1</a:t>
            </a:r>
            <a:r>
              <a:rPr lang="zh-CN" altLang="en-US">
                <a:latin typeface="Times New Roman" panose="02020603050405020304" pitchFamily="18" charset="0"/>
                <a:ea typeface="楷体" panose="02010609060101010101" pitchFamily="49" charset="-122"/>
                <a:cs typeface="Times New Roman" panose="02020603050405020304" pitchFamily="18" charset="0"/>
              </a:rPr>
              <a:t>条是回路</a:t>
            </a:r>
            <a:r>
              <a:rPr lang="en-US" altLang="zh-CN">
                <a:latin typeface="Times New Roman" panose="02020603050405020304" pitchFamily="18" charset="0"/>
                <a:ea typeface="楷体" panose="02010609060101010101" pitchFamily="49" charset="-122"/>
                <a:cs typeface="Times New Roman" panose="02020603050405020304" pitchFamily="18" charset="0"/>
              </a:rPr>
              <a:t>.</a:t>
            </a:r>
          </a:p>
          <a:p>
            <a:pPr>
              <a:lnSpc>
                <a:spcPct val="120000"/>
              </a:lnSpc>
              <a:spcBef>
                <a:spcPct val="0"/>
              </a:spcBef>
              <a:buClrTx/>
              <a:buFontTx/>
              <a:buNone/>
            </a:pPr>
            <a:r>
              <a:rPr lang="en-US" altLang="zh-CN">
                <a:latin typeface="Times New Roman" panose="02020603050405020304" pitchFamily="18" charset="0"/>
                <a:ea typeface="楷体" panose="02010609060101010101" pitchFamily="49" charset="-122"/>
                <a:cs typeface="Times New Roman" panose="02020603050405020304" pitchFamily="18" charset="0"/>
              </a:rPr>
              <a:t>      </a:t>
            </a:r>
            <a:r>
              <a:rPr lang="en-US" altLang="zh-CN" i="1">
                <a:latin typeface="Times New Roman" panose="02020603050405020304" pitchFamily="18" charset="0"/>
                <a:ea typeface="楷体" panose="02010609060101010101" pitchFamily="49" charset="-122"/>
                <a:cs typeface="Times New Roman" panose="02020603050405020304" pitchFamily="18" charset="0"/>
              </a:rPr>
              <a:t>D</a:t>
            </a:r>
            <a:r>
              <a:rPr lang="zh-CN" altLang="en-US">
                <a:latin typeface="Times New Roman" panose="02020603050405020304" pitchFamily="18" charset="0"/>
                <a:ea typeface="楷体" panose="02010609060101010101" pitchFamily="49" charset="-122"/>
                <a:cs typeface="Times New Roman" panose="02020603050405020304" pitchFamily="18" charset="0"/>
              </a:rPr>
              <a:t>中长度为</a:t>
            </a:r>
            <a:r>
              <a:rPr lang="en-US" altLang="zh-CN">
                <a:latin typeface="Times New Roman" panose="02020603050405020304" pitchFamily="18" charset="0"/>
                <a:ea typeface="楷体" panose="02010609060101010101" pitchFamily="49" charset="-122"/>
                <a:cs typeface="Times New Roman" panose="02020603050405020304" pitchFamily="18" charset="0"/>
              </a:rPr>
              <a:t>2</a:t>
            </a:r>
            <a:r>
              <a:rPr lang="zh-CN" altLang="en-US">
                <a:latin typeface="Times New Roman" panose="02020603050405020304" pitchFamily="18" charset="0"/>
                <a:ea typeface="楷体" panose="02010609060101010101" pitchFamily="49" charset="-122"/>
                <a:cs typeface="Times New Roman" panose="02020603050405020304" pitchFamily="18" charset="0"/>
              </a:rPr>
              <a:t>的通路为</a:t>
            </a:r>
            <a:r>
              <a:rPr lang="en-US" altLang="zh-CN">
                <a:latin typeface="Times New Roman" panose="02020603050405020304" pitchFamily="18" charset="0"/>
                <a:ea typeface="楷体" panose="02010609060101010101" pitchFamily="49" charset="-122"/>
                <a:cs typeface="Times New Roman" panose="02020603050405020304" pitchFamily="18" charset="0"/>
              </a:rPr>
              <a:t>11</a:t>
            </a:r>
            <a:r>
              <a:rPr lang="zh-CN" altLang="en-US">
                <a:latin typeface="Times New Roman" panose="02020603050405020304" pitchFamily="18" charset="0"/>
                <a:ea typeface="楷体" panose="02010609060101010101" pitchFamily="49" charset="-122"/>
                <a:cs typeface="Times New Roman" panose="02020603050405020304" pitchFamily="18" charset="0"/>
              </a:rPr>
              <a:t>条，其中有</a:t>
            </a:r>
            <a:r>
              <a:rPr lang="en-US" altLang="zh-CN">
                <a:latin typeface="Times New Roman" panose="02020603050405020304" pitchFamily="18" charset="0"/>
                <a:ea typeface="楷体" panose="02010609060101010101" pitchFamily="49" charset="-122"/>
                <a:cs typeface="Times New Roman" panose="02020603050405020304" pitchFamily="18" charset="0"/>
              </a:rPr>
              <a:t>3</a:t>
            </a:r>
            <a:r>
              <a:rPr lang="zh-CN" altLang="en-US">
                <a:latin typeface="Times New Roman" panose="02020603050405020304" pitchFamily="18" charset="0"/>
                <a:ea typeface="楷体" panose="02010609060101010101" pitchFamily="49" charset="-122"/>
                <a:cs typeface="Times New Roman" panose="02020603050405020304" pitchFamily="18" charset="0"/>
              </a:rPr>
              <a:t>条是回路</a:t>
            </a:r>
            <a:r>
              <a:rPr lang="en-US" altLang="zh-CN">
                <a:latin typeface="Times New Roman" panose="02020603050405020304" pitchFamily="18" charset="0"/>
                <a:ea typeface="楷体" panose="02010609060101010101" pitchFamily="49" charset="-122"/>
                <a:cs typeface="Times New Roman" panose="02020603050405020304" pitchFamily="18" charset="0"/>
              </a:rPr>
              <a:t>.</a:t>
            </a:r>
          </a:p>
          <a:p>
            <a:pPr>
              <a:lnSpc>
                <a:spcPct val="120000"/>
              </a:lnSpc>
              <a:spcBef>
                <a:spcPct val="0"/>
              </a:spcBef>
              <a:buClrTx/>
              <a:buFontTx/>
              <a:buNone/>
            </a:pPr>
            <a:r>
              <a:rPr lang="en-US" altLang="zh-CN" i="1">
                <a:latin typeface="Times New Roman" panose="02020603050405020304" pitchFamily="18" charset="0"/>
                <a:ea typeface="楷体" panose="02010609060101010101" pitchFamily="49" charset="-122"/>
                <a:cs typeface="Times New Roman" panose="02020603050405020304" pitchFamily="18" charset="0"/>
              </a:rPr>
              <a:t>      D</a:t>
            </a:r>
            <a:r>
              <a:rPr lang="zh-CN" altLang="en-US">
                <a:latin typeface="Times New Roman" panose="02020603050405020304" pitchFamily="18" charset="0"/>
                <a:ea typeface="楷体" panose="02010609060101010101" pitchFamily="49" charset="-122"/>
                <a:cs typeface="Times New Roman" panose="02020603050405020304" pitchFamily="18" charset="0"/>
              </a:rPr>
              <a:t>中长度为</a:t>
            </a:r>
            <a:r>
              <a:rPr lang="en-US" altLang="zh-CN">
                <a:latin typeface="Times New Roman" panose="02020603050405020304" pitchFamily="18" charset="0"/>
                <a:ea typeface="楷体" panose="02010609060101010101" pitchFamily="49" charset="-122"/>
                <a:cs typeface="Times New Roman" panose="02020603050405020304" pitchFamily="18" charset="0"/>
              </a:rPr>
              <a:t>3</a:t>
            </a:r>
            <a:r>
              <a:rPr lang="zh-CN" altLang="en-US">
                <a:latin typeface="Times New Roman" panose="02020603050405020304" pitchFamily="18" charset="0"/>
                <a:ea typeface="楷体" panose="02010609060101010101" pitchFamily="49" charset="-122"/>
                <a:cs typeface="Times New Roman" panose="02020603050405020304" pitchFamily="18" charset="0"/>
              </a:rPr>
              <a:t>和</a:t>
            </a:r>
            <a:r>
              <a:rPr lang="en-US" altLang="zh-CN">
                <a:latin typeface="Times New Roman" panose="02020603050405020304" pitchFamily="18" charset="0"/>
                <a:ea typeface="楷体" panose="02010609060101010101" pitchFamily="49" charset="-122"/>
                <a:cs typeface="Times New Roman" panose="02020603050405020304" pitchFamily="18" charset="0"/>
              </a:rPr>
              <a:t>4</a:t>
            </a:r>
            <a:r>
              <a:rPr lang="zh-CN" altLang="en-US">
                <a:latin typeface="Times New Roman" panose="02020603050405020304" pitchFamily="18" charset="0"/>
                <a:ea typeface="楷体" panose="02010609060101010101" pitchFamily="49" charset="-122"/>
                <a:cs typeface="Times New Roman" panose="02020603050405020304" pitchFamily="18" charset="0"/>
              </a:rPr>
              <a:t>的通路分别为</a:t>
            </a:r>
            <a:r>
              <a:rPr lang="en-US" altLang="zh-CN">
                <a:latin typeface="Times New Roman" panose="02020603050405020304" pitchFamily="18" charset="0"/>
                <a:ea typeface="楷体" panose="02010609060101010101" pitchFamily="49" charset="-122"/>
                <a:cs typeface="Times New Roman" panose="02020603050405020304" pitchFamily="18" charset="0"/>
              </a:rPr>
              <a:t>14</a:t>
            </a:r>
            <a:r>
              <a:rPr lang="zh-CN" altLang="en-US">
                <a:latin typeface="Times New Roman" panose="02020603050405020304" pitchFamily="18" charset="0"/>
                <a:ea typeface="楷体" panose="02010609060101010101" pitchFamily="49" charset="-122"/>
                <a:cs typeface="Times New Roman" panose="02020603050405020304" pitchFamily="18" charset="0"/>
              </a:rPr>
              <a:t>和</a:t>
            </a:r>
            <a:r>
              <a:rPr lang="en-US" altLang="zh-CN">
                <a:latin typeface="Times New Roman" panose="02020603050405020304" pitchFamily="18" charset="0"/>
                <a:ea typeface="楷体" panose="02010609060101010101" pitchFamily="49" charset="-122"/>
                <a:cs typeface="Times New Roman" panose="02020603050405020304" pitchFamily="18" charset="0"/>
              </a:rPr>
              <a:t>17</a:t>
            </a:r>
            <a:r>
              <a:rPr lang="zh-CN" altLang="en-US">
                <a:latin typeface="Times New Roman" panose="02020603050405020304" pitchFamily="18" charset="0"/>
                <a:ea typeface="楷体" panose="02010609060101010101" pitchFamily="49" charset="-122"/>
                <a:cs typeface="Times New Roman" panose="02020603050405020304" pitchFamily="18" charset="0"/>
              </a:rPr>
              <a:t>条，回路分别为</a:t>
            </a:r>
            <a:r>
              <a:rPr lang="en-US" altLang="zh-CN">
                <a:latin typeface="Times New Roman" panose="02020603050405020304" pitchFamily="18" charset="0"/>
                <a:ea typeface="楷体" panose="02010609060101010101" pitchFamily="49" charset="-122"/>
                <a:cs typeface="Times New Roman" panose="02020603050405020304" pitchFamily="18" charset="0"/>
              </a:rPr>
              <a:t>1</a:t>
            </a:r>
            <a:r>
              <a:rPr lang="zh-CN" altLang="en-US">
                <a:latin typeface="Times New Roman" panose="02020603050405020304" pitchFamily="18" charset="0"/>
                <a:ea typeface="楷体" panose="02010609060101010101" pitchFamily="49" charset="-122"/>
                <a:cs typeface="Times New Roman" panose="02020603050405020304" pitchFamily="18" charset="0"/>
              </a:rPr>
              <a:t>与</a:t>
            </a:r>
            <a:r>
              <a:rPr lang="en-US" altLang="zh-CN">
                <a:latin typeface="Times New Roman" panose="02020603050405020304" pitchFamily="18" charset="0"/>
                <a:ea typeface="楷体" panose="02010609060101010101" pitchFamily="49" charset="-122"/>
                <a:cs typeface="Times New Roman" panose="02020603050405020304" pitchFamily="18" charset="0"/>
              </a:rPr>
              <a:t>3</a:t>
            </a:r>
            <a:r>
              <a:rPr lang="zh-CN" altLang="en-US">
                <a:latin typeface="Times New Roman" panose="02020603050405020304" pitchFamily="18" charset="0"/>
                <a:ea typeface="楷体" panose="02010609060101010101" pitchFamily="49" charset="-122"/>
                <a:cs typeface="Times New Roman" panose="02020603050405020304" pitchFamily="18" charset="0"/>
              </a:rPr>
              <a:t>条</a:t>
            </a:r>
            <a:r>
              <a:rPr lang="en-US" altLang="zh-CN">
                <a:latin typeface="Times New Roman" panose="02020603050405020304" pitchFamily="18" charset="0"/>
                <a:ea typeface="楷体" panose="02010609060101010101" pitchFamily="49" charset="-122"/>
                <a:cs typeface="Times New Roman" panose="02020603050405020304" pitchFamily="18" charset="0"/>
              </a:rPr>
              <a:t>.</a:t>
            </a:r>
          </a:p>
          <a:p>
            <a:pPr>
              <a:lnSpc>
                <a:spcPct val="120000"/>
              </a:lnSpc>
              <a:spcBef>
                <a:spcPct val="0"/>
              </a:spcBef>
              <a:buClrTx/>
              <a:buFontTx/>
              <a:buNone/>
            </a:pPr>
            <a:r>
              <a:rPr lang="en-US" altLang="zh-CN">
                <a:latin typeface="Times New Roman" panose="02020603050405020304" pitchFamily="18" charset="0"/>
                <a:ea typeface="楷体" panose="02010609060101010101" pitchFamily="49" charset="-122"/>
                <a:cs typeface="Times New Roman" panose="02020603050405020304" pitchFamily="18" charset="0"/>
              </a:rPr>
              <a:t>(2) </a:t>
            </a:r>
            <a:r>
              <a:rPr lang="en-US" altLang="zh-CN" i="1">
                <a:latin typeface="Times New Roman" panose="02020603050405020304" pitchFamily="18" charset="0"/>
                <a:ea typeface="楷体" panose="02010609060101010101" pitchFamily="49" charset="-122"/>
                <a:cs typeface="Times New Roman" panose="02020603050405020304" pitchFamily="18" charset="0"/>
              </a:rPr>
              <a:t>D</a:t>
            </a:r>
            <a:r>
              <a:rPr lang="zh-CN" altLang="en-US">
                <a:latin typeface="Times New Roman" panose="02020603050405020304" pitchFamily="18" charset="0"/>
                <a:ea typeface="楷体" panose="02010609060101010101" pitchFamily="49" charset="-122"/>
                <a:cs typeface="Times New Roman" panose="02020603050405020304" pitchFamily="18" charset="0"/>
              </a:rPr>
              <a:t>中长度小于等于</a:t>
            </a:r>
            <a:r>
              <a:rPr lang="en-US" altLang="zh-CN">
                <a:latin typeface="Times New Roman" panose="02020603050405020304" pitchFamily="18" charset="0"/>
                <a:ea typeface="楷体" panose="02010609060101010101" pitchFamily="49" charset="-122"/>
                <a:cs typeface="Times New Roman" panose="02020603050405020304" pitchFamily="18" charset="0"/>
              </a:rPr>
              <a:t>4</a:t>
            </a:r>
            <a:r>
              <a:rPr lang="zh-CN" altLang="en-US">
                <a:latin typeface="Times New Roman" panose="02020603050405020304" pitchFamily="18" charset="0"/>
                <a:ea typeface="楷体" panose="02010609060101010101" pitchFamily="49" charset="-122"/>
                <a:cs typeface="Times New Roman" panose="02020603050405020304" pitchFamily="18" charset="0"/>
              </a:rPr>
              <a:t>的通路为</a:t>
            </a:r>
            <a:r>
              <a:rPr lang="en-US" altLang="zh-CN">
                <a:latin typeface="Times New Roman" panose="02020603050405020304" pitchFamily="18" charset="0"/>
                <a:ea typeface="楷体" panose="02010609060101010101" pitchFamily="49" charset="-122"/>
                <a:cs typeface="Times New Roman" panose="02020603050405020304" pitchFamily="18" charset="0"/>
              </a:rPr>
              <a:t>50</a:t>
            </a:r>
            <a:r>
              <a:rPr lang="zh-CN" altLang="en-US">
                <a:latin typeface="Times New Roman" panose="02020603050405020304" pitchFamily="18" charset="0"/>
                <a:ea typeface="楷体" panose="02010609060101010101" pitchFamily="49" charset="-122"/>
                <a:cs typeface="Times New Roman" panose="02020603050405020304" pitchFamily="18" charset="0"/>
              </a:rPr>
              <a:t>条，其中有</a:t>
            </a:r>
            <a:r>
              <a:rPr lang="en-US" altLang="zh-CN">
                <a:latin typeface="Times New Roman" panose="02020603050405020304" pitchFamily="18" charset="0"/>
                <a:ea typeface="楷体" panose="02010609060101010101" pitchFamily="49" charset="-122"/>
                <a:cs typeface="Times New Roman" panose="02020603050405020304" pitchFamily="18" charset="0"/>
              </a:rPr>
              <a:t>8</a:t>
            </a:r>
            <a:r>
              <a:rPr lang="zh-CN" altLang="en-US">
                <a:latin typeface="Times New Roman" panose="02020603050405020304" pitchFamily="18" charset="0"/>
                <a:ea typeface="楷体" panose="02010609060101010101" pitchFamily="49" charset="-122"/>
                <a:cs typeface="Times New Roman" panose="02020603050405020304" pitchFamily="18" charset="0"/>
              </a:rPr>
              <a:t>条是回路</a:t>
            </a:r>
            <a:r>
              <a:rPr lang="en-US" altLang="zh-CN">
                <a:latin typeface="Times New Roman" panose="02020603050405020304" pitchFamily="18" charset="0"/>
                <a:ea typeface="楷体" panose="02010609060101010101" pitchFamily="49" charset="-122"/>
                <a:cs typeface="Times New Roman" panose="02020603050405020304" pitchFamily="18" charset="0"/>
              </a:rPr>
              <a:t>.</a:t>
            </a:r>
          </a:p>
        </p:txBody>
      </p:sp>
      <p:sp>
        <p:nvSpPr>
          <p:cNvPr id="86022" name="Rectangle 10">
            <a:extLst>
              <a:ext uri="{FF2B5EF4-FFF2-40B4-BE49-F238E27FC236}">
                <a16:creationId xmlns:a16="http://schemas.microsoft.com/office/drawing/2014/main" id="{4104EC60-4011-48E2-86BD-B41C0DCA8D38}"/>
              </a:ext>
            </a:extLst>
          </p:cNvPr>
          <p:cNvSpPr>
            <a:spLocks noChangeArrowheads="1"/>
          </p:cNvSpPr>
          <p:nvPr/>
        </p:nvSpPr>
        <p:spPr bwMode="auto">
          <a:xfrm>
            <a:off x="3503613"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实例求解</a:t>
            </a:r>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13">
            <a:extLst>
              <a:ext uri="{FF2B5EF4-FFF2-40B4-BE49-F238E27FC236}">
                <a16:creationId xmlns:a16="http://schemas.microsoft.com/office/drawing/2014/main" id="{5ACDB320-0298-445C-9C09-7579C7CFCE15}"/>
              </a:ext>
            </a:extLst>
          </p:cNvPr>
          <p:cNvSpPr>
            <a:spLocks noGrp="1" noChangeArrowheads="1"/>
          </p:cNvSpPr>
          <p:nvPr>
            <p:ph type="title"/>
          </p:nvPr>
        </p:nvSpPr>
        <p:spPr>
          <a:noFill/>
        </p:spPr>
        <p:txBody>
          <a:bodyPr/>
          <a:lstStyle/>
          <a:p>
            <a:pPr eaLnBrk="1" hangingPunct="1"/>
            <a:r>
              <a:rPr lang="zh-CN" altLang="en-US" dirty="0"/>
              <a:t>综合练习</a:t>
            </a:r>
            <a:endParaRPr lang="en-US" altLang="zh-CN" b="0" dirty="0"/>
          </a:p>
        </p:txBody>
      </p:sp>
      <p:sp>
        <p:nvSpPr>
          <p:cNvPr id="100355" name="Rectangle 9">
            <a:extLst>
              <a:ext uri="{FF2B5EF4-FFF2-40B4-BE49-F238E27FC236}">
                <a16:creationId xmlns:a16="http://schemas.microsoft.com/office/drawing/2014/main" id="{1DEB73DE-D4CA-44AC-A04E-3FB0E9AE4F25}"/>
              </a:ext>
            </a:extLst>
          </p:cNvPr>
          <p:cNvSpPr>
            <a:spLocks noGrp="1" noChangeArrowheads="1"/>
          </p:cNvSpPr>
          <p:nvPr>
            <p:ph idx="1"/>
          </p:nvPr>
        </p:nvSpPr>
        <p:spPr>
          <a:xfrm>
            <a:off x="695325" y="1557338"/>
            <a:ext cx="10656888" cy="4679950"/>
          </a:xfrm>
        </p:spPr>
        <p:txBody>
          <a:bodyPr/>
          <a:lstStyle/>
          <a:p>
            <a:pPr eaLnBrk="1" hangingPunct="1"/>
            <a:r>
              <a:rPr lang="en-US" altLang="zh-CN" dirty="0"/>
              <a:t>(1) </a:t>
            </a:r>
            <a:r>
              <a:rPr lang="en-US" altLang="zh-CN" i="1" dirty="0"/>
              <a:t>D</a:t>
            </a:r>
            <a:r>
              <a:rPr lang="zh-CN" altLang="en-US" dirty="0"/>
              <a:t>中有几种非同构的圈？</a:t>
            </a:r>
            <a:endParaRPr lang="zh-CN" altLang="en-US" i="1" dirty="0"/>
          </a:p>
          <a:p>
            <a:pPr eaLnBrk="1" hangingPunct="1"/>
            <a:r>
              <a:rPr lang="en-US" altLang="zh-CN" dirty="0"/>
              <a:t>(2)</a:t>
            </a:r>
            <a:r>
              <a:rPr lang="en-US" altLang="zh-CN" i="1" dirty="0"/>
              <a:t> D</a:t>
            </a:r>
            <a:r>
              <a:rPr lang="zh-CN" altLang="en-US" dirty="0"/>
              <a:t>中有几种非圈非同构的简单回路？</a:t>
            </a:r>
            <a:endParaRPr lang="zh-CN" altLang="en-US" i="1" dirty="0"/>
          </a:p>
          <a:p>
            <a:pPr eaLnBrk="1" hangingPunct="1"/>
            <a:r>
              <a:rPr lang="en-US" altLang="zh-CN" dirty="0"/>
              <a:t>(3) </a:t>
            </a:r>
            <a:r>
              <a:rPr lang="en-US" altLang="zh-CN" i="1" dirty="0"/>
              <a:t>D</a:t>
            </a:r>
            <a:r>
              <a:rPr lang="zh-CN" altLang="en-US" dirty="0"/>
              <a:t>是哪类连通图</a:t>
            </a:r>
            <a:r>
              <a:rPr lang="en-US" altLang="zh-CN" dirty="0"/>
              <a:t>?</a:t>
            </a:r>
            <a:endParaRPr lang="en-US" altLang="zh-CN" i="1" dirty="0"/>
          </a:p>
          <a:p>
            <a:pPr eaLnBrk="1" hangingPunct="1"/>
            <a:r>
              <a:rPr lang="en-US" altLang="zh-CN" dirty="0"/>
              <a:t>(4)</a:t>
            </a:r>
            <a:r>
              <a:rPr lang="en-US" altLang="zh-CN" i="1" dirty="0"/>
              <a:t> D</a:t>
            </a:r>
            <a:r>
              <a:rPr lang="zh-CN" altLang="en-US" dirty="0"/>
              <a:t>中</a:t>
            </a:r>
            <a:r>
              <a:rPr lang="en-US" altLang="zh-CN" i="1" dirty="0"/>
              <a:t>v</a:t>
            </a:r>
            <a:r>
              <a:rPr lang="en-US" altLang="zh-CN" baseline="-25000" dirty="0"/>
              <a:t>1</a:t>
            </a:r>
            <a:r>
              <a:rPr lang="zh-CN" altLang="en-US" dirty="0"/>
              <a:t>到</a:t>
            </a:r>
            <a:r>
              <a:rPr lang="en-US" altLang="zh-CN" i="1" dirty="0"/>
              <a:t>v</a:t>
            </a:r>
            <a:r>
              <a:rPr lang="en-US" altLang="zh-CN" baseline="-25000" dirty="0"/>
              <a:t>4</a:t>
            </a:r>
            <a:r>
              <a:rPr lang="zh-CN" altLang="en-US" dirty="0"/>
              <a:t>长度为</a:t>
            </a:r>
            <a:r>
              <a:rPr lang="en-US" altLang="zh-CN" dirty="0"/>
              <a:t>1,2,3,4</a:t>
            </a:r>
            <a:r>
              <a:rPr lang="zh-CN" altLang="en-US" dirty="0"/>
              <a:t>的通路各多少条？其中几条是非初级的简单通路？</a:t>
            </a:r>
            <a:endParaRPr lang="zh-CN" altLang="en-US" i="1" dirty="0"/>
          </a:p>
          <a:p>
            <a:pPr eaLnBrk="1" hangingPunct="1"/>
            <a:r>
              <a:rPr lang="en-US" altLang="zh-CN" dirty="0"/>
              <a:t>(5) </a:t>
            </a:r>
            <a:r>
              <a:rPr lang="en-US" altLang="zh-CN" i="1" dirty="0"/>
              <a:t>D</a:t>
            </a:r>
            <a:r>
              <a:rPr lang="zh-CN" altLang="en-US" dirty="0"/>
              <a:t>中</a:t>
            </a:r>
            <a:r>
              <a:rPr lang="en-US" altLang="zh-CN" i="1" dirty="0"/>
              <a:t>v</a:t>
            </a:r>
            <a:r>
              <a:rPr lang="en-US" altLang="zh-CN" baseline="-25000" dirty="0"/>
              <a:t>1</a:t>
            </a:r>
            <a:r>
              <a:rPr lang="zh-CN" altLang="en-US" dirty="0"/>
              <a:t>到</a:t>
            </a:r>
            <a:r>
              <a:rPr lang="en-US" altLang="zh-CN" i="1" dirty="0"/>
              <a:t>v</a:t>
            </a:r>
            <a:r>
              <a:rPr lang="en-US" altLang="zh-CN" baseline="-25000" dirty="0"/>
              <a:t>1</a:t>
            </a:r>
            <a:r>
              <a:rPr lang="zh-CN" altLang="en-US" dirty="0"/>
              <a:t>长度为</a:t>
            </a:r>
            <a:r>
              <a:rPr lang="en-US" altLang="zh-CN" dirty="0"/>
              <a:t>1,2,3,4</a:t>
            </a:r>
            <a:r>
              <a:rPr lang="zh-CN" altLang="en-US" dirty="0"/>
              <a:t>的回路各多少条？讨论它们的类型</a:t>
            </a:r>
            <a:r>
              <a:rPr lang="en-US" altLang="zh-CN" dirty="0"/>
              <a:t>.</a:t>
            </a:r>
            <a:endParaRPr lang="en-US" altLang="zh-CN" i="1" dirty="0"/>
          </a:p>
          <a:p>
            <a:pPr eaLnBrk="1" hangingPunct="1"/>
            <a:r>
              <a:rPr lang="en-US" altLang="zh-CN" dirty="0"/>
              <a:t>(6) </a:t>
            </a:r>
            <a:r>
              <a:rPr lang="en-US" altLang="zh-CN" i="1" dirty="0"/>
              <a:t>D</a:t>
            </a:r>
            <a:r>
              <a:rPr lang="zh-CN" altLang="en-US" dirty="0"/>
              <a:t>中长度为</a:t>
            </a:r>
            <a:r>
              <a:rPr lang="en-US" altLang="zh-CN" dirty="0"/>
              <a:t>4</a:t>
            </a:r>
            <a:r>
              <a:rPr lang="zh-CN" altLang="en-US" dirty="0"/>
              <a:t>的通路（不含回路）有多少条？</a:t>
            </a:r>
            <a:endParaRPr lang="zh-CN" altLang="en-US" i="1" dirty="0"/>
          </a:p>
          <a:p>
            <a:pPr eaLnBrk="1" hangingPunct="1"/>
            <a:r>
              <a:rPr lang="en-US" altLang="zh-CN" dirty="0"/>
              <a:t>(7) </a:t>
            </a:r>
            <a:r>
              <a:rPr lang="en-US" altLang="zh-CN" i="1" dirty="0"/>
              <a:t>D</a:t>
            </a:r>
            <a:r>
              <a:rPr lang="zh-CN" altLang="en-US" dirty="0"/>
              <a:t>中长度为</a:t>
            </a:r>
            <a:r>
              <a:rPr lang="en-US" altLang="zh-CN" dirty="0"/>
              <a:t>4</a:t>
            </a:r>
            <a:r>
              <a:rPr lang="zh-CN" altLang="en-US" dirty="0"/>
              <a:t>的回路有多少条？</a:t>
            </a:r>
            <a:endParaRPr lang="zh-CN" altLang="en-US" i="1" dirty="0"/>
          </a:p>
          <a:p>
            <a:pPr eaLnBrk="1" hangingPunct="1"/>
            <a:r>
              <a:rPr lang="en-US" altLang="zh-CN" dirty="0"/>
              <a:t>(8) </a:t>
            </a:r>
            <a:r>
              <a:rPr lang="en-US" altLang="zh-CN" i="1" dirty="0"/>
              <a:t>D</a:t>
            </a:r>
            <a:r>
              <a:rPr lang="zh-CN" altLang="en-US" dirty="0"/>
              <a:t>中长度</a:t>
            </a:r>
            <a:r>
              <a:rPr lang="zh-CN" altLang="en-US" dirty="0">
                <a:sym typeface="Symbol" panose="05050102010706020507" pitchFamily="18" charset="2"/>
              </a:rPr>
              <a:t></a:t>
            </a:r>
            <a:r>
              <a:rPr lang="en-US" altLang="zh-CN" dirty="0"/>
              <a:t>4</a:t>
            </a:r>
            <a:r>
              <a:rPr lang="zh-CN" altLang="en-US" dirty="0"/>
              <a:t>的通路有多少条？其中有几条是回路？</a:t>
            </a:r>
          </a:p>
          <a:p>
            <a:pPr eaLnBrk="1" hangingPunct="1"/>
            <a:r>
              <a:rPr lang="en-US" altLang="zh-CN" dirty="0"/>
              <a:t>(9) </a:t>
            </a:r>
            <a:r>
              <a:rPr lang="zh-CN" altLang="en-US" dirty="0"/>
              <a:t>写出</a:t>
            </a:r>
            <a:r>
              <a:rPr lang="en-US" altLang="zh-CN" i="1" dirty="0"/>
              <a:t>D</a:t>
            </a:r>
            <a:r>
              <a:rPr lang="zh-CN" altLang="en-US" dirty="0"/>
              <a:t>的可达矩阵</a:t>
            </a:r>
            <a:r>
              <a:rPr lang="en-US" altLang="zh-CN" dirty="0"/>
              <a:t>.</a:t>
            </a:r>
            <a:r>
              <a:rPr lang="en-US" altLang="zh-CN" b="0" dirty="0"/>
              <a:t> </a:t>
            </a:r>
            <a:endParaRPr lang="en-US" altLang="zh-CN" dirty="0"/>
          </a:p>
        </p:txBody>
      </p:sp>
      <p:sp>
        <p:nvSpPr>
          <p:cNvPr id="100356" name="灯片编号占位符 5">
            <a:extLst>
              <a:ext uri="{FF2B5EF4-FFF2-40B4-BE49-F238E27FC236}">
                <a16:creationId xmlns:a16="http://schemas.microsoft.com/office/drawing/2014/main" id="{B7E87347-30A1-4116-9326-E1F3FF15895C}"/>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BB91496-B037-4421-83CD-D2BE40818386}"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42</a:t>
            </a:fld>
            <a:endParaRPr lang="en-US" altLang="zh-CN" sz="1400" b="0">
              <a:latin typeface="Times New Roman" panose="02020603050405020304" pitchFamily="18" charset="0"/>
              <a:ea typeface="楷体" panose="02010609060101010101" pitchFamily="49" charset="-122"/>
            </a:endParaRPr>
          </a:p>
        </p:txBody>
      </p:sp>
      <p:pic>
        <p:nvPicPr>
          <p:cNvPr id="100357" name="Picture 10" descr="14-13">
            <a:extLst>
              <a:ext uri="{FF2B5EF4-FFF2-40B4-BE49-F238E27FC236}">
                <a16:creationId xmlns:a16="http://schemas.microsoft.com/office/drawing/2014/main" id="{877D0808-564C-42D4-B01F-887F1E61C4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917" t="3828"/>
          <a:stretch>
            <a:fillRect/>
          </a:stretch>
        </p:blipFill>
        <p:spPr bwMode="auto">
          <a:xfrm>
            <a:off x="8716963" y="4141788"/>
            <a:ext cx="2951162"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8" name="Rectangle 11">
            <a:extLst>
              <a:ext uri="{FF2B5EF4-FFF2-40B4-BE49-F238E27FC236}">
                <a16:creationId xmlns:a16="http://schemas.microsoft.com/office/drawing/2014/main" id="{DF2FBBE7-1892-4D9A-AB47-FDDE482F6A9B}"/>
              </a:ext>
            </a:extLst>
          </p:cNvPr>
          <p:cNvSpPr>
            <a:spLocks noChangeArrowheads="1"/>
          </p:cNvSpPr>
          <p:nvPr/>
        </p:nvSpPr>
        <p:spPr bwMode="auto">
          <a:xfrm>
            <a:off x="479425" y="996950"/>
            <a:ext cx="684053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zh-CN" altLang="en-US" dirty="0">
                <a:latin typeface="Times New Roman" panose="02020603050405020304" pitchFamily="18" charset="0"/>
                <a:ea typeface="楷体" panose="02010609060101010101" pitchFamily="49" charset="-122"/>
              </a:rPr>
              <a:t>有向图</a:t>
            </a:r>
            <a:r>
              <a:rPr lang="en-US" altLang="zh-CN" i="1" dirty="0">
                <a:latin typeface="Times New Roman" panose="02020603050405020304" pitchFamily="18" charset="0"/>
                <a:ea typeface="楷体" panose="02010609060101010101" pitchFamily="49" charset="-122"/>
              </a:rPr>
              <a:t>D</a:t>
            </a:r>
            <a:r>
              <a:rPr lang="zh-CN" altLang="en-US" dirty="0">
                <a:latin typeface="Times New Roman" panose="02020603050405020304" pitchFamily="18" charset="0"/>
                <a:ea typeface="楷体" panose="02010609060101010101" pitchFamily="49" charset="-122"/>
              </a:rPr>
              <a:t>如图所示，回答下列诸问：</a:t>
            </a:r>
            <a:endParaRPr lang="en-US" altLang="zh-CN" dirty="0">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2874378419"/>
      </p:ext>
    </p:extLst>
  </p:cSld>
  <p:clrMapOvr>
    <a:masterClrMapping/>
  </p:clrMapOvr>
  <p:transition spd="slow">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9">
            <a:extLst>
              <a:ext uri="{FF2B5EF4-FFF2-40B4-BE49-F238E27FC236}">
                <a16:creationId xmlns:a16="http://schemas.microsoft.com/office/drawing/2014/main" id="{B706B1B7-AB8F-4585-BFC6-31F64B8E5AB5}"/>
              </a:ext>
            </a:extLst>
          </p:cNvPr>
          <p:cNvSpPr>
            <a:spLocks noGrp="1" noChangeArrowheads="1"/>
          </p:cNvSpPr>
          <p:nvPr>
            <p:ph type="title"/>
          </p:nvPr>
        </p:nvSpPr>
        <p:spPr/>
        <p:txBody>
          <a:bodyPr/>
          <a:lstStyle/>
          <a:p>
            <a:pPr eaLnBrk="1" hangingPunct="1"/>
            <a:r>
              <a:rPr lang="zh-CN" altLang="en-US"/>
              <a:t>解答</a:t>
            </a:r>
          </a:p>
        </p:txBody>
      </p:sp>
      <p:sp>
        <p:nvSpPr>
          <p:cNvPr id="102403" name="Rectangle 10">
            <a:extLst>
              <a:ext uri="{FF2B5EF4-FFF2-40B4-BE49-F238E27FC236}">
                <a16:creationId xmlns:a16="http://schemas.microsoft.com/office/drawing/2014/main" id="{05CB68B2-2C96-4199-9BAF-4767469F2C8A}"/>
              </a:ext>
            </a:extLst>
          </p:cNvPr>
          <p:cNvSpPr>
            <a:spLocks noGrp="1" noChangeArrowheads="1"/>
          </p:cNvSpPr>
          <p:nvPr>
            <p:ph idx="1"/>
          </p:nvPr>
        </p:nvSpPr>
        <p:spPr>
          <a:xfrm>
            <a:off x="263525" y="981075"/>
            <a:ext cx="11736388" cy="2087563"/>
          </a:xfrm>
        </p:spPr>
        <p:txBody>
          <a:bodyPr/>
          <a:lstStyle/>
          <a:p>
            <a:pPr eaLnBrk="1" hangingPunct="1"/>
            <a:r>
              <a:rPr lang="en-US" altLang="zh-CN"/>
              <a:t>(1) </a:t>
            </a:r>
            <a:r>
              <a:rPr lang="en-US" altLang="zh-CN" i="1"/>
              <a:t>D</a:t>
            </a:r>
            <a:r>
              <a:rPr lang="zh-CN" altLang="en-US"/>
              <a:t>中有</a:t>
            </a:r>
            <a:r>
              <a:rPr lang="en-US" altLang="zh-CN"/>
              <a:t>3</a:t>
            </a:r>
            <a:r>
              <a:rPr lang="zh-CN" altLang="en-US"/>
              <a:t>种非同构的圈，长度分别为</a:t>
            </a:r>
            <a:r>
              <a:rPr lang="en-US" altLang="zh-CN"/>
              <a:t>1,2,3</a:t>
            </a:r>
            <a:r>
              <a:rPr lang="zh-CN" altLang="en-US"/>
              <a:t>，请画出它们的图形</a:t>
            </a:r>
            <a:r>
              <a:rPr lang="en-US" altLang="zh-CN"/>
              <a:t>.</a:t>
            </a:r>
          </a:p>
          <a:p>
            <a:pPr eaLnBrk="1" hangingPunct="1"/>
            <a:r>
              <a:rPr lang="en-US" altLang="zh-CN"/>
              <a:t>(2) </a:t>
            </a:r>
            <a:r>
              <a:rPr lang="en-US" altLang="zh-CN" i="1"/>
              <a:t>D</a:t>
            </a:r>
            <a:r>
              <a:rPr lang="zh-CN" altLang="en-US"/>
              <a:t>中有</a:t>
            </a:r>
            <a:r>
              <a:rPr lang="en-US" altLang="zh-CN"/>
              <a:t>3</a:t>
            </a:r>
            <a:r>
              <a:rPr lang="zh-CN" altLang="en-US"/>
              <a:t>种非圈的非同构的简单回路，它们的长度分别为 </a:t>
            </a:r>
            <a:r>
              <a:rPr lang="en-US" altLang="zh-CN"/>
              <a:t>4,5,6. </a:t>
            </a:r>
            <a:r>
              <a:rPr lang="zh-CN" altLang="en-US"/>
              <a:t>请画出它们的图形来</a:t>
            </a:r>
            <a:r>
              <a:rPr lang="en-US" altLang="zh-CN"/>
              <a:t>.</a:t>
            </a:r>
          </a:p>
          <a:p>
            <a:pPr eaLnBrk="1" hangingPunct="1"/>
            <a:r>
              <a:rPr lang="en-US" altLang="zh-CN"/>
              <a:t>(3) </a:t>
            </a:r>
            <a:r>
              <a:rPr lang="en-US" altLang="zh-CN" i="1"/>
              <a:t>D</a:t>
            </a:r>
            <a:r>
              <a:rPr lang="zh-CN" altLang="en-US"/>
              <a:t>是强连通的（为什么？）</a:t>
            </a:r>
          </a:p>
          <a:p>
            <a:pPr eaLnBrk="1" hangingPunct="1"/>
            <a:r>
              <a:rPr lang="zh-CN" altLang="en-US"/>
              <a:t>为解</a:t>
            </a:r>
            <a:r>
              <a:rPr lang="en-US" altLang="zh-CN"/>
              <a:t>(4)—(8)</a:t>
            </a:r>
            <a:r>
              <a:rPr lang="zh-CN" altLang="en-US"/>
              <a:t>，只需先求</a:t>
            </a:r>
            <a:r>
              <a:rPr lang="en-US" altLang="zh-CN" i="1"/>
              <a:t>D</a:t>
            </a:r>
            <a:r>
              <a:rPr lang="zh-CN" altLang="en-US"/>
              <a:t>的邻接矩阵的前</a:t>
            </a:r>
            <a:r>
              <a:rPr lang="en-US" altLang="zh-CN"/>
              <a:t>4</a:t>
            </a:r>
            <a:r>
              <a:rPr lang="zh-CN" altLang="en-US"/>
              <a:t>次幂</a:t>
            </a:r>
            <a:r>
              <a:rPr lang="en-US" altLang="zh-CN"/>
              <a:t>.</a:t>
            </a:r>
          </a:p>
          <a:p>
            <a:pPr algn="just" eaLnBrk="1" hangingPunct="1"/>
            <a:r>
              <a:rPr lang="en-US" altLang="zh-CN"/>
              <a:t> </a:t>
            </a:r>
          </a:p>
        </p:txBody>
      </p:sp>
      <p:sp>
        <p:nvSpPr>
          <p:cNvPr id="102404" name="灯片编号占位符 5">
            <a:extLst>
              <a:ext uri="{FF2B5EF4-FFF2-40B4-BE49-F238E27FC236}">
                <a16:creationId xmlns:a16="http://schemas.microsoft.com/office/drawing/2014/main" id="{5BB9B1CD-5439-4A19-9292-9461EC747A14}"/>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643ED2E-5565-4253-A11B-1872CD8BD32B}" type="slidenum">
              <a:rPr lang="en-US" altLang="zh-CN" sz="1400" b="0" smtClean="0"/>
              <a:pPr>
                <a:spcBef>
                  <a:spcPct val="0"/>
                </a:spcBef>
                <a:buClrTx/>
                <a:buFontTx/>
                <a:buNone/>
              </a:pPr>
              <a:t>43</a:t>
            </a:fld>
            <a:endParaRPr lang="en-US" altLang="zh-CN" sz="1400" b="0"/>
          </a:p>
        </p:txBody>
      </p:sp>
      <p:graphicFrame>
        <p:nvGraphicFramePr>
          <p:cNvPr id="102405" name="Object 11">
            <a:extLst>
              <a:ext uri="{FF2B5EF4-FFF2-40B4-BE49-F238E27FC236}">
                <a16:creationId xmlns:a16="http://schemas.microsoft.com/office/drawing/2014/main" id="{19AA87E4-CD5E-4285-966C-415126446915}"/>
              </a:ext>
            </a:extLst>
          </p:cNvPr>
          <p:cNvGraphicFramePr>
            <a:graphicFrameLocks noChangeAspect="1"/>
          </p:cNvGraphicFramePr>
          <p:nvPr/>
        </p:nvGraphicFramePr>
        <p:xfrm>
          <a:off x="2495550" y="3224213"/>
          <a:ext cx="4516438" cy="3016250"/>
        </p:xfrm>
        <a:graphic>
          <a:graphicData uri="http://schemas.openxmlformats.org/presentationml/2006/ole">
            <mc:AlternateContent xmlns:mc="http://schemas.openxmlformats.org/markup-compatibility/2006">
              <mc:Choice xmlns:v="urn:schemas-microsoft-com:vml" Requires="v">
                <p:oleObj name="公式" r:id="rId3" imgW="2781300" imgH="1854200" progId="Equation.3">
                  <p:embed/>
                </p:oleObj>
              </mc:Choice>
              <mc:Fallback>
                <p:oleObj name="公式" r:id="rId3" imgW="2781300" imgH="1854200" progId="Equation.3">
                  <p:embed/>
                  <p:pic>
                    <p:nvPicPr>
                      <p:cNvPr id="102405" name="Object 11">
                        <a:extLst>
                          <a:ext uri="{FF2B5EF4-FFF2-40B4-BE49-F238E27FC236}">
                            <a16:creationId xmlns:a16="http://schemas.microsoft.com/office/drawing/2014/main" id="{19AA87E4-CD5E-4285-966C-4151264469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5550" y="3224213"/>
                        <a:ext cx="4516438"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027465413"/>
      </p:ext>
    </p:extLst>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灯片编号占位符 3">
            <a:extLst>
              <a:ext uri="{FF2B5EF4-FFF2-40B4-BE49-F238E27FC236}">
                <a16:creationId xmlns:a16="http://schemas.microsoft.com/office/drawing/2014/main" id="{36264EF4-E76F-4938-BE30-494CF2C02400}"/>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AD42C694-CC09-4EE1-946E-0A99BE6B3FC0}"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44</a:t>
            </a:fld>
            <a:endParaRPr lang="en-US" altLang="zh-CN" sz="1400" b="0">
              <a:latin typeface="Times New Roman" panose="02020603050405020304" pitchFamily="18" charset="0"/>
              <a:ea typeface="楷体" panose="02010609060101010101" pitchFamily="49" charset="-122"/>
            </a:endParaRPr>
          </a:p>
        </p:txBody>
      </p:sp>
      <p:sp>
        <p:nvSpPr>
          <p:cNvPr id="104451" name="Rectangle 4">
            <a:extLst>
              <a:ext uri="{FF2B5EF4-FFF2-40B4-BE49-F238E27FC236}">
                <a16:creationId xmlns:a16="http://schemas.microsoft.com/office/drawing/2014/main" id="{A5937D1F-E907-41F9-B093-B25F1CA22567}"/>
              </a:ext>
            </a:extLst>
          </p:cNvPr>
          <p:cNvSpPr>
            <a:spLocks noChangeArrowheads="1"/>
          </p:cNvSpPr>
          <p:nvPr/>
        </p:nvSpPr>
        <p:spPr bwMode="auto">
          <a:xfrm>
            <a:off x="839788" y="1196975"/>
            <a:ext cx="102965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spcBef>
                <a:spcPct val="0"/>
              </a:spcBef>
              <a:buClrTx/>
              <a:buFontTx/>
              <a:buNone/>
            </a:pPr>
            <a:r>
              <a:rPr lang="en-US" altLang="zh-CN" sz="2600">
                <a:latin typeface="Times New Roman" panose="02020603050405020304" pitchFamily="18" charset="0"/>
                <a:ea typeface="楷体" panose="02010609060101010101" pitchFamily="49" charset="-122"/>
              </a:rPr>
              <a:t>(4) </a:t>
            </a:r>
            <a:r>
              <a:rPr lang="en-US" altLang="zh-CN" sz="2600" i="1">
                <a:latin typeface="Times New Roman" panose="02020603050405020304" pitchFamily="18" charset="0"/>
                <a:ea typeface="楷体" panose="02010609060101010101" pitchFamily="49" charset="-122"/>
              </a:rPr>
              <a:t>v</a:t>
            </a:r>
            <a:r>
              <a:rPr lang="en-US" altLang="zh-CN" sz="2600" baseline="-25000">
                <a:latin typeface="Times New Roman" panose="02020603050405020304" pitchFamily="18" charset="0"/>
                <a:ea typeface="楷体" panose="02010609060101010101" pitchFamily="49" charset="-122"/>
              </a:rPr>
              <a:t>1</a:t>
            </a:r>
            <a:r>
              <a:rPr lang="zh-CN" altLang="en-US" sz="2600">
                <a:latin typeface="Times New Roman" panose="02020603050405020304" pitchFamily="18" charset="0"/>
                <a:ea typeface="楷体" panose="02010609060101010101" pitchFamily="49" charset="-122"/>
              </a:rPr>
              <a:t>到</a:t>
            </a:r>
            <a:r>
              <a:rPr lang="en-US" altLang="zh-CN" sz="2600" i="1">
                <a:latin typeface="Times New Roman" panose="02020603050405020304" pitchFamily="18" charset="0"/>
                <a:ea typeface="楷体" panose="02010609060101010101" pitchFamily="49" charset="-122"/>
              </a:rPr>
              <a:t>v</a:t>
            </a:r>
            <a:r>
              <a:rPr lang="en-US" altLang="zh-CN" sz="2600" baseline="-25000">
                <a:latin typeface="Times New Roman" panose="02020603050405020304" pitchFamily="18" charset="0"/>
                <a:ea typeface="楷体" panose="02010609060101010101" pitchFamily="49" charset="-122"/>
              </a:rPr>
              <a:t>4</a:t>
            </a:r>
            <a:r>
              <a:rPr lang="zh-CN" altLang="en-US" sz="2600">
                <a:latin typeface="Times New Roman" panose="02020603050405020304" pitchFamily="18" charset="0"/>
                <a:ea typeface="楷体" panose="02010609060101010101" pitchFamily="49" charset="-122"/>
              </a:rPr>
              <a:t>长度为</a:t>
            </a:r>
            <a:r>
              <a:rPr lang="en-US" altLang="zh-CN" sz="2600">
                <a:latin typeface="Times New Roman" panose="02020603050405020304" pitchFamily="18" charset="0"/>
                <a:ea typeface="楷体" panose="02010609060101010101" pitchFamily="49" charset="-122"/>
              </a:rPr>
              <a:t>1,2,3,4</a:t>
            </a:r>
            <a:r>
              <a:rPr lang="zh-CN" altLang="en-US" sz="2600">
                <a:latin typeface="Times New Roman" panose="02020603050405020304" pitchFamily="18" charset="0"/>
                <a:ea typeface="楷体" panose="02010609060101010101" pitchFamily="49" charset="-122"/>
              </a:rPr>
              <a:t>的通路数分别为</a:t>
            </a:r>
            <a:r>
              <a:rPr lang="en-US" altLang="zh-CN" sz="2600">
                <a:latin typeface="Times New Roman" panose="02020603050405020304" pitchFamily="18" charset="0"/>
                <a:ea typeface="楷体" panose="02010609060101010101" pitchFamily="49" charset="-122"/>
              </a:rPr>
              <a:t>0,0,2,2.  </a:t>
            </a:r>
            <a:r>
              <a:rPr lang="zh-CN" altLang="en-US" sz="2600">
                <a:latin typeface="Times New Roman" panose="02020603050405020304" pitchFamily="18" charset="0"/>
                <a:ea typeface="楷体" panose="02010609060101010101" pitchFamily="49" charset="-122"/>
              </a:rPr>
              <a:t>其中只有长度为</a:t>
            </a:r>
            <a:r>
              <a:rPr lang="en-US" altLang="zh-CN" sz="2600">
                <a:latin typeface="Times New Roman" panose="02020603050405020304" pitchFamily="18" charset="0"/>
                <a:ea typeface="楷体" panose="02010609060101010101" pitchFamily="49" charset="-122"/>
              </a:rPr>
              <a:t>4</a:t>
            </a:r>
            <a:r>
              <a:rPr lang="zh-CN" altLang="en-US" sz="2600">
                <a:latin typeface="Times New Roman" panose="02020603050405020304" pitchFamily="18" charset="0"/>
                <a:ea typeface="楷体" panose="02010609060101010101" pitchFamily="49" charset="-122"/>
              </a:rPr>
              <a:t>的两条是非初级的简单通路（定义意义下），见下图所示</a:t>
            </a:r>
            <a:r>
              <a:rPr lang="en-US" altLang="zh-CN" sz="2600">
                <a:latin typeface="Times New Roman" panose="02020603050405020304" pitchFamily="18" charset="0"/>
                <a:ea typeface="楷体" panose="02010609060101010101" pitchFamily="49" charset="-122"/>
              </a:rPr>
              <a:t>. </a:t>
            </a:r>
          </a:p>
        </p:txBody>
      </p:sp>
      <p:pic>
        <p:nvPicPr>
          <p:cNvPr id="104452" name="Picture 5" descr="14-14">
            <a:extLst>
              <a:ext uri="{FF2B5EF4-FFF2-40B4-BE49-F238E27FC236}">
                <a16:creationId xmlns:a16="http://schemas.microsoft.com/office/drawing/2014/main" id="{2E55BE09-836B-462B-B2CD-6AC5F52998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992"/>
          <a:stretch>
            <a:fillRect/>
          </a:stretch>
        </p:blipFill>
        <p:spPr bwMode="auto">
          <a:xfrm>
            <a:off x="2351088" y="3068638"/>
            <a:ext cx="6840537" cy="249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3" name="Rectangle 6">
            <a:extLst>
              <a:ext uri="{FF2B5EF4-FFF2-40B4-BE49-F238E27FC236}">
                <a16:creationId xmlns:a16="http://schemas.microsoft.com/office/drawing/2014/main" id="{3DC85D10-2E57-4D9A-8ACC-6068AA2BB1FD}"/>
              </a:ext>
            </a:extLst>
          </p:cNvPr>
          <p:cNvSpPr>
            <a:spLocks noChangeArrowheads="1"/>
          </p:cNvSpPr>
          <p:nvPr/>
        </p:nvSpPr>
        <p:spPr bwMode="auto">
          <a:xfrm>
            <a:off x="3503613"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解答</a:t>
            </a:r>
          </a:p>
        </p:txBody>
      </p:sp>
    </p:spTree>
    <p:extLst>
      <p:ext uri="{BB962C8B-B14F-4D97-AF65-F5344CB8AC3E}">
        <p14:creationId xmlns:p14="http://schemas.microsoft.com/office/powerpoint/2010/main" val="2716224074"/>
      </p:ext>
    </p:extLst>
  </p:cSld>
  <p:clrMapOvr>
    <a:masterClrMapping/>
  </p:clrMapOvr>
  <p:transition spd="slow">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a:extLst>
              <a:ext uri="{FF2B5EF4-FFF2-40B4-BE49-F238E27FC236}">
                <a16:creationId xmlns:a16="http://schemas.microsoft.com/office/drawing/2014/main" id="{DBADAB44-067E-4F12-BAF8-742C4E4E6E8C}"/>
              </a:ext>
            </a:extLst>
          </p:cNvPr>
          <p:cNvSpPr>
            <a:spLocks noGrp="1" noChangeArrowheads="1"/>
          </p:cNvSpPr>
          <p:nvPr>
            <p:ph type="title"/>
          </p:nvPr>
        </p:nvSpPr>
        <p:spPr/>
        <p:txBody>
          <a:bodyPr/>
          <a:lstStyle/>
          <a:p>
            <a:pPr eaLnBrk="1" hangingPunct="1"/>
            <a:r>
              <a:rPr lang="zh-CN" altLang="en-US"/>
              <a:t>解答</a:t>
            </a:r>
          </a:p>
        </p:txBody>
      </p:sp>
      <p:sp>
        <p:nvSpPr>
          <p:cNvPr id="106499" name="Rectangle 8">
            <a:extLst>
              <a:ext uri="{FF2B5EF4-FFF2-40B4-BE49-F238E27FC236}">
                <a16:creationId xmlns:a16="http://schemas.microsoft.com/office/drawing/2014/main" id="{D7CC35DF-CEEF-453E-AE90-A3A651A72312}"/>
              </a:ext>
            </a:extLst>
          </p:cNvPr>
          <p:cNvSpPr>
            <a:spLocks noGrp="1" noChangeArrowheads="1"/>
          </p:cNvSpPr>
          <p:nvPr>
            <p:ph idx="1"/>
          </p:nvPr>
        </p:nvSpPr>
        <p:spPr>
          <a:xfrm>
            <a:off x="550863" y="1196975"/>
            <a:ext cx="11161712" cy="4464050"/>
          </a:xfrm>
        </p:spPr>
        <p:txBody>
          <a:bodyPr/>
          <a:lstStyle/>
          <a:p>
            <a:pPr eaLnBrk="1" hangingPunct="1">
              <a:lnSpc>
                <a:spcPct val="150000"/>
              </a:lnSpc>
            </a:pPr>
            <a:r>
              <a:rPr lang="en-US" altLang="zh-CN"/>
              <a:t>(5) </a:t>
            </a:r>
            <a:r>
              <a:rPr lang="en-US" altLang="zh-CN" i="1"/>
              <a:t>v</a:t>
            </a:r>
            <a:r>
              <a:rPr lang="en-US" altLang="zh-CN" baseline="-25000"/>
              <a:t>1</a:t>
            </a:r>
            <a:r>
              <a:rPr lang="zh-CN" altLang="en-US"/>
              <a:t>到</a:t>
            </a:r>
            <a:r>
              <a:rPr lang="en-US" altLang="zh-CN" i="1"/>
              <a:t>v</a:t>
            </a:r>
            <a:r>
              <a:rPr lang="en-US" altLang="zh-CN" baseline="-25000"/>
              <a:t>1</a:t>
            </a:r>
            <a:r>
              <a:rPr lang="zh-CN" altLang="en-US"/>
              <a:t>长度为</a:t>
            </a:r>
            <a:r>
              <a:rPr lang="en-US" altLang="zh-CN"/>
              <a:t>1,2,3,4</a:t>
            </a:r>
            <a:r>
              <a:rPr lang="zh-CN" altLang="en-US"/>
              <a:t>的回路数分别为</a:t>
            </a:r>
            <a:r>
              <a:rPr lang="en-US" altLang="zh-CN"/>
              <a:t>1,1,3,5. </a:t>
            </a:r>
            <a:r>
              <a:rPr lang="zh-CN" altLang="en-US"/>
              <a:t>其中长度为</a:t>
            </a:r>
            <a:r>
              <a:rPr lang="en-US" altLang="zh-CN"/>
              <a:t>1</a:t>
            </a:r>
            <a:r>
              <a:rPr lang="zh-CN" altLang="en-US"/>
              <a:t>的是初级的</a:t>
            </a:r>
            <a:r>
              <a:rPr lang="en-US" altLang="zh-CN"/>
              <a:t>(</a:t>
            </a:r>
            <a:r>
              <a:rPr lang="zh-CN" altLang="en-US"/>
              <a:t>环</a:t>
            </a:r>
            <a:r>
              <a:rPr lang="en-US" altLang="zh-CN"/>
              <a:t>)</a:t>
            </a:r>
            <a:r>
              <a:rPr lang="zh-CN" altLang="en-US"/>
              <a:t>；长度为</a:t>
            </a:r>
            <a:r>
              <a:rPr lang="en-US" altLang="zh-CN"/>
              <a:t>2</a:t>
            </a:r>
            <a:r>
              <a:rPr lang="zh-CN" altLang="en-US"/>
              <a:t>的是复杂的；长度为</a:t>
            </a:r>
            <a:r>
              <a:rPr lang="en-US" altLang="zh-CN"/>
              <a:t>3</a:t>
            </a:r>
            <a:r>
              <a:rPr lang="zh-CN" altLang="en-US"/>
              <a:t>的中有</a:t>
            </a:r>
            <a:r>
              <a:rPr lang="en-US" altLang="zh-CN"/>
              <a:t>1</a:t>
            </a:r>
            <a:r>
              <a:rPr lang="zh-CN" altLang="en-US"/>
              <a:t>条是复杂的，</a:t>
            </a:r>
            <a:r>
              <a:rPr lang="en-US" altLang="zh-CN"/>
              <a:t>2</a:t>
            </a:r>
            <a:r>
              <a:rPr lang="zh-CN" altLang="en-US"/>
              <a:t>条是初级的；长度为</a:t>
            </a:r>
            <a:r>
              <a:rPr lang="en-US" altLang="zh-CN"/>
              <a:t>4</a:t>
            </a:r>
            <a:r>
              <a:rPr lang="zh-CN" altLang="en-US"/>
              <a:t>的有</a:t>
            </a:r>
            <a:r>
              <a:rPr lang="en-US" altLang="zh-CN"/>
              <a:t>1</a:t>
            </a:r>
            <a:r>
              <a:rPr lang="zh-CN" altLang="en-US"/>
              <a:t>条是复杂的，有</a:t>
            </a:r>
            <a:r>
              <a:rPr lang="en-US" altLang="zh-CN"/>
              <a:t>4</a:t>
            </a:r>
            <a:r>
              <a:rPr lang="zh-CN" altLang="en-US"/>
              <a:t>条是非初级的简单回路</a:t>
            </a:r>
            <a:r>
              <a:rPr lang="en-US" altLang="zh-CN"/>
              <a:t>. </a:t>
            </a:r>
            <a:r>
              <a:rPr lang="zh-CN" altLang="en-US"/>
              <a:t>请在图中行遍以上各回路</a:t>
            </a:r>
            <a:r>
              <a:rPr lang="en-US" altLang="zh-CN"/>
              <a:t>.</a:t>
            </a:r>
          </a:p>
          <a:p>
            <a:pPr eaLnBrk="1" hangingPunct="1">
              <a:lnSpc>
                <a:spcPct val="150000"/>
              </a:lnSpc>
            </a:pPr>
            <a:r>
              <a:rPr lang="en-US" altLang="zh-CN"/>
              <a:t>(6) </a:t>
            </a:r>
            <a:r>
              <a:rPr lang="zh-CN" altLang="en-US"/>
              <a:t>长度为</a:t>
            </a:r>
            <a:r>
              <a:rPr lang="en-US" altLang="zh-CN"/>
              <a:t>4</a:t>
            </a:r>
            <a:r>
              <a:rPr lang="zh-CN" altLang="en-US"/>
              <a:t>的通路</a:t>
            </a:r>
            <a:r>
              <a:rPr lang="en-US" altLang="zh-CN"/>
              <a:t>(</a:t>
            </a:r>
            <a:r>
              <a:rPr lang="zh-CN" altLang="en-US"/>
              <a:t>不含回路</a:t>
            </a:r>
            <a:r>
              <a:rPr lang="en-US" altLang="zh-CN"/>
              <a:t>)</a:t>
            </a:r>
            <a:r>
              <a:rPr lang="zh-CN" altLang="en-US"/>
              <a:t>为</a:t>
            </a:r>
            <a:r>
              <a:rPr lang="en-US" altLang="zh-CN"/>
              <a:t>33</a:t>
            </a:r>
            <a:r>
              <a:rPr lang="zh-CN" altLang="en-US"/>
              <a:t>条</a:t>
            </a:r>
            <a:r>
              <a:rPr lang="en-US" altLang="zh-CN"/>
              <a:t>.</a:t>
            </a:r>
          </a:p>
          <a:p>
            <a:pPr eaLnBrk="1" hangingPunct="1">
              <a:lnSpc>
                <a:spcPct val="150000"/>
              </a:lnSpc>
            </a:pPr>
            <a:r>
              <a:rPr lang="en-US" altLang="zh-CN"/>
              <a:t>(7) </a:t>
            </a:r>
            <a:r>
              <a:rPr lang="zh-CN" altLang="en-US"/>
              <a:t>长度为</a:t>
            </a:r>
            <a:r>
              <a:rPr lang="en-US" altLang="zh-CN"/>
              <a:t>4</a:t>
            </a:r>
            <a:r>
              <a:rPr lang="zh-CN" altLang="en-US"/>
              <a:t>的回路为</a:t>
            </a:r>
            <a:r>
              <a:rPr lang="en-US" altLang="zh-CN"/>
              <a:t>11</a:t>
            </a:r>
            <a:r>
              <a:rPr lang="zh-CN" altLang="en-US"/>
              <a:t>条</a:t>
            </a:r>
            <a:r>
              <a:rPr lang="en-US" altLang="zh-CN"/>
              <a:t>. </a:t>
            </a:r>
          </a:p>
          <a:p>
            <a:pPr eaLnBrk="1" hangingPunct="1">
              <a:lnSpc>
                <a:spcPct val="150000"/>
              </a:lnSpc>
            </a:pPr>
            <a:r>
              <a:rPr lang="en-US" altLang="zh-CN"/>
              <a:t>(8) </a:t>
            </a:r>
            <a:r>
              <a:rPr lang="zh-CN" altLang="en-US"/>
              <a:t>长度</a:t>
            </a:r>
            <a:r>
              <a:rPr lang="zh-CN" altLang="en-US">
                <a:sym typeface="Symbol" panose="05050102010706020507" pitchFamily="18" charset="2"/>
              </a:rPr>
              <a:t></a:t>
            </a:r>
            <a:r>
              <a:rPr lang="en-US" altLang="zh-CN"/>
              <a:t>4</a:t>
            </a:r>
            <a:r>
              <a:rPr lang="zh-CN" altLang="en-US"/>
              <a:t>的通路</a:t>
            </a:r>
            <a:r>
              <a:rPr lang="en-US" altLang="zh-CN"/>
              <a:t>88</a:t>
            </a:r>
            <a:r>
              <a:rPr lang="zh-CN" altLang="en-US"/>
              <a:t>条，其中</a:t>
            </a:r>
            <a:r>
              <a:rPr lang="en-US" altLang="zh-CN"/>
              <a:t>22</a:t>
            </a:r>
            <a:r>
              <a:rPr lang="zh-CN" altLang="en-US"/>
              <a:t>条为回路</a:t>
            </a:r>
            <a:r>
              <a:rPr lang="en-US" altLang="zh-CN"/>
              <a:t>. </a:t>
            </a:r>
          </a:p>
          <a:p>
            <a:pPr eaLnBrk="1" hangingPunct="1">
              <a:lnSpc>
                <a:spcPct val="150000"/>
              </a:lnSpc>
            </a:pPr>
            <a:r>
              <a:rPr lang="en-US" altLang="zh-CN"/>
              <a:t>(9) 4</a:t>
            </a:r>
            <a:r>
              <a:rPr lang="en-US" altLang="zh-CN">
                <a:sym typeface="Symbol" panose="05050102010706020507" pitchFamily="18" charset="2"/>
              </a:rPr>
              <a:t></a:t>
            </a:r>
            <a:r>
              <a:rPr lang="en-US" altLang="zh-CN"/>
              <a:t>4</a:t>
            </a:r>
            <a:r>
              <a:rPr lang="zh-CN" altLang="en-US"/>
              <a:t>的全</a:t>
            </a:r>
            <a:r>
              <a:rPr lang="en-US" altLang="zh-CN"/>
              <a:t>1</a:t>
            </a:r>
            <a:r>
              <a:rPr lang="zh-CN" altLang="en-US"/>
              <a:t>矩阵</a:t>
            </a:r>
            <a:r>
              <a:rPr lang="en-US" altLang="zh-CN"/>
              <a:t>. </a:t>
            </a:r>
          </a:p>
        </p:txBody>
      </p:sp>
      <p:sp>
        <p:nvSpPr>
          <p:cNvPr id="106500" name="灯片编号占位符 5">
            <a:extLst>
              <a:ext uri="{FF2B5EF4-FFF2-40B4-BE49-F238E27FC236}">
                <a16:creationId xmlns:a16="http://schemas.microsoft.com/office/drawing/2014/main" id="{F66A6F70-4FE9-4FC5-A602-FD36E68810B0}"/>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02167248-C0B7-4A33-8FD7-D4A230FC03D0}" type="slidenum">
              <a:rPr lang="en-US" altLang="zh-CN" sz="1400" b="0" smtClean="0"/>
              <a:pPr>
                <a:spcBef>
                  <a:spcPct val="0"/>
                </a:spcBef>
                <a:buClrTx/>
                <a:buFontTx/>
                <a:buNone/>
              </a:pPr>
              <a:t>45</a:t>
            </a:fld>
            <a:endParaRPr lang="en-US" altLang="zh-CN" sz="1400" b="0"/>
          </a:p>
        </p:txBody>
      </p:sp>
    </p:spTree>
    <p:extLst>
      <p:ext uri="{BB962C8B-B14F-4D97-AF65-F5344CB8AC3E}">
        <p14:creationId xmlns:p14="http://schemas.microsoft.com/office/powerpoint/2010/main" val="2314381775"/>
      </p:ext>
    </p:extLst>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灯片编号占位符 3">
            <a:extLst>
              <a:ext uri="{FF2B5EF4-FFF2-40B4-BE49-F238E27FC236}">
                <a16:creationId xmlns:a16="http://schemas.microsoft.com/office/drawing/2014/main" id="{F82760BC-3E06-4413-A8C9-C1CC433F6004}"/>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B8E814D-14B2-4D8D-920E-842B1AA457B7}"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46</a:t>
            </a:fld>
            <a:endParaRPr lang="en-US" altLang="zh-CN" sz="1400" b="0">
              <a:latin typeface="Times New Roman" panose="02020603050405020304" pitchFamily="18" charset="0"/>
              <a:ea typeface="楷体" panose="02010609060101010101" pitchFamily="49" charset="-122"/>
            </a:endParaRPr>
          </a:p>
        </p:txBody>
      </p:sp>
      <p:graphicFrame>
        <p:nvGraphicFramePr>
          <p:cNvPr id="88067" name="Object 7">
            <a:extLst>
              <a:ext uri="{FF2B5EF4-FFF2-40B4-BE49-F238E27FC236}">
                <a16:creationId xmlns:a16="http://schemas.microsoft.com/office/drawing/2014/main" id="{941EAA51-0E11-4DC4-878B-834FD1A7E925}"/>
              </a:ext>
            </a:extLst>
          </p:cNvPr>
          <p:cNvGraphicFramePr>
            <a:graphicFrameLocks noChangeAspect="1"/>
          </p:cNvGraphicFramePr>
          <p:nvPr/>
        </p:nvGraphicFramePr>
        <p:xfrm>
          <a:off x="6383338" y="4437063"/>
          <a:ext cx="2571750" cy="2003425"/>
        </p:xfrm>
        <a:graphic>
          <a:graphicData uri="http://schemas.openxmlformats.org/presentationml/2006/ole">
            <mc:AlternateContent xmlns:mc="http://schemas.openxmlformats.org/markup-compatibility/2006">
              <mc:Choice xmlns:v="urn:schemas-microsoft-com:vml" Requires="v">
                <p:oleObj name="公式" r:id="rId3" imgW="1168400" imgH="914400" progId="Equation.3">
                  <p:embed/>
                </p:oleObj>
              </mc:Choice>
              <mc:Fallback>
                <p:oleObj name="公式" r:id="rId3" imgW="1168400" imgH="9144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3338" y="4437063"/>
                        <a:ext cx="2571750"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8068" name="Rectangle 9">
            <a:extLst>
              <a:ext uri="{FF2B5EF4-FFF2-40B4-BE49-F238E27FC236}">
                <a16:creationId xmlns:a16="http://schemas.microsoft.com/office/drawing/2014/main" id="{D0D7C5B7-6E5A-4893-BE7C-9A11BF96AFD6}"/>
              </a:ext>
            </a:extLst>
          </p:cNvPr>
          <p:cNvSpPr>
            <a:spLocks noChangeArrowheads="1"/>
          </p:cNvSpPr>
          <p:nvPr/>
        </p:nvSpPr>
        <p:spPr bwMode="auto">
          <a:xfrm>
            <a:off x="1774825" y="1125538"/>
            <a:ext cx="83518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276225">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r>
              <a:rPr lang="zh-CN" altLang="en-US">
                <a:solidFill>
                  <a:srgbClr val="A50021"/>
                </a:solidFill>
                <a:latin typeface="Times New Roman" panose="02020603050405020304" pitchFamily="18" charset="0"/>
                <a:ea typeface="楷体" panose="02010609060101010101" pitchFamily="49" charset="-122"/>
                <a:cs typeface="Times New Roman" panose="02020603050405020304" pitchFamily="18" charset="0"/>
              </a:rPr>
              <a:t>定义</a:t>
            </a:r>
            <a:r>
              <a:rPr lang="en-US" altLang="zh-CN">
                <a:solidFill>
                  <a:srgbClr val="A50021"/>
                </a:solidFill>
                <a:latin typeface="Times New Roman" panose="02020603050405020304" pitchFamily="18" charset="0"/>
                <a:ea typeface="楷体" panose="02010609060101010101" pitchFamily="49" charset="-122"/>
                <a:cs typeface="Times New Roman" panose="02020603050405020304" pitchFamily="18" charset="0"/>
              </a:rPr>
              <a:t>14.27</a:t>
            </a:r>
            <a:r>
              <a:rPr lang="en-US" altLang="zh-CN">
                <a:latin typeface="Times New Roman" panose="02020603050405020304" pitchFamily="18" charset="0"/>
                <a:ea typeface="楷体" panose="02010609060101010101" pitchFamily="49" charset="-122"/>
                <a:cs typeface="Times New Roman" panose="02020603050405020304" pitchFamily="18" charset="0"/>
              </a:rPr>
              <a:t>  </a:t>
            </a:r>
            <a:r>
              <a:rPr lang="zh-CN" altLang="en-US">
                <a:latin typeface="Times New Roman" panose="02020603050405020304" pitchFamily="18" charset="0"/>
                <a:ea typeface="楷体" panose="02010609060101010101" pitchFamily="49" charset="-122"/>
                <a:cs typeface="Times New Roman" panose="02020603050405020304" pitchFamily="18" charset="0"/>
              </a:rPr>
              <a:t>设</a:t>
            </a:r>
            <a:r>
              <a:rPr lang="en-US" altLang="zh-CN" i="1">
                <a:latin typeface="Times New Roman" panose="02020603050405020304" pitchFamily="18" charset="0"/>
                <a:ea typeface="楷体" panose="02010609060101010101" pitchFamily="49" charset="-122"/>
                <a:cs typeface="Times New Roman" panose="02020603050405020304" pitchFamily="18" charset="0"/>
              </a:rPr>
              <a:t>D</a:t>
            </a:r>
            <a:r>
              <a:rPr lang="en-US" altLang="zh-CN">
                <a:latin typeface="Times New Roman" panose="02020603050405020304" pitchFamily="18" charset="0"/>
                <a:ea typeface="楷体" panose="02010609060101010101" pitchFamily="49" charset="-122"/>
                <a:cs typeface="Times New Roman" panose="02020603050405020304" pitchFamily="18" charset="0"/>
              </a:rPr>
              <a:t>=&lt;</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E</a:t>
            </a:r>
            <a:r>
              <a:rPr lang="en-US" altLang="zh-CN">
                <a:latin typeface="Times New Roman" panose="02020603050405020304" pitchFamily="18" charset="0"/>
                <a:ea typeface="楷体" panose="02010609060101010101" pitchFamily="49" charset="-122"/>
                <a:cs typeface="Times New Roman" panose="02020603050405020304" pitchFamily="18" charset="0"/>
              </a:rPr>
              <a:t>&gt;</a:t>
            </a:r>
            <a:r>
              <a:rPr lang="zh-CN" altLang="en-US">
                <a:latin typeface="Times New Roman" panose="02020603050405020304" pitchFamily="18" charset="0"/>
                <a:ea typeface="楷体" panose="02010609060101010101" pitchFamily="49" charset="-122"/>
                <a:cs typeface="Times New Roman" panose="02020603050405020304" pitchFamily="18" charset="0"/>
              </a:rPr>
              <a:t>为有向图</a:t>
            </a:r>
            <a:r>
              <a:rPr lang="en-US" altLang="zh-CN">
                <a:latin typeface="Times New Roman" panose="02020603050405020304" pitchFamily="18" charset="0"/>
                <a:ea typeface="楷体" panose="02010609060101010101" pitchFamily="49" charset="-122"/>
                <a:cs typeface="Times New Roman" panose="02020603050405020304" pitchFamily="18" charset="0"/>
              </a:rPr>
              <a:t>. </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a:latin typeface="Times New Roman" panose="02020603050405020304" pitchFamily="18" charset="0"/>
                <a:ea typeface="楷体" panose="02010609060101010101" pitchFamily="49" charset="-122"/>
                <a:cs typeface="Times New Roman" panose="02020603050405020304" pitchFamily="18" charset="0"/>
              </a:rPr>
              <a:t>={</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baseline="-30000">
                <a:latin typeface="Times New Roman" panose="02020603050405020304" pitchFamily="18" charset="0"/>
                <a:ea typeface="楷体" panose="02010609060101010101" pitchFamily="49" charset="-122"/>
                <a:cs typeface="Times New Roman" panose="02020603050405020304" pitchFamily="18" charset="0"/>
              </a:rPr>
              <a:t>1</a:t>
            </a:r>
            <a:r>
              <a:rPr lang="en-US" altLang="zh-CN">
                <a:latin typeface="Times New Roman" panose="02020603050405020304" pitchFamily="18" charset="0"/>
                <a:ea typeface="楷体" panose="02010609060101010101" pitchFamily="49" charset="-122"/>
                <a:cs typeface="Times New Roman" panose="02020603050405020304" pitchFamily="18" charset="0"/>
              </a:rPr>
              <a:t>, </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baseline="-30000">
                <a:latin typeface="Times New Roman" panose="02020603050405020304" pitchFamily="18" charset="0"/>
                <a:ea typeface="楷体" panose="02010609060101010101" pitchFamily="49" charset="-122"/>
                <a:cs typeface="Times New Roman" panose="02020603050405020304" pitchFamily="18" charset="0"/>
              </a:rPr>
              <a:t>2</a:t>
            </a:r>
            <a:r>
              <a:rPr lang="en-US" altLang="zh-CN">
                <a:latin typeface="Times New Roman" panose="02020603050405020304" pitchFamily="18" charset="0"/>
                <a:ea typeface="楷体" panose="02010609060101010101" pitchFamily="49" charset="-122"/>
                <a:cs typeface="Times New Roman" panose="02020603050405020304" pitchFamily="18" charset="0"/>
              </a:rPr>
              <a:t>, …, </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i="1" baseline="-30000">
                <a:latin typeface="Times New Roman" panose="02020603050405020304" pitchFamily="18" charset="0"/>
                <a:ea typeface="楷体" panose="02010609060101010101" pitchFamily="49" charset="-122"/>
                <a:cs typeface="Times New Roman" panose="02020603050405020304" pitchFamily="18" charset="0"/>
              </a:rPr>
              <a:t>n</a:t>
            </a:r>
            <a:r>
              <a:rPr lang="en-US" altLang="zh-CN">
                <a:latin typeface="Times New Roman" panose="02020603050405020304" pitchFamily="18" charset="0"/>
                <a:ea typeface="楷体" panose="02010609060101010101" pitchFamily="49" charset="-122"/>
                <a:cs typeface="Times New Roman" panose="02020603050405020304" pitchFamily="18" charset="0"/>
              </a:rPr>
              <a:t>}, </a:t>
            </a:r>
            <a:r>
              <a:rPr lang="zh-CN" altLang="en-US">
                <a:latin typeface="Times New Roman" panose="02020603050405020304" pitchFamily="18" charset="0"/>
                <a:ea typeface="楷体" panose="02010609060101010101" pitchFamily="49" charset="-122"/>
                <a:cs typeface="Times New Roman" panose="02020603050405020304" pitchFamily="18" charset="0"/>
              </a:rPr>
              <a:t>令</a:t>
            </a:r>
            <a:r>
              <a:rPr lang="zh-CN" altLang="en-US" b="0">
                <a:latin typeface="Times New Roman" panose="02020603050405020304" pitchFamily="18" charset="0"/>
                <a:ea typeface="楷体" panose="02010609060101010101" pitchFamily="49" charset="-122"/>
                <a:cs typeface="Times New Roman" panose="02020603050405020304" pitchFamily="18" charset="0"/>
              </a:rPr>
              <a:t>     </a:t>
            </a:r>
          </a:p>
        </p:txBody>
      </p:sp>
      <p:sp>
        <p:nvSpPr>
          <p:cNvPr id="88069" name="Rectangle 11">
            <a:extLst>
              <a:ext uri="{FF2B5EF4-FFF2-40B4-BE49-F238E27FC236}">
                <a16:creationId xmlns:a16="http://schemas.microsoft.com/office/drawing/2014/main" id="{AB80660D-2C3B-47CA-80FB-F82A47AFFA5C}"/>
              </a:ext>
            </a:extLst>
          </p:cNvPr>
          <p:cNvSpPr>
            <a:spLocks noChangeArrowheads="1"/>
          </p:cNvSpPr>
          <p:nvPr/>
        </p:nvSpPr>
        <p:spPr bwMode="auto">
          <a:xfrm>
            <a:off x="3575050" y="188913"/>
            <a:ext cx="619283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latin typeface="Times New Roman" panose="02020603050405020304" pitchFamily="18" charset="0"/>
                <a:ea typeface="楷体" panose="02010609060101010101" pitchFamily="49" charset="-122"/>
              </a:rPr>
              <a:t>有向图的可达矩阵（无限制）</a:t>
            </a:r>
          </a:p>
        </p:txBody>
      </p:sp>
      <p:sp>
        <p:nvSpPr>
          <p:cNvPr id="88070" name="Rectangle 12">
            <a:extLst>
              <a:ext uri="{FF2B5EF4-FFF2-40B4-BE49-F238E27FC236}">
                <a16:creationId xmlns:a16="http://schemas.microsoft.com/office/drawing/2014/main" id="{2B711E25-CEA8-4DB3-B72A-2CEEB0567D91}"/>
              </a:ext>
            </a:extLst>
          </p:cNvPr>
          <p:cNvSpPr>
            <a:spLocks noChangeArrowheads="1"/>
          </p:cNvSpPr>
          <p:nvPr/>
        </p:nvSpPr>
        <p:spPr bwMode="auto">
          <a:xfrm>
            <a:off x="1200150" y="2468563"/>
            <a:ext cx="80645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spcBef>
                <a:spcPct val="0"/>
              </a:spcBef>
              <a:buClrTx/>
              <a:buFontTx/>
              <a:buNone/>
            </a:pPr>
            <a:r>
              <a:rPr lang="zh-CN" altLang="en-US">
                <a:latin typeface="Times New Roman" panose="02020603050405020304" pitchFamily="18" charset="0"/>
                <a:ea typeface="楷体" panose="02010609060101010101" pitchFamily="49" charset="-122"/>
              </a:rPr>
              <a:t>称 </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p</a:t>
            </a:r>
            <a:r>
              <a:rPr lang="en-US" altLang="zh-CN" i="1" baseline="-25000">
                <a:latin typeface="Times New Roman" panose="02020603050405020304" pitchFamily="18" charset="0"/>
                <a:ea typeface="楷体" panose="02010609060101010101" pitchFamily="49" charset="-122"/>
              </a:rPr>
              <a:t>ij</a:t>
            </a:r>
            <a:r>
              <a:rPr lang="en-US" altLang="zh-CN">
                <a:latin typeface="Times New Roman" panose="02020603050405020304" pitchFamily="18" charset="0"/>
                <a:ea typeface="楷体" panose="02010609060101010101" pitchFamily="49" charset="-122"/>
              </a:rPr>
              <a:t>)</a:t>
            </a:r>
            <a:r>
              <a:rPr lang="en-US" altLang="zh-CN" i="1" baseline="-25000">
                <a:latin typeface="Times New Roman" panose="02020603050405020304" pitchFamily="18" charset="0"/>
                <a:ea typeface="楷体" panose="02010609060101010101" pitchFamily="49" charset="-122"/>
              </a:rPr>
              <a:t>n</a:t>
            </a:r>
            <a:r>
              <a:rPr lang="en-US" altLang="zh-CN" baseline="-25000">
                <a:latin typeface="Times New Roman" panose="02020603050405020304" pitchFamily="18" charset="0"/>
                <a:ea typeface="楷体" panose="02010609060101010101" pitchFamily="49" charset="-122"/>
                <a:sym typeface="Symbol" panose="05050102010706020507" pitchFamily="18" charset="2"/>
              </a:rPr>
              <a:t></a:t>
            </a:r>
            <a:r>
              <a:rPr lang="en-US" altLang="zh-CN" i="1" baseline="-25000">
                <a:latin typeface="Times New Roman" panose="02020603050405020304" pitchFamily="18" charset="0"/>
                <a:ea typeface="楷体" panose="02010609060101010101" pitchFamily="49" charset="-122"/>
              </a:rPr>
              <a:t>n </a:t>
            </a:r>
            <a:r>
              <a:rPr lang="zh-CN" altLang="en-US">
                <a:latin typeface="Times New Roman" panose="02020603050405020304" pitchFamily="18" charset="0"/>
                <a:ea typeface="楷体" panose="02010609060101010101" pitchFamily="49" charset="-122"/>
                <a:sym typeface="Symbol" panose="05050102010706020507" pitchFamily="18" charset="2"/>
              </a:rPr>
              <a:t>为</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zh-CN" altLang="en-US">
                <a:latin typeface="Times New Roman" panose="02020603050405020304" pitchFamily="18" charset="0"/>
                <a:ea typeface="楷体" panose="02010609060101010101" pitchFamily="49" charset="-122"/>
                <a:sym typeface="Symbol" panose="05050102010706020507" pitchFamily="18" charset="2"/>
              </a:rPr>
              <a:t>的可达矩阵，记作</a:t>
            </a:r>
            <a:r>
              <a:rPr lang="en-US" altLang="zh-CN" i="1">
                <a:latin typeface="Times New Roman" panose="02020603050405020304" pitchFamily="18" charset="0"/>
                <a:ea typeface="楷体" panose="02010609060101010101" pitchFamily="49" charset="-122"/>
                <a:sym typeface="Symbol" panose="05050102010706020507" pitchFamily="18" charset="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sym typeface="Symbol" panose="05050102010706020507" pitchFamily="18" charset="2"/>
              </a:rPr>
              <a:t>，简记为</a:t>
            </a:r>
            <a:r>
              <a:rPr lang="en-US" altLang="zh-CN" i="1">
                <a:latin typeface="Times New Roman" panose="02020603050405020304" pitchFamily="18" charset="0"/>
                <a:ea typeface="楷体" panose="02010609060101010101" pitchFamily="49" charset="-122"/>
                <a:sym typeface="Symbol" panose="05050102010706020507" pitchFamily="18" charset="2"/>
              </a:rPr>
              <a:t>P</a:t>
            </a:r>
            <a:r>
              <a:rPr lang="en-US" altLang="zh-CN">
                <a:latin typeface="Times New Roman" panose="02020603050405020304" pitchFamily="18" charset="0"/>
                <a:ea typeface="楷体" panose="02010609060101010101" pitchFamily="49" charset="-122"/>
                <a:sym typeface="Symbol" panose="05050102010706020507" pitchFamily="18" charset="2"/>
              </a:rPr>
              <a:t>. </a:t>
            </a:r>
          </a:p>
          <a:p>
            <a:pPr eaLnBrk="1" hangingPunct="1">
              <a:lnSpc>
                <a:spcPct val="120000"/>
              </a:lnSpc>
              <a:spcBef>
                <a:spcPct val="0"/>
              </a:spcBef>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由于</a:t>
            </a:r>
            <a:r>
              <a:rPr lang="en-US" altLang="zh-CN" i="1">
                <a:latin typeface="Times New Roman" panose="02020603050405020304" pitchFamily="18" charset="0"/>
                <a:ea typeface="楷体" panose="02010609060101010101" pitchFamily="49" charset="-122"/>
              </a:rPr>
              <a:t>v</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i</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V</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v</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i</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v</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i</a:t>
            </a:r>
            <a:r>
              <a:rPr lang="zh-CN" altLang="en-US">
                <a:latin typeface="Times New Roman" panose="02020603050405020304" pitchFamily="18" charset="0"/>
                <a:ea typeface="楷体" panose="02010609060101010101" pitchFamily="49" charset="-122"/>
                <a:sym typeface="Symbol" panose="05050102010706020507" pitchFamily="18" charset="2"/>
              </a:rPr>
              <a:t>，所以</a:t>
            </a:r>
            <a:r>
              <a:rPr lang="en-US" altLang="zh-CN" i="1">
                <a:latin typeface="Times New Roman" panose="02020603050405020304" pitchFamily="18" charset="0"/>
                <a:ea typeface="楷体" panose="02010609060101010101" pitchFamily="49" charset="-122"/>
                <a:sym typeface="Symbol" panose="05050102010706020507" pitchFamily="18" charset="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sym typeface="Symbol" panose="05050102010706020507" pitchFamily="18" charset="2"/>
              </a:rPr>
              <a:t>主对角线上的元素全为</a:t>
            </a:r>
            <a:r>
              <a:rPr lang="en-US" altLang="zh-CN">
                <a:latin typeface="Times New Roman" panose="02020603050405020304" pitchFamily="18" charset="0"/>
                <a:ea typeface="楷体" panose="02010609060101010101" pitchFamily="49" charset="-122"/>
                <a:sym typeface="Symbol" panose="05050102010706020507" pitchFamily="18" charset="2"/>
              </a:rPr>
              <a:t>1. </a:t>
            </a:r>
          </a:p>
          <a:p>
            <a:pPr eaLnBrk="1" hangingPunct="1">
              <a:lnSpc>
                <a:spcPct val="120000"/>
              </a:lnSpc>
              <a:spcBef>
                <a:spcPct val="0"/>
              </a:spcBef>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由定义不难看出</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i="1">
                <a:latin typeface="Times New Roman" panose="02020603050405020304" pitchFamily="18" charset="0"/>
                <a:ea typeface="楷体" panose="02010609060101010101" pitchFamily="49" charset="-122"/>
                <a:sym typeface="Symbol" panose="05050102010706020507" pitchFamily="18" charset="2"/>
              </a:rPr>
              <a:t>D </a:t>
            </a:r>
            <a:r>
              <a:rPr lang="zh-CN" altLang="en-US">
                <a:latin typeface="Times New Roman" panose="02020603050405020304" pitchFamily="18" charset="0"/>
                <a:ea typeface="楷体" panose="02010609060101010101" pitchFamily="49" charset="-122"/>
                <a:sym typeface="Symbol" panose="05050102010706020507" pitchFamily="18" charset="2"/>
              </a:rPr>
              <a:t>强连通当且仅当 </a:t>
            </a:r>
            <a:r>
              <a:rPr lang="en-US" altLang="zh-CN" i="1">
                <a:latin typeface="Times New Roman" panose="02020603050405020304" pitchFamily="18" charset="0"/>
                <a:ea typeface="楷体" panose="02010609060101010101" pitchFamily="49" charset="-122"/>
                <a:sym typeface="Symbol" panose="05050102010706020507" pitchFamily="18" charset="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sym typeface="Symbol" panose="05050102010706020507" pitchFamily="18" charset="2"/>
              </a:rPr>
              <a:t>为全</a:t>
            </a:r>
            <a:r>
              <a:rPr lang="en-US" altLang="zh-CN">
                <a:latin typeface="Times New Roman" panose="02020603050405020304" pitchFamily="18" charset="0"/>
                <a:ea typeface="楷体" panose="02010609060101010101" pitchFamily="49" charset="-122"/>
                <a:sym typeface="Symbol" panose="05050102010706020507" pitchFamily="18" charset="2"/>
              </a:rPr>
              <a:t>1</a:t>
            </a:r>
            <a:r>
              <a:rPr lang="zh-CN" altLang="en-US">
                <a:latin typeface="Times New Roman" panose="02020603050405020304" pitchFamily="18" charset="0"/>
                <a:ea typeface="楷体" panose="02010609060101010101" pitchFamily="49" charset="-122"/>
                <a:sym typeface="Symbol" panose="05050102010706020507" pitchFamily="18" charset="2"/>
              </a:rPr>
              <a:t>矩阵</a:t>
            </a:r>
            <a:r>
              <a:rPr lang="en-US" altLang="zh-CN">
                <a:latin typeface="Times New Roman" panose="02020603050405020304" pitchFamily="18" charset="0"/>
                <a:ea typeface="楷体" panose="02010609060101010101" pitchFamily="49" charset="-122"/>
                <a:sym typeface="Symbol" panose="05050102010706020507" pitchFamily="18" charset="2"/>
              </a:rPr>
              <a:t>. </a:t>
            </a:r>
          </a:p>
          <a:p>
            <a:pPr eaLnBrk="1" hangingPunct="1">
              <a:lnSpc>
                <a:spcPct val="120000"/>
              </a:lnSpc>
              <a:spcBef>
                <a:spcPct val="0"/>
              </a:spcBef>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下图所示有向图 </a:t>
            </a:r>
            <a:r>
              <a:rPr lang="en-US" altLang="zh-CN" i="1">
                <a:latin typeface="Times New Roman" panose="02020603050405020304" pitchFamily="18" charset="0"/>
                <a:ea typeface="楷体" panose="02010609060101010101" pitchFamily="49" charset="-122"/>
                <a:sym typeface="Symbol" panose="05050102010706020507" pitchFamily="18" charset="2"/>
              </a:rPr>
              <a:t>D </a:t>
            </a:r>
            <a:r>
              <a:rPr lang="zh-CN" altLang="en-US">
                <a:latin typeface="Times New Roman" panose="02020603050405020304" pitchFamily="18" charset="0"/>
                <a:ea typeface="楷体" panose="02010609060101010101" pitchFamily="49" charset="-122"/>
                <a:sym typeface="Symbol" panose="05050102010706020507" pitchFamily="18" charset="2"/>
              </a:rPr>
              <a:t>的可达矩阵为</a:t>
            </a:r>
          </a:p>
        </p:txBody>
      </p:sp>
      <p:pic>
        <p:nvPicPr>
          <p:cNvPr id="88071" name="Picture 13" descr="14-10">
            <a:extLst>
              <a:ext uri="{FF2B5EF4-FFF2-40B4-BE49-F238E27FC236}">
                <a16:creationId xmlns:a16="http://schemas.microsoft.com/office/drawing/2014/main" id="{9C6C5482-EDBB-4750-9722-9214F81F35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7350" y="4221163"/>
            <a:ext cx="28082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id="{ABA4758E-7DBE-4B95-ACB0-1D5ED1F2B64C}"/>
              </a:ext>
            </a:extLst>
          </p:cNvPr>
          <p:cNvSpPr>
            <a:spLocks noRot="1" noChangeAspect="1" noMove="1" noResize="1" noEditPoints="1" noAdjustHandles="1" noChangeArrowheads="1" noChangeShapeType="1" noTextEdit="1"/>
          </p:cNvSpPr>
          <p:nvPr/>
        </p:nvSpPr>
        <p:spPr>
          <a:xfrm>
            <a:off x="3719737" y="1525265"/>
            <a:ext cx="3231397" cy="1051570"/>
          </a:xfrm>
          <a:prstGeom prst="rect">
            <a:avLst/>
          </a:prstGeom>
          <a:blipFill>
            <a:blip r:embed="rId6"/>
            <a:stretch>
              <a:fillRect/>
            </a:stretch>
          </a:blipFill>
        </p:spPr>
        <p:txBody>
          <a:bodyPr/>
          <a:lstStyle/>
          <a:p>
            <a:pPr>
              <a:defRPr/>
            </a:pPr>
            <a:r>
              <a:rPr lang="zh-CN" altLang="en-US" dirty="0">
                <a:noFill/>
                <a:latin typeface="Times New Roman" panose="02020603050405020304" pitchFamily="18" charset="0"/>
                <a:ea typeface="楷体" panose="02010609060101010101" pitchFamily="49" charset="-122"/>
              </a:rPr>
              <a:t> </a:t>
            </a:r>
          </a:p>
        </p:txBody>
      </p:sp>
    </p:spTree>
  </p:cSld>
  <p:clrMapOvr>
    <a:masterClrMapping/>
  </p:clrMapOvr>
  <p:transition spd="slow">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7" name="Rectangle 3">
            <a:extLst>
              <a:ext uri="{FF2B5EF4-FFF2-40B4-BE49-F238E27FC236}">
                <a16:creationId xmlns:a16="http://schemas.microsoft.com/office/drawing/2014/main" id="{62853969-0855-4E5C-BE6B-296F8154BB06}"/>
              </a:ext>
            </a:extLst>
          </p:cNvPr>
          <p:cNvSpPr>
            <a:spLocks noGrp="1" noChangeArrowheads="1"/>
          </p:cNvSpPr>
          <p:nvPr>
            <p:ph type="title"/>
          </p:nvPr>
        </p:nvSpPr>
        <p:spPr/>
        <p:txBody>
          <a:bodyPr/>
          <a:lstStyle/>
          <a:p>
            <a:pPr eaLnBrk="1" hangingPunct="1"/>
            <a:r>
              <a:rPr lang="zh-CN" altLang="en-US">
                <a:solidFill>
                  <a:schemeClr val="tx1"/>
                </a:solidFill>
                <a:latin typeface="华文中宋" panose="02010600040101010101" pitchFamily="2" charset="-122"/>
              </a:rPr>
              <a:t>第十四章</a:t>
            </a:r>
            <a:r>
              <a:rPr lang="zh-CN" altLang="en-US">
                <a:solidFill>
                  <a:schemeClr val="tx1"/>
                </a:solidFill>
              </a:rPr>
              <a:t> </a:t>
            </a:r>
            <a:r>
              <a:rPr lang="zh-CN" altLang="en-US">
                <a:solidFill>
                  <a:schemeClr val="tx1"/>
                </a:solidFill>
                <a:latin typeface="华文中宋" panose="02010600040101010101" pitchFamily="2" charset="-122"/>
              </a:rPr>
              <a:t>习题课</a:t>
            </a:r>
          </a:p>
        </p:txBody>
      </p:sp>
      <p:sp>
        <p:nvSpPr>
          <p:cNvPr id="90115" name="Rectangle 14">
            <a:extLst>
              <a:ext uri="{FF2B5EF4-FFF2-40B4-BE49-F238E27FC236}">
                <a16:creationId xmlns:a16="http://schemas.microsoft.com/office/drawing/2014/main" id="{3CFA9005-7E2D-43DE-B102-A9DA2D84E5EA}"/>
              </a:ext>
            </a:extLst>
          </p:cNvPr>
          <p:cNvSpPr>
            <a:spLocks noGrp="1" noChangeArrowheads="1"/>
          </p:cNvSpPr>
          <p:nvPr>
            <p:ph idx="1"/>
          </p:nvPr>
        </p:nvSpPr>
        <p:spPr>
          <a:xfrm>
            <a:off x="1919288" y="1341438"/>
            <a:ext cx="8229600" cy="4525962"/>
          </a:xfrm>
        </p:spPr>
        <p:txBody>
          <a:bodyPr/>
          <a:lstStyle/>
          <a:p>
            <a:pPr eaLnBrk="1" hangingPunct="1"/>
            <a:r>
              <a:rPr lang="zh-CN" altLang="en-US"/>
              <a:t>主要内容</a:t>
            </a:r>
          </a:p>
          <a:p>
            <a:pPr eaLnBrk="1" hangingPunct="1">
              <a:buClr>
                <a:srgbClr val="FF9900"/>
              </a:buClr>
              <a:buFont typeface="Wingdings" panose="05000000000000000000" pitchFamily="2" charset="2"/>
              <a:buChar char="l"/>
            </a:pPr>
            <a:r>
              <a:rPr lang="zh-CN" altLang="en-US"/>
              <a:t>无向图、有向图、关联与相邻、简单图、完全图、正则图、子图、补图；握手定理与推论；图的同构</a:t>
            </a:r>
          </a:p>
          <a:p>
            <a:pPr eaLnBrk="1" hangingPunct="1">
              <a:buClr>
                <a:srgbClr val="FF9900"/>
              </a:buClr>
              <a:buFont typeface="Wingdings" panose="05000000000000000000" pitchFamily="2" charset="2"/>
              <a:buChar char="l"/>
            </a:pPr>
            <a:r>
              <a:rPr lang="zh-CN" altLang="en-US"/>
              <a:t>通路与回路及其分类</a:t>
            </a:r>
          </a:p>
          <a:p>
            <a:pPr eaLnBrk="1" hangingPunct="1">
              <a:buClr>
                <a:srgbClr val="FF9900"/>
              </a:buClr>
              <a:buFont typeface="Wingdings" panose="05000000000000000000" pitchFamily="2" charset="2"/>
              <a:buChar char="l"/>
            </a:pPr>
            <a:r>
              <a:rPr lang="zh-CN" altLang="en-US"/>
              <a:t>无向图的连通性与连通度</a:t>
            </a:r>
          </a:p>
          <a:p>
            <a:pPr eaLnBrk="1" hangingPunct="1">
              <a:buClr>
                <a:srgbClr val="FF9900"/>
              </a:buClr>
              <a:buFont typeface="Wingdings" panose="05000000000000000000" pitchFamily="2" charset="2"/>
              <a:buChar char="l"/>
            </a:pPr>
            <a:r>
              <a:rPr lang="zh-CN" altLang="en-US"/>
              <a:t>有向图的连通性及其分类</a:t>
            </a:r>
          </a:p>
          <a:p>
            <a:pPr eaLnBrk="1" hangingPunct="1">
              <a:buClr>
                <a:srgbClr val="FF9900"/>
              </a:buClr>
              <a:buFont typeface="Wingdings" panose="05000000000000000000" pitchFamily="2" charset="2"/>
              <a:buChar char="l"/>
            </a:pPr>
            <a:r>
              <a:rPr lang="zh-CN" altLang="en-US"/>
              <a:t>图的矩阵表示</a:t>
            </a:r>
          </a:p>
          <a:p>
            <a:pPr eaLnBrk="1" hangingPunct="1">
              <a:buClr>
                <a:srgbClr val="FF9900"/>
              </a:buClr>
            </a:pPr>
            <a:endParaRPr lang="en-US" altLang="zh-CN"/>
          </a:p>
        </p:txBody>
      </p:sp>
      <p:sp>
        <p:nvSpPr>
          <p:cNvPr id="90116" name="灯片编号占位符 5">
            <a:extLst>
              <a:ext uri="{FF2B5EF4-FFF2-40B4-BE49-F238E27FC236}">
                <a16:creationId xmlns:a16="http://schemas.microsoft.com/office/drawing/2014/main" id="{54919779-5F09-4CA1-A64E-408D452BCC5B}"/>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1E4FB6C-AE9F-4545-8DEB-515A66937D91}" type="slidenum">
              <a:rPr lang="en-US" altLang="zh-CN" sz="1400" b="0" smtClean="0"/>
              <a:pPr>
                <a:spcBef>
                  <a:spcPct val="0"/>
                </a:spcBef>
                <a:buClrTx/>
                <a:buFontTx/>
                <a:buNone/>
              </a:pPr>
              <a:t>47</a:t>
            </a:fld>
            <a:endParaRPr lang="en-US" altLang="zh-CN" sz="1400" b="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64547"/>
                                        </p:tgtEl>
                                        <p:attrNameLst>
                                          <p:attrName>style.visibility</p:attrName>
                                        </p:attrNameLst>
                                      </p:cBhvr>
                                      <p:to>
                                        <p:strVal val="visible"/>
                                      </p:to>
                                    </p:set>
                                    <p:anim calcmode="lin" valueType="num">
                                      <p:cBhvr additive="base">
                                        <p:cTn id="7" dur="1000" fill="hold"/>
                                        <p:tgtEl>
                                          <p:spTgt spid="364547"/>
                                        </p:tgtEl>
                                        <p:attrNameLst>
                                          <p:attrName>ppt_x</p:attrName>
                                        </p:attrNameLst>
                                      </p:cBhvr>
                                      <p:tavLst>
                                        <p:tav tm="0">
                                          <p:val>
                                            <p:strVal val="0-#ppt_w/2"/>
                                          </p:val>
                                        </p:tav>
                                        <p:tav tm="100000">
                                          <p:val>
                                            <p:strVal val="#ppt_x"/>
                                          </p:val>
                                        </p:tav>
                                      </p:tavLst>
                                    </p:anim>
                                    <p:anim calcmode="lin" valueType="num">
                                      <p:cBhvr additive="base">
                                        <p:cTn id="8" dur="1000" fill="hold"/>
                                        <p:tgtEl>
                                          <p:spTgt spid="3645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454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6F9503AB-BB0C-4EE8-9E21-6EC04FCF8D83}"/>
              </a:ext>
            </a:extLst>
          </p:cNvPr>
          <p:cNvSpPr>
            <a:spLocks noGrp="1" noChangeArrowheads="1"/>
          </p:cNvSpPr>
          <p:nvPr>
            <p:ph type="title"/>
          </p:nvPr>
        </p:nvSpPr>
        <p:spPr/>
        <p:txBody>
          <a:bodyPr/>
          <a:lstStyle/>
          <a:p>
            <a:pPr eaLnBrk="1" hangingPunct="1"/>
            <a:r>
              <a:rPr lang="zh-CN" altLang="en-US"/>
              <a:t>基本要求</a:t>
            </a:r>
          </a:p>
        </p:txBody>
      </p:sp>
      <p:sp>
        <p:nvSpPr>
          <p:cNvPr id="92163" name="Rectangle 3">
            <a:extLst>
              <a:ext uri="{FF2B5EF4-FFF2-40B4-BE49-F238E27FC236}">
                <a16:creationId xmlns:a16="http://schemas.microsoft.com/office/drawing/2014/main" id="{DACE73FD-C384-47F4-8605-30882F808CA2}"/>
              </a:ext>
            </a:extLst>
          </p:cNvPr>
          <p:cNvSpPr>
            <a:spLocks noGrp="1" noChangeArrowheads="1"/>
          </p:cNvSpPr>
          <p:nvPr>
            <p:ph idx="1"/>
          </p:nvPr>
        </p:nvSpPr>
        <p:spPr>
          <a:xfrm>
            <a:off x="1919288" y="1341438"/>
            <a:ext cx="8229600" cy="4525962"/>
          </a:xfrm>
        </p:spPr>
        <p:txBody>
          <a:bodyPr/>
          <a:lstStyle/>
          <a:p>
            <a:pPr eaLnBrk="1" hangingPunct="1">
              <a:buClr>
                <a:srgbClr val="FF9900"/>
              </a:buClr>
              <a:buFont typeface="Wingdings" panose="05000000000000000000" pitchFamily="2" charset="2"/>
              <a:buChar char="l"/>
            </a:pPr>
            <a:r>
              <a:rPr lang="zh-CN" altLang="en-US"/>
              <a:t>深刻理解握手定理及推论的内容并能灵活地应用它们</a:t>
            </a:r>
          </a:p>
          <a:p>
            <a:pPr eaLnBrk="1" hangingPunct="1">
              <a:buClr>
                <a:srgbClr val="FF9900"/>
              </a:buClr>
              <a:buFont typeface="Wingdings" panose="05000000000000000000" pitchFamily="2" charset="2"/>
              <a:buChar char="l"/>
            </a:pPr>
            <a:r>
              <a:rPr lang="zh-CN" altLang="en-US"/>
              <a:t>深刻理解图同构、简单图、完全图、正则图、子图、补图、二部图的概念以及它们的性质及相互之间的关系</a:t>
            </a:r>
          </a:p>
          <a:p>
            <a:pPr eaLnBrk="1" hangingPunct="1">
              <a:buClr>
                <a:srgbClr val="FF9900"/>
              </a:buClr>
              <a:buFont typeface="Wingdings" panose="05000000000000000000" pitchFamily="2" charset="2"/>
              <a:buChar char="l"/>
            </a:pPr>
            <a:r>
              <a:rPr lang="zh-CN" altLang="en-US"/>
              <a:t>记住通路与回路的定义、分类及表示法</a:t>
            </a:r>
          </a:p>
          <a:p>
            <a:pPr eaLnBrk="1" hangingPunct="1">
              <a:buClr>
                <a:srgbClr val="FF9900"/>
              </a:buClr>
              <a:buFont typeface="Wingdings" panose="05000000000000000000" pitchFamily="2" charset="2"/>
              <a:buChar char="l"/>
            </a:pPr>
            <a:r>
              <a:rPr lang="zh-CN" altLang="en-US"/>
              <a:t>深刻理解与无向图连通性、连通度有关的诸多概念</a:t>
            </a:r>
          </a:p>
          <a:p>
            <a:pPr eaLnBrk="1" hangingPunct="1">
              <a:buClr>
                <a:srgbClr val="FF9900"/>
              </a:buClr>
              <a:buFont typeface="Wingdings" panose="05000000000000000000" pitchFamily="2" charset="2"/>
              <a:buChar char="l"/>
            </a:pPr>
            <a:r>
              <a:rPr lang="zh-CN" altLang="en-US"/>
              <a:t>会判别有向图连通性的类型</a:t>
            </a:r>
          </a:p>
          <a:p>
            <a:pPr eaLnBrk="1" hangingPunct="1">
              <a:buClr>
                <a:srgbClr val="FF9900"/>
              </a:buClr>
              <a:buFont typeface="Wingdings" panose="05000000000000000000" pitchFamily="2" charset="2"/>
              <a:buChar char="l"/>
            </a:pPr>
            <a:r>
              <a:rPr lang="zh-CN" altLang="en-US"/>
              <a:t>熟练掌握用邻接矩阵及其幂求有向图中通路与回路数的方法，会求可达矩阵 </a:t>
            </a:r>
          </a:p>
        </p:txBody>
      </p:sp>
      <p:sp>
        <p:nvSpPr>
          <p:cNvPr id="92164" name="灯片编号占位符 5">
            <a:extLst>
              <a:ext uri="{FF2B5EF4-FFF2-40B4-BE49-F238E27FC236}">
                <a16:creationId xmlns:a16="http://schemas.microsoft.com/office/drawing/2014/main" id="{DC175B2E-9DB2-46EB-944A-74244903E6AC}"/>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EEA02BD5-188E-4B96-90E0-12142426732B}" type="slidenum">
              <a:rPr lang="en-US" altLang="zh-CN" sz="1400" b="0" smtClean="0"/>
              <a:pPr>
                <a:spcBef>
                  <a:spcPct val="0"/>
                </a:spcBef>
                <a:buClrTx/>
                <a:buFontTx/>
                <a:buNone/>
              </a:pPr>
              <a:t>48</a:t>
            </a:fld>
            <a:endParaRPr lang="en-US" altLang="zh-CN" sz="1400" b="0"/>
          </a:p>
        </p:txBody>
      </p:sp>
    </p:spTree>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灯片编号占位符 3">
            <a:extLst>
              <a:ext uri="{FF2B5EF4-FFF2-40B4-BE49-F238E27FC236}">
                <a16:creationId xmlns:a16="http://schemas.microsoft.com/office/drawing/2014/main" id="{4DA094A6-3C5F-48AB-8765-4D8C08CFF646}"/>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AFC5484-0209-48A2-8359-E47C52A934A4}"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49</a:t>
            </a:fld>
            <a:endParaRPr lang="en-US" altLang="zh-CN" sz="1400" b="0">
              <a:latin typeface="Times New Roman" panose="02020603050405020304" pitchFamily="18" charset="0"/>
              <a:ea typeface="楷体" panose="02010609060101010101" pitchFamily="49" charset="-122"/>
            </a:endParaRPr>
          </a:p>
        </p:txBody>
      </p:sp>
      <p:sp>
        <p:nvSpPr>
          <p:cNvPr id="94211" name="Rectangle 9">
            <a:extLst>
              <a:ext uri="{FF2B5EF4-FFF2-40B4-BE49-F238E27FC236}">
                <a16:creationId xmlns:a16="http://schemas.microsoft.com/office/drawing/2014/main" id="{3CAAE2CF-62C7-4062-BB66-B3A0BE471664}"/>
              </a:ext>
            </a:extLst>
          </p:cNvPr>
          <p:cNvSpPr>
            <a:spLocks noChangeArrowheads="1"/>
          </p:cNvSpPr>
          <p:nvPr/>
        </p:nvSpPr>
        <p:spPr bwMode="auto">
          <a:xfrm>
            <a:off x="623888" y="1052513"/>
            <a:ext cx="7561262"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spcBef>
                <a:spcPct val="0"/>
              </a:spcBef>
              <a:buClrTx/>
              <a:buFontTx/>
              <a:buNone/>
            </a:pPr>
            <a:r>
              <a:rPr lang="en-US" altLang="zh-CN">
                <a:latin typeface="Times New Roman" panose="02020603050405020304" pitchFamily="18" charset="0"/>
                <a:ea typeface="楷体" panose="02010609060101010101" pitchFamily="49" charset="-122"/>
              </a:rPr>
              <a:t>1</a:t>
            </a:r>
            <a:r>
              <a:rPr lang="zh-CN" altLang="en-US">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rPr>
              <a:t>9</a:t>
            </a:r>
            <a:r>
              <a:rPr lang="zh-CN" altLang="en-US">
                <a:latin typeface="Times New Roman" panose="02020603050405020304" pitchFamily="18" charset="0"/>
                <a:ea typeface="楷体" panose="02010609060101010101" pitchFamily="49" charset="-122"/>
              </a:rPr>
              <a:t>阶无向图</a:t>
            </a:r>
            <a:r>
              <a:rPr lang="en-US" altLang="zh-CN" i="1">
                <a:latin typeface="Times New Roman" panose="02020603050405020304" pitchFamily="18" charset="0"/>
                <a:ea typeface="楷体" panose="02010609060101010101" pitchFamily="49" charset="-122"/>
              </a:rPr>
              <a:t>G</a:t>
            </a:r>
            <a:r>
              <a:rPr lang="zh-CN" altLang="en-US">
                <a:latin typeface="Times New Roman" panose="02020603050405020304" pitchFamily="18" charset="0"/>
                <a:ea typeface="楷体" panose="02010609060101010101" pitchFamily="49" charset="-122"/>
              </a:rPr>
              <a:t>中，每个顶点的度数不是</a:t>
            </a:r>
            <a:r>
              <a:rPr lang="en-US" altLang="zh-CN">
                <a:latin typeface="Times New Roman" panose="02020603050405020304" pitchFamily="18" charset="0"/>
                <a:ea typeface="楷体" panose="02010609060101010101" pitchFamily="49" charset="-122"/>
              </a:rPr>
              <a:t>5</a:t>
            </a:r>
            <a:r>
              <a:rPr lang="zh-CN" altLang="en-US">
                <a:latin typeface="Times New Roman" panose="02020603050405020304" pitchFamily="18" charset="0"/>
                <a:ea typeface="楷体" panose="02010609060101010101" pitchFamily="49" charset="-122"/>
              </a:rPr>
              <a:t>就是</a:t>
            </a:r>
            <a:r>
              <a:rPr lang="en-US" altLang="zh-CN">
                <a:latin typeface="Times New Roman" panose="02020603050405020304" pitchFamily="18" charset="0"/>
                <a:ea typeface="楷体" panose="02010609060101010101" pitchFamily="49" charset="-122"/>
              </a:rPr>
              <a:t>6. </a:t>
            </a:r>
            <a:r>
              <a:rPr lang="zh-CN" altLang="en-US">
                <a:latin typeface="Times New Roman" panose="02020603050405020304" pitchFamily="18" charset="0"/>
                <a:ea typeface="楷体" panose="02010609060101010101" pitchFamily="49" charset="-122"/>
              </a:rPr>
              <a:t>证明</a:t>
            </a:r>
            <a:r>
              <a:rPr lang="en-US" altLang="zh-CN" i="1">
                <a:latin typeface="Times New Roman" panose="02020603050405020304" pitchFamily="18" charset="0"/>
                <a:ea typeface="楷体" panose="02010609060101010101" pitchFamily="49" charset="-122"/>
              </a:rPr>
              <a:t>G</a:t>
            </a:r>
            <a:r>
              <a:rPr lang="zh-CN" altLang="en-US">
                <a:latin typeface="Times New Roman" panose="02020603050405020304" pitchFamily="18" charset="0"/>
                <a:ea typeface="楷体" panose="02010609060101010101" pitchFamily="49" charset="-122"/>
              </a:rPr>
              <a:t>中至少有</a:t>
            </a:r>
            <a:r>
              <a:rPr lang="en-US" altLang="zh-CN">
                <a:latin typeface="Times New Roman" panose="02020603050405020304" pitchFamily="18" charset="0"/>
                <a:ea typeface="楷体" panose="02010609060101010101" pitchFamily="49" charset="-122"/>
              </a:rPr>
              <a:t>5</a:t>
            </a:r>
            <a:r>
              <a:rPr lang="zh-CN" altLang="en-US">
                <a:latin typeface="Times New Roman" panose="02020603050405020304" pitchFamily="18" charset="0"/>
                <a:ea typeface="楷体" panose="02010609060101010101" pitchFamily="49" charset="-122"/>
              </a:rPr>
              <a:t>个</a:t>
            </a:r>
            <a:r>
              <a:rPr lang="en-US" altLang="zh-CN">
                <a:latin typeface="Times New Roman" panose="02020603050405020304" pitchFamily="18" charset="0"/>
                <a:ea typeface="楷体" panose="02010609060101010101" pitchFamily="49" charset="-122"/>
              </a:rPr>
              <a:t>6</a:t>
            </a:r>
            <a:r>
              <a:rPr lang="zh-CN" altLang="en-US">
                <a:latin typeface="Times New Roman" panose="02020603050405020304" pitchFamily="18" charset="0"/>
                <a:ea typeface="楷体" panose="02010609060101010101" pitchFamily="49" charset="-122"/>
              </a:rPr>
              <a:t>度顶点或至少有</a:t>
            </a:r>
            <a:r>
              <a:rPr lang="en-US" altLang="zh-CN">
                <a:latin typeface="Times New Roman" panose="02020603050405020304" pitchFamily="18" charset="0"/>
                <a:ea typeface="楷体" panose="02010609060101010101" pitchFamily="49" charset="-122"/>
              </a:rPr>
              <a:t>6</a:t>
            </a:r>
            <a:r>
              <a:rPr lang="zh-CN" altLang="en-US">
                <a:latin typeface="Times New Roman" panose="02020603050405020304" pitchFamily="18" charset="0"/>
                <a:ea typeface="楷体" panose="02010609060101010101" pitchFamily="49" charset="-122"/>
              </a:rPr>
              <a:t>个</a:t>
            </a:r>
            <a:r>
              <a:rPr lang="en-US" altLang="zh-CN">
                <a:latin typeface="Times New Roman" panose="02020603050405020304" pitchFamily="18" charset="0"/>
                <a:ea typeface="楷体" panose="02010609060101010101" pitchFamily="49" charset="-122"/>
              </a:rPr>
              <a:t>5</a:t>
            </a:r>
            <a:r>
              <a:rPr lang="zh-CN" altLang="en-US">
                <a:latin typeface="Times New Roman" panose="02020603050405020304" pitchFamily="18" charset="0"/>
                <a:ea typeface="楷体" panose="02010609060101010101" pitchFamily="49" charset="-122"/>
              </a:rPr>
              <a:t>度顶点</a:t>
            </a:r>
            <a:r>
              <a:rPr lang="en-US" altLang="zh-CN">
                <a:latin typeface="Times New Roman" panose="02020603050405020304" pitchFamily="18" charset="0"/>
                <a:ea typeface="楷体" panose="02010609060101010101" pitchFamily="49" charset="-122"/>
              </a:rPr>
              <a:t>. </a:t>
            </a:r>
          </a:p>
        </p:txBody>
      </p:sp>
      <p:sp>
        <p:nvSpPr>
          <p:cNvPr id="94212" name="Rectangle 11">
            <a:extLst>
              <a:ext uri="{FF2B5EF4-FFF2-40B4-BE49-F238E27FC236}">
                <a16:creationId xmlns:a16="http://schemas.microsoft.com/office/drawing/2014/main" id="{3C2B2428-26EC-40DB-A49F-D00C8E53F121}"/>
              </a:ext>
            </a:extLst>
          </p:cNvPr>
          <p:cNvSpPr>
            <a:spLocks noChangeArrowheads="1"/>
          </p:cNvSpPr>
          <p:nvPr/>
        </p:nvSpPr>
        <p:spPr bwMode="auto">
          <a:xfrm>
            <a:off x="3503613"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练习</a:t>
            </a:r>
            <a:r>
              <a:rPr lang="en-US" altLang="zh-CN" sz="3200" b="0">
                <a:solidFill>
                  <a:schemeClr val="tx2"/>
                </a:solidFill>
                <a:latin typeface="Times New Roman" panose="02020603050405020304" pitchFamily="18" charset="0"/>
                <a:ea typeface="楷体" panose="02010609060101010101" pitchFamily="49" charset="-122"/>
              </a:rPr>
              <a:t>1</a:t>
            </a:r>
          </a:p>
        </p:txBody>
      </p:sp>
      <p:sp>
        <p:nvSpPr>
          <p:cNvPr id="94213" name="Rectangle 12">
            <a:extLst>
              <a:ext uri="{FF2B5EF4-FFF2-40B4-BE49-F238E27FC236}">
                <a16:creationId xmlns:a16="http://schemas.microsoft.com/office/drawing/2014/main" id="{DCA353F2-BA0B-4B33-993F-41379305266E}"/>
              </a:ext>
            </a:extLst>
          </p:cNvPr>
          <p:cNvSpPr>
            <a:spLocks noChangeArrowheads="1"/>
          </p:cNvSpPr>
          <p:nvPr/>
        </p:nvSpPr>
        <p:spPr bwMode="auto">
          <a:xfrm>
            <a:off x="407988" y="2205038"/>
            <a:ext cx="11304587" cy="344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rPr>
              <a:t>证   关键是利用握手定理的推论</a:t>
            </a:r>
            <a:r>
              <a:rPr lang="en-US" altLang="zh-CN">
                <a:latin typeface="Times New Roman" panose="02020603050405020304" pitchFamily="18" charset="0"/>
                <a:ea typeface="楷体" panose="02010609060101010101" pitchFamily="49" charset="-122"/>
              </a:rPr>
              <a:t>. </a:t>
            </a:r>
          </a:p>
          <a:p>
            <a:pPr eaLnBrk="1" hangingPunct="1">
              <a:lnSpc>
                <a:spcPct val="120000"/>
              </a:lnSpc>
              <a:spcBef>
                <a:spcPct val="50000"/>
              </a:spcBef>
              <a:buClrTx/>
              <a:buFontTx/>
              <a:buNone/>
            </a:pPr>
            <a:r>
              <a:rPr lang="zh-CN" altLang="en-US">
                <a:latin typeface="Times New Roman" panose="02020603050405020304" pitchFamily="18" charset="0"/>
                <a:ea typeface="楷体" panose="02010609060101010101" pitchFamily="49" charset="-122"/>
              </a:rPr>
              <a:t>方法一：穷举法</a:t>
            </a:r>
          </a:p>
          <a:p>
            <a:pPr eaLnBrk="1" hangingPunct="1">
              <a:lnSpc>
                <a:spcPct val="120000"/>
              </a:lnSpc>
              <a:spcBef>
                <a:spcPct val="0"/>
              </a:spcBef>
              <a:buClrTx/>
              <a:buFontTx/>
              <a:buNone/>
            </a:pPr>
            <a:r>
              <a:rPr lang="zh-CN" altLang="en-US">
                <a:latin typeface="Times New Roman" panose="02020603050405020304" pitchFamily="18" charset="0"/>
                <a:ea typeface="楷体" panose="02010609060101010101" pitchFamily="49" charset="-122"/>
              </a:rPr>
              <a:t>设</a:t>
            </a:r>
            <a:r>
              <a:rPr lang="en-US" altLang="zh-CN" i="1">
                <a:latin typeface="Times New Roman" panose="02020603050405020304" pitchFamily="18" charset="0"/>
                <a:ea typeface="楷体" panose="02010609060101010101" pitchFamily="49" charset="-122"/>
              </a:rPr>
              <a:t>G</a:t>
            </a:r>
            <a:r>
              <a:rPr lang="zh-CN" altLang="en-US">
                <a:latin typeface="Times New Roman" panose="02020603050405020304" pitchFamily="18" charset="0"/>
                <a:ea typeface="楷体" panose="02010609060101010101" pitchFamily="49" charset="-122"/>
              </a:rPr>
              <a:t>中有</a:t>
            </a:r>
            <a:r>
              <a:rPr lang="en-US" altLang="zh-CN" i="1">
                <a:latin typeface="Times New Roman" panose="02020603050405020304" pitchFamily="18" charset="0"/>
                <a:ea typeface="楷体" panose="02010609060101010101" pitchFamily="49" charset="-122"/>
              </a:rPr>
              <a:t>x</a:t>
            </a:r>
            <a:r>
              <a:rPr lang="zh-CN" altLang="en-US">
                <a:latin typeface="Times New Roman" panose="02020603050405020304" pitchFamily="18" charset="0"/>
                <a:ea typeface="楷体" panose="02010609060101010101" pitchFamily="49" charset="-122"/>
              </a:rPr>
              <a:t>个</a:t>
            </a:r>
            <a:r>
              <a:rPr lang="en-US" altLang="zh-CN">
                <a:latin typeface="Times New Roman" panose="02020603050405020304" pitchFamily="18" charset="0"/>
                <a:ea typeface="楷体" panose="02010609060101010101" pitchFamily="49" charset="-122"/>
              </a:rPr>
              <a:t>5</a:t>
            </a:r>
            <a:r>
              <a:rPr lang="zh-CN" altLang="en-US">
                <a:latin typeface="Times New Roman" panose="02020603050405020304" pitchFamily="18" charset="0"/>
                <a:ea typeface="楷体" panose="02010609060101010101" pitchFamily="49" charset="-122"/>
              </a:rPr>
              <a:t>度顶点，则必有</a:t>
            </a:r>
            <a:r>
              <a:rPr lang="en-US" altLang="zh-CN">
                <a:latin typeface="Times New Roman" panose="02020603050405020304" pitchFamily="18" charset="0"/>
                <a:ea typeface="楷体" panose="02010609060101010101" pitchFamily="49" charset="-122"/>
              </a:rPr>
              <a:t>(9</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sym typeface="Symbol" panose="05050102010706020507" pitchFamily="18" charset="2"/>
              </a:rPr>
              <a:t>个</a:t>
            </a:r>
            <a:r>
              <a:rPr lang="en-US" altLang="zh-CN">
                <a:latin typeface="Times New Roman" panose="02020603050405020304" pitchFamily="18" charset="0"/>
                <a:ea typeface="楷体" panose="02010609060101010101" pitchFamily="49" charset="-122"/>
                <a:sym typeface="Symbol" panose="05050102010706020507" pitchFamily="18" charset="2"/>
              </a:rPr>
              <a:t>6</a:t>
            </a:r>
            <a:r>
              <a:rPr lang="zh-CN" altLang="en-US">
                <a:latin typeface="Times New Roman" panose="02020603050405020304" pitchFamily="18" charset="0"/>
                <a:ea typeface="楷体" panose="02010609060101010101" pitchFamily="49" charset="-122"/>
                <a:sym typeface="Symbol" panose="05050102010706020507" pitchFamily="18" charset="2"/>
              </a:rPr>
              <a:t>度顶点，由握手定理推论可知，</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x</a:t>
            </a:r>
            <a:r>
              <a:rPr lang="en-US" altLang="zh-CN">
                <a:latin typeface="Times New Roman" panose="02020603050405020304" pitchFamily="18" charset="0"/>
                <a:ea typeface="楷体" panose="02010609060101010101" pitchFamily="49" charset="-122"/>
                <a:sym typeface="Symbol" panose="05050102010706020507" pitchFamily="18" charset="2"/>
              </a:rPr>
              <a:t>,9</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sym typeface="Symbol" panose="05050102010706020507" pitchFamily="18" charset="2"/>
              </a:rPr>
              <a:t>只有</a:t>
            </a:r>
            <a:r>
              <a:rPr lang="en-US" altLang="zh-CN">
                <a:latin typeface="Times New Roman" panose="02020603050405020304" pitchFamily="18" charset="0"/>
                <a:ea typeface="楷体" panose="02010609060101010101" pitchFamily="49" charset="-122"/>
                <a:sym typeface="Symbol" panose="05050102010706020507" pitchFamily="18" charset="2"/>
              </a:rPr>
              <a:t>5</a:t>
            </a:r>
            <a:r>
              <a:rPr lang="zh-CN" altLang="en-US">
                <a:latin typeface="Times New Roman" panose="02020603050405020304" pitchFamily="18" charset="0"/>
                <a:ea typeface="楷体" panose="02010609060101010101" pitchFamily="49" charset="-122"/>
                <a:sym typeface="Symbol" panose="05050102010706020507" pitchFamily="18" charset="2"/>
              </a:rPr>
              <a:t>种可能：</a:t>
            </a:r>
            <a:r>
              <a:rPr lang="en-US" altLang="zh-CN">
                <a:latin typeface="Times New Roman" panose="02020603050405020304" pitchFamily="18" charset="0"/>
                <a:ea typeface="楷体" panose="02010609060101010101" pitchFamily="49" charset="-122"/>
                <a:sym typeface="Symbol" panose="05050102010706020507" pitchFamily="18" charset="2"/>
              </a:rPr>
              <a:t>(0,9), (2,7), (4,5), (6,3), (8,1</a:t>
            </a:r>
            <a:r>
              <a:rPr lang="zh-CN" altLang="en-US">
                <a:latin typeface="Times New Roman" panose="02020603050405020304" pitchFamily="18" charset="0"/>
                <a:ea typeface="楷体" panose="02010609060101010101" pitchFamily="49" charset="-122"/>
                <a:sym typeface="Symbol" panose="05050102010706020507" pitchFamily="18" charset="2"/>
              </a:rPr>
              <a:t>）它们都满足要求</a:t>
            </a:r>
            <a:r>
              <a:rPr lang="en-US" altLang="zh-CN">
                <a:latin typeface="Times New Roman" panose="02020603050405020304" pitchFamily="18" charset="0"/>
                <a:ea typeface="楷体" panose="02010609060101010101" pitchFamily="49" charset="-122"/>
                <a:sym typeface="Symbol" panose="05050102010706020507" pitchFamily="18" charset="2"/>
              </a:rPr>
              <a:t>. </a:t>
            </a:r>
          </a:p>
          <a:p>
            <a:pPr eaLnBrk="1" hangingPunct="1">
              <a:lnSpc>
                <a:spcPct val="120000"/>
              </a:lnSpc>
              <a:spcBef>
                <a:spcPct val="50000"/>
              </a:spcBef>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方法二：反证法</a:t>
            </a:r>
          </a:p>
          <a:p>
            <a:pPr eaLnBrk="1" hangingPunct="1">
              <a:lnSpc>
                <a:spcPct val="120000"/>
              </a:lnSpc>
              <a:spcBef>
                <a:spcPct val="0"/>
              </a:spcBef>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否则，由握手定理推论可知，“</a:t>
            </a:r>
            <a:r>
              <a:rPr lang="en-US" altLang="zh-CN" i="1">
                <a:latin typeface="Times New Roman" panose="02020603050405020304" pitchFamily="18" charset="0"/>
                <a:ea typeface="楷体" panose="02010609060101010101" pitchFamily="49" charset="-122"/>
                <a:sym typeface="Symbol" panose="05050102010706020507" pitchFamily="18" charset="2"/>
              </a:rPr>
              <a:t>G</a:t>
            </a:r>
            <a:r>
              <a:rPr lang="zh-CN" altLang="en-US">
                <a:latin typeface="Times New Roman" panose="02020603050405020304" pitchFamily="18" charset="0"/>
                <a:ea typeface="楷体" panose="02010609060101010101" pitchFamily="49" charset="-122"/>
                <a:sym typeface="Symbol" panose="05050102010706020507" pitchFamily="18" charset="2"/>
              </a:rPr>
              <a:t>至多有</a:t>
            </a:r>
            <a:r>
              <a:rPr lang="en-US" altLang="zh-CN">
                <a:latin typeface="Times New Roman" panose="02020603050405020304" pitchFamily="18" charset="0"/>
                <a:ea typeface="楷体" panose="02010609060101010101" pitchFamily="49" charset="-122"/>
                <a:sym typeface="Symbol" panose="05050102010706020507" pitchFamily="18" charset="2"/>
              </a:rPr>
              <a:t>4</a:t>
            </a:r>
            <a:r>
              <a:rPr lang="zh-CN" altLang="en-US">
                <a:latin typeface="Times New Roman" panose="02020603050405020304" pitchFamily="18" charset="0"/>
                <a:ea typeface="楷体" panose="02010609060101010101" pitchFamily="49" charset="-122"/>
                <a:sym typeface="Symbol" panose="05050102010706020507" pitchFamily="18" charset="2"/>
              </a:rPr>
              <a:t>个</a:t>
            </a:r>
            <a:r>
              <a:rPr lang="en-US" altLang="zh-CN">
                <a:latin typeface="Times New Roman" panose="02020603050405020304" pitchFamily="18" charset="0"/>
                <a:ea typeface="楷体" panose="02010609060101010101" pitchFamily="49" charset="-122"/>
                <a:sym typeface="Symbol" panose="05050102010706020507" pitchFamily="18" charset="2"/>
              </a:rPr>
              <a:t>5</a:t>
            </a:r>
            <a:r>
              <a:rPr lang="zh-CN" altLang="en-US">
                <a:latin typeface="Times New Roman" panose="02020603050405020304" pitchFamily="18" charset="0"/>
                <a:ea typeface="楷体" panose="02010609060101010101" pitchFamily="49" charset="-122"/>
                <a:sym typeface="Symbol" panose="05050102010706020507" pitchFamily="18" charset="2"/>
              </a:rPr>
              <a:t>度顶点并且至多有</a:t>
            </a:r>
            <a:r>
              <a:rPr lang="en-US" altLang="zh-CN">
                <a:latin typeface="Times New Roman" panose="02020603050405020304" pitchFamily="18" charset="0"/>
                <a:ea typeface="楷体" panose="02010609060101010101" pitchFamily="49" charset="-122"/>
                <a:sym typeface="Symbol" panose="05050102010706020507" pitchFamily="18" charset="2"/>
              </a:rPr>
              <a:t>4</a:t>
            </a:r>
            <a:r>
              <a:rPr lang="zh-CN" altLang="en-US">
                <a:latin typeface="Times New Roman" panose="02020603050405020304" pitchFamily="18" charset="0"/>
                <a:ea typeface="楷体" panose="02010609060101010101" pitchFamily="49" charset="-122"/>
                <a:sym typeface="Symbol" panose="05050102010706020507" pitchFamily="18" charset="2"/>
              </a:rPr>
              <a:t>个</a:t>
            </a:r>
            <a:r>
              <a:rPr lang="en-US" altLang="zh-CN">
                <a:latin typeface="Times New Roman" panose="02020603050405020304" pitchFamily="18" charset="0"/>
                <a:ea typeface="楷体" panose="02010609060101010101" pitchFamily="49" charset="-122"/>
                <a:sym typeface="Symbol" panose="05050102010706020507" pitchFamily="18" charset="2"/>
              </a:rPr>
              <a:t>6</a:t>
            </a:r>
            <a:r>
              <a:rPr lang="zh-CN" altLang="en-US">
                <a:latin typeface="Times New Roman" panose="02020603050405020304" pitchFamily="18" charset="0"/>
                <a:ea typeface="楷体" panose="02010609060101010101" pitchFamily="49" charset="-122"/>
                <a:sym typeface="Symbol" panose="05050102010706020507" pitchFamily="18" charset="2"/>
              </a:rPr>
              <a:t>度顶点”，这与</a:t>
            </a:r>
            <a:r>
              <a:rPr lang="en-US" altLang="zh-CN" i="1">
                <a:latin typeface="Times New Roman" panose="02020603050405020304" pitchFamily="18" charset="0"/>
                <a:ea typeface="楷体" panose="02010609060101010101" pitchFamily="49" charset="-122"/>
                <a:sym typeface="Symbol" panose="05050102010706020507" pitchFamily="18" charset="2"/>
              </a:rPr>
              <a:t>G</a:t>
            </a:r>
            <a:r>
              <a:rPr lang="zh-CN" altLang="en-US">
                <a:latin typeface="Times New Roman" panose="02020603050405020304" pitchFamily="18" charset="0"/>
                <a:ea typeface="楷体" panose="02010609060101010101" pitchFamily="49" charset="-122"/>
                <a:sym typeface="Symbol" panose="05050102010706020507" pitchFamily="18" charset="2"/>
              </a:rPr>
              <a:t>是 </a:t>
            </a:r>
            <a:r>
              <a:rPr lang="en-US" altLang="zh-CN">
                <a:latin typeface="Times New Roman" panose="02020603050405020304" pitchFamily="18" charset="0"/>
                <a:ea typeface="楷体" panose="02010609060101010101" pitchFamily="49" charset="-122"/>
                <a:sym typeface="Symbol" panose="05050102010706020507" pitchFamily="18" charset="2"/>
              </a:rPr>
              <a:t>9 </a:t>
            </a:r>
            <a:r>
              <a:rPr lang="zh-CN" altLang="en-US">
                <a:latin typeface="Times New Roman" panose="02020603050405020304" pitchFamily="18" charset="0"/>
                <a:ea typeface="楷体" panose="02010609060101010101" pitchFamily="49" charset="-122"/>
                <a:sym typeface="Symbol" panose="05050102010706020507" pitchFamily="18" charset="2"/>
              </a:rPr>
              <a:t>阶图矛盾</a:t>
            </a:r>
            <a:r>
              <a:rPr lang="en-US" altLang="zh-CN">
                <a:latin typeface="Times New Roman" panose="02020603050405020304" pitchFamily="18" charset="0"/>
                <a:ea typeface="楷体" panose="02010609060101010101" pitchFamily="49" charset="-122"/>
                <a:sym typeface="Symbol" panose="05050102010706020507" pitchFamily="18" charset="2"/>
              </a:rPr>
              <a:t>. </a:t>
            </a: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5" name="Rectangle 3">
            <a:extLst>
              <a:ext uri="{FF2B5EF4-FFF2-40B4-BE49-F238E27FC236}">
                <a16:creationId xmlns:a16="http://schemas.microsoft.com/office/drawing/2014/main" id="{7B3584A4-C1F2-4EA8-997E-2C8488B5B2FA}"/>
              </a:ext>
            </a:extLst>
          </p:cNvPr>
          <p:cNvSpPr>
            <a:spLocks noGrp="1" noChangeArrowheads="1"/>
          </p:cNvSpPr>
          <p:nvPr>
            <p:ph type="title"/>
          </p:nvPr>
        </p:nvSpPr>
        <p:spPr/>
        <p:txBody>
          <a:bodyPr/>
          <a:lstStyle/>
          <a:p>
            <a:pPr eaLnBrk="1" hangingPunct="1"/>
            <a:r>
              <a:rPr lang="en-US" altLang="zh-CN">
                <a:solidFill>
                  <a:schemeClr val="tx1"/>
                </a:solidFill>
              </a:rPr>
              <a:t>14.1 </a:t>
            </a:r>
            <a:r>
              <a:rPr lang="zh-CN" altLang="en-US">
                <a:solidFill>
                  <a:schemeClr val="tx1"/>
                </a:solidFill>
                <a:latin typeface="华文中宋" panose="02010600040101010101" pitchFamily="2" charset="-122"/>
              </a:rPr>
              <a:t>图</a:t>
            </a:r>
          </a:p>
        </p:txBody>
      </p:sp>
      <p:sp>
        <p:nvSpPr>
          <p:cNvPr id="13315" name="Rectangle 8">
            <a:extLst>
              <a:ext uri="{FF2B5EF4-FFF2-40B4-BE49-F238E27FC236}">
                <a16:creationId xmlns:a16="http://schemas.microsoft.com/office/drawing/2014/main" id="{B37A6DB2-54D0-49D2-922F-841BB18636EB}"/>
              </a:ext>
            </a:extLst>
          </p:cNvPr>
          <p:cNvSpPr>
            <a:spLocks noGrp="1" noChangeArrowheads="1"/>
          </p:cNvSpPr>
          <p:nvPr>
            <p:ph idx="1"/>
          </p:nvPr>
        </p:nvSpPr>
        <p:spPr>
          <a:xfrm>
            <a:off x="407988" y="1125538"/>
            <a:ext cx="11174412" cy="5472112"/>
          </a:xfrm>
        </p:spPr>
        <p:txBody>
          <a:bodyPr/>
          <a:lstStyle/>
          <a:p>
            <a:pPr marL="457200" indent="-457200" eaLnBrk="1" hangingPunct="1"/>
            <a:r>
              <a:rPr lang="zh-CN" altLang="en-US">
                <a:solidFill>
                  <a:srgbClr val="A50021"/>
                </a:solidFill>
              </a:rPr>
              <a:t>定义</a:t>
            </a:r>
            <a:r>
              <a:rPr lang="en-US" altLang="zh-CN">
                <a:solidFill>
                  <a:srgbClr val="A50021"/>
                </a:solidFill>
              </a:rPr>
              <a:t>14.1</a:t>
            </a:r>
            <a:r>
              <a:rPr lang="en-US" altLang="zh-CN"/>
              <a:t>  </a:t>
            </a:r>
            <a:r>
              <a:rPr lang="zh-CN" altLang="en-US"/>
              <a:t>无向图</a:t>
            </a:r>
            <a:r>
              <a:rPr lang="en-US" altLang="zh-CN" i="1"/>
              <a:t>G </a:t>
            </a:r>
            <a:r>
              <a:rPr lang="en-US" altLang="zh-CN"/>
              <a:t>= &lt;</a:t>
            </a:r>
            <a:r>
              <a:rPr lang="en-US" altLang="zh-CN" i="1"/>
              <a:t>V</a:t>
            </a:r>
            <a:r>
              <a:rPr lang="en-US" altLang="zh-CN"/>
              <a:t>,</a:t>
            </a:r>
            <a:r>
              <a:rPr lang="en-US" altLang="zh-CN" i="1"/>
              <a:t>E</a:t>
            </a:r>
            <a:r>
              <a:rPr lang="en-US" altLang="zh-CN"/>
              <a:t>&gt;, </a:t>
            </a:r>
            <a:r>
              <a:rPr lang="zh-CN" altLang="en-US"/>
              <a:t>其中</a:t>
            </a:r>
          </a:p>
          <a:p>
            <a:pPr marL="457200" indent="-457200" eaLnBrk="1" hangingPunct="1"/>
            <a:r>
              <a:rPr lang="en-US" altLang="zh-CN"/>
              <a:t>(1) </a:t>
            </a:r>
            <a:r>
              <a:rPr lang="en-US" altLang="zh-CN" i="1"/>
              <a:t>V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zh-CN" altLang="en-US"/>
              <a:t>为顶点集，元素称为</a:t>
            </a:r>
            <a:r>
              <a:rPr lang="zh-CN" altLang="en-US">
                <a:solidFill>
                  <a:srgbClr val="A50021"/>
                </a:solidFill>
              </a:rPr>
              <a:t>顶点</a:t>
            </a:r>
          </a:p>
          <a:p>
            <a:pPr marL="457200" indent="-457200" eaLnBrk="1" hangingPunct="1"/>
            <a:r>
              <a:rPr lang="en-US" altLang="zh-CN"/>
              <a:t>(2) </a:t>
            </a:r>
            <a:r>
              <a:rPr lang="en-US" altLang="zh-CN" i="1"/>
              <a:t>E</a:t>
            </a:r>
            <a:r>
              <a:rPr lang="zh-CN" altLang="en-US"/>
              <a:t>为</a:t>
            </a:r>
            <a:r>
              <a:rPr lang="en-US" altLang="zh-CN" i="1"/>
              <a:t>V</a:t>
            </a:r>
            <a:r>
              <a:rPr lang="en-US" altLang="zh-CN">
                <a:sym typeface="Symbol" panose="05050102010706020507" pitchFamily="18" charset="2"/>
              </a:rPr>
              <a:t></a:t>
            </a:r>
            <a:r>
              <a:rPr lang="en-US" altLang="zh-CN" i="1"/>
              <a:t>V </a:t>
            </a:r>
            <a:r>
              <a:rPr lang="zh-CN" altLang="en-US"/>
              <a:t>的多重集，其元素称为无向边，简称</a:t>
            </a:r>
            <a:r>
              <a:rPr lang="zh-CN" altLang="en-US">
                <a:solidFill>
                  <a:srgbClr val="A50021"/>
                </a:solidFill>
              </a:rPr>
              <a:t>边</a:t>
            </a:r>
          </a:p>
          <a:p>
            <a:pPr marL="457200" indent="-457200" eaLnBrk="1" hangingPunct="1">
              <a:spcBef>
                <a:spcPct val="55000"/>
              </a:spcBef>
            </a:pPr>
            <a:r>
              <a:rPr lang="zh-CN" altLang="en-US"/>
              <a:t>实例  </a:t>
            </a:r>
          </a:p>
          <a:p>
            <a:pPr marL="457200" indent="-457200" eaLnBrk="1" hangingPunct="1">
              <a:spcBef>
                <a:spcPct val="55000"/>
              </a:spcBef>
            </a:pPr>
            <a:r>
              <a:rPr lang="zh-CN" altLang="en-US"/>
              <a:t>设 </a:t>
            </a:r>
          </a:p>
          <a:p>
            <a:pPr marL="457200" indent="-457200" eaLnBrk="1" hangingPunct="1"/>
            <a:r>
              <a:rPr lang="en-US" altLang="zh-CN" i="1"/>
              <a:t>V </a:t>
            </a:r>
            <a:r>
              <a:rPr lang="en-US" altLang="zh-CN"/>
              <a:t>= {</a:t>
            </a:r>
            <a:r>
              <a:rPr lang="en-US" altLang="zh-CN" i="1"/>
              <a:t>v</a:t>
            </a:r>
            <a:r>
              <a:rPr lang="en-US" altLang="zh-CN" baseline="-25000"/>
              <a:t>1</a:t>
            </a:r>
            <a:r>
              <a:rPr lang="en-US" altLang="zh-CN"/>
              <a:t>, </a:t>
            </a:r>
            <a:r>
              <a:rPr lang="en-US" altLang="zh-CN" i="1"/>
              <a:t>v</a:t>
            </a:r>
            <a:r>
              <a:rPr lang="en-US" altLang="zh-CN" baseline="-25000"/>
              <a:t>2</a:t>
            </a:r>
            <a:r>
              <a:rPr lang="en-US" altLang="zh-CN"/>
              <a:t>, …,</a:t>
            </a:r>
            <a:r>
              <a:rPr lang="en-US" altLang="zh-CN" i="1"/>
              <a:t>v</a:t>
            </a:r>
            <a:r>
              <a:rPr lang="en-US" altLang="zh-CN" baseline="-25000"/>
              <a:t>5</a:t>
            </a:r>
            <a:r>
              <a:rPr lang="en-US" altLang="zh-CN"/>
              <a:t>}, </a:t>
            </a:r>
            <a:endParaRPr lang="en-US" altLang="zh-CN" i="1"/>
          </a:p>
          <a:p>
            <a:pPr marL="457200" indent="-457200" eaLnBrk="1" hangingPunct="1"/>
            <a:r>
              <a:rPr lang="en-US" altLang="zh-CN" i="1"/>
              <a:t>E </a:t>
            </a:r>
            <a:r>
              <a:rPr lang="en-US" altLang="zh-CN"/>
              <a:t>= {(</a:t>
            </a:r>
            <a:r>
              <a:rPr lang="en-US" altLang="zh-CN" i="1"/>
              <a:t>v</a:t>
            </a:r>
            <a:r>
              <a:rPr lang="en-US" altLang="zh-CN" baseline="-25000"/>
              <a:t>1</a:t>
            </a:r>
            <a:r>
              <a:rPr lang="en-US" altLang="zh-CN"/>
              <a:t>,</a:t>
            </a:r>
            <a:r>
              <a:rPr lang="en-US" altLang="zh-CN" i="1"/>
              <a:t>v</a:t>
            </a:r>
            <a:r>
              <a:rPr lang="en-US" altLang="zh-CN" baseline="-25000"/>
              <a:t>1</a:t>
            </a:r>
            <a:r>
              <a:rPr lang="en-US" altLang="zh-CN"/>
              <a:t>), (</a:t>
            </a:r>
            <a:r>
              <a:rPr lang="en-US" altLang="zh-CN" i="1"/>
              <a:t>v</a:t>
            </a:r>
            <a:r>
              <a:rPr lang="en-US" altLang="zh-CN" baseline="-25000"/>
              <a:t>1</a:t>
            </a:r>
            <a:r>
              <a:rPr lang="en-US" altLang="zh-CN"/>
              <a:t>,</a:t>
            </a:r>
            <a:r>
              <a:rPr lang="en-US" altLang="zh-CN" i="1"/>
              <a:t>v</a:t>
            </a:r>
            <a:r>
              <a:rPr lang="en-US" altLang="zh-CN" baseline="-25000"/>
              <a:t>2</a:t>
            </a:r>
            <a:r>
              <a:rPr lang="en-US" altLang="zh-CN"/>
              <a:t>), (</a:t>
            </a:r>
            <a:r>
              <a:rPr lang="en-US" altLang="zh-CN" i="1"/>
              <a:t>v</a:t>
            </a:r>
            <a:r>
              <a:rPr lang="en-US" altLang="zh-CN" baseline="-25000"/>
              <a:t>2</a:t>
            </a:r>
            <a:r>
              <a:rPr lang="en-US" altLang="zh-CN"/>
              <a:t>,</a:t>
            </a:r>
            <a:r>
              <a:rPr lang="en-US" altLang="zh-CN" i="1"/>
              <a:t>v</a:t>
            </a:r>
            <a:r>
              <a:rPr lang="en-US" altLang="zh-CN" baseline="-25000"/>
              <a:t>3</a:t>
            </a:r>
            <a:r>
              <a:rPr lang="en-US" altLang="zh-CN"/>
              <a:t>), (</a:t>
            </a:r>
            <a:r>
              <a:rPr lang="en-US" altLang="zh-CN" i="1"/>
              <a:t>v</a:t>
            </a:r>
            <a:r>
              <a:rPr lang="en-US" altLang="zh-CN" baseline="-25000"/>
              <a:t>2</a:t>
            </a:r>
            <a:r>
              <a:rPr lang="en-US" altLang="zh-CN"/>
              <a:t>,</a:t>
            </a:r>
            <a:r>
              <a:rPr lang="en-US" altLang="zh-CN" i="1"/>
              <a:t>v</a:t>
            </a:r>
            <a:r>
              <a:rPr lang="en-US" altLang="zh-CN" baseline="-25000"/>
              <a:t>3</a:t>
            </a:r>
            <a:r>
              <a:rPr lang="en-US" altLang="zh-CN"/>
              <a:t>), </a:t>
            </a:r>
          </a:p>
          <a:p>
            <a:pPr marL="457200" indent="-457200" eaLnBrk="1" hangingPunct="1"/>
            <a:r>
              <a:rPr lang="en-US" altLang="zh-CN"/>
              <a:t>         (</a:t>
            </a:r>
            <a:r>
              <a:rPr lang="en-US" altLang="zh-CN" i="1"/>
              <a:t>v</a:t>
            </a:r>
            <a:r>
              <a:rPr lang="en-US" altLang="zh-CN" baseline="-25000"/>
              <a:t>2</a:t>
            </a:r>
            <a:r>
              <a:rPr lang="en-US" altLang="zh-CN"/>
              <a:t>,</a:t>
            </a:r>
            <a:r>
              <a:rPr lang="en-US" altLang="zh-CN" i="1"/>
              <a:t>v</a:t>
            </a:r>
            <a:r>
              <a:rPr lang="en-US" altLang="zh-CN" baseline="-25000"/>
              <a:t>5</a:t>
            </a:r>
            <a:r>
              <a:rPr lang="en-US" altLang="zh-CN"/>
              <a:t>), (</a:t>
            </a:r>
            <a:r>
              <a:rPr lang="en-US" altLang="zh-CN" i="1"/>
              <a:t>v</a:t>
            </a:r>
            <a:r>
              <a:rPr lang="en-US" altLang="zh-CN" baseline="-25000"/>
              <a:t>1</a:t>
            </a:r>
            <a:r>
              <a:rPr lang="en-US" altLang="zh-CN"/>
              <a:t>,</a:t>
            </a:r>
            <a:r>
              <a:rPr lang="en-US" altLang="zh-CN" i="1"/>
              <a:t>v</a:t>
            </a:r>
            <a:r>
              <a:rPr lang="en-US" altLang="zh-CN" baseline="-25000"/>
              <a:t>5</a:t>
            </a:r>
            <a:r>
              <a:rPr lang="en-US" altLang="zh-CN"/>
              <a:t>), (</a:t>
            </a:r>
            <a:r>
              <a:rPr lang="en-US" altLang="zh-CN" i="1"/>
              <a:t>v</a:t>
            </a:r>
            <a:r>
              <a:rPr lang="en-US" altLang="zh-CN" baseline="-25000"/>
              <a:t>4</a:t>
            </a:r>
            <a:r>
              <a:rPr lang="en-US" altLang="zh-CN"/>
              <a:t>,</a:t>
            </a:r>
            <a:r>
              <a:rPr lang="en-US" altLang="zh-CN" i="1"/>
              <a:t>v</a:t>
            </a:r>
            <a:r>
              <a:rPr lang="en-US" altLang="zh-CN" baseline="-25000"/>
              <a:t>5</a:t>
            </a:r>
            <a:r>
              <a:rPr lang="en-US" altLang="zh-CN"/>
              <a:t>)} </a:t>
            </a:r>
          </a:p>
          <a:p>
            <a:pPr marL="457200" indent="-457200" eaLnBrk="1" hangingPunct="1"/>
            <a:r>
              <a:rPr lang="zh-CN" altLang="en-US"/>
              <a:t>则 </a:t>
            </a:r>
            <a:r>
              <a:rPr lang="en-US" altLang="zh-CN" i="1"/>
              <a:t>G </a:t>
            </a:r>
            <a:r>
              <a:rPr lang="en-US" altLang="zh-CN"/>
              <a:t>= &lt;</a:t>
            </a:r>
            <a:r>
              <a:rPr lang="en-US" altLang="zh-CN" i="1"/>
              <a:t>V</a:t>
            </a:r>
            <a:r>
              <a:rPr lang="en-US" altLang="zh-CN"/>
              <a:t>,</a:t>
            </a:r>
            <a:r>
              <a:rPr lang="en-US" altLang="zh-CN" i="1"/>
              <a:t>E</a:t>
            </a:r>
            <a:r>
              <a:rPr lang="en-US" altLang="zh-CN"/>
              <a:t>&gt;</a:t>
            </a:r>
            <a:r>
              <a:rPr lang="zh-CN" altLang="en-US"/>
              <a:t>为一无向图</a:t>
            </a:r>
          </a:p>
        </p:txBody>
      </p:sp>
      <p:sp>
        <p:nvSpPr>
          <p:cNvPr id="13316" name="灯片编号占位符 5">
            <a:extLst>
              <a:ext uri="{FF2B5EF4-FFF2-40B4-BE49-F238E27FC236}">
                <a16:creationId xmlns:a16="http://schemas.microsoft.com/office/drawing/2014/main" id="{2B3F6E4E-8BEE-456E-B719-0123DE1EC3F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FB9CEF1-6D86-40AB-BF39-871776CAB091}" type="slidenum">
              <a:rPr lang="en-US" altLang="zh-CN" sz="1400" b="0" smtClean="0"/>
              <a:pPr>
                <a:spcBef>
                  <a:spcPct val="0"/>
                </a:spcBef>
                <a:buClrTx/>
                <a:buFontTx/>
                <a:buNone/>
              </a:pPr>
              <a:t>5</a:t>
            </a:fld>
            <a:endParaRPr lang="en-US" altLang="zh-CN" sz="1400" b="0"/>
          </a:p>
        </p:txBody>
      </p:sp>
      <p:pic>
        <p:nvPicPr>
          <p:cNvPr id="13317" name="Picture 9" descr="14-1">
            <a:extLst>
              <a:ext uri="{FF2B5EF4-FFF2-40B4-BE49-F238E27FC236}">
                <a16:creationId xmlns:a16="http://schemas.microsoft.com/office/drawing/2014/main" id="{5A487815-8B7D-4706-81B0-23B1A5EE9B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9888" y="3052763"/>
            <a:ext cx="3530600"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4435"/>
                                        </p:tgtEl>
                                        <p:attrNameLst>
                                          <p:attrName>style.visibility</p:attrName>
                                        </p:attrNameLst>
                                      </p:cBhvr>
                                      <p:to>
                                        <p:strVal val="visible"/>
                                      </p:to>
                                    </p:set>
                                    <p:anim calcmode="lin" valueType="num">
                                      <p:cBhvr additive="base">
                                        <p:cTn id="7" dur="1000" fill="hold"/>
                                        <p:tgtEl>
                                          <p:spTgt spid="274435"/>
                                        </p:tgtEl>
                                        <p:attrNameLst>
                                          <p:attrName>ppt_x</p:attrName>
                                        </p:attrNameLst>
                                      </p:cBhvr>
                                      <p:tavLst>
                                        <p:tav tm="0">
                                          <p:val>
                                            <p:strVal val="0-#ppt_w/2"/>
                                          </p:val>
                                        </p:tav>
                                        <p:tav tm="100000">
                                          <p:val>
                                            <p:strVal val="#ppt_x"/>
                                          </p:val>
                                        </p:tav>
                                      </p:tavLst>
                                    </p:anim>
                                    <p:anim calcmode="lin" valueType="num">
                                      <p:cBhvr additive="base">
                                        <p:cTn id="8" dur="1000" fill="hold"/>
                                        <p:tgtEl>
                                          <p:spTgt spid="2744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灯片编号占位符 3">
            <a:extLst>
              <a:ext uri="{FF2B5EF4-FFF2-40B4-BE49-F238E27FC236}">
                <a16:creationId xmlns:a16="http://schemas.microsoft.com/office/drawing/2014/main" id="{F559EBB3-09C9-4716-BDB1-1506DF9769D8}"/>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3C47A47-EEF2-420E-90DF-D020DF91A54D}"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50</a:t>
            </a:fld>
            <a:endParaRPr lang="en-US" altLang="zh-CN" sz="1400" b="0">
              <a:latin typeface="Times New Roman" panose="02020603050405020304" pitchFamily="18" charset="0"/>
              <a:ea typeface="楷体" panose="02010609060101010101" pitchFamily="49" charset="-122"/>
            </a:endParaRPr>
          </a:p>
        </p:txBody>
      </p:sp>
      <p:sp>
        <p:nvSpPr>
          <p:cNvPr id="96259" name="Rectangle 10">
            <a:extLst>
              <a:ext uri="{FF2B5EF4-FFF2-40B4-BE49-F238E27FC236}">
                <a16:creationId xmlns:a16="http://schemas.microsoft.com/office/drawing/2014/main" id="{F231949A-A4B8-41F5-89AC-4B30875A6DBD}"/>
              </a:ext>
            </a:extLst>
          </p:cNvPr>
          <p:cNvSpPr>
            <a:spLocks noChangeArrowheads="1"/>
          </p:cNvSpPr>
          <p:nvPr/>
        </p:nvSpPr>
        <p:spPr bwMode="auto">
          <a:xfrm>
            <a:off x="479425" y="1362075"/>
            <a:ext cx="1015365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spcBef>
                <a:spcPct val="0"/>
              </a:spcBef>
              <a:buClrTx/>
              <a:buFontTx/>
              <a:buNone/>
            </a:pPr>
            <a:r>
              <a:rPr lang="en-US" altLang="zh-CN">
                <a:latin typeface="Times New Roman" panose="02020603050405020304" pitchFamily="18" charset="0"/>
                <a:ea typeface="楷体" panose="02010609060101010101" pitchFamily="49" charset="-122"/>
              </a:rPr>
              <a:t>2</a:t>
            </a:r>
            <a:r>
              <a:rPr lang="zh-CN" altLang="en-US">
                <a:latin typeface="Times New Roman" panose="02020603050405020304" pitchFamily="18" charset="0"/>
                <a:ea typeface="楷体" panose="02010609060101010101" pitchFamily="49" charset="-122"/>
              </a:rPr>
              <a:t>．数组</a:t>
            </a:r>
            <a:r>
              <a:rPr lang="en-US" altLang="zh-CN">
                <a:latin typeface="Times New Roman" panose="02020603050405020304" pitchFamily="18" charset="0"/>
                <a:ea typeface="楷体" panose="02010609060101010101" pitchFamily="49" charset="-122"/>
              </a:rPr>
              <a:t>2, 2, 2, 2, 3, 3</a:t>
            </a:r>
            <a:r>
              <a:rPr lang="zh-CN" altLang="en-US">
                <a:latin typeface="Times New Roman" panose="02020603050405020304" pitchFamily="18" charset="0"/>
                <a:ea typeface="楷体" panose="02010609060101010101" pitchFamily="49" charset="-122"/>
              </a:rPr>
              <a:t>能简单图化吗？若能，画出尽可能多的非同构的图来</a:t>
            </a:r>
            <a:r>
              <a:rPr lang="en-US" altLang="zh-CN">
                <a:latin typeface="Times New Roman" panose="02020603050405020304" pitchFamily="18" charset="0"/>
                <a:ea typeface="楷体" panose="02010609060101010101" pitchFamily="49" charset="-122"/>
              </a:rPr>
              <a:t>. </a:t>
            </a:r>
          </a:p>
        </p:txBody>
      </p:sp>
      <p:sp>
        <p:nvSpPr>
          <p:cNvPr id="96260" name="Rectangle 12">
            <a:extLst>
              <a:ext uri="{FF2B5EF4-FFF2-40B4-BE49-F238E27FC236}">
                <a16:creationId xmlns:a16="http://schemas.microsoft.com/office/drawing/2014/main" id="{77BB44A8-50EC-491F-9F17-869870785C04}"/>
              </a:ext>
            </a:extLst>
          </p:cNvPr>
          <p:cNvSpPr>
            <a:spLocks noChangeArrowheads="1"/>
          </p:cNvSpPr>
          <p:nvPr/>
        </p:nvSpPr>
        <p:spPr bwMode="auto">
          <a:xfrm>
            <a:off x="3503613"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练习</a:t>
            </a:r>
            <a:r>
              <a:rPr lang="en-US" altLang="zh-CN" sz="3200" b="0">
                <a:solidFill>
                  <a:schemeClr val="tx2"/>
                </a:solidFill>
                <a:latin typeface="Times New Roman" panose="02020603050405020304" pitchFamily="18" charset="0"/>
                <a:ea typeface="楷体" panose="02010609060101010101" pitchFamily="49" charset="-122"/>
              </a:rPr>
              <a:t>2</a:t>
            </a:r>
          </a:p>
        </p:txBody>
      </p:sp>
      <p:pic>
        <p:nvPicPr>
          <p:cNvPr id="96261" name="Picture 13" descr="14-11">
            <a:extLst>
              <a:ext uri="{FF2B5EF4-FFF2-40B4-BE49-F238E27FC236}">
                <a16:creationId xmlns:a16="http://schemas.microsoft.com/office/drawing/2014/main" id="{4695F498-B300-425D-A230-12FAB89C1C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9364"/>
          <a:stretch>
            <a:fillRect/>
          </a:stretch>
        </p:blipFill>
        <p:spPr bwMode="auto">
          <a:xfrm>
            <a:off x="2351088" y="3500438"/>
            <a:ext cx="7345362" cy="237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2" name="Rectangle 14">
            <a:extLst>
              <a:ext uri="{FF2B5EF4-FFF2-40B4-BE49-F238E27FC236}">
                <a16:creationId xmlns:a16="http://schemas.microsoft.com/office/drawing/2014/main" id="{99144F56-C203-4448-BA33-F69B0834846A}"/>
              </a:ext>
            </a:extLst>
          </p:cNvPr>
          <p:cNvSpPr>
            <a:spLocks noChangeArrowheads="1"/>
          </p:cNvSpPr>
          <p:nvPr/>
        </p:nvSpPr>
        <p:spPr bwMode="auto">
          <a:xfrm>
            <a:off x="550863" y="2276475"/>
            <a:ext cx="10440987"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spcBef>
                <a:spcPct val="0"/>
              </a:spcBef>
              <a:buClrTx/>
              <a:buFontTx/>
              <a:buNone/>
            </a:pPr>
            <a:r>
              <a:rPr lang="zh-CN" altLang="en-US">
                <a:latin typeface="Times New Roman" panose="02020603050405020304" pitchFamily="18" charset="0"/>
                <a:ea typeface="楷体" panose="02010609060101010101" pitchFamily="49" charset="-122"/>
              </a:rPr>
              <a:t>只要能画出</a:t>
            </a:r>
            <a:r>
              <a:rPr lang="en-US" altLang="zh-CN">
                <a:latin typeface="Times New Roman" panose="02020603050405020304" pitchFamily="18" charset="0"/>
                <a:ea typeface="楷体" panose="02010609060101010101" pitchFamily="49" charset="-122"/>
              </a:rPr>
              <a:t>6 </a:t>
            </a:r>
            <a:r>
              <a:rPr lang="zh-CN" altLang="en-US">
                <a:latin typeface="Times New Roman" panose="02020603050405020304" pitchFamily="18" charset="0"/>
                <a:ea typeface="楷体" panose="02010609060101010101" pitchFamily="49" charset="-122"/>
              </a:rPr>
              <a:t>阶无向简单图，就说明它可简单图化</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下图的</a:t>
            </a:r>
            <a:r>
              <a:rPr lang="en-US" altLang="zh-CN">
                <a:latin typeface="Times New Roman" panose="02020603050405020304" pitchFamily="18" charset="0"/>
                <a:ea typeface="楷体" panose="02010609060101010101" pitchFamily="49" charset="-122"/>
              </a:rPr>
              <a:t>4</a:t>
            </a:r>
            <a:r>
              <a:rPr lang="zh-CN" altLang="en-US">
                <a:latin typeface="Times New Roman" panose="02020603050405020304" pitchFamily="18" charset="0"/>
                <a:ea typeface="楷体" panose="02010609060101010101" pitchFamily="49" charset="-122"/>
              </a:rPr>
              <a:t>个图都以此数列为度数列，请证明它们彼此不同构，都是</a:t>
            </a:r>
            <a:r>
              <a:rPr lang="en-US" altLang="zh-CN" i="1">
                <a:latin typeface="Times New Roman" panose="02020603050405020304" pitchFamily="18" charset="0"/>
                <a:ea typeface="楷体" panose="02010609060101010101" pitchFamily="49" charset="-122"/>
              </a:rPr>
              <a:t>K</a:t>
            </a:r>
            <a:r>
              <a:rPr lang="en-US" altLang="zh-CN" baseline="-25000">
                <a:latin typeface="Times New Roman" panose="02020603050405020304" pitchFamily="18" charset="0"/>
                <a:ea typeface="楷体" panose="02010609060101010101" pitchFamily="49" charset="-122"/>
              </a:rPr>
              <a:t>6</a:t>
            </a:r>
            <a:r>
              <a:rPr lang="zh-CN" altLang="en-US">
                <a:latin typeface="Times New Roman" panose="02020603050405020304" pitchFamily="18" charset="0"/>
                <a:ea typeface="楷体" panose="02010609060101010101" pitchFamily="49" charset="-122"/>
              </a:rPr>
              <a:t>的子图</a:t>
            </a:r>
            <a:r>
              <a:rPr lang="en-US" altLang="zh-CN">
                <a:latin typeface="Times New Roman" panose="02020603050405020304" pitchFamily="18" charset="0"/>
                <a:ea typeface="楷体" panose="02010609060101010101" pitchFamily="49" charset="-122"/>
              </a:rPr>
              <a:t>.</a:t>
            </a:r>
          </a:p>
        </p:txBody>
      </p:sp>
    </p:spTree>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灯片编号占位符 3">
            <a:extLst>
              <a:ext uri="{FF2B5EF4-FFF2-40B4-BE49-F238E27FC236}">
                <a16:creationId xmlns:a16="http://schemas.microsoft.com/office/drawing/2014/main" id="{A92D524B-D051-4B50-8C70-30F1EA04A6A8}"/>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06C2B865-5D23-4582-97C4-C23B32FCA939}"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51</a:t>
            </a:fld>
            <a:endParaRPr lang="en-US" altLang="zh-CN" sz="1400" b="0">
              <a:latin typeface="Times New Roman" panose="02020603050405020304" pitchFamily="18" charset="0"/>
              <a:ea typeface="楷体" panose="02010609060101010101" pitchFamily="49" charset="-122"/>
            </a:endParaRPr>
          </a:p>
        </p:txBody>
      </p:sp>
      <p:sp>
        <p:nvSpPr>
          <p:cNvPr id="98307" name="Rectangle 49">
            <a:extLst>
              <a:ext uri="{FF2B5EF4-FFF2-40B4-BE49-F238E27FC236}">
                <a16:creationId xmlns:a16="http://schemas.microsoft.com/office/drawing/2014/main" id="{873045E8-108E-42C3-A319-5024EC9A5574}"/>
              </a:ext>
            </a:extLst>
          </p:cNvPr>
          <p:cNvSpPr>
            <a:spLocks noChangeArrowheads="1"/>
          </p:cNvSpPr>
          <p:nvPr/>
        </p:nvSpPr>
        <p:spPr bwMode="auto">
          <a:xfrm>
            <a:off x="766763" y="2163763"/>
            <a:ext cx="11017250"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rPr>
              <a:t>用扩大路径法证明</a:t>
            </a:r>
            <a:r>
              <a:rPr lang="en-US" altLang="zh-CN">
                <a:latin typeface="Times New Roman" panose="02020603050405020304" pitchFamily="18" charset="0"/>
                <a:ea typeface="楷体" panose="02010609060101010101" pitchFamily="49" charset="-122"/>
              </a:rPr>
              <a:t>.</a:t>
            </a:r>
          </a:p>
          <a:p>
            <a:pPr eaLnBrk="1" hangingPunct="1">
              <a:spcBef>
                <a:spcPct val="0"/>
              </a:spcBef>
              <a:buClrTx/>
              <a:buFontTx/>
              <a:buNone/>
            </a:pPr>
            <a:r>
              <a:rPr lang="zh-CN" altLang="en-US">
                <a:latin typeface="Times New Roman" panose="02020603050405020304" pitchFamily="18" charset="0"/>
                <a:ea typeface="楷体" panose="02010609060101010101" pitchFamily="49" charset="-122"/>
              </a:rPr>
              <a:t>情况一：</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zh-CN" altLang="en-US" baseline="30000">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en-US" altLang="zh-CN" baseline="30000">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zh-CN" altLang="en-US">
                <a:latin typeface="Times New Roman" panose="02020603050405020304" pitchFamily="18" charset="0"/>
                <a:ea typeface="楷体" panose="02010609060101010101" pitchFamily="49" charset="-122"/>
                <a:sym typeface="Symbol" panose="05050102010706020507" pitchFamily="18" charset="2"/>
              </a:rPr>
              <a:t>证明</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zh-CN" altLang="en-US">
                <a:latin typeface="Times New Roman" panose="02020603050405020304" pitchFamily="18" charset="0"/>
                <a:ea typeface="楷体" panose="02010609060101010101" pitchFamily="49" charset="-122"/>
                <a:sym typeface="Symbol" panose="05050102010706020507" pitchFamily="18" charset="2"/>
              </a:rPr>
              <a:t>中存在长度 </a:t>
            </a:r>
            <a:r>
              <a:rPr lang="zh-CN" altLang="en-US">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zh-CN" altLang="en-US" baseline="30000">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+1</a:t>
            </a:r>
            <a:r>
              <a:rPr lang="zh-CN" altLang="en-US">
                <a:latin typeface="Times New Roman" panose="02020603050405020304" pitchFamily="18" charset="0"/>
                <a:ea typeface="楷体" panose="02010609060101010101" pitchFamily="49" charset="-122"/>
                <a:sym typeface="Symbol" panose="05050102010706020507" pitchFamily="18" charset="2"/>
              </a:rPr>
              <a:t>的圈</a:t>
            </a:r>
            <a:r>
              <a:rPr lang="en-US" altLang="zh-CN">
                <a:latin typeface="Times New Roman" panose="02020603050405020304" pitchFamily="18" charset="0"/>
                <a:ea typeface="楷体" panose="02010609060101010101" pitchFamily="49" charset="-122"/>
                <a:sym typeface="Symbol" panose="05050102010706020507" pitchFamily="18" charset="2"/>
              </a:rPr>
              <a:t>. </a:t>
            </a:r>
          </a:p>
          <a:p>
            <a:pPr eaLnBrk="1" hangingPunct="1">
              <a:spcBef>
                <a:spcPct val="0"/>
              </a:spcBef>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设 </a:t>
            </a:r>
            <a:r>
              <a:rPr lang="zh-CN" altLang="en-US" i="1">
                <a:latin typeface="Times New Roman" panose="02020603050405020304" pitchFamily="18" charset="0"/>
                <a:ea typeface="楷体" panose="02010609060101010101" pitchFamily="49" charset="-122"/>
                <a:sym typeface="Symbol" panose="05050102010706020507" pitchFamily="18" charset="2"/>
              </a:rPr>
              <a:t></a:t>
            </a:r>
            <a:r>
              <a:rPr lang="zh-CN" altLang="en-US" i="1">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sym typeface="Symbol" panose="05050102010706020507" pitchFamily="18" charset="2"/>
              </a:rPr>
              <a:t>v</a:t>
            </a:r>
            <a:r>
              <a:rPr lang="en-US" altLang="zh-CN" baseline="-25000">
                <a:latin typeface="Times New Roman" panose="02020603050405020304" pitchFamily="18" charset="0"/>
                <a:ea typeface="楷体" panose="02010609060101010101" pitchFamily="49" charset="-122"/>
                <a:sym typeface="Symbol" panose="05050102010706020507" pitchFamily="18" charset="2"/>
              </a:rPr>
              <a:t>0</a:t>
            </a:r>
            <a:r>
              <a:rPr lang="en-US" altLang="zh-CN" i="1">
                <a:latin typeface="Times New Roman" panose="02020603050405020304" pitchFamily="18" charset="0"/>
                <a:ea typeface="楷体" panose="02010609060101010101" pitchFamily="49" charset="-122"/>
                <a:sym typeface="Symbol" panose="05050102010706020507" pitchFamily="18" charset="2"/>
              </a:rPr>
              <a:t>v</a:t>
            </a:r>
            <a:r>
              <a:rPr lang="en-US" altLang="zh-CN" baseline="-25000">
                <a:latin typeface="Times New Roman" panose="02020603050405020304" pitchFamily="18" charset="0"/>
                <a:ea typeface="楷体" panose="02010609060101010101" pitchFamily="49" charset="-122"/>
                <a:sym typeface="Symbol" panose="05050102010706020507" pitchFamily="18" charset="2"/>
              </a:rPr>
              <a:t>1</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v</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l</a:t>
            </a:r>
            <a:r>
              <a:rPr lang="zh-CN" altLang="en-US">
                <a:latin typeface="Times New Roman" panose="02020603050405020304" pitchFamily="18" charset="0"/>
                <a:ea typeface="楷体" panose="02010609060101010101" pitchFamily="49" charset="-122"/>
                <a:sym typeface="Symbol" panose="05050102010706020507" pitchFamily="18" charset="2"/>
              </a:rPr>
              <a:t>为极大路径，则</a:t>
            </a:r>
            <a:r>
              <a:rPr lang="en-US" altLang="zh-CN" i="1">
                <a:latin typeface="Times New Roman" panose="02020603050405020304" pitchFamily="18" charset="0"/>
                <a:ea typeface="楷体" panose="02010609060101010101" pitchFamily="49" charset="-122"/>
                <a:sym typeface="Symbol" panose="05050102010706020507" pitchFamily="18" charset="2"/>
              </a:rPr>
              <a:t>l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baseline="30000">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zh-CN" altLang="en-US">
                <a:latin typeface="Times New Roman" panose="02020603050405020304" pitchFamily="18" charset="0"/>
                <a:ea typeface="楷体" panose="02010609060101010101" pitchFamily="49" charset="-122"/>
              </a:rPr>
              <a:t>为什么</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sym typeface="Symbol" panose="05050102010706020507" pitchFamily="18" charset="2"/>
              </a:rPr>
              <a:t>由于</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en-US" altLang="zh-CN" baseline="30000">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sym typeface="Symbol" panose="05050102010706020507" pitchFamily="18" charset="2"/>
              </a:rPr>
              <a:t>v</a:t>
            </a:r>
            <a:r>
              <a:rPr lang="en-US" altLang="zh-CN" baseline="-25000">
                <a:latin typeface="Times New Roman" panose="02020603050405020304" pitchFamily="18" charset="0"/>
                <a:ea typeface="楷体" panose="02010609060101010101" pitchFamily="49" charset="-122"/>
                <a:sym typeface="Symbol" panose="05050102010706020507" pitchFamily="18" charset="2"/>
              </a:rPr>
              <a:t>0</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baseline="30000">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rPr>
              <a:t>，所以在 </a:t>
            </a:r>
            <a:r>
              <a:rPr lang="zh-CN" altLang="en-US" i="1">
                <a:latin typeface="Times New Roman" panose="02020603050405020304" pitchFamily="18" charset="0"/>
                <a:ea typeface="楷体" panose="02010609060101010101" pitchFamily="49" charset="-122"/>
                <a:sym typeface="Symbol" panose="05050102010706020507" pitchFamily="18" charset="2"/>
              </a:rPr>
              <a:t> </a:t>
            </a:r>
            <a:r>
              <a:rPr lang="zh-CN" altLang="en-US">
                <a:latin typeface="Times New Roman" panose="02020603050405020304" pitchFamily="18" charset="0"/>
                <a:ea typeface="楷体" panose="02010609060101010101" pitchFamily="49" charset="-122"/>
              </a:rPr>
              <a:t>上存在</a:t>
            </a:r>
          </a:p>
        </p:txBody>
      </p:sp>
      <p:pic>
        <p:nvPicPr>
          <p:cNvPr id="98308" name="Picture 51" descr="14-12">
            <a:extLst>
              <a:ext uri="{FF2B5EF4-FFF2-40B4-BE49-F238E27FC236}">
                <a16:creationId xmlns:a16="http://schemas.microsoft.com/office/drawing/2014/main" id="{1342803F-94EA-476A-84C9-E78D6CBC88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55682"/>
          <a:stretch>
            <a:fillRect/>
          </a:stretch>
        </p:blipFill>
        <p:spPr bwMode="auto">
          <a:xfrm>
            <a:off x="2998788" y="4289425"/>
            <a:ext cx="64103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4793" name="Group 9">
            <a:extLst>
              <a:ext uri="{FF2B5EF4-FFF2-40B4-BE49-F238E27FC236}">
                <a16:creationId xmlns:a16="http://schemas.microsoft.com/office/drawing/2014/main" id="{761DCAB8-E627-46A2-9575-FB9F277D0D8F}"/>
              </a:ext>
            </a:extLst>
          </p:cNvPr>
          <p:cNvGrpSpPr>
            <a:grpSpLocks/>
          </p:cNvGrpSpPr>
          <p:nvPr/>
        </p:nvGrpSpPr>
        <p:grpSpPr bwMode="auto">
          <a:xfrm>
            <a:off x="3157538" y="5392738"/>
            <a:ext cx="288925" cy="0"/>
            <a:chOff x="1066" y="4110"/>
            <a:chExt cx="182" cy="0"/>
          </a:xfrm>
        </p:grpSpPr>
        <p:sp>
          <p:nvSpPr>
            <p:cNvPr id="98346" name="Line 10">
              <a:extLst>
                <a:ext uri="{FF2B5EF4-FFF2-40B4-BE49-F238E27FC236}">
                  <a16:creationId xmlns:a16="http://schemas.microsoft.com/office/drawing/2014/main" id="{02A255FE-6714-4129-9652-86788074FEDE}"/>
                </a:ext>
              </a:extLst>
            </p:cNvPr>
            <p:cNvSpPr>
              <a:spLocks noChangeShapeType="1"/>
            </p:cNvSpPr>
            <p:nvPr/>
          </p:nvSpPr>
          <p:spPr bwMode="auto">
            <a:xfrm>
              <a:off x="1066" y="4110"/>
              <a:ext cx="136" cy="0"/>
            </a:xfrm>
            <a:prstGeom prst="line">
              <a:avLst/>
            </a:prstGeom>
            <a:noFill/>
            <a:ln w="381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8347" name="Line 11">
              <a:extLst>
                <a:ext uri="{FF2B5EF4-FFF2-40B4-BE49-F238E27FC236}">
                  <a16:creationId xmlns:a16="http://schemas.microsoft.com/office/drawing/2014/main" id="{43D6BFC0-62FF-446C-A082-994A83C22EEA}"/>
                </a:ext>
              </a:extLst>
            </p:cNvPr>
            <p:cNvSpPr>
              <a:spLocks noChangeShapeType="1"/>
            </p:cNvSpPr>
            <p:nvPr/>
          </p:nvSpPr>
          <p:spPr bwMode="auto">
            <a:xfrm>
              <a:off x="1066" y="4110"/>
              <a:ext cx="182"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4796" name="Group 12">
            <a:extLst>
              <a:ext uri="{FF2B5EF4-FFF2-40B4-BE49-F238E27FC236}">
                <a16:creationId xmlns:a16="http://schemas.microsoft.com/office/drawing/2014/main" id="{63E7E39B-02B4-4F93-BE71-1C2183EC8427}"/>
              </a:ext>
            </a:extLst>
          </p:cNvPr>
          <p:cNvGrpSpPr>
            <a:grpSpLocks/>
          </p:cNvGrpSpPr>
          <p:nvPr/>
        </p:nvGrpSpPr>
        <p:grpSpPr bwMode="auto">
          <a:xfrm>
            <a:off x="3592513" y="5392738"/>
            <a:ext cx="360362" cy="69850"/>
            <a:chOff x="1066" y="4110"/>
            <a:chExt cx="182" cy="0"/>
          </a:xfrm>
        </p:grpSpPr>
        <p:sp>
          <p:nvSpPr>
            <p:cNvPr id="98344" name="Line 13">
              <a:extLst>
                <a:ext uri="{FF2B5EF4-FFF2-40B4-BE49-F238E27FC236}">
                  <a16:creationId xmlns:a16="http://schemas.microsoft.com/office/drawing/2014/main" id="{AE09B0E9-14E9-4AED-8621-865B0E809050}"/>
                </a:ext>
              </a:extLst>
            </p:cNvPr>
            <p:cNvSpPr>
              <a:spLocks noChangeShapeType="1"/>
            </p:cNvSpPr>
            <p:nvPr/>
          </p:nvSpPr>
          <p:spPr bwMode="auto">
            <a:xfrm>
              <a:off x="1066" y="4110"/>
              <a:ext cx="136" cy="0"/>
            </a:xfrm>
            <a:prstGeom prst="line">
              <a:avLst/>
            </a:prstGeom>
            <a:noFill/>
            <a:ln w="381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8345" name="Line 14">
              <a:extLst>
                <a:ext uri="{FF2B5EF4-FFF2-40B4-BE49-F238E27FC236}">
                  <a16:creationId xmlns:a16="http://schemas.microsoft.com/office/drawing/2014/main" id="{E65CD3F5-572B-4D42-971A-0408CF8E4E95}"/>
                </a:ext>
              </a:extLst>
            </p:cNvPr>
            <p:cNvSpPr>
              <a:spLocks noChangeShapeType="1"/>
            </p:cNvSpPr>
            <p:nvPr/>
          </p:nvSpPr>
          <p:spPr bwMode="auto">
            <a:xfrm>
              <a:off x="1066" y="4110"/>
              <a:ext cx="182"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4799" name="Group 15">
            <a:extLst>
              <a:ext uri="{FF2B5EF4-FFF2-40B4-BE49-F238E27FC236}">
                <a16:creationId xmlns:a16="http://schemas.microsoft.com/office/drawing/2014/main" id="{AC6E7D34-9150-4A2E-AA8E-32C68220AC8B}"/>
              </a:ext>
            </a:extLst>
          </p:cNvPr>
          <p:cNvGrpSpPr>
            <a:grpSpLocks/>
          </p:cNvGrpSpPr>
          <p:nvPr/>
        </p:nvGrpSpPr>
        <p:grpSpPr bwMode="auto">
          <a:xfrm>
            <a:off x="4583113" y="5384800"/>
            <a:ext cx="288925" cy="0"/>
            <a:chOff x="1066" y="4110"/>
            <a:chExt cx="182" cy="0"/>
          </a:xfrm>
        </p:grpSpPr>
        <p:sp>
          <p:nvSpPr>
            <p:cNvPr id="98342" name="Line 16">
              <a:extLst>
                <a:ext uri="{FF2B5EF4-FFF2-40B4-BE49-F238E27FC236}">
                  <a16:creationId xmlns:a16="http://schemas.microsoft.com/office/drawing/2014/main" id="{1997153D-9261-4C90-8D61-3FD6F2F1E2AC}"/>
                </a:ext>
              </a:extLst>
            </p:cNvPr>
            <p:cNvSpPr>
              <a:spLocks noChangeShapeType="1"/>
            </p:cNvSpPr>
            <p:nvPr/>
          </p:nvSpPr>
          <p:spPr bwMode="auto">
            <a:xfrm>
              <a:off x="1066" y="4110"/>
              <a:ext cx="136" cy="0"/>
            </a:xfrm>
            <a:prstGeom prst="line">
              <a:avLst/>
            </a:prstGeom>
            <a:noFill/>
            <a:ln w="381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8343" name="Line 17">
              <a:extLst>
                <a:ext uri="{FF2B5EF4-FFF2-40B4-BE49-F238E27FC236}">
                  <a16:creationId xmlns:a16="http://schemas.microsoft.com/office/drawing/2014/main" id="{6FF2AD83-80BD-4921-84CA-209B17B9D73E}"/>
                </a:ext>
              </a:extLst>
            </p:cNvPr>
            <p:cNvSpPr>
              <a:spLocks noChangeShapeType="1"/>
            </p:cNvSpPr>
            <p:nvPr/>
          </p:nvSpPr>
          <p:spPr bwMode="auto">
            <a:xfrm>
              <a:off x="1066" y="4110"/>
              <a:ext cx="182"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4802" name="Group 18">
            <a:extLst>
              <a:ext uri="{FF2B5EF4-FFF2-40B4-BE49-F238E27FC236}">
                <a16:creationId xmlns:a16="http://schemas.microsoft.com/office/drawing/2014/main" id="{4E375BAE-4B3D-4173-ADC6-322ED5469D4F}"/>
              </a:ext>
            </a:extLst>
          </p:cNvPr>
          <p:cNvGrpSpPr>
            <a:grpSpLocks/>
          </p:cNvGrpSpPr>
          <p:nvPr/>
        </p:nvGrpSpPr>
        <p:grpSpPr bwMode="auto">
          <a:xfrm>
            <a:off x="5029200" y="5381625"/>
            <a:ext cx="288925" cy="84138"/>
            <a:chOff x="1066" y="4110"/>
            <a:chExt cx="182" cy="0"/>
          </a:xfrm>
        </p:grpSpPr>
        <p:sp>
          <p:nvSpPr>
            <p:cNvPr id="98340" name="Line 19">
              <a:extLst>
                <a:ext uri="{FF2B5EF4-FFF2-40B4-BE49-F238E27FC236}">
                  <a16:creationId xmlns:a16="http://schemas.microsoft.com/office/drawing/2014/main" id="{8D8DA07C-6FA6-4623-AB69-5DF246B07847}"/>
                </a:ext>
              </a:extLst>
            </p:cNvPr>
            <p:cNvSpPr>
              <a:spLocks noChangeShapeType="1"/>
            </p:cNvSpPr>
            <p:nvPr/>
          </p:nvSpPr>
          <p:spPr bwMode="auto">
            <a:xfrm>
              <a:off x="1066" y="4110"/>
              <a:ext cx="136" cy="0"/>
            </a:xfrm>
            <a:prstGeom prst="line">
              <a:avLst/>
            </a:prstGeom>
            <a:noFill/>
            <a:ln w="381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8341" name="Line 20">
              <a:extLst>
                <a:ext uri="{FF2B5EF4-FFF2-40B4-BE49-F238E27FC236}">
                  <a16:creationId xmlns:a16="http://schemas.microsoft.com/office/drawing/2014/main" id="{D16B4CB5-EF68-4E43-B34C-D85DB95912C9}"/>
                </a:ext>
              </a:extLst>
            </p:cNvPr>
            <p:cNvSpPr>
              <a:spLocks noChangeShapeType="1"/>
            </p:cNvSpPr>
            <p:nvPr/>
          </p:nvSpPr>
          <p:spPr bwMode="auto">
            <a:xfrm>
              <a:off x="1066" y="4110"/>
              <a:ext cx="182"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4805" name="Group 21">
            <a:extLst>
              <a:ext uri="{FF2B5EF4-FFF2-40B4-BE49-F238E27FC236}">
                <a16:creationId xmlns:a16="http://schemas.microsoft.com/office/drawing/2014/main" id="{439AE3F6-3AC1-4528-AF85-D86BF9592EFA}"/>
              </a:ext>
            </a:extLst>
          </p:cNvPr>
          <p:cNvGrpSpPr>
            <a:grpSpLocks/>
          </p:cNvGrpSpPr>
          <p:nvPr/>
        </p:nvGrpSpPr>
        <p:grpSpPr bwMode="auto">
          <a:xfrm>
            <a:off x="5467350" y="5381625"/>
            <a:ext cx="323850" cy="87313"/>
            <a:chOff x="1066" y="4110"/>
            <a:chExt cx="182" cy="0"/>
          </a:xfrm>
        </p:grpSpPr>
        <p:sp>
          <p:nvSpPr>
            <p:cNvPr id="98338" name="Line 22">
              <a:extLst>
                <a:ext uri="{FF2B5EF4-FFF2-40B4-BE49-F238E27FC236}">
                  <a16:creationId xmlns:a16="http://schemas.microsoft.com/office/drawing/2014/main" id="{1149778C-3E9D-4FF0-B092-489896B9BFBD}"/>
                </a:ext>
              </a:extLst>
            </p:cNvPr>
            <p:cNvSpPr>
              <a:spLocks noChangeShapeType="1"/>
            </p:cNvSpPr>
            <p:nvPr/>
          </p:nvSpPr>
          <p:spPr bwMode="auto">
            <a:xfrm>
              <a:off x="1066" y="4110"/>
              <a:ext cx="136" cy="0"/>
            </a:xfrm>
            <a:prstGeom prst="line">
              <a:avLst/>
            </a:prstGeom>
            <a:noFill/>
            <a:ln w="381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8339" name="Line 23">
              <a:extLst>
                <a:ext uri="{FF2B5EF4-FFF2-40B4-BE49-F238E27FC236}">
                  <a16:creationId xmlns:a16="http://schemas.microsoft.com/office/drawing/2014/main" id="{67D9D291-E692-49D2-9A7F-035185A6E528}"/>
                </a:ext>
              </a:extLst>
            </p:cNvPr>
            <p:cNvSpPr>
              <a:spLocks noChangeShapeType="1"/>
            </p:cNvSpPr>
            <p:nvPr/>
          </p:nvSpPr>
          <p:spPr bwMode="auto">
            <a:xfrm>
              <a:off x="1066" y="4110"/>
              <a:ext cx="182"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4808" name="Group 24">
            <a:extLst>
              <a:ext uri="{FF2B5EF4-FFF2-40B4-BE49-F238E27FC236}">
                <a16:creationId xmlns:a16="http://schemas.microsoft.com/office/drawing/2014/main" id="{CE5DB791-F092-486A-9249-CAF1667ED0F8}"/>
              </a:ext>
            </a:extLst>
          </p:cNvPr>
          <p:cNvGrpSpPr>
            <a:grpSpLocks/>
          </p:cNvGrpSpPr>
          <p:nvPr/>
        </p:nvGrpSpPr>
        <p:grpSpPr bwMode="auto">
          <a:xfrm>
            <a:off x="5918200" y="5381625"/>
            <a:ext cx="352425" cy="77788"/>
            <a:chOff x="1066" y="4110"/>
            <a:chExt cx="182" cy="0"/>
          </a:xfrm>
        </p:grpSpPr>
        <p:sp>
          <p:nvSpPr>
            <p:cNvPr id="98336" name="Line 25">
              <a:extLst>
                <a:ext uri="{FF2B5EF4-FFF2-40B4-BE49-F238E27FC236}">
                  <a16:creationId xmlns:a16="http://schemas.microsoft.com/office/drawing/2014/main" id="{D1C57C3D-DBA1-4250-ACBE-DE64C3B26889}"/>
                </a:ext>
              </a:extLst>
            </p:cNvPr>
            <p:cNvSpPr>
              <a:spLocks noChangeShapeType="1"/>
            </p:cNvSpPr>
            <p:nvPr/>
          </p:nvSpPr>
          <p:spPr bwMode="auto">
            <a:xfrm>
              <a:off x="1066" y="4110"/>
              <a:ext cx="136" cy="0"/>
            </a:xfrm>
            <a:prstGeom prst="line">
              <a:avLst/>
            </a:prstGeom>
            <a:noFill/>
            <a:ln w="381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8337" name="Line 26">
              <a:extLst>
                <a:ext uri="{FF2B5EF4-FFF2-40B4-BE49-F238E27FC236}">
                  <a16:creationId xmlns:a16="http://schemas.microsoft.com/office/drawing/2014/main" id="{4490A988-C2E5-4C08-86D9-D4791CB32821}"/>
                </a:ext>
              </a:extLst>
            </p:cNvPr>
            <p:cNvSpPr>
              <a:spLocks noChangeShapeType="1"/>
            </p:cNvSpPr>
            <p:nvPr/>
          </p:nvSpPr>
          <p:spPr bwMode="auto">
            <a:xfrm>
              <a:off x="1066" y="4110"/>
              <a:ext cx="182"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4811" name="Group 27">
            <a:extLst>
              <a:ext uri="{FF2B5EF4-FFF2-40B4-BE49-F238E27FC236}">
                <a16:creationId xmlns:a16="http://schemas.microsoft.com/office/drawing/2014/main" id="{47E4A907-E94A-44F3-9B67-7391DB3C40B4}"/>
              </a:ext>
            </a:extLst>
          </p:cNvPr>
          <p:cNvGrpSpPr>
            <a:grpSpLocks/>
          </p:cNvGrpSpPr>
          <p:nvPr/>
        </p:nvGrpSpPr>
        <p:grpSpPr bwMode="auto">
          <a:xfrm>
            <a:off x="6910388" y="5381625"/>
            <a:ext cx="395287" cy="73025"/>
            <a:chOff x="1066" y="4110"/>
            <a:chExt cx="182" cy="0"/>
          </a:xfrm>
        </p:grpSpPr>
        <p:sp>
          <p:nvSpPr>
            <p:cNvPr id="98334" name="Line 28">
              <a:extLst>
                <a:ext uri="{FF2B5EF4-FFF2-40B4-BE49-F238E27FC236}">
                  <a16:creationId xmlns:a16="http://schemas.microsoft.com/office/drawing/2014/main" id="{8628BFC9-AFFE-4565-B59A-83FA06F03D07}"/>
                </a:ext>
              </a:extLst>
            </p:cNvPr>
            <p:cNvSpPr>
              <a:spLocks noChangeShapeType="1"/>
            </p:cNvSpPr>
            <p:nvPr/>
          </p:nvSpPr>
          <p:spPr bwMode="auto">
            <a:xfrm>
              <a:off x="1066" y="4110"/>
              <a:ext cx="136" cy="0"/>
            </a:xfrm>
            <a:prstGeom prst="line">
              <a:avLst/>
            </a:prstGeom>
            <a:noFill/>
            <a:ln w="381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8335" name="Line 29">
              <a:extLst>
                <a:ext uri="{FF2B5EF4-FFF2-40B4-BE49-F238E27FC236}">
                  <a16:creationId xmlns:a16="http://schemas.microsoft.com/office/drawing/2014/main" id="{FC670BBD-DB37-4BA9-9B63-A4BB4F25B25A}"/>
                </a:ext>
              </a:extLst>
            </p:cNvPr>
            <p:cNvSpPr>
              <a:spLocks noChangeShapeType="1"/>
            </p:cNvSpPr>
            <p:nvPr/>
          </p:nvSpPr>
          <p:spPr bwMode="auto">
            <a:xfrm>
              <a:off x="1066" y="4110"/>
              <a:ext cx="182"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4814" name="Group 30">
            <a:extLst>
              <a:ext uri="{FF2B5EF4-FFF2-40B4-BE49-F238E27FC236}">
                <a16:creationId xmlns:a16="http://schemas.microsoft.com/office/drawing/2014/main" id="{3FDA9DBF-0E56-47C3-8F84-DC7B1F45E6E2}"/>
              </a:ext>
            </a:extLst>
          </p:cNvPr>
          <p:cNvGrpSpPr>
            <a:grpSpLocks/>
          </p:cNvGrpSpPr>
          <p:nvPr/>
        </p:nvGrpSpPr>
        <p:grpSpPr bwMode="auto">
          <a:xfrm>
            <a:off x="7483475" y="5381625"/>
            <a:ext cx="323850" cy="77788"/>
            <a:chOff x="1066" y="4110"/>
            <a:chExt cx="182" cy="0"/>
          </a:xfrm>
        </p:grpSpPr>
        <p:sp>
          <p:nvSpPr>
            <p:cNvPr id="98332" name="Line 31">
              <a:extLst>
                <a:ext uri="{FF2B5EF4-FFF2-40B4-BE49-F238E27FC236}">
                  <a16:creationId xmlns:a16="http://schemas.microsoft.com/office/drawing/2014/main" id="{CFB6CEBB-5909-47B1-B474-A683FF2C9FFD}"/>
                </a:ext>
              </a:extLst>
            </p:cNvPr>
            <p:cNvSpPr>
              <a:spLocks noChangeShapeType="1"/>
            </p:cNvSpPr>
            <p:nvPr/>
          </p:nvSpPr>
          <p:spPr bwMode="auto">
            <a:xfrm>
              <a:off x="1066" y="4110"/>
              <a:ext cx="136" cy="0"/>
            </a:xfrm>
            <a:prstGeom prst="line">
              <a:avLst/>
            </a:prstGeom>
            <a:noFill/>
            <a:ln w="381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8333" name="Line 32">
              <a:extLst>
                <a:ext uri="{FF2B5EF4-FFF2-40B4-BE49-F238E27FC236}">
                  <a16:creationId xmlns:a16="http://schemas.microsoft.com/office/drawing/2014/main" id="{7987AD67-9D7B-4F40-AB88-8DDF6CE74B4F}"/>
                </a:ext>
              </a:extLst>
            </p:cNvPr>
            <p:cNvSpPr>
              <a:spLocks noChangeShapeType="1"/>
            </p:cNvSpPr>
            <p:nvPr/>
          </p:nvSpPr>
          <p:spPr bwMode="auto">
            <a:xfrm>
              <a:off x="1066" y="4110"/>
              <a:ext cx="182"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74817" name="Line 33">
            <a:extLst>
              <a:ext uri="{FF2B5EF4-FFF2-40B4-BE49-F238E27FC236}">
                <a16:creationId xmlns:a16="http://schemas.microsoft.com/office/drawing/2014/main" id="{BC4555DA-7AFD-4BD2-93B1-D9160229FE7C}"/>
              </a:ext>
            </a:extLst>
          </p:cNvPr>
          <p:cNvSpPr>
            <a:spLocks noChangeShapeType="1"/>
          </p:cNvSpPr>
          <p:nvPr/>
        </p:nvSpPr>
        <p:spPr bwMode="auto">
          <a:xfrm flipV="1">
            <a:off x="4100513" y="5381625"/>
            <a:ext cx="342900" cy="3175"/>
          </a:xfrm>
          <a:prstGeom prst="line">
            <a:avLst/>
          </a:prstGeom>
          <a:noFill/>
          <a:ln w="38100">
            <a:solidFill>
              <a:srgbClr val="FF00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4818" name="Line 34">
            <a:extLst>
              <a:ext uri="{FF2B5EF4-FFF2-40B4-BE49-F238E27FC236}">
                <a16:creationId xmlns:a16="http://schemas.microsoft.com/office/drawing/2014/main" id="{4F33B059-DD5D-4590-B67A-2F740954B5EC}"/>
              </a:ext>
            </a:extLst>
          </p:cNvPr>
          <p:cNvSpPr>
            <a:spLocks noChangeShapeType="1"/>
          </p:cNvSpPr>
          <p:nvPr/>
        </p:nvSpPr>
        <p:spPr bwMode="auto">
          <a:xfrm>
            <a:off x="6442075" y="5381625"/>
            <a:ext cx="374650" cy="3175"/>
          </a:xfrm>
          <a:prstGeom prst="line">
            <a:avLst/>
          </a:prstGeom>
          <a:noFill/>
          <a:ln w="38100">
            <a:solidFill>
              <a:srgbClr val="FF00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4819" name="Freeform 35">
            <a:extLst>
              <a:ext uri="{FF2B5EF4-FFF2-40B4-BE49-F238E27FC236}">
                <a16:creationId xmlns:a16="http://schemas.microsoft.com/office/drawing/2014/main" id="{DB15FDAE-E0E1-4A43-9BDD-123F7EE5BE97}"/>
              </a:ext>
            </a:extLst>
          </p:cNvPr>
          <p:cNvSpPr>
            <a:spLocks/>
          </p:cNvSpPr>
          <p:nvPr/>
        </p:nvSpPr>
        <p:spPr bwMode="auto">
          <a:xfrm>
            <a:off x="5365750" y="4470400"/>
            <a:ext cx="2482850" cy="825500"/>
          </a:xfrm>
          <a:custGeom>
            <a:avLst/>
            <a:gdLst>
              <a:gd name="T0" fmla="*/ 2147483646 w 1564"/>
              <a:gd name="T1" fmla="*/ 2147483646 h 520"/>
              <a:gd name="T2" fmla="*/ 2147483646 w 1564"/>
              <a:gd name="T3" fmla="*/ 2147483646 h 520"/>
              <a:gd name="T4" fmla="*/ 2147483646 w 1564"/>
              <a:gd name="T5" fmla="*/ 2147483646 h 520"/>
              <a:gd name="T6" fmla="*/ 2147483646 w 1564"/>
              <a:gd name="T7" fmla="*/ 2147483646 h 520"/>
              <a:gd name="T8" fmla="*/ 2147483646 w 1564"/>
              <a:gd name="T9" fmla="*/ 2147483646 h 520"/>
              <a:gd name="T10" fmla="*/ 2147483646 w 1564"/>
              <a:gd name="T11" fmla="*/ 2147483646 h 520"/>
              <a:gd name="T12" fmla="*/ 2147483646 w 1564"/>
              <a:gd name="T13" fmla="*/ 2147483646 h 520"/>
              <a:gd name="T14" fmla="*/ 2147483646 w 1564"/>
              <a:gd name="T15" fmla="*/ 2147483646 h 520"/>
              <a:gd name="T16" fmla="*/ 2147483646 w 1564"/>
              <a:gd name="T17" fmla="*/ 2147483646 h 520"/>
              <a:gd name="T18" fmla="*/ 2147483646 w 1564"/>
              <a:gd name="T19" fmla="*/ 2147483646 h 520"/>
              <a:gd name="T20" fmla="*/ 2147483646 w 1564"/>
              <a:gd name="T21" fmla="*/ 2147483646 h 520"/>
              <a:gd name="T22" fmla="*/ 0 w 1564"/>
              <a:gd name="T23" fmla="*/ 0 h 5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64" h="520">
                <a:moveTo>
                  <a:pt x="1564" y="520"/>
                </a:moveTo>
                <a:cubicBezTo>
                  <a:pt x="1561" y="514"/>
                  <a:pt x="1553" y="501"/>
                  <a:pt x="1543" y="484"/>
                </a:cubicBezTo>
                <a:cubicBezTo>
                  <a:pt x="1533" y="467"/>
                  <a:pt x="1523" y="440"/>
                  <a:pt x="1504" y="418"/>
                </a:cubicBezTo>
                <a:cubicBezTo>
                  <a:pt x="1485" y="396"/>
                  <a:pt x="1463" y="375"/>
                  <a:pt x="1429" y="349"/>
                </a:cubicBezTo>
                <a:cubicBezTo>
                  <a:pt x="1395" y="323"/>
                  <a:pt x="1337" y="283"/>
                  <a:pt x="1297" y="259"/>
                </a:cubicBezTo>
                <a:cubicBezTo>
                  <a:pt x="1257" y="235"/>
                  <a:pt x="1240" y="229"/>
                  <a:pt x="1186" y="207"/>
                </a:cubicBezTo>
                <a:cubicBezTo>
                  <a:pt x="1132" y="185"/>
                  <a:pt x="1042" y="150"/>
                  <a:pt x="972" y="128"/>
                </a:cubicBezTo>
                <a:cubicBezTo>
                  <a:pt x="902" y="106"/>
                  <a:pt x="822" y="89"/>
                  <a:pt x="764" y="76"/>
                </a:cubicBezTo>
                <a:cubicBezTo>
                  <a:pt x="706" y="63"/>
                  <a:pt x="672" y="57"/>
                  <a:pt x="622" y="49"/>
                </a:cubicBezTo>
                <a:cubicBezTo>
                  <a:pt x="572" y="41"/>
                  <a:pt x="523" y="32"/>
                  <a:pt x="463" y="25"/>
                </a:cubicBezTo>
                <a:cubicBezTo>
                  <a:pt x="403" y="18"/>
                  <a:pt x="339" y="11"/>
                  <a:pt x="262" y="7"/>
                </a:cubicBezTo>
                <a:cubicBezTo>
                  <a:pt x="185" y="3"/>
                  <a:pt x="55" y="2"/>
                  <a:pt x="0" y="0"/>
                </a:cubicBezTo>
              </a:path>
            </a:pathLst>
          </a:custGeom>
          <a:noFill/>
          <a:ln w="44450" cmpd="sng">
            <a:solidFill>
              <a:srgbClr val="FF0066"/>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cxnSp>
        <p:nvCxnSpPr>
          <p:cNvPr id="98320" name="AutoShape 36">
            <a:extLst>
              <a:ext uri="{FF2B5EF4-FFF2-40B4-BE49-F238E27FC236}">
                <a16:creationId xmlns:a16="http://schemas.microsoft.com/office/drawing/2014/main" id="{D38F490E-09E7-459F-82AB-E8730D0B65CC}"/>
              </a:ext>
            </a:extLst>
          </p:cNvPr>
          <p:cNvCxnSpPr>
            <a:cxnSpLocks noChangeShapeType="1"/>
          </p:cNvCxnSpPr>
          <p:nvPr/>
        </p:nvCxnSpPr>
        <p:spPr bwMode="auto">
          <a:xfrm>
            <a:off x="6022975" y="2428875"/>
            <a:ext cx="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4821" name="Freeform 37">
            <a:extLst>
              <a:ext uri="{FF2B5EF4-FFF2-40B4-BE49-F238E27FC236}">
                <a16:creationId xmlns:a16="http://schemas.microsoft.com/office/drawing/2014/main" id="{DB56C015-9FBA-4606-8AD7-CA0B23933B09}"/>
              </a:ext>
            </a:extLst>
          </p:cNvPr>
          <p:cNvSpPr>
            <a:spLocks/>
          </p:cNvSpPr>
          <p:nvPr/>
        </p:nvSpPr>
        <p:spPr bwMode="auto">
          <a:xfrm>
            <a:off x="3122613" y="4476750"/>
            <a:ext cx="2325687" cy="827088"/>
          </a:xfrm>
          <a:custGeom>
            <a:avLst/>
            <a:gdLst>
              <a:gd name="T0" fmla="*/ 2147483646 w 1465"/>
              <a:gd name="T1" fmla="*/ 0 h 521"/>
              <a:gd name="T2" fmla="*/ 2147483646 w 1465"/>
              <a:gd name="T3" fmla="*/ 2147483646 h 521"/>
              <a:gd name="T4" fmla="*/ 2147483646 w 1465"/>
              <a:gd name="T5" fmla="*/ 2147483646 h 521"/>
              <a:gd name="T6" fmla="*/ 2147483646 w 1465"/>
              <a:gd name="T7" fmla="*/ 2147483646 h 521"/>
              <a:gd name="T8" fmla="*/ 2147483646 w 1465"/>
              <a:gd name="T9" fmla="*/ 2147483646 h 521"/>
              <a:gd name="T10" fmla="*/ 2147483646 w 1465"/>
              <a:gd name="T11" fmla="*/ 2147483646 h 521"/>
              <a:gd name="T12" fmla="*/ 2147483646 w 1465"/>
              <a:gd name="T13" fmla="*/ 2147483646 h 521"/>
              <a:gd name="T14" fmla="*/ 2147483646 w 1465"/>
              <a:gd name="T15" fmla="*/ 2147483646 h 521"/>
              <a:gd name="T16" fmla="*/ 2147483646 w 1465"/>
              <a:gd name="T17" fmla="*/ 2147483646 h 521"/>
              <a:gd name="T18" fmla="*/ 2147483646 w 1465"/>
              <a:gd name="T19" fmla="*/ 2147483646 h 521"/>
              <a:gd name="T20" fmla="*/ 0 w 1465"/>
              <a:gd name="T21" fmla="*/ 2147483646 h 5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5" h="521">
                <a:moveTo>
                  <a:pt x="1465" y="0"/>
                </a:moveTo>
                <a:cubicBezTo>
                  <a:pt x="1395" y="4"/>
                  <a:pt x="1154" y="16"/>
                  <a:pt x="1044" y="27"/>
                </a:cubicBezTo>
                <a:cubicBezTo>
                  <a:pt x="934" y="38"/>
                  <a:pt x="862" y="58"/>
                  <a:pt x="804" y="69"/>
                </a:cubicBezTo>
                <a:cubicBezTo>
                  <a:pt x="746" y="80"/>
                  <a:pt x="728" y="88"/>
                  <a:pt x="696" y="96"/>
                </a:cubicBezTo>
                <a:cubicBezTo>
                  <a:pt x="664" y="104"/>
                  <a:pt x="632" y="114"/>
                  <a:pt x="609" y="120"/>
                </a:cubicBezTo>
                <a:cubicBezTo>
                  <a:pt x="586" y="126"/>
                  <a:pt x="576" y="129"/>
                  <a:pt x="558" y="135"/>
                </a:cubicBezTo>
                <a:cubicBezTo>
                  <a:pt x="540" y="141"/>
                  <a:pt x="522" y="150"/>
                  <a:pt x="498" y="159"/>
                </a:cubicBezTo>
                <a:cubicBezTo>
                  <a:pt x="474" y="168"/>
                  <a:pt x="457" y="172"/>
                  <a:pt x="414" y="192"/>
                </a:cubicBezTo>
                <a:cubicBezTo>
                  <a:pt x="371" y="212"/>
                  <a:pt x="295" y="245"/>
                  <a:pt x="240" y="279"/>
                </a:cubicBezTo>
                <a:cubicBezTo>
                  <a:pt x="185" y="313"/>
                  <a:pt x="127" y="353"/>
                  <a:pt x="87" y="393"/>
                </a:cubicBezTo>
                <a:cubicBezTo>
                  <a:pt x="47" y="433"/>
                  <a:pt x="18" y="494"/>
                  <a:pt x="0" y="521"/>
                </a:cubicBezTo>
              </a:path>
            </a:pathLst>
          </a:custGeom>
          <a:noFill/>
          <a:ln w="44450" cmpd="sng">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374822" name="Picture 38" descr="小猫">
            <a:extLst>
              <a:ext uri="{FF2B5EF4-FFF2-40B4-BE49-F238E27FC236}">
                <a16:creationId xmlns:a16="http://schemas.microsoft.com/office/drawing/2014/main" id="{43D4014B-5E4E-4370-8F98-51AADF4AB0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1450" y="4941888"/>
            <a:ext cx="5762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4824" name="Picture 40" descr="Ellip073">
            <a:extLst>
              <a:ext uri="{FF2B5EF4-FFF2-40B4-BE49-F238E27FC236}">
                <a16:creationId xmlns:a16="http://schemas.microsoft.com/office/drawing/2014/main" id="{F981B650-3108-45C2-B984-FB97EAB13E3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72488" y="5929313"/>
            <a:ext cx="1008062"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4825" name="Text Box 41">
            <a:extLst>
              <a:ext uri="{FF2B5EF4-FFF2-40B4-BE49-F238E27FC236}">
                <a16:creationId xmlns:a16="http://schemas.microsoft.com/office/drawing/2014/main" id="{E4041A82-09A8-4207-B92E-BC732B801718}"/>
              </a:ext>
            </a:extLst>
          </p:cNvPr>
          <p:cNvSpPr txBox="1">
            <a:spLocks noChangeArrowheads="1"/>
          </p:cNvSpPr>
          <p:nvPr/>
        </p:nvSpPr>
        <p:spPr bwMode="auto">
          <a:xfrm>
            <a:off x="8567738" y="5900738"/>
            <a:ext cx="984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en-US" altLang="zh-CN" sz="1600" b="0">
                <a:solidFill>
                  <a:srgbClr val="CC0066"/>
                </a:solidFill>
                <a:latin typeface="Times New Roman" panose="02020603050405020304" pitchFamily="18" charset="0"/>
                <a:ea typeface="楷体" panose="02010609060101010101" pitchFamily="49" charset="-122"/>
              </a:rPr>
              <a:t>PLAY</a:t>
            </a:r>
          </a:p>
        </p:txBody>
      </p:sp>
      <p:graphicFrame>
        <p:nvGraphicFramePr>
          <p:cNvPr id="98325" name="Object 44">
            <a:extLst>
              <a:ext uri="{FF2B5EF4-FFF2-40B4-BE49-F238E27FC236}">
                <a16:creationId xmlns:a16="http://schemas.microsoft.com/office/drawing/2014/main" id="{391A8D25-700B-48EF-BDA0-3CBEF93B14FB}"/>
              </a:ext>
            </a:extLst>
          </p:cNvPr>
          <p:cNvGraphicFramePr>
            <a:graphicFrameLocks noChangeAspect="1"/>
          </p:cNvGraphicFramePr>
          <p:nvPr/>
        </p:nvGraphicFramePr>
        <p:xfrm>
          <a:off x="838200" y="3327400"/>
          <a:ext cx="1603375" cy="541338"/>
        </p:xfrm>
        <a:graphic>
          <a:graphicData uri="http://schemas.openxmlformats.org/presentationml/2006/ole">
            <mc:AlternateContent xmlns:mc="http://schemas.openxmlformats.org/markup-compatibility/2006">
              <mc:Choice xmlns:v="urn:schemas-microsoft-com:vml" Requires="v">
                <p:oleObj name="Microsoft 公式 3.0" r:id="rId7" imgW="787058" imgH="266584" progId="Equation.3">
                  <p:embed/>
                </p:oleObj>
              </mc:Choice>
              <mc:Fallback>
                <p:oleObj name="Microsoft 公式 3.0" r:id="rId7" imgW="787058" imgH="266584" progId="Equation.3">
                  <p:embed/>
                  <p:pic>
                    <p:nvPicPr>
                      <p:cNvPr id="0" name="Object 4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3327400"/>
                        <a:ext cx="1603375"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8326" name="Object 43">
            <a:extLst>
              <a:ext uri="{FF2B5EF4-FFF2-40B4-BE49-F238E27FC236}">
                <a16:creationId xmlns:a16="http://schemas.microsoft.com/office/drawing/2014/main" id="{2A667EE8-738D-4E84-8844-D4D07EAC1E61}"/>
              </a:ext>
            </a:extLst>
          </p:cNvPr>
          <p:cNvGraphicFramePr>
            <a:graphicFrameLocks noChangeAspect="1"/>
          </p:cNvGraphicFramePr>
          <p:nvPr/>
        </p:nvGraphicFramePr>
        <p:xfrm>
          <a:off x="4691063" y="3325813"/>
          <a:ext cx="2303462" cy="434975"/>
        </p:xfrm>
        <a:graphic>
          <a:graphicData uri="http://schemas.openxmlformats.org/presentationml/2006/ole">
            <mc:AlternateContent xmlns:mc="http://schemas.openxmlformats.org/markup-compatibility/2006">
              <mc:Choice xmlns:v="urn:schemas-microsoft-com:vml" Requires="v">
                <p:oleObj name="Microsoft 公式 3.0" r:id="rId9" imgW="1206500" imgH="228600" progId="Equation.3">
                  <p:embed/>
                </p:oleObj>
              </mc:Choice>
              <mc:Fallback>
                <p:oleObj name="Microsoft 公式 3.0" r:id="rId9" imgW="1206500" imgH="228600" progId="Equation.3">
                  <p:embed/>
                  <p:pic>
                    <p:nvPicPr>
                      <p:cNvPr id="0" name="Object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91063" y="3325813"/>
                        <a:ext cx="2303462"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8327" name="Rectangle 46">
            <a:extLst>
              <a:ext uri="{FF2B5EF4-FFF2-40B4-BE49-F238E27FC236}">
                <a16:creationId xmlns:a16="http://schemas.microsoft.com/office/drawing/2014/main" id="{90DDEBA3-4499-469A-8A31-42CA4B9FC37B}"/>
              </a:ext>
            </a:extLst>
          </p:cNvPr>
          <p:cNvSpPr>
            <a:spLocks noChangeArrowheads="1"/>
          </p:cNvSpPr>
          <p:nvPr/>
        </p:nvSpPr>
        <p:spPr bwMode="auto">
          <a:xfrm>
            <a:off x="2441575" y="3332163"/>
            <a:ext cx="22796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cs typeface="Times New Roman" panose="02020603050405020304" pitchFamily="18" charset="0"/>
              </a:rPr>
              <a:t>邻接到</a:t>
            </a:r>
            <a:r>
              <a:rPr lang="en-US" altLang="zh-CN" i="1">
                <a:latin typeface="Times New Roman" panose="02020603050405020304" pitchFamily="18" charset="0"/>
                <a:ea typeface="楷体" panose="02010609060101010101" pitchFamily="49" charset="-122"/>
                <a:cs typeface="Times New Roman" panose="02020603050405020304" pitchFamily="18" charset="0"/>
              </a:rPr>
              <a:t>v</a:t>
            </a:r>
            <a:r>
              <a:rPr lang="en-US" altLang="zh-CN" baseline="-30000">
                <a:latin typeface="Times New Roman" panose="02020603050405020304" pitchFamily="18" charset="0"/>
                <a:ea typeface="楷体" panose="02010609060101010101" pitchFamily="49" charset="-122"/>
                <a:cs typeface="Times New Roman" panose="02020603050405020304" pitchFamily="18" charset="0"/>
              </a:rPr>
              <a:t>0</a:t>
            </a:r>
            <a:r>
              <a:rPr lang="zh-CN" altLang="en-US">
                <a:latin typeface="Times New Roman" panose="02020603050405020304" pitchFamily="18" charset="0"/>
                <a:ea typeface="楷体" panose="02010609060101010101" pitchFamily="49" charset="-122"/>
                <a:cs typeface="Times New Roman" panose="02020603050405020304" pitchFamily="18" charset="0"/>
              </a:rPr>
              <a:t>，于是</a:t>
            </a:r>
          </a:p>
        </p:txBody>
      </p:sp>
      <p:sp>
        <p:nvSpPr>
          <p:cNvPr id="98328" name="Rectangle 47">
            <a:extLst>
              <a:ext uri="{FF2B5EF4-FFF2-40B4-BE49-F238E27FC236}">
                <a16:creationId xmlns:a16="http://schemas.microsoft.com/office/drawing/2014/main" id="{99212774-04F4-4CFB-9FDE-A6BD0A30FDE8}"/>
              </a:ext>
            </a:extLst>
          </p:cNvPr>
          <p:cNvSpPr>
            <a:spLocks noChangeArrowheads="1"/>
          </p:cNvSpPr>
          <p:nvPr/>
        </p:nvSpPr>
        <p:spPr bwMode="auto">
          <a:xfrm>
            <a:off x="1919288" y="5843588"/>
            <a:ext cx="8064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2286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情况二：</a:t>
            </a:r>
            <a:r>
              <a:rPr lang="en-US" altLang="zh-CN" baseline="30000">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baseline="30000">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rPr>
              <a:t>，只需注意</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en-US" altLang="zh-CN" baseline="30000">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v</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l</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a:t>
            </a:r>
            <a:r>
              <a:rPr lang="en-US" altLang="zh-CN" baseline="30000">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p>
        </p:txBody>
      </p:sp>
      <p:sp>
        <p:nvSpPr>
          <p:cNvPr id="98329" name="Rectangle 48">
            <a:extLst>
              <a:ext uri="{FF2B5EF4-FFF2-40B4-BE49-F238E27FC236}">
                <a16:creationId xmlns:a16="http://schemas.microsoft.com/office/drawing/2014/main" id="{B9F2270C-4DB1-4B1F-813B-0A30BD132C8F}"/>
              </a:ext>
            </a:extLst>
          </p:cNvPr>
          <p:cNvSpPr>
            <a:spLocks noChangeArrowheads="1"/>
          </p:cNvSpPr>
          <p:nvPr/>
        </p:nvSpPr>
        <p:spPr bwMode="auto">
          <a:xfrm>
            <a:off x="766763" y="981075"/>
            <a:ext cx="10729912"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spcBef>
                <a:spcPct val="0"/>
              </a:spcBef>
              <a:buClrTx/>
              <a:buFontTx/>
              <a:buNone/>
            </a:pPr>
            <a:r>
              <a:rPr lang="en-US" altLang="zh-CN">
                <a:latin typeface="Times New Roman" panose="02020603050405020304" pitchFamily="18" charset="0"/>
                <a:ea typeface="楷体" panose="02010609060101010101" pitchFamily="49" charset="-122"/>
              </a:rPr>
              <a:t>3</a:t>
            </a:r>
            <a:r>
              <a:rPr lang="zh-CN" altLang="en-US">
                <a:latin typeface="Times New Roman" panose="02020603050405020304" pitchFamily="18" charset="0"/>
                <a:ea typeface="楷体" panose="02010609060101010101" pitchFamily="49" charset="-122"/>
              </a:rPr>
              <a:t>．设</a:t>
            </a:r>
            <a:r>
              <a:rPr lang="en-US" altLang="zh-CN" i="1">
                <a:latin typeface="Times New Roman" panose="02020603050405020304" pitchFamily="18" charset="0"/>
                <a:ea typeface="楷体" panose="02010609060101010101" pitchFamily="49" charset="-122"/>
              </a:rPr>
              <a:t>D</a:t>
            </a:r>
            <a:r>
              <a:rPr lang="en-US" altLang="zh-CN">
                <a:latin typeface="Times New Roman" panose="02020603050405020304" pitchFamily="18" charset="0"/>
                <a:ea typeface="楷体" panose="02010609060101010101" pitchFamily="49" charset="-122"/>
              </a:rPr>
              <a:t>=&lt;</a:t>
            </a:r>
            <a:r>
              <a:rPr lang="en-US" altLang="zh-CN" i="1">
                <a:latin typeface="Times New Roman" panose="02020603050405020304" pitchFamily="18" charset="0"/>
                <a:ea typeface="楷体" panose="02010609060101010101" pitchFamily="49" charset="-122"/>
              </a:rPr>
              <a:t>V</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E</a:t>
            </a:r>
            <a:r>
              <a:rPr lang="en-US" altLang="zh-CN">
                <a:latin typeface="Times New Roman" panose="02020603050405020304" pitchFamily="18" charset="0"/>
                <a:ea typeface="楷体" panose="02010609060101010101" pitchFamily="49" charset="-122"/>
              </a:rPr>
              <a:t>&gt;</a:t>
            </a:r>
            <a:r>
              <a:rPr lang="zh-CN" altLang="en-US">
                <a:latin typeface="Times New Roman" panose="02020603050405020304" pitchFamily="18" charset="0"/>
                <a:ea typeface="楷体" panose="02010609060101010101" pitchFamily="49" charset="-122"/>
              </a:rPr>
              <a:t>为有向简单图，已知 </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a:latin typeface="Times New Roman" panose="02020603050405020304" pitchFamily="18" charset="0"/>
                <a:ea typeface="楷体" panose="02010609060101010101" pitchFamily="49" charset="-122"/>
              </a:rPr>
              <a:t> 2</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en-US" altLang="zh-CN">
                <a:latin typeface="Times New Roman" panose="02020603050405020304" pitchFamily="18" charset="0"/>
                <a:ea typeface="楷体" panose="02010609060101010101" pitchFamily="49" charset="-122"/>
                <a:sym typeface="Symbol" panose="05050102010706020507" pitchFamily="18" charset="2"/>
              </a:rPr>
              <a:t>)&gt;0</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en-US" altLang="zh-CN">
                <a:latin typeface="Times New Roman" panose="02020603050405020304" pitchFamily="18" charset="0"/>
                <a:ea typeface="楷体" panose="02010609060101010101" pitchFamily="49" charset="-122"/>
                <a:sym typeface="Symbol" panose="05050102010706020507" pitchFamily="18" charset="2"/>
              </a:rPr>
              <a:t>)&gt;0</a:t>
            </a:r>
            <a:r>
              <a:rPr lang="zh-CN" altLang="en-US">
                <a:latin typeface="Times New Roman" panose="02020603050405020304" pitchFamily="18" charset="0"/>
                <a:ea typeface="楷体" panose="02010609060101010101" pitchFamily="49" charset="-122"/>
                <a:sym typeface="Symbol" panose="05050102010706020507" pitchFamily="18" charset="2"/>
              </a:rPr>
              <a:t>，证明</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zh-CN" altLang="en-US">
                <a:latin typeface="Times New Roman" panose="02020603050405020304" pitchFamily="18" charset="0"/>
                <a:ea typeface="楷体" panose="02010609060101010101" pitchFamily="49" charset="-122"/>
                <a:sym typeface="Symbol" panose="05050102010706020507" pitchFamily="18" charset="2"/>
              </a:rPr>
              <a:t>中存在长度 </a:t>
            </a:r>
            <a:r>
              <a:rPr lang="zh-CN" altLang="en-US">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rPr>
              <a:t>max{</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}+1</a:t>
            </a:r>
            <a:r>
              <a:rPr lang="zh-CN" altLang="en-US">
                <a:latin typeface="Times New Roman" panose="02020603050405020304" pitchFamily="18" charset="0"/>
                <a:ea typeface="楷体" panose="02010609060101010101" pitchFamily="49" charset="-122"/>
                <a:sym typeface="Symbol" panose="05050102010706020507" pitchFamily="18" charset="2"/>
              </a:rPr>
              <a:t>的圈</a:t>
            </a:r>
            <a:r>
              <a:rPr lang="en-US" altLang="zh-CN">
                <a:latin typeface="Times New Roman" panose="02020603050405020304" pitchFamily="18" charset="0"/>
                <a:ea typeface="楷体" panose="02010609060101010101" pitchFamily="49" charset="-122"/>
                <a:sym typeface="Symbol" panose="05050102010706020507" pitchFamily="18" charset="2"/>
              </a:rPr>
              <a:t>.</a:t>
            </a:r>
            <a:endParaRPr lang="en-US" altLang="zh-CN" baseline="3000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endParaRPr>
          </a:p>
        </p:txBody>
      </p:sp>
      <p:sp>
        <p:nvSpPr>
          <p:cNvPr id="98330" name="Rectangle 50">
            <a:extLst>
              <a:ext uri="{FF2B5EF4-FFF2-40B4-BE49-F238E27FC236}">
                <a16:creationId xmlns:a16="http://schemas.microsoft.com/office/drawing/2014/main" id="{91E5EB82-2308-4475-A449-D3BBC560F60D}"/>
              </a:ext>
            </a:extLst>
          </p:cNvPr>
          <p:cNvSpPr>
            <a:spLocks noChangeArrowheads="1"/>
          </p:cNvSpPr>
          <p:nvPr/>
        </p:nvSpPr>
        <p:spPr bwMode="auto">
          <a:xfrm>
            <a:off x="1919288" y="3763963"/>
            <a:ext cx="3762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rPr>
              <a:t>为</a:t>
            </a:r>
            <a:r>
              <a:rPr lang="en-US" altLang="zh-CN" i="1">
                <a:latin typeface="Times New Roman" panose="02020603050405020304" pitchFamily="18" charset="0"/>
                <a:ea typeface="楷体" panose="02010609060101010101" pitchFamily="49" charset="-122"/>
              </a:rPr>
              <a:t>D</a:t>
            </a:r>
            <a:r>
              <a:rPr lang="zh-CN" altLang="en-US">
                <a:latin typeface="Times New Roman" panose="02020603050405020304" pitchFamily="18" charset="0"/>
                <a:ea typeface="楷体" panose="02010609060101010101" pitchFamily="49" charset="-122"/>
              </a:rPr>
              <a:t>中长度 </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zh-CN" altLang="en-US" baseline="30000">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+1</a:t>
            </a:r>
            <a:r>
              <a:rPr lang="zh-CN" altLang="en-US">
                <a:latin typeface="Times New Roman" panose="02020603050405020304" pitchFamily="18" charset="0"/>
                <a:ea typeface="楷体" panose="02010609060101010101" pitchFamily="49" charset="-122"/>
                <a:sym typeface="Symbol" panose="05050102010706020507" pitchFamily="18" charset="2"/>
              </a:rPr>
              <a:t>的有向圈</a:t>
            </a:r>
          </a:p>
        </p:txBody>
      </p:sp>
      <p:sp>
        <p:nvSpPr>
          <p:cNvPr id="98331" name="Rectangle 52">
            <a:extLst>
              <a:ext uri="{FF2B5EF4-FFF2-40B4-BE49-F238E27FC236}">
                <a16:creationId xmlns:a16="http://schemas.microsoft.com/office/drawing/2014/main" id="{06A137A2-C124-4DD6-8C03-5DBDDF8E1024}"/>
              </a:ext>
            </a:extLst>
          </p:cNvPr>
          <p:cNvSpPr>
            <a:spLocks noChangeArrowheads="1"/>
          </p:cNvSpPr>
          <p:nvPr/>
        </p:nvSpPr>
        <p:spPr bwMode="auto">
          <a:xfrm>
            <a:off x="3503613"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练习</a:t>
            </a:r>
            <a:r>
              <a:rPr lang="en-US" altLang="zh-CN" sz="3200" b="0">
                <a:solidFill>
                  <a:schemeClr val="tx2"/>
                </a:solidFill>
                <a:latin typeface="Times New Roman" panose="02020603050405020304" pitchFamily="18" charset="0"/>
                <a:ea typeface="楷体" panose="02010609060101010101" pitchFamily="49" charset="-122"/>
              </a:rPr>
              <a:t>3</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repeatCount="indefinite" nodeType="afterEffect">
                                  <p:stCondLst>
                                    <p:cond delay="0"/>
                                  </p:stCondLst>
                                  <p:childTnLst>
                                    <p:set>
                                      <p:cBhvr>
                                        <p:cTn id="6" dur="1" fill="hold">
                                          <p:stCondLst>
                                            <p:cond delay="0"/>
                                          </p:stCondLst>
                                        </p:cTn>
                                        <p:tgtEl>
                                          <p:spTgt spid="374824"/>
                                        </p:tgtEl>
                                        <p:attrNameLst>
                                          <p:attrName>style.visibility</p:attrName>
                                        </p:attrNameLst>
                                      </p:cBhvr>
                                      <p:to>
                                        <p:strVal val="visible"/>
                                      </p:to>
                                    </p:set>
                                    <p:anim calcmode="lin" valueType="num">
                                      <p:cBhvr>
                                        <p:cTn id="7" dur="3000" fill="hold"/>
                                        <p:tgtEl>
                                          <p:spTgt spid="374824"/>
                                        </p:tgtEl>
                                        <p:attrNameLst>
                                          <p:attrName>ppt_w</p:attrName>
                                        </p:attrNameLst>
                                      </p:cBhvr>
                                      <p:tavLst>
                                        <p:tav tm="0" fmla="#ppt_w*sin(2.5*pi*$)">
                                          <p:val>
                                            <p:fltVal val="0"/>
                                          </p:val>
                                        </p:tav>
                                        <p:tav tm="100000">
                                          <p:val>
                                            <p:fltVal val="1"/>
                                          </p:val>
                                        </p:tav>
                                      </p:tavLst>
                                    </p:anim>
                                    <p:anim calcmode="lin" valueType="num">
                                      <p:cBhvr>
                                        <p:cTn id="8" dur="3000" fill="hold"/>
                                        <p:tgtEl>
                                          <p:spTgt spid="374824"/>
                                        </p:tgtEl>
                                        <p:attrNameLst>
                                          <p:attrName>ppt_h</p:attrName>
                                        </p:attrNameLst>
                                      </p:cBhvr>
                                      <p:tavLst>
                                        <p:tav tm="0">
                                          <p:val>
                                            <p:strVal val="#ppt_h"/>
                                          </p:val>
                                        </p:tav>
                                        <p:tav tm="100000">
                                          <p:val>
                                            <p:strVal val="#ppt_h"/>
                                          </p:val>
                                        </p:tav>
                                      </p:tavLst>
                                    </p:anim>
                                  </p:childTnLst>
                                </p:cTn>
                              </p:par>
                              <p:par>
                                <p:cTn id="9" presetID="31" presetClass="entr" presetSubtype="0" fill="hold" grpId="1" nodeType="withEffect">
                                  <p:stCondLst>
                                    <p:cond delay="0"/>
                                  </p:stCondLst>
                                  <p:iterate type="lt">
                                    <p:tmPct val="5000"/>
                                  </p:iterate>
                                  <p:childTnLst>
                                    <p:set>
                                      <p:cBhvr>
                                        <p:cTn id="10" dur="1" fill="hold">
                                          <p:stCondLst>
                                            <p:cond delay="0"/>
                                          </p:stCondLst>
                                        </p:cTn>
                                        <p:tgtEl>
                                          <p:spTgt spid="374825"/>
                                        </p:tgtEl>
                                        <p:attrNameLst>
                                          <p:attrName>style.visibility</p:attrName>
                                        </p:attrNameLst>
                                      </p:cBhvr>
                                      <p:to>
                                        <p:strVal val="visible"/>
                                      </p:to>
                                    </p:set>
                                    <p:anim calcmode="lin" valueType="num">
                                      <p:cBhvr>
                                        <p:cTn id="11" dur="1000" fill="hold"/>
                                        <p:tgtEl>
                                          <p:spTgt spid="374825"/>
                                        </p:tgtEl>
                                        <p:attrNameLst>
                                          <p:attrName>ppt_w</p:attrName>
                                        </p:attrNameLst>
                                      </p:cBhvr>
                                      <p:tavLst>
                                        <p:tav tm="0">
                                          <p:val>
                                            <p:fltVal val="0"/>
                                          </p:val>
                                        </p:tav>
                                        <p:tav tm="100000">
                                          <p:val>
                                            <p:strVal val="#ppt_w"/>
                                          </p:val>
                                        </p:tav>
                                      </p:tavLst>
                                    </p:anim>
                                    <p:anim calcmode="lin" valueType="num">
                                      <p:cBhvr>
                                        <p:cTn id="12" dur="1000" fill="hold"/>
                                        <p:tgtEl>
                                          <p:spTgt spid="374825"/>
                                        </p:tgtEl>
                                        <p:attrNameLst>
                                          <p:attrName>ppt_h</p:attrName>
                                        </p:attrNameLst>
                                      </p:cBhvr>
                                      <p:tavLst>
                                        <p:tav tm="0">
                                          <p:val>
                                            <p:fltVal val="0"/>
                                          </p:val>
                                        </p:tav>
                                        <p:tav tm="100000">
                                          <p:val>
                                            <p:strVal val="#ppt_h"/>
                                          </p:val>
                                        </p:tav>
                                      </p:tavLst>
                                    </p:anim>
                                    <p:anim calcmode="lin" valueType="num">
                                      <p:cBhvr>
                                        <p:cTn id="13" dur="1000" fill="hold"/>
                                        <p:tgtEl>
                                          <p:spTgt spid="374825"/>
                                        </p:tgtEl>
                                        <p:attrNameLst>
                                          <p:attrName>style.rotation</p:attrName>
                                        </p:attrNameLst>
                                      </p:cBhvr>
                                      <p:tavLst>
                                        <p:tav tm="0">
                                          <p:val>
                                            <p:fltVal val="90"/>
                                          </p:val>
                                        </p:tav>
                                        <p:tav tm="100000">
                                          <p:val>
                                            <p:fltVal val="0"/>
                                          </p:val>
                                        </p:tav>
                                      </p:tavLst>
                                    </p:anim>
                                    <p:animEffect transition="in" filter="fade">
                                      <p:cBhvr>
                                        <p:cTn id="14" dur="1000"/>
                                        <p:tgtEl>
                                          <p:spTgt spid="374825"/>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xit" presetSubtype="0" fill="hold" grpId="0" nodeType="clickEffect">
                                  <p:stCondLst>
                                    <p:cond delay="0"/>
                                  </p:stCondLst>
                                  <p:iterate type="lt">
                                    <p:tmPct val="0"/>
                                  </p:iterate>
                                  <p:childTnLst>
                                    <p:animEffect transition="out" filter="dissolve">
                                      <p:cBhvr>
                                        <p:cTn id="18" dur="500"/>
                                        <p:tgtEl>
                                          <p:spTgt spid="374825"/>
                                        </p:tgtEl>
                                      </p:cBhvr>
                                    </p:animEffect>
                                    <p:set>
                                      <p:cBhvr>
                                        <p:cTn id="19" dur="1" fill="hold">
                                          <p:stCondLst>
                                            <p:cond delay="499"/>
                                          </p:stCondLst>
                                        </p:cTn>
                                        <p:tgtEl>
                                          <p:spTgt spid="37482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374824"/>
                                        </p:tgtEl>
                                      </p:cBhvr>
                                    </p:animEffect>
                                    <p:set>
                                      <p:cBhvr>
                                        <p:cTn id="22" dur="1" fill="hold">
                                          <p:stCondLst>
                                            <p:cond delay="499"/>
                                          </p:stCondLst>
                                        </p:cTn>
                                        <p:tgtEl>
                                          <p:spTgt spid="374824"/>
                                        </p:tgtEl>
                                        <p:attrNameLst>
                                          <p:attrName>style.visibility</p:attrName>
                                        </p:attrNameLst>
                                      </p:cBhvr>
                                      <p:to>
                                        <p:strVal val="hidden"/>
                                      </p:to>
                                    </p:set>
                                  </p:childTnLst>
                                </p:cTn>
                              </p:par>
                            </p:childTnLst>
                          </p:cTn>
                        </p:par>
                        <p:par>
                          <p:cTn id="23" fill="hold" nodeType="afterGroup">
                            <p:stCondLst>
                              <p:cond delay="500"/>
                            </p:stCondLst>
                            <p:childTnLst>
                              <p:par>
                                <p:cTn id="24" presetID="9" presetClass="entr" presetSubtype="0" fill="hold" nodeType="afterEffect">
                                  <p:stCondLst>
                                    <p:cond delay="500"/>
                                  </p:stCondLst>
                                  <p:childTnLst>
                                    <p:set>
                                      <p:cBhvr>
                                        <p:cTn id="25" dur="1" fill="hold">
                                          <p:stCondLst>
                                            <p:cond delay="0"/>
                                          </p:stCondLst>
                                        </p:cTn>
                                        <p:tgtEl>
                                          <p:spTgt spid="374822"/>
                                        </p:tgtEl>
                                        <p:attrNameLst>
                                          <p:attrName>style.visibility</p:attrName>
                                        </p:attrNameLst>
                                      </p:cBhvr>
                                      <p:to>
                                        <p:strVal val="visible"/>
                                      </p:to>
                                    </p:set>
                                    <p:animEffect transition="in" filter="dissolve">
                                      <p:cBhvr>
                                        <p:cTn id="26" dur="500"/>
                                        <p:tgtEl>
                                          <p:spTgt spid="374822"/>
                                        </p:tgtEl>
                                      </p:cBhvr>
                                    </p:animEffect>
                                  </p:childTnLst>
                                  <p:subTnLst>
                                    <p:audio>
                                      <p:cMediaNode>
                                        <p:cTn display="0" masterRel="sameClick">
                                          <p:stCondLst>
                                            <p:cond evt="begin" delay="0">
                                              <p:tn val="24"/>
                                            </p:cond>
                                          </p:stCondLst>
                                          <p:endCondLst>
                                            <p:cond evt="onStopAudio" delay="0">
                                              <p:tgtEl>
                                                <p:sldTgt/>
                                              </p:tgtEl>
                                            </p:cond>
                                          </p:endCondLst>
                                        </p:cTn>
                                        <p:tgtEl>
                                          <p:sndTgt r:embed="rId3" name="py3.wav"/>
                                        </p:tgtEl>
                                      </p:cMediaNode>
                                    </p:audio>
                                  </p:subTnLst>
                                </p:cTn>
                              </p:par>
                            </p:childTnLst>
                          </p:cTn>
                        </p:par>
                        <p:par>
                          <p:cTn id="27" fill="hold" nodeType="afterGroup">
                            <p:stCondLst>
                              <p:cond delay="1500"/>
                            </p:stCondLst>
                            <p:childTnLst>
                              <p:par>
                                <p:cTn id="28" presetID="0" presetClass="path" presetSubtype="0" accel="50000" decel="50000" fill="hold" nodeType="afterEffect">
                                  <p:stCondLst>
                                    <p:cond delay="0"/>
                                  </p:stCondLst>
                                  <p:childTnLst>
                                    <p:animMotion origin="layout" path="M -0.00781 -2.22222E-6 L 0.05521 0.00023 " pathEditMode="relative" rAng="0" ptsTypes="AA">
                                      <p:cBhvr>
                                        <p:cTn id="29" dur="1000" fill="hold"/>
                                        <p:tgtEl>
                                          <p:spTgt spid="374822"/>
                                        </p:tgtEl>
                                        <p:attrNameLst>
                                          <p:attrName>ppt_x</p:attrName>
                                          <p:attrName>ppt_y</p:attrName>
                                        </p:attrNameLst>
                                      </p:cBhvr>
                                      <p:rCtr x="3142" y="0"/>
                                    </p:animMotion>
                                  </p:childTnLst>
                                </p:cTn>
                              </p:par>
                            </p:childTnLst>
                          </p:cTn>
                        </p:par>
                        <p:par>
                          <p:cTn id="30" fill="hold" nodeType="afterGroup">
                            <p:stCondLst>
                              <p:cond delay="2500"/>
                            </p:stCondLst>
                            <p:childTnLst>
                              <p:par>
                                <p:cTn id="31" presetID="22" presetClass="entr" presetSubtype="8" fill="hold" nodeType="afterEffect">
                                  <p:stCondLst>
                                    <p:cond delay="0"/>
                                  </p:stCondLst>
                                  <p:childTnLst>
                                    <p:set>
                                      <p:cBhvr>
                                        <p:cTn id="32" dur="1" fill="hold">
                                          <p:stCondLst>
                                            <p:cond delay="0"/>
                                          </p:stCondLst>
                                        </p:cTn>
                                        <p:tgtEl>
                                          <p:spTgt spid="374793"/>
                                        </p:tgtEl>
                                        <p:attrNameLst>
                                          <p:attrName>style.visibility</p:attrName>
                                        </p:attrNameLst>
                                      </p:cBhvr>
                                      <p:to>
                                        <p:strVal val="visible"/>
                                      </p:to>
                                    </p:set>
                                    <p:animEffect transition="in" filter="wipe(left)">
                                      <p:cBhvr>
                                        <p:cTn id="33" dur="500"/>
                                        <p:tgtEl>
                                          <p:spTgt spid="374793"/>
                                        </p:tgtEl>
                                      </p:cBhvr>
                                    </p:animEffect>
                                  </p:childTnLst>
                                </p:cTn>
                              </p:par>
                            </p:childTnLst>
                          </p:cTn>
                        </p:par>
                        <p:par>
                          <p:cTn id="34" fill="hold" nodeType="afterGroup">
                            <p:stCondLst>
                              <p:cond delay="3000"/>
                            </p:stCondLst>
                            <p:childTnLst>
                              <p:par>
                                <p:cTn id="35" presetID="0" presetClass="path" presetSubtype="0" accel="50000" decel="50000" fill="hold" nodeType="afterEffect">
                                  <p:stCondLst>
                                    <p:cond delay="0"/>
                                  </p:stCondLst>
                                  <p:childTnLst>
                                    <p:animMotion origin="layout" path="M 0.05521 0.00023 L 0.11823 0.00023 " pathEditMode="relative" rAng="0" ptsTypes="AA">
                                      <p:cBhvr>
                                        <p:cTn id="36" dur="1000" fill="hold"/>
                                        <p:tgtEl>
                                          <p:spTgt spid="374822"/>
                                        </p:tgtEl>
                                        <p:attrNameLst>
                                          <p:attrName>ppt_x</p:attrName>
                                          <p:attrName>ppt_y</p:attrName>
                                        </p:attrNameLst>
                                      </p:cBhvr>
                                      <p:rCtr x="3142" y="0"/>
                                    </p:animMotion>
                                  </p:childTnLst>
                                </p:cTn>
                              </p:par>
                            </p:childTnLst>
                          </p:cTn>
                        </p:par>
                        <p:par>
                          <p:cTn id="37" fill="hold" nodeType="afterGroup">
                            <p:stCondLst>
                              <p:cond delay="4000"/>
                            </p:stCondLst>
                            <p:childTnLst>
                              <p:par>
                                <p:cTn id="38" presetID="22" presetClass="entr" presetSubtype="8" fill="hold" nodeType="afterEffect">
                                  <p:stCondLst>
                                    <p:cond delay="0"/>
                                  </p:stCondLst>
                                  <p:childTnLst>
                                    <p:set>
                                      <p:cBhvr>
                                        <p:cTn id="39" dur="1" fill="hold">
                                          <p:stCondLst>
                                            <p:cond delay="0"/>
                                          </p:stCondLst>
                                        </p:cTn>
                                        <p:tgtEl>
                                          <p:spTgt spid="374796"/>
                                        </p:tgtEl>
                                        <p:attrNameLst>
                                          <p:attrName>style.visibility</p:attrName>
                                        </p:attrNameLst>
                                      </p:cBhvr>
                                      <p:to>
                                        <p:strVal val="visible"/>
                                      </p:to>
                                    </p:set>
                                    <p:animEffect transition="in" filter="wipe(left)">
                                      <p:cBhvr>
                                        <p:cTn id="40" dur="500"/>
                                        <p:tgtEl>
                                          <p:spTgt spid="374796"/>
                                        </p:tgtEl>
                                      </p:cBhvr>
                                    </p:animEffect>
                                  </p:childTnLst>
                                </p:cTn>
                              </p:par>
                            </p:childTnLst>
                          </p:cTn>
                        </p:par>
                        <p:par>
                          <p:cTn id="41" fill="hold" nodeType="afterGroup">
                            <p:stCondLst>
                              <p:cond delay="4500"/>
                            </p:stCondLst>
                            <p:childTnLst>
                              <p:par>
                                <p:cTn id="42" presetID="0" presetClass="path" presetSubtype="0" accel="50000" decel="50000" fill="hold" nodeType="afterEffect">
                                  <p:stCondLst>
                                    <p:cond delay="0"/>
                                  </p:stCondLst>
                                  <p:childTnLst>
                                    <p:animMotion origin="layout" path="M 0.11823 0.00023 L 0.17327 0.00023 " pathEditMode="relative" rAng="0" ptsTypes="AA">
                                      <p:cBhvr>
                                        <p:cTn id="43" dur="1000" fill="hold"/>
                                        <p:tgtEl>
                                          <p:spTgt spid="374822"/>
                                        </p:tgtEl>
                                        <p:attrNameLst>
                                          <p:attrName>ppt_x</p:attrName>
                                          <p:attrName>ppt_y</p:attrName>
                                        </p:attrNameLst>
                                      </p:cBhvr>
                                      <p:rCtr x="2743" y="0"/>
                                    </p:animMotion>
                                  </p:childTnLst>
                                </p:cTn>
                              </p:par>
                            </p:childTnLst>
                          </p:cTn>
                        </p:par>
                        <p:par>
                          <p:cTn id="44" fill="hold" nodeType="afterGroup">
                            <p:stCondLst>
                              <p:cond delay="5500"/>
                            </p:stCondLst>
                            <p:childTnLst>
                              <p:par>
                                <p:cTn id="45" presetID="22" presetClass="entr" presetSubtype="8" fill="hold" nodeType="afterEffect">
                                  <p:stCondLst>
                                    <p:cond delay="0"/>
                                  </p:stCondLst>
                                  <p:childTnLst>
                                    <p:set>
                                      <p:cBhvr>
                                        <p:cTn id="46" dur="1" fill="hold">
                                          <p:stCondLst>
                                            <p:cond delay="0"/>
                                          </p:stCondLst>
                                        </p:cTn>
                                        <p:tgtEl>
                                          <p:spTgt spid="374817"/>
                                        </p:tgtEl>
                                        <p:attrNameLst>
                                          <p:attrName>style.visibility</p:attrName>
                                        </p:attrNameLst>
                                      </p:cBhvr>
                                      <p:to>
                                        <p:strVal val="visible"/>
                                      </p:to>
                                    </p:set>
                                    <p:animEffect transition="in" filter="wipe(left)">
                                      <p:cBhvr>
                                        <p:cTn id="47" dur="500"/>
                                        <p:tgtEl>
                                          <p:spTgt spid="374817"/>
                                        </p:tgtEl>
                                      </p:cBhvr>
                                    </p:animEffect>
                                  </p:childTnLst>
                                </p:cTn>
                              </p:par>
                            </p:childTnLst>
                          </p:cTn>
                        </p:par>
                        <p:par>
                          <p:cTn id="48" fill="hold" nodeType="afterGroup">
                            <p:stCondLst>
                              <p:cond delay="6000"/>
                            </p:stCondLst>
                            <p:childTnLst>
                              <p:par>
                                <p:cTn id="49" presetID="0" presetClass="path" presetSubtype="0" accel="50000" decel="50000" fill="hold" nodeType="afterEffect">
                                  <p:stCondLst>
                                    <p:cond delay="0"/>
                                  </p:stCondLst>
                                  <p:childTnLst>
                                    <p:animMotion origin="layout" path="M 0.17327 0.00024 L 0.22049 0.00024 " pathEditMode="relative" ptsTypes="AA">
                                      <p:cBhvr>
                                        <p:cTn id="50" dur="1000" fill="hold"/>
                                        <p:tgtEl>
                                          <p:spTgt spid="374822"/>
                                        </p:tgtEl>
                                        <p:attrNameLst>
                                          <p:attrName>ppt_x</p:attrName>
                                          <p:attrName>ppt_y</p:attrName>
                                        </p:attrNameLst>
                                      </p:cBhvr>
                                    </p:animMotion>
                                  </p:childTnLst>
                                </p:cTn>
                              </p:par>
                            </p:childTnLst>
                          </p:cTn>
                        </p:par>
                        <p:par>
                          <p:cTn id="51" fill="hold" nodeType="afterGroup">
                            <p:stCondLst>
                              <p:cond delay="7000"/>
                            </p:stCondLst>
                            <p:childTnLst>
                              <p:par>
                                <p:cTn id="52" presetID="22" presetClass="entr" presetSubtype="8" fill="hold" nodeType="afterEffect">
                                  <p:stCondLst>
                                    <p:cond delay="0"/>
                                  </p:stCondLst>
                                  <p:childTnLst>
                                    <p:set>
                                      <p:cBhvr>
                                        <p:cTn id="53" dur="1" fill="hold">
                                          <p:stCondLst>
                                            <p:cond delay="0"/>
                                          </p:stCondLst>
                                        </p:cTn>
                                        <p:tgtEl>
                                          <p:spTgt spid="374799"/>
                                        </p:tgtEl>
                                        <p:attrNameLst>
                                          <p:attrName>style.visibility</p:attrName>
                                        </p:attrNameLst>
                                      </p:cBhvr>
                                      <p:to>
                                        <p:strVal val="visible"/>
                                      </p:to>
                                    </p:set>
                                    <p:animEffect transition="in" filter="wipe(left)">
                                      <p:cBhvr>
                                        <p:cTn id="54" dur="500"/>
                                        <p:tgtEl>
                                          <p:spTgt spid="374799"/>
                                        </p:tgtEl>
                                      </p:cBhvr>
                                    </p:animEffect>
                                  </p:childTnLst>
                                </p:cTn>
                              </p:par>
                            </p:childTnLst>
                          </p:cTn>
                        </p:par>
                        <p:par>
                          <p:cTn id="55" fill="hold" nodeType="afterGroup">
                            <p:stCondLst>
                              <p:cond delay="7500"/>
                            </p:stCondLst>
                            <p:childTnLst>
                              <p:par>
                                <p:cTn id="56" presetID="0" presetClass="path" presetSubtype="0" accel="50000" decel="50000" fill="hold" nodeType="afterEffect">
                                  <p:stCondLst>
                                    <p:cond delay="0"/>
                                  </p:stCondLst>
                                  <p:childTnLst>
                                    <p:animMotion origin="layout" path="M 0.22049 0.00024 L 0.2757 0.00024 " pathEditMode="relative" ptsTypes="AA">
                                      <p:cBhvr>
                                        <p:cTn id="57" dur="1000" fill="hold"/>
                                        <p:tgtEl>
                                          <p:spTgt spid="374822"/>
                                        </p:tgtEl>
                                        <p:attrNameLst>
                                          <p:attrName>ppt_x</p:attrName>
                                          <p:attrName>ppt_y</p:attrName>
                                        </p:attrNameLst>
                                      </p:cBhvr>
                                    </p:animMotion>
                                  </p:childTnLst>
                                </p:cTn>
                              </p:par>
                            </p:childTnLst>
                          </p:cTn>
                        </p:par>
                        <p:par>
                          <p:cTn id="58" fill="hold" nodeType="afterGroup">
                            <p:stCondLst>
                              <p:cond delay="8500"/>
                            </p:stCondLst>
                            <p:childTnLst>
                              <p:par>
                                <p:cTn id="59" presetID="22" presetClass="entr" presetSubtype="8" fill="hold" nodeType="afterEffect">
                                  <p:stCondLst>
                                    <p:cond delay="0"/>
                                  </p:stCondLst>
                                  <p:childTnLst>
                                    <p:set>
                                      <p:cBhvr>
                                        <p:cTn id="60" dur="1" fill="hold">
                                          <p:stCondLst>
                                            <p:cond delay="0"/>
                                          </p:stCondLst>
                                        </p:cTn>
                                        <p:tgtEl>
                                          <p:spTgt spid="374802"/>
                                        </p:tgtEl>
                                        <p:attrNameLst>
                                          <p:attrName>style.visibility</p:attrName>
                                        </p:attrNameLst>
                                      </p:cBhvr>
                                      <p:to>
                                        <p:strVal val="visible"/>
                                      </p:to>
                                    </p:set>
                                    <p:animEffect transition="in" filter="wipe(left)">
                                      <p:cBhvr>
                                        <p:cTn id="61" dur="500"/>
                                        <p:tgtEl>
                                          <p:spTgt spid="374802"/>
                                        </p:tgtEl>
                                      </p:cBhvr>
                                    </p:animEffect>
                                  </p:childTnLst>
                                </p:cTn>
                              </p:par>
                            </p:childTnLst>
                          </p:cTn>
                        </p:par>
                        <p:par>
                          <p:cTn id="62" fill="hold" nodeType="afterGroup">
                            <p:stCondLst>
                              <p:cond delay="9000"/>
                            </p:stCondLst>
                            <p:childTnLst>
                              <p:par>
                                <p:cTn id="63" presetID="0" presetClass="path" presetSubtype="0" accel="50000" decel="50000" fill="hold" nodeType="afterEffect">
                                  <p:stCondLst>
                                    <p:cond delay="0"/>
                                  </p:stCondLst>
                                  <p:childTnLst>
                                    <p:animMotion origin="layout" path="M 0.2757 0.00024 L 0.32292 0.00024 " pathEditMode="relative" ptsTypes="AA">
                                      <p:cBhvr>
                                        <p:cTn id="64" dur="1000" fill="hold"/>
                                        <p:tgtEl>
                                          <p:spTgt spid="374822"/>
                                        </p:tgtEl>
                                        <p:attrNameLst>
                                          <p:attrName>ppt_x</p:attrName>
                                          <p:attrName>ppt_y</p:attrName>
                                        </p:attrNameLst>
                                      </p:cBhvr>
                                    </p:animMotion>
                                  </p:childTnLst>
                                </p:cTn>
                              </p:par>
                            </p:childTnLst>
                          </p:cTn>
                        </p:par>
                        <p:par>
                          <p:cTn id="65" fill="hold" nodeType="afterGroup">
                            <p:stCondLst>
                              <p:cond delay="10000"/>
                            </p:stCondLst>
                            <p:childTnLst>
                              <p:par>
                                <p:cTn id="66" presetID="22" presetClass="entr" presetSubtype="8" fill="hold" nodeType="afterEffect">
                                  <p:stCondLst>
                                    <p:cond delay="0"/>
                                  </p:stCondLst>
                                  <p:childTnLst>
                                    <p:set>
                                      <p:cBhvr>
                                        <p:cTn id="67" dur="1" fill="hold">
                                          <p:stCondLst>
                                            <p:cond delay="0"/>
                                          </p:stCondLst>
                                        </p:cTn>
                                        <p:tgtEl>
                                          <p:spTgt spid="374805"/>
                                        </p:tgtEl>
                                        <p:attrNameLst>
                                          <p:attrName>style.visibility</p:attrName>
                                        </p:attrNameLst>
                                      </p:cBhvr>
                                      <p:to>
                                        <p:strVal val="visible"/>
                                      </p:to>
                                    </p:set>
                                    <p:animEffect transition="in" filter="wipe(left)">
                                      <p:cBhvr>
                                        <p:cTn id="68" dur="500"/>
                                        <p:tgtEl>
                                          <p:spTgt spid="374805"/>
                                        </p:tgtEl>
                                      </p:cBhvr>
                                    </p:animEffect>
                                  </p:childTnLst>
                                </p:cTn>
                              </p:par>
                            </p:childTnLst>
                          </p:cTn>
                        </p:par>
                        <p:par>
                          <p:cTn id="69" fill="hold" nodeType="afterGroup">
                            <p:stCondLst>
                              <p:cond delay="10500"/>
                            </p:stCondLst>
                            <p:childTnLst>
                              <p:par>
                                <p:cTn id="70" presetID="0" presetClass="path" presetSubtype="0" accel="50000" decel="50000" fill="hold" nodeType="afterEffect">
                                  <p:stCondLst>
                                    <p:cond delay="0"/>
                                  </p:stCondLst>
                                  <p:childTnLst>
                                    <p:animMotion origin="layout" path="M 0.32292 0.00024 L 0.37795 0.00024 " pathEditMode="relative" ptsTypes="AA">
                                      <p:cBhvr>
                                        <p:cTn id="71" dur="1000" fill="hold"/>
                                        <p:tgtEl>
                                          <p:spTgt spid="374822"/>
                                        </p:tgtEl>
                                        <p:attrNameLst>
                                          <p:attrName>ppt_x</p:attrName>
                                          <p:attrName>ppt_y</p:attrName>
                                        </p:attrNameLst>
                                      </p:cBhvr>
                                    </p:animMotion>
                                  </p:childTnLst>
                                </p:cTn>
                              </p:par>
                            </p:childTnLst>
                          </p:cTn>
                        </p:par>
                        <p:par>
                          <p:cTn id="72" fill="hold" nodeType="afterGroup">
                            <p:stCondLst>
                              <p:cond delay="11500"/>
                            </p:stCondLst>
                            <p:childTnLst>
                              <p:par>
                                <p:cTn id="73" presetID="22" presetClass="entr" presetSubtype="8" fill="hold" nodeType="afterEffect">
                                  <p:stCondLst>
                                    <p:cond delay="0"/>
                                  </p:stCondLst>
                                  <p:childTnLst>
                                    <p:set>
                                      <p:cBhvr>
                                        <p:cTn id="74" dur="1" fill="hold">
                                          <p:stCondLst>
                                            <p:cond delay="0"/>
                                          </p:stCondLst>
                                        </p:cTn>
                                        <p:tgtEl>
                                          <p:spTgt spid="374808"/>
                                        </p:tgtEl>
                                        <p:attrNameLst>
                                          <p:attrName>style.visibility</p:attrName>
                                        </p:attrNameLst>
                                      </p:cBhvr>
                                      <p:to>
                                        <p:strVal val="visible"/>
                                      </p:to>
                                    </p:set>
                                    <p:animEffect transition="in" filter="wipe(left)">
                                      <p:cBhvr>
                                        <p:cTn id="75" dur="500"/>
                                        <p:tgtEl>
                                          <p:spTgt spid="374808"/>
                                        </p:tgtEl>
                                      </p:cBhvr>
                                    </p:animEffect>
                                  </p:childTnLst>
                                </p:cTn>
                              </p:par>
                            </p:childTnLst>
                          </p:cTn>
                        </p:par>
                        <p:par>
                          <p:cTn id="76" fill="hold" nodeType="afterGroup">
                            <p:stCondLst>
                              <p:cond delay="12000"/>
                            </p:stCondLst>
                            <p:childTnLst>
                              <p:par>
                                <p:cTn id="77" presetID="0" presetClass="path" presetSubtype="0" accel="50000" decel="50000" fill="hold" nodeType="afterEffect">
                                  <p:stCondLst>
                                    <p:cond delay="0"/>
                                  </p:stCondLst>
                                  <p:childTnLst>
                                    <p:animMotion origin="layout" path="M 0.37795 0.00024 L 0.42535 0.00024 " pathEditMode="relative" ptsTypes="AA">
                                      <p:cBhvr>
                                        <p:cTn id="78" dur="1000" fill="hold"/>
                                        <p:tgtEl>
                                          <p:spTgt spid="374822"/>
                                        </p:tgtEl>
                                        <p:attrNameLst>
                                          <p:attrName>ppt_x</p:attrName>
                                          <p:attrName>ppt_y</p:attrName>
                                        </p:attrNameLst>
                                      </p:cBhvr>
                                    </p:animMotion>
                                  </p:childTnLst>
                                </p:cTn>
                              </p:par>
                            </p:childTnLst>
                          </p:cTn>
                        </p:par>
                        <p:par>
                          <p:cTn id="79" fill="hold" nodeType="afterGroup">
                            <p:stCondLst>
                              <p:cond delay="13000"/>
                            </p:stCondLst>
                            <p:childTnLst>
                              <p:par>
                                <p:cTn id="80" presetID="22" presetClass="entr" presetSubtype="8" fill="hold" nodeType="afterEffect">
                                  <p:stCondLst>
                                    <p:cond delay="0"/>
                                  </p:stCondLst>
                                  <p:childTnLst>
                                    <p:set>
                                      <p:cBhvr>
                                        <p:cTn id="81" dur="1" fill="hold">
                                          <p:stCondLst>
                                            <p:cond delay="0"/>
                                          </p:stCondLst>
                                        </p:cTn>
                                        <p:tgtEl>
                                          <p:spTgt spid="374818"/>
                                        </p:tgtEl>
                                        <p:attrNameLst>
                                          <p:attrName>style.visibility</p:attrName>
                                        </p:attrNameLst>
                                      </p:cBhvr>
                                      <p:to>
                                        <p:strVal val="visible"/>
                                      </p:to>
                                    </p:set>
                                    <p:animEffect transition="in" filter="wipe(left)">
                                      <p:cBhvr>
                                        <p:cTn id="82" dur="500"/>
                                        <p:tgtEl>
                                          <p:spTgt spid="374818"/>
                                        </p:tgtEl>
                                      </p:cBhvr>
                                    </p:animEffect>
                                  </p:childTnLst>
                                </p:cTn>
                              </p:par>
                            </p:childTnLst>
                          </p:cTn>
                        </p:par>
                        <p:par>
                          <p:cTn id="83" fill="hold" nodeType="afterGroup">
                            <p:stCondLst>
                              <p:cond delay="13500"/>
                            </p:stCondLst>
                            <p:childTnLst>
                              <p:par>
                                <p:cTn id="84" presetID="0" presetClass="path" presetSubtype="0" accel="50000" decel="50000" fill="hold" nodeType="afterEffect">
                                  <p:stCondLst>
                                    <p:cond delay="0"/>
                                  </p:stCondLst>
                                  <p:childTnLst>
                                    <p:animMotion origin="layout" path="M 0.42535 0.00023 L 0.4882 0.00023 " pathEditMode="relative" ptsTypes="AA">
                                      <p:cBhvr>
                                        <p:cTn id="85" dur="1000" fill="hold"/>
                                        <p:tgtEl>
                                          <p:spTgt spid="374822"/>
                                        </p:tgtEl>
                                        <p:attrNameLst>
                                          <p:attrName>ppt_x</p:attrName>
                                          <p:attrName>ppt_y</p:attrName>
                                        </p:attrNameLst>
                                      </p:cBhvr>
                                    </p:animMotion>
                                  </p:childTnLst>
                                </p:cTn>
                              </p:par>
                            </p:childTnLst>
                          </p:cTn>
                        </p:par>
                        <p:par>
                          <p:cTn id="86" fill="hold" nodeType="afterGroup">
                            <p:stCondLst>
                              <p:cond delay="14500"/>
                            </p:stCondLst>
                            <p:childTnLst>
                              <p:par>
                                <p:cTn id="87" presetID="22" presetClass="entr" presetSubtype="8" fill="hold" nodeType="afterEffect">
                                  <p:stCondLst>
                                    <p:cond delay="0"/>
                                  </p:stCondLst>
                                  <p:childTnLst>
                                    <p:set>
                                      <p:cBhvr>
                                        <p:cTn id="88" dur="1" fill="hold">
                                          <p:stCondLst>
                                            <p:cond delay="0"/>
                                          </p:stCondLst>
                                        </p:cTn>
                                        <p:tgtEl>
                                          <p:spTgt spid="374811"/>
                                        </p:tgtEl>
                                        <p:attrNameLst>
                                          <p:attrName>style.visibility</p:attrName>
                                        </p:attrNameLst>
                                      </p:cBhvr>
                                      <p:to>
                                        <p:strVal val="visible"/>
                                      </p:to>
                                    </p:set>
                                    <p:animEffect transition="in" filter="wipe(left)">
                                      <p:cBhvr>
                                        <p:cTn id="89" dur="500"/>
                                        <p:tgtEl>
                                          <p:spTgt spid="374811"/>
                                        </p:tgtEl>
                                      </p:cBhvr>
                                    </p:animEffect>
                                  </p:childTnLst>
                                </p:cTn>
                              </p:par>
                            </p:childTnLst>
                          </p:cTn>
                        </p:par>
                        <p:par>
                          <p:cTn id="90" fill="hold" nodeType="afterGroup">
                            <p:stCondLst>
                              <p:cond delay="15000"/>
                            </p:stCondLst>
                            <p:childTnLst>
                              <p:par>
                                <p:cTn id="91" presetID="0" presetClass="path" presetSubtype="0" accel="50000" decel="50000" fill="hold" nodeType="afterEffect">
                                  <p:stCondLst>
                                    <p:cond delay="0"/>
                                  </p:stCondLst>
                                  <p:childTnLst>
                                    <p:animMotion origin="layout" path="M 0.4882 0.00023 L 0.54341 0.00023 " pathEditMode="relative" ptsTypes="AA">
                                      <p:cBhvr>
                                        <p:cTn id="92" dur="1000" fill="hold"/>
                                        <p:tgtEl>
                                          <p:spTgt spid="374822"/>
                                        </p:tgtEl>
                                        <p:attrNameLst>
                                          <p:attrName>ppt_x</p:attrName>
                                          <p:attrName>ppt_y</p:attrName>
                                        </p:attrNameLst>
                                      </p:cBhvr>
                                    </p:animMotion>
                                  </p:childTnLst>
                                </p:cTn>
                              </p:par>
                            </p:childTnLst>
                          </p:cTn>
                        </p:par>
                        <p:par>
                          <p:cTn id="93" fill="hold" nodeType="afterGroup">
                            <p:stCondLst>
                              <p:cond delay="16000"/>
                            </p:stCondLst>
                            <p:childTnLst>
                              <p:par>
                                <p:cTn id="94" presetID="22" presetClass="entr" presetSubtype="8" fill="hold" nodeType="afterEffect">
                                  <p:stCondLst>
                                    <p:cond delay="0"/>
                                  </p:stCondLst>
                                  <p:childTnLst>
                                    <p:set>
                                      <p:cBhvr>
                                        <p:cTn id="95" dur="1" fill="hold">
                                          <p:stCondLst>
                                            <p:cond delay="0"/>
                                          </p:stCondLst>
                                        </p:cTn>
                                        <p:tgtEl>
                                          <p:spTgt spid="374814"/>
                                        </p:tgtEl>
                                        <p:attrNameLst>
                                          <p:attrName>style.visibility</p:attrName>
                                        </p:attrNameLst>
                                      </p:cBhvr>
                                      <p:to>
                                        <p:strVal val="visible"/>
                                      </p:to>
                                    </p:set>
                                    <p:animEffect transition="in" filter="wipe(left)">
                                      <p:cBhvr>
                                        <p:cTn id="96" dur="500"/>
                                        <p:tgtEl>
                                          <p:spTgt spid="374814"/>
                                        </p:tgtEl>
                                      </p:cBhvr>
                                    </p:animEffect>
                                  </p:childTnLst>
                                </p:cTn>
                              </p:par>
                            </p:childTnLst>
                          </p:cTn>
                        </p:par>
                        <p:par>
                          <p:cTn id="97" fill="hold" nodeType="afterGroup">
                            <p:stCondLst>
                              <p:cond delay="16500"/>
                            </p:stCondLst>
                            <p:childTnLst>
                              <p:par>
                                <p:cTn id="98" presetID="0" presetClass="path" presetSubtype="0" accel="50000" decel="50000" fill="hold" nodeType="afterEffect">
                                  <p:stCondLst>
                                    <p:cond delay="0"/>
                                  </p:stCondLst>
                                  <p:childTnLst>
                                    <p:animMotion origin="layout" path="M 0.54341 0.00023 C 0.54063 -0.00602 0.53507 -0.02546 0.52639 -0.0375 C 0.51771 -0.04953 0.50677 -0.06088 0.49097 -0.07176 C 0.47518 -0.08264 0.45209 -0.09375 0.43125 -0.10231 C 0.41042 -0.11088 0.3908 -0.11921 0.36597 -0.12361 C 0.34115 -0.12801 0.31129 -0.1294 0.28195 -0.12916 C 0.25261 -0.12893 0.21511 -0.12569 0.19028 -0.12176 C 0.16545 -0.11782 0.14879 -0.11088 0.13264 -0.10509 C 0.1165 -0.0993 0.1092 -0.09653 0.09306 -0.08657 C 0.07691 -0.07662 0.04879 -0.06273 0.03542 -0.04583 C 0.02205 -0.02893 0.01719 0.00255 0.0125 0.01528 " pathEditMode="relative" rAng="0" ptsTypes="aaaaaaaaaaa">
                                      <p:cBhvr>
                                        <p:cTn id="99" dur="2000" fill="hold"/>
                                        <p:tgtEl>
                                          <p:spTgt spid="374822"/>
                                        </p:tgtEl>
                                        <p:attrNameLst>
                                          <p:attrName>ppt_x</p:attrName>
                                          <p:attrName>ppt_y</p:attrName>
                                        </p:attrNameLst>
                                      </p:cBhvr>
                                      <p:rCtr x="-26545" y="-5741"/>
                                    </p:animMotion>
                                  </p:childTnLst>
                                </p:cTn>
                              </p:par>
                            </p:childTnLst>
                          </p:cTn>
                        </p:par>
                        <p:par>
                          <p:cTn id="100" fill="hold" nodeType="afterGroup">
                            <p:stCondLst>
                              <p:cond delay="18500"/>
                            </p:stCondLst>
                            <p:childTnLst>
                              <p:par>
                                <p:cTn id="101" presetID="22" presetClass="entr" presetSubtype="2" fill="hold" nodeType="afterEffect">
                                  <p:stCondLst>
                                    <p:cond delay="0"/>
                                  </p:stCondLst>
                                  <p:childTnLst>
                                    <p:set>
                                      <p:cBhvr>
                                        <p:cTn id="102" dur="1" fill="hold">
                                          <p:stCondLst>
                                            <p:cond delay="0"/>
                                          </p:stCondLst>
                                        </p:cTn>
                                        <p:tgtEl>
                                          <p:spTgt spid="374819"/>
                                        </p:tgtEl>
                                        <p:attrNameLst>
                                          <p:attrName>style.visibility</p:attrName>
                                        </p:attrNameLst>
                                      </p:cBhvr>
                                      <p:to>
                                        <p:strVal val="visible"/>
                                      </p:to>
                                    </p:set>
                                    <p:animEffect transition="in" filter="wipe(right)">
                                      <p:cBhvr>
                                        <p:cTn id="103" dur="500"/>
                                        <p:tgtEl>
                                          <p:spTgt spid="374819"/>
                                        </p:tgtEl>
                                      </p:cBhvr>
                                    </p:animEffect>
                                  </p:childTnLst>
                                </p:cTn>
                              </p:par>
                            </p:childTnLst>
                          </p:cTn>
                        </p:par>
                        <p:par>
                          <p:cTn id="104" fill="hold" nodeType="afterGroup">
                            <p:stCondLst>
                              <p:cond delay="19000"/>
                            </p:stCondLst>
                            <p:childTnLst>
                              <p:par>
                                <p:cTn id="105" presetID="22" presetClass="entr" presetSubtype="2" fill="hold" nodeType="afterEffect">
                                  <p:stCondLst>
                                    <p:cond delay="0"/>
                                  </p:stCondLst>
                                  <p:childTnLst>
                                    <p:set>
                                      <p:cBhvr>
                                        <p:cTn id="106" dur="1" fill="hold">
                                          <p:stCondLst>
                                            <p:cond delay="0"/>
                                          </p:stCondLst>
                                        </p:cTn>
                                        <p:tgtEl>
                                          <p:spTgt spid="374821"/>
                                        </p:tgtEl>
                                        <p:attrNameLst>
                                          <p:attrName>style.visibility</p:attrName>
                                        </p:attrNameLst>
                                      </p:cBhvr>
                                      <p:to>
                                        <p:strVal val="visible"/>
                                      </p:to>
                                    </p:set>
                                    <p:animEffect transition="in" filter="wipe(right)">
                                      <p:cBhvr>
                                        <p:cTn id="107" dur="1000"/>
                                        <p:tgtEl>
                                          <p:spTgt spid="374821"/>
                                        </p:tgtEl>
                                      </p:cBhvr>
                                    </p:animEffect>
                                  </p:childTnLst>
                                </p:cTn>
                              </p:par>
                            </p:childTnLst>
                          </p:cTn>
                        </p:par>
                        <p:par>
                          <p:cTn id="108" fill="hold" nodeType="afterGroup">
                            <p:stCondLst>
                              <p:cond delay="20000"/>
                            </p:stCondLst>
                            <p:childTnLst>
                              <p:par>
                                <p:cTn id="109" presetID="35" presetClass="emph" presetSubtype="0" repeatCount="3000" fill="hold" nodeType="afterEffect">
                                  <p:stCondLst>
                                    <p:cond delay="0"/>
                                  </p:stCondLst>
                                  <p:childTnLst>
                                    <p:anim calcmode="discrete" valueType="str">
                                      <p:cBhvr>
                                        <p:cTn id="110" dur="1000" fill="hold"/>
                                        <p:tgtEl>
                                          <p:spTgt spid="374793"/>
                                        </p:tgtEl>
                                        <p:attrNameLst>
                                          <p:attrName>style.visibility</p:attrName>
                                        </p:attrNameLst>
                                      </p:cBhvr>
                                      <p:tavLst>
                                        <p:tav tm="0">
                                          <p:val>
                                            <p:strVal val="hidden"/>
                                          </p:val>
                                        </p:tav>
                                        <p:tav tm="50000">
                                          <p:val>
                                            <p:strVal val="visible"/>
                                          </p:val>
                                        </p:tav>
                                      </p:tavLst>
                                    </p:anim>
                                  </p:childTnLst>
                                </p:cTn>
                              </p:par>
                              <p:par>
                                <p:cTn id="111" presetID="35" presetClass="emph" presetSubtype="0" repeatCount="3000" fill="hold" nodeType="withEffect">
                                  <p:stCondLst>
                                    <p:cond delay="0"/>
                                  </p:stCondLst>
                                  <p:childTnLst>
                                    <p:anim calcmode="discrete" valueType="str">
                                      <p:cBhvr>
                                        <p:cTn id="112" dur="1000" fill="hold"/>
                                        <p:tgtEl>
                                          <p:spTgt spid="374796"/>
                                        </p:tgtEl>
                                        <p:attrNameLst>
                                          <p:attrName>style.visibility</p:attrName>
                                        </p:attrNameLst>
                                      </p:cBhvr>
                                      <p:tavLst>
                                        <p:tav tm="0">
                                          <p:val>
                                            <p:strVal val="hidden"/>
                                          </p:val>
                                        </p:tav>
                                        <p:tav tm="50000">
                                          <p:val>
                                            <p:strVal val="visible"/>
                                          </p:val>
                                        </p:tav>
                                      </p:tavLst>
                                    </p:anim>
                                  </p:childTnLst>
                                </p:cTn>
                              </p:par>
                              <p:par>
                                <p:cTn id="113" presetID="35" presetClass="emph" presetSubtype="0" repeatCount="3000" fill="hold" nodeType="withEffect">
                                  <p:stCondLst>
                                    <p:cond delay="0"/>
                                  </p:stCondLst>
                                  <p:childTnLst>
                                    <p:anim calcmode="discrete" valueType="str">
                                      <p:cBhvr>
                                        <p:cTn id="114" dur="1000" fill="hold"/>
                                        <p:tgtEl>
                                          <p:spTgt spid="374817"/>
                                        </p:tgtEl>
                                        <p:attrNameLst>
                                          <p:attrName>style.visibility</p:attrName>
                                        </p:attrNameLst>
                                      </p:cBhvr>
                                      <p:tavLst>
                                        <p:tav tm="0">
                                          <p:val>
                                            <p:strVal val="hidden"/>
                                          </p:val>
                                        </p:tav>
                                        <p:tav tm="50000">
                                          <p:val>
                                            <p:strVal val="visible"/>
                                          </p:val>
                                        </p:tav>
                                      </p:tavLst>
                                    </p:anim>
                                  </p:childTnLst>
                                </p:cTn>
                              </p:par>
                              <p:par>
                                <p:cTn id="115" presetID="35" presetClass="emph" presetSubtype="0" repeatCount="3000" fill="hold" nodeType="withEffect">
                                  <p:stCondLst>
                                    <p:cond delay="0"/>
                                  </p:stCondLst>
                                  <p:childTnLst>
                                    <p:anim calcmode="discrete" valueType="str">
                                      <p:cBhvr>
                                        <p:cTn id="116" dur="1000" fill="hold"/>
                                        <p:tgtEl>
                                          <p:spTgt spid="374799"/>
                                        </p:tgtEl>
                                        <p:attrNameLst>
                                          <p:attrName>style.visibility</p:attrName>
                                        </p:attrNameLst>
                                      </p:cBhvr>
                                      <p:tavLst>
                                        <p:tav tm="0">
                                          <p:val>
                                            <p:strVal val="hidden"/>
                                          </p:val>
                                        </p:tav>
                                        <p:tav tm="50000">
                                          <p:val>
                                            <p:strVal val="visible"/>
                                          </p:val>
                                        </p:tav>
                                      </p:tavLst>
                                    </p:anim>
                                  </p:childTnLst>
                                </p:cTn>
                              </p:par>
                              <p:par>
                                <p:cTn id="117" presetID="35" presetClass="emph" presetSubtype="0" repeatCount="3000" fill="hold" nodeType="withEffect">
                                  <p:stCondLst>
                                    <p:cond delay="0"/>
                                  </p:stCondLst>
                                  <p:childTnLst>
                                    <p:anim calcmode="discrete" valueType="str">
                                      <p:cBhvr>
                                        <p:cTn id="118" dur="1000" fill="hold"/>
                                        <p:tgtEl>
                                          <p:spTgt spid="374802"/>
                                        </p:tgtEl>
                                        <p:attrNameLst>
                                          <p:attrName>style.visibility</p:attrName>
                                        </p:attrNameLst>
                                      </p:cBhvr>
                                      <p:tavLst>
                                        <p:tav tm="0">
                                          <p:val>
                                            <p:strVal val="hidden"/>
                                          </p:val>
                                        </p:tav>
                                        <p:tav tm="50000">
                                          <p:val>
                                            <p:strVal val="visible"/>
                                          </p:val>
                                        </p:tav>
                                      </p:tavLst>
                                    </p:anim>
                                  </p:childTnLst>
                                </p:cTn>
                              </p:par>
                              <p:par>
                                <p:cTn id="119" presetID="35" presetClass="emph" presetSubtype="0" repeatCount="3000" fill="hold" nodeType="withEffect">
                                  <p:stCondLst>
                                    <p:cond delay="0"/>
                                  </p:stCondLst>
                                  <p:childTnLst>
                                    <p:anim calcmode="discrete" valueType="str">
                                      <p:cBhvr>
                                        <p:cTn id="120" dur="1000" fill="hold"/>
                                        <p:tgtEl>
                                          <p:spTgt spid="374805"/>
                                        </p:tgtEl>
                                        <p:attrNameLst>
                                          <p:attrName>style.visibility</p:attrName>
                                        </p:attrNameLst>
                                      </p:cBhvr>
                                      <p:tavLst>
                                        <p:tav tm="0">
                                          <p:val>
                                            <p:strVal val="hidden"/>
                                          </p:val>
                                        </p:tav>
                                        <p:tav tm="50000">
                                          <p:val>
                                            <p:strVal val="visible"/>
                                          </p:val>
                                        </p:tav>
                                      </p:tavLst>
                                    </p:anim>
                                  </p:childTnLst>
                                </p:cTn>
                              </p:par>
                              <p:par>
                                <p:cTn id="121" presetID="35" presetClass="emph" presetSubtype="0" repeatCount="3000" fill="hold" nodeType="withEffect">
                                  <p:stCondLst>
                                    <p:cond delay="0"/>
                                  </p:stCondLst>
                                  <p:childTnLst>
                                    <p:anim calcmode="discrete" valueType="str">
                                      <p:cBhvr>
                                        <p:cTn id="122" dur="1000" fill="hold"/>
                                        <p:tgtEl>
                                          <p:spTgt spid="374808"/>
                                        </p:tgtEl>
                                        <p:attrNameLst>
                                          <p:attrName>style.visibility</p:attrName>
                                        </p:attrNameLst>
                                      </p:cBhvr>
                                      <p:tavLst>
                                        <p:tav tm="0">
                                          <p:val>
                                            <p:strVal val="hidden"/>
                                          </p:val>
                                        </p:tav>
                                        <p:tav tm="50000">
                                          <p:val>
                                            <p:strVal val="visible"/>
                                          </p:val>
                                        </p:tav>
                                      </p:tavLst>
                                    </p:anim>
                                  </p:childTnLst>
                                </p:cTn>
                              </p:par>
                              <p:par>
                                <p:cTn id="123" presetID="35" presetClass="emph" presetSubtype="0" repeatCount="3000" fill="hold" nodeType="withEffect">
                                  <p:stCondLst>
                                    <p:cond delay="0"/>
                                  </p:stCondLst>
                                  <p:childTnLst>
                                    <p:anim calcmode="discrete" valueType="str">
                                      <p:cBhvr>
                                        <p:cTn id="124" dur="1000" fill="hold"/>
                                        <p:tgtEl>
                                          <p:spTgt spid="374818"/>
                                        </p:tgtEl>
                                        <p:attrNameLst>
                                          <p:attrName>style.visibility</p:attrName>
                                        </p:attrNameLst>
                                      </p:cBhvr>
                                      <p:tavLst>
                                        <p:tav tm="0">
                                          <p:val>
                                            <p:strVal val="hidden"/>
                                          </p:val>
                                        </p:tav>
                                        <p:tav tm="50000">
                                          <p:val>
                                            <p:strVal val="visible"/>
                                          </p:val>
                                        </p:tav>
                                      </p:tavLst>
                                    </p:anim>
                                  </p:childTnLst>
                                </p:cTn>
                              </p:par>
                              <p:par>
                                <p:cTn id="125" presetID="35" presetClass="emph" presetSubtype="0" repeatCount="3000" fill="hold" nodeType="withEffect">
                                  <p:stCondLst>
                                    <p:cond delay="0"/>
                                  </p:stCondLst>
                                  <p:childTnLst>
                                    <p:anim calcmode="discrete" valueType="str">
                                      <p:cBhvr>
                                        <p:cTn id="126" dur="1000" fill="hold"/>
                                        <p:tgtEl>
                                          <p:spTgt spid="374811"/>
                                        </p:tgtEl>
                                        <p:attrNameLst>
                                          <p:attrName>style.visibility</p:attrName>
                                        </p:attrNameLst>
                                      </p:cBhvr>
                                      <p:tavLst>
                                        <p:tav tm="0">
                                          <p:val>
                                            <p:strVal val="hidden"/>
                                          </p:val>
                                        </p:tav>
                                        <p:tav tm="50000">
                                          <p:val>
                                            <p:strVal val="visible"/>
                                          </p:val>
                                        </p:tav>
                                      </p:tavLst>
                                    </p:anim>
                                  </p:childTnLst>
                                </p:cTn>
                              </p:par>
                              <p:par>
                                <p:cTn id="127" presetID="35" presetClass="emph" presetSubtype="0" repeatCount="3000" fill="hold" nodeType="withEffect">
                                  <p:stCondLst>
                                    <p:cond delay="0"/>
                                  </p:stCondLst>
                                  <p:childTnLst>
                                    <p:anim calcmode="discrete" valueType="str">
                                      <p:cBhvr>
                                        <p:cTn id="128" dur="1000" fill="hold"/>
                                        <p:tgtEl>
                                          <p:spTgt spid="374814"/>
                                        </p:tgtEl>
                                        <p:attrNameLst>
                                          <p:attrName>style.visibility</p:attrName>
                                        </p:attrNameLst>
                                      </p:cBhvr>
                                      <p:tavLst>
                                        <p:tav tm="0">
                                          <p:val>
                                            <p:strVal val="hidden"/>
                                          </p:val>
                                        </p:tav>
                                        <p:tav tm="50000">
                                          <p:val>
                                            <p:strVal val="visible"/>
                                          </p:val>
                                        </p:tav>
                                      </p:tavLst>
                                    </p:anim>
                                  </p:childTnLst>
                                </p:cTn>
                              </p:par>
                              <p:par>
                                <p:cTn id="129" presetID="35" presetClass="emph" presetSubtype="0" repeatCount="3000" fill="hold" nodeType="withEffect">
                                  <p:stCondLst>
                                    <p:cond delay="0"/>
                                  </p:stCondLst>
                                  <p:childTnLst>
                                    <p:anim calcmode="discrete" valueType="str">
                                      <p:cBhvr>
                                        <p:cTn id="130" dur="1000" fill="hold"/>
                                        <p:tgtEl>
                                          <p:spTgt spid="374819"/>
                                        </p:tgtEl>
                                        <p:attrNameLst>
                                          <p:attrName>style.visibility</p:attrName>
                                        </p:attrNameLst>
                                      </p:cBhvr>
                                      <p:tavLst>
                                        <p:tav tm="0">
                                          <p:val>
                                            <p:strVal val="hidden"/>
                                          </p:val>
                                        </p:tav>
                                        <p:tav tm="50000">
                                          <p:val>
                                            <p:strVal val="visible"/>
                                          </p:val>
                                        </p:tav>
                                      </p:tavLst>
                                    </p:anim>
                                  </p:childTnLst>
                                </p:cTn>
                              </p:par>
                              <p:par>
                                <p:cTn id="131" presetID="35" presetClass="emph" presetSubtype="0" repeatCount="3000" fill="hold" nodeType="withEffect">
                                  <p:stCondLst>
                                    <p:cond delay="0"/>
                                  </p:stCondLst>
                                  <p:childTnLst>
                                    <p:anim calcmode="discrete" valueType="str">
                                      <p:cBhvr>
                                        <p:cTn id="132" dur="1000" fill="hold"/>
                                        <p:tgtEl>
                                          <p:spTgt spid="37482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825" grpId="0"/>
      <p:bldP spid="374825"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13">
            <a:extLst>
              <a:ext uri="{FF2B5EF4-FFF2-40B4-BE49-F238E27FC236}">
                <a16:creationId xmlns:a16="http://schemas.microsoft.com/office/drawing/2014/main" id="{5ACDB320-0298-445C-9C09-7579C7CFCE15}"/>
              </a:ext>
            </a:extLst>
          </p:cNvPr>
          <p:cNvSpPr>
            <a:spLocks noGrp="1" noChangeArrowheads="1"/>
          </p:cNvSpPr>
          <p:nvPr>
            <p:ph type="title"/>
          </p:nvPr>
        </p:nvSpPr>
        <p:spPr>
          <a:noFill/>
        </p:spPr>
        <p:txBody>
          <a:bodyPr/>
          <a:lstStyle/>
          <a:p>
            <a:pPr eaLnBrk="1" hangingPunct="1"/>
            <a:r>
              <a:rPr lang="zh-CN" altLang="en-US"/>
              <a:t>练习</a:t>
            </a:r>
            <a:r>
              <a:rPr lang="en-US" altLang="zh-CN" b="0"/>
              <a:t>4</a:t>
            </a:r>
          </a:p>
        </p:txBody>
      </p:sp>
      <p:sp>
        <p:nvSpPr>
          <p:cNvPr id="100355" name="Rectangle 9">
            <a:extLst>
              <a:ext uri="{FF2B5EF4-FFF2-40B4-BE49-F238E27FC236}">
                <a16:creationId xmlns:a16="http://schemas.microsoft.com/office/drawing/2014/main" id="{1DEB73DE-D4CA-44AC-A04E-3FB0E9AE4F25}"/>
              </a:ext>
            </a:extLst>
          </p:cNvPr>
          <p:cNvSpPr>
            <a:spLocks noGrp="1" noChangeArrowheads="1"/>
          </p:cNvSpPr>
          <p:nvPr>
            <p:ph idx="1"/>
          </p:nvPr>
        </p:nvSpPr>
        <p:spPr>
          <a:xfrm>
            <a:off x="695325" y="1557338"/>
            <a:ext cx="10656888" cy="4679950"/>
          </a:xfrm>
        </p:spPr>
        <p:txBody>
          <a:bodyPr/>
          <a:lstStyle/>
          <a:p>
            <a:pPr eaLnBrk="1" hangingPunct="1"/>
            <a:r>
              <a:rPr lang="en-US" altLang="zh-CN"/>
              <a:t>(1) </a:t>
            </a:r>
            <a:r>
              <a:rPr lang="en-US" altLang="zh-CN" i="1"/>
              <a:t>D</a:t>
            </a:r>
            <a:r>
              <a:rPr lang="zh-CN" altLang="en-US"/>
              <a:t>中有几种非同构的圈？</a:t>
            </a:r>
            <a:endParaRPr lang="zh-CN" altLang="en-US" i="1"/>
          </a:p>
          <a:p>
            <a:pPr eaLnBrk="1" hangingPunct="1"/>
            <a:r>
              <a:rPr lang="en-US" altLang="zh-CN"/>
              <a:t>(2)</a:t>
            </a:r>
            <a:r>
              <a:rPr lang="en-US" altLang="zh-CN" i="1"/>
              <a:t> D</a:t>
            </a:r>
            <a:r>
              <a:rPr lang="zh-CN" altLang="en-US"/>
              <a:t>中有几种非圈非同构的简单回路？</a:t>
            </a:r>
            <a:endParaRPr lang="zh-CN" altLang="en-US" i="1"/>
          </a:p>
          <a:p>
            <a:pPr eaLnBrk="1" hangingPunct="1"/>
            <a:r>
              <a:rPr lang="en-US" altLang="zh-CN"/>
              <a:t>(3) </a:t>
            </a:r>
            <a:r>
              <a:rPr lang="en-US" altLang="zh-CN" i="1"/>
              <a:t>D</a:t>
            </a:r>
            <a:r>
              <a:rPr lang="zh-CN" altLang="en-US"/>
              <a:t>是哪类连通图</a:t>
            </a:r>
            <a:r>
              <a:rPr lang="en-US" altLang="zh-CN"/>
              <a:t>?</a:t>
            </a:r>
            <a:endParaRPr lang="en-US" altLang="zh-CN" i="1"/>
          </a:p>
          <a:p>
            <a:pPr eaLnBrk="1" hangingPunct="1"/>
            <a:r>
              <a:rPr lang="en-US" altLang="zh-CN"/>
              <a:t>(4)</a:t>
            </a:r>
            <a:r>
              <a:rPr lang="en-US" altLang="zh-CN" i="1"/>
              <a:t> D</a:t>
            </a:r>
            <a:r>
              <a:rPr lang="zh-CN" altLang="en-US"/>
              <a:t>中</a:t>
            </a:r>
            <a:r>
              <a:rPr lang="en-US" altLang="zh-CN" i="1"/>
              <a:t>v</a:t>
            </a:r>
            <a:r>
              <a:rPr lang="en-US" altLang="zh-CN" baseline="-25000"/>
              <a:t>1</a:t>
            </a:r>
            <a:r>
              <a:rPr lang="zh-CN" altLang="en-US"/>
              <a:t>到</a:t>
            </a:r>
            <a:r>
              <a:rPr lang="en-US" altLang="zh-CN" i="1"/>
              <a:t>v</a:t>
            </a:r>
            <a:r>
              <a:rPr lang="en-US" altLang="zh-CN" baseline="-25000"/>
              <a:t>4</a:t>
            </a:r>
            <a:r>
              <a:rPr lang="zh-CN" altLang="en-US"/>
              <a:t>长度为</a:t>
            </a:r>
            <a:r>
              <a:rPr lang="en-US" altLang="zh-CN"/>
              <a:t>1,2,3,4</a:t>
            </a:r>
            <a:r>
              <a:rPr lang="zh-CN" altLang="en-US"/>
              <a:t>的通路各多少条？其中几条是非初级的简单通路？</a:t>
            </a:r>
            <a:endParaRPr lang="zh-CN" altLang="en-US" i="1"/>
          </a:p>
          <a:p>
            <a:pPr eaLnBrk="1" hangingPunct="1"/>
            <a:r>
              <a:rPr lang="en-US" altLang="zh-CN"/>
              <a:t>(5) </a:t>
            </a:r>
            <a:r>
              <a:rPr lang="en-US" altLang="zh-CN" i="1"/>
              <a:t>D</a:t>
            </a:r>
            <a:r>
              <a:rPr lang="zh-CN" altLang="en-US"/>
              <a:t>中</a:t>
            </a:r>
            <a:r>
              <a:rPr lang="en-US" altLang="zh-CN" i="1"/>
              <a:t>v</a:t>
            </a:r>
            <a:r>
              <a:rPr lang="en-US" altLang="zh-CN" baseline="-25000"/>
              <a:t>1</a:t>
            </a:r>
            <a:r>
              <a:rPr lang="zh-CN" altLang="en-US"/>
              <a:t>到</a:t>
            </a:r>
            <a:r>
              <a:rPr lang="en-US" altLang="zh-CN" i="1"/>
              <a:t>v</a:t>
            </a:r>
            <a:r>
              <a:rPr lang="en-US" altLang="zh-CN" baseline="-25000"/>
              <a:t>1</a:t>
            </a:r>
            <a:r>
              <a:rPr lang="zh-CN" altLang="en-US"/>
              <a:t>长度为</a:t>
            </a:r>
            <a:r>
              <a:rPr lang="en-US" altLang="zh-CN"/>
              <a:t>1,2,3,4</a:t>
            </a:r>
            <a:r>
              <a:rPr lang="zh-CN" altLang="en-US"/>
              <a:t>的回路各多少条？讨论它们的类型</a:t>
            </a:r>
            <a:r>
              <a:rPr lang="en-US" altLang="zh-CN"/>
              <a:t>.</a:t>
            </a:r>
            <a:endParaRPr lang="en-US" altLang="zh-CN" i="1"/>
          </a:p>
          <a:p>
            <a:pPr eaLnBrk="1" hangingPunct="1"/>
            <a:r>
              <a:rPr lang="en-US" altLang="zh-CN"/>
              <a:t>(6) </a:t>
            </a:r>
            <a:r>
              <a:rPr lang="en-US" altLang="zh-CN" i="1"/>
              <a:t>D</a:t>
            </a:r>
            <a:r>
              <a:rPr lang="zh-CN" altLang="en-US"/>
              <a:t>中长度为</a:t>
            </a:r>
            <a:r>
              <a:rPr lang="en-US" altLang="zh-CN"/>
              <a:t>4</a:t>
            </a:r>
            <a:r>
              <a:rPr lang="zh-CN" altLang="en-US"/>
              <a:t>的通路（不含回路）有多少条？</a:t>
            </a:r>
            <a:endParaRPr lang="zh-CN" altLang="en-US" i="1"/>
          </a:p>
          <a:p>
            <a:pPr eaLnBrk="1" hangingPunct="1"/>
            <a:r>
              <a:rPr lang="en-US" altLang="zh-CN"/>
              <a:t>(7) </a:t>
            </a:r>
            <a:r>
              <a:rPr lang="en-US" altLang="zh-CN" i="1"/>
              <a:t>D</a:t>
            </a:r>
            <a:r>
              <a:rPr lang="zh-CN" altLang="en-US"/>
              <a:t>中长度为</a:t>
            </a:r>
            <a:r>
              <a:rPr lang="en-US" altLang="zh-CN"/>
              <a:t>4</a:t>
            </a:r>
            <a:r>
              <a:rPr lang="zh-CN" altLang="en-US"/>
              <a:t>的回路有多少条？</a:t>
            </a:r>
            <a:endParaRPr lang="zh-CN" altLang="en-US" i="1"/>
          </a:p>
          <a:p>
            <a:pPr eaLnBrk="1" hangingPunct="1"/>
            <a:r>
              <a:rPr lang="en-US" altLang="zh-CN"/>
              <a:t>(8) </a:t>
            </a:r>
            <a:r>
              <a:rPr lang="en-US" altLang="zh-CN" i="1"/>
              <a:t>D</a:t>
            </a:r>
            <a:r>
              <a:rPr lang="zh-CN" altLang="en-US"/>
              <a:t>中长度</a:t>
            </a:r>
            <a:r>
              <a:rPr lang="zh-CN" altLang="en-US">
                <a:sym typeface="Symbol" panose="05050102010706020507" pitchFamily="18" charset="2"/>
              </a:rPr>
              <a:t></a:t>
            </a:r>
            <a:r>
              <a:rPr lang="en-US" altLang="zh-CN"/>
              <a:t>4</a:t>
            </a:r>
            <a:r>
              <a:rPr lang="zh-CN" altLang="en-US"/>
              <a:t>的通路有多少条？其中有几条是回路？</a:t>
            </a:r>
          </a:p>
          <a:p>
            <a:pPr eaLnBrk="1" hangingPunct="1"/>
            <a:r>
              <a:rPr lang="en-US" altLang="zh-CN"/>
              <a:t>(9) </a:t>
            </a:r>
            <a:r>
              <a:rPr lang="zh-CN" altLang="en-US"/>
              <a:t>写出</a:t>
            </a:r>
            <a:r>
              <a:rPr lang="en-US" altLang="zh-CN" i="1"/>
              <a:t>D</a:t>
            </a:r>
            <a:r>
              <a:rPr lang="zh-CN" altLang="en-US"/>
              <a:t>的可达矩阵</a:t>
            </a:r>
            <a:r>
              <a:rPr lang="en-US" altLang="zh-CN"/>
              <a:t>.</a:t>
            </a:r>
            <a:r>
              <a:rPr lang="en-US" altLang="zh-CN" b="0"/>
              <a:t> </a:t>
            </a:r>
            <a:endParaRPr lang="en-US" altLang="zh-CN"/>
          </a:p>
        </p:txBody>
      </p:sp>
      <p:sp>
        <p:nvSpPr>
          <p:cNvPr id="100356" name="灯片编号占位符 5">
            <a:extLst>
              <a:ext uri="{FF2B5EF4-FFF2-40B4-BE49-F238E27FC236}">
                <a16:creationId xmlns:a16="http://schemas.microsoft.com/office/drawing/2014/main" id="{B7E87347-30A1-4116-9326-E1F3FF15895C}"/>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BB91496-B037-4421-83CD-D2BE40818386}"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52</a:t>
            </a:fld>
            <a:endParaRPr lang="en-US" altLang="zh-CN" sz="1400" b="0">
              <a:latin typeface="Times New Roman" panose="02020603050405020304" pitchFamily="18" charset="0"/>
              <a:ea typeface="楷体" panose="02010609060101010101" pitchFamily="49" charset="-122"/>
            </a:endParaRPr>
          </a:p>
        </p:txBody>
      </p:sp>
      <p:pic>
        <p:nvPicPr>
          <p:cNvPr id="100357" name="Picture 10" descr="14-13">
            <a:extLst>
              <a:ext uri="{FF2B5EF4-FFF2-40B4-BE49-F238E27FC236}">
                <a16:creationId xmlns:a16="http://schemas.microsoft.com/office/drawing/2014/main" id="{877D0808-564C-42D4-B01F-887F1E61C4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917" t="3828"/>
          <a:stretch>
            <a:fillRect/>
          </a:stretch>
        </p:blipFill>
        <p:spPr bwMode="auto">
          <a:xfrm>
            <a:off x="8716963" y="4141788"/>
            <a:ext cx="2951162"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8" name="Rectangle 11">
            <a:extLst>
              <a:ext uri="{FF2B5EF4-FFF2-40B4-BE49-F238E27FC236}">
                <a16:creationId xmlns:a16="http://schemas.microsoft.com/office/drawing/2014/main" id="{DF2FBBE7-1892-4D9A-AB47-FDDE482F6A9B}"/>
              </a:ext>
            </a:extLst>
          </p:cNvPr>
          <p:cNvSpPr>
            <a:spLocks noChangeArrowheads="1"/>
          </p:cNvSpPr>
          <p:nvPr/>
        </p:nvSpPr>
        <p:spPr bwMode="auto">
          <a:xfrm>
            <a:off x="479425" y="996950"/>
            <a:ext cx="6840538"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en-US" altLang="zh-CN">
                <a:latin typeface="Times New Roman" panose="02020603050405020304" pitchFamily="18" charset="0"/>
                <a:ea typeface="楷体" panose="02010609060101010101" pitchFamily="49" charset="-122"/>
              </a:rPr>
              <a:t>4</a:t>
            </a:r>
            <a:r>
              <a:rPr lang="zh-CN" altLang="en-US">
                <a:latin typeface="Times New Roman" panose="02020603050405020304" pitchFamily="18" charset="0"/>
                <a:ea typeface="楷体" panose="02010609060101010101" pitchFamily="49" charset="-122"/>
              </a:rPr>
              <a:t>．有向图</a:t>
            </a:r>
            <a:r>
              <a:rPr lang="en-US" altLang="zh-CN" i="1">
                <a:latin typeface="Times New Roman" panose="02020603050405020304" pitchFamily="18" charset="0"/>
                <a:ea typeface="楷体" panose="02010609060101010101" pitchFamily="49" charset="-122"/>
              </a:rPr>
              <a:t>D</a:t>
            </a:r>
            <a:r>
              <a:rPr lang="zh-CN" altLang="en-US">
                <a:latin typeface="Times New Roman" panose="02020603050405020304" pitchFamily="18" charset="0"/>
                <a:ea typeface="楷体" panose="02010609060101010101" pitchFamily="49" charset="-122"/>
              </a:rPr>
              <a:t>如图所示，回答下列诸问：</a:t>
            </a:r>
          </a:p>
          <a:p>
            <a:pPr eaLnBrk="1" hangingPunct="1"/>
            <a:endParaRPr lang="en-US" altLang="zh-CN">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9">
            <a:extLst>
              <a:ext uri="{FF2B5EF4-FFF2-40B4-BE49-F238E27FC236}">
                <a16:creationId xmlns:a16="http://schemas.microsoft.com/office/drawing/2014/main" id="{B706B1B7-AB8F-4585-BFC6-31F64B8E5AB5}"/>
              </a:ext>
            </a:extLst>
          </p:cNvPr>
          <p:cNvSpPr>
            <a:spLocks noGrp="1" noChangeArrowheads="1"/>
          </p:cNvSpPr>
          <p:nvPr>
            <p:ph type="title"/>
          </p:nvPr>
        </p:nvSpPr>
        <p:spPr/>
        <p:txBody>
          <a:bodyPr/>
          <a:lstStyle/>
          <a:p>
            <a:pPr eaLnBrk="1" hangingPunct="1"/>
            <a:r>
              <a:rPr lang="zh-CN" altLang="en-US"/>
              <a:t>解答</a:t>
            </a:r>
          </a:p>
        </p:txBody>
      </p:sp>
      <p:sp>
        <p:nvSpPr>
          <p:cNvPr id="102403" name="Rectangle 10">
            <a:extLst>
              <a:ext uri="{FF2B5EF4-FFF2-40B4-BE49-F238E27FC236}">
                <a16:creationId xmlns:a16="http://schemas.microsoft.com/office/drawing/2014/main" id="{05CB68B2-2C96-4199-9BAF-4767469F2C8A}"/>
              </a:ext>
            </a:extLst>
          </p:cNvPr>
          <p:cNvSpPr>
            <a:spLocks noGrp="1" noChangeArrowheads="1"/>
          </p:cNvSpPr>
          <p:nvPr>
            <p:ph idx="1"/>
          </p:nvPr>
        </p:nvSpPr>
        <p:spPr>
          <a:xfrm>
            <a:off x="263525" y="981075"/>
            <a:ext cx="11736388" cy="2087563"/>
          </a:xfrm>
        </p:spPr>
        <p:txBody>
          <a:bodyPr/>
          <a:lstStyle/>
          <a:p>
            <a:pPr eaLnBrk="1" hangingPunct="1"/>
            <a:r>
              <a:rPr lang="en-US" altLang="zh-CN"/>
              <a:t>(1) </a:t>
            </a:r>
            <a:r>
              <a:rPr lang="en-US" altLang="zh-CN" i="1"/>
              <a:t>D</a:t>
            </a:r>
            <a:r>
              <a:rPr lang="zh-CN" altLang="en-US"/>
              <a:t>中有</a:t>
            </a:r>
            <a:r>
              <a:rPr lang="en-US" altLang="zh-CN"/>
              <a:t>3</a:t>
            </a:r>
            <a:r>
              <a:rPr lang="zh-CN" altLang="en-US"/>
              <a:t>种非同构的圈，长度分别为</a:t>
            </a:r>
            <a:r>
              <a:rPr lang="en-US" altLang="zh-CN"/>
              <a:t>1,2,3</a:t>
            </a:r>
            <a:r>
              <a:rPr lang="zh-CN" altLang="en-US"/>
              <a:t>，请画出它们的图形</a:t>
            </a:r>
            <a:r>
              <a:rPr lang="en-US" altLang="zh-CN"/>
              <a:t>.</a:t>
            </a:r>
          </a:p>
          <a:p>
            <a:pPr eaLnBrk="1" hangingPunct="1"/>
            <a:r>
              <a:rPr lang="en-US" altLang="zh-CN"/>
              <a:t>(2) </a:t>
            </a:r>
            <a:r>
              <a:rPr lang="en-US" altLang="zh-CN" i="1"/>
              <a:t>D</a:t>
            </a:r>
            <a:r>
              <a:rPr lang="zh-CN" altLang="en-US"/>
              <a:t>中有</a:t>
            </a:r>
            <a:r>
              <a:rPr lang="en-US" altLang="zh-CN"/>
              <a:t>3</a:t>
            </a:r>
            <a:r>
              <a:rPr lang="zh-CN" altLang="en-US"/>
              <a:t>种非圈的非同构的简单回路，它们的长度分别为 </a:t>
            </a:r>
            <a:r>
              <a:rPr lang="en-US" altLang="zh-CN"/>
              <a:t>4,5,6. </a:t>
            </a:r>
            <a:r>
              <a:rPr lang="zh-CN" altLang="en-US"/>
              <a:t>请画出它们的图形来</a:t>
            </a:r>
            <a:r>
              <a:rPr lang="en-US" altLang="zh-CN"/>
              <a:t>.</a:t>
            </a:r>
          </a:p>
          <a:p>
            <a:pPr eaLnBrk="1" hangingPunct="1"/>
            <a:r>
              <a:rPr lang="en-US" altLang="zh-CN"/>
              <a:t>(3) </a:t>
            </a:r>
            <a:r>
              <a:rPr lang="en-US" altLang="zh-CN" i="1"/>
              <a:t>D</a:t>
            </a:r>
            <a:r>
              <a:rPr lang="zh-CN" altLang="en-US"/>
              <a:t>是强连通的（为什么？）</a:t>
            </a:r>
          </a:p>
          <a:p>
            <a:pPr eaLnBrk="1" hangingPunct="1"/>
            <a:r>
              <a:rPr lang="zh-CN" altLang="en-US"/>
              <a:t>为解</a:t>
            </a:r>
            <a:r>
              <a:rPr lang="en-US" altLang="zh-CN"/>
              <a:t>(4)—(8)</a:t>
            </a:r>
            <a:r>
              <a:rPr lang="zh-CN" altLang="en-US"/>
              <a:t>，只需先求</a:t>
            </a:r>
            <a:r>
              <a:rPr lang="en-US" altLang="zh-CN" i="1"/>
              <a:t>D</a:t>
            </a:r>
            <a:r>
              <a:rPr lang="zh-CN" altLang="en-US"/>
              <a:t>的邻接矩阵的前</a:t>
            </a:r>
            <a:r>
              <a:rPr lang="en-US" altLang="zh-CN"/>
              <a:t>4</a:t>
            </a:r>
            <a:r>
              <a:rPr lang="zh-CN" altLang="en-US"/>
              <a:t>次幂</a:t>
            </a:r>
            <a:r>
              <a:rPr lang="en-US" altLang="zh-CN"/>
              <a:t>.</a:t>
            </a:r>
          </a:p>
          <a:p>
            <a:pPr algn="just" eaLnBrk="1" hangingPunct="1"/>
            <a:r>
              <a:rPr lang="en-US" altLang="zh-CN"/>
              <a:t> </a:t>
            </a:r>
          </a:p>
        </p:txBody>
      </p:sp>
      <p:sp>
        <p:nvSpPr>
          <p:cNvPr id="102404" name="灯片编号占位符 5">
            <a:extLst>
              <a:ext uri="{FF2B5EF4-FFF2-40B4-BE49-F238E27FC236}">
                <a16:creationId xmlns:a16="http://schemas.microsoft.com/office/drawing/2014/main" id="{5BB9B1CD-5439-4A19-9292-9461EC747A14}"/>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643ED2E-5565-4253-A11B-1872CD8BD32B}" type="slidenum">
              <a:rPr lang="en-US" altLang="zh-CN" sz="1400" b="0" smtClean="0"/>
              <a:pPr>
                <a:spcBef>
                  <a:spcPct val="0"/>
                </a:spcBef>
                <a:buClrTx/>
                <a:buFontTx/>
                <a:buNone/>
              </a:pPr>
              <a:t>53</a:t>
            </a:fld>
            <a:endParaRPr lang="en-US" altLang="zh-CN" sz="1400" b="0"/>
          </a:p>
        </p:txBody>
      </p:sp>
      <p:graphicFrame>
        <p:nvGraphicFramePr>
          <p:cNvPr id="102405" name="Object 11">
            <a:extLst>
              <a:ext uri="{FF2B5EF4-FFF2-40B4-BE49-F238E27FC236}">
                <a16:creationId xmlns:a16="http://schemas.microsoft.com/office/drawing/2014/main" id="{19AA87E4-CD5E-4285-966C-415126446915}"/>
              </a:ext>
            </a:extLst>
          </p:cNvPr>
          <p:cNvGraphicFramePr>
            <a:graphicFrameLocks noChangeAspect="1"/>
          </p:cNvGraphicFramePr>
          <p:nvPr/>
        </p:nvGraphicFramePr>
        <p:xfrm>
          <a:off x="2495550" y="3224213"/>
          <a:ext cx="4516438" cy="3016250"/>
        </p:xfrm>
        <a:graphic>
          <a:graphicData uri="http://schemas.openxmlformats.org/presentationml/2006/ole">
            <mc:AlternateContent xmlns:mc="http://schemas.openxmlformats.org/markup-compatibility/2006">
              <mc:Choice xmlns:v="urn:schemas-microsoft-com:vml" Requires="v">
                <p:oleObj name="公式" r:id="rId3" imgW="2781300" imgH="1854200" progId="Equation.3">
                  <p:embed/>
                </p:oleObj>
              </mc:Choice>
              <mc:Fallback>
                <p:oleObj name="公式" r:id="rId3" imgW="2781300" imgH="1854200"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5550" y="3224213"/>
                        <a:ext cx="4516438"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灯片编号占位符 3">
            <a:extLst>
              <a:ext uri="{FF2B5EF4-FFF2-40B4-BE49-F238E27FC236}">
                <a16:creationId xmlns:a16="http://schemas.microsoft.com/office/drawing/2014/main" id="{36264EF4-E76F-4938-BE30-494CF2C02400}"/>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AD42C694-CC09-4EE1-946E-0A99BE6B3FC0}"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54</a:t>
            </a:fld>
            <a:endParaRPr lang="en-US" altLang="zh-CN" sz="1400" b="0">
              <a:latin typeface="Times New Roman" panose="02020603050405020304" pitchFamily="18" charset="0"/>
              <a:ea typeface="楷体" panose="02010609060101010101" pitchFamily="49" charset="-122"/>
            </a:endParaRPr>
          </a:p>
        </p:txBody>
      </p:sp>
      <p:sp>
        <p:nvSpPr>
          <p:cNvPr id="104451" name="Rectangle 4">
            <a:extLst>
              <a:ext uri="{FF2B5EF4-FFF2-40B4-BE49-F238E27FC236}">
                <a16:creationId xmlns:a16="http://schemas.microsoft.com/office/drawing/2014/main" id="{A5937D1F-E907-41F9-B093-B25F1CA22567}"/>
              </a:ext>
            </a:extLst>
          </p:cNvPr>
          <p:cNvSpPr>
            <a:spLocks noChangeArrowheads="1"/>
          </p:cNvSpPr>
          <p:nvPr/>
        </p:nvSpPr>
        <p:spPr bwMode="auto">
          <a:xfrm>
            <a:off x="839788" y="1196975"/>
            <a:ext cx="102965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spcBef>
                <a:spcPct val="0"/>
              </a:spcBef>
              <a:buClrTx/>
              <a:buFontTx/>
              <a:buNone/>
            </a:pPr>
            <a:r>
              <a:rPr lang="en-US" altLang="zh-CN" sz="2600">
                <a:latin typeface="Times New Roman" panose="02020603050405020304" pitchFamily="18" charset="0"/>
                <a:ea typeface="楷体" panose="02010609060101010101" pitchFamily="49" charset="-122"/>
              </a:rPr>
              <a:t>(4) </a:t>
            </a:r>
            <a:r>
              <a:rPr lang="en-US" altLang="zh-CN" sz="2600" i="1">
                <a:latin typeface="Times New Roman" panose="02020603050405020304" pitchFamily="18" charset="0"/>
                <a:ea typeface="楷体" panose="02010609060101010101" pitchFamily="49" charset="-122"/>
              </a:rPr>
              <a:t>v</a:t>
            </a:r>
            <a:r>
              <a:rPr lang="en-US" altLang="zh-CN" sz="2600" baseline="-25000">
                <a:latin typeface="Times New Roman" panose="02020603050405020304" pitchFamily="18" charset="0"/>
                <a:ea typeface="楷体" panose="02010609060101010101" pitchFamily="49" charset="-122"/>
              </a:rPr>
              <a:t>1</a:t>
            </a:r>
            <a:r>
              <a:rPr lang="zh-CN" altLang="en-US" sz="2600">
                <a:latin typeface="Times New Roman" panose="02020603050405020304" pitchFamily="18" charset="0"/>
                <a:ea typeface="楷体" panose="02010609060101010101" pitchFamily="49" charset="-122"/>
              </a:rPr>
              <a:t>到</a:t>
            </a:r>
            <a:r>
              <a:rPr lang="en-US" altLang="zh-CN" sz="2600" i="1">
                <a:latin typeface="Times New Roman" panose="02020603050405020304" pitchFamily="18" charset="0"/>
                <a:ea typeface="楷体" panose="02010609060101010101" pitchFamily="49" charset="-122"/>
              </a:rPr>
              <a:t>v</a:t>
            </a:r>
            <a:r>
              <a:rPr lang="en-US" altLang="zh-CN" sz="2600" baseline="-25000">
                <a:latin typeface="Times New Roman" panose="02020603050405020304" pitchFamily="18" charset="0"/>
                <a:ea typeface="楷体" panose="02010609060101010101" pitchFamily="49" charset="-122"/>
              </a:rPr>
              <a:t>4</a:t>
            </a:r>
            <a:r>
              <a:rPr lang="zh-CN" altLang="en-US" sz="2600">
                <a:latin typeface="Times New Roman" panose="02020603050405020304" pitchFamily="18" charset="0"/>
                <a:ea typeface="楷体" panose="02010609060101010101" pitchFamily="49" charset="-122"/>
              </a:rPr>
              <a:t>长度为</a:t>
            </a:r>
            <a:r>
              <a:rPr lang="en-US" altLang="zh-CN" sz="2600">
                <a:latin typeface="Times New Roman" panose="02020603050405020304" pitchFamily="18" charset="0"/>
                <a:ea typeface="楷体" panose="02010609060101010101" pitchFamily="49" charset="-122"/>
              </a:rPr>
              <a:t>1,2,3,4</a:t>
            </a:r>
            <a:r>
              <a:rPr lang="zh-CN" altLang="en-US" sz="2600">
                <a:latin typeface="Times New Roman" panose="02020603050405020304" pitchFamily="18" charset="0"/>
                <a:ea typeface="楷体" panose="02010609060101010101" pitchFamily="49" charset="-122"/>
              </a:rPr>
              <a:t>的通路数分别为</a:t>
            </a:r>
            <a:r>
              <a:rPr lang="en-US" altLang="zh-CN" sz="2600">
                <a:latin typeface="Times New Roman" panose="02020603050405020304" pitchFamily="18" charset="0"/>
                <a:ea typeface="楷体" panose="02010609060101010101" pitchFamily="49" charset="-122"/>
              </a:rPr>
              <a:t>0,0,2,2.  </a:t>
            </a:r>
            <a:r>
              <a:rPr lang="zh-CN" altLang="en-US" sz="2600">
                <a:latin typeface="Times New Roman" panose="02020603050405020304" pitchFamily="18" charset="0"/>
                <a:ea typeface="楷体" panose="02010609060101010101" pitchFamily="49" charset="-122"/>
              </a:rPr>
              <a:t>其中只有长度为</a:t>
            </a:r>
            <a:r>
              <a:rPr lang="en-US" altLang="zh-CN" sz="2600">
                <a:latin typeface="Times New Roman" panose="02020603050405020304" pitchFamily="18" charset="0"/>
                <a:ea typeface="楷体" panose="02010609060101010101" pitchFamily="49" charset="-122"/>
              </a:rPr>
              <a:t>4</a:t>
            </a:r>
            <a:r>
              <a:rPr lang="zh-CN" altLang="en-US" sz="2600">
                <a:latin typeface="Times New Roman" panose="02020603050405020304" pitchFamily="18" charset="0"/>
                <a:ea typeface="楷体" panose="02010609060101010101" pitchFamily="49" charset="-122"/>
              </a:rPr>
              <a:t>的两条是非初级的简单通路（定义意义下），见下图所示</a:t>
            </a:r>
            <a:r>
              <a:rPr lang="en-US" altLang="zh-CN" sz="2600">
                <a:latin typeface="Times New Roman" panose="02020603050405020304" pitchFamily="18" charset="0"/>
                <a:ea typeface="楷体" panose="02010609060101010101" pitchFamily="49" charset="-122"/>
              </a:rPr>
              <a:t>. </a:t>
            </a:r>
          </a:p>
        </p:txBody>
      </p:sp>
      <p:pic>
        <p:nvPicPr>
          <p:cNvPr id="104452" name="Picture 5" descr="14-14">
            <a:extLst>
              <a:ext uri="{FF2B5EF4-FFF2-40B4-BE49-F238E27FC236}">
                <a16:creationId xmlns:a16="http://schemas.microsoft.com/office/drawing/2014/main" id="{2E55BE09-836B-462B-B2CD-6AC5F52998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992"/>
          <a:stretch>
            <a:fillRect/>
          </a:stretch>
        </p:blipFill>
        <p:spPr bwMode="auto">
          <a:xfrm>
            <a:off x="2351088" y="3068638"/>
            <a:ext cx="6840537" cy="249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3" name="Rectangle 6">
            <a:extLst>
              <a:ext uri="{FF2B5EF4-FFF2-40B4-BE49-F238E27FC236}">
                <a16:creationId xmlns:a16="http://schemas.microsoft.com/office/drawing/2014/main" id="{3DC85D10-2E57-4D9A-8ACC-6068AA2BB1FD}"/>
              </a:ext>
            </a:extLst>
          </p:cNvPr>
          <p:cNvSpPr>
            <a:spLocks noChangeArrowheads="1"/>
          </p:cNvSpPr>
          <p:nvPr/>
        </p:nvSpPr>
        <p:spPr bwMode="auto">
          <a:xfrm>
            <a:off x="3503613"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解答</a:t>
            </a:r>
          </a:p>
        </p:txBody>
      </p:sp>
    </p:spTree>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a:extLst>
              <a:ext uri="{FF2B5EF4-FFF2-40B4-BE49-F238E27FC236}">
                <a16:creationId xmlns:a16="http://schemas.microsoft.com/office/drawing/2014/main" id="{DBADAB44-067E-4F12-BAF8-742C4E4E6E8C}"/>
              </a:ext>
            </a:extLst>
          </p:cNvPr>
          <p:cNvSpPr>
            <a:spLocks noGrp="1" noChangeArrowheads="1"/>
          </p:cNvSpPr>
          <p:nvPr>
            <p:ph type="title"/>
          </p:nvPr>
        </p:nvSpPr>
        <p:spPr/>
        <p:txBody>
          <a:bodyPr/>
          <a:lstStyle/>
          <a:p>
            <a:pPr eaLnBrk="1" hangingPunct="1"/>
            <a:r>
              <a:rPr lang="zh-CN" altLang="en-US"/>
              <a:t>解答</a:t>
            </a:r>
          </a:p>
        </p:txBody>
      </p:sp>
      <p:sp>
        <p:nvSpPr>
          <p:cNvPr id="106499" name="Rectangle 8">
            <a:extLst>
              <a:ext uri="{FF2B5EF4-FFF2-40B4-BE49-F238E27FC236}">
                <a16:creationId xmlns:a16="http://schemas.microsoft.com/office/drawing/2014/main" id="{D7CC35DF-CEEF-453E-AE90-A3A651A72312}"/>
              </a:ext>
            </a:extLst>
          </p:cNvPr>
          <p:cNvSpPr>
            <a:spLocks noGrp="1" noChangeArrowheads="1"/>
          </p:cNvSpPr>
          <p:nvPr>
            <p:ph idx="1"/>
          </p:nvPr>
        </p:nvSpPr>
        <p:spPr>
          <a:xfrm>
            <a:off x="550863" y="1196975"/>
            <a:ext cx="11161712" cy="4464050"/>
          </a:xfrm>
        </p:spPr>
        <p:txBody>
          <a:bodyPr/>
          <a:lstStyle/>
          <a:p>
            <a:pPr eaLnBrk="1" hangingPunct="1">
              <a:lnSpc>
                <a:spcPct val="150000"/>
              </a:lnSpc>
            </a:pPr>
            <a:r>
              <a:rPr lang="en-US" altLang="zh-CN"/>
              <a:t>(5) </a:t>
            </a:r>
            <a:r>
              <a:rPr lang="en-US" altLang="zh-CN" i="1"/>
              <a:t>v</a:t>
            </a:r>
            <a:r>
              <a:rPr lang="en-US" altLang="zh-CN" baseline="-25000"/>
              <a:t>1</a:t>
            </a:r>
            <a:r>
              <a:rPr lang="zh-CN" altLang="en-US"/>
              <a:t>到</a:t>
            </a:r>
            <a:r>
              <a:rPr lang="en-US" altLang="zh-CN" i="1"/>
              <a:t>v</a:t>
            </a:r>
            <a:r>
              <a:rPr lang="en-US" altLang="zh-CN" baseline="-25000"/>
              <a:t>1</a:t>
            </a:r>
            <a:r>
              <a:rPr lang="zh-CN" altLang="en-US"/>
              <a:t>长度为</a:t>
            </a:r>
            <a:r>
              <a:rPr lang="en-US" altLang="zh-CN"/>
              <a:t>1,2,3,4</a:t>
            </a:r>
            <a:r>
              <a:rPr lang="zh-CN" altLang="en-US"/>
              <a:t>的回路数分别为</a:t>
            </a:r>
            <a:r>
              <a:rPr lang="en-US" altLang="zh-CN"/>
              <a:t>1,1,3,5. </a:t>
            </a:r>
            <a:r>
              <a:rPr lang="zh-CN" altLang="en-US"/>
              <a:t>其中长度为</a:t>
            </a:r>
            <a:r>
              <a:rPr lang="en-US" altLang="zh-CN"/>
              <a:t>1</a:t>
            </a:r>
            <a:r>
              <a:rPr lang="zh-CN" altLang="en-US"/>
              <a:t>的是初级的</a:t>
            </a:r>
            <a:r>
              <a:rPr lang="en-US" altLang="zh-CN"/>
              <a:t>(</a:t>
            </a:r>
            <a:r>
              <a:rPr lang="zh-CN" altLang="en-US"/>
              <a:t>环</a:t>
            </a:r>
            <a:r>
              <a:rPr lang="en-US" altLang="zh-CN"/>
              <a:t>)</a:t>
            </a:r>
            <a:r>
              <a:rPr lang="zh-CN" altLang="en-US"/>
              <a:t>；长度为</a:t>
            </a:r>
            <a:r>
              <a:rPr lang="en-US" altLang="zh-CN"/>
              <a:t>2</a:t>
            </a:r>
            <a:r>
              <a:rPr lang="zh-CN" altLang="en-US"/>
              <a:t>的是复杂的；长度为</a:t>
            </a:r>
            <a:r>
              <a:rPr lang="en-US" altLang="zh-CN"/>
              <a:t>3</a:t>
            </a:r>
            <a:r>
              <a:rPr lang="zh-CN" altLang="en-US"/>
              <a:t>的中有</a:t>
            </a:r>
            <a:r>
              <a:rPr lang="en-US" altLang="zh-CN"/>
              <a:t>1</a:t>
            </a:r>
            <a:r>
              <a:rPr lang="zh-CN" altLang="en-US"/>
              <a:t>条是复杂的，</a:t>
            </a:r>
            <a:r>
              <a:rPr lang="en-US" altLang="zh-CN"/>
              <a:t>2</a:t>
            </a:r>
            <a:r>
              <a:rPr lang="zh-CN" altLang="en-US"/>
              <a:t>条是初级的；长度为</a:t>
            </a:r>
            <a:r>
              <a:rPr lang="en-US" altLang="zh-CN"/>
              <a:t>4</a:t>
            </a:r>
            <a:r>
              <a:rPr lang="zh-CN" altLang="en-US"/>
              <a:t>的有</a:t>
            </a:r>
            <a:r>
              <a:rPr lang="en-US" altLang="zh-CN"/>
              <a:t>1</a:t>
            </a:r>
            <a:r>
              <a:rPr lang="zh-CN" altLang="en-US"/>
              <a:t>条是复杂的，有</a:t>
            </a:r>
            <a:r>
              <a:rPr lang="en-US" altLang="zh-CN"/>
              <a:t>4</a:t>
            </a:r>
            <a:r>
              <a:rPr lang="zh-CN" altLang="en-US"/>
              <a:t>条是非初级的简单回路</a:t>
            </a:r>
            <a:r>
              <a:rPr lang="en-US" altLang="zh-CN"/>
              <a:t>. </a:t>
            </a:r>
            <a:r>
              <a:rPr lang="zh-CN" altLang="en-US"/>
              <a:t>请在图中行遍以上各回路</a:t>
            </a:r>
            <a:r>
              <a:rPr lang="en-US" altLang="zh-CN"/>
              <a:t>.</a:t>
            </a:r>
          </a:p>
          <a:p>
            <a:pPr eaLnBrk="1" hangingPunct="1">
              <a:lnSpc>
                <a:spcPct val="150000"/>
              </a:lnSpc>
            </a:pPr>
            <a:r>
              <a:rPr lang="en-US" altLang="zh-CN"/>
              <a:t>(6) </a:t>
            </a:r>
            <a:r>
              <a:rPr lang="zh-CN" altLang="en-US"/>
              <a:t>长度为</a:t>
            </a:r>
            <a:r>
              <a:rPr lang="en-US" altLang="zh-CN"/>
              <a:t>4</a:t>
            </a:r>
            <a:r>
              <a:rPr lang="zh-CN" altLang="en-US"/>
              <a:t>的通路</a:t>
            </a:r>
            <a:r>
              <a:rPr lang="en-US" altLang="zh-CN"/>
              <a:t>(</a:t>
            </a:r>
            <a:r>
              <a:rPr lang="zh-CN" altLang="en-US"/>
              <a:t>不含回路</a:t>
            </a:r>
            <a:r>
              <a:rPr lang="en-US" altLang="zh-CN"/>
              <a:t>)</a:t>
            </a:r>
            <a:r>
              <a:rPr lang="zh-CN" altLang="en-US"/>
              <a:t>为</a:t>
            </a:r>
            <a:r>
              <a:rPr lang="en-US" altLang="zh-CN"/>
              <a:t>33</a:t>
            </a:r>
            <a:r>
              <a:rPr lang="zh-CN" altLang="en-US"/>
              <a:t>条</a:t>
            </a:r>
            <a:r>
              <a:rPr lang="en-US" altLang="zh-CN"/>
              <a:t>.</a:t>
            </a:r>
          </a:p>
          <a:p>
            <a:pPr eaLnBrk="1" hangingPunct="1">
              <a:lnSpc>
                <a:spcPct val="150000"/>
              </a:lnSpc>
            </a:pPr>
            <a:r>
              <a:rPr lang="en-US" altLang="zh-CN"/>
              <a:t>(7) </a:t>
            </a:r>
            <a:r>
              <a:rPr lang="zh-CN" altLang="en-US"/>
              <a:t>长度为</a:t>
            </a:r>
            <a:r>
              <a:rPr lang="en-US" altLang="zh-CN"/>
              <a:t>4</a:t>
            </a:r>
            <a:r>
              <a:rPr lang="zh-CN" altLang="en-US"/>
              <a:t>的回路为</a:t>
            </a:r>
            <a:r>
              <a:rPr lang="en-US" altLang="zh-CN"/>
              <a:t>11</a:t>
            </a:r>
            <a:r>
              <a:rPr lang="zh-CN" altLang="en-US"/>
              <a:t>条</a:t>
            </a:r>
            <a:r>
              <a:rPr lang="en-US" altLang="zh-CN"/>
              <a:t>. </a:t>
            </a:r>
          </a:p>
          <a:p>
            <a:pPr eaLnBrk="1" hangingPunct="1">
              <a:lnSpc>
                <a:spcPct val="150000"/>
              </a:lnSpc>
            </a:pPr>
            <a:r>
              <a:rPr lang="en-US" altLang="zh-CN"/>
              <a:t>(8) </a:t>
            </a:r>
            <a:r>
              <a:rPr lang="zh-CN" altLang="en-US"/>
              <a:t>长度</a:t>
            </a:r>
            <a:r>
              <a:rPr lang="zh-CN" altLang="en-US">
                <a:sym typeface="Symbol" panose="05050102010706020507" pitchFamily="18" charset="2"/>
              </a:rPr>
              <a:t></a:t>
            </a:r>
            <a:r>
              <a:rPr lang="en-US" altLang="zh-CN"/>
              <a:t>4</a:t>
            </a:r>
            <a:r>
              <a:rPr lang="zh-CN" altLang="en-US"/>
              <a:t>的通路</a:t>
            </a:r>
            <a:r>
              <a:rPr lang="en-US" altLang="zh-CN"/>
              <a:t>88</a:t>
            </a:r>
            <a:r>
              <a:rPr lang="zh-CN" altLang="en-US"/>
              <a:t>条，其中</a:t>
            </a:r>
            <a:r>
              <a:rPr lang="en-US" altLang="zh-CN"/>
              <a:t>22</a:t>
            </a:r>
            <a:r>
              <a:rPr lang="zh-CN" altLang="en-US"/>
              <a:t>条为回路</a:t>
            </a:r>
            <a:r>
              <a:rPr lang="en-US" altLang="zh-CN"/>
              <a:t>. </a:t>
            </a:r>
          </a:p>
          <a:p>
            <a:pPr eaLnBrk="1" hangingPunct="1">
              <a:lnSpc>
                <a:spcPct val="150000"/>
              </a:lnSpc>
            </a:pPr>
            <a:r>
              <a:rPr lang="en-US" altLang="zh-CN"/>
              <a:t>(9) 4</a:t>
            </a:r>
            <a:r>
              <a:rPr lang="en-US" altLang="zh-CN">
                <a:sym typeface="Symbol" panose="05050102010706020507" pitchFamily="18" charset="2"/>
              </a:rPr>
              <a:t></a:t>
            </a:r>
            <a:r>
              <a:rPr lang="en-US" altLang="zh-CN"/>
              <a:t>4</a:t>
            </a:r>
            <a:r>
              <a:rPr lang="zh-CN" altLang="en-US"/>
              <a:t>的全</a:t>
            </a:r>
            <a:r>
              <a:rPr lang="en-US" altLang="zh-CN"/>
              <a:t>1</a:t>
            </a:r>
            <a:r>
              <a:rPr lang="zh-CN" altLang="en-US"/>
              <a:t>矩阵</a:t>
            </a:r>
            <a:r>
              <a:rPr lang="en-US" altLang="zh-CN"/>
              <a:t>. </a:t>
            </a:r>
          </a:p>
        </p:txBody>
      </p:sp>
      <p:sp>
        <p:nvSpPr>
          <p:cNvPr id="106500" name="灯片编号占位符 5">
            <a:extLst>
              <a:ext uri="{FF2B5EF4-FFF2-40B4-BE49-F238E27FC236}">
                <a16:creationId xmlns:a16="http://schemas.microsoft.com/office/drawing/2014/main" id="{F66A6F70-4FE9-4FC5-A602-FD36E68810B0}"/>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02167248-C0B7-4A33-8FD7-D4A230FC03D0}" type="slidenum">
              <a:rPr lang="en-US" altLang="zh-CN" sz="1400" b="0" smtClean="0"/>
              <a:pPr>
                <a:spcBef>
                  <a:spcPct val="0"/>
                </a:spcBef>
                <a:buClrTx/>
                <a:buFontTx/>
                <a:buNone/>
              </a:pPr>
              <a:t>55</a:t>
            </a:fld>
            <a:endParaRPr lang="en-US" altLang="zh-CN" sz="1400" b="0"/>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9">
            <a:extLst>
              <a:ext uri="{FF2B5EF4-FFF2-40B4-BE49-F238E27FC236}">
                <a16:creationId xmlns:a16="http://schemas.microsoft.com/office/drawing/2014/main" id="{294A2B64-462C-46B2-8111-3E2E5A48EA14}"/>
              </a:ext>
            </a:extLst>
          </p:cNvPr>
          <p:cNvSpPr>
            <a:spLocks noGrp="1" noChangeArrowheads="1"/>
          </p:cNvSpPr>
          <p:nvPr>
            <p:ph type="title"/>
          </p:nvPr>
        </p:nvSpPr>
        <p:spPr/>
        <p:txBody>
          <a:bodyPr/>
          <a:lstStyle/>
          <a:p>
            <a:pPr eaLnBrk="1" hangingPunct="1"/>
            <a:r>
              <a:rPr lang="zh-CN" altLang="en-US"/>
              <a:t>有向图</a:t>
            </a:r>
          </a:p>
        </p:txBody>
      </p:sp>
      <p:sp>
        <p:nvSpPr>
          <p:cNvPr id="15363" name="Rectangle 10">
            <a:extLst>
              <a:ext uri="{FF2B5EF4-FFF2-40B4-BE49-F238E27FC236}">
                <a16:creationId xmlns:a16="http://schemas.microsoft.com/office/drawing/2014/main" id="{761E2694-C740-4A8D-A9EC-8CAF6B4A9E9F}"/>
              </a:ext>
            </a:extLst>
          </p:cNvPr>
          <p:cNvSpPr>
            <a:spLocks noGrp="1" noChangeArrowheads="1"/>
          </p:cNvSpPr>
          <p:nvPr>
            <p:ph idx="1"/>
          </p:nvPr>
        </p:nvSpPr>
        <p:spPr>
          <a:xfrm>
            <a:off x="407988" y="1125538"/>
            <a:ext cx="11017250" cy="4929187"/>
          </a:xfrm>
        </p:spPr>
        <p:txBody>
          <a:bodyPr/>
          <a:lstStyle/>
          <a:p>
            <a:pPr marL="457200" indent="-457200" eaLnBrk="1" hangingPunct="1">
              <a:lnSpc>
                <a:spcPct val="90000"/>
              </a:lnSpc>
            </a:pPr>
            <a:r>
              <a:rPr lang="zh-CN" altLang="en-US">
                <a:solidFill>
                  <a:srgbClr val="A50021"/>
                </a:solidFill>
              </a:rPr>
              <a:t>定义</a:t>
            </a:r>
            <a:r>
              <a:rPr lang="en-US" altLang="zh-CN">
                <a:solidFill>
                  <a:srgbClr val="A50021"/>
                </a:solidFill>
              </a:rPr>
              <a:t>14.2</a:t>
            </a:r>
            <a:r>
              <a:rPr lang="en-US" altLang="zh-CN"/>
              <a:t>  </a:t>
            </a:r>
            <a:r>
              <a:rPr lang="zh-CN" altLang="en-US"/>
              <a:t>有向图</a:t>
            </a:r>
            <a:r>
              <a:rPr lang="en-US" altLang="zh-CN" i="1"/>
              <a:t>D</a:t>
            </a:r>
            <a:r>
              <a:rPr lang="en-US" altLang="zh-CN"/>
              <a:t>=&lt;</a:t>
            </a:r>
            <a:r>
              <a:rPr lang="en-US" altLang="zh-CN" i="1"/>
              <a:t>V</a:t>
            </a:r>
            <a:r>
              <a:rPr lang="en-US" altLang="zh-CN"/>
              <a:t>,</a:t>
            </a:r>
            <a:r>
              <a:rPr lang="en-US" altLang="zh-CN" i="1"/>
              <a:t>E</a:t>
            </a:r>
            <a:r>
              <a:rPr lang="en-US" altLang="zh-CN"/>
              <a:t>&gt;, </a:t>
            </a:r>
            <a:r>
              <a:rPr lang="zh-CN" altLang="en-US"/>
              <a:t>只需注意</a:t>
            </a:r>
            <a:r>
              <a:rPr lang="en-US" altLang="zh-CN" i="1"/>
              <a:t>E</a:t>
            </a:r>
            <a:r>
              <a:rPr lang="zh-CN" altLang="en-US"/>
              <a:t>是</a:t>
            </a:r>
            <a:r>
              <a:rPr lang="en-US" altLang="zh-CN" i="1"/>
              <a:t>V</a:t>
            </a:r>
            <a:r>
              <a:rPr lang="en-US" altLang="zh-CN">
                <a:sym typeface="Symbol" panose="05050102010706020507" pitchFamily="18" charset="2"/>
              </a:rPr>
              <a:t></a:t>
            </a:r>
            <a:r>
              <a:rPr lang="en-US" altLang="zh-CN" i="1"/>
              <a:t>V </a:t>
            </a:r>
            <a:r>
              <a:rPr lang="zh-CN" altLang="en-US"/>
              <a:t>的多重子集</a:t>
            </a:r>
          </a:p>
          <a:p>
            <a:pPr marL="457200" indent="-457200" eaLnBrk="1" hangingPunct="1">
              <a:lnSpc>
                <a:spcPct val="90000"/>
              </a:lnSpc>
            </a:pPr>
            <a:r>
              <a:rPr lang="zh-CN" altLang="en-US"/>
              <a:t>图</a:t>
            </a:r>
            <a:r>
              <a:rPr lang="en-US" altLang="zh-CN"/>
              <a:t>2</a:t>
            </a:r>
            <a:r>
              <a:rPr lang="zh-CN" altLang="en-US"/>
              <a:t>表示的是一个有向图，试写出它的</a:t>
            </a:r>
            <a:r>
              <a:rPr lang="en-US" altLang="zh-CN" i="1"/>
              <a:t>V </a:t>
            </a:r>
            <a:r>
              <a:rPr lang="zh-CN" altLang="en-US"/>
              <a:t>和 </a:t>
            </a:r>
            <a:r>
              <a:rPr lang="en-US" altLang="zh-CN" i="1"/>
              <a:t>E</a:t>
            </a:r>
          </a:p>
          <a:p>
            <a:pPr marL="457200" indent="-457200" eaLnBrk="1" hangingPunct="1">
              <a:lnSpc>
                <a:spcPct val="90000"/>
              </a:lnSpc>
            </a:pPr>
            <a:endParaRPr lang="en-US" altLang="zh-CN" i="1"/>
          </a:p>
          <a:p>
            <a:pPr marL="457200" indent="-457200" eaLnBrk="1" hangingPunct="1">
              <a:lnSpc>
                <a:spcPct val="90000"/>
              </a:lnSpc>
            </a:pPr>
            <a:endParaRPr lang="en-US" altLang="zh-CN" i="1"/>
          </a:p>
          <a:p>
            <a:pPr marL="457200" indent="-457200" eaLnBrk="1" hangingPunct="1">
              <a:lnSpc>
                <a:spcPct val="90000"/>
              </a:lnSpc>
            </a:pPr>
            <a:endParaRPr lang="en-US" altLang="zh-CN" i="1"/>
          </a:p>
          <a:p>
            <a:pPr marL="457200" indent="-457200" eaLnBrk="1" hangingPunct="1">
              <a:lnSpc>
                <a:spcPct val="90000"/>
              </a:lnSpc>
            </a:pPr>
            <a:endParaRPr lang="en-US" altLang="zh-CN"/>
          </a:p>
          <a:p>
            <a:pPr marL="457200" indent="-457200" eaLnBrk="1" hangingPunct="1">
              <a:lnSpc>
                <a:spcPct val="90000"/>
              </a:lnSpc>
            </a:pPr>
            <a:endParaRPr lang="en-US" altLang="zh-CN"/>
          </a:p>
          <a:p>
            <a:pPr marL="457200" indent="-457200" eaLnBrk="1" hangingPunct="1">
              <a:lnSpc>
                <a:spcPct val="90000"/>
              </a:lnSpc>
            </a:pPr>
            <a:r>
              <a:rPr lang="en-US" altLang="zh-CN"/>
              <a:t>                  </a:t>
            </a:r>
          </a:p>
          <a:p>
            <a:pPr marL="457200" indent="-457200" eaLnBrk="1" hangingPunct="1">
              <a:lnSpc>
                <a:spcPct val="90000"/>
              </a:lnSpc>
            </a:pPr>
            <a:endParaRPr lang="en-US" altLang="zh-CN"/>
          </a:p>
          <a:p>
            <a:pPr marL="457200" indent="-457200" eaLnBrk="1" hangingPunct="1">
              <a:lnSpc>
                <a:spcPct val="90000"/>
              </a:lnSpc>
            </a:pPr>
            <a:endParaRPr lang="en-US" altLang="zh-CN"/>
          </a:p>
          <a:p>
            <a:pPr marL="457200" indent="-457200" eaLnBrk="1" hangingPunct="1">
              <a:lnSpc>
                <a:spcPct val="90000"/>
              </a:lnSpc>
            </a:pPr>
            <a:r>
              <a:rPr lang="zh-CN" altLang="en-US"/>
              <a:t>注意：图的数学定义与图形表示，在同构（待叙）的意义下是一一对应的</a:t>
            </a:r>
          </a:p>
        </p:txBody>
      </p:sp>
      <p:sp>
        <p:nvSpPr>
          <p:cNvPr id="15364" name="灯片编号占位符 5">
            <a:extLst>
              <a:ext uri="{FF2B5EF4-FFF2-40B4-BE49-F238E27FC236}">
                <a16:creationId xmlns:a16="http://schemas.microsoft.com/office/drawing/2014/main" id="{9B6BC4D7-31CB-4309-86CB-D0745156635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6C1B4A5-4E8E-45F2-8043-32C13F22A6F7}" type="slidenum">
              <a:rPr lang="en-US" altLang="zh-CN" sz="1400" b="0" smtClean="0"/>
              <a:pPr>
                <a:spcBef>
                  <a:spcPct val="0"/>
                </a:spcBef>
                <a:buClrTx/>
                <a:buFontTx/>
                <a:buNone/>
              </a:pPr>
              <a:t>6</a:t>
            </a:fld>
            <a:endParaRPr lang="en-US" altLang="zh-CN" sz="1400" b="0"/>
          </a:p>
        </p:txBody>
      </p:sp>
      <p:pic>
        <p:nvPicPr>
          <p:cNvPr id="15365" name="Picture 12" descr="14-2">
            <a:extLst>
              <a:ext uri="{FF2B5EF4-FFF2-40B4-BE49-F238E27FC236}">
                <a16:creationId xmlns:a16="http://schemas.microsoft.com/office/drawing/2014/main" id="{374816D7-4D38-4573-A308-CC86BC518B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5413" y="2078038"/>
            <a:ext cx="2959100"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E7A693A3-FB6D-4F33-88CA-2925740672A9}"/>
              </a:ext>
            </a:extLst>
          </p:cNvPr>
          <p:cNvSpPr>
            <a:spLocks noGrp="1" noChangeArrowheads="1"/>
          </p:cNvSpPr>
          <p:nvPr>
            <p:ph type="title"/>
          </p:nvPr>
        </p:nvSpPr>
        <p:spPr>
          <a:xfrm>
            <a:off x="4008438" y="188913"/>
            <a:ext cx="3959225" cy="576262"/>
          </a:xfrm>
        </p:spPr>
        <p:txBody>
          <a:bodyPr/>
          <a:lstStyle/>
          <a:p>
            <a:pPr eaLnBrk="1" hangingPunct="1"/>
            <a:r>
              <a:rPr lang="zh-CN" altLang="en-US"/>
              <a:t>相关概念</a:t>
            </a:r>
          </a:p>
        </p:txBody>
      </p:sp>
      <p:sp>
        <p:nvSpPr>
          <p:cNvPr id="17411" name="Rectangle 8">
            <a:extLst>
              <a:ext uri="{FF2B5EF4-FFF2-40B4-BE49-F238E27FC236}">
                <a16:creationId xmlns:a16="http://schemas.microsoft.com/office/drawing/2014/main" id="{21B9A406-C191-4221-AB9F-33FE037E14D7}"/>
              </a:ext>
            </a:extLst>
          </p:cNvPr>
          <p:cNvSpPr>
            <a:spLocks noGrp="1" noChangeArrowheads="1"/>
          </p:cNvSpPr>
          <p:nvPr>
            <p:ph idx="1"/>
          </p:nvPr>
        </p:nvSpPr>
        <p:spPr>
          <a:xfrm>
            <a:off x="407988" y="1011238"/>
            <a:ext cx="5903912" cy="5472112"/>
          </a:xfrm>
        </p:spPr>
        <p:txBody>
          <a:bodyPr/>
          <a:lstStyle/>
          <a:p>
            <a:pPr marL="457200" indent="-457200" eaLnBrk="1" hangingPunct="1">
              <a:lnSpc>
                <a:spcPct val="200000"/>
              </a:lnSpc>
            </a:pPr>
            <a:r>
              <a:rPr lang="en-US" altLang="zh-CN"/>
              <a:t>1.  </a:t>
            </a:r>
            <a:r>
              <a:rPr lang="zh-CN" altLang="en-US"/>
              <a:t>图</a:t>
            </a:r>
          </a:p>
          <a:p>
            <a:pPr marL="457200" indent="-457200" eaLnBrk="1" hangingPunct="1">
              <a:lnSpc>
                <a:spcPct val="200000"/>
              </a:lnSpc>
            </a:pPr>
            <a:r>
              <a:rPr lang="zh-CN" altLang="en-US"/>
              <a:t>     ① 可用</a:t>
            </a:r>
            <a:r>
              <a:rPr lang="en-US" altLang="zh-CN" i="1"/>
              <a:t>G</a:t>
            </a:r>
            <a:r>
              <a:rPr lang="zh-CN" altLang="en-US"/>
              <a:t>泛指图（无向的或有向的）</a:t>
            </a:r>
          </a:p>
          <a:p>
            <a:pPr marL="457200" indent="-457200" eaLnBrk="1" hangingPunct="1">
              <a:lnSpc>
                <a:spcPct val="200000"/>
              </a:lnSpc>
            </a:pPr>
            <a:r>
              <a:rPr lang="zh-CN" altLang="en-US"/>
              <a:t>     ② </a:t>
            </a:r>
            <a:r>
              <a:rPr lang="en-US" altLang="zh-CN" i="1"/>
              <a:t>V</a:t>
            </a:r>
            <a:r>
              <a:rPr lang="en-US" altLang="zh-CN"/>
              <a:t>(</a:t>
            </a:r>
            <a:r>
              <a:rPr lang="en-US" altLang="zh-CN" i="1"/>
              <a:t>G</a:t>
            </a:r>
            <a:r>
              <a:rPr lang="en-US" altLang="zh-CN"/>
              <a:t>), </a:t>
            </a:r>
            <a:r>
              <a:rPr lang="en-US" altLang="zh-CN" i="1"/>
              <a:t>E</a:t>
            </a:r>
            <a:r>
              <a:rPr lang="en-US" altLang="zh-CN"/>
              <a:t>(</a:t>
            </a:r>
            <a:r>
              <a:rPr lang="en-US" altLang="zh-CN" i="1"/>
              <a:t>G</a:t>
            </a:r>
            <a:r>
              <a:rPr lang="en-US" altLang="zh-CN"/>
              <a:t>), </a:t>
            </a:r>
            <a:r>
              <a:rPr lang="en-US" altLang="zh-CN" i="1"/>
              <a:t>V</a:t>
            </a:r>
            <a:r>
              <a:rPr lang="en-US" altLang="zh-CN"/>
              <a:t>(</a:t>
            </a:r>
            <a:r>
              <a:rPr lang="en-US" altLang="zh-CN" i="1"/>
              <a:t>D</a:t>
            </a:r>
            <a:r>
              <a:rPr lang="en-US" altLang="zh-CN"/>
              <a:t>), </a:t>
            </a:r>
            <a:r>
              <a:rPr lang="en-US" altLang="zh-CN" i="1"/>
              <a:t>E</a:t>
            </a:r>
            <a:r>
              <a:rPr lang="en-US" altLang="zh-CN"/>
              <a:t>(</a:t>
            </a:r>
            <a:r>
              <a:rPr lang="en-US" altLang="zh-CN" i="1"/>
              <a:t>D</a:t>
            </a:r>
            <a:r>
              <a:rPr lang="en-US" altLang="zh-CN"/>
              <a:t>)</a:t>
            </a:r>
          </a:p>
          <a:p>
            <a:pPr marL="457200" indent="-457200" eaLnBrk="1" hangingPunct="1">
              <a:lnSpc>
                <a:spcPct val="200000"/>
              </a:lnSpc>
            </a:pPr>
            <a:r>
              <a:rPr lang="en-US" altLang="zh-CN"/>
              <a:t>     ③ </a:t>
            </a:r>
            <a:r>
              <a:rPr lang="en-US" altLang="zh-CN" i="1"/>
              <a:t>n</a:t>
            </a:r>
            <a:r>
              <a:rPr lang="zh-CN" altLang="en-US"/>
              <a:t>阶图</a:t>
            </a:r>
          </a:p>
          <a:p>
            <a:pPr marL="457200" indent="-457200" eaLnBrk="1" hangingPunct="1">
              <a:lnSpc>
                <a:spcPct val="200000"/>
              </a:lnSpc>
            </a:pPr>
            <a:r>
              <a:rPr lang="en-US" altLang="zh-CN"/>
              <a:t>2.  </a:t>
            </a:r>
            <a:r>
              <a:rPr lang="zh-CN" altLang="en-US"/>
              <a:t>有限图</a:t>
            </a:r>
          </a:p>
          <a:p>
            <a:pPr marL="457200" indent="-457200" eaLnBrk="1" hangingPunct="1">
              <a:lnSpc>
                <a:spcPct val="200000"/>
              </a:lnSpc>
            </a:pPr>
            <a:r>
              <a:rPr lang="en-US" altLang="zh-CN"/>
              <a:t>3.</a:t>
            </a:r>
            <a:r>
              <a:rPr lang="en-US" altLang="zh-CN" i="1"/>
              <a:t>  n </a:t>
            </a:r>
            <a:r>
              <a:rPr lang="zh-CN" altLang="en-US"/>
              <a:t>阶零图与平凡图</a:t>
            </a:r>
          </a:p>
          <a:p>
            <a:pPr marL="457200" indent="-457200" eaLnBrk="1" hangingPunct="1">
              <a:lnSpc>
                <a:spcPct val="200000"/>
              </a:lnSpc>
            </a:pPr>
            <a:r>
              <a:rPr lang="en-US" altLang="zh-CN"/>
              <a:t>4.  </a:t>
            </a:r>
            <a:r>
              <a:rPr lang="zh-CN" altLang="en-US"/>
              <a:t>空图</a:t>
            </a:r>
            <a:r>
              <a:rPr lang="en-US" altLang="zh-CN"/>
              <a:t>——</a:t>
            </a:r>
            <a:r>
              <a:rPr lang="en-US" altLang="zh-CN">
                <a:sym typeface="Symbol" panose="05050102010706020507" pitchFamily="18" charset="2"/>
              </a:rPr>
              <a:t></a:t>
            </a:r>
            <a:endParaRPr lang="en-US" altLang="zh-CN"/>
          </a:p>
        </p:txBody>
      </p:sp>
      <p:sp>
        <p:nvSpPr>
          <p:cNvPr id="17412" name="灯片编号占位符 5">
            <a:extLst>
              <a:ext uri="{FF2B5EF4-FFF2-40B4-BE49-F238E27FC236}">
                <a16:creationId xmlns:a16="http://schemas.microsoft.com/office/drawing/2014/main" id="{5BAF34A5-9E49-44D9-B485-7119BD20B74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BE29CB6A-4736-4DDC-8BB1-1A10D00948C9}" type="slidenum">
              <a:rPr lang="en-US" altLang="zh-CN" sz="1400" b="0" smtClean="0"/>
              <a:pPr>
                <a:spcBef>
                  <a:spcPct val="0"/>
                </a:spcBef>
                <a:buClrTx/>
                <a:buFontTx/>
                <a:buNone/>
              </a:pPr>
              <a:t>7</a:t>
            </a:fld>
            <a:endParaRPr lang="en-US" altLang="zh-CN" sz="1400" b="0"/>
          </a:p>
        </p:txBody>
      </p:sp>
      <p:sp>
        <p:nvSpPr>
          <p:cNvPr id="2" name="文本框 1">
            <a:extLst>
              <a:ext uri="{FF2B5EF4-FFF2-40B4-BE49-F238E27FC236}">
                <a16:creationId xmlns:a16="http://schemas.microsoft.com/office/drawing/2014/main" id="{715EE9AA-8278-4E2C-B502-4B98CEB8948D}"/>
              </a:ext>
            </a:extLst>
          </p:cNvPr>
          <p:cNvSpPr txBox="1"/>
          <p:nvPr/>
        </p:nvSpPr>
        <p:spPr>
          <a:xfrm>
            <a:off x="6743700" y="1438275"/>
            <a:ext cx="4262438" cy="5149850"/>
          </a:xfrm>
          <a:prstGeom prst="rect">
            <a:avLst/>
          </a:prstGeom>
          <a:noFill/>
        </p:spPr>
        <p:txBody>
          <a:bodyPr wrap="none">
            <a:spAutoFit/>
          </a:bodyPr>
          <a:lstStyle/>
          <a:p>
            <a:pPr marL="457200" indent="-457200" eaLnBrk="1" hangingPunct="1">
              <a:lnSpc>
                <a:spcPct val="200000"/>
              </a:lnSpc>
              <a:defRPr/>
            </a:pPr>
            <a:r>
              <a:rPr lang="en-US" altLang="zh-CN" b="1" dirty="0">
                <a:latin typeface="Times New Roman" panose="02020603050405020304" pitchFamily="18" charset="0"/>
                <a:ea typeface="楷体" panose="02010609060101010101" pitchFamily="49" charset="-122"/>
              </a:rPr>
              <a:t>5.  </a:t>
            </a:r>
            <a:r>
              <a:rPr lang="zh-CN" altLang="en-US" b="1" dirty="0">
                <a:latin typeface="Times New Roman" panose="02020603050405020304" pitchFamily="18" charset="0"/>
                <a:ea typeface="楷体" panose="02010609060101010101" pitchFamily="49" charset="-122"/>
              </a:rPr>
              <a:t>用 </a:t>
            </a:r>
            <a:r>
              <a:rPr lang="en-US" altLang="zh-CN" b="1" i="1" dirty="0" err="1">
                <a:latin typeface="Times New Roman" panose="02020603050405020304" pitchFamily="18" charset="0"/>
                <a:ea typeface="楷体" panose="02010609060101010101" pitchFamily="49" charset="-122"/>
              </a:rPr>
              <a:t>e</a:t>
            </a:r>
            <a:r>
              <a:rPr lang="en-US" altLang="zh-CN" b="1" i="1" baseline="-25000" dirty="0" err="1">
                <a:latin typeface="Times New Roman" panose="02020603050405020304" pitchFamily="18" charset="0"/>
                <a:ea typeface="楷体" panose="02010609060101010101" pitchFamily="49" charset="-122"/>
              </a:rPr>
              <a:t>k</a:t>
            </a:r>
            <a:r>
              <a:rPr lang="en-US" altLang="zh-CN" b="1" i="1" baseline="-25000" dirty="0">
                <a:latin typeface="Times New Roman" panose="02020603050405020304" pitchFamily="18" charset="0"/>
                <a:ea typeface="楷体" panose="02010609060101010101" pitchFamily="49" charset="-122"/>
              </a:rPr>
              <a:t> </a:t>
            </a:r>
            <a:r>
              <a:rPr lang="zh-CN" altLang="en-US" b="1" dirty="0">
                <a:latin typeface="Times New Roman" panose="02020603050405020304" pitchFamily="18" charset="0"/>
                <a:ea typeface="楷体" panose="02010609060101010101" pitchFamily="49" charset="-122"/>
              </a:rPr>
              <a:t>表示无向边或有向边</a:t>
            </a:r>
          </a:p>
          <a:p>
            <a:pPr marL="457200" indent="-457200" eaLnBrk="1" hangingPunct="1">
              <a:lnSpc>
                <a:spcPct val="200000"/>
              </a:lnSpc>
              <a:defRPr/>
            </a:pPr>
            <a:r>
              <a:rPr lang="en-US" altLang="zh-CN" b="1" dirty="0">
                <a:latin typeface="Times New Roman" panose="02020603050405020304" pitchFamily="18" charset="0"/>
                <a:ea typeface="楷体" panose="02010609060101010101" pitchFamily="49" charset="-122"/>
              </a:rPr>
              <a:t>6.  </a:t>
            </a:r>
            <a:r>
              <a:rPr lang="zh-CN" altLang="en-US" b="1" dirty="0">
                <a:latin typeface="Times New Roman" panose="02020603050405020304" pitchFamily="18" charset="0"/>
                <a:ea typeface="楷体" panose="02010609060101010101" pitchFamily="49" charset="-122"/>
              </a:rPr>
              <a:t>顶点与边的关联关系</a:t>
            </a:r>
          </a:p>
          <a:p>
            <a:pPr marL="457200" indent="-457200" eaLnBrk="1" hangingPunct="1">
              <a:lnSpc>
                <a:spcPct val="200000"/>
              </a:lnSpc>
              <a:defRPr/>
            </a:pPr>
            <a:r>
              <a:rPr lang="zh-CN" altLang="en-US" b="1" dirty="0">
                <a:latin typeface="Times New Roman" panose="02020603050405020304" pitchFamily="18" charset="0"/>
                <a:ea typeface="楷体" panose="02010609060101010101" pitchFamily="49" charset="-122"/>
              </a:rPr>
              <a:t>     ① 关联、关联次数</a:t>
            </a:r>
          </a:p>
          <a:p>
            <a:pPr marL="457200" indent="-457200" eaLnBrk="1" hangingPunct="1">
              <a:lnSpc>
                <a:spcPct val="200000"/>
              </a:lnSpc>
              <a:defRPr/>
            </a:pPr>
            <a:r>
              <a:rPr lang="zh-CN" altLang="en-US" b="1" dirty="0">
                <a:latin typeface="Times New Roman" panose="02020603050405020304" pitchFamily="18" charset="0"/>
                <a:ea typeface="楷体" panose="02010609060101010101" pitchFamily="49" charset="-122"/>
              </a:rPr>
              <a:t>     ② 环</a:t>
            </a:r>
          </a:p>
          <a:p>
            <a:pPr marL="457200" indent="-457200" eaLnBrk="1" hangingPunct="1">
              <a:lnSpc>
                <a:spcPct val="200000"/>
              </a:lnSpc>
              <a:defRPr/>
            </a:pPr>
            <a:r>
              <a:rPr lang="zh-CN" altLang="en-US" b="1" dirty="0">
                <a:latin typeface="Times New Roman" panose="02020603050405020304" pitchFamily="18" charset="0"/>
                <a:ea typeface="楷体" panose="02010609060101010101" pitchFamily="49" charset="-122"/>
              </a:rPr>
              <a:t>     ③ 孤立点</a:t>
            </a:r>
          </a:p>
          <a:p>
            <a:pPr marL="457200" indent="-457200" eaLnBrk="1" hangingPunct="1">
              <a:lnSpc>
                <a:spcPct val="200000"/>
              </a:lnSpc>
              <a:defRPr/>
            </a:pPr>
            <a:r>
              <a:rPr lang="en-US" altLang="zh-CN" b="1" dirty="0">
                <a:latin typeface="Times New Roman" panose="02020603050405020304" pitchFamily="18" charset="0"/>
                <a:ea typeface="楷体" panose="02010609060101010101" pitchFamily="49" charset="-122"/>
              </a:rPr>
              <a:t>7.  </a:t>
            </a:r>
            <a:r>
              <a:rPr lang="zh-CN" altLang="en-US" b="1" dirty="0">
                <a:latin typeface="Times New Roman" panose="02020603050405020304" pitchFamily="18" charset="0"/>
                <a:ea typeface="楷体" panose="02010609060101010101" pitchFamily="49" charset="-122"/>
              </a:rPr>
              <a:t>顶点之间的相邻与邻接关系</a:t>
            </a:r>
          </a:p>
          <a:p>
            <a:pPr>
              <a:lnSpc>
                <a:spcPct val="200000"/>
              </a:lnSpc>
              <a:defRPr/>
            </a:pPr>
            <a:endParaRPr lang="zh-CN" altLang="en-US" b="1" dirty="0">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a:extLst>
              <a:ext uri="{FF2B5EF4-FFF2-40B4-BE49-F238E27FC236}">
                <a16:creationId xmlns:a16="http://schemas.microsoft.com/office/drawing/2014/main" id="{D7ECA9CA-503B-4418-98C7-91E5EDDD23A0}"/>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95FBF5FB-A389-4CCB-BCAD-4C009D13905D}"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8</a:t>
            </a:fld>
            <a:endParaRPr lang="en-US" altLang="zh-CN" sz="1400" b="0">
              <a:latin typeface="Times New Roman" panose="02020603050405020304" pitchFamily="18" charset="0"/>
              <a:ea typeface="楷体" panose="02010609060101010101" pitchFamily="49" charset="-122"/>
            </a:endParaRPr>
          </a:p>
        </p:txBody>
      </p:sp>
      <p:graphicFrame>
        <p:nvGraphicFramePr>
          <p:cNvPr id="19459" name="Object 9">
            <a:extLst>
              <a:ext uri="{FF2B5EF4-FFF2-40B4-BE49-F238E27FC236}">
                <a16:creationId xmlns:a16="http://schemas.microsoft.com/office/drawing/2014/main" id="{09D96C27-04B6-420D-A132-96A8C43C66DF}"/>
              </a:ext>
            </a:extLst>
          </p:cNvPr>
          <p:cNvGraphicFramePr>
            <a:graphicFrameLocks noChangeAspect="1"/>
          </p:cNvGraphicFramePr>
          <p:nvPr>
            <p:extLst>
              <p:ext uri="{D42A27DB-BD31-4B8C-83A1-F6EECF244321}">
                <p14:modId xmlns:p14="http://schemas.microsoft.com/office/powerpoint/2010/main" val="2248493840"/>
              </p:ext>
            </p:extLst>
          </p:nvPr>
        </p:nvGraphicFramePr>
        <p:xfrm>
          <a:off x="2640013" y="1889125"/>
          <a:ext cx="7200900" cy="917575"/>
        </p:xfrm>
        <a:graphic>
          <a:graphicData uri="http://schemas.openxmlformats.org/presentationml/2006/ole">
            <mc:AlternateContent xmlns:mc="http://schemas.openxmlformats.org/markup-compatibility/2006">
              <mc:Choice xmlns:v="urn:schemas-microsoft-com:vml" Requires="v">
                <p:oleObj name="Equation" r:id="rId3" imgW="3810000" imgH="482600" progId="Equation.DSMT4">
                  <p:embed/>
                </p:oleObj>
              </mc:Choice>
              <mc:Fallback>
                <p:oleObj name="Equation" r:id="rId3" imgW="3810000" imgH="482600" progId="Equation.DSMT4">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0013" y="1889125"/>
                        <a:ext cx="7200900"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460" name="Object 8">
            <a:extLst>
              <a:ext uri="{FF2B5EF4-FFF2-40B4-BE49-F238E27FC236}">
                <a16:creationId xmlns:a16="http://schemas.microsoft.com/office/drawing/2014/main" id="{D532F5A4-0B28-46CE-837B-B1F289C4BF78}"/>
              </a:ext>
            </a:extLst>
          </p:cNvPr>
          <p:cNvGraphicFramePr>
            <a:graphicFrameLocks noChangeAspect="1"/>
          </p:cNvGraphicFramePr>
          <p:nvPr/>
        </p:nvGraphicFramePr>
        <p:xfrm>
          <a:off x="4295775" y="2798763"/>
          <a:ext cx="4224338" cy="433387"/>
        </p:xfrm>
        <a:graphic>
          <a:graphicData uri="http://schemas.openxmlformats.org/presentationml/2006/ole">
            <mc:AlternateContent xmlns:mc="http://schemas.openxmlformats.org/markup-compatibility/2006">
              <mc:Choice xmlns:v="urn:schemas-microsoft-com:vml" Requires="v">
                <p:oleObj name="公式" r:id="rId5" imgW="2070100" imgH="215900" progId="Equation.3">
                  <p:embed/>
                </p:oleObj>
              </mc:Choice>
              <mc:Fallback>
                <p:oleObj name="公式" r:id="rId5" imgW="2070100" imgH="2159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95775" y="2798763"/>
                        <a:ext cx="4224338"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461" name="Object 7">
            <a:extLst>
              <a:ext uri="{FF2B5EF4-FFF2-40B4-BE49-F238E27FC236}">
                <a16:creationId xmlns:a16="http://schemas.microsoft.com/office/drawing/2014/main" id="{72E11B37-6952-4D6A-A5B0-86045EAAA203}"/>
              </a:ext>
            </a:extLst>
          </p:cNvPr>
          <p:cNvGraphicFramePr>
            <a:graphicFrameLocks noChangeAspect="1"/>
          </p:cNvGraphicFramePr>
          <p:nvPr/>
        </p:nvGraphicFramePr>
        <p:xfrm>
          <a:off x="2566988" y="3730625"/>
          <a:ext cx="7180262" cy="1855788"/>
        </p:xfrm>
        <a:graphic>
          <a:graphicData uri="http://schemas.openxmlformats.org/presentationml/2006/ole">
            <mc:AlternateContent xmlns:mc="http://schemas.openxmlformats.org/markup-compatibility/2006">
              <mc:Choice xmlns:v="urn:schemas-microsoft-com:vml" Requires="v">
                <p:oleObj name="公式" r:id="rId7" imgW="3949700" imgH="1016000" progId="Equation.3">
                  <p:embed/>
                </p:oleObj>
              </mc:Choice>
              <mc:Fallback>
                <p:oleObj name="公式" r:id="rId7" imgW="3949700" imgH="10160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66988" y="3730625"/>
                        <a:ext cx="7180262" cy="185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462" name="Rectangle 17">
            <a:extLst>
              <a:ext uri="{FF2B5EF4-FFF2-40B4-BE49-F238E27FC236}">
                <a16:creationId xmlns:a16="http://schemas.microsoft.com/office/drawing/2014/main" id="{AF07BE1E-3052-4847-A55F-B760AEA61BA2}"/>
              </a:ext>
            </a:extLst>
          </p:cNvPr>
          <p:cNvSpPr>
            <a:spLocks noChangeArrowheads="1"/>
          </p:cNvSpPr>
          <p:nvPr/>
        </p:nvSpPr>
        <p:spPr bwMode="auto">
          <a:xfrm>
            <a:off x="1919288" y="1052513"/>
            <a:ext cx="8064500"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en-US" altLang="zh-CN">
                <a:latin typeface="Times New Roman" panose="02020603050405020304" pitchFamily="18" charset="0"/>
                <a:ea typeface="楷体" panose="02010609060101010101" pitchFamily="49" charset="-122"/>
              </a:rPr>
              <a:t>8. </a:t>
            </a:r>
            <a:r>
              <a:rPr lang="zh-CN" altLang="en-US">
                <a:latin typeface="Times New Roman" panose="02020603050405020304" pitchFamily="18" charset="0"/>
                <a:ea typeface="楷体" panose="02010609060101010101" pitchFamily="49" charset="-122"/>
              </a:rPr>
              <a:t>邻域与关联集</a:t>
            </a:r>
          </a:p>
          <a:p>
            <a:pPr eaLnBrk="1" hangingPunct="1">
              <a:spcBef>
                <a:spcPct val="0"/>
              </a:spcBef>
              <a:buClrTx/>
              <a:buFontTx/>
              <a:buNone/>
            </a:pPr>
            <a:r>
              <a:rPr lang="zh-CN" altLang="en-US">
                <a:latin typeface="Times New Roman" panose="02020603050405020304" pitchFamily="18" charset="0"/>
                <a:ea typeface="楷体" panose="02010609060101010101" pitchFamily="49" charset="-122"/>
              </a:rPr>
              <a:t>    ① </a:t>
            </a:r>
            <a:r>
              <a:rPr lang="en-US" altLang="zh-CN" i="1">
                <a:latin typeface="Times New Roman" panose="02020603050405020304" pitchFamily="18" charset="0"/>
                <a:ea typeface="楷体" panose="02010609060101010101" pitchFamily="49" charset="-122"/>
              </a:rPr>
              <a:t>v</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V</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G</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i="1">
                <a:latin typeface="Times New Roman" panose="02020603050405020304" pitchFamily="18" charset="0"/>
                <a:ea typeface="楷体" panose="02010609060101010101" pitchFamily="49" charset="-122"/>
                <a:sym typeface="Symbol" panose="05050102010706020507" pitchFamily="18" charset="2"/>
              </a:rPr>
              <a:t>G</a:t>
            </a:r>
            <a:r>
              <a:rPr lang="zh-CN" altLang="en-US">
                <a:latin typeface="Times New Roman" panose="02020603050405020304" pitchFamily="18" charset="0"/>
                <a:ea typeface="楷体" panose="02010609060101010101" pitchFamily="49" charset="-122"/>
                <a:sym typeface="Symbol" panose="05050102010706020507" pitchFamily="18" charset="2"/>
              </a:rPr>
              <a:t>为无向图</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b="0">
                <a:latin typeface="Times New Roman" panose="02020603050405020304" pitchFamily="18" charset="0"/>
                <a:ea typeface="楷体" panose="02010609060101010101" pitchFamily="49" charset="-122"/>
                <a:sym typeface="Symbol" panose="05050102010706020507" pitchFamily="18" charset="2"/>
              </a:rPr>
              <a:t>   </a:t>
            </a:r>
          </a:p>
        </p:txBody>
      </p:sp>
      <p:sp>
        <p:nvSpPr>
          <p:cNvPr id="19463" name="Rectangle 18">
            <a:extLst>
              <a:ext uri="{FF2B5EF4-FFF2-40B4-BE49-F238E27FC236}">
                <a16:creationId xmlns:a16="http://schemas.microsoft.com/office/drawing/2014/main" id="{E1CC0024-45E8-48ED-A493-0DB0C6D021E8}"/>
              </a:ext>
            </a:extLst>
          </p:cNvPr>
          <p:cNvSpPr>
            <a:spLocks noChangeArrowheads="1"/>
          </p:cNvSpPr>
          <p:nvPr/>
        </p:nvSpPr>
        <p:spPr bwMode="auto">
          <a:xfrm>
            <a:off x="2603500" y="2781300"/>
            <a:ext cx="16208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en-US" altLang="zh-CN" i="1">
                <a:latin typeface="Times New Roman" panose="02020603050405020304" pitchFamily="18" charset="0"/>
                <a:ea typeface="楷体" panose="02010609060101010101" pitchFamily="49" charset="-122"/>
              </a:rPr>
              <a:t>v </a:t>
            </a:r>
            <a:r>
              <a:rPr lang="zh-CN" altLang="en-US">
                <a:latin typeface="Times New Roman" panose="02020603050405020304" pitchFamily="18" charset="0"/>
                <a:ea typeface="楷体" panose="02010609060101010101" pitchFamily="49" charset="-122"/>
              </a:rPr>
              <a:t>的关联集</a:t>
            </a:r>
          </a:p>
        </p:txBody>
      </p:sp>
      <p:sp>
        <p:nvSpPr>
          <p:cNvPr id="19464" name="Rectangle 19">
            <a:extLst>
              <a:ext uri="{FF2B5EF4-FFF2-40B4-BE49-F238E27FC236}">
                <a16:creationId xmlns:a16="http://schemas.microsoft.com/office/drawing/2014/main" id="{681B8BEB-839A-41FC-97C9-A5A48428349C}"/>
              </a:ext>
            </a:extLst>
          </p:cNvPr>
          <p:cNvSpPr>
            <a:spLocks noChangeArrowheads="1"/>
          </p:cNvSpPr>
          <p:nvPr/>
        </p:nvSpPr>
        <p:spPr bwMode="auto">
          <a:xfrm>
            <a:off x="2208213" y="3213100"/>
            <a:ext cx="32718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en-US" altLang="zh-CN">
                <a:latin typeface="Times New Roman" panose="02020603050405020304" pitchFamily="18" charset="0"/>
                <a:ea typeface="楷体" panose="02010609060101010101" pitchFamily="49" charset="-122"/>
              </a:rPr>
              <a:t>② </a:t>
            </a:r>
            <a:r>
              <a:rPr lang="en-US" altLang="zh-CN" i="1">
                <a:latin typeface="Times New Roman" panose="02020603050405020304" pitchFamily="18" charset="0"/>
                <a:ea typeface="楷体" panose="02010609060101010101" pitchFamily="49" charset="-122"/>
              </a:rPr>
              <a:t>v</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V</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i="1">
                <a:latin typeface="Times New Roman" panose="02020603050405020304" pitchFamily="18" charset="0"/>
                <a:ea typeface="楷体" panose="02010609060101010101" pitchFamily="49" charset="-122"/>
                <a:sym typeface="Symbol" panose="05050102010706020507" pitchFamily="18" charset="2"/>
              </a:rPr>
              <a:t>D</a:t>
            </a:r>
            <a:r>
              <a:rPr lang="zh-CN" altLang="en-US">
                <a:latin typeface="Times New Roman" panose="02020603050405020304" pitchFamily="18" charset="0"/>
                <a:ea typeface="楷体" panose="02010609060101010101" pitchFamily="49" charset="-122"/>
                <a:sym typeface="Symbol" panose="05050102010706020507" pitchFamily="18" charset="2"/>
              </a:rPr>
              <a:t>为有向图</a:t>
            </a:r>
            <a:r>
              <a:rPr lang="en-US" altLang="zh-CN">
                <a:latin typeface="Times New Roman" panose="02020603050405020304" pitchFamily="18" charset="0"/>
                <a:ea typeface="楷体" panose="02010609060101010101" pitchFamily="49" charset="-122"/>
                <a:sym typeface="Symbol" panose="05050102010706020507" pitchFamily="18" charset="2"/>
              </a:rPr>
              <a:t>)</a:t>
            </a:r>
          </a:p>
        </p:txBody>
      </p:sp>
      <p:sp>
        <p:nvSpPr>
          <p:cNvPr id="19465" name="Rectangle 20">
            <a:extLst>
              <a:ext uri="{FF2B5EF4-FFF2-40B4-BE49-F238E27FC236}">
                <a16:creationId xmlns:a16="http://schemas.microsoft.com/office/drawing/2014/main" id="{70575691-DA50-4850-A226-0EEFC1C9F307}"/>
              </a:ext>
            </a:extLst>
          </p:cNvPr>
          <p:cNvSpPr>
            <a:spLocks noChangeArrowheads="1"/>
          </p:cNvSpPr>
          <p:nvPr/>
        </p:nvSpPr>
        <p:spPr bwMode="auto">
          <a:xfrm>
            <a:off x="2063750" y="5516563"/>
            <a:ext cx="4572000"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en-US" altLang="zh-CN">
                <a:latin typeface="Times New Roman" panose="02020603050405020304" pitchFamily="18" charset="0"/>
                <a:ea typeface="楷体" panose="02010609060101010101" pitchFamily="49" charset="-122"/>
              </a:rPr>
              <a:t>9.   </a:t>
            </a:r>
            <a:r>
              <a:rPr lang="zh-CN" altLang="en-US">
                <a:latin typeface="Times New Roman" panose="02020603050405020304" pitchFamily="18" charset="0"/>
                <a:ea typeface="楷体" panose="02010609060101010101" pitchFamily="49" charset="-122"/>
              </a:rPr>
              <a:t>标定图与非标定图</a:t>
            </a:r>
          </a:p>
          <a:p>
            <a:pPr eaLnBrk="1" hangingPunct="1">
              <a:spcBef>
                <a:spcPct val="0"/>
              </a:spcBef>
              <a:buClrTx/>
              <a:buFontTx/>
              <a:buNone/>
            </a:pPr>
            <a:r>
              <a:rPr lang="en-US" altLang="zh-CN">
                <a:latin typeface="Times New Roman" panose="02020603050405020304" pitchFamily="18" charset="0"/>
                <a:ea typeface="楷体" panose="02010609060101010101" pitchFamily="49" charset="-122"/>
              </a:rPr>
              <a:t>10. </a:t>
            </a:r>
            <a:r>
              <a:rPr lang="zh-CN" altLang="en-US">
                <a:latin typeface="Times New Roman" panose="02020603050405020304" pitchFamily="18" charset="0"/>
                <a:ea typeface="楷体" panose="02010609060101010101" pitchFamily="49" charset="-122"/>
              </a:rPr>
              <a:t>基图</a:t>
            </a:r>
          </a:p>
        </p:txBody>
      </p:sp>
      <p:sp>
        <p:nvSpPr>
          <p:cNvPr id="19466" name="Rectangle 21">
            <a:extLst>
              <a:ext uri="{FF2B5EF4-FFF2-40B4-BE49-F238E27FC236}">
                <a16:creationId xmlns:a16="http://schemas.microsoft.com/office/drawing/2014/main" id="{418FE466-8A13-4190-8161-3E09EF3DD433}"/>
              </a:ext>
            </a:extLst>
          </p:cNvPr>
          <p:cNvSpPr>
            <a:spLocks noChangeArrowheads="1"/>
          </p:cNvSpPr>
          <p:nvPr/>
        </p:nvSpPr>
        <p:spPr bwMode="auto">
          <a:xfrm>
            <a:off x="3503613"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相关概念</a:t>
            </a: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
            <a:extLst>
              <a:ext uri="{FF2B5EF4-FFF2-40B4-BE49-F238E27FC236}">
                <a16:creationId xmlns:a16="http://schemas.microsoft.com/office/drawing/2014/main" id="{7BEE99A9-34E2-4D65-8DD9-8B1287190019}"/>
              </a:ext>
            </a:extLst>
          </p:cNvPr>
          <p:cNvSpPr>
            <a:spLocks noGrp="1" noChangeArrowheads="1"/>
          </p:cNvSpPr>
          <p:nvPr>
            <p:ph type="title"/>
          </p:nvPr>
        </p:nvSpPr>
        <p:spPr/>
        <p:txBody>
          <a:bodyPr/>
          <a:lstStyle/>
          <a:p>
            <a:pPr eaLnBrk="1" hangingPunct="1"/>
            <a:r>
              <a:rPr lang="zh-CN" altLang="en-US"/>
              <a:t>多重图与简单图</a:t>
            </a:r>
          </a:p>
        </p:txBody>
      </p:sp>
      <p:sp>
        <p:nvSpPr>
          <p:cNvPr id="21507" name="Rectangle 9">
            <a:extLst>
              <a:ext uri="{FF2B5EF4-FFF2-40B4-BE49-F238E27FC236}">
                <a16:creationId xmlns:a16="http://schemas.microsoft.com/office/drawing/2014/main" id="{6E1C1B70-230A-4913-B429-5DB7E36DA0C1}"/>
              </a:ext>
            </a:extLst>
          </p:cNvPr>
          <p:cNvSpPr>
            <a:spLocks noGrp="1" noChangeArrowheads="1"/>
          </p:cNvSpPr>
          <p:nvPr>
            <p:ph idx="1"/>
          </p:nvPr>
        </p:nvSpPr>
        <p:spPr>
          <a:xfrm>
            <a:off x="1919288" y="1196975"/>
            <a:ext cx="8229600" cy="4525963"/>
          </a:xfrm>
        </p:spPr>
        <p:txBody>
          <a:bodyPr/>
          <a:lstStyle/>
          <a:p>
            <a:pPr eaLnBrk="1" hangingPunct="1"/>
            <a:r>
              <a:rPr lang="zh-CN" altLang="en-US">
                <a:solidFill>
                  <a:srgbClr val="A50021"/>
                </a:solidFill>
              </a:rPr>
              <a:t>定义</a:t>
            </a:r>
            <a:r>
              <a:rPr lang="en-US" altLang="zh-CN">
                <a:solidFill>
                  <a:srgbClr val="A50021"/>
                </a:solidFill>
              </a:rPr>
              <a:t>14.3 </a:t>
            </a:r>
          </a:p>
          <a:p>
            <a:pPr eaLnBrk="1" hangingPunct="1"/>
            <a:r>
              <a:rPr lang="en-US" altLang="zh-CN"/>
              <a:t> (1) </a:t>
            </a:r>
            <a:r>
              <a:rPr lang="zh-CN" altLang="en-US"/>
              <a:t>无向图中的平行边及重数</a:t>
            </a:r>
          </a:p>
          <a:p>
            <a:pPr eaLnBrk="1" hangingPunct="1"/>
            <a:r>
              <a:rPr lang="zh-CN" altLang="en-US"/>
              <a:t> </a:t>
            </a:r>
            <a:r>
              <a:rPr lang="en-US" altLang="zh-CN"/>
              <a:t>(2) </a:t>
            </a:r>
            <a:r>
              <a:rPr lang="zh-CN" altLang="en-US"/>
              <a:t>有向图中的平行边及重数（注意方向性）</a:t>
            </a:r>
          </a:p>
          <a:p>
            <a:pPr eaLnBrk="1" hangingPunct="1"/>
            <a:r>
              <a:rPr lang="zh-CN" altLang="en-US"/>
              <a:t> </a:t>
            </a:r>
            <a:r>
              <a:rPr lang="en-US" altLang="zh-CN"/>
              <a:t>(3) </a:t>
            </a:r>
            <a:r>
              <a:rPr lang="zh-CN" altLang="en-US"/>
              <a:t>多重图</a:t>
            </a:r>
          </a:p>
          <a:p>
            <a:pPr eaLnBrk="1" hangingPunct="1"/>
            <a:r>
              <a:rPr lang="zh-CN" altLang="en-US"/>
              <a:t> </a:t>
            </a:r>
            <a:r>
              <a:rPr lang="en-US" altLang="zh-CN"/>
              <a:t>(4) </a:t>
            </a:r>
            <a:r>
              <a:rPr lang="zh-CN" altLang="en-US"/>
              <a:t>简单图</a:t>
            </a:r>
          </a:p>
          <a:p>
            <a:pPr eaLnBrk="1" hangingPunct="1"/>
            <a:r>
              <a:rPr lang="zh-CN" altLang="en-US"/>
              <a:t>在定义</a:t>
            </a:r>
            <a:r>
              <a:rPr lang="en-US" altLang="zh-CN"/>
              <a:t>14.3</a:t>
            </a:r>
            <a:r>
              <a:rPr lang="zh-CN" altLang="en-US"/>
              <a:t>中定义的简单图是极其重要的概念 </a:t>
            </a:r>
          </a:p>
        </p:txBody>
      </p:sp>
      <p:sp>
        <p:nvSpPr>
          <p:cNvPr id="21508" name="灯片编号占位符 5">
            <a:extLst>
              <a:ext uri="{FF2B5EF4-FFF2-40B4-BE49-F238E27FC236}">
                <a16:creationId xmlns:a16="http://schemas.microsoft.com/office/drawing/2014/main" id="{422EB075-05FB-4859-8A20-999DFE1AE0D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14DFC514-82CB-467D-AB69-5C1EEBA97F34}" type="slidenum">
              <a:rPr lang="en-US" altLang="zh-CN" sz="1400" b="0" smtClean="0"/>
              <a:pPr>
                <a:spcBef>
                  <a:spcPct val="0"/>
                </a:spcBef>
                <a:buClrTx/>
                <a:buFontTx/>
                <a:buNone/>
              </a:pPr>
              <a:t>9</a:t>
            </a:fld>
            <a:endParaRPr lang="en-US" altLang="zh-CN" sz="1400" b="0"/>
          </a:p>
        </p:txBody>
      </p:sp>
    </p:spTree>
  </p:cSld>
  <p:clrMapOvr>
    <a:masterClrMapping/>
  </p:clrMapOvr>
  <p:transition spd="slow">
    <p:fade/>
  </p:transition>
</p:sld>
</file>

<file path=ppt/theme/theme1.xml><?xml version="1.0" encoding="utf-8"?>
<a:theme xmlns:a="http://schemas.openxmlformats.org/drawingml/2006/main" name="宽屏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new-ch2[兼容模式]" id="{7B428236-F5B7-4B97-9614-C45015C684B4}" vid="{9870D769-E0CF-48B2-9862-9D8179489115}"/>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宽屏模板</Template>
  <TotalTime>3301</TotalTime>
  <Words>6131</Words>
  <Application>Microsoft Office PowerPoint</Application>
  <PresentationFormat>宽屏</PresentationFormat>
  <Paragraphs>491</Paragraphs>
  <Slides>55</Slides>
  <Notes>52</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3</vt:i4>
      </vt:variant>
      <vt:variant>
        <vt:lpstr>幻灯片标题</vt:lpstr>
      </vt:variant>
      <vt:variant>
        <vt:i4>55</vt:i4>
      </vt:variant>
    </vt:vector>
  </HeadingPairs>
  <TitlesOfParts>
    <vt:vector size="67" baseType="lpstr">
      <vt:lpstr>仿宋</vt:lpstr>
      <vt:lpstr>华光楷体_CNKI</vt:lpstr>
      <vt:lpstr>华文中宋</vt:lpstr>
      <vt:lpstr>楷体</vt:lpstr>
      <vt:lpstr>宋体</vt:lpstr>
      <vt:lpstr>Arial</vt:lpstr>
      <vt:lpstr>Times New Roman</vt:lpstr>
      <vt:lpstr>Wingdings</vt:lpstr>
      <vt:lpstr>宽屏模板</vt:lpstr>
      <vt:lpstr>Equation</vt:lpstr>
      <vt:lpstr>公式</vt:lpstr>
      <vt:lpstr>Microsoft 公式 3.0</vt:lpstr>
      <vt:lpstr>第四部分 图论</vt:lpstr>
      <vt:lpstr>第四部分 图论</vt:lpstr>
      <vt:lpstr>第四部分 图论</vt:lpstr>
      <vt:lpstr>第十四章 图的基本概念</vt:lpstr>
      <vt:lpstr>14.1 图</vt:lpstr>
      <vt:lpstr>有向图</vt:lpstr>
      <vt:lpstr>相关概念</vt:lpstr>
      <vt:lpstr>PowerPoint 演示文稿</vt:lpstr>
      <vt:lpstr>多重图与简单图</vt:lpstr>
      <vt:lpstr>顶点的度数</vt:lpstr>
      <vt:lpstr>PowerPoint 演示文稿</vt:lpstr>
      <vt:lpstr>握手定理推论</vt:lpstr>
      <vt:lpstr>PowerPoint 演示文稿</vt:lpstr>
      <vt:lpstr>图的度数列</vt:lpstr>
      <vt:lpstr>图的同构</vt:lpstr>
      <vt:lpstr>图同构的实例</vt:lpstr>
      <vt:lpstr>n 阶完全图与竞赛图</vt:lpstr>
      <vt:lpstr>n 阶 k 正则图</vt:lpstr>
      <vt:lpstr>子图</vt:lpstr>
      <vt:lpstr>PowerPoint 演示文稿</vt:lpstr>
      <vt:lpstr>补图</vt:lpstr>
      <vt:lpstr>14.2 通路与回路</vt:lpstr>
      <vt:lpstr>几点说明</vt:lpstr>
      <vt:lpstr>通路与回路的长度</vt:lpstr>
      <vt:lpstr>14.3 图的连通性</vt:lpstr>
      <vt:lpstr>短程线与距离</vt:lpstr>
      <vt:lpstr>无向图的连通度</vt:lpstr>
      <vt:lpstr>点割集与割点</vt:lpstr>
      <vt:lpstr>点连通度与边连通度</vt:lpstr>
      <vt:lpstr>几点说明</vt:lpstr>
      <vt:lpstr>点连通度、边连通度说明</vt:lpstr>
      <vt:lpstr>有向图的连通性</vt:lpstr>
      <vt:lpstr>有向图的连通性及分类</vt:lpstr>
      <vt:lpstr>二部图</vt:lpstr>
      <vt:lpstr>二部图的判别法</vt:lpstr>
      <vt:lpstr>14.4  图的矩阵表示</vt:lpstr>
      <vt:lpstr>PowerPoint 演示文稿</vt:lpstr>
      <vt:lpstr>有向图的邻接矩阵（无限制）</vt:lpstr>
      <vt:lpstr>PowerPoint 演示文稿</vt:lpstr>
      <vt:lpstr>PowerPoint 演示文稿</vt:lpstr>
      <vt:lpstr>PowerPoint 演示文稿</vt:lpstr>
      <vt:lpstr>综合练习</vt:lpstr>
      <vt:lpstr>解答</vt:lpstr>
      <vt:lpstr>PowerPoint 演示文稿</vt:lpstr>
      <vt:lpstr>解答</vt:lpstr>
      <vt:lpstr>PowerPoint 演示文稿</vt:lpstr>
      <vt:lpstr>第十四章 习题课</vt:lpstr>
      <vt:lpstr>基本要求</vt:lpstr>
      <vt:lpstr>PowerPoint 演示文稿</vt:lpstr>
      <vt:lpstr>PowerPoint 演示文稿</vt:lpstr>
      <vt:lpstr>PowerPoint 演示文稿</vt:lpstr>
      <vt:lpstr>练习4</vt:lpstr>
      <vt:lpstr>解答</vt:lpstr>
      <vt:lpstr>PowerPoint 演示文稿</vt:lpstr>
      <vt:lpstr>解答</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朱旭东</dc:creator>
  <cp:lastModifiedBy>朱 旭东</cp:lastModifiedBy>
  <cp:revision>409</cp:revision>
  <dcterms:created xsi:type="dcterms:W3CDTF">2007-11-19T20:33:53Z</dcterms:created>
  <dcterms:modified xsi:type="dcterms:W3CDTF">2023-05-12T00:29:26Z</dcterms:modified>
</cp:coreProperties>
</file>