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6" r:id="rId1"/>
  </p:sldMasterIdLst>
  <p:notesMasterIdLst>
    <p:notesMasterId r:id="rId68"/>
  </p:notesMasterIdLst>
  <p:handoutMasterIdLst>
    <p:handoutMasterId r:id="rId69"/>
  </p:handoutMasterIdLst>
  <p:sldIdLst>
    <p:sldId id="337" r:id="rId2"/>
    <p:sldId id="257" r:id="rId3"/>
    <p:sldId id="464" r:id="rId4"/>
    <p:sldId id="258" r:id="rId5"/>
    <p:sldId id="313" r:id="rId6"/>
    <p:sldId id="315" r:id="rId7"/>
    <p:sldId id="259" r:id="rId8"/>
    <p:sldId id="260" r:id="rId9"/>
    <p:sldId id="261" r:id="rId10"/>
    <p:sldId id="262" r:id="rId11"/>
    <p:sldId id="264" r:id="rId12"/>
    <p:sldId id="265" r:id="rId13"/>
    <p:sldId id="267" r:id="rId14"/>
    <p:sldId id="460" r:id="rId15"/>
    <p:sldId id="467" r:id="rId16"/>
    <p:sldId id="269" r:id="rId17"/>
    <p:sldId id="316" r:id="rId18"/>
    <p:sldId id="271" r:id="rId19"/>
    <p:sldId id="318" r:id="rId20"/>
    <p:sldId id="273" r:id="rId21"/>
    <p:sldId id="274" r:id="rId22"/>
    <p:sldId id="335" r:id="rId23"/>
    <p:sldId id="275" r:id="rId24"/>
    <p:sldId id="277" r:id="rId25"/>
    <p:sldId id="278" r:id="rId26"/>
    <p:sldId id="279" r:id="rId27"/>
    <p:sldId id="281" r:id="rId28"/>
    <p:sldId id="319" r:id="rId29"/>
    <p:sldId id="282" r:id="rId30"/>
    <p:sldId id="283" r:id="rId31"/>
    <p:sldId id="284" r:id="rId32"/>
    <p:sldId id="285" r:id="rId33"/>
    <p:sldId id="320" r:id="rId34"/>
    <p:sldId id="286" r:id="rId35"/>
    <p:sldId id="317" r:id="rId36"/>
    <p:sldId id="321" r:id="rId37"/>
    <p:sldId id="322" r:id="rId38"/>
    <p:sldId id="288" r:id="rId39"/>
    <p:sldId id="290" r:id="rId40"/>
    <p:sldId id="291" r:id="rId41"/>
    <p:sldId id="323" r:id="rId42"/>
    <p:sldId id="293" r:id="rId43"/>
    <p:sldId id="294" r:id="rId44"/>
    <p:sldId id="296" r:id="rId45"/>
    <p:sldId id="325" r:id="rId46"/>
    <p:sldId id="326" r:id="rId47"/>
    <p:sldId id="327" r:id="rId48"/>
    <p:sldId id="328" r:id="rId49"/>
    <p:sldId id="329" r:id="rId50"/>
    <p:sldId id="331" r:id="rId51"/>
    <p:sldId id="324" r:id="rId52"/>
    <p:sldId id="297" r:id="rId53"/>
    <p:sldId id="298" r:id="rId54"/>
    <p:sldId id="301" r:id="rId55"/>
    <p:sldId id="302" r:id="rId56"/>
    <p:sldId id="303" r:id="rId57"/>
    <p:sldId id="304" r:id="rId58"/>
    <p:sldId id="305" r:id="rId59"/>
    <p:sldId id="306" r:id="rId60"/>
    <p:sldId id="308" r:id="rId61"/>
    <p:sldId id="309" r:id="rId62"/>
    <p:sldId id="310" r:id="rId63"/>
    <p:sldId id="311" r:id="rId64"/>
    <p:sldId id="312" r:id="rId65"/>
    <p:sldId id="333" r:id="rId66"/>
    <p:sldId id="334" r:id="rId67"/>
  </p:sldIdLst>
  <p:sldSz cx="12192000" cy="6858000"/>
  <p:notesSz cx="6858000" cy="9144000"/>
  <p:defaultTextStyle>
    <a:defPPr>
      <a:defRPr lang="zh-CN"/>
    </a:defPPr>
    <a:lvl1pPr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CC0000"/>
    <a:srgbClr val="FF0000"/>
    <a:srgbClr val="FF3300"/>
    <a:srgbClr val="D72323"/>
    <a:srgbClr val="000000"/>
    <a:srgbClr val="69B3F1"/>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31" autoAdjust="0"/>
    <p:restoredTop sz="92819" autoAdjust="0"/>
  </p:normalViewPr>
  <p:slideViewPr>
    <p:cSldViewPr>
      <p:cViewPr varScale="1">
        <p:scale>
          <a:sx n="97" d="100"/>
          <a:sy n="97" d="100"/>
        </p:scale>
        <p:origin x="72" y="64"/>
      </p:cViewPr>
      <p:guideLst>
        <p:guide orient="horz" pos="2160"/>
        <p:guide pos="384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notesViewPr>
    <p:cSldViewPr>
      <p:cViewPr varScale="1">
        <p:scale>
          <a:sx n="75" d="100"/>
          <a:sy n="75" d="100"/>
        </p:scale>
        <p:origin x="2840" y="6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2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AE2965C3-B569-44BB-BB91-23ECBDABF115}"/>
              </a:ext>
            </a:extLst>
          </p:cNvPr>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ltLang="zh-CN"/>
          </a:p>
        </p:txBody>
      </p:sp>
      <p:sp>
        <p:nvSpPr>
          <p:cNvPr id="20483" name="Rectangle 3">
            <a:extLst>
              <a:ext uri="{FF2B5EF4-FFF2-40B4-BE49-F238E27FC236}">
                <a16:creationId xmlns:a16="http://schemas.microsoft.com/office/drawing/2014/main" id="{F7D58ACB-0047-468B-988C-86AFD3D28E63}"/>
              </a:ext>
            </a:extLst>
          </p:cNvPr>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ltLang="zh-CN"/>
          </a:p>
        </p:txBody>
      </p:sp>
      <p:sp>
        <p:nvSpPr>
          <p:cNvPr id="20484" name="Rectangle 4">
            <a:extLst>
              <a:ext uri="{FF2B5EF4-FFF2-40B4-BE49-F238E27FC236}">
                <a16:creationId xmlns:a16="http://schemas.microsoft.com/office/drawing/2014/main" id="{1D38D146-ADEA-4628-AC2B-9F118EE15D71}"/>
              </a:ext>
            </a:extLst>
          </p:cNvPr>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ltLang="zh-CN"/>
          </a:p>
        </p:txBody>
      </p:sp>
      <p:sp>
        <p:nvSpPr>
          <p:cNvPr id="20485" name="Rectangle 5">
            <a:extLst>
              <a:ext uri="{FF2B5EF4-FFF2-40B4-BE49-F238E27FC236}">
                <a16:creationId xmlns:a16="http://schemas.microsoft.com/office/drawing/2014/main" id="{C82F727A-27FB-4C8F-8378-4E9158FA7361}"/>
              </a:ext>
            </a:extLst>
          </p:cNvPr>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3461025C-15E3-4734-A028-5DAA05BE9617}" type="slidenum">
              <a:rPr lang="en-US" altLang="zh-CN"/>
              <a:pPr>
                <a:defRPr/>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E0F5786-15D5-4705-A4D7-481DB090E44B}"/>
              </a:ext>
            </a:extLst>
          </p:cNvPr>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ltLang="zh-CN"/>
          </a:p>
        </p:txBody>
      </p:sp>
      <p:sp>
        <p:nvSpPr>
          <p:cNvPr id="3075" name="Rectangle 3">
            <a:extLst>
              <a:ext uri="{FF2B5EF4-FFF2-40B4-BE49-F238E27FC236}">
                <a16:creationId xmlns:a16="http://schemas.microsoft.com/office/drawing/2014/main" id="{2F146943-0BAF-4CBE-8373-15417D7A33B0}"/>
              </a:ext>
            </a:extLst>
          </p:cNvPr>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ltLang="zh-CN"/>
          </a:p>
        </p:txBody>
      </p:sp>
      <p:sp>
        <p:nvSpPr>
          <p:cNvPr id="5124" name="Rectangle 4">
            <a:extLst>
              <a:ext uri="{FF2B5EF4-FFF2-40B4-BE49-F238E27FC236}">
                <a16:creationId xmlns:a16="http://schemas.microsoft.com/office/drawing/2014/main" id="{607C6BB9-E13C-4AE8-A9BB-BE4A0668D33F}"/>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a:extLst>
              <a:ext uri="{FF2B5EF4-FFF2-40B4-BE49-F238E27FC236}">
                <a16:creationId xmlns:a16="http://schemas.microsoft.com/office/drawing/2014/main" id="{829DB8ED-EC3B-4B47-B55E-5DDB7C7B803D}"/>
              </a:ext>
            </a:extLst>
          </p:cNvPr>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3078" name="Rectangle 6">
            <a:extLst>
              <a:ext uri="{FF2B5EF4-FFF2-40B4-BE49-F238E27FC236}">
                <a16:creationId xmlns:a16="http://schemas.microsoft.com/office/drawing/2014/main" id="{8B5BDB3A-8F3A-4B9F-B51F-1C3F0CF40AF6}"/>
              </a:ext>
            </a:extLst>
          </p:cNvPr>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ltLang="zh-CN"/>
          </a:p>
        </p:txBody>
      </p:sp>
      <p:sp>
        <p:nvSpPr>
          <p:cNvPr id="3079" name="Rectangle 7">
            <a:extLst>
              <a:ext uri="{FF2B5EF4-FFF2-40B4-BE49-F238E27FC236}">
                <a16:creationId xmlns:a16="http://schemas.microsoft.com/office/drawing/2014/main" id="{37A8CFE4-37D6-4918-9D26-31924F17C42D}"/>
              </a:ext>
            </a:extLst>
          </p:cNvPr>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C60063DC-8BF3-46F0-AEDD-E1BC9ADC302B}"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8D53AAF5-4372-4E06-839A-D4E11F67796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7935F2B-1619-40D8-8C78-65CA19485C87}" type="slidenum">
              <a:rPr lang="en-US" altLang="zh-CN" smtClean="0"/>
              <a:pPr>
                <a:spcBef>
                  <a:spcPct val="0"/>
                </a:spcBef>
              </a:pPr>
              <a:t>2</a:t>
            </a:fld>
            <a:endParaRPr lang="en-US" altLang="zh-CN"/>
          </a:p>
        </p:txBody>
      </p:sp>
      <p:sp>
        <p:nvSpPr>
          <p:cNvPr id="10243" name="Rectangle 2">
            <a:extLst>
              <a:ext uri="{FF2B5EF4-FFF2-40B4-BE49-F238E27FC236}">
                <a16:creationId xmlns:a16="http://schemas.microsoft.com/office/drawing/2014/main" id="{60D45548-130B-4360-85BC-B96816A682E3}"/>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DEB09877-5EF1-461E-A4C6-4017B771996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400A8305-29A5-4169-A660-9DC69D8C054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F046FC83-51AA-4DB4-BA55-CE52DED195BA}" type="slidenum">
              <a:rPr lang="en-US" altLang="zh-CN" smtClean="0"/>
              <a:pPr>
                <a:spcBef>
                  <a:spcPct val="0"/>
                </a:spcBef>
              </a:pPr>
              <a:t>11</a:t>
            </a:fld>
            <a:endParaRPr lang="en-US" altLang="zh-CN"/>
          </a:p>
        </p:txBody>
      </p:sp>
      <p:sp>
        <p:nvSpPr>
          <p:cNvPr id="26627" name="Rectangle 2">
            <a:extLst>
              <a:ext uri="{FF2B5EF4-FFF2-40B4-BE49-F238E27FC236}">
                <a16:creationId xmlns:a16="http://schemas.microsoft.com/office/drawing/2014/main" id="{3A7DD56A-1A12-450C-95BD-AC8BFB322E92}"/>
              </a:ext>
            </a:extLst>
          </p:cNvPr>
          <p:cNvSpPr>
            <a:spLocks noGrp="1" noRot="1" noChangeAspect="1" noChangeArrowheads="1" noTextEdit="1"/>
          </p:cNvSpPr>
          <p:nvPr>
            <p:ph type="sldImg"/>
          </p:nvPr>
        </p:nvSpPr>
        <p:spPr>
          <a:ln/>
        </p:spPr>
      </p:sp>
      <p:sp>
        <p:nvSpPr>
          <p:cNvPr id="26628" name="Rectangle 3">
            <a:extLst>
              <a:ext uri="{FF2B5EF4-FFF2-40B4-BE49-F238E27FC236}">
                <a16:creationId xmlns:a16="http://schemas.microsoft.com/office/drawing/2014/main" id="{7E0CCFEA-68E5-49A7-85CA-AAD197955B6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0F36C0D0-194B-4E0C-B43E-1DE01DF4325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73103450-F94A-4115-9384-0C3D6A003EE1}" type="slidenum">
              <a:rPr lang="en-US" altLang="zh-CN" smtClean="0"/>
              <a:pPr>
                <a:spcBef>
                  <a:spcPct val="0"/>
                </a:spcBef>
              </a:pPr>
              <a:t>12</a:t>
            </a:fld>
            <a:endParaRPr lang="en-US" altLang="zh-CN"/>
          </a:p>
        </p:txBody>
      </p:sp>
      <p:sp>
        <p:nvSpPr>
          <p:cNvPr id="28675" name="Rectangle 2">
            <a:extLst>
              <a:ext uri="{FF2B5EF4-FFF2-40B4-BE49-F238E27FC236}">
                <a16:creationId xmlns:a16="http://schemas.microsoft.com/office/drawing/2014/main" id="{17B26CB8-44FF-45A7-9735-751518092F33}"/>
              </a:ext>
            </a:extLst>
          </p:cNvPr>
          <p:cNvSpPr>
            <a:spLocks noGrp="1" noRot="1" noChangeAspect="1" noChangeArrowheads="1" noTextEdit="1"/>
          </p:cNvSpPr>
          <p:nvPr>
            <p:ph type="sldImg"/>
          </p:nvPr>
        </p:nvSpPr>
        <p:spPr>
          <a:ln/>
        </p:spPr>
      </p:sp>
      <p:sp>
        <p:nvSpPr>
          <p:cNvPr id="28676" name="Rectangle 3">
            <a:extLst>
              <a:ext uri="{FF2B5EF4-FFF2-40B4-BE49-F238E27FC236}">
                <a16:creationId xmlns:a16="http://schemas.microsoft.com/office/drawing/2014/main" id="{AC84A51A-FB43-468C-8675-37CFD620E6C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A8C9A337-57FA-4A62-9F8D-F6CED35FBA2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70EE3388-464A-45B4-AB4E-18437E1E5D2A}" type="slidenum">
              <a:rPr lang="en-US" altLang="zh-CN" smtClean="0"/>
              <a:pPr>
                <a:spcBef>
                  <a:spcPct val="0"/>
                </a:spcBef>
              </a:pPr>
              <a:t>13</a:t>
            </a:fld>
            <a:endParaRPr lang="en-US" altLang="zh-CN"/>
          </a:p>
        </p:txBody>
      </p:sp>
      <p:sp>
        <p:nvSpPr>
          <p:cNvPr id="30723" name="Rectangle 2">
            <a:extLst>
              <a:ext uri="{FF2B5EF4-FFF2-40B4-BE49-F238E27FC236}">
                <a16:creationId xmlns:a16="http://schemas.microsoft.com/office/drawing/2014/main" id="{BC398C01-A392-41B4-8014-9E1CEEE3F9AA}"/>
              </a:ext>
            </a:extLst>
          </p:cNvPr>
          <p:cNvSpPr>
            <a:spLocks noGrp="1" noRot="1" noChangeAspect="1" noChangeArrowheads="1" noTextEdit="1"/>
          </p:cNvSpPr>
          <p:nvPr>
            <p:ph type="sldImg"/>
          </p:nvPr>
        </p:nvSpPr>
        <p:spPr>
          <a:ln/>
        </p:spPr>
      </p:sp>
      <p:sp>
        <p:nvSpPr>
          <p:cNvPr id="30724" name="Rectangle 3">
            <a:extLst>
              <a:ext uri="{FF2B5EF4-FFF2-40B4-BE49-F238E27FC236}">
                <a16:creationId xmlns:a16="http://schemas.microsoft.com/office/drawing/2014/main" id="{C43BC455-140D-4ECA-AC19-F5869EB7455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ChangeArrowheads="1" noTextEdit="1"/>
          </p:cNvSpPr>
          <p:nvPr>
            <p:ph type="sldImg" idx="4294967295"/>
          </p:nvPr>
        </p:nvSpPr>
        <p:spPr>
          <a:xfrm>
            <a:off x="381000" y="685800"/>
            <a:ext cx="6096000" cy="3429000"/>
          </a:xfrm>
        </p:spPr>
      </p:sp>
      <p:sp>
        <p:nvSpPr>
          <p:cNvPr id="71682" name="备注占位符 2"/>
          <p:cNvSpPr>
            <a:spLocks noGrp="1" noChangeArrowheads="1"/>
          </p:cNvSpPr>
          <p:nvPr>
            <p:ph type="body" idx="4294967295"/>
          </p:nvPr>
        </p:nvSpPr>
        <p:spPr/>
        <p:txBody>
          <a:bodyPr/>
          <a:lstStyle/>
          <a:p>
            <a:endParaRPr lang="zh-CN" altLang="en-US"/>
          </a:p>
        </p:txBody>
      </p:sp>
      <p:sp>
        <p:nvSpPr>
          <p:cNvPr id="71683" name="灯片编号占位符 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2BC66D6-3C6C-47B0-8423-3522CC927F68}" type="slidenum">
              <a:rPr lang="zh-CN" altLang="en-US" smtClean="0"/>
              <a:t>14</a:t>
            </a:fld>
            <a:endParaRPr lang="zh-CN" altLang="en-US"/>
          </a:p>
        </p:txBody>
      </p:sp>
    </p:spTree>
    <p:extLst>
      <p:ext uri="{BB962C8B-B14F-4D97-AF65-F5344CB8AC3E}">
        <p14:creationId xmlns:p14="http://schemas.microsoft.com/office/powerpoint/2010/main" val="1928156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ChangeArrowheads="1" noTextEdit="1"/>
          </p:cNvSpPr>
          <p:nvPr>
            <p:ph type="sldImg" idx="4294967295"/>
          </p:nvPr>
        </p:nvSpPr>
        <p:spPr>
          <a:xfrm>
            <a:off x="381000" y="685800"/>
            <a:ext cx="6096000" cy="3429000"/>
          </a:xfrm>
        </p:spPr>
      </p:sp>
      <p:sp>
        <p:nvSpPr>
          <p:cNvPr id="71682" name="备注占位符 2"/>
          <p:cNvSpPr>
            <a:spLocks noGrp="1" noChangeArrowheads="1"/>
          </p:cNvSpPr>
          <p:nvPr>
            <p:ph type="body" idx="4294967295"/>
          </p:nvPr>
        </p:nvSpPr>
        <p:spPr/>
        <p:txBody>
          <a:bodyPr/>
          <a:lstStyle/>
          <a:p>
            <a:endParaRPr lang="zh-CN" altLang="en-US" dirty="0"/>
          </a:p>
        </p:txBody>
      </p:sp>
      <p:sp>
        <p:nvSpPr>
          <p:cNvPr id="71683" name="灯片编号占位符 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2BC66D6-3C6C-47B0-8423-3522CC927F68}" type="slidenum">
              <a:rPr lang="zh-CN" altLang="en-US" smtClean="0"/>
              <a:t>15</a:t>
            </a:fld>
            <a:endParaRPr lang="zh-CN" altLang="en-US"/>
          </a:p>
        </p:txBody>
      </p:sp>
    </p:spTree>
    <p:extLst>
      <p:ext uri="{BB962C8B-B14F-4D97-AF65-F5344CB8AC3E}">
        <p14:creationId xmlns:p14="http://schemas.microsoft.com/office/powerpoint/2010/main" val="1089551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AD315569-D148-42D2-BBD2-197A82F8B0F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D95171C-DACA-4A03-B107-87743E365B23}" type="slidenum">
              <a:rPr lang="en-US" altLang="zh-CN" smtClean="0"/>
              <a:pPr>
                <a:spcBef>
                  <a:spcPct val="0"/>
                </a:spcBef>
              </a:pPr>
              <a:t>16</a:t>
            </a:fld>
            <a:endParaRPr lang="en-US" altLang="zh-CN"/>
          </a:p>
        </p:txBody>
      </p:sp>
      <p:sp>
        <p:nvSpPr>
          <p:cNvPr id="32771" name="Rectangle 2">
            <a:extLst>
              <a:ext uri="{FF2B5EF4-FFF2-40B4-BE49-F238E27FC236}">
                <a16:creationId xmlns:a16="http://schemas.microsoft.com/office/drawing/2014/main" id="{CFE314A4-7213-4321-8CFD-C1C47B85F36E}"/>
              </a:ext>
            </a:extLst>
          </p:cNvPr>
          <p:cNvSpPr>
            <a:spLocks noGrp="1" noRot="1" noChangeAspect="1" noChangeArrowheads="1" noTextEdit="1"/>
          </p:cNvSpPr>
          <p:nvPr>
            <p:ph type="sldImg"/>
          </p:nvPr>
        </p:nvSpPr>
        <p:spPr>
          <a:ln/>
        </p:spPr>
      </p:sp>
      <p:sp>
        <p:nvSpPr>
          <p:cNvPr id="32772" name="Rectangle 3">
            <a:extLst>
              <a:ext uri="{FF2B5EF4-FFF2-40B4-BE49-F238E27FC236}">
                <a16:creationId xmlns:a16="http://schemas.microsoft.com/office/drawing/2014/main" id="{1668299F-F6A3-4613-80DD-80FC41A7A56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13DC1E9A-AA32-40A7-B502-50E34CFBC72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261E36BD-68C8-4A9C-8181-3477B2EBFC33}" type="slidenum">
              <a:rPr lang="en-US" altLang="zh-CN" smtClean="0"/>
              <a:pPr>
                <a:spcBef>
                  <a:spcPct val="0"/>
                </a:spcBef>
              </a:pPr>
              <a:t>17</a:t>
            </a:fld>
            <a:endParaRPr lang="en-US" altLang="zh-CN"/>
          </a:p>
        </p:txBody>
      </p:sp>
      <p:sp>
        <p:nvSpPr>
          <p:cNvPr id="38915" name="Rectangle 2">
            <a:extLst>
              <a:ext uri="{FF2B5EF4-FFF2-40B4-BE49-F238E27FC236}">
                <a16:creationId xmlns:a16="http://schemas.microsoft.com/office/drawing/2014/main" id="{73BD64C5-89C4-4745-ABCF-909EF33975AF}"/>
              </a:ext>
            </a:extLst>
          </p:cNvPr>
          <p:cNvSpPr>
            <a:spLocks noGrp="1" noRot="1" noChangeAspect="1" noChangeArrowheads="1" noTextEdit="1"/>
          </p:cNvSpPr>
          <p:nvPr>
            <p:ph type="sldImg"/>
          </p:nvPr>
        </p:nvSpPr>
        <p:spPr>
          <a:ln/>
        </p:spPr>
      </p:sp>
      <p:sp>
        <p:nvSpPr>
          <p:cNvPr id="38916" name="Rectangle 3">
            <a:extLst>
              <a:ext uri="{FF2B5EF4-FFF2-40B4-BE49-F238E27FC236}">
                <a16:creationId xmlns:a16="http://schemas.microsoft.com/office/drawing/2014/main" id="{A7E043CD-479F-4BF9-96F6-3A403A76E92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59793DED-358C-4DF0-864A-F1887F579E4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82D07667-3CF8-4D7C-BFBF-3F9A1A33821B}" type="slidenum">
              <a:rPr lang="en-US" altLang="zh-CN" smtClean="0"/>
              <a:pPr>
                <a:spcBef>
                  <a:spcPct val="0"/>
                </a:spcBef>
              </a:pPr>
              <a:t>18</a:t>
            </a:fld>
            <a:endParaRPr lang="en-US" altLang="zh-CN"/>
          </a:p>
        </p:txBody>
      </p:sp>
      <p:sp>
        <p:nvSpPr>
          <p:cNvPr id="40963" name="Rectangle 2">
            <a:extLst>
              <a:ext uri="{FF2B5EF4-FFF2-40B4-BE49-F238E27FC236}">
                <a16:creationId xmlns:a16="http://schemas.microsoft.com/office/drawing/2014/main" id="{B02EEE3E-698B-4393-8647-7DE34B55E4DC}"/>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FE12FDA0-2398-41B3-855F-6311B774C58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id="{749F4704-79C0-4E8A-BF33-37BEA67EE1E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88BCDED0-5D22-4298-AE9D-3A9D90C57438}" type="slidenum">
              <a:rPr lang="en-US" altLang="zh-CN" smtClean="0"/>
              <a:pPr>
                <a:spcBef>
                  <a:spcPct val="0"/>
                </a:spcBef>
              </a:pPr>
              <a:t>19</a:t>
            </a:fld>
            <a:endParaRPr lang="en-US" altLang="zh-CN"/>
          </a:p>
        </p:txBody>
      </p:sp>
      <p:sp>
        <p:nvSpPr>
          <p:cNvPr id="43011" name="Rectangle 2">
            <a:extLst>
              <a:ext uri="{FF2B5EF4-FFF2-40B4-BE49-F238E27FC236}">
                <a16:creationId xmlns:a16="http://schemas.microsoft.com/office/drawing/2014/main" id="{9054796D-26EA-4E4D-9A62-41AD10F3F4E0}"/>
              </a:ext>
            </a:extLst>
          </p:cNvPr>
          <p:cNvSpPr>
            <a:spLocks noGrp="1" noRot="1" noChangeAspect="1" noChangeArrowheads="1" noTextEdit="1"/>
          </p:cNvSpPr>
          <p:nvPr>
            <p:ph type="sldImg"/>
          </p:nvPr>
        </p:nvSpPr>
        <p:spPr>
          <a:ln/>
        </p:spPr>
      </p:sp>
      <p:sp>
        <p:nvSpPr>
          <p:cNvPr id="43012" name="Rectangle 3">
            <a:extLst>
              <a:ext uri="{FF2B5EF4-FFF2-40B4-BE49-F238E27FC236}">
                <a16:creationId xmlns:a16="http://schemas.microsoft.com/office/drawing/2014/main" id="{A718BA04-B3E3-42F6-B50C-BAECD0BD8F0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a:extLst>
              <a:ext uri="{FF2B5EF4-FFF2-40B4-BE49-F238E27FC236}">
                <a16:creationId xmlns:a16="http://schemas.microsoft.com/office/drawing/2014/main" id="{F8AE5F90-5750-47A4-9CE9-1239087ADF0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379E3A8-9C9C-4246-9D98-B4D9397B5A43}" type="slidenum">
              <a:rPr lang="en-US" altLang="zh-CN" smtClean="0"/>
              <a:pPr>
                <a:spcBef>
                  <a:spcPct val="0"/>
                </a:spcBef>
              </a:pPr>
              <a:t>20</a:t>
            </a:fld>
            <a:endParaRPr lang="en-US" altLang="zh-CN"/>
          </a:p>
        </p:txBody>
      </p:sp>
      <p:sp>
        <p:nvSpPr>
          <p:cNvPr id="45059" name="Rectangle 2">
            <a:extLst>
              <a:ext uri="{FF2B5EF4-FFF2-40B4-BE49-F238E27FC236}">
                <a16:creationId xmlns:a16="http://schemas.microsoft.com/office/drawing/2014/main" id="{56B5EFD0-B01C-4D77-AB50-F2AD4761B2B8}"/>
              </a:ext>
            </a:extLst>
          </p:cNvPr>
          <p:cNvSpPr>
            <a:spLocks noGrp="1" noRot="1" noChangeAspect="1" noChangeArrowheads="1" noTextEdit="1"/>
          </p:cNvSpPr>
          <p:nvPr>
            <p:ph type="sldImg"/>
          </p:nvPr>
        </p:nvSpPr>
        <p:spPr>
          <a:ln/>
        </p:spPr>
      </p:sp>
      <p:sp>
        <p:nvSpPr>
          <p:cNvPr id="45060" name="Rectangle 3">
            <a:extLst>
              <a:ext uri="{FF2B5EF4-FFF2-40B4-BE49-F238E27FC236}">
                <a16:creationId xmlns:a16="http://schemas.microsoft.com/office/drawing/2014/main" id="{96805F87-7FD5-4A55-A7F2-DDFDE9B0722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ChangeArrowheads="1" noTextEdit="1"/>
          </p:cNvSpPr>
          <p:nvPr>
            <p:ph type="sldImg" idx="4294967295"/>
          </p:nvPr>
        </p:nvSpPr>
        <p:spPr>
          <a:xfrm>
            <a:off x="381000" y="685800"/>
            <a:ext cx="6096000" cy="3429000"/>
          </a:xfrm>
        </p:spPr>
      </p:sp>
      <p:sp>
        <p:nvSpPr>
          <p:cNvPr id="39938" name="备注占位符 2"/>
          <p:cNvSpPr>
            <a:spLocks noGrp="1" noChangeArrowheads="1"/>
          </p:cNvSpPr>
          <p:nvPr>
            <p:ph type="body" idx="4294967295"/>
          </p:nvPr>
        </p:nvSpPr>
        <p:spPr/>
        <p:txBody>
          <a:bodyPr/>
          <a:lstStyle/>
          <a:p>
            <a:endParaRPr lang="zh-CN" altLang="en-US"/>
          </a:p>
        </p:txBody>
      </p:sp>
      <p:sp>
        <p:nvSpPr>
          <p:cNvPr id="39939" name="灯片编号占位符 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F7A8729-C509-487C-B697-475B1D750669}" type="slidenum">
              <a:rPr lang="zh-CN" altLang="en-US" smtClean="0"/>
              <a:t>3</a:t>
            </a:fld>
            <a:endParaRPr lang="zh-CN" altLang="en-US"/>
          </a:p>
        </p:txBody>
      </p:sp>
    </p:spTree>
    <p:extLst>
      <p:ext uri="{BB962C8B-B14F-4D97-AF65-F5344CB8AC3E}">
        <p14:creationId xmlns:p14="http://schemas.microsoft.com/office/powerpoint/2010/main" val="19490529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A7E665BB-5A39-4216-864B-FF77D44B9F0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E865EF64-B710-4903-97F9-6367F2E83D4D}" type="slidenum">
              <a:rPr lang="en-US" altLang="zh-CN" smtClean="0"/>
              <a:pPr>
                <a:spcBef>
                  <a:spcPct val="0"/>
                </a:spcBef>
              </a:pPr>
              <a:t>21</a:t>
            </a:fld>
            <a:endParaRPr lang="en-US" altLang="zh-CN"/>
          </a:p>
        </p:txBody>
      </p:sp>
      <p:sp>
        <p:nvSpPr>
          <p:cNvPr id="47107" name="Rectangle 2">
            <a:extLst>
              <a:ext uri="{FF2B5EF4-FFF2-40B4-BE49-F238E27FC236}">
                <a16:creationId xmlns:a16="http://schemas.microsoft.com/office/drawing/2014/main" id="{E3C61EED-4862-4628-A395-EFAC7D7BC775}"/>
              </a:ext>
            </a:extLst>
          </p:cNvPr>
          <p:cNvSpPr>
            <a:spLocks noGrp="1" noRot="1" noChangeAspect="1" noChangeArrowheads="1" noTextEdit="1"/>
          </p:cNvSpPr>
          <p:nvPr>
            <p:ph type="sldImg"/>
          </p:nvPr>
        </p:nvSpPr>
        <p:spPr>
          <a:ln/>
        </p:spPr>
      </p:sp>
      <p:sp>
        <p:nvSpPr>
          <p:cNvPr id="47108" name="Rectangle 3">
            <a:extLst>
              <a:ext uri="{FF2B5EF4-FFF2-40B4-BE49-F238E27FC236}">
                <a16:creationId xmlns:a16="http://schemas.microsoft.com/office/drawing/2014/main" id="{D48408E2-71D5-4FCE-B8B7-5493FE467FA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a:extLst>
              <a:ext uri="{FF2B5EF4-FFF2-40B4-BE49-F238E27FC236}">
                <a16:creationId xmlns:a16="http://schemas.microsoft.com/office/drawing/2014/main" id="{50ADE210-DC63-456F-8F5D-BF565777401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E200640-FA49-48D6-8623-3971AD5101BB}" type="slidenum">
              <a:rPr lang="en-US" altLang="zh-CN" smtClean="0"/>
              <a:pPr>
                <a:spcBef>
                  <a:spcPct val="0"/>
                </a:spcBef>
              </a:pPr>
              <a:t>23</a:t>
            </a:fld>
            <a:endParaRPr lang="en-US" altLang="zh-CN"/>
          </a:p>
        </p:txBody>
      </p:sp>
      <p:sp>
        <p:nvSpPr>
          <p:cNvPr id="50179" name="Rectangle 2">
            <a:extLst>
              <a:ext uri="{FF2B5EF4-FFF2-40B4-BE49-F238E27FC236}">
                <a16:creationId xmlns:a16="http://schemas.microsoft.com/office/drawing/2014/main" id="{3A2BAFE6-F94E-4D4D-B222-45D4D3518C8C}"/>
              </a:ext>
            </a:extLst>
          </p:cNvPr>
          <p:cNvSpPr>
            <a:spLocks noGrp="1" noRot="1" noChangeAspect="1" noChangeArrowheads="1" noTextEdit="1"/>
          </p:cNvSpPr>
          <p:nvPr>
            <p:ph type="sldImg"/>
          </p:nvPr>
        </p:nvSpPr>
        <p:spPr>
          <a:ln/>
        </p:spPr>
      </p:sp>
      <p:sp>
        <p:nvSpPr>
          <p:cNvPr id="50180" name="Rectangle 3">
            <a:extLst>
              <a:ext uri="{FF2B5EF4-FFF2-40B4-BE49-F238E27FC236}">
                <a16:creationId xmlns:a16="http://schemas.microsoft.com/office/drawing/2014/main" id="{CD7BE030-B72F-4CB2-99EE-08B35CA9513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a:extLst>
              <a:ext uri="{FF2B5EF4-FFF2-40B4-BE49-F238E27FC236}">
                <a16:creationId xmlns:a16="http://schemas.microsoft.com/office/drawing/2014/main" id="{3AA8D242-F1F0-4B82-A6FE-C6BA019A8EC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A079EA3E-25D7-4158-8D6C-91CA99C64B4B}" type="slidenum">
              <a:rPr lang="en-US" altLang="zh-CN" smtClean="0"/>
              <a:pPr>
                <a:spcBef>
                  <a:spcPct val="0"/>
                </a:spcBef>
              </a:pPr>
              <a:t>24</a:t>
            </a:fld>
            <a:endParaRPr lang="en-US" altLang="zh-CN"/>
          </a:p>
        </p:txBody>
      </p:sp>
      <p:sp>
        <p:nvSpPr>
          <p:cNvPr id="52227" name="Rectangle 2">
            <a:extLst>
              <a:ext uri="{FF2B5EF4-FFF2-40B4-BE49-F238E27FC236}">
                <a16:creationId xmlns:a16="http://schemas.microsoft.com/office/drawing/2014/main" id="{0526F490-55FA-4064-89A9-67476D8DBF7E}"/>
              </a:ext>
            </a:extLst>
          </p:cNvPr>
          <p:cNvSpPr>
            <a:spLocks noGrp="1" noRot="1" noChangeAspect="1" noChangeArrowheads="1" noTextEdit="1"/>
          </p:cNvSpPr>
          <p:nvPr>
            <p:ph type="sldImg"/>
          </p:nvPr>
        </p:nvSpPr>
        <p:spPr>
          <a:ln/>
        </p:spPr>
      </p:sp>
      <p:sp>
        <p:nvSpPr>
          <p:cNvPr id="52228" name="Rectangle 3">
            <a:extLst>
              <a:ext uri="{FF2B5EF4-FFF2-40B4-BE49-F238E27FC236}">
                <a16:creationId xmlns:a16="http://schemas.microsoft.com/office/drawing/2014/main" id="{72ACDB00-B21E-46BE-92AA-F4E978C9613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a:extLst>
              <a:ext uri="{FF2B5EF4-FFF2-40B4-BE49-F238E27FC236}">
                <a16:creationId xmlns:a16="http://schemas.microsoft.com/office/drawing/2014/main" id="{3B63583E-13AC-4AFF-995A-F92B38D75EC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02095866-1CC1-4053-9683-3FC280CE3E2E}" type="slidenum">
              <a:rPr lang="en-US" altLang="zh-CN" smtClean="0"/>
              <a:pPr>
                <a:spcBef>
                  <a:spcPct val="0"/>
                </a:spcBef>
              </a:pPr>
              <a:t>25</a:t>
            </a:fld>
            <a:endParaRPr lang="en-US" altLang="zh-CN"/>
          </a:p>
        </p:txBody>
      </p:sp>
      <p:sp>
        <p:nvSpPr>
          <p:cNvPr id="54275" name="Rectangle 2">
            <a:extLst>
              <a:ext uri="{FF2B5EF4-FFF2-40B4-BE49-F238E27FC236}">
                <a16:creationId xmlns:a16="http://schemas.microsoft.com/office/drawing/2014/main" id="{107E6A41-FF2B-4314-8A23-CB88643E4B8F}"/>
              </a:ext>
            </a:extLst>
          </p:cNvPr>
          <p:cNvSpPr>
            <a:spLocks noGrp="1" noRot="1" noChangeAspect="1" noChangeArrowheads="1" noTextEdit="1"/>
          </p:cNvSpPr>
          <p:nvPr>
            <p:ph type="sldImg"/>
          </p:nvPr>
        </p:nvSpPr>
        <p:spPr>
          <a:ln/>
        </p:spPr>
      </p:sp>
      <p:sp>
        <p:nvSpPr>
          <p:cNvPr id="54276" name="Rectangle 3">
            <a:extLst>
              <a:ext uri="{FF2B5EF4-FFF2-40B4-BE49-F238E27FC236}">
                <a16:creationId xmlns:a16="http://schemas.microsoft.com/office/drawing/2014/main" id="{2C4F79AA-FEE4-4B31-BCC1-024559F6638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a:extLst>
              <a:ext uri="{FF2B5EF4-FFF2-40B4-BE49-F238E27FC236}">
                <a16:creationId xmlns:a16="http://schemas.microsoft.com/office/drawing/2014/main" id="{27743C8B-4871-4A6A-B688-D52BDC5C1DF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B6F84A2E-A566-45EC-B21D-19EAD63245BA}" type="slidenum">
              <a:rPr lang="en-US" altLang="zh-CN" smtClean="0"/>
              <a:pPr>
                <a:spcBef>
                  <a:spcPct val="0"/>
                </a:spcBef>
              </a:pPr>
              <a:t>26</a:t>
            </a:fld>
            <a:endParaRPr lang="en-US" altLang="zh-CN"/>
          </a:p>
        </p:txBody>
      </p:sp>
      <p:sp>
        <p:nvSpPr>
          <p:cNvPr id="56323" name="Rectangle 2">
            <a:extLst>
              <a:ext uri="{FF2B5EF4-FFF2-40B4-BE49-F238E27FC236}">
                <a16:creationId xmlns:a16="http://schemas.microsoft.com/office/drawing/2014/main" id="{00E8CDED-519A-4CB9-938A-D0D3E7E079C6}"/>
              </a:ext>
            </a:extLst>
          </p:cNvPr>
          <p:cNvSpPr>
            <a:spLocks noGrp="1" noRot="1" noChangeAspect="1" noChangeArrowheads="1" noTextEdit="1"/>
          </p:cNvSpPr>
          <p:nvPr>
            <p:ph type="sldImg"/>
          </p:nvPr>
        </p:nvSpPr>
        <p:spPr>
          <a:ln/>
        </p:spPr>
      </p:sp>
      <p:sp>
        <p:nvSpPr>
          <p:cNvPr id="56324" name="Rectangle 3">
            <a:extLst>
              <a:ext uri="{FF2B5EF4-FFF2-40B4-BE49-F238E27FC236}">
                <a16:creationId xmlns:a16="http://schemas.microsoft.com/office/drawing/2014/main" id="{64C9F4B5-AB34-4943-BABD-3FCC0C6ACEC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59666788-B7CD-477C-90E7-2FC52F55FF7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20C3804E-3DF4-4834-9BC4-DEF55F3FA705}" type="slidenum">
              <a:rPr lang="en-US" altLang="zh-CN" smtClean="0"/>
              <a:pPr>
                <a:spcBef>
                  <a:spcPct val="0"/>
                </a:spcBef>
              </a:pPr>
              <a:t>27</a:t>
            </a:fld>
            <a:endParaRPr lang="en-US" altLang="zh-CN"/>
          </a:p>
        </p:txBody>
      </p:sp>
      <p:sp>
        <p:nvSpPr>
          <p:cNvPr id="58371" name="Rectangle 2">
            <a:extLst>
              <a:ext uri="{FF2B5EF4-FFF2-40B4-BE49-F238E27FC236}">
                <a16:creationId xmlns:a16="http://schemas.microsoft.com/office/drawing/2014/main" id="{7F1A64E3-02B0-4A01-BD0F-EC4D7AF1C8AD}"/>
              </a:ext>
            </a:extLst>
          </p:cNvPr>
          <p:cNvSpPr>
            <a:spLocks noGrp="1" noRot="1" noChangeAspect="1" noChangeArrowheads="1" noTextEdit="1"/>
          </p:cNvSpPr>
          <p:nvPr>
            <p:ph type="sldImg"/>
          </p:nvPr>
        </p:nvSpPr>
        <p:spPr>
          <a:ln/>
        </p:spPr>
      </p:sp>
      <p:sp>
        <p:nvSpPr>
          <p:cNvPr id="58372" name="Rectangle 3">
            <a:extLst>
              <a:ext uri="{FF2B5EF4-FFF2-40B4-BE49-F238E27FC236}">
                <a16:creationId xmlns:a16="http://schemas.microsoft.com/office/drawing/2014/main" id="{2981CAAB-9CA5-490F-881A-3F40DFB7C88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a:extLst>
              <a:ext uri="{FF2B5EF4-FFF2-40B4-BE49-F238E27FC236}">
                <a16:creationId xmlns:a16="http://schemas.microsoft.com/office/drawing/2014/main" id="{47C02865-02AF-489D-B5F7-DF74E7BE72E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2E2F28BF-2786-464F-8EF0-985E44247111}" type="slidenum">
              <a:rPr lang="en-US" altLang="zh-CN" smtClean="0"/>
              <a:pPr>
                <a:spcBef>
                  <a:spcPct val="0"/>
                </a:spcBef>
              </a:pPr>
              <a:t>28</a:t>
            </a:fld>
            <a:endParaRPr lang="en-US" altLang="zh-CN"/>
          </a:p>
        </p:txBody>
      </p:sp>
      <p:sp>
        <p:nvSpPr>
          <p:cNvPr id="60419" name="Rectangle 2">
            <a:extLst>
              <a:ext uri="{FF2B5EF4-FFF2-40B4-BE49-F238E27FC236}">
                <a16:creationId xmlns:a16="http://schemas.microsoft.com/office/drawing/2014/main" id="{9501D189-E876-43F6-9009-9D5337F84683}"/>
              </a:ext>
            </a:extLst>
          </p:cNvPr>
          <p:cNvSpPr>
            <a:spLocks noGrp="1" noRot="1" noChangeAspect="1" noChangeArrowheads="1" noTextEdit="1"/>
          </p:cNvSpPr>
          <p:nvPr>
            <p:ph type="sldImg"/>
          </p:nvPr>
        </p:nvSpPr>
        <p:spPr>
          <a:ln/>
        </p:spPr>
      </p:sp>
      <p:sp>
        <p:nvSpPr>
          <p:cNvPr id="60420" name="Rectangle 3">
            <a:extLst>
              <a:ext uri="{FF2B5EF4-FFF2-40B4-BE49-F238E27FC236}">
                <a16:creationId xmlns:a16="http://schemas.microsoft.com/office/drawing/2014/main" id="{FBC685C4-4599-47A2-8FAD-6A0584D2FA1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a:extLst>
              <a:ext uri="{FF2B5EF4-FFF2-40B4-BE49-F238E27FC236}">
                <a16:creationId xmlns:a16="http://schemas.microsoft.com/office/drawing/2014/main" id="{C3C402A7-8B29-472F-8C49-1F07124131A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F8254ED8-877C-49DA-A3D8-F998D9C88110}" type="slidenum">
              <a:rPr lang="en-US" altLang="zh-CN" smtClean="0"/>
              <a:pPr>
                <a:spcBef>
                  <a:spcPct val="0"/>
                </a:spcBef>
              </a:pPr>
              <a:t>29</a:t>
            </a:fld>
            <a:endParaRPr lang="en-US" altLang="zh-CN"/>
          </a:p>
        </p:txBody>
      </p:sp>
      <p:sp>
        <p:nvSpPr>
          <p:cNvPr id="62467" name="Rectangle 2">
            <a:extLst>
              <a:ext uri="{FF2B5EF4-FFF2-40B4-BE49-F238E27FC236}">
                <a16:creationId xmlns:a16="http://schemas.microsoft.com/office/drawing/2014/main" id="{AB06F739-145B-4B1E-963D-FC95B9DD279D}"/>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6868BA13-88A1-4564-BC44-15BE1839833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a:extLst>
              <a:ext uri="{FF2B5EF4-FFF2-40B4-BE49-F238E27FC236}">
                <a16:creationId xmlns:a16="http://schemas.microsoft.com/office/drawing/2014/main" id="{B30B0F26-9693-47C4-91FA-A1865C88C14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E453DF93-B037-433F-8E44-695DD34888B5}" type="slidenum">
              <a:rPr lang="en-US" altLang="zh-CN" smtClean="0"/>
              <a:pPr>
                <a:spcBef>
                  <a:spcPct val="0"/>
                </a:spcBef>
              </a:pPr>
              <a:t>30</a:t>
            </a:fld>
            <a:endParaRPr lang="en-US" altLang="zh-CN"/>
          </a:p>
        </p:txBody>
      </p:sp>
      <p:sp>
        <p:nvSpPr>
          <p:cNvPr id="64515" name="Rectangle 2">
            <a:extLst>
              <a:ext uri="{FF2B5EF4-FFF2-40B4-BE49-F238E27FC236}">
                <a16:creationId xmlns:a16="http://schemas.microsoft.com/office/drawing/2014/main" id="{DB3281E7-FE22-4F60-BB75-0275AB05BCB3}"/>
              </a:ext>
            </a:extLst>
          </p:cNvPr>
          <p:cNvSpPr>
            <a:spLocks noGrp="1" noRot="1" noChangeAspect="1" noChangeArrowheads="1" noTextEdit="1"/>
          </p:cNvSpPr>
          <p:nvPr>
            <p:ph type="sldImg"/>
          </p:nvPr>
        </p:nvSpPr>
        <p:spPr>
          <a:ln/>
        </p:spPr>
      </p:sp>
      <p:sp>
        <p:nvSpPr>
          <p:cNvPr id="64516" name="Rectangle 3">
            <a:extLst>
              <a:ext uri="{FF2B5EF4-FFF2-40B4-BE49-F238E27FC236}">
                <a16:creationId xmlns:a16="http://schemas.microsoft.com/office/drawing/2014/main" id="{073B3656-8DD2-41E3-841F-1AF2CE18056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a:extLst>
              <a:ext uri="{FF2B5EF4-FFF2-40B4-BE49-F238E27FC236}">
                <a16:creationId xmlns:a16="http://schemas.microsoft.com/office/drawing/2014/main" id="{9FD1F7FC-0678-4EAC-9D65-66AF0E46D39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A32E24F7-E297-4E8B-BA9A-364C0120AC22}" type="slidenum">
              <a:rPr lang="en-US" altLang="zh-CN" smtClean="0"/>
              <a:pPr>
                <a:spcBef>
                  <a:spcPct val="0"/>
                </a:spcBef>
              </a:pPr>
              <a:t>31</a:t>
            </a:fld>
            <a:endParaRPr lang="en-US" altLang="zh-CN"/>
          </a:p>
        </p:txBody>
      </p:sp>
      <p:sp>
        <p:nvSpPr>
          <p:cNvPr id="67587" name="Rectangle 2">
            <a:extLst>
              <a:ext uri="{FF2B5EF4-FFF2-40B4-BE49-F238E27FC236}">
                <a16:creationId xmlns:a16="http://schemas.microsoft.com/office/drawing/2014/main" id="{F442D8D3-BF7B-411D-BEF7-525967854FBE}"/>
              </a:ext>
            </a:extLst>
          </p:cNvPr>
          <p:cNvSpPr>
            <a:spLocks noGrp="1" noRot="1" noChangeAspect="1" noChangeArrowheads="1" noTextEdit="1"/>
          </p:cNvSpPr>
          <p:nvPr>
            <p:ph type="sldImg"/>
          </p:nvPr>
        </p:nvSpPr>
        <p:spPr>
          <a:ln/>
        </p:spPr>
      </p:sp>
      <p:sp>
        <p:nvSpPr>
          <p:cNvPr id="67588" name="Rectangle 3">
            <a:extLst>
              <a:ext uri="{FF2B5EF4-FFF2-40B4-BE49-F238E27FC236}">
                <a16:creationId xmlns:a16="http://schemas.microsoft.com/office/drawing/2014/main" id="{99D0DDEC-C479-4250-94E6-32C30B2A37D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74C327F0-0092-429B-A8A1-5054D8AB558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1D55400-E642-4250-A040-D6329D226637}" type="slidenum">
              <a:rPr lang="en-US" altLang="zh-CN" smtClean="0"/>
              <a:pPr>
                <a:spcBef>
                  <a:spcPct val="0"/>
                </a:spcBef>
              </a:pPr>
              <a:t>4</a:t>
            </a:fld>
            <a:endParaRPr lang="en-US" altLang="zh-CN"/>
          </a:p>
        </p:txBody>
      </p:sp>
      <p:sp>
        <p:nvSpPr>
          <p:cNvPr id="12291" name="Rectangle 2">
            <a:extLst>
              <a:ext uri="{FF2B5EF4-FFF2-40B4-BE49-F238E27FC236}">
                <a16:creationId xmlns:a16="http://schemas.microsoft.com/office/drawing/2014/main" id="{BA1EBF66-148D-4D31-AE23-CA03822CE450}"/>
              </a:ext>
            </a:extLst>
          </p:cNvPr>
          <p:cNvSpPr>
            <a:spLocks noGrp="1" noRot="1" noChangeAspect="1" noChangeArrowheads="1" noTextEdit="1"/>
          </p:cNvSpPr>
          <p:nvPr>
            <p:ph type="sldImg"/>
          </p:nvPr>
        </p:nvSpPr>
        <p:spPr>
          <a:ln/>
        </p:spPr>
      </p:sp>
      <p:sp>
        <p:nvSpPr>
          <p:cNvPr id="12292" name="Rectangle 3">
            <a:extLst>
              <a:ext uri="{FF2B5EF4-FFF2-40B4-BE49-F238E27FC236}">
                <a16:creationId xmlns:a16="http://schemas.microsoft.com/office/drawing/2014/main" id="{FFB2E423-240E-4DD7-89C4-50ACC0B1036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a:extLst>
              <a:ext uri="{FF2B5EF4-FFF2-40B4-BE49-F238E27FC236}">
                <a16:creationId xmlns:a16="http://schemas.microsoft.com/office/drawing/2014/main" id="{2F032AAD-1516-4B40-A2FA-4395BDE3F78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292E7A1A-D8F3-4B43-BFBF-1A4BDFFE78CB}" type="slidenum">
              <a:rPr lang="en-US" altLang="zh-CN" smtClean="0"/>
              <a:pPr>
                <a:spcBef>
                  <a:spcPct val="0"/>
                </a:spcBef>
              </a:pPr>
              <a:t>32</a:t>
            </a:fld>
            <a:endParaRPr lang="en-US" altLang="zh-CN"/>
          </a:p>
        </p:txBody>
      </p:sp>
      <p:sp>
        <p:nvSpPr>
          <p:cNvPr id="69635" name="Rectangle 2">
            <a:extLst>
              <a:ext uri="{FF2B5EF4-FFF2-40B4-BE49-F238E27FC236}">
                <a16:creationId xmlns:a16="http://schemas.microsoft.com/office/drawing/2014/main" id="{68AA2D39-2919-47B9-8273-BE023FC2296A}"/>
              </a:ext>
            </a:extLst>
          </p:cNvPr>
          <p:cNvSpPr>
            <a:spLocks noGrp="1" noRot="1" noChangeAspect="1" noChangeArrowheads="1" noTextEdit="1"/>
          </p:cNvSpPr>
          <p:nvPr>
            <p:ph type="sldImg"/>
          </p:nvPr>
        </p:nvSpPr>
        <p:spPr>
          <a:ln/>
        </p:spPr>
      </p:sp>
      <p:sp>
        <p:nvSpPr>
          <p:cNvPr id="69636" name="Rectangle 3">
            <a:extLst>
              <a:ext uri="{FF2B5EF4-FFF2-40B4-BE49-F238E27FC236}">
                <a16:creationId xmlns:a16="http://schemas.microsoft.com/office/drawing/2014/main" id="{7302584E-06DF-49FF-9939-22755445E2E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a:extLst>
              <a:ext uri="{FF2B5EF4-FFF2-40B4-BE49-F238E27FC236}">
                <a16:creationId xmlns:a16="http://schemas.microsoft.com/office/drawing/2014/main" id="{046268D5-1F76-4906-AC25-2B6B9B73679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BB43A59-5331-43C2-BA4C-77D36A932169}" type="slidenum">
              <a:rPr lang="en-US" altLang="zh-CN" smtClean="0"/>
              <a:pPr>
                <a:spcBef>
                  <a:spcPct val="0"/>
                </a:spcBef>
              </a:pPr>
              <a:t>33</a:t>
            </a:fld>
            <a:endParaRPr lang="en-US" altLang="zh-CN"/>
          </a:p>
        </p:txBody>
      </p:sp>
      <p:sp>
        <p:nvSpPr>
          <p:cNvPr id="71683" name="Rectangle 2">
            <a:extLst>
              <a:ext uri="{FF2B5EF4-FFF2-40B4-BE49-F238E27FC236}">
                <a16:creationId xmlns:a16="http://schemas.microsoft.com/office/drawing/2014/main" id="{0FD880D7-62EE-4F99-8559-A8C8DB5935B2}"/>
              </a:ext>
            </a:extLst>
          </p:cNvPr>
          <p:cNvSpPr>
            <a:spLocks noGrp="1" noRot="1" noChangeAspect="1" noChangeArrowheads="1" noTextEdit="1"/>
          </p:cNvSpPr>
          <p:nvPr>
            <p:ph type="sldImg"/>
          </p:nvPr>
        </p:nvSpPr>
        <p:spPr>
          <a:ln/>
        </p:spPr>
      </p:sp>
      <p:sp>
        <p:nvSpPr>
          <p:cNvPr id="71684" name="Rectangle 3">
            <a:extLst>
              <a:ext uri="{FF2B5EF4-FFF2-40B4-BE49-F238E27FC236}">
                <a16:creationId xmlns:a16="http://schemas.microsoft.com/office/drawing/2014/main" id="{C7BB761E-331B-4AB9-819F-360EEF01AE7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a:extLst>
              <a:ext uri="{FF2B5EF4-FFF2-40B4-BE49-F238E27FC236}">
                <a16:creationId xmlns:a16="http://schemas.microsoft.com/office/drawing/2014/main" id="{531B4D14-E033-4077-AAE4-8681BA93883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7C76BCA9-9A82-4419-8CCD-D1ACC57B8E08}" type="slidenum">
              <a:rPr lang="en-US" altLang="zh-CN" smtClean="0"/>
              <a:pPr>
                <a:spcBef>
                  <a:spcPct val="0"/>
                </a:spcBef>
              </a:pPr>
              <a:t>34</a:t>
            </a:fld>
            <a:endParaRPr lang="en-US" altLang="zh-CN"/>
          </a:p>
        </p:txBody>
      </p:sp>
      <p:sp>
        <p:nvSpPr>
          <p:cNvPr id="73731" name="Rectangle 2">
            <a:extLst>
              <a:ext uri="{FF2B5EF4-FFF2-40B4-BE49-F238E27FC236}">
                <a16:creationId xmlns:a16="http://schemas.microsoft.com/office/drawing/2014/main" id="{9102516F-407D-46DF-8131-4A4D72F80E81}"/>
              </a:ext>
            </a:extLst>
          </p:cNvPr>
          <p:cNvSpPr>
            <a:spLocks noGrp="1" noRot="1" noChangeAspect="1" noChangeArrowheads="1" noTextEdit="1"/>
          </p:cNvSpPr>
          <p:nvPr>
            <p:ph type="sldImg"/>
          </p:nvPr>
        </p:nvSpPr>
        <p:spPr>
          <a:ln/>
        </p:spPr>
      </p:sp>
      <p:sp>
        <p:nvSpPr>
          <p:cNvPr id="73732" name="Rectangle 3">
            <a:extLst>
              <a:ext uri="{FF2B5EF4-FFF2-40B4-BE49-F238E27FC236}">
                <a16:creationId xmlns:a16="http://schemas.microsoft.com/office/drawing/2014/main" id="{89D3DCBE-D6F2-4455-B9F4-1DD77458CEA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3CFCA55A-8103-4D8E-8FA1-7D331FB5A93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3870008-C58E-46E3-9004-CD3BD9315824}" type="slidenum">
              <a:rPr lang="en-US" altLang="zh-CN" smtClean="0"/>
              <a:pPr>
                <a:spcBef>
                  <a:spcPct val="0"/>
                </a:spcBef>
              </a:pPr>
              <a:t>35</a:t>
            </a:fld>
            <a:endParaRPr lang="en-US" altLang="zh-CN"/>
          </a:p>
        </p:txBody>
      </p:sp>
      <p:sp>
        <p:nvSpPr>
          <p:cNvPr id="75779" name="Rectangle 2">
            <a:extLst>
              <a:ext uri="{FF2B5EF4-FFF2-40B4-BE49-F238E27FC236}">
                <a16:creationId xmlns:a16="http://schemas.microsoft.com/office/drawing/2014/main" id="{C35D08B5-2017-4C30-A3D1-20C43B8E3DE9}"/>
              </a:ext>
            </a:extLst>
          </p:cNvPr>
          <p:cNvSpPr>
            <a:spLocks noGrp="1" noRot="1" noChangeAspect="1" noChangeArrowheads="1" noTextEdit="1"/>
          </p:cNvSpPr>
          <p:nvPr>
            <p:ph type="sldImg"/>
          </p:nvPr>
        </p:nvSpPr>
        <p:spPr>
          <a:ln/>
        </p:spPr>
      </p:sp>
      <p:sp>
        <p:nvSpPr>
          <p:cNvPr id="75780" name="Rectangle 3">
            <a:extLst>
              <a:ext uri="{FF2B5EF4-FFF2-40B4-BE49-F238E27FC236}">
                <a16:creationId xmlns:a16="http://schemas.microsoft.com/office/drawing/2014/main" id="{CD77B5DE-1BE7-49CD-9749-3CBB0ACF604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a:extLst>
              <a:ext uri="{FF2B5EF4-FFF2-40B4-BE49-F238E27FC236}">
                <a16:creationId xmlns:a16="http://schemas.microsoft.com/office/drawing/2014/main" id="{E0F15442-EE5C-4852-9862-2B0ACC4E58C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334AD08-9CD6-464D-8BF7-B0BE0DF23D6C}" type="slidenum">
              <a:rPr lang="en-US" altLang="zh-CN" smtClean="0"/>
              <a:pPr>
                <a:spcBef>
                  <a:spcPct val="0"/>
                </a:spcBef>
              </a:pPr>
              <a:t>36</a:t>
            </a:fld>
            <a:endParaRPr lang="en-US" altLang="zh-CN"/>
          </a:p>
        </p:txBody>
      </p:sp>
      <p:sp>
        <p:nvSpPr>
          <p:cNvPr id="77827" name="Rectangle 2">
            <a:extLst>
              <a:ext uri="{FF2B5EF4-FFF2-40B4-BE49-F238E27FC236}">
                <a16:creationId xmlns:a16="http://schemas.microsoft.com/office/drawing/2014/main" id="{19A7AD13-265B-4D57-8453-A8C17A1C583C}"/>
              </a:ext>
            </a:extLst>
          </p:cNvPr>
          <p:cNvSpPr>
            <a:spLocks noGrp="1" noRot="1" noChangeAspect="1" noChangeArrowheads="1" noTextEdit="1"/>
          </p:cNvSpPr>
          <p:nvPr>
            <p:ph type="sldImg"/>
          </p:nvPr>
        </p:nvSpPr>
        <p:spPr>
          <a:ln/>
        </p:spPr>
      </p:sp>
      <p:sp>
        <p:nvSpPr>
          <p:cNvPr id="77828" name="Rectangle 3">
            <a:extLst>
              <a:ext uri="{FF2B5EF4-FFF2-40B4-BE49-F238E27FC236}">
                <a16:creationId xmlns:a16="http://schemas.microsoft.com/office/drawing/2014/main" id="{5AAA685F-9E6F-485C-8C62-61A674E22E2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a:extLst>
              <a:ext uri="{FF2B5EF4-FFF2-40B4-BE49-F238E27FC236}">
                <a16:creationId xmlns:a16="http://schemas.microsoft.com/office/drawing/2014/main" id="{B59E4E1D-B940-49FB-8D5B-9D21511AAFA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339DB09-3CB6-4834-87AF-7E1B5ED6926D}" type="slidenum">
              <a:rPr lang="en-US" altLang="zh-CN" smtClean="0"/>
              <a:pPr>
                <a:spcBef>
                  <a:spcPct val="0"/>
                </a:spcBef>
              </a:pPr>
              <a:t>37</a:t>
            </a:fld>
            <a:endParaRPr lang="en-US" altLang="zh-CN"/>
          </a:p>
        </p:txBody>
      </p:sp>
      <p:sp>
        <p:nvSpPr>
          <p:cNvPr id="79875" name="Rectangle 2">
            <a:extLst>
              <a:ext uri="{FF2B5EF4-FFF2-40B4-BE49-F238E27FC236}">
                <a16:creationId xmlns:a16="http://schemas.microsoft.com/office/drawing/2014/main" id="{1EA840DF-E03B-45F4-8948-0D65B4DD9620}"/>
              </a:ext>
            </a:extLst>
          </p:cNvPr>
          <p:cNvSpPr>
            <a:spLocks noGrp="1" noRot="1" noChangeAspect="1" noChangeArrowheads="1" noTextEdit="1"/>
          </p:cNvSpPr>
          <p:nvPr>
            <p:ph type="sldImg"/>
          </p:nvPr>
        </p:nvSpPr>
        <p:spPr>
          <a:ln/>
        </p:spPr>
      </p:sp>
      <p:sp>
        <p:nvSpPr>
          <p:cNvPr id="79876" name="Rectangle 3">
            <a:extLst>
              <a:ext uri="{FF2B5EF4-FFF2-40B4-BE49-F238E27FC236}">
                <a16:creationId xmlns:a16="http://schemas.microsoft.com/office/drawing/2014/main" id="{E1971AE6-40D0-4674-8D8B-84F6159FB67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a:extLst>
              <a:ext uri="{FF2B5EF4-FFF2-40B4-BE49-F238E27FC236}">
                <a16:creationId xmlns:a16="http://schemas.microsoft.com/office/drawing/2014/main" id="{0FA2868E-28ED-4D98-A097-3EC0677402D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2A0DC3F2-9992-4632-A3BD-913ED402467B}" type="slidenum">
              <a:rPr lang="en-US" altLang="zh-CN" smtClean="0"/>
              <a:pPr>
                <a:spcBef>
                  <a:spcPct val="0"/>
                </a:spcBef>
              </a:pPr>
              <a:t>38</a:t>
            </a:fld>
            <a:endParaRPr lang="en-US" altLang="zh-CN"/>
          </a:p>
        </p:txBody>
      </p:sp>
      <p:sp>
        <p:nvSpPr>
          <p:cNvPr id="81923" name="Rectangle 2">
            <a:extLst>
              <a:ext uri="{FF2B5EF4-FFF2-40B4-BE49-F238E27FC236}">
                <a16:creationId xmlns:a16="http://schemas.microsoft.com/office/drawing/2014/main" id="{492B0630-CCFA-493A-940B-40F320582B3B}"/>
              </a:ext>
            </a:extLst>
          </p:cNvPr>
          <p:cNvSpPr>
            <a:spLocks noGrp="1" noRot="1" noChangeAspect="1" noChangeArrowheads="1" noTextEdit="1"/>
          </p:cNvSpPr>
          <p:nvPr>
            <p:ph type="sldImg"/>
          </p:nvPr>
        </p:nvSpPr>
        <p:spPr>
          <a:ln/>
        </p:spPr>
      </p:sp>
      <p:sp>
        <p:nvSpPr>
          <p:cNvPr id="81924" name="Rectangle 3">
            <a:extLst>
              <a:ext uri="{FF2B5EF4-FFF2-40B4-BE49-F238E27FC236}">
                <a16:creationId xmlns:a16="http://schemas.microsoft.com/office/drawing/2014/main" id="{518A4F63-1219-4971-839B-91850F30F1B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a:extLst>
              <a:ext uri="{FF2B5EF4-FFF2-40B4-BE49-F238E27FC236}">
                <a16:creationId xmlns:a16="http://schemas.microsoft.com/office/drawing/2014/main" id="{74F7F187-46D0-4F72-A96B-F94DD69376D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28B7931D-2C65-4694-9A47-2D1460B6563C}" type="slidenum">
              <a:rPr lang="en-US" altLang="zh-CN" smtClean="0"/>
              <a:pPr>
                <a:spcBef>
                  <a:spcPct val="0"/>
                </a:spcBef>
              </a:pPr>
              <a:t>39</a:t>
            </a:fld>
            <a:endParaRPr lang="en-US" altLang="zh-CN"/>
          </a:p>
        </p:txBody>
      </p:sp>
      <p:sp>
        <p:nvSpPr>
          <p:cNvPr id="83971" name="Rectangle 2">
            <a:extLst>
              <a:ext uri="{FF2B5EF4-FFF2-40B4-BE49-F238E27FC236}">
                <a16:creationId xmlns:a16="http://schemas.microsoft.com/office/drawing/2014/main" id="{DC680F00-FD20-4C77-8C5F-E4CBCE0F2B88}"/>
              </a:ext>
            </a:extLst>
          </p:cNvPr>
          <p:cNvSpPr>
            <a:spLocks noGrp="1" noRot="1" noChangeAspect="1" noChangeArrowheads="1" noTextEdit="1"/>
          </p:cNvSpPr>
          <p:nvPr>
            <p:ph type="sldImg"/>
          </p:nvPr>
        </p:nvSpPr>
        <p:spPr>
          <a:ln/>
        </p:spPr>
      </p:sp>
      <p:sp>
        <p:nvSpPr>
          <p:cNvPr id="83972" name="Rectangle 3">
            <a:extLst>
              <a:ext uri="{FF2B5EF4-FFF2-40B4-BE49-F238E27FC236}">
                <a16:creationId xmlns:a16="http://schemas.microsoft.com/office/drawing/2014/main" id="{3F83E08E-EDD9-47DF-8AEA-B34DA150209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a:extLst>
              <a:ext uri="{FF2B5EF4-FFF2-40B4-BE49-F238E27FC236}">
                <a16:creationId xmlns:a16="http://schemas.microsoft.com/office/drawing/2014/main" id="{8496A0E3-9069-4AA4-A645-F5CE2BD7DF3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7316032-D365-4F5B-BD9D-A7B28326D5B9}" type="slidenum">
              <a:rPr lang="en-US" altLang="zh-CN" smtClean="0"/>
              <a:pPr>
                <a:spcBef>
                  <a:spcPct val="0"/>
                </a:spcBef>
              </a:pPr>
              <a:t>40</a:t>
            </a:fld>
            <a:endParaRPr lang="en-US" altLang="zh-CN"/>
          </a:p>
        </p:txBody>
      </p:sp>
      <p:sp>
        <p:nvSpPr>
          <p:cNvPr id="86019" name="Rectangle 2">
            <a:extLst>
              <a:ext uri="{FF2B5EF4-FFF2-40B4-BE49-F238E27FC236}">
                <a16:creationId xmlns:a16="http://schemas.microsoft.com/office/drawing/2014/main" id="{B73AD8EB-D10C-44D3-AC9D-07085E23099C}"/>
              </a:ext>
            </a:extLst>
          </p:cNvPr>
          <p:cNvSpPr>
            <a:spLocks noGrp="1" noRot="1" noChangeAspect="1" noChangeArrowheads="1" noTextEdit="1"/>
          </p:cNvSpPr>
          <p:nvPr>
            <p:ph type="sldImg"/>
          </p:nvPr>
        </p:nvSpPr>
        <p:spPr>
          <a:ln/>
        </p:spPr>
      </p:sp>
      <p:sp>
        <p:nvSpPr>
          <p:cNvPr id="86020" name="Rectangle 3">
            <a:extLst>
              <a:ext uri="{FF2B5EF4-FFF2-40B4-BE49-F238E27FC236}">
                <a16:creationId xmlns:a16="http://schemas.microsoft.com/office/drawing/2014/main" id="{C76E4E51-2507-4B7B-95C1-823983A023E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a:extLst>
              <a:ext uri="{FF2B5EF4-FFF2-40B4-BE49-F238E27FC236}">
                <a16:creationId xmlns:a16="http://schemas.microsoft.com/office/drawing/2014/main" id="{69030BAF-9CED-416A-B756-FF8775840BC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975150E4-126D-40B9-BE97-70B8B05E7AB4}" type="slidenum">
              <a:rPr lang="en-US" altLang="zh-CN" smtClean="0"/>
              <a:pPr>
                <a:spcBef>
                  <a:spcPct val="0"/>
                </a:spcBef>
              </a:pPr>
              <a:t>41</a:t>
            </a:fld>
            <a:endParaRPr lang="en-US" altLang="zh-CN"/>
          </a:p>
        </p:txBody>
      </p:sp>
      <p:sp>
        <p:nvSpPr>
          <p:cNvPr id="88067" name="Rectangle 2">
            <a:extLst>
              <a:ext uri="{FF2B5EF4-FFF2-40B4-BE49-F238E27FC236}">
                <a16:creationId xmlns:a16="http://schemas.microsoft.com/office/drawing/2014/main" id="{09761750-1114-487C-8AEA-DEB8EC72EFAE}"/>
              </a:ext>
            </a:extLst>
          </p:cNvPr>
          <p:cNvSpPr>
            <a:spLocks noGrp="1" noRot="1" noChangeAspect="1" noChangeArrowheads="1" noTextEdit="1"/>
          </p:cNvSpPr>
          <p:nvPr>
            <p:ph type="sldImg"/>
          </p:nvPr>
        </p:nvSpPr>
        <p:spPr>
          <a:ln/>
        </p:spPr>
      </p:sp>
      <p:sp>
        <p:nvSpPr>
          <p:cNvPr id="88068" name="Rectangle 3">
            <a:extLst>
              <a:ext uri="{FF2B5EF4-FFF2-40B4-BE49-F238E27FC236}">
                <a16:creationId xmlns:a16="http://schemas.microsoft.com/office/drawing/2014/main" id="{72E0BE7C-27AA-4DA6-9286-CB12F9C35DA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9780B6B7-24D8-45DF-9DB6-9C0F2EBDC07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A30E24B2-4CF8-4C85-BBDB-CE0A25561CFC}" type="slidenum">
              <a:rPr lang="en-US" altLang="zh-CN" smtClean="0"/>
              <a:pPr>
                <a:spcBef>
                  <a:spcPct val="0"/>
                </a:spcBef>
              </a:pPr>
              <a:t>5</a:t>
            </a:fld>
            <a:endParaRPr lang="en-US" altLang="zh-CN"/>
          </a:p>
        </p:txBody>
      </p:sp>
      <p:sp>
        <p:nvSpPr>
          <p:cNvPr id="14339" name="Rectangle 2">
            <a:extLst>
              <a:ext uri="{FF2B5EF4-FFF2-40B4-BE49-F238E27FC236}">
                <a16:creationId xmlns:a16="http://schemas.microsoft.com/office/drawing/2014/main" id="{450EBBCD-A017-4D9D-A90A-C76AB15EC914}"/>
              </a:ext>
            </a:extLst>
          </p:cNvPr>
          <p:cNvSpPr>
            <a:spLocks noGrp="1" noRot="1" noChangeAspect="1" noChangeArrowheads="1" noTextEdit="1"/>
          </p:cNvSpPr>
          <p:nvPr>
            <p:ph type="sldImg"/>
          </p:nvPr>
        </p:nvSpPr>
        <p:spPr>
          <a:ln/>
        </p:spPr>
      </p:sp>
      <p:sp>
        <p:nvSpPr>
          <p:cNvPr id="14340" name="Rectangle 3">
            <a:extLst>
              <a:ext uri="{FF2B5EF4-FFF2-40B4-BE49-F238E27FC236}">
                <a16:creationId xmlns:a16="http://schemas.microsoft.com/office/drawing/2014/main" id="{7034DA9B-5C89-4895-880A-5D65902E8A6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a:extLst>
              <a:ext uri="{FF2B5EF4-FFF2-40B4-BE49-F238E27FC236}">
                <a16:creationId xmlns:a16="http://schemas.microsoft.com/office/drawing/2014/main" id="{644CA299-659E-4630-B0A3-0607066F660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062E4552-8653-44A0-A648-99E38EB32FE0}" type="slidenum">
              <a:rPr lang="en-US" altLang="zh-CN" smtClean="0"/>
              <a:pPr>
                <a:spcBef>
                  <a:spcPct val="0"/>
                </a:spcBef>
              </a:pPr>
              <a:t>42</a:t>
            </a:fld>
            <a:endParaRPr lang="en-US" altLang="zh-CN"/>
          </a:p>
        </p:txBody>
      </p:sp>
      <p:sp>
        <p:nvSpPr>
          <p:cNvPr id="90115" name="Rectangle 2">
            <a:extLst>
              <a:ext uri="{FF2B5EF4-FFF2-40B4-BE49-F238E27FC236}">
                <a16:creationId xmlns:a16="http://schemas.microsoft.com/office/drawing/2014/main" id="{51579E40-59BE-4C24-B994-B9D5C5B36D3D}"/>
              </a:ext>
            </a:extLst>
          </p:cNvPr>
          <p:cNvSpPr>
            <a:spLocks noGrp="1" noRot="1" noChangeAspect="1" noChangeArrowheads="1" noTextEdit="1"/>
          </p:cNvSpPr>
          <p:nvPr>
            <p:ph type="sldImg"/>
          </p:nvPr>
        </p:nvSpPr>
        <p:spPr>
          <a:ln/>
        </p:spPr>
      </p:sp>
      <p:sp>
        <p:nvSpPr>
          <p:cNvPr id="90116" name="Rectangle 3">
            <a:extLst>
              <a:ext uri="{FF2B5EF4-FFF2-40B4-BE49-F238E27FC236}">
                <a16:creationId xmlns:a16="http://schemas.microsoft.com/office/drawing/2014/main" id="{2A4C8ED6-2FC5-406E-9F0B-B514793A4DF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a:extLst>
              <a:ext uri="{FF2B5EF4-FFF2-40B4-BE49-F238E27FC236}">
                <a16:creationId xmlns:a16="http://schemas.microsoft.com/office/drawing/2014/main" id="{534FA0FE-66F7-4A5D-81D5-043F6B6E89E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508460FE-EF1C-4CDA-BBBD-6B26E4751218}" type="slidenum">
              <a:rPr lang="en-US" altLang="zh-CN" smtClean="0"/>
              <a:pPr>
                <a:spcBef>
                  <a:spcPct val="0"/>
                </a:spcBef>
              </a:pPr>
              <a:t>43</a:t>
            </a:fld>
            <a:endParaRPr lang="en-US" altLang="zh-CN"/>
          </a:p>
        </p:txBody>
      </p:sp>
      <p:sp>
        <p:nvSpPr>
          <p:cNvPr id="92163" name="Rectangle 2">
            <a:extLst>
              <a:ext uri="{FF2B5EF4-FFF2-40B4-BE49-F238E27FC236}">
                <a16:creationId xmlns:a16="http://schemas.microsoft.com/office/drawing/2014/main" id="{E9692F96-F892-479D-930A-191B72C6C39F}"/>
              </a:ext>
            </a:extLst>
          </p:cNvPr>
          <p:cNvSpPr>
            <a:spLocks noGrp="1" noRot="1" noChangeAspect="1" noChangeArrowheads="1" noTextEdit="1"/>
          </p:cNvSpPr>
          <p:nvPr>
            <p:ph type="sldImg"/>
          </p:nvPr>
        </p:nvSpPr>
        <p:spPr>
          <a:ln/>
        </p:spPr>
      </p:sp>
      <p:sp>
        <p:nvSpPr>
          <p:cNvPr id="92164" name="Rectangle 3">
            <a:extLst>
              <a:ext uri="{FF2B5EF4-FFF2-40B4-BE49-F238E27FC236}">
                <a16:creationId xmlns:a16="http://schemas.microsoft.com/office/drawing/2014/main" id="{8B630783-5068-4425-9439-60BA34D0AB2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a:extLst>
              <a:ext uri="{FF2B5EF4-FFF2-40B4-BE49-F238E27FC236}">
                <a16:creationId xmlns:a16="http://schemas.microsoft.com/office/drawing/2014/main" id="{B196424B-025D-4C27-865B-BD45F51DE87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F9FD24EC-332D-4C16-A9C7-435418F78240}" type="slidenum">
              <a:rPr lang="en-US" altLang="zh-CN" smtClean="0"/>
              <a:pPr>
                <a:spcBef>
                  <a:spcPct val="0"/>
                </a:spcBef>
              </a:pPr>
              <a:t>44</a:t>
            </a:fld>
            <a:endParaRPr lang="en-US" altLang="zh-CN"/>
          </a:p>
        </p:txBody>
      </p:sp>
      <p:sp>
        <p:nvSpPr>
          <p:cNvPr id="94211" name="Rectangle 2">
            <a:extLst>
              <a:ext uri="{FF2B5EF4-FFF2-40B4-BE49-F238E27FC236}">
                <a16:creationId xmlns:a16="http://schemas.microsoft.com/office/drawing/2014/main" id="{1AC0A959-8B80-4FF5-9133-FC6A2F60DFA2}"/>
              </a:ext>
            </a:extLst>
          </p:cNvPr>
          <p:cNvSpPr>
            <a:spLocks noGrp="1" noRot="1" noChangeAspect="1" noChangeArrowheads="1" noTextEdit="1"/>
          </p:cNvSpPr>
          <p:nvPr>
            <p:ph type="sldImg"/>
          </p:nvPr>
        </p:nvSpPr>
        <p:spPr>
          <a:ln/>
        </p:spPr>
      </p:sp>
      <p:sp>
        <p:nvSpPr>
          <p:cNvPr id="94212" name="Rectangle 3">
            <a:extLst>
              <a:ext uri="{FF2B5EF4-FFF2-40B4-BE49-F238E27FC236}">
                <a16:creationId xmlns:a16="http://schemas.microsoft.com/office/drawing/2014/main" id="{E23B8AEE-20D3-4FD3-916E-64E61484132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a:extLst>
              <a:ext uri="{FF2B5EF4-FFF2-40B4-BE49-F238E27FC236}">
                <a16:creationId xmlns:a16="http://schemas.microsoft.com/office/drawing/2014/main" id="{D94B60AA-F491-4C3E-B0AD-41B2920D6C2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D4169460-561F-4596-A887-A0133ECC888A}" type="slidenum">
              <a:rPr lang="en-US" altLang="zh-CN" smtClean="0"/>
              <a:pPr>
                <a:spcBef>
                  <a:spcPct val="0"/>
                </a:spcBef>
              </a:pPr>
              <a:t>45</a:t>
            </a:fld>
            <a:endParaRPr lang="en-US" altLang="zh-CN"/>
          </a:p>
        </p:txBody>
      </p:sp>
      <p:sp>
        <p:nvSpPr>
          <p:cNvPr id="96259" name="Rectangle 2">
            <a:extLst>
              <a:ext uri="{FF2B5EF4-FFF2-40B4-BE49-F238E27FC236}">
                <a16:creationId xmlns:a16="http://schemas.microsoft.com/office/drawing/2014/main" id="{CA1FAFEC-EEA3-4B21-9546-BE689EB98C53}"/>
              </a:ext>
            </a:extLst>
          </p:cNvPr>
          <p:cNvSpPr>
            <a:spLocks noGrp="1" noRot="1" noChangeAspect="1" noChangeArrowheads="1" noTextEdit="1"/>
          </p:cNvSpPr>
          <p:nvPr>
            <p:ph type="sldImg"/>
          </p:nvPr>
        </p:nvSpPr>
        <p:spPr>
          <a:ln/>
        </p:spPr>
      </p:sp>
      <p:sp>
        <p:nvSpPr>
          <p:cNvPr id="96260" name="Rectangle 3">
            <a:extLst>
              <a:ext uri="{FF2B5EF4-FFF2-40B4-BE49-F238E27FC236}">
                <a16:creationId xmlns:a16="http://schemas.microsoft.com/office/drawing/2014/main" id="{77034064-15F8-4DB9-BC93-538BD8BB2A9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a:extLst>
              <a:ext uri="{FF2B5EF4-FFF2-40B4-BE49-F238E27FC236}">
                <a16:creationId xmlns:a16="http://schemas.microsoft.com/office/drawing/2014/main" id="{9909BE08-B95F-4CAC-87EF-EC0EE29E54D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9F1A1DB0-0BB2-45FB-9BD2-EA01E325D12D}" type="slidenum">
              <a:rPr lang="en-US" altLang="zh-CN" smtClean="0"/>
              <a:pPr>
                <a:spcBef>
                  <a:spcPct val="0"/>
                </a:spcBef>
              </a:pPr>
              <a:t>46</a:t>
            </a:fld>
            <a:endParaRPr lang="en-US" altLang="zh-CN"/>
          </a:p>
        </p:txBody>
      </p:sp>
      <p:sp>
        <p:nvSpPr>
          <p:cNvPr id="98307" name="Rectangle 2">
            <a:extLst>
              <a:ext uri="{FF2B5EF4-FFF2-40B4-BE49-F238E27FC236}">
                <a16:creationId xmlns:a16="http://schemas.microsoft.com/office/drawing/2014/main" id="{73BE6BAA-0165-4EA0-B575-41777348B22C}"/>
              </a:ext>
            </a:extLst>
          </p:cNvPr>
          <p:cNvSpPr>
            <a:spLocks noGrp="1" noRot="1" noChangeAspect="1" noChangeArrowheads="1" noTextEdit="1"/>
          </p:cNvSpPr>
          <p:nvPr>
            <p:ph type="sldImg"/>
          </p:nvPr>
        </p:nvSpPr>
        <p:spPr>
          <a:ln/>
        </p:spPr>
      </p:sp>
      <p:sp>
        <p:nvSpPr>
          <p:cNvPr id="98308" name="Rectangle 3">
            <a:extLst>
              <a:ext uri="{FF2B5EF4-FFF2-40B4-BE49-F238E27FC236}">
                <a16:creationId xmlns:a16="http://schemas.microsoft.com/office/drawing/2014/main" id="{E2CFA933-886F-4F77-977E-BA5FBDD6465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a:extLst>
              <a:ext uri="{FF2B5EF4-FFF2-40B4-BE49-F238E27FC236}">
                <a16:creationId xmlns:a16="http://schemas.microsoft.com/office/drawing/2014/main" id="{4B997E42-FBBC-410E-8E59-E4CDC7D0D65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758F7F0-20A4-4CBD-A8A3-4FCC924C8919}" type="slidenum">
              <a:rPr lang="en-US" altLang="zh-CN" smtClean="0"/>
              <a:pPr>
                <a:spcBef>
                  <a:spcPct val="0"/>
                </a:spcBef>
              </a:pPr>
              <a:t>47</a:t>
            </a:fld>
            <a:endParaRPr lang="en-US" altLang="zh-CN"/>
          </a:p>
        </p:txBody>
      </p:sp>
      <p:sp>
        <p:nvSpPr>
          <p:cNvPr id="100355" name="Rectangle 2">
            <a:extLst>
              <a:ext uri="{FF2B5EF4-FFF2-40B4-BE49-F238E27FC236}">
                <a16:creationId xmlns:a16="http://schemas.microsoft.com/office/drawing/2014/main" id="{3EE05DD2-5204-42F7-ADBC-6829E113AA14}"/>
              </a:ext>
            </a:extLst>
          </p:cNvPr>
          <p:cNvSpPr>
            <a:spLocks noGrp="1" noRot="1" noChangeAspect="1" noChangeArrowheads="1" noTextEdit="1"/>
          </p:cNvSpPr>
          <p:nvPr>
            <p:ph type="sldImg"/>
          </p:nvPr>
        </p:nvSpPr>
        <p:spPr>
          <a:ln/>
        </p:spPr>
      </p:sp>
      <p:sp>
        <p:nvSpPr>
          <p:cNvPr id="100356" name="Rectangle 3">
            <a:extLst>
              <a:ext uri="{FF2B5EF4-FFF2-40B4-BE49-F238E27FC236}">
                <a16:creationId xmlns:a16="http://schemas.microsoft.com/office/drawing/2014/main" id="{3D902586-9211-483B-A80F-DD8555636B1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a:extLst>
              <a:ext uri="{FF2B5EF4-FFF2-40B4-BE49-F238E27FC236}">
                <a16:creationId xmlns:a16="http://schemas.microsoft.com/office/drawing/2014/main" id="{718DE3FF-5FF4-44BC-8D22-10F48A35028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7BDC86AE-BB27-4907-95A2-AB24D9AB483B}" type="slidenum">
              <a:rPr lang="en-US" altLang="zh-CN" smtClean="0"/>
              <a:pPr>
                <a:spcBef>
                  <a:spcPct val="0"/>
                </a:spcBef>
              </a:pPr>
              <a:t>48</a:t>
            </a:fld>
            <a:endParaRPr lang="en-US" altLang="zh-CN"/>
          </a:p>
        </p:txBody>
      </p:sp>
      <p:sp>
        <p:nvSpPr>
          <p:cNvPr id="102403" name="Rectangle 2">
            <a:extLst>
              <a:ext uri="{FF2B5EF4-FFF2-40B4-BE49-F238E27FC236}">
                <a16:creationId xmlns:a16="http://schemas.microsoft.com/office/drawing/2014/main" id="{7D092066-AE9E-49C2-9075-8211FEF9161A}"/>
              </a:ext>
            </a:extLst>
          </p:cNvPr>
          <p:cNvSpPr>
            <a:spLocks noGrp="1" noRot="1" noChangeAspect="1" noChangeArrowheads="1" noTextEdit="1"/>
          </p:cNvSpPr>
          <p:nvPr>
            <p:ph type="sldImg"/>
          </p:nvPr>
        </p:nvSpPr>
        <p:spPr>
          <a:ln/>
        </p:spPr>
      </p:sp>
      <p:sp>
        <p:nvSpPr>
          <p:cNvPr id="102404" name="Rectangle 3">
            <a:extLst>
              <a:ext uri="{FF2B5EF4-FFF2-40B4-BE49-F238E27FC236}">
                <a16:creationId xmlns:a16="http://schemas.microsoft.com/office/drawing/2014/main" id="{887C5E59-74C3-4D44-BE32-22224DEEEC6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a:extLst>
              <a:ext uri="{FF2B5EF4-FFF2-40B4-BE49-F238E27FC236}">
                <a16:creationId xmlns:a16="http://schemas.microsoft.com/office/drawing/2014/main" id="{97469CA5-1F45-45E1-A159-4BFEFA3F3FC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8ADE0B10-6E91-4E42-B891-7B363127C958}" type="slidenum">
              <a:rPr lang="en-US" altLang="zh-CN" smtClean="0"/>
              <a:pPr>
                <a:spcBef>
                  <a:spcPct val="0"/>
                </a:spcBef>
              </a:pPr>
              <a:t>49</a:t>
            </a:fld>
            <a:endParaRPr lang="en-US" altLang="zh-CN"/>
          </a:p>
        </p:txBody>
      </p:sp>
      <p:sp>
        <p:nvSpPr>
          <p:cNvPr id="104451" name="Rectangle 2">
            <a:extLst>
              <a:ext uri="{FF2B5EF4-FFF2-40B4-BE49-F238E27FC236}">
                <a16:creationId xmlns:a16="http://schemas.microsoft.com/office/drawing/2014/main" id="{BADCD9B1-E9D3-4966-B7AF-DF0DCB44A017}"/>
              </a:ext>
            </a:extLst>
          </p:cNvPr>
          <p:cNvSpPr>
            <a:spLocks noGrp="1" noRot="1" noChangeAspect="1" noChangeArrowheads="1" noTextEdit="1"/>
          </p:cNvSpPr>
          <p:nvPr>
            <p:ph type="sldImg"/>
          </p:nvPr>
        </p:nvSpPr>
        <p:spPr>
          <a:ln/>
        </p:spPr>
      </p:sp>
      <p:sp>
        <p:nvSpPr>
          <p:cNvPr id="104452" name="Rectangle 3">
            <a:extLst>
              <a:ext uri="{FF2B5EF4-FFF2-40B4-BE49-F238E27FC236}">
                <a16:creationId xmlns:a16="http://schemas.microsoft.com/office/drawing/2014/main" id="{2F002800-B8F1-43F0-AB19-7ACFE298A29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a:extLst>
              <a:ext uri="{FF2B5EF4-FFF2-40B4-BE49-F238E27FC236}">
                <a16:creationId xmlns:a16="http://schemas.microsoft.com/office/drawing/2014/main" id="{E0A85D02-83AE-47B2-934F-2367FD086F4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23CF368-164E-4859-A181-90756A20EA76}" type="slidenum">
              <a:rPr lang="en-US" altLang="zh-CN" smtClean="0"/>
              <a:pPr>
                <a:spcBef>
                  <a:spcPct val="0"/>
                </a:spcBef>
              </a:pPr>
              <a:t>50</a:t>
            </a:fld>
            <a:endParaRPr lang="en-US" altLang="zh-CN"/>
          </a:p>
        </p:txBody>
      </p:sp>
      <p:sp>
        <p:nvSpPr>
          <p:cNvPr id="106499" name="Rectangle 2">
            <a:extLst>
              <a:ext uri="{FF2B5EF4-FFF2-40B4-BE49-F238E27FC236}">
                <a16:creationId xmlns:a16="http://schemas.microsoft.com/office/drawing/2014/main" id="{048B3C4F-79B8-4869-8D75-5AAB02094B0B}"/>
              </a:ext>
            </a:extLst>
          </p:cNvPr>
          <p:cNvSpPr>
            <a:spLocks noGrp="1" noRot="1" noChangeAspect="1" noChangeArrowheads="1" noTextEdit="1"/>
          </p:cNvSpPr>
          <p:nvPr>
            <p:ph type="sldImg"/>
          </p:nvPr>
        </p:nvSpPr>
        <p:spPr>
          <a:ln/>
        </p:spPr>
      </p:sp>
      <p:sp>
        <p:nvSpPr>
          <p:cNvPr id="106500" name="Rectangle 3">
            <a:extLst>
              <a:ext uri="{FF2B5EF4-FFF2-40B4-BE49-F238E27FC236}">
                <a16:creationId xmlns:a16="http://schemas.microsoft.com/office/drawing/2014/main" id="{2C50A4DD-A913-4EEB-BCF5-5149E6A5C77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a:extLst>
              <a:ext uri="{FF2B5EF4-FFF2-40B4-BE49-F238E27FC236}">
                <a16:creationId xmlns:a16="http://schemas.microsoft.com/office/drawing/2014/main" id="{E70E605F-01C4-4C0B-A357-95C96969C1E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1BA63CBE-7421-4AF0-A755-5E059CB7CCC1}" type="slidenum">
              <a:rPr lang="en-US" altLang="zh-CN" smtClean="0"/>
              <a:pPr>
                <a:spcBef>
                  <a:spcPct val="0"/>
                </a:spcBef>
              </a:pPr>
              <a:t>51</a:t>
            </a:fld>
            <a:endParaRPr lang="en-US" altLang="zh-CN"/>
          </a:p>
        </p:txBody>
      </p:sp>
      <p:sp>
        <p:nvSpPr>
          <p:cNvPr id="108547" name="Rectangle 2">
            <a:extLst>
              <a:ext uri="{FF2B5EF4-FFF2-40B4-BE49-F238E27FC236}">
                <a16:creationId xmlns:a16="http://schemas.microsoft.com/office/drawing/2014/main" id="{D0DB1673-A358-499D-808D-095D864C9509}"/>
              </a:ext>
            </a:extLst>
          </p:cNvPr>
          <p:cNvSpPr>
            <a:spLocks noGrp="1" noRot="1" noChangeAspect="1" noChangeArrowheads="1" noTextEdit="1"/>
          </p:cNvSpPr>
          <p:nvPr>
            <p:ph type="sldImg"/>
          </p:nvPr>
        </p:nvSpPr>
        <p:spPr>
          <a:ln/>
        </p:spPr>
      </p:sp>
      <p:sp>
        <p:nvSpPr>
          <p:cNvPr id="108548" name="Rectangle 3">
            <a:extLst>
              <a:ext uri="{FF2B5EF4-FFF2-40B4-BE49-F238E27FC236}">
                <a16:creationId xmlns:a16="http://schemas.microsoft.com/office/drawing/2014/main" id="{45102596-8607-4167-810F-521FA5503A5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31755A95-F876-40FF-8F2B-4EA95EFCFD6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D8EAB59F-8B05-401F-A8A2-671978D78D76}" type="slidenum">
              <a:rPr lang="en-US" altLang="zh-CN" smtClean="0"/>
              <a:pPr>
                <a:spcBef>
                  <a:spcPct val="0"/>
                </a:spcBef>
              </a:pPr>
              <a:t>6</a:t>
            </a:fld>
            <a:endParaRPr lang="en-US" altLang="zh-CN"/>
          </a:p>
        </p:txBody>
      </p:sp>
      <p:sp>
        <p:nvSpPr>
          <p:cNvPr id="16387" name="Rectangle 2">
            <a:extLst>
              <a:ext uri="{FF2B5EF4-FFF2-40B4-BE49-F238E27FC236}">
                <a16:creationId xmlns:a16="http://schemas.microsoft.com/office/drawing/2014/main" id="{B5E5B72C-5C25-4AB1-89F5-56718B5A1AD0}"/>
              </a:ext>
            </a:extLst>
          </p:cNvPr>
          <p:cNvSpPr>
            <a:spLocks noGrp="1" noRot="1" noChangeAspect="1" noChangeArrowheads="1" noTextEdit="1"/>
          </p:cNvSpPr>
          <p:nvPr>
            <p:ph type="sldImg"/>
          </p:nvPr>
        </p:nvSpPr>
        <p:spPr>
          <a:ln/>
        </p:spPr>
      </p:sp>
      <p:sp>
        <p:nvSpPr>
          <p:cNvPr id="16388" name="Rectangle 3">
            <a:extLst>
              <a:ext uri="{FF2B5EF4-FFF2-40B4-BE49-F238E27FC236}">
                <a16:creationId xmlns:a16="http://schemas.microsoft.com/office/drawing/2014/main" id="{C0845D9C-ADD7-4875-80A2-8661274604F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a:extLst>
              <a:ext uri="{FF2B5EF4-FFF2-40B4-BE49-F238E27FC236}">
                <a16:creationId xmlns:a16="http://schemas.microsoft.com/office/drawing/2014/main" id="{739B53EB-F36B-44A6-840E-85140466610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79696A33-BFE4-495F-95CA-B3890C9B5D29}" type="slidenum">
              <a:rPr lang="en-US" altLang="zh-CN" smtClean="0"/>
              <a:pPr>
                <a:spcBef>
                  <a:spcPct val="0"/>
                </a:spcBef>
              </a:pPr>
              <a:t>52</a:t>
            </a:fld>
            <a:endParaRPr lang="en-US" altLang="zh-CN"/>
          </a:p>
        </p:txBody>
      </p:sp>
      <p:sp>
        <p:nvSpPr>
          <p:cNvPr id="110595" name="Rectangle 2">
            <a:extLst>
              <a:ext uri="{FF2B5EF4-FFF2-40B4-BE49-F238E27FC236}">
                <a16:creationId xmlns:a16="http://schemas.microsoft.com/office/drawing/2014/main" id="{669874D3-B4F6-4559-8415-EB40C95A4A55}"/>
              </a:ext>
            </a:extLst>
          </p:cNvPr>
          <p:cNvSpPr>
            <a:spLocks noGrp="1" noRot="1" noChangeAspect="1" noChangeArrowheads="1" noTextEdit="1"/>
          </p:cNvSpPr>
          <p:nvPr>
            <p:ph type="sldImg"/>
          </p:nvPr>
        </p:nvSpPr>
        <p:spPr>
          <a:ln/>
        </p:spPr>
      </p:sp>
      <p:sp>
        <p:nvSpPr>
          <p:cNvPr id="110596" name="Rectangle 3">
            <a:extLst>
              <a:ext uri="{FF2B5EF4-FFF2-40B4-BE49-F238E27FC236}">
                <a16:creationId xmlns:a16="http://schemas.microsoft.com/office/drawing/2014/main" id="{C6F749DB-FC5D-4A27-9521-2593CA5DE53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a:extLst>
              <a:ext uri="{FF2B5EF4-FFF2-40B4-BE49-F238E27FC236}">
                <a16:creationId xmlns:a16="http://schemas.microsoft.com/office/drawing/2014/main" id="{626A2B48-9490-4E02-915E-BCDCCC9E42C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8F4FD4ED-F22E-4F3C-B874-7AF31B1357EF}" type="slidenum">
              <a:rPr lang="en-US" altLang="zh-CN" smtClean="0"/>
              <a:pPr>
                <a:spcBef>
                  <a:spcPct val="0"/>
                </a:spcBef>
              </a:pPr>
              <a:t>53</a:t>
            </a:fld>
            <a:endParaRPr lang="en-US" altLang="zh-CN"/>
          </a:p>
        </p:txBody>
      </p:sp>
      <p:sp>
        <p:nvSpPr>
          <p:cNvPr id="112643" name="Rectangle 2">
            <a:extLst>
              <a:ext uri="{FF2B5EF4-FFF2-40B4-BE49-F238E27FC236}">
                <a16:creationId xmlns:a16="http://schemas.microsoft.com/office/drawing/2014/main" id="{335D81A1-7537-4402-84A1-02CB35A0FCD6}"/>
              </a:ext>
            </a:extLst>
          </p:cNvPr>
          <p:cNvSpPr>
            <a:spLocks noGrp="1" noRot="1" noChangeAspect="1" noChangeArrowheads="1" noTextEdit="1"/>
          </p:cNvSpPr>
          <p:nvPr>
            <p:ph type="sldImg"/>
          </p:nvPr>
        </p:nvSpPr>
        <p:spPr>
          <a:ln/>
        </p:spPr>
      </p:sp>
      <p:sp>
        <p:nvSpPr>
          <p:cNvPr id="112644" name="Rectangle 3">
            <a:extLst>
              <a:ext uri="{FF2B5EF4-FFF2-40B4-BE49-F238E27FC236}">
                <a16:creationId xmlns:a16="http://schemas.microsoft.com/office/drawing/2014/main" id="{3C09638E-F50C-4626-BB1E-49B5EBBD469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a:extLst>
              <a:ext uri="{FF2B5EF4-FFF2-40B4-BE49-F238E27FC236}">
                <a16:creationId xmlns:a16="http://schemas.microsoft.com/office/drawing/2014/main" id="{816295A2-A87D-4C1B-B76E-2D2173AAFF4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E585EFA5-E7AE-4AC4-B46F-69D7D162E109}" type="slidenum">
              <a:rPr lang="en-US" altLang="zh-CN" smtClean="0"/>
              <a:pPr>
                <a:spcBef>
                  <a:spcPct val="0"/>
                </a:spcBef>
              </a:pPr>
              <a:t>54</a:t>
            </a:fld>
            <a:endParaRPr lang="en-US" altLang="zh-CN"/>
          </a:p>
        </p:txBody>
      </p:sp>
      <p:sp>
        <p:nvSpPr>
          <p:cNvPr id="114691" name="Rectangle 2">
            <a:extLst>
              <a:ext uri="{FF2B5EF4-FFF2-40B4-BE49-F238E27FC236}">
                <a16:creationId xmlns:a16="http://schemas.microsoft.com/office/drawing/2014/main" id="{E322D8F1-5FD7-4FD6-882E-A0D86366A1C3}"/>
              </a:ext>
            </a:extLst>
          </p:cNvPr>
          <p:cNvSpPr>
            <a:spLocks noGrp="1" noRot="1" noChangeAspect="1" noChangeArrowheads="1" noTextEdit="1"/>
          </p:cNvSpPr>
          <p:nvPr>
            <p:ph type="sldImg"/>
          </p:nvPr>
        </p:nvSpPr>
        <p:spPr>
          <a:ln/>
        </p:spPr>
      </p:sp>
      <p:sp>
        <p:nvSpPr>
          <p:cNvPr id="114692" name="Rectangle 3">
            <a:extLst>
              <a:ext uri="{FF2B5EF4-FFF2-40B4-BE49-F238E27FC236}">
                <a16:creationId xmlns:a16="http://schemas.microsoft.com/office/drawing/2014/main" id="{2E1417E9-9072-41D0-9EFD-EB65FE3034E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a:extLst>
              <a:ext uri="{FF2B5EF4-FFF2-40B4-BE49-F238E27FC236}">
                <a16:creationId xmlns:a16="http://schemas.microsoft.com/office/drawing/2014/main" id="{19C7627D-B2E4-4306-A66D-154E5516616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D55D8147-606C-4079-9170-F33AF0D7B806}" type="slidenum">
              <a:rPr lang="en-US" altLang="zh-CN" smtClean="0"/>
              <a:pPr>
                <a:spcBef>
                  <a:spcPct val="0"/>
                </a:spcBef>
              </a:pPr>
              <a:t>55</a:t>
            </a:fld>
            <a:endParaRPr lang="en-US" altLang="zh-CN"/>
          </a:p>
        </p:txBody>
      </p:sp>
      <p:sp>
        <p:nvSpPr>
          <p:cNvPr id="116739" name="Rectangle 2">
            <a:extLst>
              <a:ext uri="{FF2B5EF4-FFF2-40B4-BE49-F238E27FC236}">
                <a16:creationId xmlns:a16="http://schemas.microsoft.com/office/drawing/2014/main" id="{0572E493-9EB8-41BF-8A9C-4C24407B0895}"/>
              </a:ext>
            </a:extLst>
          </p:cNvPr>
          <p:cNvSpPr>
            <a:spLocks noGrp="1" noRot="1" noChangeAspect="1" noChangeArrowheads="1" noTextEdit="1"/>
          </p:cNvSpPr>
          <p:nvPr>
            <p:ph type="sldImg"/>
          </p:nvPr>
        </p:nvSpPr>
        <p:spPr>
          <a:ln/>
        </p:spPr>
      </p:sp>
      <p:sp>
        <p:nvSpPr>
          <p:cNvPr id="116740" name="Rectangle 3">
            <a:extLst>
              <a:ext uri="{FF2B5EF4-FFF2-40B4-BE49-F238E27FC236}">
                <a16:creationId xmlns:a16="http://schemas.microsoft.com/office/drawing/2014/main" id="{D31EE9A1-6AF7-4D18-A997-6E2C6B0364F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a:extLst>
              <a:ext uri="{FF2B5EF4-FFF2-40B4-BE49-F238E27FC236}">
                <a16:creationId xmlns:a16="http://schemas.microsoft.com/office/drawing/2014/main" id="{50AB348A-1F72-49FC-9D74-0F06B121F65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EA3B9950-82BD-4836-9EE0-FFC02738BC6F}" type="slidenum">
              <a:rPr lang="en-US" altLang="zh-CN" smtClean="0"/>
              <a:pPr>
                <a:spcBef>
                  <a:spcPct val="0"/>
                </a:spcBef>
              </a:pPr>
              <a:t>56</a:t>
            </a:fld>
            <a:endParaRPr lang="en-US" altLang="zh-CN"/>
          </a:p>
        </p:txBody>
      </p:sp>
      <p:sp>
        <p:nvSpPr>
          <p:cNvPr id="118787" name="Rectangle 2">
            <a:extLst>
              <a:ext uri="{FF2B5EF4-FFF2-40B4-BE49-F238E27FC236}">
                <a16:creationId xmlns:a16="http://schemas.microsoft.com/office/drawing/2014/main" id="{F84AFDB9-A65D-4C1D-A71E-7A921184E040}"/>
              </a:ext>
            </a:extLst>
          </p:cNvPr>
          <p:cNvSpPr>
            <a:spLocks noGrp="1" noRot="1" noChangeAspect="1" noChangeArrowheads="1" noTextEdit="1"/>
          </p:cNvSpPr>
          <p:nvPr>
            <p:ph type="sldImg"/>
          </p:nvPr>
        </p:nvSpPr>
        <p:spPr>
          <a:ln/>
        </p:spPr>
      </p:sp>
      <p:sp>
        <p:nvSpPr>
          <p:cNvPr id="118788" name="Rectangle 3">
            <a:extLst>
              <a:ext uri="{FF2B5EF4-FFF2-40B4-BE49-F238E27FC236}">
                <a16:creationId xmlns:a16="http://schemas.microsoft.com/office/drawing/2014/main" id="{E7611B27-68E2-4939-AE56-CD67409137A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a:extLst>
              <a:ext uri="{FF2B5EF4-FFF2-40B4-BE49-F238E27FC236}">
                <a16:creationId xmlns:a16="http://schemas.microsoft.com/office/drawing/2014/main" id="{190173F4-3B18-4089-8526-DBA6650377E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F4D08756-C4F5-43B3-A957-DE06A4711EE0}" type="slidenum">
              <a:rPr lang="en-US" altLang="zh-CN" smtClean="0"/>
              <a:pPr>
                <a:spcBef>
                  <a:spcPct val="0"/>
                </a:spcBef>
              </a:pPr>
              <a:t>57</a:t>
            </a:fld>
            <a:endParaRPr lang="en-US" altLang="zh-CN"/>
          </a:p>
        </p:txBody>
      </p:sp>
      <p:sp>
        <p:nvSpPr>
          <p:cNvPr id="120835" name="Rectangle 2">
            <a:extLst>
              <a:ext uri="{FF2B5EF4-FFF2-40B4-BE49-F238E27FC236}">
                <a16:creationId xmlns:a16="http://schemas.microsoft.com/office/drawing/2014/main" id="{DF4DDAB7-570B-4F49-A3B0-7BFA532341D5}"/>
              </a:ext>
            </a:extLst>
          </p:cNvPr>
          <p:cNvSpPr>
            <a:spLocks noGrp="1" noRot="1" noChangeAspect="1" noChangeArrowheads="1" noTextEdit="1"/>
          </p:cNvSpPr>
          <p:nvPr>
            <p:ph type="sldImg"/>
          </p:nvPr>
        </p:nvSpPr>
        <p:spPr>
          <a:ln/>
        </p:spPr>
      </p:sp>
      <p:sp>
        <p:nvSpPr>
          <p:cNvPr id="120836" name="Rectangle 3">
            <a:extLst>
              <a:ext uri="{FF2B5EF4-FFF2-40B4-BE49-F238E27FC236}">
                <a16:creationId xmlns:a16="http://schemas.microsoft.com/office/drawing/2014/main" id="{15E660D9-01E8-43BE-9372-28C5BBA3EA7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a:extLst>
              <a:ext uri="{FF2B5EF4-FFF2-40B4-BE49-F238E27FC236}">
                <a16:creationId xmlns:a16="http://schemas.microsoft.com/office/drawing/2014/main" id="{588D1671-734F-4987-86CF-2151045B988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DC5D4CD4-7D0B-457E-AA86-4DDE6CDD1E15}" type="slidenum">
              <a:rPr lang="en-US" altLang="zh-CN" smtClean="0"/>
              <a:pPr>
                <a:spcBef>
                  <a:spcPct val="0"/>
                </a:spcBef>
              </a:pPr>
              <a:t>58</a:t>
            </a:fld>
            <a:endParaRPr lang="en-US" altLang="zh-CN"/>
          </a:p>
        </p:txBody>
      </p:sp>
      <p:sp>
        <p:nvSpPr>
          <p:cNvPr id="122883" name="Rectangle 2">
            <a:extLst>
              <a:ext uri="{FF2B5EF4-FFF2-40B4-BE49-F238E27FC236}">
                <a16:creationId xmlns:a16="http://schemas.microsoft.com/office/drawing/2014/main" id="{B678AE69-0DFB-45B8-8C8D-D696F14ED9F5}"/>
              </a:ext>
            </a:extLst>
          </p:cNvPr>
          <p:cNvSpPr>
            <a:spLocks noGrp="1" noRot="1" noChangeAspect="1" noChangeArrowheads="1" noTextEdit="1"/>
          </p:cNvSpPr>
          <p:nvPr>
            <p:ph type="sldImg"/>
          </p:nvPr>
        </p:nvSpPr>
        <p:spPr>
          <a:ln/>
        </p:spPr>
      </p:sp>
      <p:sp>
        <p:nvSpPr>
          <p:cNvPr id="122884" name="Rectangle 3">
            <a:extLst>
              <a:ext uri="{FF2B5EF4-FFF2-40B4-BE49-F238E27FC236}">
                <a16:creationId xmlns:a16="http://schemas.microsoft.com/office/drawing/2014/main" id="{1A266415-A5AA-4204-8D62-5A9B6CDF8BA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a:extLst>
              <a:ext uri="{FF2B5EF4-FFF2-40B4-BE49-F238E27FC236}">
                <a16:creationId xmlns:a16="http://schemas.microsoft.com/office/drawing/2014/main" id="{4B69383B-7515-447E-9FAB-F1F8EA85AD2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DA7C09B4-969B-4B3D-A845-F5E367DC0972}" type="slidenum">
              <a:rPr lang="en-US" altLang="zh-CN" smtClean="0"/>
              <a:pPr>
                <a:spcBef>
                  <a:spcPct val="0"/>
                </a:spcBef>
              </a:pPr>
              <a:t>59</a:t>
            </a:fld>
            <a:endParaRPr lang="en-US" altLang="zh-CN"/>
          </a:p>
        </p:txBody>
      </p:sp>
      <p:sp>
        <p:nvSpPr>
          <p:cNvPr id="124931" name="Rectangle 2">
            <a:extLst>
              <a:ext uri="{FF2B5EF4-FFF2-40B4-BE49-F238E27FC236}">
                <a16:creationId xmlns:a16="http://schemas.microsoft.com/office/drawing/2014/main" id="{CB534837-D18E-4552-B1D1-D20A509B704C}"/>
              </a:ext>
            </a:extLst>
          </p:cNvPr>
          <p:cNvSpPr>
            <a:spLocks noGrp="1" noRot="1" noChangeAspect="1" noChangeArrowheads="1" noTextEdit="1"/>
          </p:cNvSpPr>
          <p:nvPr>
            <p:ph type="sldImg"/>
          </p:nvPr>
        </p:nvSpPr>
        <p:spPr>
          <a:ln/>
        </p:spPr>
      </p:sp>
      <p:sp>
        <p:nvSpPr>
          <p:cNvPr id="124932" name="Rectangle 3">
            <a:extLst>
              <a:ext uri="{FF2B5EF4-FFF2-40B4-BE49-F238E27FC236}">
                <a16:creationId xmlns:a16="http://schemas.microsoft.com/office/drawing/2014/main" id="{73A02BC8-86E1-4F5A-BE1A-F7573321508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a:extLst>
              <a:ext uri="{FF2B5EF4-FFF2-40B4-BE49-F238E27FC236}">
                <a16:creationId xmlns:a16="http://schemas.microsoft.com/office/drawing/2014/main" id="{801AB08B-0FD4-476E-A7A9-588BC6A4EBF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1EFF0ABA-5E07-4E19-A7A2-FC4933AF9FE4}" type="slidenum">
              <a:rPr lang="en-US" altLang="zh-CN" smtClean="0"/>
              <a:pPr>
                <a:spcBef>
                  <a:spcPct val="0"/>
                </a:spcBef>
              </a:pPr>
              <a:t>60</a:t>
            </a:fld>
            <a:endParaRPr lang="en-US" altLang="zh-CN"/>
          </a:p>
        </p:txBody>
      </p:sp>
      <p:sp>
        <p:nvSpPr>
          <p:cNvPr id="126979" name="Rectangle 2">
            <a:extLst>
              <a:ext uri="{FF2B5EF4-FFF2-40B4-BE49-F238E27FC236}">
                <a16:creationId xmlns:a16="http://schemas.microsoft.com/office/drawing/2014/main" id="{630E87F6-8F39-4138-A8A3-8F9A21190034}"/>
              </a:ext>
            </a:extLst>
          </p:cNvPr>
          <p:cNvSpPr>
            <a:spLocks noGrp="1" noRot="1" noChangeAspect="1" noChangeArrowheads="1" noTextEdit="1"/>
          </p:cNvSpPr>
          <p:nvPr>
            <p:ph type="sldImg"/>
          </p:nvPr>
        </p:nvSpPr>
        <p:spPr>
          <a:ln/>
        </p:spPr>
      </p:sp>
      <p:sp>
        <p:nvSpPr>
          <p:cNvPr id="126980" name="Rectangle 3">
            <a:extLst>
              <a:ext uri="{FF2B5EF4-FFF2-40B4-BE49-F238E27FC236}">
                <a16:creationId xmlns:a16="http://schemas.microsoft.com/office/drawing/2014/main" id="{E193D77D-3A84-481B-B1F0-6C1890AE5A2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a:extLst>
              <a:ext uri="{FF2B5EF4-FFF2-40B4-BE49-F238E27FC236}">
                <a16:creationId xmlns:a16="http://schemas.microsoft.com/office/drawing/2014/main" id="{C8F03EA7-00DE-4251-89DB-D9EF3B6F7AC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EC5D8D53-D4D9-45FA-9C0F-62A4182AE7B3}" type="slidenum">
              <a:rPr lang="en-US" altLang="zh-CN" smtClean="0"/>
              <a:pPr>
                <a:spcBef>
                  <a:spcPct val="0"/>
                </a:spcBef>
              </a:pPr>
              <a:t>61</a:t>
            </a:fld>
            <a:endParaRPr lang="en-US" altLang="zh-CN"/>
          </a:p>
        </p:txBody>
      </p:sp>
      <p:sp>
        <p:nvSpPr>
          <p:cNvPr id="129027" name="Rectangle 2">
            <a:extLst>
              <a:ext uri="{FF2B5EF4-FFF2-40B4-BE49-F238E27FC236}">
                <a16:creationId xmlns:a16="http://schemas.microsoft.com/office/drawing/2014/main" id="{8021C078-2915-449D-B5D6-3DC8A4824B0A}"/>
              </a:ext>
            </a:extLst>
          </p:cNvPr>
          <p:cNvSpPr>
            <a:spLocks noGrp="1" noRot="1" noChangeAspect="1" noChangeArrowheads="1" noTextEdit="1"/>
          </p:cNvSpPr>
          <p:nvPr>
            <p:ph type="sldImg"/>
          </p:nvPr>
        </p:nvSpPr>
        <p:spPr>
          <a:ln/>
        </p:spPr>
      </p:sp>
      <p:sp>
        <p:nvSpPr>
          <p:cNvPr id="129028" name="Rectangle 3">
            <a:extLst>
              <a:ext uri="{FF2B5EF4-FFF2-40B4-BE49-F238E27FC236}">
                <a16:creationId xmlns:a16="http://schemas.microsoft.com/office/drawing/2014/main" id="{601D1D89-C774-4E79-BB9A-B963AA8C4EF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5F8C2C69-2BBF-4DF9-B242-9CF38734395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D1EB1A21-D164-44FC-9DA4-590F8A9016C2}" type="slidenum">
              <a:rPr lang="en-US" altLang="zh-CN" smtClean="0"/>
              <a:pPr>
                <a:spcBef>
                  <a:spcPct val="0"/>
                </a:spcBef>
              </a:pPr>
              <a:t>7</a:t>
            </a:fld>
            <a:endParaRPr lang="en-US" altLang="zh-CN"/>
          </a:p>
        </p:txBody>
      </p:sp>
      <p:sp>
        <p:nvSpPr>
          <p:cNvPr id="18435" name="Rectangle 2">
            <a:extLst>
              <a:ext uri="{FF2B5EF4-FFF2-40B4-BE49-F238E27FC236}">
                <a16:creationId xmlns:a16="http://schemas.microsoft.com/office/drawing/2014/main" id="{4D544840-B2BA-47BF-A205-8DE044E3AA7D}"/>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9AC143B0-967F-4CA4-B9C1-9D8B35A4C61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a:extLst>
              <a:ext uri="{FF2B5EF4-FFF2-40B4-BE49-F238E27FC236}">
                <a16:creationId xmlns:a16="http://schemas.microsoft.com/office/drawing/2014/main" id="{1CE81777-E79F-4CE9-8B98-9B46D86061D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B1CCF988-F40D-44E1-892E-93704B48AD3B}" type="slidenum">
              <a:rPr lang="en-US" altLang="zh-CN" smtClean="0"/>
              <a:pPr>
                <a:spcBef>
                  <a:spcPct val="0"/>
                </a:spcBef>
              </a:pPr>
              <a:t>62</a:t>
            </a:fld>
            <a:endParaRPr lang="en-US" altLang="zh-CN"/>
          </a:p>
        </p:txBody>
      </p:sp>
      <p:sp>
        <p:nvSpPr>
          <p:cNvPr id="131075" name="Rectangle 2">
            <a:extLst>
              <a:ext uri="{FF2B5EF4-FFF2-40B4-BE49-F238E27FC236}">
                <a16:creationId xmlns:a16="http://schemas.microsoft.com/office/drawing/2014/main" id="{DABD1DCD-C5D7-4DB4-B59D-76482023BC9B}"/>
              </a:ext>
            </a:extLst>
          </p:cNvPr>
          <p:cNvSpPr>
            <a:spLocks noGrp="1" noRot="1" noChangeAspect="1" noChangeArrowheads="1" noTextEdit="1"/>
          </p:cNvSpPr>
          <p:nvPr>
            <p:ph type="sldImg"/>
          </p:nvPr>
        </p:nvSpPr>
        <p:spPr>
          <a:ln/>
        </p:spPr>
      </p:sp>
      <p:sp>
        <p:nvSpPr>
          <p:cNvPr id="131076" name="Rectangle 3">
            <a:extLst>
              <a:ext uri="{FF2B5EF4-FFF2-40B4-BE49-F238E27FC236}">
                <a16:creationId xmlns:a16="http://schemas.microsoft.com/office/drawing/2014/main" id="{1E0CF452-3708-463E-A215-F7978EB3BF5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a:extLst>
              <a:ext uri="{FF2B5EF4-FFF2-40B4-BE49-F238E27FC236}">
                <a16:creationId xmlns:a16="http://schemas.microsoft.com/office/drawing/2014/main" id="{AB55A2E1-9820-4B9C-AC89-8BACEF2C348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FA2CA1D-8853-45CD-B5C8-30CC131EDC53}" type="slidenum">
              <a:rPr lang="en-US" altLang="zh-CN" smtClean="0"/>
              <a:pPr>
                <a:spcBef>
                  <a:spcPct val="0"/>
                </a:spcBef>
              </a:pPr>
              <a:t>63</a:t>
            </a:fld>
            <a:endParaRPr lang="en-US" altLang="zh-CN"/>
          </a:p>
        </p:txBody>
      </p:sp>
      <p:sp>
        <p:nvSpPr>
          <p:cNvPr id="133123" name="Rectangle 2">
            <a:extLst>
              <a:ext uri="{FF2B5EF4-FFF2-40B4-BE49-F238E27FC236}">
                <a16:creationId xmlns:a16="http://schemas.microsoft.com/office/drawing/2014/main" id="{E6C2C6DD-9A47-4FB9-ACA8-0701779A9E7B}"/>
              </a:ext>
            </a:extLst>
          </p:cNvPr>
          <p:cNvSpPr>
            <a:spLocks noGrp="1" noRot="1" noChangeAspect="1" noChangeArrowheads="1" noTextEdit="1"/>
          </p:cNvSpPr>
          <p:nvPr>
            <p:ph type="sldImg"/>
          </p:nvPr>
        </p:nvSpPr>
        <p:spPr>
          <a:ln/>
        </p:spPr>
      </p:sp>
      <p:sp>
        <p:nvSpPr>
          <p:cNvPr id="133124" name="Rectangle 3">
            <a:extLst>
              <a:ext uri="{FF2B5EF4-FFF2-40B4-BE49-F238E27FC236}">
                <a16:creationId xmlns:a16="http://schemas.microsoft.com/office/drawing/2014/main" id="{A569A6A2-B867-4582-9572-C34D87D1F34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a:extLst>
              <a:ext uri="{FF2B5EF4-FFF2-40B4-BE49-F238E27FC236}">
                <a16:creationId xmlns:a16="http://schemas.microsoft.com/office/drawing/2014/main" id="{86E04B8F-7686-4C8E-A374-F60B776F28A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A9E8A4F-726F-4400-8B00-ED3240223D2F}" type="slidenum">
              <a:rPr lang="en-US" altLang="zh-CN" smtClean="0"/>
              <a:pPr>
                <a:spcBef>
                  <a:spcPct val="0"/>
                </a:spcBef>
              </a:pPr>
              <a:t>64</a:t>
            </a:fld>
            <a:endParaRPr lang="en-US" altLang="zh-CN"/>
          </a:p>
        </p:txBody>
      </p:sp>
      <p:sp>
        <p:nvSpPr>
          <p:cNvPr id="135171" name="Rectangle 2">
            <a:extLst>
              <a:ext uri="{FF2B5EF4-FFF2-40B4-BE49-F238E27FC236}">
                <a16:creationId xmlns:a16="http://schemas.microsoft.com/office/drawing/2014/main" id="{AE4C9ADC-67F3-4844-BE1A-3D4B13380115}"/>
              </a:ext>
            </a:extLst>
          </p:cNvPr>
          <p:cNvSpPr>
            <a:spLocks noGrp="1" noRot="1" noChangeAspect="1" noChangeArrowheads="1" noTextEdit="1"/>
          </p:cNvSpPr>
          <p:nvPr>
            <p:ph type="sldImg"/>
          </p:nvPr>
        </p:nvSpPr>
        <p:spPr>
          <a:ln/>
        </p:spPr>
      </p:sp>
      <p:sp>
        <p:nvSpPr>
          <p:cNvPr id="135172" name="Rectangle 3">
            <a:extLst>
              <a:ext uri="{FF2B5EF4-FFF2-40B4-BE49-F238E27FC236}">
                <a16:creationId xmlns:a16="http://schemas.microsoft.com/office/drawing/2014/main" id="{59A71203-289C-4118-BF67-8B08AC1253F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a:extLst>
              <a:ext uri="{FF2B5EF4-FFF2-40B4-BE49-F238E27FC236}">
                <a16:creationId xmlns:a16="http://schemas.microsoft.com/office/drawing/2014/main" id="{8D50C07A-7FC6-49CD-AEA8-A2AB91D0CF2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963693C2-71A5-4693-9297-289699A7CAB8}" type="slidenum">
              <a:rPr lang="en-US" altLang="zh-CN" smtClean="0"/>
              <a:pPr>
                <a:spcBef>
                  <a:spcPct val="0"/>
                </a:spcBef>
              </a:pPr>
              <a:t>65</a:t>
            </a:fld>
            <a:endParaRPr lang="en-US" altLang="zh-CN"/>
          </a:p>
        </p:txBody>
      </p:sp>
      <p:sp>
        <p:nvSpPr>
          <p:cNvPr id="137219" name="Rectangle 2">
            <a:extLst>
              <a:ext uri="{FF2B5EF4-FFF2-40B4-BE49-F238E27FC236}">
                <a16:creationId xmlns:a16="http://schemas.microsoft.com/office/drawing/2014/main" id="{79FDD6B1-C99F-4569-B76D-553EA7E530B8}"/>
              </a:ext>
            </a:extLst>
          </p:cNvPr>
          <p:cNvSpPr>
            <a:spLocks noGrp="1" noRot="1" noChangeAspect="1" noChangeArrowheads="1" noTextEdit="1"/>
          </p:cNvSpPr>
          <p:nvPr>
            <p:ph type="sldImg"/>
          </p:nvPr>
        </p:nvSpPr>
        <p:spPr>
          <a:ln/>
        </p:spPr>
      </p:sp>
      <p:sp>
        <p:nvSpPr>
          <p:cNvPr id="137220" name="Rectangle 3">
            <a:extLst>
              <a:ext uri="{FF2B5EF4-FFF2-40B4-BE49-F238E27FC236}">
                <a16:creationId xmlns:a16="http://schemas.microsoft.com/office/drawing/2014/main" id="{3D137A7A-61C8-4094-BE15-CBA6FE40AC5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a:extLst>
              <a:ext uri="{FF2B5EF4-FFF2-40B4-BE49-F238E27FC236}">
                <a16:creationId xmlns:a16="http://schemas.microsoft.com/office/drawing/2014/main" id="{DC8BA44B-8386-49F4-9F7C-5A11954A854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9F4D3DA-5406-4D37-B114-E29B2E6C5C2D}" type="slidenum">
              <a:rPr lang="en-US" altLang="zh-CN" smtClean="0"/>
              <a:pPr>
                <a:spcBef>
                  <a:spcPct val="0"/>
                </a:spcBef>
              </a:pPr>
              <a:t>66</a:t>
            </a:fld>
            <a:endParaRPr lang="en-US" altLang="zh-CN"/>
          </a:p>
        </p:txBody>
      </p:sp>
      <p:sp>
        <p:nvSpPr>
          <p:cNvPr id="139267" name="Rectangle 2">
            <a:extLst>
              <a:ext uri="{FF2B5EF4-FFF2-40B4-BE49-F238E27FC236}">
                <a16:creationId xmlns:a16="http://schemas.microsoft.com/office/drawing/2014/main" id="{753DA4D2-9168-43C4-A31C-60E5DCA07B12}"/>
              </a:ext>
            </a:extLst>
          </p:cNvPr>
          <p:cNvSpPr>
            <a:spLocks noGrp="1" noRot="1" noChangeAspect="1" noChangeArrowheads="1" noTextEdit="1"/>
          </p:cNvSpPr>
          <p:nvPr>
            <p:ph type="sldImg"/>
          </p:nvPr>
        </p:nvSpPr>
        <p:spPr>
          <a:ln/>
        </p:spPr>
      </p:sp>
      <p:sp>
        <p:nvSpPr>
          <p:cNvPr id="139268" name="Rectangle 3">
            <a:extLst>
              <a:ext uri="{FF2B5EF4-FFF2-40B4-BE49-F238E27FC236}">
                <a16:creationId xmlns:a16="http://schemas.microsoft.com/office/drawing/2014/main" id="{91623197-0EC0-4D19-9AE6-E309C30692E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7FFE536E-71B8-45F1-9380-F57A32030E6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9551FDD0-6E09-4DD3-85EB-0D928531C70A}" type="slidenum">
              <a:rPr lang="en-US" altLang="zh-CN" smtClean="0"/>
              <a:pPr>
                <a:spcBef>
                  <a:spcPct val="0"/>
                </a:spcBef>
              </a:pPr>
              <a:t>8</a:t>
            </a:fld>
            <a:endParaRPr lang="en-US" altLang="zh-CN"/>
          </a:p>
        </p:txBody>
      </p:sp>
      <p:sp>
        <p:nvSpPr>
          <p:cNvPr id="20483" name="Rectangle 2">
            <a:extLst>
              <a:ext uri="{FF2B5EF4-FFF2-40B4-BE49-F238E27FC236}">
                <a16:creationId xmlns:a16="http://schemas.microsoft.com/office/drawing/2014/main" id="{D8C71F41-9964-4BD9-961C-346AF4276154}"/>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063BB3B6-A493-4E31-9A93-DF2306E5762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CF038525-0324-4053-AE8E-7075DC97C05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E2F9B5C-EA22-4A9E-BBDB-DDE3FDF0278A}" type="slidenum">
              <a:rPr lang="en-US" altLang="zh-CN" smtClean="0"/>
              <a:pPr>
                <a:spcBef>
                  <a:spcPct val="0"/>
                </a:spcBef>
              </a:pPr>
              <a:t>9</a:t>
            </a:fld>
            <a:endParaRPr lang="en-US" altLang="zh-CN"/>
          </a:p>
        </p:txBody>
      </p:sp>
      <p:sp>
        <p:nvSpPr>
          <p:cNvPr id="22531" name="Rectangle 2">
            <a:extLst>
              <a:ext uri="{FF2B5EF4-FFF2-40B4-BE49-F238E27FC236}">
                <a16:creationId xmlns:a16="http://schemas.microsoft.com/office/drawing/2014/main" id="{D3C21961-9CD0-4D00-82B2-1A75B5815766}"/>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73968232-91CF-4BC3-8A5B-4E01FA32681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FF48B30C-FACD-465B-9C6E-7C80F883272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AA0DFE29-F9F4-42C5-9AD1-5A03CA96D640}" type="slidenum">
              <a:rPr lang="en-US" altLang="zh-CN" smtClean="0"/>
              <a:pPr>
                <a:spcBef>
                  <a:spcPct val="0"/>
                </a:spcBef>
              </a:pPr>
              <a:t>10</a:t>
            </a:fld>
            <a:endParaRPr lang="en-US" altLang="zh-CN"/>
          </a:p>
        </p:txBody>
      </p:sp>
      <p:sp>
        <p:nvSpPr>
          <p:cNvPr id="24579" name="Rectangle 2">
            <a:extLst>
              <a:ext uri="{FF2B5EF4-FFF2-40B4-BE49-F238E27FC236}">
                <a16:creationId xmlns:a16="http://schemas.microsoft.com/office/drawing/2014/main" id="{F0B7EA1F-6CFE-476B-8B2A-774DBC4133D1}"/>
              </a:ext>
            </a:extLst>
          </p:cNvPr>
          <p:cNvSpPr>
            <a:spLocks noGrp="1" noRot="1" noChangeAspect="1" noChangeArrowheads="1" noTextEdit="1"/>
          </p:cNvSpPr>
          <p:nvPr>
            <p:ph type="sldImg"/>
          </p:nvPr>
        </p:nvSpPr>
        <p:spPr>
          <a:ln/>
        </p:spPr>
      </p:sp>
      <p:sp>
        <p:nvSpPr>
          <p:cNvPr id="24580" name="Rectangle 3">
            <a:extLst>
              <a:ext uri="{FF2B5EF4-FFF2-40B4-BE49-F238E27FC236}">
                <a16:creationId xmlns:a16="http://schemas.microsoft.com/office/drawing/2014/main" id="{25214DF1-77AB-425D-8C1E-04E2ECF3E6B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lvl1pPr>
              <a:defRPr sz="4400"/>
            </a:lvl1p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sz="3200">
                <a:latin typeface="仿宋" panose="02010609060101010101" pitchFamily="49" charset="-122"/>
                <a:ea typeface="仿宋" panose="02010609060101010101" pitchFamily="49" charset="-122"/>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dirty="0"/>
          </a:p>
        </p:txBody>
      </p:sp>
      <p:sp>
        <p:nvSpPr>
          <p:cNvPr id="4" name="Rectangle 4">
            <a:extLst>
              <a:ext uri="{FF2B5EF4-FFF2-40B4-BE49-F238E27FC236}">
                <a16:creationId xmlns:a16="http://schemas.microsoft.com/office/drawing/2014/main" id="{876483FF-AD04-4BE4-944F-42CA76C9ACA7}"/>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8D701119-F60F-4B84-B7B2-5F4272C59AD6}"/>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73F3880C-6680-4540-A80D-449A4843E35F}"/>
              </a:ext>
            </a:extLst>
          </p:cNvPr>
          <p:cNvSpPr>
            <a:spLocks noGrp="1" noChangeArrowheads="1"/>
          </p:cNvSpPr>
          <p:nvPr>
            <p:ph type="sldNum" sz="quarter" idx="12"/>
          </p:nvPr>
        </p:nvSpPr>
        <p:spPr>
          <a:ln/>
        </p:spPr>
        <p:txBody>
          <a:bodyPr/>
          <a:lstStyle>
            <a:lvl1pPr>
              <a:defRPr/>
            </a:lvl1pPr>
          </a:lstStyle>
          <a:p>
            <a:pPr>
              <a:defRPr/>
            </a:pPr>
            <a:fld id="{FD48FEA7-3FFD-4465-A58B-DDADEDB11ED6}" type="slidenum">
              <a:rPr lang="en-US" altLang="zh-CN"/>
              <a:pPr>
                <a:defRPr/>
              </a:pPr>
              <a:t>‹#›</a:t>
            </a:fld>
            <a:endParaRPr lang="en-US" altLang="zh-CN"/>
          </a:p>
        </p:txBody>
      </p:sp>
    </p:spTree>
    <p:extLst>
      <p:ext uri="{BB962C8B-B14F-4D97-AF65-F5344CB8AC3E}">
        <p14:creationId xmlns:p14="http://schemas.microsoft.com/office/powerpoint/2010/main" val="97186685"/>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Rectangle 4">
            <a:extLst>
              <a:ext uri="{FF2B5EF4-FFF2-40B4-BE49-F238E27FC236}">
                <a16:creationId xmlns:a16="http://schemas.microsoft.com/office/drawing/2014/main" id="{9BA76475-3D4A-4EC7-9948-9BD86FE23230}"/>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566C1A8F-B9F1-4E65-AE74-1F6929EF58A4}"/>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C8281CD1-1D71-4BA4-837C-DFB5AEE8A3A9}"/>
              </a:ext>
            </a:extLst>
          </p:cNvPr>
          <p:cNvSpPr>
            <a:spLocks noGrp="1" noChangeArrowheads="1"/>
          </p:cNvSpPr>
          <p:nvPr>
            <p:ph type="sldNum" sz="quarter" idx="12"/>
          </p:nvPr>
        </p:nvSpPr>
        <p:spPr>
          <a:ln/>
        </p:spPr>
        <p:txBody>
          <a:bodyPr/>
          <a:lstStyle>
            <a:lvl1pPr>
              <a:defRPr/>
            </a:lvl1pPr>
          </a:lstStyle>
          <a:p>
            <a:pPr>
              <a:defRPr/>
            </a:pPr>
            <a:fld id="{7E477EFF-8419-4FE1-89A0-5922DC90B4EA}" type="slidenum">
              <a:rPr lang="en-US" altLang="zh-CN"/>
              <a:pPr>
                <a:defRPr/>
              </a:pPr>
              <a:t>‹#›</a:t>
            </a:fld>
            <a:endParaRPr lang="en-US" altLang="zh-CN"/>
          </a:p>
        </p:txBody>
      </p:sp>
    </p:spTree>
    <p:extLst>
      <p:ext uri="{BB962C8B-B14F-4D97-AF65-F5344CB8AC3E}">
        <p14:creationId xmlns:p14="http://schemas.microsoft.com/office/powerpoint/2010/main" val="3539703631"/>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60351"/>
            <a:ext cx="2743200" cy="58658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60351"/>
            <a:ext cx="8026400" cy="5865813"/>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Rectangle 4">
            <a:extLst>
              <a:ext uri="{FF2B5EF4-FFF2-40B4-BE49-F238E27FC236}">
                <a16:creationId xmlns:a16="http://schemas.microsoft.com/office/drawing/2014/main" id="{4908E587-DC9E-4A9B-BCC5-BEE1CD6F08D9}"/>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82A9786-60A9-43FD-8053-AAE8E85EE881}"/>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8A23E06C-18FA-4079-9378-A4CD05CBA60A}"/>
              </a:ext>
            </a:extLst>
          </p:cNvPr>
          <p:cNvSpPr>
            <a:spLocks noGrp="1" noChangeArrowheads="1"/>
          </p:cNvSpPr>
          <p:nvPr>
            <p:ph type="sldNum" sz="quarter" idx="12"/>
          </p:nvPr>
        </p:nvSpPr>
        <p:spPr>
          <a:ln/>
        </p:spPr>
        <p:txBody>
          <a:bodyPr/>
          <a:lstStyle>
            <a:lvl1pPr>
              <a:defRPr/>
            </a:lvl1pPr>
          </a:lstStyle>
          <a:p>
            <a:pPr>
              <a:defRPr/>
            </a:pPr>
            <a:fld id="{D4C6E0D6-0E75-49E5-9227-D7478F283AF5}" type="slidenum">
              <a:rPr lang="en-US" altLang="zh-CN"/>
              <a:pPr>
                <a:defRPr/>
              </a:pPr>
              <a:t>‹#›</a:t>
            </a:fld>
            <a:endParaRPr lang="en-US" altLang="zh-CN"/>
          </a:p>
        </p:txBody>
      </p:sp>
    </p:spTree>
    <p:extLst>
      <p:ext uri="{BB962C8B-B14F-4D97-AF65-F5344CB8AC3E}">
        <p14:creationId xmlns:p14="http://schemas.microsoft.com/office/powerpoint/2010/main" val="830775923"/>
      </p:ext>
    </p:extLst>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639484" y="260351"/>
            <a:ext cx="8161867" cy="417513"/>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600201"/>
            <a:ext cx="53848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97600" y="1600201"/>
            <a:ext cx="53848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Rectangle 4">
            <a:extLst>
              <a:ext uri="{FF2B5EF4-FFF2-40B4-BE49-F238E27FC236}">
                <a16:creationId xmlns:a16="http://schemas.microsoft.com/office/drawing/2014/main" id="{679DA959-A091-4BE6-8FA4-3E78BCAD090A}"/>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1C68042F-8037-4B00-BDF8-5604AFDBFC27}"/>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E613CB1B-524C-4C3A-9226-531241C9FF37}"/>
              </a:ext>
            </a:extLst>
          </p:cNvPr>
          <p:cNvSpPr>
            <a:spLocks noGrp="1" noChangeArrowheads="1"/>
          </p:cNvSpPr>
          <p:nvPr>
            <p:ph type="sldNum" sz="quarter" idx="12"/>
          </p:nvPr>
        </p:nvSpPr>
        <p:spPr>
          <a:ln/>
        </p:spPr>
        <p:txBody>
          <a:bodyPr/>
          <a:lstStyle>
            <a:lvl1pPr>
              <a:defRPr/>
            </a:lvl1pPr>
          </a:lstStyle>
          <a:p>
            <a:pPr>
              <a:defRPr/>
            </a:pPr>
            <a:fld id="{D81611FF-E270-4229-A634-76E81F8A48BF}" type="slidenum">
              <a:rPr lang="en-US" altLang="zh-CN"/>
              <a:pPr>
                <a:defRPr/>
              </a:pPr>
              <a:t>‹#›</a:t>
            </a:fld>
            <a:endParaRPr lang="en-US" altLang="zh-CN"/>
          </a:p>
        </p:txBody>
      </p:sp>
    </p:spTree>
    <p:extLst>
      <p:ext uri="{BB962C8B-B14F-4D97-AF65-F5344CB8AC3E}">
        <p14:creationId xmlns:p14="http://schemas.microsoft.com/office/powerpoint/2010/main" val="2489977151"/>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baseline="0">
                <a:latin typeface="Times New Roman" panose="02020603050405020304" pitchFamily="18" charset="0"/>
                <a:ea typeface="楷体" panose="02010609060101010101" pitchFamily="49" charset="-122"/>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609600" y="1124745"/>
            <a:ext cx="10972800" cy="5001419"/>
          </a:xfrm>
        </p:spPr>
        <p:txBody>
          <a:bodyPr/>
          <a:lstStyle>
            <a:lvl1pPr>
              <a:lnSpc>
                <a:spcPct val="120000"/>
              </a:lnSpc>
              <a:defRPr baseline="0">
                <a:latin typeface="Times New Roman" panose="02020603050405020304" pitchFamily="18" charset="0"/>
                <a:ea typeface="楷体" panose="02010609060101010101" pitchFamily="49" charset="-122"/>
              </a:defRPr>
            </a:lvl1pPr>
            <a:lvl2pPr>
              <a:lnSpc>
                <a:spcPct val="120000"/>
              </a:lnSpc>
              <a:defRPr baseline="0">
                <a:latin typeface="Times New Roman" panose="02020603050405020304" pitchFamily="18" charset="0"/>
                <a:ea typeface="楷体" panose="02010609060101010101" pitchFamily="49" charset="-122"/>
              </a:defRPr>
            </a:lvl2pPr>
            <a:lvl3pPr>
              <a:lnSpc>
                <a:spcPct val="120000"/>
              </a:lnSpc>
              <a:defRPr baseline="0">
                <a:latin typeface="Times New Roman" panose="02020603050405020304" pitchFamily="18" charset="0"/>
                <a:ea typeface="楷体" panose="02010609060101010101" pitchFamily="49" charset="-122"/>
              </a:defRPr>
            </a:lvl3pPr>
            <a:lvl4pPr>
              <a:lnSpc>
                <a:spcPct val="120000"/>
              </a:lnSpc>
              <a:defRPr baseline="0">
                <a:latin typeface="Times New Roman" panose="02020603050405020304" pitchFamily="18" charset="0"/>
                <a:ea typeface="楷体" panose="02010609060101010101" pitchFamily="49" charset="-122"/>
              </a:defRPr>
            </a:lvl4pPr>
            <a:lvl5pPr>
              <a:lnSpc>
                <a:spcPct val="120000"/>
              </a:lnSpc>
              <a:defRPr baseline="0">
                <a:latin typeface="Times New Roman" panose="02020603050405020304" pitchFamily="18" charset="0"/>
                <a:ea typeface="楷体" panose="02010609060101010101" pitchFamily="49"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Rectangle 4">
            <a:extLst>
              <a:ext uri="{FF2B5EF4-FFF2-40B4-BE49-F238E27FC236}">
                <a16:creationId xmlns:a16="http://schemas.microsoft.com/office/drawing/2014/main" id="{89FCA7C7-9E90-4A49-A4FF-8B7106591AFD}"/>
              </a:ext>
            </a:extLst>
          </p:cNvPr>
          <p:cNvSpPr>
            <a:spLocks noGrp="1" noChangeArrowheads="1"/>
          </p:cNvSpPr>
          <p:nvPr>
            <p:ph type="dt" sz="half" idx="10"/>
          </p:nvPr>
        </p:nvSpPr>
        <p:spPr/>
        <p:txBody>
          <a:bodyPr/>
          <a:lstStyle>
            <a:lvl1pPr>
              <a:defRPr baseline="0">
                <a:latin typeface="Times New Roman" panose="02020603050405020304" pitchFamily="18" charset="0"/>
                <a:ea typeface="楷体" panose="02010609060101010101" pitchFamily="49" charset="-122"/>
              </a:defRPr>
            </a:lvl1pPr>
          </a:lstStyle>
          <a:p>
            <a:pPr>
              <a:defRPr/>
            </a:pPr>
            <a:endParaRPr lang="en-US" altLang="zh-CN"/>
          </a:p>
        </p:txBody>
      </p:sp>
      <p:sp>
        <p:nvSpPr>
          <p:cNvPr id="5" name="Rectangle 5">
            <a:extLst>
              <a:ext uri="{FF2B5EF4-FFF2-40B4-BE49-F238E27FC236}">
                <a16:creationId xmlns:a16="http://schemas.microsoft.com/office/drawing/2014/main" id="{A0E49AC6-41DD-4297-BF35-C12335893C59}"/>
              </a:ext>
            </a:extLst>
          </p:cNvPr>
          <p:cNvSpPr>
            <a:spLocks noGrp="1" noChangeArrowheads="1"/>
          </p:cNvSpPr>
          <p:nvPr>
            <p:ph type="ftr" sz="quarter" idx="11"/>
          </p:nvPr>
        </p:nvSpPr>
        <p:spPr/>
        <p:txBody>
          <a:bodyPr/>
          <a:lstStyle>
            <a:lvl1pPr>
              <a:defRPr baseline="0">
                <a:latin typeface="Times New Roman" panose="02020603050405020304" pitchFamily="18" charset="0"/>
                <a:ea typeface="楷体" panose="02010609060101010101" pitchFamily="49" charset="-122"/>
              </a:defRPr>
            </a:lvl1pPr>
          </a:lstStyle>
          <a:p>
            <a:pPr>
              <a:defRPr/>
            </a:pPr>
            <a:endParaRPr lang="en-US" altLang="zh-CN"/>
          </a:p>
        </p:txBody>
      </p:sp>
      <p:sp>
        <p:nvSpPr>
          <p:cNvPr id="6" name="Rectangle 6">
            <a:extLst>
              <a:ext uri="{FF2B5EF4-FFF2-40B4-BE49-F238E27FC236}">
                <a16:creationId xmlns:a16="http://schemas.microsoft.com/office/drawing/2014/main" id="{59AC5D62-90B3-402F-9EF0-1CCD112BD5DF}"/>
              </a:ext>
            </a:extLst>
          </p:cNvPr>
          <p:cNvSpPr>
            <a:spLocks noGrp="1" noChangeArrowheads="1"/>
          </p:cNvSpPr>
          <p:nvPr>
            <p:ph type="sldNum" sz="quarter" idx="12"/>
          </p:nvPr>
        </p:nvSpPr>
        <p:spPr/>
        <p:txBody>
          <a:bodyPr/>
          <a:lstStyle>
            <a:lvl1pPr>
              <a:defRPr baseline="0" smtClean="0">
                <a:latin typeface="Times New Roman" panose="02020603050405020304" pitchFamily="18" charset="0"/>
                <a:ea typeface="楷体" panose="02010609060101010101" pitchFamily="49" charset="-122"/>
              </a:defRPr>
            </a:lvl1pPr>
          </a:lstStyle>
          <a:p>
            <a:pPr>
              <a:defRPr/>
            </a:pPr>
            <a:fld id="{870E8362-DBB8-4148-965C-6A39844EEDB4}" type="slidenum">
              <a:rPr lang="en-US" altLang="zh-CN"/>
              <a:pPr>
                <a:defRPr/>
              </a:pPr>
              <a:t>‹#›</a:t>
            </a:fld>
            <a:endParaRPr lang="en-US" altLang="zh-CN"/>
          </a:p>
        </p:txBody>
      </p:sp>
    </p:spTree>
    <p:extLst>
      <p:ext uri="{BB962C8B-B14F-4D97-AF65-F5344CB8AC3E}">
        <p14:creationId xmlns:p14="http://schemas.microsoft.com/office/powerpoint/2010/main" val="1460092497"/>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a:extLst>
              <a:ext uri="{FF2B5EF4-FFF2-40B4-BE49-F238E27FC236}">
                <a16:creationId xmlns:a16="http://schemas.microsoft.com/office/drawing/2014/main" id="{21C20622-9D13-4CFD-8171-02DEB83CC687}"/>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11695C1B-E687-4056-B954-3614BEFEC8F9}"/>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134507BD-9E38-4C11-A5B5-F923D1B91135}"/>
              </a:ext>
            </a:extLst>
          </p:cNvPr>
          <p:cNvSpPr>
            <a:spLocks noGrp="1" noChangeArrowheads="1"/>
          </p:cNvSpPr>
          <p:nvPr>
            <p:ph type="sldNum" sz="quarter" idx="12"/>
          </p:nvPr>
        </p:nvSpPr>
        <p:spPr>
          <a:ln/>
        </p:spPr>
        <p:txBody>
          <a:bodyPr/>
          <a:lstStyle>
            <a:lvl1pPr>
              <a:defRPr/>
            </a:lvl1pPr>
          </a:lstStyle>
          <a:p>
            <a:pPr>
              <a:defRPr/>
            </a:pPr>
            <a:fld id="{C4496F28-973E-48A2-BD07-0D06A8EDCCAC}" type="slidenum">
              <a:rPr lang="en-US" altLang="zh-CN"/>
              <a:pPr>
                <a:defRPr/>
              </a:pPr>
              <a:t>‹#›</a:t>
            </a:fld>
            <a:endParaRPr lang="en-US" altLang="zh-CN"/>
          </a:p>
        </p:txBody>
      </p:sp>
    </p:spTree>
    <p:extLst>
      <p:ext uri="{BB962C8B-B14F-4D97-AF65-F5344CB8AC3E}">
        <p14:creationId xmlns:p14="http://schemas.microsoft.com/office/powerpoint/2010/main" val="1158092236"/>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华光楷体_CNKI" panose="02000500000000000000" pitchFamily="2" charset="-122"/>
                <a:ea typeface="华光楷体_CNKI" panose="02000500000000000000" pitchFamily="2" charset="-122"/>
              </a:defRPr>
            </a:lvl1p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atin typeface="华光楷体_CNKI" panose="02000500000000000000" pitchFamily="2" charset="-122"/>
                <a:ea typeface="华光楷体_CNKI" panose="02000500000000000000" pitchFamily="2" charset="-122"/>
              </a:defRPr>
            </a:lvl1pPr>
            <a:lvl2pPr>
              <a:defRPr sz="2400">
                <a:latin typeface="华光楷体_CNKI" panose="02000500000000000000" pitchFamily="2" charset="-122"/>
                <a:ea typeface="华光楷体_CNKI" panose="02000500000000000000" pitchFamily="2" charset="-122"/>
              </a:defRPr>
            </a:lvl2pPr>
            <a:lvl3pPr>
              <a:defRPr sz="2000">
                <a:latin typeface="华光楷体_CNKI" panose="02000500000000000000" pitchFamily="2" charset="-122"/>
                <a:ea typeface="华光楷体_CNKI" panose="02000500000000000000" pitchFamily="2" charset="-122"/>
              </a:defRPr>
            </a:lvl3pPr>
            <a:lvl4pPr>
              <a:defRPr sz="1800">
                <a:latin typeface="华光楷体_CNKI" panose="02000500000000000000" pitchFamily="2" charset="-122"/>
                <a:ea typeface="华光楷体_CNKI" panose="02000500000000000000" pitchFamily="2" charset="-122"/>
              </a:defRPr>
            </a:lvl4pPr>
            <a:lvl5pPr>
              <a:defRPr sz="1800">
                <a:latin typeface="华光楷体_CNKI" panose="02000500000000000000" pitchFamily="2" charset="-122"/>
                <a:ea typeface="华光楷体_CNKI" panose="02000500000000000000" pitchFamily="2" charset="-122"/>
              </a:defRPr>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97600" y="1600201"/>
            <a:ext cx="5384800" cy="4525963"/>
          </a:xfrm>
        </p:spPr>
        <p:txBody>
          <a:bodyPr/>
          <a:lstStyle>
            <a:lvl1pPr>
              <a:defRPr sz="2800">
                <a:latin typeface="华光楷体_CNKI" panose="02000500000000000000" pitchFamily="2" charset="-122"/>
                <a:ea typeface="华光楷体_CNKI" panose="02000500000000000000" pitchFamily="2" charset="-122"/>
              </a:defRPr>
            </a:lvl1pPr>
            <a:lvl2pPr>
              <a:defRPr sz="2400">
                <a:latin typeface="华光楷体_CNKI" panose="02000500000000000000" pitchFamily="2" charset="-122"/>
                <a:ea typeface="华光楷体_CNKI" panose="02000500000000000000" pitchFamily="2" charset="-122"/>
              </a:defRPr>
            </a:lvl2pPr>
            <a:lvl3pPr>
              <a:defRPr sz="2000">
                <a:latin typeface="华光楷体_CNKI" panose="02000500000000000000" pitchFamily="2" charset="-122"/>
                <a:ea typeface="华光楷体_CNKI" panose="02000500000000000000" pitchFamily="2" charset="-122"/>
              </a:defRPr>
            </a:lvl3pPr>
            <a:lvl4pPr>
              <a:defRPr sz="1800">
                <a:latin typeface="华光楷体_CNKI" panose="02000500000000000000" pitchFamily="2" charset="-122"/>
                <a:ea typeface="华光楷体_CNKI" panose="02000500000000000000" pitchFamily="2" charset="-122"/>
              </a:defRPr>
            </a:lvl4pPr>
            <a:lvl5pPr>
              <a:defRPr sz="1800">
                <a:latin typeface="华光楷体_CNKI" panose="02000500000000000000" pitchFamily="2" charset="-122"/>
                <a:ea typeface="华光楷体_CNKI" panose="02000500000000000000" pitchFamily="2" charset="-122"/>
              </a:defRPr>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Rectangle 4">
            <a:extLst>
              <a:ext uri="{FF2B5EF4-FFF2-40B4-BE49-F238E27FC236}">
                <a16:creationId xmlns:a16="http://schemas.microsoft.com/office/drawing/2014/main" id="{608DED38-C34B-4751-9479-0107FA976499}"/>
              </a:ext>
            </a:extLst>
          </p:cNvPr>
          <p:cNvSpPr>
            <a:spLocks noGrp="1" noChangeArrowheads="1"/>
          </p:cNvSpPr>
          <p:nvPr>
            <p:ph type="dt" sz="half" idx="10"/>
          </p:nvPr>
        </p:nvSpPr>
        <p:spPr/>
        <p:txBody>
          <a:bodyPr/>
          <a:lstStyle>
            <a:lvl1pPr>
              <a:defRPr>
                <a:latin typeface="华光楷体_CNKI" panose="02000500000000000000" pitchFamily="2" charset="-122"/>
                <a:ea typeface="华光楷体_CNKI" panose="02000500000000000000" pitchFamily="2" charset="-122"/>
              </a:defRPr>
            </a:lvl1pPr>
          </a:lstStyle>
          <a:p>
            <a:pPr>
              <a:defRPr/>
            </a:pPr>
            <a:endParaRPr lang="en-US" altLang="zh-CN"/>
          </a:p>
        </p:txBody>
      </p:sp>
      <p:sp>
        <p:nvSpPr>
          <p:cNvPr id="6" name="Rectangle 5">
            <a:extLst>
              <a:ext uri="{FF2B5EF4-FFF2-40B4-BE49-F238E27FC236}">
                <a16:creationId xmlns:a16="http://schemas.microsoft.com/office/drawing/2014/main" id="{96F17F5D-4CD3-4D02-B1E7-CBFC5F24BA7C}"/>
              </a:ext>
            </a:extLst>
          </p:cNvPr>
          <p:cNvSpPr>
            <a:spLocks noGrp="1" noChangeArrowheads="1"/>
          </p:cNvSpPr>
          <p:nvPr>
            <p:ph type="ftr" sz="quarter" idx="11"/>
          </p:nvPr>
        </p:nvSpPr>
        <p:spPr/>
        <p:txBody>
          <a:bodyPr/>
          <a:lstStyle>
            <a:lvl1pPr>
              <a:defRPr>
                <a:latin typeface="华光楷体_CNKI" panose="02000500000000000000" pitchFamily="2" charset="-122"/>
                <a:ea typeface="华光楷体_CNKI" panose="02000500000000000000" pitchFamily="2" charset="-122"/>
              </a:defRPr>
            </a:lvl1pPr>
          </a:lstStyle>
          <a:p>
            <a:pPr>
              <a:defRPr/>
            </a:pPr>
            <a:endParaRPr lang="en-US" altLang="zh-CN"/>
          </a:p>
        </p:txBody>
      </p:sp>
      <p:sp>
        <p:nvSpPr>
          <p:cNvPr id="7" name="Rectangle 6">
            <a:extLst>
              <a:ext uri="{FF2B5EF4-FFF2-40B4-BE49-F238E27FC236}">
                <a16:creationId xmlns:a16="http://schemas.microsoft.com/office/drawing/2014/main" id="{922A63D6-5CD7-41BA-A6FB-53350CAF6F8A}"/>
              </a:ext>
            </a:extLst>
          </p:cNvPr>
          <p:cNvSpPr>
            <a:spLocks noGrp="1" noChangeArrowheads="1"/>
          </p:cNvSpPr>
          <p:nvPr>
            <p:ph type="sldNum" sz="quarter" idx="12"/>
          </p:nvPr>
        </p:nvSpPr>
        <p:spPr/>
        <p:txBody>
          <a:bodyPr/>
          <a:lstStyle>
            <a:lvl1pPr>
              <a:defRPr smtClean="0">
                <a:latin typeface="华光楷体_CNKI" panose="02000500000000000000" pitchFamily="2" charset="-122"/>
                <a:ea typeface="华光楷体_CNKI" panose="02000500000000000000" pitchFamily="2" charset="-122"/>
              </a:defRPr>
            </a:lvl1pPr>
          </a:lstStyle>
          <a:p>
            <a:pPr>
              <a:defRPr/>
            </a:pPr>
            <a:fld id="{4DB3E0B8-7D20-4889-829E-5E44F9365E05}" type="slidenum">
              <a:rPr lang="en-US" altLang="zh-CN"/>
              <a:pPr>
                <a:defRPr/>
              </a:pPr>
              <a:t>‹#›</a:t>
            </a:fld>
            <a:endParaRPr lang="en-US" altLang="zh-CN"/>
          </a:p>
        </p:txBody>
      </p:sp>
    </p:spTree>
    <p:extLst>
      <p:ext uri="{BB962C8B-B14F-4D97-AF65-F5344CB8AC3E}">
        <p14:creationId xmlns:p14="http://schemas.microsoft.com/office/powerpoint/2010/main" val="517438559"/>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562074"/>
          </a:xfrm>
        </p:spPr>
        <p:txBody>
          <a:bodyPr/>
          <a:lstStyle>
            <a:lvl1pPr algn="ctr">
              <a:defRPr>
                <a:latin typeface="华光楷体_CNKI" panose="02000500000000000000" pitchFamily="2" charset="-122"/>
                <a:ea typeface="华光楷体_CNKI" panose="02000500000000000000" pitchFamily="2" charset="-122"/>
              </a:defRPr>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atin typeface="华光楷体_CNKI" panose="02000500000000000000" pitchFamily="2" charset="-122"/>
                <a:ea typeface="华光楷体_CNKI" panose="020005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atin typeface="华光楷体_CNKI" panose="02000500000000000000" pitchFamily="2" charset="-122"/>
                <a:ea typeface="华光楷体_CNKI" panose="02000500000000000000" pitchFamily="2" charset="-122"/>
              </a:defRPr>
            </a:lvl1pPr>
            <a:lvl2pPr>
              <a:defRPr sz="2000">
                <a:latin typeface="华光楷体_CNKI" panose="02000500000000000000" pitchFamily="2" charset="-122"/>
                <a:ea typeface="华光楷体_CNKI" panose="02000500000000000000" pitchFamily="2" charset="-122"/>
              </a:defRPr>
            </a:lvl2pPr>
            <a:lvl3pPr>
              <a:defRPr sz="1800">
                <a:latin typeface="华光楷体_CNKI" panose="02000500000000000000" pitchFamily="2" charset="-122"/>
                <a:ea typeface="华光楷体_CNKI" panose="02000500000000000000" pitchFamily="2" charset="-122"/>
              </a:defRPr>
            </a:lvl3pPr>
            <a:lvl4pPr>
              <a:defRPr sz="1600">
                <a:latin typeface="华光楷体_CNKI" panose="02000500000000000000" pitchFamily="2" charset="-122"/>
                <a:ea typeface="华光楷体_CNKI" panose="02000500000000000000" pitchFamily="2" charset="-122"/>
              </a:defRPr>
            </a:lvl4pPr>
            <a:lvl5pPr>
              <a:defRPr sz="1600">
                <a:latin typeface="华光楷体_CNKI" panose="02000500000000000000" pitchFamily="2" charset="-122"/>
                <a:ea typeface="华光楷体_CNKI" panose="02000500000000000000" pitchFamily="2" charset="-122"/>
              </a:defRPr>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atin typeface="华光楷体_CNKI" panose="02000500000000000000" pitchFamily="2" charset="-122"/>
                <a:ea typeface="华光楷体_CNKI" panose="020005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atin typeface="华光楷体_CNKI" panose="02000500000000000000" pitchFamily="2" charset="-122"/>
                <a:ea typeface="华光楷体_CNKI" panose="02000500000000000000" pitchFamily="2" charset="-122"/>
              </a:defRPr>
            </a:lvl1pPr>
            <a:lvl2pPr>
              <a:defRPr sz="2000">
                <a:latin typeface="华光楷体_CNKI" panose="02000500000000000000" pitchFamily="2" charset="-122"/>
                <a:ea typeface="华光楷体_CNKI" panose="02000500000000000000" pitchFamily="2" charset="-122"/>
              </a:defRPr>
            </a:lvl2pPr>
            <a:lvl3pPr>
              <a:defRPr sz="1800">
                <a:latin typeface="华光楷体_CNKI" panose="02000500000000000000" pitchFamily="2" charset="-122"/>
                <a:ea typeface="华光楷体_CNKI" panose="02000500000000000000" pitchFamily="2" charset="-122"/>
              </a:defRPr>
            </a:lvl3pPr>
            <a:lvl4pPr>
              <a:defRPr sz="1600">
                <a:latin typeface="华光楷体_CNKI" panose="02000500000000000000" pitchFamily="2" charset="-122"/>
                <a:ea typeface="华光楷体_CNKI" panose="02000500000000000000" pitchFamily="2" charset="-122"/>
              </a:defRPr>
            </a:lvl4pPr>
            <a:lvl5pPr>
              <a:defRPr sz="1600">
                <a:latin typeface="华光楷体_CNKI" panose="02000500000000000000" pitchFamily="2" charset="-122"/>
                <a:ea typeface="华光楷体_CNKI" panose="02000500000000000000" pitchFamily="2" charset="-122"/>
              </a:defRPr>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Rectangle 4">
            <a:extLst>
              <a:ext uri="{FF2B5EF4-FFF2-40B4-BE49-F238E27FC236}">
                <a16:creationId xmlns:a16="http://schemas.microsoft.com/office/drawing/2014/main" id="{73189582-28CF-4EA3-A98F-38A535904AB9}"/>
              </a:ext>
            </a:extLst>
          </p:cNvPr>
          <p:cNvSpPr>
            <a:spLocks noGrp="1" noChangeArrowheads="1"/>
          </p:cNvSpPr>
          <p:nvPr>
            <p:ph type="dt" sz="half" idx="10"/>
          </p:nvPr>
        </p:nvSpPr>
        <p:spPr/>
        <p:txBody>
          <a:bodyPr/>
          <a:lstStyle>
            <a:lvl1pPr>
              <a:defRPr>
                <a:latin typeface="华光楷体_CNKI" panose="02000500000000000000" pitchFamily="2" charset="-122"/>
                <a:ea typeface="华光楷体_CNKI" panose="02000500000000000000" pitchFamily="2" charset="-122"/>
              </a:defRPr>
            </a:lvl1pPr>
          </a:lstStyle>
          <a:p>
            <a:pPr>
              <a:defRPr/>
            </a:pPr>
            <a:endParaRPr lang="en-US" altLang="zh-CN"/>
          </a:p>
        </p:txBody>
      </p:sp>
      <p:sp>
        <p:nvSpPr>
          <p:cNvPr id="8" name="Rectangle 5">
            <a:extLst>
              <a:ext uri="{FF2B5EF4-FFF2-40B4-BE49-F238E27FC236}">
                <a16:creationId xmlns:a16="http://schemas.microsoft.com/office/drawing/2014/main" id="{1C659848-FA0C-4761-921A-20F9D1BF5314}"/>
              </a:ext>
            </a:extLst>
          </p:cNvPr>
          <p:cNvSpPr>
            <a:spLocks noGrp="1" noChangeArrowheads="1"/>
          </p:cNvSpPr>
          <p:nvPr>
            <p:ph type="ftr" sz="quarter" idx="11"/>
          </p:nvPr>
        </p:nvSpPr>
        <p:spPr/>
        <p:txBody>
          <a:bodyPr/>
          <a:lstStyle>
            <a:lvl1pPr>
              <a:defRPr>
                <a:latin typeface="华光楷体_CNKI" panose="02000500000000000000" pitchFamily="2" charset="-122"/>
                <a:ea typeface="华光楷体_CNKI" panose="02000500000000000000" pitchFamily="2" charset="-122"/>
              </a:defRPr>
            </a:lvl1pPr>
          </a:lstStyle>
          <a:p>
            <a:pPr>
              <a:defRPr/>
            </a:pPr>
            <a:endParaRPr lang="en-US" altLang="zh-CN"/>
          </a:p>
        </p:txBody>
      </p:sp>
      <p:sp>
        <p:nvSpPr>
          <p:cNvPr id="9" name="Rectangle 6">
            <a:extLst>
              <a:ext uri="{FF2B5EF4-FFF2-40B4-BE49-F238E27FC236}">
                <a16:creationId xmlns:a16="http://schemas.microsoft.com/office/drawing/2014/main" id="{28253EDD-9DCC-4BA9-ACF9-E0D380DD3A1F}"/>
              </a:ext>
            </a:extLst>
          </p:cNvPr>
          <p:cNvSpPr>
            <a:spLocks noGrp="1" noChangeArrowheads="1"/>
          </p:cNvSpPr>
          <p:nvPr>
            <p:ph type="sldNum" sz="quarter" idx="12"/>
          </p:nvPr>
        </p:nvSpPr>
        <p:spPr/>
        <p:txBody>
          <a:bodyPr/>
          <a:lstStyle>
            <a:lvl1pPr>
              <a:defRPr smtClean="0">
                <a:latin typeface="华光楷体_CNKI" panose="02000500000000000000" pitchFamily="2" charset="-122"/>
                <a:ea typeface="华光楷体_CNKI" panose="02000500000000000000" pitchFamily="2" charset="-122"/>
              </a:defRPr>
            </a:lvl1pPr>
          </a:lstStyle>
          <a:p>
            <a:pPr>
              <a:defRPr/>
            </a:pPr>
            <a:fld id="{50728C60-A5BC-44DC-83DF-4ABB409F880D}" type="slidenum">
              <a:rPr lang="en-US" altLang="zh-CN"/>
              <a:pPr>
                <a:defRPr/>
              </a:pPr>
              <a:t>‹#›</a:t>
            </a:fld>
            <a:endParaRPr lang="en-US" altLang="zh-CN"/>
          </a:p>
        </p:txBody>
      </p:sp>
    </p:spTree>
    <p:extLst>
      <p:ext uri="{BB962C8B-B14F-4D97-AF65-F5344CB8AC3E}">
        <p14:creationId xmlns:p14="http://schemas.microsoft.com/office/powerpoint/2010/main" val="1081333508"/>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atin typeface="华光楷体_CNKI" panose="02000500000000000000" pitchFamily="2" charset="-122"/>
                <a:ea typeface="华光楷体_CNKI" panose="02000500000000000000" pitchFamily="2" charset="-122"/>
              </a:defRPr>
            </a:lvl1pPr>
          </a:lstStyle>
          <a:p>
            <a:r>
              <a:rPr lang="zh-CN" altLang="en-US"/>
              <a:t>单击此处编辑母版标题样式</a:t>
            </a:r>
            <a:endParaRPr lang="zh-CN" altLang="en-US" dirty="0"/>
          </a:p>
        </p:txBody>
      </p:sp>
      <p:sp>
        <p:nvSpPr>
          <p:cNvPr id="3" name="Rectangle 4">
            <a:extLst>
              <a:ext uri="{FF2B5EF4-FFF2-40B4-BE49-F238E27FC236}">
                <a16:creationId xmlns:a16="http://schemas.microsoft.com/office/drawing/2014/main" id="{6B63D86D-F06F-49A0-AB37-D2F3529A1828}"/>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a:extLst>
              <a:ext uri="{FF2B5EF4-FFF2-40B4-BE49-F238E27FC236}">
                <a16:creationId xmlns:a16="http://schemas.microsoft.com/office/drawing/2014/main" id="{C414BE58-84EF-4612-ACA3-B0B417B886A4}"/>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a:extLst>
              <a:ext uri="{FF2B5EF4-FFF2-40B4-BE49-F238E27FC236}">
                <a16:creationId xmlns:a16="http://schemas.microsoft.com/office/drawing/2014/main" id="{29E7750E-4D04-4616-B553-D88643A1A911}"/>
              </a:ext>
            </a:extLst>
          </p:cNvPr>
          <p:cNvSpPr>
            <a:spLocks noGrp="1" noChangeArrowheads="1"/>
          </p:cNvSpPr>
          <p:nvPr>
            <p:ph type="sldNum" sz="quarter" idx="12"/>
          </p:nvPr>
        </p:nvSpPr>
        <p:spPr>
          <a:ln/>
        </p:spPr>
        <p:txBody>
          <a:bodyPr/>
          <a:lstStyle>
            <a:lvl1pPr>
              <a:defRPr/>
            </a:lvl1pPr>
          </a:lstStyle>
          <a:p>
            <a:pPr>
              <a:defRPr/>
            </a:pPr>
            <a:fld id="{730E1B9D-92C6-4F3C-9A63-C312C5FDB610}" type="slidenum">
              <a:rPr lang="en-US" altLang="zh-CN"/>
              <a:pPr>
                <a:defRPr/>
              </a:pPr>
              <a:t>‹#›</a:t>
            </a:fld>
            <a:endParaRPr lang="en-US" altLang="zh-CN"/>
          </a:p>
        </p:txBody>
      </p:sp>
    </p:spTree>
    <p:extLst>
      <p:ext uri="{BB962C8B-B14F-4D97-AF65-F5344CB8AC3E}">
        <p14:creationId xmlns:p14="http://schemas.microsoft.com/office/powerpoint/2010/main" val="2554221721"/>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95D961F9-3115-4DD3-BA55-D93AC1C2B6C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a:extLst>
              <a:ext uri="{FF2B5EF4-FFF2-40B4-BE49-F238E27FC236}">
                <a16:creationId xmlns:a16="http://schemas.microsoft.com/office/drawing/2014/main" id="{D5F064A4-28C2-464A-90E0-C45638F6E992}"/>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a:extLst>
              <a:ext uri="{FF2B5EF4-FFF2-40B4-BE49-F238E27FC236}">
                <a16:creationId xmlns:a16="http://schemas.microsoft.com/office/drawing/2014/main" id="{68893CFD-E789-4CE2-9A82-BAD5A5A44396}"/>
              </a:ext>
            </a:extLst>
          </p:cNvPr>
          <p:cNvSpPr>
            <a:spLocks noGrp="1" noChangeArrowheads="1"/>
          </p:cNvSpPr>
          <p:nvPr>
            <p:ph type="sldNum" sz="quarter" idx="12"/>
          </p:nvPr>
        </p:nvSpPr>
        <p:spPr>
          <a:ln/>
        </p:spPr>
        <p:txBody>
          <a:bodyPr/>
          <a:lstStyle>
            <a:lvl1pPr>
              <a:defRPr/>
            </a:lvl1pPr>
          </a:lstStyle>
          <a:p>
            <a:pPr>
              <a:defRPr/>
            </a:pPr>
            <a:fld id="{35F88A50-51FE-427C-A2B2-E06C0C862A11}" type="slidenum">
              <a:rPr lang="en-US" altLang="zh-CN"/>
              <a:pPr>
                <a:defRPr/>
              </a:pPr>
              <a:t>‹#›</a:t>
            </a:fld>
            <a:endParaRPr lang="en-US" altLang="zh-CN"/>
          </a:p>
        </p:txBody>
      </p:sp>
    </p:spTree>
    <p:extLst>
      <p:ext uri="{BB962C8B-B14F-4D97-AF65-F5344CB8AC3E}">
        <p14:creationId xmlns:p14="http://schemas.microsoft.com/office/powerpoint/2010/main" val="4052459298"/>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06BF901F-7858-459C-B314-982E87734EEB}"/>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F5C9E073-7D64-46E6-ACE7-0D4A750812D6}"/>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3043486E-E2EE-4DDC-9C89-6A90CFCB0D29}"/>
              </a:ext>
            </a:extLst>
          </p:cNvPr>
          <p:cNvSpPr>
            <a:spLocks noGrp="1" noChangeArrowheads="1"/>
          </p:cNvSpPr>
          <p:nvPr>
            <p:ph type="sldNum" sz="quarter" idx="12"/>
          </p:nvPr>
        </p:nvSpPr>
        <p:spPr>
          <a:ln/>
        </p:spPr>
        <p:txBody>
          <a:bodyPr/>
          <a:lstStyle>
            <a:lvl1pPr>
              <a:defRPr/>
            </a:lvl1pPr>
          </a:lstStyle>
          <a:p>
            <a:pPr>
              <a:defRPr/>
            </a:pPr>
            <a:fld id="{4E67DD3F-9B05-40B0-B2DA-C4EAD1812534}" type="slidenum">
              <a:rPr lang="en-US" altLang="zh-CN"/>
              <a:pPr>
                <a:defRPr/>
              </a:pPr>
              <a:t>‹#›</a:t>
            </a:fld>
            <a:endParaRPr lang="en-US" altLang="zh-CN"/>
          </a:p>
        </p:txBody>
      </p:sp>
    </p:spTree>
    <p:extLst>
      <p:ext uri="{BB962C8B-B14F-4D97-AF65-F5344CB8AC3E}">
        <p14:creationId xmlns:p14="http://schemas.microsoft.com/office/powerpoint/2010/main" val="1453495767"/>
      </p:ext>
    </p:extLst>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D56D2ADF-5518-436C-9828-1D79795253EF}"/>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046A1851-19A1-4892-8AA4-67A987B3671F}"/>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37EE67CC-6556-4389-8A52-EE319B256578}"/>
              </a:ext>
            </a:extLst>
          </p:cNvPr>
          <p:cNvSpPr>
            <a:spLocks noGrp="1" noChangeArrowheads="1"/>
          </p:cNvSpPr>
          <p:nvPr>
            <p:ph type="sldNum" sz="quarter" idx="12"/>
          </p:nvPr>
        </p:nvSpPr>
        <p:spPr>
          <a:ln/>
        </p:spPr>
        <p:txBody>
          <a:bodyPr/>
          <a:lstStyle>
            <a:lvl1pPr>
              <a:defRPr/>
            </a:lvl1pPr>
          </a:lstStyle>
          <a:p>
            <a:pPr>
              <a:defRPr/>
            </a:pPr>
            <a:fld id="{EC057C90-8C3E-44A0-A923-4E72876D3223}" type="slidenum">
              <a:rPr lang="en-US" altLang="zh-CN"/>
              <a:pPr>
                <a:defRPr/>
              </a:pPr>
              <a:t>‹#›</a:t>
            </a:fld>
            <a:endParaRPr lang="en-US" altLang="zh-CN"/>
          </a:p>
        </p:txBody>
      </p:sp>
    </p:spTree>
    <p:extLst>
      <p:ext uri="{BB962C8B-B14F-4D97-AF65-F5344CB8AC3E}">
        <p14:creationId xmlns:p14="http://schemas.microsoft.com/office/powerpoint/2010/main" val="31815687"/>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A5F2CD2-1DCB-4A42-91A0-091BAACA5A8D}"/>
              </a:ext>
            </a:extLst>
          </p:cNvPr>
          <p:cNvSpPr>
            <a:spLocks noGrp="1" noChangeArrowheads="1"/>
          </p:cNvSpPr>
          <p:nvPr>
            <p:ph type="title"/>
          </p:nvPr>
        </p:nvSpPr>
        <p:spPr bwMode="auto">
          <a:xfrm>
            <a:off x="2640013" y="260350"/>
            <a:ext cx="8161337"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a:extLst>
              <a:ext uri="{FF2B5EF4-FFF2-40B4-BE49-F238E27FC236}">
                <a16:creationId xmlns:a16="http://schemas.microsoft.com/office/drawing/2014/main" id="{26812DE0-4A7C-4448-8B7F-018A788BA61B}"/>
              </a:ext>
            </a:extLst>
          </p:cNvPr>
          <p:cNvSpPr>
            <a:spLocks noGrp="1" noChangeArrowheads="1"/>
          </p:cNvSpPr>
          <p:nvPr>
            <p:ph type="body" idx="1"/>
          </p:nvPr>
        </p:nvSpPr>
        <p:spPr bwMode="auto">
          <a:xfrm>
            <a:off x="263525" y="1125538"/>
            <a:ext cx="11664950" cy="500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endParaRPr lang="zh-CN" altLang="zh-CN"/>
          </a:p>
        </p:txBody>
      </p:sp>
      <p:sp>
        <p:nvSpPr>
          <p:cNvPr id="1028" name="Rectangle 4">
            <a:extLst>
              <a:ext uri="{FF2B5EF4-FFF2-40B4-BE49-F238E27FC236}">
                <a16:creationId xmlns:a16="http://schemas.microsoft.com/office/drawing/2014/main" id="{A72B853F-96B2-44DC-AD9B-42FE0DE2B5FD}"/>
              </a:ext>
            </a:extLst>
          </p:cNvPr>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ltLang="zh-CN"/>
          </a:p>
        </p:txBody>
      </p:sp>
      <p:sp>
        <p:nvSpPr>
          <p:cNvPr id="1029" name="Rectangle 5">
            <a:extLst>
              <a:ext uri="{FF2B5EF4-FFF2-40B4-BE49-F238E27FC236}">
                <a16:creationId xmlns:a16="http://schemas.microsoft.com/office/drawing/2014/main" id="{D0FC43A8-9966-4359-9198-1F0A6183C96A}"/>
              </a:ext>
            </a:extLst>
          </p:cNvPr>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ltLang="zh-CN"/>
          </a:p>
        </p:txBody>
      </p:sp>
      <p:sp>
        <p:nvSpPr>
          <p:cNvPr id="1030" name="Rectangle 6">
            <a:extLst>
              <a:ext uri="{FF2B5EF4-FFF2-40B4-BE49-F238E27FC236}">
                <a16:creationId xmlns:a16="http://schemas.microsoft.com/office/drawing/2014/main" id="{562A7913-2F3E-42C6-B712-9EFDE02515E1}"/>
              </a:ext>
            </a:extLst>
          </p:cNvPr>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7D3497F7-D9BA-4022-A093-EA1CB5FB8431}" type="slidenum">
              <a:rPr lang="en-US" altLang="zh-CN"/>
              <a:pPr>
                <a:defRPr/>
              </a:pPr>
              <a:t>‹#›</a:t>
            </a:fld>
            <a:endParaRPr lang="en-US" altLang="zh-CN"/>
          </a:p>
        </p:txBody>
      </p:sp>
      <p:pic>
        <p:nvPicPr>
          <p:cNvPr id="1031" name="图片 2">
            <a:extLst>
              <a:ext uri="{FF2B5EF4-FFF2-40B4-BE49-F238E27FC236}">
                <a16:creationId xmlns:a16="http://schemas.microsoft.com/office/drawing/2014/main" id="{D2B3D3D4-B6FD-4C09-9EDF-7D36310C7DA6}"/>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047413" y="26988"/>
            <a:ext cx="881062"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22" r:id="rId1"/>
    <p:sldLayoutId id="2147483831" r:id="rId2"/>
    <p:sldLayoutId id="2147483823" r:id="rId3"/>
    <p:sldLayoutId id="2147483832" r:id="rId4"/>
    <p:sldLayoutId id="2147483833" r:id="rId5"/>
    <p:sldLayoutId id="2147483824" r:id="rId6"/>
    <p:sldLayoutId id="2147483825" r:id="rId7"/>
    <p:sldLayoutId id="2147483826" r:id="rId8"/>
    <p:sldLayoutId id="2147483827" r:id="rId9"/>
    <p:sldLayoutId id="2147483828" r:id="rId10"/>
    <p:sldLayoutId id="2147483829" r:id="rId11"/>
    <p:sldLayoutId id="2147483830" r:id="rId12"/>
  </p:sldLayoutIdLst>
  <p:transition spd="slow">
    <p:fade/>
  </p:transition>
  <p:hf hdr="0" ftr="0" dt="0"/>
  <p:txStyles>
    <p:titleStyle>
      <a:lvl1pPr algn="ctr" rtl="0" fontAlgn="base">
        <a:spcBef>
          <a:spcPct val="0"/>
        </a:spcBef>
        <a:spcAft>
          <a:spcPct val="0"/>
        </a:spcAft>
        <a:defRPr sz="3200" b="1">
          <a:solidFill>
            <a:schemeClr val="tx2"/>
          </a:solidFill>
          <a:latin typeface="楷体" panose="02010609060101010101" pitchFamily="49" charset="-122"/>
          <a:ea typeface="楷体" panose="02010609060101010101" pitchFamily="49" charset="-122"/>
          <a:cs typeface="+mj-cs"/>
        </a:defRPr>
      </a:lvl1pPr>
      <a:lvl2pPr algn="ctr" rtl="0" fontAlgn="base">
        <a:spcBef>
          <a:spcPct val="0"/>
        </a:spcBef>
        <a:spcAft>
          <a:spcPct val="0"/>
        </a:spcAft>
        <a:defRPr sz="3200" b="1">
          <a:solidFill>
            <a:schemeClr val="tx2"/>
          </a:solidFill>
          <a:latin typeface="楷体" panose="02010609060101010101" pitchFamily="49" charset="-122"/>
          <a:ea typeface="楷体" panose="02010609060101010101" pitchFamily="49" charset="-122"/>
        </a:defRPr>
      </a:lvl2pPr>
      <a:lvl3pPr algn="ctr" rtl="0" fontAlgn="base">
        <a:spcBef>
          <a:spcPct val="0"/>
        </a:spcBef>
        <a:spcAft>
          <a:spcPct val="0"/>
        </a:spcAft>
        <a:defRPr sz="3200" b="1">
          <a:solidFill>
            <a:schemeClr val="tx2"/>
          </a:solidFill>
          <a:latin typeface="楷体" panose="02010609060101010101" pitchFamily="49" charset="-122"/>
          <a:ea typeface="楷体" panose="02010609060101010101" pitchFamily="49" charset="-122"/>
        </a:defRPr>
      </a:lvl3pPr>
      <a:lvl4pPr algn="ctr" rtl="0" fontAlgn="base">
        <a:spcBef>
          <a:spcPct val="0"/>
        </a:spcBef>
        <a:spcAft>
          <a:spcPct val="0"/>
        </a:spcAft>
        <a:defRPr sz="3200" b="1">
          <a:solidFill>
            <a:schemeClr val="tx2"/>
          </a:solidFill>
          <a:latin typeface="楷体" panose="02010609060101010101" pitchFamily="49" charset="-122"/>
          <a:ea typeface="楷体" panose="02010609060101010101" pitchFamily="49" charset="-122"/>
        </a:defRPr>
      </a:lvl4pPr>
      <a:lvl5pPr algn="ctr" rtl="0" fontAlgn="base">
        <a:spcBef>
          <a:spcPct val="0"/>
        </a:spcBef>
        <a:spcAft>
          <a:spcPct val="0"/>
        </a:spcAft>
        <a:defRPr sz="3200" b="1">
          <a:solidFill>
            <a:schemeClr val="tx2"/>
          </a:solidFill>
          <a:latin typeface="楷体" panose="02010609060101010101" pitchFamily="49" charset="-122"/>
          <a:ea typeface="楷体" panose="02010609060101010101" pitchFamily="49" charset="-122"/>
        </a:defRPr>
      </a:lvl5pPr>
      <a:lvl6pPr marL="457200" algn="r" rtl="0" eaLnBrk="1" fontAlgn="base" hangingPunct="1">
        <a:spcBef>
          <a:spcPct val="0"/>
        </a:spcBef>
        <a:spcAft>
          <a:spcPct val="0"/>
        </a:spcAft>
        <a:defRPr sz="3200" b="1">
          <a:solidFill>
            <a:schemeClr val="tx2"/>
          </a:solidFill>
          <a:latin typeface="Arial" charset="0"/>
          <a:ea typeface="宋体" pitchFamily="2" charset="-122"/>
        </a:defRPr>
      </a:lvl6pPr>
      <a:lvl7pPr marL="914400" algn="r" rtl="0" eaLnBrk="1" fontAlgn="base" hangingPunct="1">
        <a:spcBef>
          <a:spcPct val="0"/>
        </a:spcBef>
        <a:spcAft>
          <a:spcPct val="0"/>
        </a:spcAft>
        <a:defRPr sz="3200" b="1">
          <a:solidFill>
            <a:schemeClr val="tx2"/>
          </a:solidFill>
          <a:latin typeface="Arial" charset="0"/>
          <a:ea typeface="宋体" pitchFamily="2" charset="-122"/>
        </a:defRPr>
      </a:lvl7pPr>
      <a:lvl8pPr marL="1371600" algn="r" rtl="0" eaLnBrk="1" fontAlgn="base" hangingPunct="1">
        <a:spcBef>
          <a:spcPct val="0"/>
        </a:spcBef>
        <a:spcAft>
          <a:spcPct val="0"/>
        </a:spcAft>
        <a:defRPr sz="3200" b="1">
          <a:solidFill>
            <a:schemeClr val="tx2"/>
          </a:solidFill>
          <a:latin typeface="Arial" charset="0"/>
          <a:ea typeface="宋体" pitchFamily="2" charset="-122"/>
        </a:defRPr>
      </a:lvl8pPr>
      <a:lvl9pPr marL="1828800" algn="r" rtl="0" eaLnBrk="1" fontAlgn="base" hangingPunct="1">
        <a:spcBef>
          <a:spcPct val="0"/>
        </a:spcBef>
        <a:spcAft>
          <a:spcPct val="0"/>
        </a:spcAft>
        <a:defRPr sz="3200" b="1">
          <a:solidFill>
            <a:schemeClr val="tx2"/>
          </a:solidFill>
          <a:latin typeface="Arial" charset="0"/>
          <a:ea typeface="宋体" pitchFamily="2" charset="-122"/>
        </a:defRPr>
      </a:lvl9pPr>
    </p:titleStyle>
    <p:bodyStyle>
      <a:lvl1pPr marL="342900" indent="-342900" algn="l" rtl="0" fontAlgn="base">
        <a:spcBef>
          <a:spcPct val="20000"/>
        </a:spcBef>
        <a:spcAft>
          <a:spcPct val="0"/>
        </a:spcAft>
        <a:buClr>
          <a:srgbClr val="69B3F1"/>
        </a:buClr>
        <a:buFont typeface="Wingdings" panose="05000000000000000000" pitchFamily="2" charset="2"/>
        <a:defRPr sz="2400" b="1">
          <a:solidFill>
            <a:schemeClr val="tx1"/>
          </a:solidFill>
          <a:latin typeface="+mn-lt"/>
          <a:ea typeface="+mn-ea"/>
          <a:cs typeface="+mn-cs"/>
        </a:defRPr>
      </a:lvl1pPr>
      <a:lvl2pPr marL="742950" indent="-285750" algn="l" rtl="0" fontAlgn="base">
        <a:spcBef>
          <a:spcPct val="20000"/>
        </a:spcBef>
        <a:spcAft>
          <a:spcPct val="0"/>
        </a:spcAft>
        <a:buChar char="–"/>
        <a:defRPr sz="2200">
          <a:solidFill>
            <a:schemeClr val="tx1"/>
          </a:solidFill>
          <a:latin typeface="+mn-lt"/>
          <a:ea typeface="华文中宋" pitchFamily="2" charset="-122"/>
        </a:defRPr>
      </a:lvl2pPr>
      <a:lvl3pPr marL="1143000" indent="-228600" algn="l" rtl="0" fontAlgn="base">
        <a:spcBef>
          <a:spcPct val="20000"/>
        </a:spcBef>
        <a:spcAft>
          <a:spcPct val="0"/>
        </a:spcAft>
        <a:buChar char="•"/>
        <a:defRPr sz="2200">
          <a:solidFill>
            <a:schemeClr val="tx1"/>
          </a:solidFill>
          <a:latin typeface="+mn-lt"/>
          <a:ea typeface="华文中宋" pitchFamily="2" charset="-122"/>
        </a:defRPr>
      </a:lvl3pPr>
      <a:lvl4pPr marL="1600200" indent="-228600" algn="l" rtl="0" fontAlgn="base">
        <a:spcBef>
          <a:spcPct val="20000"/>
        </a:spcBef>
        <a:spcAft>
          <a:spcPct val="0"/>
        </a:spcAft>
        <a:buChar char="–"/>
        <a:defRPr sz="2200">
          <a:solidFill>
            <a:schemeClr val="tx1"/>
          </a:solidFill>
          <a:latin typeface="+mn-lt"/>
          <a:ea typeface="华文中宋" pitchFamily="2" charset="-122"/>
        </a:defRPr>
      </a:lvl4pPr>
      <a:lvl5pPr marL="2057400" indent="-228600" algn="l" rtl="0" fontAlgn="base">
        <a:spcBef>
          <a:spcPct val="20000"/>
        </a:spcBef>
        <a:spcAft>
          <a:spcPct val="0"/>
        </a:spcAft>
        <a:buChar char="»"/>
        <a:defRPr sz="2200">
          <a:solidFill>
            <a:schemeClr val="tx1"/>
          </a:solidFill>
          <a:latin typeface="+mn-lt"/>
          <a:ea typeface="华文中宋" pitchFamily="2" charset="-122"/>
        </a:defRPr>
      </a:lvl5pPr>
      <a:lvl6pPr marL="2514600" indent="-228600" algn="l" rtl="0" eaLnBrk="1" fontAlgn="base" hangingPunct="1">
        <a:spcBef>
          <a:spcPct val="20000"/>
        </a:spcBef>
        <a:spcAft>
          <a:spcPct val="0"/>
        </a:spcAft>
        <a:buChar char="»"/>
        <a:defRPr sz="2200">
          <a:solidFill>
            <a:schemeClr val="tx1"/>
          </a:solidFill>
          <a:latin typeface="+mn-lt"/>
          <a:ea typeface="华文中宋" pitchFamily="2" charset="-122"/>
        </a:defRPr>
      </a:lvl6pPr>
      <a:lvl7pPr marL="2971800" indent="-228600" algn="l" rtl="0" eaLnBrk="1" fontAlgn="base" hangingPunct="1">
        <a:spcBef>
          <a:spcPct val="20000"/>
        </a:spcBef>
        <a:spcAft>
          <a:spcPct val="0"/>
        </a:spcAft>
        <a:buChar char="»"/>
        <a:defRPr sz="2200">
          <a:solidFill>
            <a:schemeClr val="tx1"/>
          </a:solidFill>
          <a:latin typeface="+mn-lt"/>
          <a:ea typeface="华文中宋" pitchFamily="2" charset="-122"/>
        </a:defRPr>
      </a:lvl7pPr>
      <a:lvl8pPr marL="3429000" indent="-228600" algn="l" rtl="0" eaLnBrk="1" fontAlgn="base" hangingPunct="1">
        <a:spcBef>
          <a:spcPct val="20000"/>
        </a:spcBef>
        <a:spcAft>
          <a:spcPct val="0"/>
        </a:spcAft>
        <a:buChar char="»"/>
        <a:defRPr sz="2200">
          <a:solidFill>
            <a:schemeClr val="tx1"/>
          </a:solidFill>
          <a:latin typeface="+mn-lt"/>
          <a:ea typeface="华文中宋" pitchFamily="2" charset="-122"/>
        </a:defRPr>
      </a:lvl8pPr>
      <a:lvl9pPr marL="3886200" indent="-228600" algn="l" rtl="0" eaLnBrk="1" fontAlgn="base" hangingPunct="1">
        <a:spcBef>
          <a:spcPct val="20000"/>
        </a:spcBef>
        <a:spcAft>
          <a:spcPct val="0"/>
        </a:spcAft>
        <a:buChar char="»"/>
        <a:defRPr sz="2200">
          <a:solidFill>
            <a:schemeClr val="tx1"/>
          </a:solidFill>
          <a:latin typeface="+mn-lt"/>
          <a:ea typeface="华文中宋"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4.wmf"/><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image" Target="../media/image3.wmf"/></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6.wmf"/><Relationship Id="rId5" Type="http://schemas.openxmlformats.org/officeDocument/2006/relationships/oleObject" Target="../embeddings/oleObject5.bin"/><Relationship Id="rId4" Type="http://schemas.openxmlformats.org/officeDocument/2006/relationships/image" Target="../media/image5.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38.xml"/><Relationship Id="rId1" Type="http://schemas.openxmlformats.org/officeDocument/2006/relationships/slideLayout" Target="../slideLayouts/slideLayout12.xml"/><Relationship Id="rId4" Type="http://schemas.openxmlformats.org/officeDocument/2006/relationships/image" Target="../media/image7.wmf"/></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a:extLst>
              <a:ext uri="{FF2B5EF4-FFF2-40B4-BE49-F238E27FC236}">
                <a16:creationId xmlns:a16="http://schemas.microsoft.com/office/drawing/2014/main" id="{339A0201-BEF8-4404-BD82-BE4685AE4F9A}"/>
              </a:ext>
            </a:extLst>
          </p:cNvPr>
          <p:cNvSpPr>
            <a:spLocks noGrp="1" noChangeArrowheads="1"/>
          </p:cNvSpPr>
          <p:nvPr>
            <p:ph type="ctrTitle"/>
          </p:nvPr>
        </p:nvSpPr>
        <p:spPr>
          <a:xfrm>
            <a:off x="914400" y="2130425"/>
            <a:ext cx="10363200" cy="1470025"/>
          </a:xfrm>
        </p:spPr>
        <p:txBody>
          <a:bodyPr/>
          <a:lstStyle/>
          <a:p>
            <a:r>
              <a:rPr lang="zh-CN" altLang="en-US">
                <a:solidFill>
                  <a:schemeClr val="tx1"/>
                </a:solidFill>
                <a:latin typeface="华文楷体" panose="02010600040101010101" pitchFamily="2" charset="-122"/>
                <a:ea typeface="华文楷体" panose="02010600040101010101" pitchFamily="2" charset="-122"/>
              </a:rPr>
              <a:t>第二章 命题逻辑等值演算</a:t>
            </a:r>
            <a:endParaRPr lang="zh-CN" altLang="en-US"/>
          </a:p>
        </p:txBody>
      </p:sp>
      <p:sp>
        <p:nvSpPr>
          <p:cNvPr id="8195" name="灯片编号占位符 3">
            <a:extLst>
              <a:ext uri="{FF2B5EF4-FFF2-40B4-BE49-F238E27FC236}">
                <a16:creationId xmlns:a16="http://schemas.microsoft.com/office/drawing/2014/main" id="{5F7403BE-717E-45D7-B8F5-DE39640F4971}"/>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F86106C6-35CB-4545-893F-A3A9370ACDC9}" type="slidenum">
              <a:rPr lang="en-US" altLang="zh-CN" sz="1400" b="0"/>
              <a:pPr>
                <a:spcBef>
                  <a:spcPct val="0"/>
                </a:spcBef>
                <a:buClrTx/>
                <a:buFontTx/>
                <a:buNone/>
              </a:pPr>
              <a:t>1</a:t>
            </a:fld>
            <a:endParaRPr lang="en-US" altLang="zh-CN" sz="1400" b="0"/>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2C246FCB-A189-4917-8C3D-605E49A4C0BF}"/>
              </a:ext>
            </a:extLst>
          </p:cNvPr>
          <p:cNvSpPr>
            <a:spLocks noGrp="1" noChangeArrowheads="1"/>
          </p:cNvSpPr>
          <p:nvPr>
            <p:ph type="title"/>
          </p:nvPr>
        </p:nvSpPr>
        <p:spPr/>
        <p:txBody>
          <a:bodyPr/>
          <a:lstStyle/>
          <a:p>
            <a:r>
              <a:rPr lang="zh-CN" altLang="en-US"/>
              <a:t>等值演算的应用举例</a:t>
            </a:r>
            <a:endParaRPr lang="zh-CN" altLang="en-US" b="0"/>
          </a:p>
        </p:txBody>
      </p:sp>
      <p:sp>
        <p:nvSpPr>
          <p:cNvPr id="23555" name="Rectangle 3">
            <a:extLst>
              <a:ext uri="{FF2B5EF4-FFF2-40B4-BE49-F238E27FC236}">
                <a16:creationId xmlns:a16="http://schemas.microsoft.com/office/drawing/2014/main" id="{90D29DDD-75E8-402E-A099-D26E27075A39}"/>
              </a:ext>
            </a:extLst>
          </p:cNvPr>
          <p:cNvSpPr>
            <a:spLocks noGrp="1" noChangeArrowheads="1"/>
          </p:cNvSpPr>
          <p:nvPr>
            <p:ph idx="1"/>
          </p:nvPr>
        </p:nvSpPr>
        <p:spPr>
          <a:xfrm>
            <a:off x="479376" y="1125538"/>
            <a:ext cx="9505950" cy="5472112"/>
          </a:xfrm>
        </p:spPr>
        <p:txBody>
          <a:bodyPr/>
          <a:lstStyle/>
          <a:p>
            <a:pPr marL="269875" indent="-269875">
              <a:tabLst>
                <a:tab pos="90488" algn="l"/>
              </a:tabLst>
            </a:pPr>
            <a:r>
              <a:rPr lang="zh-CN" altLang="en-US" dirty="0"/>
              <a:t>证明两个公式等值</a:t>
            </a:r>
          </a:p>
          <a:p>
            <a:pPr marL="269875" indent="-269875">
              <a:spcBef>
                <a:spcPct val="45000"/>
              </a:spcBef>
              <a:tabLst>
                <a:tab pos="90488" algn="l"/>
              </a:tabLst>
            </a:pPr>
            <a:r>
              <a:rPr lang="zh-CN" altLang="en-US" dirty="0">
                <a:solidFill>
                  <a:srgbClr val="A50021"/>
                </a:solidFill>
              </a:rPr>
              <a:t>例</a:t>
            </a:r>
            <a:r>
              <a:rPr lang="en-US" altLang="zh-CN" dirty="0">
                <a:solidFill>
                  <a:srgbClr val="A50021"/>
                </a:solidFill>
              </a:rPr>
              <a:t>2</a:t>
            </a:r>
            <a:r>
              <a:rPr lang="en-US" altLang="zh-CN" dirty="0"/>
              <a:t> </a:t>
            </a:r>
            <a:r>
              <a:rPr lang="zh-CN" altLang="en-US" dirty="0"/>
              <a:t>证明 </a:t>
            </a:r>
            <a:r>
              <a:rPr lang="en-US" altLang="zh-CN" i="1" dirty="0"/>
              <a:t>p</a:t>
            </a:r>
            <a:r>
              <a:rPr lang="en-US" altLang="zh-CN" dirty="0">
                <a:sym typeface="Symbol" panose="05050102010706020507" pitchFamily="18" charset="2"/>
              </a:rPr>
              <a:t></a:t>
            </a:r>
            <a:r>
              <a:rPr lang="en-US" altLang="zh-CN" dirty="0"/>
              <a:t>(</a:t>
            </a:r>
            <a:r>
              <a:rPr lang="en-US" altLang="zh-CN" i="1" dirty="0" err="1"/>
              <a:t>q</a:t>
            </a:r>
            <a:r>
              <a:rPr lang="en-US" altLang="zh-CN" dirty="0" err="1">
                <a:sym typeface="Symbol" panose="05050102010706020507" pitchFamily="18" charset="2"/>
              </a:rPr>
              <a:t></a:t>
            </a:r>
            <a:r>
              <a:rPr lang="en-US" altLang="zh-CN" i="1" dirty="0" err="1"/>
              <a:t>r</a:t>
            </a:r>
            <a:r>
              <a:rPr lang="en-US" altLang="zh-CN" dirty="0"/>
              <a:t>) </a:t>
            </a:r>
            <a:r>
              <a:rPr lang="en-US" altLang="zh-CN" dirty="0">
                <a:sym typeface="Symbol" panose="05050102010706020507" pitchFamily="18" charset="2"/>
              </a:rPr>
              <a:t></a:t>
            </a:r>
            <a:r>
              <a:rPr lang="en-US" altLang="zh-CN" dirty="0"/>
              <a:t> (</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i="1" dirty="0"/>
              <a:t>r</a:t>
            </a:r>
            <a:endParaRPr lang="en-US" altLang="zh-CN" dirty="0"/>
          </a:p>
          <a:p>
            <a:pPr marL="269875" indent="-269875">
              <a:tabLst>
                <a:tab pos="90488" algn="l"/>
              </a:tabLst>
            </a:pPr>
            <a:r>
              <a:rPr lang="zh-CN" altLang="en-US" dirty="0"/>
              <a:t>证      </a:t>
            </a:r>
            <a:r>
              <a:rPr lang="en-US" altLang="zh-CN" i="1" dirty="0"/>
              <a:t>p</a:t>
            </a:r>
            <a:r>
              <a:rPr lang="en-US" altLang="zh-CN" dirty="0">
                <a:sym typeface="Symbol" panose="05050102010706020507" pitchFamily="18" charset="2"/>
              </a:rPr>
              <a:t></a:t>
            </a:r>
            <a:r>
              <a:rPr lang="en-US" altLang="zh-CN" dirty="0"/>
              <a:t>(</a:t>
            </a:r>
            <a:r>
              <a:rPr lang="en-US" altLang="zh-CN" i="1" dirty="0" err="1"/>
              <a:t>q</a:t>
            </a:r>
            <a:r>
              <a:rPr lang="en-US" altLang="zh-CN" dirty="0" err="1">
                <a:sym typeface="Symbol" panose="05050102010706020507" pitchFamily="18" charset="2"/>
              </a:rPr>
              <a:t></a:t>
            </a:r>
            <a:r>
              <a:rPr lang="en-US" altLang="zh-CN" i="1" dirty="0" err="1"/>
              <a:t>r</a:t>
            </a:r>
            <a:r>
              <a:rPr lang="en-US" altLang="zh-CN" dirty="0"/>
              <a:t>) </a:t>
            </a:r>
            <a:endParaRPr lang="en-US" altLang="zh-CN" dirty="0">
              <a:sym typeface="Symbol" panose="05050102010706020507" pitchFamily="18" charset="2"/>
            </a:endParaRPr>
          </a:p>
          <a:p>
            <a:pPr marL="269875" indent="-269875">
              <a:tabLst>
                <a:tab pos="90488" algn="l"/>
              </a:tabLst>
            </a:pPr>
            <a:r>
              <a:rPr lang="en-US" altLang="zh-CN" dirty="0">
                <a:sym typeface="Symbol" panose="05050102010706020507" pitchFamily="18" charset="2"/>
              </a:rPr>
              <a:t>     </a:t>
            </a:r>
            <a:r>
              <a:rPr lang="en-US" altLang="zh-CN" dirty="0"/>
              <a:t> </a:t>
            </a:r>
            <a:r>
              <a:rPr lang="en-US" altLang="zh-CN" dirty="0">
                <a:sym typeface="Symbol" panose="05050102010706020507" pitchFamily="18" charset="2"/>
              </a:rPr>
              <a:t></a:t>
            </a:r>
            <a:r>
              <a:rPr lang="en-US" altLang="zh-CN" i="1" dirty="0"/>
              <a:t>p</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     </a:t>
            </a:r>
            <a:r>
              <a:rPr lang="zh-CN" altLang="en-US" dirty="0"/>
              <a:t>（蕴涵等值式，置换规则）</a:t>
            </a:r>
            <a:endParaRPr lang="zh-CN" altLang="en-US" dirty="0">
              <a:sym typeface="Symbol" panose="05050102010706020507" pitchFamily="18" charset="2"/>
            </a:endParaRPr>
          </a:p>
          <a:p>
            <a:pPr marL="269875" indent="-269875">
              <a:tabLst>
                <a:tab pos="90488" algn="l"/>
              </a:tabLst>
            </a:pPr>
            <a:r>
              <a:rPr lang="zh-CN" altLang="en-US" dirty="0">
                <a:sym typeface="Symbol" panose="05050102010706020507" pitchFamily="18" charset="2"/>
              </a:rPr>
              <a:t>     </a:t>
            </a:r>
            <a:r>
              <a:rPr lang="zh-CN" altLang="en-US" dirty="0"/>
              <a:t> </a:t>
            </a:r>
            <a:r>
              <a:rPr lang="en-US" altLang="zh-CN" dirty="0"/>
              <a:t>(</a:t>
            </a:r>
            <a:r>
              <a:rPr lang="en-US" altLang="zh-CN" dirty="0">
                <a:sym typeface="Symbol" panose="05050102010706020507" pitchFamily="18" charset="2"/>
              </a:rPr>
              <a:t></a:t>
            </a:r>
            <a:r>
              <a:rPr lang="en-US" altLang="zh-CN" i="1" dirty="0"/>
              <a:t>p</a:t>
            </a:r>
            <a:r>
              <a:rPr lang="en-US" altLang="zh-CN" dirty="0">
                <a:sym typeface="Symbol" panose="05050102010706020507" pitchFamily="18" charset="2"/>
              </a:rPr>
              <a:t></a:t>
            </a:r>
            <a:r>
              <a:rPr lang="en-US" altLang="zh-CN" i="1" dirty="0"/>
              <a:t>q</a:t>
            </a:r>
            <a:r>
              <a:rPr lang="en-US" altLang="zh-CN" dirty="0"/>
              <a:t>)</a:t>
            </a:r>
            <a:r>
              <a:rPr lang="en-US" altLang="zh-CN" dirty="0">
                <a:sym typeface="Symbol" panose="05050102010706020507" pitchFamily="18" charset="2"/>
              </a:rPr>
              <a:t></a:t>
            </a:r>
            <a:r>
              <a:rPr lang="en-US" altLang="zh-CN" i="1" dirty="0"/>
              <a:t>r</a:t>
            </a:r>
            <a:r>
              <a:rPr lang="en-US" altLang="zh-CN" dirty="0"/>
              <a:t>     </a:t>
            </a:r>
            <a:r>
              <a:rPr lang="zh-CN" altLang="en-US" dirty="0"/>
              <a:t>（结合律，置换规则）</a:t>
            </a:r>
            <a:endParaRPr lang="zh-CN" altLang="en-US" dirty="0">
              <a:sym typeface="Symbol" panose="05050102010706020507" pitchFamily="18" charset="2"/>
            </a:endParaRPr>
          </a:p>
          <a:p>
            <a:pPr marL="269875" indent="-269875">
              <a:tabLst>
                <a:tab pos="90488" algn="l"/>
              </a:tabLst>
            </a:pPr>
            <a:r>
              <a:rPr lang="zh-CN" altLang="en-US" dirty="0">
                <a:sym typeface="Symbol" panose="05050102010706020507" pitchFamily="18" charset="2"/>
              </a:rPr>
              <a:t>     </a:t>
            </a:r>
            <a:r>
              <a:rPr lang="zh-CN" altLang="en-US" dirty="0"/>
              <a:t> </a:t>
            </a:r>
            <a:r>
              <a:rPr lang="zh-CN" altLang="en-US" dirty="0">
                <a:sym typeface="Symbol" panose="05050102010706020507" pitchFamily="18" charset="2"/>
              </a:rPr>
              <a:t></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i="1" dirty="0"/>
              <a:t>r</a:t>
            </a:r>
            <a:r>
              <a:rPr lang="en-US" altLang="zh-CN" dirty="0"/>
              <a:t>      </a:t>
            </a:r>
            <a:r>
              <a:rPr lang="zh-CN" altLang="en-US" dirty="0"/>
              <a:t>（德摩根律，置换规则）</a:t>
            </a:r>
            <a:endParaRPr lang="zh-CN" altLang="en-US" dirty="0">
              <a:sym typeface="Symbol" panose="05050102010706020507" pitchFamily="18" charset="2"/>
            </a:endParaRPr>
          </a:p>
          <a:p>
            <a:pPr marL="269875" indent="-269875">
              <a:tabLst>
                <a:tab pos="90488" algn="l"/>
              </a:tabLst>
            </a:pPr>
            <a:r>
              <a:rPr lang="zh-CN" altLang="en-US" dirty="0">
                <a:sym typeface="Symbol" panose="05050102010706020507" pitchFamily="18" charset="2"/>
              </a:rPr>
              <a:t>     </a:t>
            </a:r>
            <a:r>
              <a:rPr lang="zh-CN" altLang="en-US" dirty="0"/>
              <a:t> </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i="1" dirty="0"/>
              <a:t>r</a:t>
            </a:r>
            <a:r>
              <a:rPr lang="en-US" altLang="zh-CN" dirty="0"/>
              <a:t>       </a:t>
            </a:r>
            <a:r>
              <a:rPr lang="zh-CN" altLang="en-US" dirty="0"/>
              <a:t>（蕴涵等值式，置换规则）</a:t>
            </a:r>
          </a:p>
          <a:p>
            <a:pPr marL="269875" indent="-269875">
              <a:spcBef>
                <a:spcPct val="50000"/>
              </a:spcBef>
              <a:tabLst>
                <a:tab pos="90488" algn="l"/>
              </a:tabLst>
            </a:pPr>
            <a:r>
              <a:rPr lang="zh-CN" altLang="en-US" dirty="0"/>
              <a:t>今后在注明中省去置换规则</a:t>
            </a:r>
          </a:p>
          <a:p>
            <a:pPr marL="269875" indent="-269875">
              <a:spcBef>
                <a:spcPct val="50000"/>
              </a:spcBef>
              <a:tabLst>
                <a:tab pos="90488" algn="l"/>
              </a:tabLst>
            </a:pPr>
            <a:r>
              <a:rPr lang="zh-CN" altLang="en-US" dirty="0"/>
              <a:t>注意：用等值演算不能直接证明两个公式不等值</a:t>
            </a:r>
          </a:p>
        </p:txBody>
      </p:sp>
      <p:sp>
        <p:nvSpPr>
          <p:cNvPr id="23556" name="灯片编号占位符 5">
            <a:extLst>
              <a:ext uri="{FF2B5EF4-FFF2-40B4-BE49-F238E27FC236}">
                <a16:creationId xmlns:a16="http://schemas.microsoft.com/office/drawing/2014/main" id="{E0888E0A-E93A-4A91-B0D3-69DD0E3EDFC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19152FDA-4805-465A-9581-56020E8B2955}" type="slidenum">
              <a:rPr lang="en-US" altLang="zh-CN" sz="1400" b="0">
                <a:latin typeface="Times New Roman" panose="02020603050405020304" pitchFamily="18" charset="0"/>
                <a:ea typeface="楷体" panose="02010609060101010101" pitchFamily="49" charset="-122"/>
              </a:rPr>
              <a:pPr>
                <a:spcBef>
                  <a:spcPct val="0"/>
                </a:spcBef>
                <a:buClrTx/>
                <a:buFontTx/>
                <a:buNone/>
              </a:pPr>
              <a:t>10</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55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555">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555">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555">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555">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55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a:extLst>
              <a:ext uri="{FF2B5EF4-FFF2-40B4-BE49-F238E27FC236}">
                <a16:creationId xmlns:a16="http://schemas.microsoft.com/office/drawing/2014/main" id="{2C83AC3F-A27F-4CAE-93C0-E3204197D74B}"/>
              </a:ext>
            </a:extLst>
          </p:cNvPr>
          <p:cNvSpPr>
            <a:spLocks noGrp="1" noChangeArrowheads="1"/>
          </p:cNvSpPr>
          <p:nvPr>
            <p:ph type="title"/>
          </p:nvPr>
        </p:nvSpPr>
        <p:spPr>
          <a:xfrm>
            <a:off x="2495599" y="260350"/>
            <a:ext cx="6624737" cy="417513"/>
          </a:xfrm>
          <a:noFill/>
        </p:spPr>
        <p:txBody>
          <a:bodyPr/>
          <a:lstStyle/>
          <a:p>
            <a:r>
              <a:rPr lang="zh-CN" altLang="en-US" dirty="0"/>
              <a:t>等值演算的应用举例</a:t>
            </a:r>
            <a:endParaRPr lang="zh-CN" altLang="en-US" b="0" dirty="0"/>
          </a:p>
        </p:txBody>
      </p:sp>
      <p:sp>
        <p:nvSpPr>
          <p:cNvPr id="20483" name="Rectangle 3">
            <a:extLst>
              <a:ext uri="{FF2B5EF4-FFF2-40B4-BE49-F238E27FC236}">
                <a16:creationId xmlns:a16="http://schemas.microsoft.com/office/drawing/2014/main" id="{A5E0F791-09DC-41F1-8C17-A274975FDD7B}"/>
              </a:ext>
            </a:extLst>
          </p:cNvPr>
          <p:cNvSpPr>
            <a:spLocks noGrp="1" noChangeArrowheads="1"/>
          </p:cNvSpPr>
          <p:nvPr>
            <p:ph idx="1"/>
          </p:nvPr>
        </p:nvSpPr>
        <p:spPr>
          <a:xfrm>
            <a:off x="192088" y="1125538"/>
            <a:ext cx="11664950" cy="5472112"/>
          </a:xfrm>
        </p:spPr>
        <p:txBody>
          <a:bodyPr>
            <a:normAutofit/>
          </a:bodyPr>
          <a:lstStyle/>
          <a:p>
            <a:pPr marL="0" indent="0">
              <a:lnSpc>
                <a:spcPct val="150000"/>
              </a:lnSpc>
              <a:defRPr/>
            </a:pPr>
            <a:r>
              <a:rPr lang="zh-CN" altLang="en-US" dirty="0"/>
              <a:t>证明两个公式不等值</a:t>
            </a:r>
          </a:p>
          <a:p>
            <a:pPr marL="0" indent="0">
              <a:lnSpc>
                <a:spcPct val="150000"/>
              </a:lnSpc>
              <a:spcBef>
                <a:spcPct val="50000"/>
              </a:spcBef>
              <a:defRPr/>
            </a:pPr>
            <a:r>
              <a:rPr lang="zh-CN" altLang="en-US" dirty="0">
                <a:solidFill>
                  <a:srgbClr val="A50021"/>
                </a:solidFill>
              </a:rPr>
              <a:t>例</a:t>
            </a:r>
            <a:r>
              <a:rPr lang="en-US" altLang="zh-CN" dirty="0">
                <a:solidFill>
                  <a:srgbClr val="A50021"/>
                </a:solidFill>
              </a:rPr>
              <a:t>3</a:t>
            </a:r>
            <a:r>
              <a:rPr lang="en-US" altLang="zh-CN" dirty="0"/>
              <a:t>  </a:t>
            </a:r>
            <a:r>
              <a:rPr lang="zh-CN" altLang="en-US" dirty="0"/>
              <a:t>证明 </a:t>
            </a:r>
            <a:r>
              <a:rPr lang="en-US" altLang="zh-CN" i="1" dirty="0"/>
              <a:t>p</a:t>
            </a:r>
            <a:r>
              <a:rPr lang="en-US" altLang="zh-CN" dirty="0">
                <a:sym typeface="Symbol" panose="05050102010706020507" pitchFamily="18" charset="2"/>
              </a:rPr>
              <a:t></a:t>
            </a:r>
            <a:r>
              <a:rPr lang="en-US" altLang="zh-CN" dirty="0"/>
              <a:t>(</a:t>
            </a:r>
            <a:r>
              <a:rPr lang="en-US" altLang="zh-CN" i="1" dirty="0" err="1"/>
              <a:t>q</a:t>
            </a:r>
            <a:r>
              <a:rPr lang="en-US" altLang="zh-CN" dirty="0" err="1">
                <a:sym typeface="Symbol" panose="05050102010706020507" pitchFamily="18" charset="2"/>
              </a:rPr>
              <a:t></a:t>
            </a:r>
            <a:r>
              <a:rPr lang="en-US" altLang="zh-CN" i="1" dirty="0" err="1"/>
              <a:t>r</a:t>
            </a:r>
            <a:r>
              <a:rPr lang="en-US" altLang="zh-CN" dirty="0"/>
              <a:t>) </a:t>
            </a:r>
            <a:r>
              <a:rPr lang="zh-CN" altLang="en-US" dirty="0"/>
              <a:t>与 </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i="1" dirty="0"/>
              <a:t>r </a:t>
            </a:r>
            <a:r>
              <a:rPr lang="zh-CN" altLang="en-US" dirty="0"/>
              <a:t>不等值</a:t>
            </a:r>
          </a:p>
          <a:p>
            <a:pPr marL="0" indent="0">
              <a:lnSpc>
                <a:spcPct val="150000"/>
              </a:lnSpc>
              <a:spcBef>
                <a:spcPct val="50000"/>
              </a:spcBef>
              <a:defRPr/>
            </a:pPr>
            <a:r>
              <a:rPr lang="zh-CN" altLang="en-US" dirty="0"/>
              <a:t>证   方法一 真值表法</a:t>
            </a:r>
            <a:r>
              <a:rPr lang="en-US" altLang="zh-CN" dirty="0"/>
              <a:t>, </a:t>
            </a:r>
            <a:r>
              <a:rPr lang="zh-CN" altLang="en-US" dirty="0"/>
              <a:t>见例</a:t>
            </a:r>
            <a:r>
              <a:rPr lang="en-US" altLang="zh-CN" dirty="0"/>
              <a:t>1(2)</a:t>
            </a:r>
          </a:p>
          <a:p>
            <a:pPr marL="1528763" lvl="1" indent="-989013">
              <a:lnSpc>
                <a:spcPct val="150000"/>
              </a:lnSpc>
              <a:buFontTx/>
              <a:buNone/>
              <a:defRPr/>
            </a:pPr>
            <a:r>
              <a:rPr lang="zh-CN" altLang="en-US" sz="2400" b="1" dirty="0"/>
              <a:t>方法二 观察法</a:t>
            </a:r>
            <a:r>
              <a:rPr lang="en-US" altLang="zh-CN" sz="2400" b="1" dirty="0"/>
              <a:t>. </a:t>
            </a:r>
            <a:r>
              <a:rPr lang="zh-CN" altLang="en-US" sz="2400" b="1" dirty="0"/>
              <a:t>观察到</a:t>
            </a:r>
            <a:r>
              <a:rPr lang="en-US" altLang="zh-CN" sz="2400" b="1" dirty="0"/>
              <a:t>000, 010</a:t>
            </a:r>
            <a:r>
              <a:rPr lang="zh-CN" altLang="en-US" sz="2400" b="1" dirty="0"/>
              <a:t>是左边的成真赋值，是右边的成假赋值</a:t>
            </a:r>
          </a:p>
          <a:p>
            <a:pPr marL="0" indent="0">
              <a:lnSpc>
                <a:spcPct val="150000"/>
              </a:lnSpc>
              <a:defRPr/>
            </a:pPr>
            <a:r>
              <a:rPr lang="zh-CN" altLang="en-US" dirty="0"/>
              <a:t>       方法三 先用等值演算化简公式，然后再观察</a:t>
            </a:r>
          </a:p>
          <a:p>
            <a:pPr marL="0" indent="0">
              <a:lnSpc>
                <a:spcPct val="150000"/>
              </a:lnSpc>
              <a:defRPr/>
            </a:pPr>
            <a:r>
              <a:rPr lang="zh-CN" altLang="en-US" i="1" dirty="0"/>
              <a:t>                     </a:t>
            </a:r>
            <a:r>
              <a:rPr lang="en-US" altLang="zh-CN" i="1" dirty="0"/>
              <a:t>p</a:t>
            </a:r>
            <a:r>
              <a:rPr lang="en-US" altLang="zh-CN" dirty="0">
                <a:sym typeface="Symbol" panose="05050102010706020507" pitchFamily="18" charset="2"/>
              </a:rPr>
              <a:t></a:t>
            </a:r>
            <a:r>
              <a:rPr lang="en-US" altLang="zh-CN" dirty="0"/>
              <a:t>(</a:t>
            </a:r>
            <a:r>
              <a:rPr lang="en-US" altLang="zh-CN" i="1" dirty="0" err="1"/>
              <a:t>q</a:t>
            </a:r>
            <a:r>
              <a:rPr lang="en-US" altLang="zh-CN" dirty="0" err="1">
                <a:sym typeface="Symbol" panose="05050102010706020507" pitchFamily="18" charset="2"/>
              </a:rPr>
              <a:t></a:t>
            </a:r>
            <a:r>
              <a:rPr lang="en-US" altLang="zh-CN" i="1" dirty="0" err="1"/>
              <a:t>r</a:t>
            </a:r>
            <a:r>
              <a:rPr lang="en-US" altLang="zh-CN" dirty="0"/>
              <a:t>)</a:t>
            </a:r>
            <a:r>
              <a:rPr lang="en-US" altLang="zh-CN" dirty="0">
                <a:sym typeface="Symbol" panose="05050102010706020507" pitchFamily="18" charset="2"/>
              </a:rPr>
              <a:t> </a:t>
            </a:r>
            <a:r>
              <a:rPr lang="en-US" altLang="zh-CN" i="1" dirty="0">
                <a:sym typeface="Symbol" panose="05050102010706020507" pitchFamily="18" charset="2"/>
              </a:rPr>
              <a:t>p</a:t>
            </a:r>
            <a:r>
              <a:rPr lang="en-US" altLang="zh-CN" dirty="0">
                <a:sym typeface="Symbol" panose="05050102010706020507" pitchFamily="18" charset="2"/>
              </a:rPr>
              <a:t></a:t>
            </a:r>
            <a:r>
              <a:rPr lang="en-US" altLang="zh-CN" i="1" dirty="0" err="1">
                <a:sym typeface="Symbol" panose="05050102010706020507" pitchFamily="18" charset="2"/>
              </a:rPr>
              <a:t>q</a:t>
            </a:r>
            <a:r>
              <a:rPr lang="en-US" altLang="zh-CN" dirty="0" err="1">
                <a:sym typeface="Symbol" panose="05050102010706020507" pitchFamily="18" charset="2"/>
              </a:rPr>
              <a:t></a:t>
            </a:r>
            <a:r>
              <a:rPr lang="en-US" altLang="zh-CN" i="1" dirty="0" err="1">
                <a:sym typeface="Symbol" panose="05050102010706020507" pitchFamily="18" charset="2"/>
              </a:rPr>
              <a:t>r</a:t>
            </a:r>
            <a:endParaRPr lang="en-US" altLang="zh-CN" i="1" dirty="0">
              <a:sym typeface="Symbol" panose="05050102010706020507" pitchFamily="18" charset="2"/>
            </a:endParaRPr>
          </a:p>
          <a:p>
            <a:pPr marL="0" indent="0">
              <a:lnSpc>
                <a:spcPct val="150000"/>
              </a:lnSpc>
              <a:defRPr/>
            </a:pPr>
            <a:r>
              <a:rPr lang="en-US" altLang="zh-CN" dirty="0"/>
              <a:t>                    (</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i="1" dirty="0"/>
              <a:t>r </a:t>
            </a:r>
            <a:r>
              <a:rPr lang="en-US" altLang="zh-CN" dirty="0">
                <a:sym typeface="Symbol" panose="05050102010706020507" pitchFamily="18" charset="2"/>
              </a:rPr>
              <a:t>(</a:t>
            </a:r>
            <a:r>
              <a:rPr lang="en-US" altLang="zh-CN" i="1" dirty="0" err="1">
                <a:sym typeface="Symbol" panose="05050102010706020507" pitchFamily="18" charset="2"/>
              </a:rPr>
              <a:t>p</a:t>
            </a:r>
            <a:r>
              <a:rPr lang="en-US" altLang="zh-CN" dirty="0" err="1">
                <a:sym typeface="Symbol" panose="05050102010706020507" pitchFamily="18" charset="2"/>
              </a:rPr>
              <a:t></a:t>
            </a:r>
            <a:r>
              <a:rPr lang="en-US" altLang="zh-CN" i="1" dirty="0" err="1">
                <a:sym typeface="Symbol" panose="05050102010706020507" pitchFamily="18" charset="2"/>
              </a:rPr>
              <a:t>q</a:t>
            </a:r>
            <a:r>
              <a:rPr lang="en-US" altLang="zh-CN" dirty="0">
                <a:sym typeface="Symbol" panose="05050102010706020507" pitchFamily="18" charset="2"/>
              </a:rPr>
              <a:t>)</a:t>
            </a:r>
            <a:r>
              <a:rPr lang="en-US" altLang="zh-CN" i="1" dirty="0">
                <a:sym typeface="Symbol" panose="05050102010706020507" pitchFamily="18" charset="2"/>
              </a:rPr>
              <a:t>r</a:t>
            </a:r>
            <a:r>
              <a:rPr lang="en-US" altLang="zh-CN" dirty="0">
                <a:sym typeface="Symbol" panose="05050102010706020507" pitchFamily="18" charset="2"/>
              </a:rPr>
              <a:t>(</a:t>
            </a:r>
            <a:r>
              <a:rPr lang="en-US" altLang="zh-CN" i="1" dirty="0">
                <a:sym typeface="Symbol" panose="05050102010706020507" pitchFamily="18" charset="2"/>
              </a:rPr>
              <a:t>p</a:t>
            </a:r>
            <a:r>
              <a:rPr lang="en-US" altLang="zh-CN" dirty="0">
                <a:sym typeface="Symbol" panose="05050102010706020507" pitchFamily="18" charset="2"/>
              </a:rPr>
              <a:t></a:t>
            </a:r>
            <a:r>
              <a:rPr lang="en-US" altLang="zh-CN" i="1" dirty="0">
                <a:sym typeface="Symbol" panose="05050102010706020507" pitchFamily="18" charset="2"/>
              </a:rPr>
              <a:t>q</a:t>
            </a:r>
            <a:r>
              <a:rPr lang="en-US" altLang="zh-CN" dirty="0">
                <a:sym typeface="Symbol" panose="05050102010706020507" pitchFamily="18" charset="2"/>
              </a:rPr>
              <a:t>)</a:t>
            </a:r>
            <a:r>
              <a:rPr lang="en-US" altLang="zh-CN" i="1" dirty="0">
                <a:sym typeface="Symbol" panose="05050102010706020507" pitchFamily="18" charset="2"/>
              </a:rPr>
              <a:t>r</a:t>
            </a:r>
            <a:r>
              <a:rPr lang="en-US" altLang="zh-CN" dirty="0">
                <a:sym typeface="Symbol" panose="05050102010706020507" pitchFamily="18" charset="2"/>
              </a:rPr>
              <a:t> </a:t>
            </a:r>
          </a:p>
          <a:p>
            <a:pPr marL="0" indent="0">
              <a:lnSpc>
                <a:spcPct val="150000"/>
              </a:lnSpc>
              <a:defRPr/>
            </a:pPr>
            <a:r>
              <a:rPr lang="en-US" altLang="zh-CN" dirty="0">
                <a:sym typeface="Symbol" panose="05050102010706020507" pitchFamily="18" charset="2"/>
              </a:rPr>
              <a:t>                    </a:t>
            </a:r>
            <a:r>
              <a:rPr lang="zh-CN" altLang="en-US" dirty="0">
                <a:sym typeface="Symbol" panose="05050102010706020507" pitchFamily="18" charset="2"/>
              </a:rPr>
              <a:t>更容易看出前面的两个赋值分别是</a:t>
            </a:r>
            <a:r>
              <a:rPr lang="zh-CN" altLang="en-US" dirty="0"/>
              <a:t>左边的成真赋值和右边的成假赋值</a:t>
            </a:r>
          </a:p>
        </p:txBody>
      </p:sp>
      <p:sp>
        <p:nvSpPr>
          <p:cNvPr id="25604" name="灯片编号占位符 5">
            <a:extLst>
              <a:ext uri="{FF2B5EF4-FFF2-40B4-BE49-F238E27FC236}">
                <a16:creationId xmlns:a16="http://schemas.microsoft.com/office/drawing/2014/main" id="{6242B4A5-8C1A-4D67-828A-291D2F81547D}"/>
              </a:ext>
            </a:extLst>
          </p:cNvPr>
          <p:cNvSpPr>
            <a:spLocks noGrp="1"/>
          </p:cNvSpPr>
          <p:nvPr>
            <p:ph type="sldNum" sz="quarter" idx="12"/>
          </p:nvPr>
        </p:nvSpPr>
        <p:spPr>
          <a:xfrm>
            <a:off x="8140700" y="6245225"/>
            <a:ext cx="4032250" cy="47625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35E33AD4-A33E-4186-A708-21E272D8DF5A}" type="slidenum">
              <a:rPr lang="en-US" altLang="zh-CN" sz="1400" b="0">
                <a:latin typeface="Times New Roman" panose="02020603050405020304" pitchFamily="18" charset="0"/>
                <a:ea typeface="楷体" panose="02010609060101010101" pitchFamily="49" charset="-122"/>
              </a:rPr>
              <a:pPr>
                <a:spcBef>
                  <a:spcPct val="0"/>
                </a:spcBef>
                <a:buClrTx/>
                <a:buFontTx/>
                <a:buNone/>
              </a:pPr>
              <a:t>11</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a:extLst>
              <a:ext uri="{FF2B5EF4-FFF2-40B4-BE49-F238E27FC236}">
                <a16:creationId xmlns:a16="http://schemas.microsoft.com/office/drawing/2014/main" id="{86945E43-AD70-4F98-9100-191986B74AFB}"/>
              </a:ext>
            </a:extLst>
          </p:cNvPr>
          <p:cNvSpPr>
            <a:spLocks noGrp="1" noChangeArrowheads="1"/>
          </p:cNvSpPr>
          <p:nvPr>
            <p:ph type="title"/>
          </p:nvPr>
        </p:nvSpPr>
        <p:spPr>
          <a:noFill/>
        </p:spPr>
        <p:txBody>
          <a:bodyPr/>
          <a:lstStyle/>
          <a:p>
            <a:r>
              <a:rPr lang="zh-CN" altLang="en-US"/>
              <a:t>等值演算的应用举例</a:t>
            </a:r>
            <a:endParaRPr lang="zh-CN" altLang="en-US" b="0"/>
          </a:p>
        </p:txBody>
      </p:sp>
      <p:sp>
        <p:nvSpPr>
          <p:cNvPr id="27651" name="Rectangle 3">
            <a:extLst>
              <a:ext uri="{FF2B5EF4-FFF2-40B4-BE49-F238E27FC236}">
                <a16:creationId xmlns:a16="http://schemas.microsoft.com/office/drawing/2014/main" id="{A39B138A-5694-4A6F-BB97-20098CDA1981}"/>
              </a:ext>
            </a:extLst>
          </p:cNvPr>
          <p:cNvSpPr>
            <a:spLocks noGrp="1" noChangeArrowheads="1"/>
          </p:cNvSpPr>
          <p:nvPr>
            <p:ph idx="1"/>
          </p:nvPr>
        </p:nvSpPr>
        <p:spPr>
          <a:xfrm>
            <a:off x="334963" y="1123950"/>
            <a:ext cx="11247437" cy="2881313"/>
          </a:xfrm>
        </p:spPr>
        <p:txBody>
          <a:bodyPr/>
          <a:lstStyle/>
          <a:p>
            <a:pPr>
              <a:lnSpc>
                <a:spcPct val="150000"/>
              </a:lnSpc>
              <a:spcBef>
                <a:spcPts val="0"/>
              </a:spcBef>
            </a:pPr>
            <a:r>
              <a:rPr lang="zh-CN" altLang="en-US" dirty="0"/>
              <a:t>判断公式类型</a:t>
            </a:r>
            <a:r>
              <a:rPr lang="en-US" altLang="zh-CN" dirty="0"/>
              <a:t>: </a:t>
            </a:r>
            <a:r>
              <a:rPr lang="en-US" altLang="zh-CN" i="1" dirty="0"/>
              <a:t>A</a:t>
            </a:r>
            <a:r>
              <a:rPr lang="zh-CN" altLang="en-US" dirty="0"/>
              <a:t>为矛盾式当且仅当</a:t>
            </a:r>
            <a:r>
              <a:rPr lang="en-US" altLang="zh-CN" i="1" dirty="0"/>
              <a:t>A </a:t>
            </a:r>
            <a:r>
              <a:rPr lang="en-US" altLang="zh-CN" dirty="0">
                <a:sym typeface="Symbol" panose="05050102010706020507" pitchFamily="18" charset="2"/>
              </a:rPr>
              <a:t></a:t>
            </a:r>
            <a:r>
              <a:rPr lang="en-US" altLang="zh-CN" dirty="0"/>
              <a:t> 0 </a:t>
            </a:r>
            <a:r>
              <a:rPr lang="en-US" altLang="zh-CN" i="1" dirty="0"/>
              <a:t>      A</a:t>
            </a:r>
            <a:r>
              <a:rPr lang="zh-CN" altLang="en-US" dirty="0"/>
              <a:t>为重言式当且仅当</a:t>
            </a:r>
            <a:r>
              <a:rPr lang="en-US" altLang="zh-CN" i="1" dirty="0"/>
              <a:t>A </a:t>
            </a:r>
            <a:r>
              <a:rPr lang="en-US" altLang="zh-CN" dirty="0">
                <a:sym typeface="Symbol" panose="05050102010706020507" pitchFamily="18" charset="2"/>
              </a:rPr>
              <a:t></a:t>
            </a:r>
            <a:r>
              <a:rPr lang="en-US" altLang="zh-CN" dirty="0"/>
              <a:t> 1</a:t>
            </a:r>
          </a:p>
          <a:p>
            <a:pPr>
              <a:lnSpc>
                <a:spcPct val="150000"/>
              </a:lnSpc>
              <a:spcBef>
                <a:spcPts val="0"/>
              </a:spcBef>
            </a:pPr>
            <a:r>
              <a:rPr lang="zh-CN" altLang="en-US" dirty="0">
                <a:solidFill>
                  <a:srgbClr val="A50021"/>
                </a:solidFill>
              </a:rPr>
              <a:t>例</a:t>
            </a:r>
            <a:r>
              <a:rPr lang="en-US" altLang="zh-CN" dirty="0">
                <a:solidFill>
                  <a:srgbClr val="A50021"/>
                </a:solidFill>
              </a:rPr>
              <a:t>4</a:t>
            </a:r>
            <a:r>
              <a:rPr lang="en-US" altLang="zh-CN" dirty="0"/>
              <a:t>  </a:t>
            </a:r>
            <a:r>
              <a:rPr lang="zh-CN" altLang="en-US" dirty="0"/>
              <a:t>用等值演算法判断下列公式的类型</a:t>
            </a:r>
          </a:p>
          <a:p>
            <a:pPr>
              <a:lnSpc>
                <a:spcPct val="150000"/>
              </a:lnSpc>
              <a:spcBef>
                <a:spcPts val="0"/>
              </a:spcBef>
            </a:pPr>
            <a:r>
              <a:rPr lang="zh-CN" altLang="en-US" dirty="0"/>
              <a:t>    </a:t>
            </a:r>
            <a:r>
              <a:rPr lang="en-US" altLang="zh-CN" dirty="0"/>
              <a:t>(1)  </a:t>
            </a:r>
            <a:r>
              <a:rPr lang="en-US" altLang="zh-CN" i="1" dirty="0"/>
              <a:t>q</a:t>
            </a:r>
            <a:r>
              <a:rPr lang="en-US" altLang="zh-CN" dirty="0">
                <a:sym typeface="Symbol" panose="05050102010706020507" pitchFamily="18" charset="2"/>
              </a:rPr>
              <a:t></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p>
          <a:p>
            <a:pPr>
              <a:lnSpc>
                <a:spcPct val="150000"/>
              </a:lnSpc>
              <a:spcBef>
                <a:spcPts val="0"/>
              </a:spcBef>
            </a:pPr>
            <a:r>
              <a:rPr lang="en-US" altLang="zh-CN" dirty="0"/>
              <a:t>    (2)  (</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a:t>q</a:t>
            </a:r>
            <a:r>
              <a:rPr lang="en-US" altLang="zh-CN" dirty="0">
                <a:sym typeface="Symbol" panose="05050102010706020507" pitchFamily="18" charset="2"/>
              </a:rPr>
              <a:t></a:t>
            </a:r>
            <a:r>
              <a:rPr lang="en-US" altLang="zh-CN" i="1" dirty="0"/>
              <a:t>p</a:t>
            </a:r>
            <a:r>
              <a:rPr lang="en-US" altLang="zh-CN" dirty="0"/>
              <a:t>)</a:t>
            </a:r>
          </a:p>
          <a:p>
            <a:pPr>
              <a:lnSpc>
                <a:spcPct val="150000"/>
              </a:lnSpc>
              <a:spcBef>
                <a:spcPts val="0"/>
              </a:spcBef>
            </a:pPr>
            <a:r>
              <a:rPr lang="en-US" altLang="zh-CN" dirty="0"/>
              <a:t>    (3)  ((</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dirty="0"/>
              <a:t>(</a:t>
            </a:r>
            <a:r>
              <a:rPr lang="en-US" altLang="zh-CN" i="1" dirty="0"/>
              <a:t>p</a:t>
            </a:r>
            <a:r>
              <a:rPr lang="en-US" altLang="zh-CN" dirty="0">
                <a:sym typeface="Symbol" panose="05050102010706020507" pitchFamily="18" charset="2"/>
              </a:rPr>
              <a:t></a:t>
            </a:r>
            <a:r>
              <a:rPr lang="en-US" altLang="zh-CN" i="1" dirty="0"/>
              <a:t>q</a:t>
            </a:r>
            <a:r>
              <a:rPr lang="en-US" altLang="zh-CN" dirty="0"/>
              <a:t>))</a:t>
            </a:r>
            <a:r>
              <a:rPr lang="en-US" altLang="zh-CN" dirty="0">
                <a:sym typeface="Symbol" panose="05050102010706020507" pitchFamily="18" charset="2"/>
              </a:rPr>
              <a:t></a:t>
            </a:r>
            <a:r>
              <a:rPr lang="en-US" altLang="zh-CN" i="1" dirty="0"/>
              <a:t>r</a:t>
            </a:r>
            <a:r>
              <a:rPr lang="en-US" altLang="zh-CN" dirty="0"/>
              <a:t>) </a:t>
            </a:r>
          </a:p>
        </p:txBody>
      </p:sp>
      <p:sp>
        <p:nvSpPr>
          <p:cNvPr id="27652" name="灯片编号占位符 5">
            <a:extLst>
              <a:ext uri="{FF2B5EF4-FFF2-40B4-BE49-F238E27FC236}">
                <a16:creationId xmlns:a16="http://schemas.microsoft.com/office/drawing/2014/main" id="{C29C07C8-1489-4D25-8AF6-FA2F9A2CB790}"/>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62428DAB-9AC7-4FE6-A4B3-30084C159E65}" type="slidenum">
              <a:rPr lang="en-US" altLang="zh-CN" sz="1400" b="0">
                <a:latin typeface="Times New Roman" panose="02020603050405020304" pitchFamily="18" charset="0"/>
                <a:ea typeface="楷体" panose="02010609060101010101" pitchFamily="49" charset="-122"/>
              </a:rPr>
              <a:pPr>
                <a:spcBef>
                  <a:spcPct val="0"/>
                </a:spcBef>
                <a:buClrTx/>
                <a:buFontTx/>
                <a:buNone/>
              </a:pPr>
              <a:t>12</a:t>
            </a:fld>
            <a:endParaRPr lang="en-US" altLang="zh-CN" sz="1400" b="0">
              <a:latin typeface="Times New Roman" panose="02020603050405020304" pitchFamily="18" charset="0"/>
              <a:ea typeface="楷体" panose="02010609060101010101" pitchFamily="49" charset="-122"/>
            </a:endParaRPr>
          </a:p>
        </p:txBody>
      </p:sp>
      <p:sp>
        <p:nvSpPr>
          <p:cNvPr id="99333" name="Rectangle 5">
            <a:extLst>
              <a:ext uri="{FF2B5EF4-FFF2-40B4-BE49-F238E27FC236}">
                <a16:creationId xmlns:a16="http://schemas.microsoft.com/office/drawing/2014/main" id="{4F5C543E-A612-463A-A14A-00127AB285EE}"/>
              </a:ext>
            </a:extLst>
          </p:cNvPr>
          <p:cNvSpPr>
            <a:spLocks noChangeArrowheads="1"/>
          </p:cNvSpPr>
          <p:nvPr/>
        </p:nvSpPr>
        <p:spPr bwMode="auto">
          <a:xfrm>
            <a:off x="5663952" y="2564606"/>
            <a:ext cx="5328592" cy="309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zh-CN" altLang="en-US" dirty="0">
                <a:latin typeface="Times New Roman" panose="02020603050405020304" pitchFamily="18" charset="0"/>
                <a:ea typeface="楷体" panose="02010609060101010101" pitchFamily="49" charset="-122"/>
              </a:rPr>
              <a:t>解  </a:t>
            </a:r>
            <a:r>
              <a:rPr lang="en-US" altLang="zh-CN" dirty="0">
                <a:latin typeface="Times New Roman" panose="02020603050405020304" pitchFamily="18" charset="0"/>
                <a:ea typeface="楷体" panose="02010609060101010101" pitchFamily="49" charset="-122"/>
              </a:rPr>
              <a:t>(1)  </a:t>
            </a:r>
            <a:r>
              <a:rPr lang="en-US" altLang="zh-CN" i="1" dirty="0">
                <a:latin typeface="Times New Roman" panose="02020603050405020304" pitchFamily="18" charset="0"/>
                <a:ea typeface="楷体" panose="02010609060101010101" pitchFamily="49" charset="-122"/>
              </a:rPr>
              <a:t>q</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i="1" dirty="0" err="1">
                <a:latin typeface="Times New Roman" panose="02020603050405020304" pitchFamily="18" charset="0"/>
                <a:ea typeface="楷体" panose="02010609060101010101" pitchFamily="49" charset="-122"/>
              </a:rPr>
              <a:t>p</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q</a:t>
            </a:r>
            <a:r>
              <a:rPr lang="en-US" altLang="zh-CN" dirty="0">
                <a:latin typeface="Times New Roman" panose="02020603050405020304" pitchFamily="18" charset="0"/>
                <a:ea typeface="楷体" panose="02010609060101010101" pitchFamily="49" charset="-122"/>
              </a:rPr>
              <a:t>) </a:t>
            </a:r>
          </a:p>
          <a:p>
            <a:pPr eaLnBrk="1" hangingPunct="1"/>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 </a:t>
            </a:r>
            <a:r>
              <a:rPr lang="en-US" altLang="zh-CN" i="1" dirty="0">
                <a:latin typeface="Times New Roman" panose="02020603050405020304" pitchFamily="18" charset="0"/>
                <a:ea typeface="楷体" panose="02010609060101010101" pitchFamily="49" charset="-122"/>
              </a:rPr>
              <a:t>q</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p</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q</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（蕴涵等值式）</a:t>
            </a:r>
          </a:p>
          <a:p>
            <a:pPr eaLnBrk="1" hangingPunct="1"/>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rPr>
              <a:t> </a:t>
            </a:r>
            <a:r>
              <a:rPr lang="en-US" altLang="zh-CN" i="1" dirty="0">
                <a:latin typeface="Times New Roman" panose="02020603050405020304" pitchFamily="18" charset="0"/>
                <a:ea typeface="楷体" panose="02010609060101010101" pitchFamily="49" charset="-122"/>
              </a:rPr>
              <a:t>q</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p</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q</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（德摩根律）</a:t>
            </a:r>
          </a:p>
          <a:p>
            <a:pPr eaLnBrk="1" hangingPunct="1"/>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rPr>
              <a:t> </a:t>
            </a:r>
            <a:r>
              <a:rPr lang="en-US" altLang="zh-CN" i="1" dirty="0">
                <a:latin typeface="Times New Roman" panose="02020603050405020304" pitchFamily="18" charset="0"/>
                <a:ea typeface="楷体" panose="02010609060101010101" pitchFamily="49" charset="-122"/>
              </a:rPr>
              <a:t>p</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q</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q</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（交换律，结合律）</a:t>
            </a:r>
          </a:p>
          <a:p>
            <a:pPr eaLnBrk="1" hangingPunct="1"/>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rPr>
              <a:t> </a:t>
            </a:r>
            <a:r>
              <a:rPr lang="en-US" altLang="zh-CN" i="1" dirty="0">
                <a:latin typeface="Times New Roman" panose="02020603050405020304" pitchFamily="18" charset="0"/>
                <a:ea typeface="楷体" panose="02010609060101010101" pitchFamily="49" charset="-122"/>
              </a:rPr>
              <a:t>p</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0               </a:t>
            </a:r>
            <a:r>
              <a:rPr lang="zh-CN" altLang="en-US" dirty="0">
                <a:latin typeface="Times New Roman" panose="02020603050405020304" pitchFamily="18" charset="0"/>
                <a:ea typeface="楷体" panose="02010609060101010101" pitchFamily="49" charset="-122"/>
              </a:rPr>
              <a:t>（矛盾律）</a:t>
            </a:r>
          </a:p>
          <a:p>
            <a:pPr eaLnBrk="1" hangingPunct="1"/>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rPr>
              <a:t>0                   </a:t>
            </a:r>
            <a:r>
              <a:rPr lang="zh-CN" altLang="en-US" dirty="0">
                <a:latin typeface="Times New Roman" panose="02020603050405020304" pitchFamily="18" charset="0"/>
                <a:ea typeface="楷体" panose="02010609060101010101" pitchFamily="49" charset="-122"/>
              </a:rPr>
              <a:t>（零律）</a:t>
            </a:r>
          </a:p>
          <a:p>
            <a:pPr eaLnBrk="1" hangingPunct="1"/>
            <a:r>
              <a:rPr lang="zh-CN" altLang="en-US" dirty="0">
                <a:latin typeface="Times New Roman" panose="02020603050405020304" pitchFamily="18" charset="0"/>
                <a:ea typeface="楷体" panose="02010609060101010101" pitchFamily="49" charset="-122"/>
              </a:rPr>
              <a:t>  矛盾式</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9333"/>
                                        </p:tgtEl>
                                        <p:attrNameLst>
                                          <p:attrName>style.visibility</p:attrName>
                                        </p:attrNameLst>
                                      </p:cBhvr>
                                      <p:to>
                                        <p:strVal val="visible"/>
                                      </p:to>
                                    </p:set>
                                    <p:animEffect transition="in" filter="blinds(horizontal)">
                                      <p:cBhvr>
                                        <p:cTn id="7" dur="500"/>
                                        <p:tgtEl>
                                          <p:spTgt spid="99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35E6C7C3-A937-4D8C-90E9-8FAF7BD6ED28}"/>
              </a:ext>
            </a:extLst>
          </p:cNvPr>
          <p:cNvSpPr>
            <a:spLocks noGrp="1" noChangeArrowheads="1"/>
          </p:cNvSpPr>
          <p:nvPr>
            <p:ph type="title"/>
          </p:nvPr>
        </p:nvSpPr>
        <p:spPr/>
        <p:txBody>
          <a:bodyPr/>
          <a:lstStyle/>
          <a:p>
            <a:r>
              <a:rPr lang="zh-CN" altLang="en-US" dirty="0"/>
              <a:t>等值演算的应用举例：判断公式类型</a:t>
            </a:r>
          </a:p>
        </p:txBody>
      </p:sp>
      <p:sp>
        <p:nvSpPr>
          <p:cNvPr id="29699" name="Rectangle 3">
            <a:extLst>
              <a:ext uri="{FF2B5EF4-FFF2-40B4-BE49-F238E27FC236}">
                <a16:creationId xmlns:a16="http://schemas.microsoft.com/office/drawing/2014/main" id="{40590BB4-4D97-4011-AC29-92D5FA8F49B5}"/>
              </a:ext>
            </a:extLst>
          </p:cNvPr>
          <p:cNvSpPr>
            <a:spLocks noGrp="1" noChangeArrowheads="1"/>
          </p:cNvSpPr>
          <p:nvPr>
            <p:ph idx="1"/>
          </p:nvPr>
        </p:nvSpPr>
        <p:spPr>
          <a:xfrm>
            <a:off x="407368" y="1196752"/>
            <a:ext cx="5905500" cy="4606925"/>
          </a:xfrm>
        </p:spPr>
        <p:txBody>
          <a:bodyPr/>
          <a:lstStyle/>
          <a:p>
            <a:pPr>
              <a:lnSpc>
                <a:spcPct val="200000"/>
              </a:lnSpc>
            </a:pPr>
            <a:r>
              <a:rPr lang="en-US" altLang="zh-CN" dirty="0"/>
              <a:t>(2)  (</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a:t>q</a:t>
            </a:r>
            <a:r>
              <a:rPr lang="en-US" altLang="zh-CN" dirty="0">
                <a:sym typeface="Symbol" panose="05050102010706020507" pitchFamily="18" charset="2"/>
              </a:rPr>
              <a:t></a:t>
            </a:r>
            <a:r>
              <a:rPr lang="en-US" altLang="zh-CN" i="1" dirty="0"/>
              <a:t>p</a:t>
            </a:r>
            <a:r>
              <a:rPr lang="en-US" altLang="zh-CN" dirty="0"/>
              <a:t>)</a:t>
            </a:r>
          </a:p>
          <a:p>
            <a:pPr>
              <a:lnSpc>
                <a:spcPct val="200000"/>
              </a:lnSpc>
            </a:pPr>
            <a:r>
              <a:rPr lang="en-US" altLang="zh-CN" dirty="0"/>
              <a:t>  </a:t>
            </a:r>
            <a:r>
              <a:rPr lang="en-US" altLang="zh-CN" dirty="0">
                <a:sym typeface="Symbol" panose="05050102010706020507" pitchFamily="18" charset="2"/>
              </a:rPr>
              <a:t></a:t>
            </a:r>
            <a:r>
              <a:rPr lang="en-US" altLang="zh-CN" dirty="0"/>
              <a:t> (</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dirty="0"/>
              <a:t>(</a:t>
            </a:r>
            <a:r>
              <a:rPr lang="en-US" altLang="zh-CN" i="1" dirty="0"/>
              <a:t>q</a:t>
            </a:r>
            <a:r>
              <a:rPr lang="en-US" altLang="zh-CN" dirty="0">
                <a:sym typeface="Symbol" panose="05050102010706020507" pitchFamily="18" charset="2"/>
              </a:rPr>
              <a:t></a:t>
            </a:r>
            <a:r>
              <a:rPr lang="en-US" altLang="zh-CN" i="1" dirty="0"/>
              <a:t>p</a:t>
            </a:r>
            <a:r>
              <a:rPr lang="en-US" altLang="zh-CN" dirty="0"/>
              <a:t>)    </a:t>
            </a:r>
            <a:r>
              <a:rPr lang="zh-CN" altLang="en-US" dirty="0"/>
              <a:t>（蕴涵等值式）  </a:t>
            </a:r>
          </a:p>
          <a:p>
            <a:pPr>
              <a:lnSpc>
                <a:spcPct val="200000"/>
              </a:lnSpc>
            </a:pPr>
            <a:r>
              <a:rPr lang="zh-CN" altLang="en-US" dirty="0"/>
              <a:t>  </a:t>
            </a:r>
            <a:r>
              <a:rPr lang="zh-CN" altLang="en-US" dirty="0">
                <a:sym typeface="Symbol" panose="05050102010706020507" pitchFamily="18" charset="2"/>
              </a:rPr>
              <a:t></a:t>
            </a:r>
            <a:r>
              <a:rPr lang="zh-CN" altLang="en-US" dirty="0"/>
              <a:t> </a:t>
            </a:r>
            <a:r>
              <a:rPr lang="en-US" altLang="zh-CN" dirty="0"/>
              <a:t>(</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a:t>)    </a:t>
            </a:r>
            <a:r>
              <a:rPr lang="zh-CN" altLang="en-US" dirty="0"/>
              <a:t>（交换律）</a:t>
            </a:r>
          </a:p>
          <a:p>
            <a:pPr>
              <a:lnSpc>
                <a:spcPct val="200000"/>
              </a:lnSpc>
            </a:pPr>
            <a:r>
              <a:rPr lang="zh-CN" altLang="en-US" dirty="0"/>
              <a:t>  </a:t>
            </a:r>
            <a:r>
              <a:rPr lang="zh-CN" altLang="en-US" dirty="0">
                <a:sym typeface="Symbol" panose="05050102010706020507" pitchFamily="18" charset="2"/>
              </a:rPr>
              <a:t></a:t>
            </a:r>
            <a:r>
              <a:rPr lang="zh-CN" altLang="en-US" dirty="0"/>
              <a:t> </a:t>
            </a:r>
            <a:r>
              <a:rPr lang="en-US" altLang="zh-CN" dirty="0"/>
              <a:t>1</a:t>
            </a:r>
          </a:p>
          <a:p>
            <a:pPr>
              <a:lnSpc>
                <a:spcPct val="200000"/>
              </a:lnSpc>
            </a:pPr>
            <a:r>
              <a:rPr lang="zh-CN" altLang="en-US" dirty="0"/>
              <a:t>重言式</a:t>
            </a:r>
          </a:p>
        </p:txBody>
      </p:sp>
      <p:sp>
        <p:nvSpPr>
          <p:cNvPr id="29700" name="灯片编号占位符 5">
            <a:extLst>
              <a:ext uri="{FF2B5EF4-FFF2-40B4-BE49-F238E27FC236}">
                <a16:creationId xmlns:a16="http://schemas.microsoft.com/office/drawing/2014/main" id="{CCA80B88-46EE-4A5B-A199-251889205B88}"/>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ED6705B1-6984-4D9D-A4D0-F43818A71171}" type="slidenum">
              <a:rPr lang="en-US" altLang="zh-CN" sz="1400" b="0">
                <a:latin typeface="Times New Roman" panose="02020603050405020304" pitchFamily="18" charset="0"/>
                <a:ea typeface="楷体" panose="02010609060101010101" pitchFamily="49" charset="-122"/>
              </a:rPr>
              <a:pPr>
                <a:spcBef>
                  <a:spcPct val="0"/>
                </a:spcBef>
                <a:buClrTx/>
                <a:buFontTx/>
                <a:buNone/>
              </a:pPr>
              <a:t>13</a:t>
            </a:fld>
            <a:endParaRPr lang="en-US" altLang="zh-CN" sz="1400" b="0">
              <a:latin typeface="Times New Roman" panose="02020603050405020304" pitchFamily="18" charset="0"/>
              <a:ea typeface="楷体" panose="02010609060101010101" pitchFamily="49" charset="-122"/>
            </a:endParaRPr>
          </a:p>
        </p:txBody>
      </p:sp>
      <p:sp>
        <p:nvSpPr>
          <p:cNvPr id="103429" name="Rectangle 5">
            <a:extLst>
              <a:ext uri="{FF2B5EF4-FFF2-40B4-BE49-F238E27FC236}">
                <a16:creationId xmlns:a16="http://schemas.microsoft.com/office/drawing/2014/main" id="{A6F5A9F8-2AF2-40DE-82F9-8ED0A5E2E19A}"/>
              </a:ext>
            </a:extLst>
          </p:cNvPr>
          <p:cNvSpPr>
            <a:spLocks noChangeArrowheads="1"/>
          </p:cNvSpPr>
          <p:nvPr/>
        </p:nvSpPr>
        <p:spPr bwMode="auto">
          <a:xfrm>
            <a:off x="6384032" y="1052736"/>
            <a:ext cx="5314950" cy="4408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200000"/>
              </a:lnSpc>
              <a:spcBef>
                <a:spcPct val="0"/>
              </a:spcBef>
              <a:buClrTx/>
              <a:buFontTx/>
              <a:buNone/>
            </a:pPr>
            <a:r>
              <a:rPr lang="en-US" altLang="zh-CN" dirty="0">
                <a:latin typeface="Times New Roman" panose="02020603050405020304" pitchFamily="18" charset="0"/>
                <a:ea typeface="楷体" panose="02010609060101010101" pitchFamily="49" charset="-122"/>
              </a:rPr>
              <a:t>(3) ((</a:t>
            </a:r>
            <a:r>
              <a:rPr lang="en-US" altLang="zh-CN" i="1" dirty="0" err="1">
                <a:latin typeface="Times New Roman" panose="02020603050405020304" pitchFamily="18" charset="0"/>
                <a:ea typeface="楷体" panose="02010609060101010101" pitchFamily="49" charset="-122"/>
              </a:rPr>
              <a:t>p</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q</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p</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q</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r</a:t>
            </a:r>
            <a:r>
              <a:rPr lang="en-US" altLang="zh-CN" dirty="0">
                <a:latin typeface="Times New Roman" panose="02020603050405020304" pitchFamily="18" charset="0"/>
                <a:ea typeface="楷体" panose="02010609060101010101" pitchFamily="49" charset="-122"/>
              </a:rPr>
              <a:t>) </a:t>
            </a:r>
          </a:p>
          <a:p>
            <a:pPr eaLnBrk="1" hangingPunct="1">
              <a:lnSpc>
                <a:spcPct val="200000"/>
              </a:lnSpc>
              <a:spcBef>
                <a:spcPct val="0"/>
              </a:spcBef>
              <a:buClrTx/>
              <a:buFontTx/>
              <a:buNone/>
            </a:pPr>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 (</a:t>
            </a:r>
            <a:r>
              <a:rPr lang="en-US" altLang="zh-CN" i="1" dirty="0">
                <a:latin typeface="Times New Roman" panose="02020603050405020304" pitchFamily="18" charset="0"/>
                <a:ea typeface="楷体" panose="02010609060101010101" pitchFamily="49" charset="-122"/>
              </a:rPr>
              <a:t>p</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q</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q</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r</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（分配律）</a:t>
            </a:r>
          </a:p>
          <a:p>
            <a:pPr eaLnBrk="1" hangingPunct="1">
              <a:lnSpc>
                <a:spcPct val="200000"/>
              </a:lnSpc>
              <a:spcBef>
                <a:spcPct val="0"/>
              </a:spcBef>
              <a:buClrTx/>
              <a:buFontTx/>
              <a:buNone/>
            </a:pP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rPr>
              <a:t> </a:t>
            </a:r>
            <a:r>
              <a:rPr lang="en-US" altLang="zh-CN" i="1" dirty="0">
                <a:latin typeface="Times New Roman" panose="02020603050405020304" pitchFamily="18" charset="0"/>
                <a:ea typeface="楷体" panose="02010609060101010101" pitchFamily="49" charset="-122"/>
              </a:rPr>
              <a:t>p</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rPr>
              <a:t>1</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r</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（排中律）</a:t>
            </a:r>
          </a:p>
          <a:p>
            <a:pPr eaLnBrk="1" hangingPunct="1">
              <a:lnSpc>
                <a:spcPct val="200000"/>
              </a:lnSpc>
              <a:spcBef>
                <a:spcPct val="0"/>
              </a:spcBef>
              <a:buClrTx/>
              <a:buFontTx/>
              <a:buNone/>
            </a:pPr>
            <a:r>
              <a:rPr lang="zh-CN" altLang="en-US"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latin typeface="Times New Roman" panose="02020603050405020304" pitchFamily="18" charset="0"/>
                <a:ea typeface="楷体" panose="02010609060101010101" pitchFamily="49" charset="-122"/>
              </a:rPr>
              <a:t> </a:t>
            </a:r>
            <a:r>
              <a:rPr lang="en-US" altLang="zh-CN" i="1" dirty="0" err="1">
                <a:latin typeface="Times New Roman" panose="02020603050405020304" pitchFamily="18" charset="0"/>
                <a:ea typeface="楷体" panose="02010609060101010101" pitchFamily="49" charset="-122"/>
              </a:rPr>
              <a:t>p</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r</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（同一律）</a:t>
            </a:r>
          </a:p>
          <a:p>
            <a:pPr eaLnBrk="1" hangingPunct="1">
              <a:lnSpc>
                <a:spcPct val="200000"/>
              </a:lnSpc>
              <a:spcBef>
                <a:spcPct val="0"/>
              </a:spcBef>
              <a:buClrTx/>
              <a:buFontTx/>
              <a:buNone/>
            </a:pPr>
            <a:r>
              <a:rPr lang="zh-CN" altLang="en-US" dirty="0">
                <a:latin typeface="Times New Roman" panose="02020603050405020304" pitchFamily="18" charset="0"/>
                <a:ea typeface="楷体" panose="02010609060101010101" pitchFamily="49" charset="-122"/>
              </a:rPr>
              <a:t>可满足式，</a:t>
            </a:r>
            <a:r>
              <a:rPr lang="en-US" altLang="zh-CN" dirty="0">
                <a:latin typeface="Times New Roman" panose="02020603050405020304" pitchFamily="18" charset="0"/>
                <a:ea typeface="楷体" panose="02010609060101010101" pitchFamily="49" charset="-122"/>
              </a:rPr>
              <a:t>101</a:t>
            </a:r>
            <a:r>
              <a:rPr lang="zh-CN" altLang="en-US" dirty="0">
                <a:latin typeface="Times New Roman" panose="02020603050405020304" pitchFamily="18" charset="0"/>
                <a:ea typeface="楷体" panose="02010609060101010101" pitchFamily="49" charset="-122"/>
              </a:rPr>
              <a:t>和</a:t>
            </a:r>
            <a:r>
              <a:rPr lang="en-US" altLang="zh-CN" dirty="0">
                <a:latin typeface="Times New Roman" panose="02020603050405020304" pitchFamily="18" charset="0"/>
                <a:ea typeface="楷体" panose="02010609060101010101" pitchFamily="49" charset="-122"/>
              </a:rPr>
              <a:t>111</a:t>
            </a:r>
            <a:r>
              <a:rPr lang="zh-CN" altLang="en-US" dirty="0">
                <a:latin typeface="Times New Roman" panose="02020603050405020304" pitchFamily="18" charset="0"/>
                <a:ea typeface="楷体" panose="02010609060101010101" pitchFamily="49" charset="-122"/>
              </a:rPr>
              <a:t>是成真赋值，</a:t>
            </a:r>
            <a:r>
              <a:rPr lang="en-US" altLang="zh-CN" dirty="0">
                <a:latin typeface="Times New Roman" panose="02020603050405020304" pitchFamily="18" charset="0"/>
                <a:ea typeface="楷体" panose="02010609060101010101" pitchFamily="49" charset="-122"/>
              </a:rPr>
              <a:t>000</a:t>
            </a:r>
            <a:r>
              <a:rPr lang="zh-CN" altLang="en-US" dirty="0">
                <a:latin typeface="Times New Roman" panose="02020603050405020304" pitchFamily="18" charset="0"/>
                <a:ea typeface="楷体" panose="02010609060101010101" pitchFamily="49" charset="-122"/>
              </a:rPr>
              <a:t>和</a:t>
            </a:r>
            <a:r>
              <a:rPr lang="en-US" altLang="zh-CN" dirty="0">
                <a:latin typeface="Times New Roman" panose="02020603050405020304" pitchFamily="18" charset="0"/>
                <a:ea typeface="楷体" panose="02010609060101010101" pitchFamily="49" charset="-122"/>
              </a:rPr>
              <a:t>010</a:t>
            </a:r>
            <a:r>
              <a:rPr lang="zh-CN" altLang="en-US" dirty="0">
                <a:latin typeface="Times New Roman" panose="02020603050405020304" pitchFamily="18" charset="0"/>
                <a:ea typeface="楷体" panose="02010609060101010101" pitchFamily="49" charset="-122"/>
              </a:rPr>
              <a:t>等是成假赋值</a:t>
            </a:r>
            <a:r>
              <a:rPr lang="en-US" altLang="zh-CN" dirty="0">
                <a:latin typeface="Times New Roman" panose="02020603050405020304" pitchFamily="18" charset="0"/>
                <a:ea typeface="楷体" panose="02010609060101010101" pitchFamily="49" charset="-122"/>
              </a:rPr>
              <a:t>.</a:t>
            </a:r>
            <a:r>
              <a:rPr lang="en-US" altLang="zh-CN" b="0" dirty="0">
                <a:latin typeface="Times New Roman" panose="02020603050405020304" pitchFamily="18" charset="0"/>
                <a:ea typeface="楷体" panose="02010609060101010101" pitchFamily="49" charset="-122"/>
              </a:rPr>
              <a:t>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3429"/>
                                        </p:tgtEl>
                                        <p:attrNameLst>
                                          <p:attrName>style.visibility</p:attrName>
                                        </p:attrNameLst>
                                      </p:cBhvr>
                                      <p:to>
                                        <p:strVal val="visible"/>
                                      </p:to>
                                    </p:set>
                                    <p:animEffect transition="in" filter="blinds(horizontal)">
                                      <p:cBhvr>
                                        <p:cTn id="7" dur="500"/>
                                        <p:tgtEl>
                                          <p:spTgt spid="103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p:txBody>
          <a:bodyPr/>
          <a:lstStyle/>
          <a:p>
            <a:pPr eaLnBrk="1" hangingPunct="1"/>
            <a:r>
              <a:rPr lang="zh-CN" altLang="en-US" dirty="0"/>
              <a:t>等值演算的应用举例：优化代码</a:t>
            </a:r>
          </a:p>
        </p:txBody>
      </p:sp>
      <p:sp>
        <p:nvSpPr>
          <p:cNvPr id="70659" name="Rectangle 4"/>
          <p:cNvSpPr txBox="1">
            <a:spLocks noChangeArrowheads="1"/>
          </p:cNvSpPr>
          <p:nvPr/>
        </p:nvSpPr>
        <p:spPr bwMode="auto">
          <a:xfrm>
            <a:off x="154273" y="1052736"/>
            <a:ext cx="4114800" cy="565315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3175">
            <a:solidFill>
              <a:schemeClr val="tx2"/>
            </a:solidFill>
            <a:miter lim="800000"/>
          </a:ln>
        </p:spPr>
        <p:txBody>
          <a:bodyPr/>
          <a:lstStyle>
            <a:lvl1pPr marL="342900" indent="-342900">
              <a:defRPr b="1">
                <a:solidFill>
                  <a:srgbClr val="FFFFFF"/>
                </a:solidFill>
                <a:latin typeface="Consolas" panose="020B0609020204030204" pitchFamily="49" charset="0"/>
                <a:ea typeface="楷体_GB2312" pitchFamily="49" charset="-122"/>
              </a:defRPr>
            </a:lvl1pPr>
            <a:lvl2pPr>
              <a:defRPr b="1">
                <a:solidFill>
                  <a:srgbClr val="FFFFFF"/>
                </a:solidFill>
                <a:latin typeface="Consolas" panose="020B0609020204030204" pitchFamily="49" charset="0"/>
                <a:ea typeface="楷体_GB2312" pitchFamily="49" charset="-122"/>
              </a:defRPr>
            </a:lvl2pPr>
            <a:lvl3pPr>
              <a:defRPr b="1">
                <a:solidFill>
                  <a:srgbClr val="FFFFFF"/>
                </a:solidFill>
                <a:latin typeface="Consolas" panose="020B0609020204030204" pitchFamily="49" charset="0"/>
                <a:ea typeface="楷体_GB2312" pitchFamily="49" charset="-122"/>
              </a:defRPr>
            </a:lvl3pPr>
            <a:lvl4pPr>
              <a:defRPr b="1">
                <a:solidFill>
                  <a:srgbClr val="FFFFFF"/>
                </a:solidFill>
                <a:latin typeface="Consolas" panose="020B0609020204030204" pitchFamily="49" charset="0"/>
                <a:ea typeface="楷体_GB2312" pitchFamily="49" charset="-122"/>
              </a:defRPr>
            </a:lvl4pPr>
            <a:lvl5pPr>
              <a:defRPr b="1">
                <a:solidFill>
                  <a:srgbClr val="FFFFFF"/>
                </a:solidFill>
                <a:latin typeface="Consolas" panose="020B0609020204030204" pitchFamily="49" charset="0"/>
                <a:ea typeface="楷体_GB2312" pitchFamily="49" charset="-122"/>
              </a:defRPr>
            </a:lvl5pPr>
            <a:lvl6pPr fontAlgn="base">
              <a:spcBef>
                <a:spcPct val="0"/>
              </a:spcBef>
              <a:spcAft>
                <a:spcPct val="0"/>
              </a:spcAft>
              <a:defRPr b="1">
                <a:solidFill>
                  <a:srgbClr val="FFFFFF"/>
                </a:solidFill>
                <a:latin typeface="Consolas" panose="020B0609020204030204" pitchFamily="49" charset="0"/>
                <a:ea typeface="楷体_GB2312" pitchFamily="49" charset="-122"/>
              </a:defRPr>
            </a:lvl6pPr>
            <a:lvl7pPr fontAlgn="base">
              <a:spcBef>
                <a:spcPct val="0"/>
              </a:spcBef>
              <a:spcAft>
                <a:spcPct val="0"/>
              </a:spcAft>
              <a:defRPr b="1">
                <a:solidFill>
                  <a:srgbClr val="FFFFFF"/>
                </a:solidFill>
                <a:latin typeface="Consolas" panose="020B0609020204030204" pitchFamily="49" charset="0"/>
                <a:ea typeface="楷体_GB2312" pitchFamily="49" charset="-122"/>
              </a:defRPr>
            </a:lvl7pPr>
            <a:lvl8pPr fontAlgn="base">
              <a:spcBef>
                <a:spcPct val="0"/>
              </a:spcBef>
              <a:spcAft>
                <a:spcPct val="0"/>
              </a:spcAft>
              <a:defRPr b="1">
                <a:solidFill>
                  <a:srgbClr val="FFFFFF"/>
                </a:solidFill>
                <a:latin typeface="Consolas" panose="020B0609020204030204" pitchFamily="49" charset="0"/>
                <a:ea typeface="楷体_GB2312" pitchFamily="49" charset="-122"/>
              </a:defRPr>
            </a:lvl8pPr>
            <a:lvl9pPr fontAlgn="base">
              <a:spcBef>
                <a:spcPct val="0"/>
              </a:spcBef>
              <a:spcAft>
                <a:spcPct val="0"/>
              </a:spcAft>
              <a:defRPr b="1">
                <a:solidFill>
                  <a:srgbClr val="FFFFFF"/>
                </a:solidFill>
                <a:latin typeface="Consolas" panose="020B0609020204030204" pitchFamily="49" charset="0"/>
                <a:ea typeface="楷体_GB2312" pitchFamily="49" charset="-122"/>
              </a:defRPr>
            </a:lvl9pPr>
          </a:lstStyle>
          <a:p>
            <a:pPr algn="just">
              <a:spcBef>
                <a:spcPct val="20000"/>
              </a:spcBef>
            </a:pPr>
            <a:r>
              <a:rPr lang="zh-CN" altLang="en-US" sz="2000" b="0" dirty="0">
                <a:solidFill>
                  <a:schemeClr val="tx1"/>
                </a:solidFill>
                <a:latin typeface="Times New Roman" panose="02020603050405020304" pitchFamily="18" charset="0"/>
                <a:ea typeface="楷体" panose="02010609060101010101" pitchFamily="49" charset="-122"/>
              </a:rPr>
              <a:t>练习：将下列的程序简化</a:t>
            </a:r>
            <a:endParaRPr lang="en-US"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r>
              <a:rPr lang="zh-CN" altLang="zh-CN" sz="2000" b="0" dirty="0">
                <a:solidFill>
                  <a:srgbClr val="FF0000"/>
                </a:solidFill>
                <a:latin typeface="Times New Roman" panose="02020603050405020304" pitchFamily="18" charset="0"/>
                <a:ea typeface="楷体" panose="02010609060101010101" pitchFamily="49" charset="-122"/>
              </a:rPr>
              <a:t>If</a:t>
            </a: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A</a:t>
            </a:r>
            <a:r>
              <a:rPr lang="en-US" altLang="zh-CN" sz="2000" dirty="0">
                <a:latin typeface="Times New Roman" panose="02020603050405020304" pitchFamily="18" charset="0"/>
                <a:ea typeface="楷体" panose="02010609060101010101" pitchFamily="49" charset="-122"/>
                <a:sym typeface="Symbol" panose="05050102010706020507" pitchFamily="18" charset="2"/>
              </a:rPr>
              <a:t> </a:t>
            </a:r>
            <a:r>
              <a:rPr lang="en-US" altLang="zh-CN" sz="2000" dirty="0">
                <a:solidFill>
                  <a:schemeClr val="tx1"/>
                </a:solidFill>
                <a:latin typeface="Times New Roman" panose="02020603050405020304" pitchFamily="18" charset="0"/>
                <a:ea typeface="楷体" panose="02010609060101010101" pitchFamily="49" charset="-122"/>
                <a:sym typeface="Symbol" panose="05050102010706020507" pitchFamily="18" charset="2"/>
              </a:rPr>
              <a:t></a:t>
            </a:r>
            <a:r>
              <a:rPr lang="en-US" altLang="zh-CN" sz="2000" dirty="0">
                <a:latin typeface="Times New Roman" panose="02020603050405020304" pitchFamily="18" charset="0"/>
                <a:ea typeface="楷体" panose="02010609060101010101" pitchFamily="49" charset="-122"/>
                <a:sym typeface="Symbol" panose="05050102010706020507" pitchFamily="18" charset="2"/>
              </a:rPr>
              <a:t> </a:t>
            </a:r>
            <a:r>
              <a:rPr lang="zh-CN" altLang="zh-CN" sz="2000" b="0" dirty="0">
                <a:solidFill>
                  <a:schemeClr val="tx1"/>
                </a:solidFill>
                <a:latin typeface="Times New Roman" panose="02020603050405020304" pitchFamily="18" charset="0"/>
                <a:ea typeface="楷体" panose="02010609060101010101" pitchFamily="49" charset="-122"/>
              </a:rPr>
              <a:t>B </a:t>
            </a: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then</a:t>
            </a:r>
            <a:endParaRPr lang="zh-CN" altLang="zh-CN" sz="2000" b="0" dirty="0">
              <a:solidFill>
                <a:srgbClr val="00B0F0"/>
              </a:solidFill>
              <a:latin typeface="Times New Roman" panose="02020603050405020304" pitchFamily="18" charset="0"/>
              <a:ea typeface="楷体" panose="02010609060101010101" pitchFamily="49" charset="-122"/>
            </a:endParaRPr>
          </a:p>
          <a:p>
            <a:pPr algn="just">
              <a:spcBef>
                <a:spcPct val="20000"/>
              </a:spcBef>
            </a:pP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rgbClr val="00B0F0"/>
                </a:solidFill>
                <a:latin typeface="Times New Roman" panose="02020603050405020304" pitchFamily="18" charset="0"/>
                <a:ea typeface="楷体" panose="02010609060101010101" pitchFamily="49" charset="-122"/>
              </a:rPr>
              <a:t>If</a:t>
            </a:r>
            <a:r>
              <a:rPr lang="zh-CN" altLang="zh-CN" sz="2000" b="0" dirty="0">
                <a:solidFill>
                  <a:schemeClr val="tx1"/>
                </a:solidFill>
                <a:latin typeface="Times New Roman" panose="02020603050405020304" pitchFamily="18" charset="0"/>
                <a:ea typeface="楷体" panose="02010609060101010101" pitchFamily="49" charset="-122"/>
              </a:rPr>
              <a:t> </a:t>
            </a: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B </a:t>
            </a:r>
            <a:r>
              <a:rPr lang="en-US" altLang="zh-CN" sz="2000" dirty="0">
                <a:solidFill>
                  <a:schemeClr val="tx1"/>
                </a:solidFill>
                <a:latin typeface="Times New Roman" panose="02020603050405020304" pitchFamily="18" charset="0"/>
                <a:ea typeface="楷体" panose="02010609060101010101" pitchFamily="49" charset="-122"/>
                <a:sym typeface="Symbol" panose="05050102010706020507" pitchFamily="18" charset="2"/>
              </a:rPr>
              <a:t></a:t>
            </a:r>
            <a:r>
              <a:rPr lang="zh-CN" altLang="zh-CN" sz="2000" b="0" dirty="0">
                <a:solidFill>
                  <a:schemeClr val="tx1"/>
                </a:solidFill>
                <a:latin typeface="Times New Roman" panose="02020603050405020304" pitchFamily="18" charset="0"/>
                <a:ea typeface="楷体" panose="02010609060101010101" pitchFamily="49" charset="-122"/>
              </a:rPr>
              <a:t> C</a:t>
            </a: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rgbClr val="00B0F0"/>
                </a:solidFill>
                <a:latin typeface="Times New Roman" panose="02020603050405020304" pitchFamily="18" charset="0"/>
                <a:ea typeface="楷体" panose="02010609060101010101" pitchFamily="49" charset="-122"/>
              </a:rPr>
              <a:t>then</a:t>
            </a:r>
          </a:p>
          <a:p>
            <a:pPr algn="just">
              <a:spcBef>
                <a:spcPct val="20000"/>
              </a:spcBef>
            </a:pP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X</a:t>
            </a:r>
          </a:p>
          <a:p>
            <a:pPr algn="just">
              <a:spcBef>
                <a:spcPct val="20000"/>
              </a:spcBef>
            </a:pP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rgbClr val="00B0F0"/>
                </a:solidFill>
                <a:latin typeface="Times New Roman" panose="02020603050405020304" pitchFamily="18" charset="0"/>
                <a:ea typeface="楷体" panose="02010609060101010101" pitchFamily="49" charset="-122"/>
              </a:rPr>
              <a:t>Else</a:t>
            </a:r>
            <a:endParaRPr lang="zh-CN" altLang="zh-CN" sz="2000" b="0" dirty="0">
              <a:solidFill>
                <a:srgbClr val="FF0000"/>
              </a:solidFill>
              <a:latin typeface="Times New Roman" panose="02020603050405020304" pitchFamily="18" charset="0"/>
              <a:ea typeface="楷体" panose="02010609060101010101" pitchFamily="49" charset="-122"/>
            </a:endParaRPr>
          </a:p>
          <a:p>
            <a:pPr algn="just">
              <a:spcBef>
                <a:spcPct val="20000"/>
              </a:spcBef>
            </a:pP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Y</a:t>
            </a:r>
          </a:p>
          <a:p>
            <a:pPr algn="just">
              <a:spcBef>
                <a:spcPct val="20000"/>
              </a:spcBef>
            </a:pP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rgbClr val="00B0F0"/>
                </a:solidFill>
                <a:latin typeface="Times New Roman" panose="02020603050405020304" pitchFamily="18" charset="0"/>
                <a:ea typeface="楷体" panose="02010609060101010101" pitchFamily="49" charset="-122"/>
              </a:rPr>
              <a:t>End</a:t>
            </a:r>
          </a:p>
          <a:p>
            <a:pPr algn="just">
              <a:spcBef>
                <a:spcPct val="20000"/>
              </a:spcBef>
            </a:pPr>
            <a:r>
              <a:rPr lang="zh-CN" altLang="zh-CN" sz="2000" b="0" dirty="0">
                <a:solidFill>
                  <a:srgbClr val="FF0000"/>
                </a:solidFill>
                <a:latin typeface="Times New Roman" panose="02020603050405020304" pitchFamily="18" charset="0"/>
                <a:ea typeface="楷体" panose="02010609060101010101" pitchFamily="49" charset="-122"/>
              </a:rPr>
              <a:t>Else</a:t>
            </a:r>
          </a:p>
          <a:p>
            <a:pPr algn="just">
              <a:spcBef>
                <a:spcPct val="20000"/>
              </a:spcBef>
            </a:pPr>
            <a:r>
              <a:rPr lang="zh-CN" altLang="en-US" sz="2000" b="0" dirty="0">
                <a:solidFill>
                  <a:srgbClr val="A50021"/>
                </a:solidFill>
                <a:latin typeface="Times New Roman" panose="02020603050405020304" pitchFamily="18" charset="0"/>
                <a:ea typeface="楷体" panose="02010609060101010101" pitchFamily="49" charset="-122"/>
              </a:rPr>
              <a:t>    </a:t>
            </a:r>
            <a:r>
              <a:rPr lang="zh-CN" altLang="zh-CN" sz="2000" b="0" dirty="0">
                <a:solidFill>
                  <a:srgbClr val="A50021"/>
                </a:solidFill>
                <a:latin typeface="Times New Roman" panose="02020603050405020304" pitchFamily="18" charset="0"/>
                <a:ea typeface="楷体" panose="02010609060101010101" pitchFamily="49" charset="-122"/>
              </a:rPr>
              <a:t>If </a:t>
            </a:r>
            <a:r>
              <a:rPr lang="zh-CN" altLang="en-US" sz="2000" b="0" dirty="0">
                <a:solidFill>
                  <a:srgbClr val="A5002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A </a:t>
            </a:r>
            <a:r>
              <a:rPr lang="en-US" altLang="zh-CN" sz="2000" dirty="0">
                <a:solidFill>
                  <a:schemeClr val="tx1"/>
                </a:solidFill>
                <a:latin typeface="Times New Roman" panose="02020603050405020304" pitchFamily="18" charset="0"/>
                <a:ea typeface="楷体" panose="02010609060101010101" pitchFamily="49" charset="-122"/>
                <a:sym typeface="Symbol" panose="05050102010706020507" pitchFamily="18" charset="2"/>
              </a:rPr>
              <a:t></a:t>
            </a:r>
            <a:r>
              <a:rPr lang="zh-CN" altLang="zh-CN" sz="2000" b="0" dirty="0">
                <a:solidFill>
                  <a:schemeClr val="tx1"/>
                </a:solidFill>
                <a:latin typeface="Times New Roman" panose="02020603050405020304" pitchFamily="18" charset="0"/>
                <a:ea typeface="楷体" panose="02010609060101010101" pitchFamily="49" charset="-122"/>
              </a:rPr>
              <a:t> C</a:t>
            </a: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rgbClr val="A50021"/>
                </a:solidFill>
                <a:latin typeface="Times New Roman" panose="02020603050405020304" pitchFamily="18" charset="0"/>
                <a:ea typeface="楷体" panose="02010609060101010101" pitchFamily="49" charset="-122"/>
              </a:rPr>
              <a:t>then</a:t>
            </a:r>
          </a:p>
          <a:p>
            <a:pPr algn="just">
              <a:spcBef>
                <a:spcPct val="20000"/>
              </a:spcBef>
            </a:pPr>
            <a:r>
              <a:rPr lang="zh-CN" altLang="zh-CN" sz="2000" b="0" dirty="0">
                <a:solidFill>
                  <a:schemeClr val="tx1"/>
                </a:solidFill>
                <a:latin typeface="Times New Roman" panose="02020603050405020304" pitchFamily="18" charset="0"/>
                <a:ea typeface="楷体" panose="02010609060101010101" pitchFamily="49" charset="-122"/>
              </a:rPr>
              <a:t> </a:t>
            </a: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Y</a:t>
            </a:r>
          </a:p>
          <a:p>
            <a:pPr algn="just">
              <a:spcBef>
                <a:spcPct val="20000"/>
              </a:spcBef>
            </a:pPr>
            <a:r>
              <a:rPr lang="en-US" altLang="zh-CN" sz="2000" b="0" dirty="0">
                <a:solidFill>
                  <a:srgbClr val="00B0F0"/>
                </a:solidFill>
                <a:latin typeface="Times New Roman" panose="02020603050405020304" pitchFamily="18" charset="0"/>
                <a:ea typeface="楷体" panose="02010609060101010101" pitchFamily="49" charset="-122"/>
              </a:rPr>
              <a:t>    </a:t>
            </a:r>
            <a:r>
              <a:rPr lang="zh-CN" altLang="zh-CN" sz="2000" b="0" dirty="0">
                <a:solidFill>
                  <a:srgbClr val="A50021"/>
                </a:solidFill>
                <a:latin typeface="Times New Roman" panose="02020603050405020304" pitchFamily="18" charset="0"/>
                <a:ea typeface="楷体" panose="02010609060101010101" pitchFamily="49" charset="-122"/>
              </a:rPr>
              <a:t>Else</a:t>
            </a:r>
            <a:endParaRPr lang="en-US" altLang="zh-CN" sz="2000" b="0" dirty="0">
              <a:solidFill>
                <a:srgbClr val="A50021"/>
              </a:solidFill>
              <a:latin typeface="Times New Roman" panose="02020603050405020304" pitchFamily="18" charset="0"/>
              <a:ea typeface="楷体" panose="02010609060101010101" pitchFamily="49" charset="-122"/>
            </a:endParaRP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X</a:t>
            </a:r>
            <a:endParaRPr lang="en-US"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rgbClr val="A50021"/>
                </a:solidFill>
                <a:latin typeface="Times New Roman" panose="02020603050405020304" pitchFamily="18" charset="0"/>
                <a:ea typeface="楷体" panose="02010609060101010101" pitchFamily="49" charset="-122"/>
              </a:rPr>
              <a:t>End</a:t>
            </a:r>
            <a:endParaRPr lang="en-US" altLang="zh-CN" sz="2000" b="0" dirty="0">
              <a:solidFill>
                <a:srgbClr val="A50021"/>
              </a:solidFill>
              <a:latin typeface="Times New Roman" panose="02020603050405020304" pitchFamily="18" charset="0"/>
              <a:ea typeface="楷体" panose="02010609060101010101" pitchFamily="49" charset="-122"/>
            </a:endParaRPr>
          </a:p>
          <a:p>
            <a:pPr algn="just">
              <a:spcBef>
                <a:spcPct val="20000"/>
              </a:spcBef>
            </a:pPr>
            <a:r>
              <a:rPr lang="zh-CN" altLang="zh-CN" sz="2000" b="0" dirty="0">
                <a:solidFill>
                  <a:srgbClr val="FF0000"/>
                </a:solidFill>
                <a:latin typeface="Times New Roman" panose="02020603050405020304" pitchFamily="18" charset="0"/>
                <a:ea typeface="楷体" panose="02010609060101010101" pitchFamily="49" charset="-122"/>
              </a:rPr>
              <a:t>End</a:t>
            </a:r>
            <a:endParaRPr lang="en-US" altLang="zh-CN" sz="2000" dirty="0">
              <a:solidFill>
                <a:schemeClr val="tx1"/>
              </a:solidFill>
              <a:latin typeface="Times New Roman" panose="02020603050405020304" pitchFamily="18" charset="0"/>
              <a:ea typeface="楷体" panose="02010609060101010101" pitchFamily="49" charset="-122"/>
            </a:endParaRPr>
          </a:p>
          <a:p>
            <a:endParaRPr lang="en-US" altLang="zh-CN" sz="2000" b="0" dirty="0">
              <a:solidFill>
                <a:srgbClr val="000066"/>
              </a:solidFill>
              <a:latin typeface="Times New Roman" panose="02020603050405020304" pitchFamily="18" charset="0"/>
              <a:ea typeface="楷体" panose="02010609060101010101" pitchFamily="49" charset="-122"/>
            </a:endParaRPr>
          </a:p>
          <a:p>
            <a:r>
              <a:rPr lang="zh-CN" altLang="en-US" sz="2000" b="0" dirty="0">
                <a:solidFill>
                  <a:srgbClr val="000066"/>
                </a:solidFill>
                <a:latin typeface="Times New Roman" panose="02020603050405020304" pitchFamily="18" charset="0"/>
                <a:ea typeface="楷体" panose="02010609060101010101" pitchFamily="49" charset="-122"/>
              </a:rPr>
              <a:t>　　</a:t>
            </a:r>
          </a:p>
        </p:txBody>
      </p:sp>
      <p:sp>
        <p:nvSpPr>
          <p:cNvPr id="5" name="Rectangle 4">
            <a:extLst>
              <a:ext uri="{FF2B5EF4-FFF2-40B4-BE49-F238E27FC236}">
                <a16:creationId xmlns:a16="http://schemas.microsoft.com/office/drawing/2014/main" id="{36428A73-C8C0-651F-2625-44A84C7A9788}"/>
              </a:ext>
            </a:extLst>
          </p:cNvPr>
          <p:cNvSpPr txBox="1">
            <a:spLocks noChangeArrowheads="1"/>
          </p:cNvSpPr>
          <p:nvPr/>
        </p:nvSpPr>
        <p:spPr bwMode="auto">
          <a:xfrm>
            <a:off x="4943872" y="908720"/>
            <a:ext cx="7128792" cy="3672408"/>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3175">
            <a:solidFill>
              <a:schemeClr val="tx2"/>
            </a:solidFill>
            <a:miter lim="800000"/>
          </a:ln>
        </p:spPr>
        <p:txBody>
          <a:bodyPr/>
          <a:lstStyle>
            <a:lvl1pPr marL="342900" indent="-342900">
              <a:defRPr b="1">
                <a:solidFill>
                  <a:srgbClr val="FFFFFF"/>
                </a:solidFill>
                <a:latin typeface="Consolas" panose="020B0609020204030204" pitchFamily="49" charset="0"/>
                <a:ea typeface="楷体_GB2312" pitchFamily="49" charset="-122"/>
              </a:defRPr>
            </a:lvl1pPr>
            <a:lvl2pPr>
              <a:defRPr b="1">
                <a:solidFill>
                  <a:srgbClr val="FFFFFF"/>
                </a:solidFill>
                <a:latin typeface="Consolas" panose="020B0609020204030204" pitchFamily="49" charset="0"/>
                <a:ea typeface="楷体_GB2312" pitchFamily="49" charset="-122"/>
              </a:defRPr>
            </a:lvl2pPr>
            <a:lvl3pPr>
              <a:defRPr b="1">
                <a:solidFill>
                  <a:srgbClr val="FFFFFF"/>
                </a:solidFill>
                <a:latin typeface="Consolas" panose="020B0609020204030204" pitchFamily="49" charset="0"/>
                <a:ea typeface="楷体_GB2312" pitchFamily="49" charset="-122"/>
              </a:defRPr>
            </a:lvl3pPr>
            <a:lvl4pPr>
              <a:defRPr b="1">
                <a:solidFill>
                  <a:srgbClr val="FFFFFF"/>
                </a:solidFill>
                <a:latin typeface="Consolas" panose="020B0609020204030204" pitchFamily="49" charset="0"/>
                <a:ea typeface="楷体_GB2312" pitchFamily="49" charset="-122"/>
              </a:defRPr>
            </a:lvl4pPr>
            <a:lvl5pPr>
              <a:defRPr b="1">
                <a:solidFill>
                  <a:srgbClr val="FFFFFF"/>
                </a:solidFill>
                <a:latin typeface="Consolas" panose="020B0609020204030204" pitchFamily="49" charset="0"/>
                <a:ea typeface="楷体_GB2312" pitchFamily="49" charset="-122"/>
              </a:defRPr>
            </a:lvl5pPr>
            <a:lvl6pPr fontAlgn="base">
              <a:spcBef>
                <a:spcPct val="0"/>
              </a:spcBef>
              <a:spcAft>
                <a:spcPct val="0"/>
              </a:spcAft>
              <a:defRPr b="1">
                <a:solidFill>
                  <a:srgbClr val="FFFFFF"/>
                </a:solidFill>
                <a:latin typeface="Consolas" panose="020B0609020204030204" pitchFamily="49" charset="0"/>
                <a:ea typeface="楷体_GB2312" pitchFamily="49" charset="-122"/>
              </a:defRPr>
            </a:lvl6pPr>
            <a:lvl7pPr fontAlgn="base">
              <a:spcBef>
                <a:spcPct val="0"/>
              </a:spcBef>
              <a:spcAft>
                <a:spcPct val="0"/>
              </a:spcAft>
              <a:defRPr b="1">
                <a:solidFill>
                  <a:srgbClr val="FFFFFF"/>
                </a:solidFill>
                <a:latin typeface="Consolas" panose="020B0609020204030204" pitchFamily="49" charset="0"/>
                <a:ea typeface="楷体_GB2312" pitchFamily="49" charset="-122"/>
              </a:defRPr>
            </a:lvl7pPr>
            <a:lvl8pPr fontAlgn="base">
              <a:spcBef>
                <a:spcPct val="0"/>
              </a:spcBef>
              <a:spcAft>
                <a:spcPct val="0"/>
              </a:spcAft>
              <a:defRPr b="1">
                <a:solidFill>
                  <a:srgbClr val="FFFFFF"/>
                </a:solidFill>
                <a:latin typeface="Consolas" panose="020B0609020204030204" pitchFamily="49" charset="0"/>
                <a:ea typeface="楷体_GB2312" pitchFamily="49" charset="-122"/>
              </a:defRPr>
            </a:lvl8pPr>
            <a:lvl9pPr fontAlgn="base">
              <a:spcBef>
                <a:spcPct val="0"/>
              </a:spcBef>
              <a:spcAft>
                <a:spcPct val="0"/>
              </a:spcAft>
              <a:defRPr b="1">
                <a:solidFill>
                  <a:srgbClr val="FFFFFF"/>
                </a:solidFill>
                <a:latin typeface="Consolas" panose="020B0609020204030204" pitchFamily="49" charset="0"/>
                <a:ea typeface="楷体_GB2312" pitchFamily="49" charset="-122"/>
              </a:defRPr>
            </a:lvl9pPr>
          </a:lstStyle>
          <a:p>
            <a:pPr algn="just">
              <a:spcBef>
                <a:spcPct val="20000"/>
              </a:spcBef>
            </a:pPr>
            <a:r>
              <a:rPr lang="zh-CN" altLang="en-US" sz="2000" b="0" dirty="0">
                <a:solidFill>
                  <a:schemeClr val="tx1"/>
                </a:solidFill>
                <a:latin typeface="Times New Roman" panose="02020603050405020304" pitchFamily="18" charset="0"/>
                <a:ea typeface="楷体" panose="02010609060101010101" pitchFamily="49" charset="-122"/>
              </a:rPr>
              <a:t>执行</a:t>
            </a:r>
            <a:r>
              <a:rPr lang="en-US" altLang="zh-CN" sz="2000" b="0" dirty="0">
                <a:solidFill>
                  <a:schemeClr val="tx1"/>
                </a:solidFill>
                <a:latin typeface="Times New Roman" panose="02020603050405020304" pitchFamily="18" charset="0"/>
                <a:ea typeface="楷体" panose="02010609060101010101" pitchFamily="49" charset="-122"/>
              </a:rPr>
              <a:t>X</a:t>
            </a:r>
            <a:r>
              <a:rPr lang="zh-CN" altLang="en-US" sz="2000" b="0" dirty="0">
                <a:solidFill>
                  <a:schemeClr val="tx1"/>
                </a:solidFill>
                <a:latin typeface="Times New Roman" panose="02020603050405020304" pitchFamily="18" charset="0"/>
                <a:ea typeface="楷体" panose="02010609060101010101" pitchFamily="49" charset="-122"/>
              </a:rPr>
              <a:t>的条件是：</a:t>
            </a:r>
            <a:endParaRPr lang="en-US"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A∧B</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B ∨ C</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A∧B</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A ∧ C</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endParaRPr lang="en-US"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A∧</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B∧</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B ∨ C</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¬A ∨ ¬B</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¬A ∨ ¬</a:t>
            </a:r>
            <a:r>
              <a:rPr lang="en-US" altLang="zh-CN" sz="2000" b="0" dirty="0">
                <a:solidFill>
                  <a:schemeClr val="tx1"/>
                </a:solidFill>
                <a:latin typeface="Times New Roman" panose="02020603050405020304" pitchFamily="18" charset="0"/>
                <a:ea typeface="楷体" panose="02010609060101010101" pitchFamily="49" charset="-122"/>
              </a:rPr>
              <a:t>C)</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t>
            </a: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A∧B</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¬A</a:t>
            </a:r>
            <a:r>
              <a:rPr lang="en-US"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¬B∧ ¬</a:t>
            </a:r>
            <a:r>
              <a:rPr lang="en-US" altLang="zh-CN" sz="2000" b="0" dirty="0">
                <a:solidFill>
                  <a:schemeClr val="tx1"/>
                </a:solidFill>
                <a:latin typeface="Times New Roman" panose="02020603050405020304" pitchFamily="18" charset="0"/>
                <a:ea typeface="楷体" panose="02010609060101010101" pitchFamily="49" charset="-122"/>
              </a:rPr>
              <a:t>C)</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t>
            </a: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A∧B</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¬B∧ ¬</a:t>
            </a:r>
            <a:r>
              <a:rPr lang="en-US" altLang="zh-CN" sz="2000" b="0" dirty="0">
                <a:solidFill>
                  <a:schemeClr val="tx1"/>
                </a:solidFill>
                <a:latin typeface="Times New Roman" panose="02020603050405020304" pitchFamily="18" charset="0"/>
                <a:ea typeface="楷体" panose="02010609060101010101" pitchFamily="49" charset="-122"/>
              </a:rPr>
              <a:t>C)</a:t>
            </a:r>
            <a:r>
              <a:rPr lang="zh-CN" altLang="zh-CN" sz="2000" b="0" dirty="0">
                <a:solidFill>
                  <a:schemeClr val="tx1"/>
                </a:solidFill>
                <a:latin typeface="Times New Roman" panose="02020603050405020304" pitchFamily="18" charset="0"/>
                <a:ea typeface="楷体" panose="02010609060101010101" pitchFamily="49" charset="-122"/>
              </a:rPr>
              <a:t> </a:t>
            </a:r>
            <a:endParaRPr lang="en-US"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A ∨¬</a:t>
            </a:r>
            <a:r>
              <a:rPr lang="en-US" altLang="zh-CN" sz="2000" b="0" dirty="0">
                <a:solidFill>
                  <a:schemeClr val="tx1"/>
                </a:solidFill>
                <a:latin typeface="Times New Roman" panose="02020603050405020304" pitchFamily="18" charset="0"/>
                <a:ea typeface="楷体" panose="02010609060101010101" pitchFamily="49" charset="-122"/>
              </a:rPr>
              <a:t>A )</a:t>
            </a:r>
            <a:r>
              <a:rPr lang="zh-CN" altLang="zh-CN" sz="2000" b="0" dirty="0">
                <a:solidFill>
                  <a:schemeClr val="tx1"/>
                </a:solidFill>
                <a:latin typeface="Times New Roman" panose="02020603050405020304" pitchFamily="18" charset="0"/>
                <a:ea typeface="楷体" panose="02010609060101010101" pitchFamily="49" charset="-122"/>
              </a:rPr>
              <a:t>∧</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B∨ ¬</a:t>
            </a:r>
            <a:r>
              <a:rPr lang="en-US" altLang="zh-CN" sz="2000" b="0" dirty="0">
                <a:solidFill>
                  <a:schemeClr val="tx1"/>
                </a:solidFill>
                <a:latin typeface="Times New Roman" panose="02020603050405020304" pitchFamily="18" charset="0"/>
                <a:ea typeface="楷体" panose="02010609060101010101" pitchFamily="49" charset="-122"/>
              </a:rPr>
              <a:t>A))</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¬B∧ ¬</a:t>
            </a:r>
            <a:r>
              <a:rPr lang="en-US" altLang="zh-CN" sz="2000" b="0" dirty="0">
                <a:solidFill>
                  <a:schemeClr val="tx1"/>
                </a:solidFill>
                <a:latin typeface="Times New Roman" panose="02020603050405020304" pitchFamily="18" charset="0"/>
                <a:ea typeface="楷体" panose="02010609060101010101" pitchFamily="49" charset="-122"/>
              </a:rPr>
              <a:t>C)</a:t>
            </a:r>
            <a:r>
              <a:rPr lang="zh-CN" altLang="zh-CN" sz="2000" b="0" dirty="0">
                <a:solidFill>
                  <a:schemeClr val="tx1"/>
                </a:solidFill>
                <a:latin typeface="Times New Roman" panose="02020603050405020304" pitchFamily="18" charset="0"/>
                <a:ea typeface="楷体" panose="02010609060101010101" pitchFamily="49" charset="-122"/>
              </a:rPr>
              <a:t> </a:t>
            </a:r>
            <a:endParaRPr lang="en-US"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a:t>
            </a:r>
            <a:r>
              <a:rPr lang="zh-CN" altLang="zh-CN" sz="2000" b="0" dirty="0">
                <a:solidFill>
                  <a:schemeClr val="tx1"/>
                </a:solidFill>
                <a:latin typeface="Times New Roman" panose="02020603050405020304" pitchFamily="18" charset="0"/>
                <a:ea typeface="楷体" panose="02010609060101010101" pitchFamily="49" charset="-122"/>
              </a:rPr>
              <a:t>∨</a:t>
            </a:r>
            <a:r>
              <a:rPr lang="en-US" altLang="zh-CN" sz="2000" b="0" dirty="0">
                <a:solidFill>
                  <a:schemeClr val="tx1"/>
                </a:solidFill>
                <a:latin typeface="Times New Roman" panose="02020603050405020304" pitchFamily="18" charset="0"/>
                <a:ea typeface="楷体" panose="02010609060101010101" pitchFamily="49" charset="-122"/>
              </a:rPr>
              <a:t>(B</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¬B∧ ¬</a:t>
            </a:r>
            <a:r>
              <a:rPr lang="en-US" altLang="zh-CN" sz="2000" b="0" dirty="0">
                <a:solidFill>
                  <a:schemeClr val="tx1"/>
                </a:solidFill>
                <a:latin typeface="Times New Roman" panose="02020603050405020304" pitchFamily="18" charset="0"/>
                <a:ea typeface="楷体" panose="02010609060101010101" pitchFamily="49" charset="-122"/>
              </a:rPr>
              <a:t>C)</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t>
            </a: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a:t>
            </a:r>
            <a:r>
              <a:rPr lang="zh-CN" altLang="zh-CN" sz="2000" b="0" dirty="0">
                <a:solidFill>
                  <a:schemeClr val="tx1"/>
                </a:solidFill>
                <a:latin typeface="Times New Roman" panose="02020603050405020304" pitchFamily="18" charset="0"/>
                <a:ea typeface="楷体" panose="02010609060101010101" pitchFamily="49" charset="-122"/>
              </a:rPr>
              <a:t>∨</a:t>
            </a:r>
            <a:r>
              <a:rPr lang="en-US" altLang="zh-CN" sz="2000" b="0" dirty="0">
                <a:solidFill>
                  <a:schemeClr val="tx1"/>
                </a:solidFill>
                <a:latin typeface="Times New Roman" panose="02020603050405020304" pitchFamily="18" charset="0"/>
                <a:ea typeface="楷体" panose="02010609060101010101" pitchFamily="49" charset="-122"/>
              </a:rPr>
              <a:t>((B</a:t>
            </a:r>
            <a:r>
              <a:rPr lang="zh-CN" altLang="zh-CN" sz="2000" b="0" dirty="0">
                <a:solidFill>
                  <a:schemeClr val="tx1"/>
                </a:solidFill>
                <a:latin typeface="Times New Roman" panose="02020603050405020304" pitchFamily="18" charset="0"/>
                <a:ea typeface="楷体" panose="02010609060101010101" pitchFamily="49" charset="-122"/>
              </a:rPr>
              <a:t> ∨¬B</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a:t>
            </a:r>
            <a:r>
              <a:rPr lang="en-US" altLang="zh-CN" sz="2000" b="0" dirty="0">
                <a:solidFill>
                  <a:schemeClr val="tx1"/>
                </a:solidFill>
                <a:latin typeface="Times New Roman" panose="02020603050405020304" pitchFamily="18" charset="0"/>
                <a:ea typeface="楷体" panose="02010609060101010101" pitchFamily="49" charset="-122"/>
              </a:rPr>
              <a:t>(B</a:t>
            </a:r>
            <a:r>
              <a:rPr lang="zh-CN" altLang="zh-CN" sz="2000" b="0" dirty="0">
                <a:solidFill>
                  <a:schemeClr val="tx1"/>
                </a:solidFill>
                <a:latin typeface="Times New Roman" panose="02020603050405020304" pitchFamily="18" charset="0"/>
                <a:ea typeface="楷体" panose="02010609060101010101" pitchFamily="49" charset="-122"/>
              </a:rPr>
              <a:t> ∨ ¬</a:t>
            </a:r>
            <a:r>
              <a:rPr lang="en-US" altLang="zh-CN" sz="2000" b="0" dirty="0">
                <a:solidFill>
                  <a:schemeClr val="tx1"/>
                </a:solidFill>
                <a:latin typeface="Times New Roman" panose="02020603050405020304" pitchFamily="18" charset="0"/>
                <a:ea typeface="楷体" panose="02010609060101010101" pitchFamily="49" charset="-122"/>
              </a:rPr>
              <a:t>C))</a:t>
            </a: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a:t>
            </a:r>
            <a:r>
              <a:rPr lang="zh-CN" altLang="zh-CN" sz="2000" b="0" dirty="0">
                <a:solidFill>
                  <a:schemeClr val="tx1"/>
                </a:solidFill>
                <a:latin typeface="Times New Roman" panose="02020603050405020304" pitchFamily="18" charset="0"/>
                <a:ea typeface="楷体" panose="02010609060101010101" pitchFamily="49" charset="-122"/>
              </a:rPr>
              <a:t>∨</a:t>
            </a:r>
            <a:r>
              <a:rPr lang="en-US" altLang="zh-CN" sz="2000" b="0" dirty="0">
                <a:solidFill>
                  <a:schemeClr val="tx1"/>
                </a:solidFill>
                <a:latin typeface="Times New Roman" panose="02020603050405020304" pitchFamily="18" charset="0"/>
                <a:ea typeface="楷体" panose="02010609060101010101" pitchFamily="49" charset="-122"/>
              </a:rPr>
              <a:t> B</a:t>
            </a:r>
            <a:r>
              <a:rPr lang="zh-CN" altLang="zh-CN" sz="2000" b="0" dirty="0">
                <a:solidFill>
                  <a:schemeClr val="tx1"/>
                </a:solidFill>
                <a:latin typeface="Times New Roman" panose="02020603050405020304" pitchFamily="18" charset="0"/>
                <a:ea typeface="楷体" panose="02010609060101010101" pitchFamily="49" charset="-122"/>
              </a:rPr>
              <a:t> ∨ ¬</a:t>
            </a:r>
            <a:r>
              <a:rPr lang="en-US" altLang="zh-CN" sz="2000" b="0" dirty="0">
                <a:solidFill>
                  <a:schemeClr val="tx1"/>
                </a:solidFill>
                <a:latin typeface="Times New Roman" panose="02020603050405020304" pitchFamily="18" charset="0"/>
                <a:ea typeface="楷体" panose="02010609060101010101" pitchFamily="49" charset="-122"/>
              </a:rPr>
              <a:t>C</a:t>
            </a: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dirty="0">
                <a:solidFill>
                  <a:schemeClr val="tx1"/>
                </a:solidFill>
                <a:latin typeface="Times New Roman" panose="02020603050405020304" pitchFamily="18" charset="0"/>
                <a:ea typeface="楷体" panose="02010609060101010101" pitchFamily="49" charset="-122"/>
              </a:rPr>
              <a:t>¬</a:t>
            </a:r>
            <a:r>
              <a:rPr lang="en-US" altLang="zh-CN" sz="2000" b="0" dirty="0">
                <a:solidFill>
                  <a:schemeClr val="tx1"/>
                </a:solidFill>
                <a:latin typeface="Times New Roman" panose="02020603050405020304" pitchFamily="18" charset="0"/>
                <a:ea typeface="楷体" panose="02010609060101010101" pitchFamily="49" charset="-122"/>
              </a:rPr>
              <a:t> (A</a:t>
            </a:r>
            <a:r>
              <a:rPr lang="zh-CN" altLang="zh-CN" sz="2000" b="0" dirty="0">
                <a:solidFill>
                  <a:schemeClr val="tx1"/>
                </a:solidFill>
                <a:latin typeface="Times New Roman" panose="02020603050405020304" pitchFamily="18" charset="0"/>
                <a:ea typeface="楷体" panose="02010609060101010101" pitchFamily="49" charset="-122"/>
              </a:rPr>
              <a:t>∧¬</a:t>
            </a:r>
            <a:r>
              <a:rPr lang="en-US" altLang="zh-CN" sz="2000" b="0" dirty="0">
                <a:solidFill>
                  <a:schemeClr val="tx1"/>
                </a:solidFill>
                <a:latin typeface="Times New Roman" panose="02020603050405020304" pitchFamily="18" charset="0"/>
                <a:ea typeface="楷体" panose="02010609060101010101" pitchFamily="49" charset="-122"/>
              </a:rPr>
              <a:t>B</a:t>
            </a:r>
            <a:r>
              <a:rPr lang="zh-CN" altLang="zh-CN" sz="2000" b="0" dirty="0">
                <a:solidFill>
                  <a:schemeClr val="tx1"/>
                </a:solidFill>
                <a:latin typeface="Times New Roman" panose="02020603050405020304" pitchFamily="18" charset="0"/>
                <a:ea typeface="楷体" panose="02010609060101010101" pitchFamily="49" charset="-122"/>
              </a:rPr>
              <a:t>∧</a:t>
            </a:r>
            <a:r>
              <a:rPr lang="en-US" altLang="zh-CN" sz="2000" b="0" dirty="0">
                <a:solidFill>
                  <a:schemeClr val="tx1"/>
                </a:solidFill>
                <a:latin typeface="Times New Roman" panose="02020603050405020304" pitchFamily="18" charset="0"/>
                <a:ea typeface="楷体" panose="02010609060101010101" pitchFamily="49" charset="-122"/>
              </a:rPr>
              <a:t>C)</a:t>
            </a:r>
          </a:p>
          <a:p>
            <a:pPr algn="just">
              <a:spcBef>
                <a:spcPct val="20000"/>
              </a:spcBef>
            </a:pPr>
            <a:endParaRPr lang="en-US"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endParaRPr lang="en-US"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endParaRPr lang="zh-CN"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endParaRPr lang="en-US" altLang="zh-CN" sz="2000" dirty="0">
              <a:solidFill>
                <a:schemeClr val="tx1"/>
              </a:solidFill>
              <a:latin typeface="Times New Roman" panose="02020603050405020304" pitchFamily="18" charset="0"/>
              <a:ea typeface="楷体" panose="02010609060101010101" pitchFamily="49" charset="-122"/>
            </a:endParaRPr>
          </a:p>
          <a:p>
            <a:endParaRPr lang="en-US" altLang="zh-CN" sz="2000" b="0" dirty="0">
              <a:solidFill>
                <a:srgbClr val="000066"/>
              </a:solidFill>
              <a:latin typeface="Times New Roman" panose="02020603050405020304" pitchFamily="18" charset="0"/>
              <a:ea typeface="楷体" panose="02010609060101010101" pitchFamily="49" charset="-122"/>
            </a:endParaRPr>
          </a:p>
          <a:p>
            <a:r>
              <a:rPr lang="zh-CN" altLang="en-US" sz="2000" b="0" dirty="0">
                <a:solidFill>
                  <a:srgbClr val="000066"/>
                </a:solidFill>
                <a:latin typeface="Times New Roman" panose="02020603050405020304" pitchFamily="18" charset="0"/>
                <a:ea typeface="楷体" panose="02010609060101010101" pitchFamily="49" charset="-122"/>
              </a:rPr>
              <a:t>　　</a:t>
            </a:r>
          </a:p>
        </p:txBody>
      </p:sp>
      <p:sp>
        <p:nvSpPr>
          <p:cNvPr id="6" name="Rectangle 4">
            <a:extLst>
              <a:ext uri="{FF2B5EF4-FFF2-40B4-BE49-F238E27FC236}">
                <a16:creationId xmlns:a16="http://schemas.microsoft.com/office/drawing/2014/main" id="{0EB195B1-D6FB-D5BC-7975-387E4BE0C8BE}"/>
              </a:ext>
            </a:extLst>
          </p:cNvPr>
          <p:cNvSpPr txBox="1">
            <a:spLocks noChangeArrowheads="1"/>
          </p:cNvSpPr>
          <p:nvPr/>
        </p:nvSpPr>
        <p:spPr bwMode="auto">
          <a:xfrm>
            <a:off x="4931727" y="4581128"/>
            <a:ext cx="7140937" cy="2204864"/>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3175">
            <a:solidFill>
              <a:schemeClr val="tx2"/>
            </a:solidFill>
            <a:miter lim="800000"/>
          </a:ln>
        </p:spPr>
        <p:txBody>
          <a:bodyPr/>
          <a:lstStyle>
            <a:lvl1pPr marL="342900" indent="-342900">
              <a:defRPr b="1">
                <a:solidFill>
                  <a:srgbClr val="FFFFFF"/>
                </a:solidFill>
                <a:latin typeface="Consolas" panose="020B0609020204030204" pitchFamily="49" charset="0"/>
                <a:ea typeface="楷体_GB2312" pitchFamily="49" charset="-122"/>
              </a:defRPr>
            </a:lvl1pPr>
            <a:lvl2pPr>
              <a:defRPr b="1">
                <a:solidFill>
                  <a:srgbClr val="FFFFFF"/>
                </a:solidFill>
                <a:latin typeface="Consolas" panose="020B0609020204030204" pitchFamily="49" charset="0"/>
                <a:ea typeface="楷体_GB2312" pitchFamily="49" charset="-122"/>
              </a:defRPr>
            </a:lvl2pPr>
            <a:lvl3pPr>
              <a:defRPr b="1">
                <a:solidFill>
                  <a:srgbClr val="FFFFFF"/>
                </a:solidFill>
                <a:latin typeface="Consolas" panose="020B0609020204030204" pitchFamily="49" charset="0"/>
                <a:ea typeface="楷体_GB2312" pitchFamily="49" charset="-122"/>
              </a:defRPr>
            </a:lvl3pPr>
            <a:lvl4pPr>
              <a:defRPr b="1">
                <a:solidFill>
                  <a:srgbClr val="FFFFFF"/>
                </a:solidFill>
                <a:latin typeface="Consolas" panose="020B0609020204030204" pitchFamily="49" charset="0"/>
                <a:ea typeface="楷体_GB2312" pitchFamily="49" charset="-122"/>
              </a:defRPr>
            </a:lvl4pPr>
            <a:lvl5pPr>
              <a:defRPr b="1">
                <a:solidFill>
                  <a:srgbClr val="FFFFFF"/>
                </a:solidFill>
                <a:latin typeface="Consolas" panose="020B0609020204030204" pitchFamily="49" charset="0"/>
                <a:ea typeface="楷体_GB2312" pitchFamily="49" charset="-122"/>
              </a:defRPr>
            </a:lvl5pPr>
            <a:lvl6pPr fontAlgn="base">
              <a:spcBef>
                <a:spcPct val="0"/>
              </a:spcBef>
              <a:spcAft>
                <a:spcPct val="0"/>
              </a:spcAft>
              <a:defRPr b="1">
                <a:solidFill>
                  <a:srgbClr val="FFFFFF"/>
                </a:solidFill>
                <a:latin typeface="Consolas" panose="020B0609020204030204" pitchFamily="49" charset="0"/>
                <a:ea typeface="楷体_GB2312" pitchFamily="49" charset="-122"/>
              </a:defRPr>
            </a:lvl6pPr>
            <a:lvl7pPr fontAlgn="base">
              <a:spcBef>
                <a:spcPct val="0"/>
              </a:spcBef>
              <a:spcAft>
                <a:spcPct val="0"/>
              </a:spcAft>
              <a:defRPr b="1">
                <a:solidFill>
                  <a:srgbClr val="FFFFFF"/>
                </a:solidFill>
                <a:latin typeface="Consolas" panose="020B0609020204030204" pitchFamily="49" charset="0"/>
                <a:ea typeface="楷体_GB2312" pitchFamily="49" charset="-122"/>
              </a:defRPr>
            </a:lvl7pPr>
            <a:lvl8pPr fontAlgn="base">
              <a:spcBef>
                <a:spcPct val="0"/>
              </a:spcBef>
              <a:spcAft>
                <a:spcPct val="0"/>
              </a:spcAft>
              <a:defRPr b="1">
                <a:solidFill>
                  <a:srgbClr val="FFFFFF"/>
                </a:solidFill>
                <a:latin typeface="Consolas" panose="020B0609020204030204" pitchFamily="49" charset="0"/>
                <a:ea typeface="楷体_GB2312" pitchFamily="49" charset="-122"/>
              </a:defRPr>
            </a:lvl8pPr>
            <a:lvl9pPr fontAlgn="base">
              <a:spcBef>
                <a:spcPct val="0"/>
              </a:spcBef>
              <a:spcAft>
                <a:spcPct val="0"/>
              </a:spcAft>
              <a:defRPr b="1">
                <a:solidFill>
                  <a:srgbClr val="FFFFFF"/>
                </a:solidFill>
                <a:latin typeface="Consolas" panose="020B0609020204030204" pitchFamily="49" charset="0"/>
                <a:ea typeface="楷体_GB2312" pitchFamily="49" charset="-122"/>
              </a:defRPr>
            </a:lvl9pPr>
          </a:lstStyle>
          <a:p>
            <a:pPr algn="just">
              <a:spcBef>
                <a:spcPct val="20000"/>
              </a:spcBef>
            </a:pPr>
            <a:r>
              <a:rPr lang="zh-CN" altLang="en-US" sz="2000" b="0" dirty="0">
                <a:solidFill>
                  <a:schemeClr val="tx1"/>
                </a:solidFill>
                <a:latin typeface="Times New Roman" panose="02020603050405020304" pitchFamily="18" charset="0"/>
                <a:ea typeface="楷体" panose="02010609060101010101" pitchFamily="49" charset="-122"/>
              </a:rPr>
              <a:t>执行</a:t>
            </a:r>
            <a:r>
              <a:rPr lang="en-US" altLang="zh-CN" sz="2000" b="0" dirty="0">
                <a:solidFill>
                  <a:schemeClr val="tx1"/>
                </a:solidFill>
                <a:latin typeface="Times New Roman" panose="02020603050405020304" pitchFamily="18" charset="0"/>
                <a:ea typeface="楷体" panose="02010609060101010101" pitchFamily="49" charset="-122"/>
              </a:rPr>
              <a:t>Y</a:t>
            </a:r>
            <a:r>
              <a:rPr lang="zh-CN" altLang="en-US" sz="2000" b="0" dirty="0">
                <a:solidFill>
                  <a:schemeClr val="tx1"/>
                </a:solidFill>
                <a:latin typeface="Times New Roman" panose="02020603050405020304" pitchFamily="18" charset="0"/>
                <a:ea typeface="楷体" panose="02010609060101010101" pitchFamily="49" charset="-122"/>
              </a:rPr>
              <a:t>的条件是：</a:t>
            </a:r>
            <a:endParaRPr lang="en-US"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A∧B</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B ∨ C</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A∧B</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A ∧ C</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endParaRPr lang="en-US"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A∧B∧ ¬ B ∧¬ C</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a:t>
            </a:r>
            <a:r>
              <a:rPr lang="en-US"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¬A ∨ ¬B</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A ∧ C</a:t>
            </a:r>
            <a:r>
              <a:rPr lang="en-US" altLang="zh-CN" sz="2000" b="0" dirty="0">
                <a:solidFill>
                  <a:schemeClr val="tx1"/>
                </a:solidFill>
                <a:latin typeface="Times New Roman" panose="02020603050405020304" pitchFamily="18" charset="0"/>
                <a:ea typeface="楷体" panose="02010609060101010101" pitchFamily="49" charset="-122"/>
              </a:rPr>
              <a:t>))</a:t>
            </a: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¬A ∨ ¬B</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A </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C</a:t>
            </a:r>
            <a:endParaRPr lang="en-US"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¬A ∧ </a:t>
            </a:r>
            <a:r>
              <a:rPr lang="en-US" altLang="zh-CN" sz="2000" b="0" dirty="0">
                <a:solidFill>
                  <a:schemeClr val="tx1"/>
                </a:solidFill>
                <a:latin typeface="Times New Roman" panose="02020603050405020304" pitchFamily="18" charset="0"/>
                <a:ea typeface="楷体" panose="02010609060101010101" pitchFamily="49" charset="-122"/>
              </a:rPr>
              <a:t>A)</a:t>
            </a:r>
            <a:r>
              <a:rPr lang="zh-CN" altLang="zh-CN" sz="2000" b="0" dirty="0">
                <a:solidFill>
                  <a:schemeClr val="tx1"/>
                </a:solidFill>
                <a:latin typeface="Times New Roman" panose="02020603050405020304" pitchFamily="18" charset="0"/>
                <a:ea typeface="楷体" panose="02010609060101010101" pitchFamily="49" charset="-122"/>
              </a:rPr>
              <a:t> ∨ </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¬B∧</a:t>
            </a:r>
            <a:r>
              <a:rPr lang="en-US"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A </a:t>
            </a:r>
            <a:r>
              <a:rPr lang="en-US" altLang="zh-CN" sz="2000" b="0" dirty="0">
                <a:solidFill>
                  <a:schemeClr val="tx1"/>
                </a:solidFill>
                <a:latin typeface="Times New Roman" panose="02020603050405020304" pitchFamily="18" charset="0"/>
                <a:ea typeface="楷体" panose="02010609060101010101" pitchFamily="49" charset="-122"/>
              </a:rPr>
              <a:t>))</a:t>
            </a:r>
            <a:r>
              <a:rPr lang="zh-CN" altLang="zh-CN" sz="2000" b="0" dirty="0">
                <a:solidFill>
                  <a:schemeClr val="tx1"/>
                </a:solidFill>
                <a:latin typeface="Times New Roman" panose="02020603050405020304" pitchFamily="18" charset="0"/>
                <a:ea typeface="楷体" panose="02010609060101010101" pitchFamily="49" charset="-122"/>
              </a:rPr>
              <a:t> ∧ C</a:t>
            </a:r>
            <a:endParaRPr lang="en-US"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=A</a:t>
            </a:r>
            <a:r>
              <a:rPr lang="zh-CN" altLang="zh-CN" sz="2000" b="0" dirty="0">
                <a:solidFill>
                  <a:schemeClr val="tx1"/>
                </a:solidFill>
                <a:latin typeface="Times New Roman" panose="02020603050405020304" pitchFamily="18" charset="0"/>
                <a:ea typeface="楷体" panose="02010609060101010101" pitchFamily="49" charset="-122"/>
              </a:rPr>
              <a:t>∧¬</a:t>
            </a:r>
            <a:r>
              <a:rPr lang="en-US" altLang="zh-CN" sz="2000" b="0" dirty="0">
                <a:solidFill>
                  <a:schemeClr val="tx1"/>
                </a:solidFill>
                <a:latin typeface="Times New Roman" panose="02020603050405020304" pitchFamily="18" charset="0"/>
                <a:ea typeface="楷体" panose="02010609060101010101" pitchFamily="49" charset="-122"/>
              </a:rPr>
              <a:t>B</a:t>
            </a:r>
            <a:r>
              <a:rPr lang="zh-CN" altLang="zh-CN" sz="2000" b="0" dirty="0">
                <a:solidFill>
                  <a:schemeClr val="tx1"/>
                </a:solidFill>
                <a:latin typeface="Times New Roman" panose="02020603050405020304" pitchFamily="18" charset="0"/>
                <a:ea typeface="楷体" panose="02010609060101010101" pitchFamily="49" charset="-122"/>
              </a:rPr>
              <a:t>∧</a:t>
            </a:r>
            <a:r>
              <a:rPr lang="en-US" altLang="zh-CN" sz="2000" b="0" dirty="0">
                <a:solidFill>
                  <a:schemeClr val="tx1"/>
                </a:solidFill>
                <a:latin typeface="Times New Roman" panose="02020603050405020304" pitchFamily="18" charset="0"/>
                <a:ea typeface="楷体" panose="02010609060101010101" pitchFamily="49" charset="-122"/>
              </a:rPr>
              <a:t>C</a:t>
            </a:r>
          </a:p>
          <a:p>
            <a:pPr algn="just">
              <a:spcBef>
                <a:spcPct val="20000"/>
              </a:spcBef>
            </a:pPr>
            <a:endParaRPr lang="en-US"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endParaRPr lang="en-US"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endParaRPr lang="zh-CN"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endParaRPr lang="en-US" altLang="zh-CN" sz="2000" dirty="0">
              <a:solidFill>
                <a:schemeClr val="tx1"/>
              </a:solidFill>
              <a:latin typeface="Times New Roman" panose="02020603050405020304" pitchFamily="18" charset="0"/>
              <a:ea typeface="楷体" panose="02010609060101010101" pitchFamily="49" charset="-122"/>
            </a:endParaRPr>
          </a:p>
          <a:p>
            <a:endParaRPr lang="en-US" altLang="zh-CN" sz="2000" b="0" dirty="0">
              <a:solidFill>
                <a:srgbClr val="000066"/>
              </a:solidFill>
              <a:latin typeface="Times New Roman" panose="02020603050405020304" pitchFamily="18" charset="0"/>
              <a:ea typeface="楷体" panose="02010609060101010101" pitchFamily="49" charset="-122"/>
            </a:endParaRPr>
          </a:p>
          <a:p>
            <a:r>
              <a:rPr lang="zh-CN" altLang="en-US" sz="2000" b="0" dirty="0">
                <a:solidFill>
                  <a:srgbClr val="000066"/>
                </a:solidFill>
                <a:latin typeface="Times New Roman" panose="02020603050405020304" pitchFamily="18" charset="0"/>
                <a:ea typeface="楷体" panose="02010609060101010101" pitchFamily="49" charset="-122"/>
              </a:rPr>
              <a:t>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p:txBody>
          <a:bodyPr/>
          <a:lstStyle/>
          <a:p>
            <a:pPr eaLnBrk="1" hangingPunct="1"/>
            <a:r>
              <a:rPr lang="zh-CN" altLang="en-US" dirty="0"/>
              <a:t>等值演算的应用举例：优化代码</a:t>
            </a:r>
          </a:p>
        </p:txBody>
      </p:sp>
      <p:sp>
        <p:nvSpPr>
          <p:cNvPr id="70659" name="Rectangle 4"/>
          <p:cNvSpPr txBox="1">
            <a:spLocks noChangeArrowheads="1"/>
          </p:cNvSpPr>
          <p:nvPr/>
        </p:nvSpPr>
        <p:spPr bwMode="auto">
          <a:xfrm>
            <a:off x="6312024" y="1076822"/>
            <a:ext cx="5184576" cy="523716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3175">
            <a:solidFill>
              <a:schemeClr val="tx2"/>
            </a:solidFill>
            <a:miter lim="800000"/>
          </a:ln>
        </p:spPr>
        <p:txBody>
          <a:bodyPr/>
          <a:lstStyle>
            <a:lvl1pPr marL="342900" indent="-342900">
              <a:defRPr b="1">
                <a:solidFill>
                  <a:srgbClr val="FFFFFF"/>
                </a:solidFill>
                <a:latin typeface="Consolas" panose="020B0609020204030204" pitchFamily="49" charset="0"/>
                <a:ea typeface="楷体_GB2312" pitchFamily="49" charset="-122"/>
              </a:defRPr>
            </a:lvl1pPr>
            <a:lvl2pPr>
              <a:defRPr b="1">
                <a:solidFill>
                  <a:srgbClr val="FFFFFF"/>
                </a:solidFill>
                <a:latin typeface="Consolas" panose="020B0609020204030204" pitchFamily="49" charset="0"/>
                <a:ea typeface="楷体_GB2312" pitchFamily="49" charset="-122"/>
              </a:defRPr>
            </a:lvl2pPr>
            <a:lvl3pPr>
              <a:defRPr b="1">
                <a:solidFill>
                  <a:srgbClr val="FFFFFF"/>
                </a:solidFill>
                <a:latin typeface="Consolas" panose="020B0609020204030204" pitchFamily="49" charset="0"/>
                <a:ea typeface="楷体_GB2312" pitchFamily="49" charset="-122"/>
              </a:defRPr>
            </a:lvl3pPr>
            <a:lvl4pPr>
              <a:defRPr b="1">
                <a:solidFill>
                  <a:srgbClr val="FFFFFF"/>
                </a:solidFill>
                <a:latin typeface="Consolas" panose="020B0609020204030204" pitchFamily="49" charset="0"/>
                <a:ea typeface="楷体_GB2312" pitchFamily="49" charset="-122"/>
              </a:defRPr>
            </a:lvl4pPr>
            <a:lvl5pPr>
              <a:defRPr b="1">
                <a:solidFill>
                  <a:srgbClr val="FFFFFF"/>
                </a:solidFill>
                <a:latin typeface="Consolas" panose="020B0609020204030204" pitchFamily="49" charset="0"/>
                <a:ea typeface="楷体_GB2312" pitchFamily="49" charset="-122"/>
              </a:defRPr>
            </a:lvl5pPr>
            <a:lvl6pPr fontAlgn="base">
              <a:spcBef>
                <a:spcPct val="0"/>
              </a:spcBef>
              <a:spcAft>
                <a:spcPct val="0"/>
              </a:spcAft>
              <a:defRPr b="1">
                <a:solidFill>
                  <a:srgbClr val="FFFFFF"/>
                </a:solidFill>
                <a:latin typeface="Consolas" panose="020B0609020204030204" pitchFamily="49" charset="0"/>
                <a:ea typeface="楷体_GB2312" pitchFamily="49" charset="-122"/>
              </a:defRPr>
            </a:lvl6pPr>
            <a:lvl7pPr fontAlgn="base">
              <a:spcBef>
                <a:spcPct val="0"/>
              </a:spcBef>
              <a:spcAft>
                <a:spcPct val="0"/>
              </a:spcAft>
              <a:defRPr b="1">
                <a:solidFill>
                  <a:srgbClr val="FFFFFF"/>
                </a:solidFill>
                <a:latin typeface="Consolas" panose="020B0609020204030204" pitchFamily="49" charset="0"/>
                <a:ea typeface="楷体_GB2312" pitchFamily="49" charset="-122"/>
              </a:defRPr>
            </a:lvl7pPr>
            <a:lvl8pPr fontAlgn="base">
              <a:spcBef>
                <a:spcPct val="0"/>
              </a:spcBef>
              <a:spcAft>
                <a:spcPct val="0"/>
              </a:spcAft>
              <a:defRPr b="1">
                <a:solidFill>
                  <a:srgbClr val="FFFFFF"/>
                </a:solidFill>
                <a:latin typeface="Consolas" panose="020B0609020204030204" pitchFamily="49" charset="0"/>
                <a:ea typeface="楷体_GB2312" pitchFamily="49" charset="-122"/>
              </a:defRPr>
            </a:lvl8pPr>
            <a:lvl9pPr fontAlgn="base">
              <a:spcBef>
                <a:spcPct val="0"/>
              </a:spcBef>
              <a:spcAft>
                <a:spcPct val="0"/>
              </a:spcAft>
              <a:defRPr b="1">
                <a:solidFill>
                  <a:srgbClr val="FFFFFF"/>
                </a:solidFill>
                <a:latin typeface="Consolas" panose="020B0609020204030204" pitchFamily="49" charset="0"/>
                <a:ea typeface="楷体_GB2312" pitchFamily="49" charset="-122"/>
              </a:defRPr>
            </a:lvl9pPr>
          </a:lstStyle>
          <a:p>
            <a:pPr algn="just">
              <a:spcBef>
                <a:spcPct val="20000"/>
              </a:spcBef>
            </a:pPr>
            <a:r>
              <a:rPr lang="zh-CN" altLang="en-US" sz="3200" dirty="0">
                <a:solidFill>
                  <a:srgbClr val="FF0000"/>
                </a:solidFill>
                <a:latin typeface="Times New Roman" panose="02020603050405020304" pitchFamily="18" charset="0"/>
                <a:ea typeface="楷体" panose="02010609060101010101" pitchFamily="49" charset="-122"/>
              </a:rPr>
              <a:t>优化后：</a:t>
            </a:r>
            <a:endParaRPr lang="en-US" altLang="zh-CN" sz="3200" dirty="0">
              <a:solidFill>
                <a:srgbClr val="FF0000"/>
              </a:solidFill>
              <a:latin typeface="Times New Roman" panose="02020603050405020304" pitchFamily="18" charset="0"/>
              <a:ea typeface="楷体" panose="02010609060101010101" pitchFamily="49" charset="-122"/>
            </a:endParaRPr>
          </a:p>
          <a:p>
            <a:pPr algn="just">
              <a:spcBef>
                <a:spcPct val="20000"/>
              </a:spcBef>
            </a:pPr>
            <a:r>
              <a:rPr lang="zh-CN" altLang="zh-CN" sz="3200" b="0" dirty="0">
                <a:solidFill>
                  <a:srgbClr val="FF0000"/>
                </a:solidFill>
                <a:latin typeface="Times New Roman" panose="02020603050405020304" pitchFamily="18" charset="0"/>
                <a:ea typeface="楷体" panose="02010609060101010101" pitchFamily="49" charset="-122"/>
              </a:rPr>
              <a:t>If</a:t>
            </a:r>
            <a:r>
              <a:rPr lang="zh-CN" altLang="en-US" sz="3200" b="0" dirty="0">
                <a:solidFill>
                  <a:schemeClr val="tx1"/>
                </a:solidFill>
                <a:latin typeface="Times New Roman" panose="02020603050405020304" pitchFamily="18" charset="0"/>
                <a:ea typeface="楷体" panose="02010609060101010101" pitchFamily="49" charset="-122"/>
              </a:rPr>
              <a:t>  </a:t>
            </a:r>
            <a:r>
              <a:rPr lang="en-US" altLang="zh-CN" sz="3200" b="0" dirty="0">
                <a:solidFill>
                  <a:schemeClr val="tx1"/>
                </a:solidFill>
                <a:latin typeface="Times New Roman" panose="02020603050405020304" pitchFamily="18" charset="0"/>
                <a:ea typeface="楷体" panose="02010609060101010101" pitchFamily="49" charset="-122"/>
              </a:rPr>
              <a:t>A</a:t>
            </a:r>
            <a:r>
              <a:rPr lang="en-US" altLang="zh-CN" sz="3200" dirty="0">
                <a:solidFill>
                  <a:schemeClr val="tx1"/>
                </a:solidFill>
                <a:latin typeface="Times New Roman" panose="02020603050405020304" pitchFamily="18" charset="0"/>
                <a:ea typeface="楷体" panose="02010609060101010101" pitchFamily="49" charset="-122"/>
                <a:sym typeface="Symbol" panose="05050102010706020507" pitchFamily="18" charset="2"/>
              </a:rPr>
              <a:t>  </a:t>
            </a:r>
            <a:r>
              <a:rPr lang="zh-CN" altLang="zh-CN" sz="3200" b="0" dirty="0">
                <a:solidFill>
                  <a:schemeClr val="tx1"/>
                </a:solidFill>
                <a:latin typeface="Times New Roman" panose="02020603050405020304" pitchFamily="18" charset="0"/>
                <a:ea typeface="楷体" panose="02010609060101010101" pitchFamily="49" charset="-122"/>
              </a:rPr>
              <a:t>¬</a:t>
            </a:r>
            <a:r>
              <a:rPr lang="en-US" altLang="zh-CN" sz="3200" b="0" dirty="0">
                <a:solidFill>
                  <a:schemeClr val="tx1"/>
                </a:solidFill>
                <a:latin typeface="Times New Roman" panose="02020603050405020304" pitchFamily="18" charset="0"/>
                <a:ea typeface="楷体" panose="02010609060101010101" pitchFamily="49" charset="-122"/>
              </a:rPr>
              <a:t>B</a:t>
            </a:r>
            <a:r>
              <a:rPr lang="en-US" altLang="zh-CN" sz="3200" dirty="0">
                <a:solidFill>
                  <a:schemeClr val="tx1"/>
                </a:solidFill>
                <a:latin typeface="Times New Roman" panose="02020603050405020304" pitchFamily="18" charset="0"/>
                <a:ea typeface="楷体" panose="02010609060101010101" pitchFamily="49" charset="-122"/>
                <a:sym typeface="Symbol" panose="05050102010706020507" pitchFamily="18" charset="2"/>
              </a:rPr>
              <a:t>  </a:t>
            </a:r>
            <a:r>
              <a:rPr lang="en-US" altLang="zh-CN" sz="3200" b="0" dirty="0">
                <a:solidFill>
                  <a:schemeClr val="tx1"/>
                </a:solidFill>
                <a:latin typeface="Times New Roman" panose="02020603050405020304" pitchFamily="18" charset="0"/>
                <a:ea typeface="楷体" panose="02010609060101010101" pitchFamily="49" charset="-122"/>
              </a:rPr>
              <a:t>C </a:t>
            </a:r>
            <a:r>
              <a:rPr lang="zh-CN" altLang="zh-CN" sz="3200" b="0" dirty="0">
                <a:solidFill>
                  <a:schemeClr val="tx1"/>
                </a:solidFill>
                <a:latin typeface="Times New Roman" panose="02020603050405020304" pitchFamily="18" charset="0"/>
                <a:ea typeface="楷体" panose="02010609060101010101" pitchFamily="49" charset="-122"/>
              </a:rPr>
              <a:t>then</a:t>
            </a:r>
            <a:r>
              <a:rPr lang="zh-CN" altLang="en-US" sz="3200" b="0" dirty="0">
                <a:solidFill>
                  <a:schemeClr val="tx1"/>
                </a:solidFill>
                <a:latin typeface="Times New Roman" panose="02020603050405020304" pitchFamily="18" charset="0"/>
                <a:ea typeface="楷体" panose="02010609060101010101" pitchFamily="49" charset="-122"/>
              </a:rPr>
              <a:t>                                          </a:t>
            </a:r>
            <a:endParaRPr lang="zh-CN" altLang="zh-CN" sz="3200" b="0" dirty="0">
              <a:solidFill>
                <a:srgbClr val="00B0F0"/>
              </a:solidFill>
              <a:latin typeface="Times New Roman" panose="02020603050405020304" pitchFamily="18" charset="0"/>
              <a:ea typeface="楷体" panose="02010609060101010101" pitchFamily="49" charset="-122"/>
            </a:endParaRPr>
          </a:p>
          <a:p>
            <a:pPr algn="just">
              <a:spcBef>
                <a:spcPct val="20000"/>
              </a:spcBef>
            </a:pPr>
            <a:r>
              <a:rPr lang="en-US" altLang="zh-CN" sz="3200" b="0" dirty="0">
                <a:solidFill>
                  <a:schemeClr val="tx1"/>
                </a:solidFill>
                <a:latin typeface="Times New Roman" panose="02020603050405020304" pitchFamily="18" charset="0"/>
                <a:ea typeface="楷体" panose="02010609060101010101" pitchFamily="49" charset="-122"/>
              </a:rPr>
              <a:t>       </a:t>
            </a:r>
            <a:r>
              <a:rPr lang="zh-CN" altLang="zh-CN" sz="3200" b="0" dirty="0">
                <a:solidFill>
                  <a:schemeClr val="tx1"/>
                </a:solidFill>
                <a:latin typeface="Times New Roman" panose="02020603050405020304" pitchFamily="18" charset="0"/>
                <a:ea typeface="楷体" panose="02010609060101010101" pitchFamily="49" charset="-122"/>
              </a:rPr>
              <a:t>Y </a:t>
            </a:r>
            <a:r>
              <a:rPr lang="zh-CN" altLang="en-US" sz="3200" b="0" dirty="0">
                <a:solidFill>
                  <a:schemeClr val="tx1"/>
                </a:solidFill>
                <a:latin typeface="Times New Roman" panose="02020603050405020304" pitchFamily="18" charset="0"/>
                <a:ea typeface="楷体" panose="02010609060101010101" pitchFamily="49" charset="-122"/>
              </a:rPr>
              <a:t>                                               </a:t>
            </a:r>
            <a:endParaRPr lang="en-US" altLang="zh-CN" sz="3200" b="0" dirty="0">
              <a:solidFill>
                <a:schemeClr val="tx1"/>
              </a:solidFill>
              <a:latin typeface="Times New Roman" panose="02020603050405020304" pitchFamily="18" charset="0"/>
              <a:ea typeface="楷体" panose="02010609060101010101" pitchFamily="49" charset="-122"/>
            </a:endParaRPr>
          </a:p>
          <a:p>
            <a:pPr algn="just">
              <a:spcBef>
                <a:spcPct val="20000"/>
              </a:spcBef>
            </a:pPr>
            <a:r>
              <a:rPr lang="zh-CN" altLang="zh-CN" sz="3200" b="0" dirty="0">
                <a:solidFill>
                  <a:srgbClr val="FF0000"/>
                </a:solidFill>
                <a:latin typeface="Times New Roman" panose="02020603050405020304" pitchFamily="18" charset="0"/>
                <a:ea typeface="楷体" panose="02010609060101010101" pitchFamily="49" charset="-122"/>
              </a:rPr>
              <a:t>Else </a:t>
            </a:r>
            <a:r>
              <a:rPr lang="zh-CN" altLang="en-US" sz="3200" b="0" dirty="0">
                <a:solidFill>
                  <a:srgbClr val="FF0000"/>
                </a:solidFill>
                <a:latin typeface="Times New Roman" panose="02020603050405020304" pitchFamily="18" charset="0"/>
                <a:ea typeface="楷体" panose="02010609060101010101" pitchFamily="49" charset="-122"/>
              </a:rPr>
              <a:t> </a:t>
            </a:r>
            <a:r>
              <a:rPr lang="zh-CN" altLang="en-US" sz="3200" b="0" dirty="0">
                <a:solidFill>
                  <a:schemeClr val="tx1"/>
                </a:solidFill>
                <a:latin typeface="Times New Roman" panose="02020603050405020304" pitchFamily="18" charset="0"/>
                <a:ea typeface="楷体" panose="02010609060101010101" pitchFamily="49" charset="-122"/>
              </a:rPr>
              <a:t>                                            </a:t>
            </a:r>
            <a:endParaRPr lang="zh-CN" altLang="zh-CN" sz="3200" b="0" dirty="0">
              <a:solidFill>
                <a:srgbClr val="FF0000"/>
              </a:solidFill>
              <a:latin typeface="Times New Roman" panose="02020603050405020304" pitchFamily="18" charset="0"/>
              <a:ea typeface="楷体" panose="02010609060101010101" pitchFamily="49" charset="-122"/>
            </a:endParaRPr>
          </a:p>
          <a:p>
            <a:pPr algn="just">
              <a:spcBef>
                <a:spcPct val="20000"/>
              </a:spcBef>
            </a:pPr>
            <a:r>
              <a:rPr lang="en-US" altLang="zh-CN" sz="3200" b="0" dirty="0">
                <a:solidFill>
                  <a:schemeClr val="tx1"/>
                </a:solidFill>
                <a:latin typeface="Times New Roman" panose="02020603050405020304" pitchFamily="18" charset="0"/>
                <a:ea typeface="楷体" panose="02010609060101010101" pitchFamily="49" charset="-122"/>
              </a:rPr>
              <a:t>      X</a:t>
            </a:r>
          </a:p>
          <a:p>
            <a:pPr algn="just">
              <a:spcBef>
                <a:spcPct val="20000"/>
              </a:spcBef>
            </a:pPr>
            <a:r>
              <a:rPr lang="zh-CN" altLang="zh-CN" sz="3200" b="0" dirty="0">
                <a:solidFill>
                  <a:schemeClr val="tx1"/>
                </a:solidFill>
                <a:latin typeface="Times New Roman" panose="02020603050405020304" pitchFamily="18" charset="0"/>
                <a:ea typeface="楷体" panose="02010609060101010101" pitchFamily="49" charset="-122"/>
              </a:rPr>
              <a:t>End</a:t>
            </a:r>
          </a:p>
          <a:p>
            <a:pPr algn="just">
              <a:spcBef>
                <a:spcPct val="20000"/>
              </a:spcBef>
            </a:pPr>
            <a:endParaRPr lang="en-US" altLang="zh-CN" sz="3200" b="0" dirty="0">
              <a:solidFill>
                <a:schemeClr val="tx1"/>
              </a:solidFill>
              <a:latin typeface="Times New Roman" panose="02020603050405020304" pitchFamily="18" charset="0"/>
              <a:ea typeface="楷体" panose="02010609060101010101" pitchFamily="49" charset="-122"/>
            </a:endParaRPr>
          </a:p>
          <a:p>
            <a:pPr algn="just">
              <a:spcBef>
                <a:spcPct val="20000"/>
              </a:spcBef>
            </a:pPr>
            <a:endParaRPr lang="en-US" altLang="zh-CN" sz="3200" b="0" dirty="0">
              <a:solidFill>
                <a:schemeClr val="tx1"/>
              </a:solidFill>
              <a:latin typeface="Times New Roman" panose="02020603050405020304" pitchFamily="18" charset="0"/>
              <a:ea typeface="楷体" panose="02010609060101010101" pitchFamily="49" charset="-122"/>
            </a:endParaRPr>
          </a:p>
          <a:p>
            <a:pPr algn="just">
              <a:spcBef>
                <a:spcPct val="20000"/>
              </a:spcBef>
            </a:pPr>
            <a:endParaRPr lang="en-US" altLang="zh-CN" sz="3200" b="0" dirty="0">
              <a:solidFill>
                <a:schemeClr val="tx1"/>
              </a:solidFill>
              <a:latin typeface="Times New Roman" panose="02020603050405020304" pitchFamily="18" charset="0"/>
              <a:ea typeface="楷体" panose="02010609060101010101" pitchFamily="49" charset="-122"/>
            </a:endParaRPr>
          </a:p>
          <a:p>
            <a:pPr algn="just">
              <a:spcBef>
                <a:spcPct val="20000"/>
              </a:spcBef>
            </a:pPr>
            <a:endParaRPr lang="zh-CN" altLang="zh-CN" sz="3200" b="0" dirty="0">
              <a:solidFill>
                <a:schemeClr val="tx1"/>
              </a:solidFill>
              <a:latin typeface="Times New Roman" panose="02020603050405020304" pitchFamily="18" charset="0"/>
              <a:ea typeface="楷体" panose="02010609060101010101" pitchFamily="49" charset="-122"/>
            </a:endParaRPr>
          </a:p>
          <a:p>
            <a:pPr algn="just">
              <a:spcBef>
                <a:spcPct val="20000"/>
              </a:spcBef>
            </a:pPr>
            <a:endParaRPr lang="en-US" altLang="zh-CN" sz="3200" b="0" dirty="0">
              <a:solidFill>
                <a:schemeClr val="tx1"/>
              </a:solidFill>
              <a:latin typeface="Times New Roman" panose="02020603050405020304" pitchFamily="18" charset="0"/>
              <a:ea typeface="楷体" panose="02010609060101010101" pitchFamily="49" charset="-122"/>
            </a:endParaRPr>
          </a:p>
          <a:p>
            <a:endParaRPr lang="en-US" altLang="zh-CN" sz="3200" b="0" dirty="0">
              <a:solidFill>
                <a:srgbClr val="000066"/>
              </a:solidFill>
              <a:latin typeface="Times New Roman" panose="02020603050405020304" pitchFamily="18" charset="0"/>
              <a:ea typeface="楷体" panose="02010609060101010101" pitchFamily="49" charset="-122"/>
            </a:endParaRPr>
          </a:p>
          <a:p>
            <a:r>
              <a:rPr lang="zh-CN" altLang="en-US" sz="3200" b="0" dirty="0">
                <a:solidFill>
                  <a:srgbClr val="000066"/>
                </a:solidFill>
                <a:latin typeface="Times New Roman" panose="02020603050405020304" pitchFamily="18" charset="0"/>
                <a:ea typeface="楷体" panose="02010609060101010101" pitchFamily="49" charset="-122"/>
              </a:rPr>
              <a:t>　　</a:t>
            </a:r>
          </a:p>
        </p:txBody>
      </p:sp>
      <p:sp>
        <p:nvSpPr>
          <p:cNvPr id="2" name="Rectangle 4">
            <a:extLst>
              <a:ext uri="{FF2B5EF4-FFF2-40B4-BE49-F238E27FC236}">
                <a16:creationId xmlns:a16="http://schemas.microsoft.com/office/drawing/2014/main" id="{634F89F9-1640-8DD5-C697-D3E8DDB2C83B}"/>
              </a:ext>
            </a:extLst>
          </p:cNvPr>
          <p:cNvSpPr txBox="1">
            <a:spLocks noChangeArrowheads="1"/>
          </p:cNvSpPr>
          <p:nvPr/>
        </p:nvSpPr>
        <p:spPr bwMode="auto">
          <a:xfrm>
            <a:off x="154273" y="1052736"/>
            <a:ext cx="4114800" cy="5544914"/>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3175">
            <a:solidFill>
              <a:schemeClr val="tx2"/>
            </a:solidFill>
            <a:miter lim="800000"/>
          </a:ln>
        </p:spPr>
        <p:txBody>
          <a:bodyPr/>
          <a:lstStyle>
            <a:lvl1pPr marL="342900" indent="-342900">
              <a:defRPr b="1">
                <a:solidFill>
                  <a:srgbClr val="FFFFFF"/>
                </a:solidFill>
                <a:latin typeface="Consolas" panose="020B0609020204030204" pitchFamily="49" charset="0"/>
                <a:ea typeface="楷体_GB2312" pitchFamily="49" charset="-122"/>
              </a:defRPr>
            </a:lvl1pPr>
            <a:lvl2pPr>
              <a:defRPr b="1">
                <a:solidFill>
                  <a:srgbClr val="FFFFFF"/>
                </a:solidFill>
                <a:latin typeface="Consolas" panose="020B0609020204030204" pitchFamily="49" charset="0"/>
                <a:ea typeface="楷体_GB2312" pitchFamily="49" charset="-122"/>
              </a:defRPr>
            </a:lvl2pPr>
            <a:lvl3pPr>
              <a:defRPr b="1">
                <a:solidFill>
                  <a:srgbClr val="FFFFFF"/>
                </a:solidFill>
                <a:latin typeface="Consolas" panose="020B0609020204030204" pitchFamily="49" charset="0"/>
                <a:ea typeface="楷体_GB2312" pitchFamily="49" charset="-122"/>
              </a:defRPr>
            </a:lvl3pPr>
            <a:lvl4pPr>
              <a:defRPr b="1">
                <a:solidFill>
                  <a:srgbClr val="FFFFFF"/>
                </a:solidFill>
                <a:latin typeface="Consolas" panose="020B0609020204030204" pitchFamily="49" charset="0"/>
                <a:ea typeface="楷体_GB2312" pitchFamily="49" charset="-122"/>
              </a:defRPr>
            </a:lvl4pPr>
            <a:lvl5pPr>
              <a:defRPr b="1">
                <a:solidFill>
                  <a:srgbClr val="FFFFFF"/>
                </a:solidFill>
                <a:latin typeface="Consolas" panose="020B0609020204030204" pitchFamily="49" charset="0"/>
                <a:ea typeface="楷体_GB2312" pitchFamily="49" charset="-122"/>
              </a:defRPr>
            </a:lvl5pPr>
            <a:lvl6pPr fontAlgn="base">
              <a:spcBef>
                <a:spcPct val="0"/>
              </a:spcBef>
              <a:spcAft>
                <a:spcPct val="0"/>
              </a:spcAft>
              <a:defRPr b="1">
                <a:solidFill>
                  <a:srgbClr val="FFFFFF"/>
                </a:solidFill>
                <a:latin typeface="Consolas" panose="020B0609020204030204" pitchFamily="49" charset="0"/>
                <a:ea typeface="楷体_GB2312" pitchFamily="49" charset="-122"/>
              </a:defRPr>
            </a:lvl6pPr>
            <a:lvl7pPr fontAlgn="base">
              <a:spcBef>
                <a:spcPct val="0"/>
              </a:spcBef>
              <a:spcAft>
                <a:spcPct val="0"/>
              </a:spcAft>
              <a:defRPr b="1">
                <a:solidFill>
                  <a:srgbClr val="FFFFFF"/>
                </a:solidFill>
                <a:latin typeface="Consolas" panose="020B0609020204030204" pitchFamily="49" charset="0"/>
                <a:ea typeface="楷体_GB2312" pitchFamily="49" charset="-122"/>
              </a:defRPr>
            </a:lvl7pPr>
            <a:lvl8pPr fontAlgn="base">
              <a:spcBef>
                <a:spcPct val="0"/>
              </a:spcBef>
              <a:spcAft>
                <a:spcPct val="0"/>
              </a:spcAft>
              <a:defRPr b="1">
                <a:solidFill>
                  <a:srgbClr val="FFFFFF"/>
                </a:solidFill>
                <a:latin typeface="Consolas" panose="020B0609020204030204" pitchFamily="49" charset="0"/>
                <a:ea typeface="楷体_GB2312" pitchFamily="49" charset="-122"/>
              </a:defRPr>
            </a:lvl8pPr>
            <a:lvl9pPr fontAlgn="base">
              <a:spcBef>
                <a:spcPct val="0"/>
              </a:spcBef>
              <a:spcAft>
                <a:spcPct val="0"/>
              </a:spcAft>
              <a:defRPr b="1">
                <a:solidFill>
                  <a:srgbClr val="FFFFFF"/>
                </a:solidFill>
                <a:latin typeface="Consolas" panose="020B0609020204030204" pitchFamily="49" charset="0"/>
                <a:ea typeface="楷体_GB2312" pitchFamily="49" charset="-122"/>
              </a:defRPr>
            </a:lvl9pPr>
          </a:lstStyle>
          <a:p>
            <a:pPr algn="just">
              <a:spcBef>
                <a:spcPct val="20000"/>
              </a:spcBef>
            </a:pPr>
            <a:r>
              <a:rPr lang="zh-CN" altLang="en-US" sz="3200" dirty="0">
                <a:solidFill>
                  <a:srgbClr val="FF0000"/>
                </a:solidFill>
                <a:latin typeface="Times New Roman" panose="02020603050405020304" pitchFamily="18" charset="0"/>
                <a:ea typeface="楷体" panose="02010609060101010101" pitchFamily="49" charset="-122"/>
              </a:rPr>
              <a:t>优化前：</a:t>
            </a:r>
            <a:endParaRPr lang="en-US" altLang="zh-CN" sz="3200" dirty="0">
              <a:solidFill>
                <a:srgbClr val="FF0000"/>
              </a:solidFill>
              <a:latin typeface="Times New Roman" panose="02020603050405020304" pitchFamily="18" charset="0"/>
              <a:ea typeface="楷体" panose="02010609060101010101" pitchFamily="49" charset="-122"/>
            </a:endParaRPr>
          </a:p>
          <a:p>
            <a:pPr algn="just">
              <a:spcBef>
                <a:spcPct val="20000"/>
              </a:spcBef>
            </a:pPr>
            <a:r>
              <a:rPr lang="zh-CN" altLang="zh-CN" sz="2000" b="0" dirty="0">
                <a:solidFill>
                  <a:srgbClr val="FF0000"/>
                </a:solidFill>
                <a:latin typeface="Times New Roman" panose="02020603050405020304" pitchFamily="18" charset="0"/>
                <a:ea typeface="楷体" panose="02010609060101010101" pitchFamily="49" charset="-122"/>
              </a:rPr>
              <a:t>If</a:t>
            </a: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A</a:t>
            </a:r>
            <a:r>
              <a:rPr lang="en-US" altLang="zh-CN" sz="2000" dirty="0">
                <a:latin typeface="Times New Roman" panose="02020603050405020304" pitchFamily="18" charset="0"/>
                <a:ea typeface="楷体" panose="02010609060101010101" pitchFamily="49" charset="-122"/>
                <a:sym typeface="Symbol" panose="05050102010706020507" pitchFamily="18" charset="2"/>
              </a:rPr>
              <a:t> </a:t>
            </a:r>
            <a:r>
              <a:rPr lang="en-US" altLang="zh-CN" sz="2000" dirty="0">
                <a:solidFill>
                  <a:schemeClr val="tx1"/>
                </a:solidFill>
                <a:latin typeface="Times New Roman" panose="02020603050405020304" pitchFamily="18" charset="0"/>
                <a:ea typeface="楷体" panose="02010609060101010101" pitchFamily="49" charset="-122"/>
                <a:sym typeface="Symbol" panose="05050102010706020507" pitchFamily="18" charset="2"/>
              </a:rPr>
              <a:t></a:t>
            </a:r>
            <a:r>
              <a:rPr lang="en-US" altLang="zh-CN" sz="2000" dirty="0">
                <a:latin typeface="Times New Roman" panose="02020603050405020304" pitchFamily="18" charset="0"/>
                <a:ea typeface="楷体" panose="02010609060101010101" pitchFamily="49" charset="-122"/>
                <a:sym typeface="Symbol" panose="05050102010706020507" pitchFamily="18" charset="2"/>
              </a:rPr>
              <a:t> </a:t>
            </a:r>
            <a:r>
              <a:rPr lang="zh-CN" altLang="zh-CN" sz="2000" b="0" dirty="0">
                <a:solidFill>
                  <a:schemeClr val="tx1"/>
                </a:solidFill>
                <a:latin typeface="Times New Roman" panose="02020603050405020304" pitchFamily="18" charset="0"/>
                <a:ea typeface="楷体" panose="02010609060101010101" pitchFamily="49" charset="-122"/>
              </a:rPr>
              <a:t>B </a:t>
            </a: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then</a:t>
            </a:r>
            <a:endParaRPr lang="zh-CN" altLang="zh-CN" sz="2000" b="0" dirty="0">
              <a:solidFill>
                <a:srgbClr val="00B0F0"/>
              </a:solidFill>
              <a:latin typeface="Times New Roman" panose="02020603050405020304" pitchFamily="18" charset="0"/>
              <a:ea typeface="楷体" panose="02010609060101010101" pitchFamily="49" charset="-122"/>
            </a:endParaRPr>
          </a:p>
          <a:p>
            <a:pPr algn="just">
              <a:spcBef>
                <a:spcPct val="20000"/>
              </a:spcBef>
            </a:pP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rgbClr val="00B0F0"/>
                </a:solidFill>
                <a:latin typeface="Times New Roman" panose="02020603050405020304" pitchFamily="18" charset="0"/>
                <a:ea typeface="楷体" panose="02010609060101010101" pitchFamily="49" charset="-122"/>
              </a:rPr>
              <a:t>If</a:t>
            </a:r>
            <a:r>
              <a:rPr lang="zh-CN" altLang="zh-CN" sz="2000" b="0" dirty="0">
                <a:solidFill>
                  <a:schemeClr val="tx1"/>
                </a:solidFill>
                <a:latin typeface="Times New Roman" panose="02020603050405020304" pitchFamily="18" charset="0"/>
                <a:ea typeface="楷体" panose="02010609060101010101" pitchFamily="49" charset="-122"/>
              </a:rPr>
              <a:t> </a:t>
            </a: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B </a:t>
            </a:r>
            <a:r>
              <a:rPr lang="en-US" altLang="zh-CN" sz="2000" dirty="0">
                <a:solidFill>
                  <a:schemeClr val="tx1"/>
                </a:solidFill>
                <a:latin typeface="Times New Roman" panose="02020603050405020304" pitchFamily="18" charset="0"/>
                <a:ea typeface="楷体" panose="02010609060101010101" pitchFamily="49" charset="-122"/>
                <a:sym typeface="Symbol" panose="05050102010706020507" pitchFamily="18" charset="2"/>
              </a:rPr>
              <a:t></a:t>
            </a:r>
            <a:r>
              <a:rPr lang="zh-CN" altLang="zh-CN" sz="2000" b="0" dirty="0">
                <a:solidFill>
                  <a:schemeClr val="tx1"/>
                </a:solidFill>
                <a:latin typeface="Times New Roman" panose="02020603050405020304" pitchFamily="18" charset="0"/>
                <a:ea typeface="楷体" panose="02010609060101010101" pitchFamily="49" charset="-122"/>
              </a:rPr>
              <a:t> C</a:t>
            </a: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rgbClr val="00B0F0"/>
                </a:solidFill>
                <a:latin typeface="Times New Roman" panose="02020603050405020304" pitchFamily="18" charset="0"/>
                <a:ea typeface="楷体" panose="02010609060101010101" pitchFamily="49" charset="-122"/>
              </a:rPr>
              <a:t>then</a:t>
            </a:r>
          </a:p>
          <a:p>
            <a:pPr algn="just">
              <a:spcBef>
                <a:spcPct val="20000"/>
              </a:spcBef>
            </a:pP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X</a:t>
            </a:r>
          </a:p>
          <a:p>
            <a:pPr algn="just">
              <a:spcBef>
                <a:spcPct val="20000"/>
              </a:spcBef>
            </a:pP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rgbClr val="00B0F0"/>
                </a:solidFill>
                <a:latin typeface="Times New Roman" panose="02020603050405020304" pitchFamily="18" charset="0"/>
                <a:ea typeface="楷体" panose="02010609060101010101" pitchFamily="49" charset="-122"/>
              </a:rPr>
              <a:t>Else</a:t>
            </a:r>
            <a:endParaRPr lang="zh-CN" altLang="zh-CN" sz="2000" b="0" dirty="0">
              <a:solidFill>
                <a:srgbClr val="FF0000"/>
              </a:solidFill>
              <a:latin typeface="Times New Roman" panose="02020603050405020304" pitchFamily="18" charset="0"/>
              <a:ea typeface="楷体" panose="02010609060101010101" pitchFamily="49" charset="-122"/>
            </a:endParaRPr>
          </a:p>
          <a:p>
            <a:pPr algn="just">
              <a:spcBef>
                <a:spcPct val="20000"/>
              </a:spcBef>
            </a:pP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Y</a:t>
            </a:r>
          </a:p>
          <a:p>
            <a:pPr algn="just">
              <a:spcBef>
                <a:spcPct val="20000"/>
              </a:spcBef>
            </a:pP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rgbClr val="00B0F0"/>
                </a:solidFill>
                <a:latin typeface="Times New Roman" panose="02020603050405020304" pitchFamily="18" charset="0"/>
                <a:ea typeface="楷体" panose="02010609060101010101" pitchFamily="49" charset="-122"/>
              </a:rPr>
              <a:t>End</a:t>
            </a:r>
          </a:p>
          <a:p>
            <a:pPr algn="just">
              <a:spcBef>
                <a:spcPct val="20000"/>
              </a:spcBef>
            </a:pPr>
            <a:r>
              <a:rPr lang="zh-CN" altLang="zh-CN" sz="2000" b="0" dirty="0">
                <a:solidFill>
                  <a:srgbClr val="FF0000"/>
                </a:solidFill>
                <a:latin typeface="Times New Roman" panose="02020603050405020304" pitchFamily="18" charset="0"/>
                <a:ea typeface="楷体" panose="02010609060101010101" pitchFamily="49" charset="-122"/>
              </a:rPr>
              <a:t>Else</a:t>
            </a:r>
          </a:p>
          <a:p>
            <a:pPr algn="just">
              <a:spcBef>
                <a:spcPct val="20000"/>
              </a:spcBef>
            </a:pPr>
            <a:r>
              <a:rPr lang="zh-CN" altLang="en-US" sz="2000" b="0" dirty="0">
                <a:solidFill>
                  <a:srgbClr val="A50021"/>
                </a:solidFill>
                <a:latin typeface="Times New Roman" panose="02020603050405020304" pitchFamily="18" charset="0"/>
                <a:ea typeface="楷体" panose="02010609060101010101" pitchFamily="49" charset="-122"/>
              </a:rPr>
              <a:t>    </a:t>
            </a:r>
            <a:r>
              <a:rPr lang="zh-CN" altLang="zh-CN" sz="2000" b="0" dirty="0">
                <a:solidFill>
                  <a:srgbClr val="A50021"/>
                </a:solidFill>
                <a:latin typeface="Times New Roman" panose="02020603050405020304" pitchFamily="18" charset="0"/>
                <a:ea typeface="楷体" panose="02010609060101010101" pitchFamily="49" charset="-122"/>
              </a:rPr>
              <a:t>If </a:t>
            </a:r>
            <a:r>
              <a:rPr lang="zh-CN" altLang="en-US" sz="2000" b="0" dirty="0">
                <a:solidFill>
                  <a:srgbClr val="A5002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A </a:t>
            </a:r>
            <a:r>
              <a:rPr lang="en-US" altLang="zh-CN" sz="2000" dirty="0">
                <a:solidFill>
                  <a:schemeClr val="tx1"/>
                </a:solidFill>
                <a:latin typeface="Times New Roman" panose="02020603050405020304" pitchFamily="18" charset="0"/>
                <a:ea typeface="楷体" panose="02010609060101010101" pitchFamily="49" charset="-122"/>
                <a:sym typeface="Symbol" panose="05050102010706020507" pitchFamily="18" charset="2"/>
              </a:rPr>
              <a:t></a:t>
            </a:r>
            <a:r>
              <a:rPr lang="zh-CN" altLang="zh-CN" sz="2000" b="0" dirty="0">
                <a:solidFill>
                  <a:schemeClr val="tx1"/>
                </a:solidFill>
                <a:latin typeface="Times New Roman" panose="02020603050405020304" pitchFamily="18" charset="0"/>
                <a:ea typeface="楷体" panose="02010609060101010101" pitchFamily="49" charset="-122"/>
              </a:rPr>
              <a:t> C</a:t>
            </a: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rgbClr val="A50021"/>
                </a:solidFill>
                <a:latin typeface="Times New Roman" panose="02020603050405020304" pitchFamily="18" charset="0"/>
                <a:ea typeface="楷体" panose="02010609060101010101" pitchFamily="49" charset="-122"/>
              </a:rPr>
              <a:t>then</a:t>
            </a:r>
          </a:p>
          <a:p>
            <a:pPr algn="just">
              <a:spcBef>
                <a:spcPct val="20000"/>
              </a:spcBef>
            </a:pPr>
            <a:r>
              <a:rPr lang="zh-CN" altLang="zh-CN" sz="2000" b="0" dirty="0">
                <a:solidFill>
                  <a:schemeClr val="tx1"/>
                </a:solidFill>
                <a:latin typeface="Times New Roman" panose="02020603050405020304" pitchFamily="18" charset="0"/>
                <a:ea typeface="楷体" panose="02010609060101010101" pitchFamily="49" charset="-122"/>
              </a:rPr>
              <a:t> </a:t>
            </a:r>
            <a:r>
              <a:rPr lang="zh-CN" altLang="en-US"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Y</a:t>
            </a:r>
          </a:p>
          <a:p>
            <a:pPr algn="just">
              <a:spcBef>
                <a:spcPct val="20000"/>
              </a:spcBef>
            </a:pPr>
            <a:r>
              <a:rPr lang="en-US" altLang="zh-CN" sz="2000" b="0" dirty="0">
                <a:solidFill>
                  <a:srgbClr val="00B0F0"/>
                </a:solidFill>
                <a:latin typeface="Times New Roman" panose="02020603050405020304" pitchFamily="18" charset="0"/>
                <a:ea typeface="楷体" panose="02010609060101010101" pitchFamily="49" charset="-122"/>
              </a:rPr>
              <a:t>    </a:t>
            </a:r>
            <a:r>
              <a:rPr lang="zh-CN" altLang="zh-CN" sz="2000" b="0" dirty="0">
                <a:solidFill>
                  <a:srgbClr val="A50021"/>
                </a:solidFill>
                <a:latin typeface="Times New Roman" panose="02020603050405020304" pitchFamily="18" charset="0"/>
                <a:ea typeface="楷体" panose="02010609060101010101" pitchFamily="49" charset="-122"/>
              </a:rPr>
              <a:t>Else</a:t>
            </a:r>
            <a:endParaRPr lang="en-US" altLang="zh-CN" sz="2000" b="0" dirty="0">
              <a:solidFill>
                <a:srgbClr val="A50021"/>
              </a:solidFill>
              <a:latin typeface="Times New Roman" panose="02020603050405020304" pitchFamily="18" charset="0"/>
              <a:ea typeface="楷体" panose="02010609060101010101" pitchFamily="49" charset="-122"/>
            </a:endParaRP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chemeClr val="tx1"/>
                </a:solidFill>
                <a:latin typeface="Times New Roman" panose="02020603050405020304" pitchFamily="18" charset="0"/>
                <a:ea typeface="楷体" panose="02010609060101010101" pitchFamily="49" charset="-122"/>
              </a:rPr>
              <a:t>X</a:t>
            </a:r>
            <a:endParaRPr lang="en-US" altLang="zh-CN" sz="2000" b="0" dirty="0">
              <a:solidFill>
                <a:schemeClr val="tx1"/>
              </a:solidFill>
              <a:latin typeface="Times New Roman" panose="02020603050405020304" pitchFamily="18" charset="0"/>
              <a:ea typeface="楷体" panose="02010609060101010101" pitchFamily="49" charset="-122"/>
            </a:endParaRPr>
          </a:p>
          <a:p>
            <a:pPr algn="just">
              <a:spcBef>
                <a:spcPct val="20000"/>
              </a:spcBef>
            </a:pPr>
            <a:r>
              <a:rPr lang="en-US" altLang="zh-CN" sz="2000" b="0" dirty="0">
                <a:solidFill>
                  <a:schemeClr val="tx1"/>
                </a:solidFill>
                <a:latin typeface="Times New Roman" panose="02020603050405020304" pitchFamily="18" charset="0"/>
                <a:ea typeface="楷体" panose="02010609060101010101" pitchFamily="49" charset="-122"/>
              </a:rPr>
              <a:t>     </a:t>
            </a:r>
            <a:r>
              <a:rPr lang="zh-CN" altLang="zh-CN" sz="2000" b="0" dirty="0">
                <a:solidFill>
                  <a:srgbClr val="A50021"/>
                </a:solidFill>
                <a:latin typeface="Times New Roman" panose="02020603050405020304" pitchFamily="18" charset="0"/>
                <a:ea typeface="楷体" panose="02010609060101010101" pitchFamily="49" charset="-122"/>
              </a:rPr>
              <a:t>End</a:t>
            </a:r>
            <a:endParaRPr lang="en-US" altLang="zh-CN" sz="2000" b="0" dirty="0">
              <a:solidFill>
                <a:srgbClr val="A50021"/>
              </a:solidFill>
              <a:latin typeface="Times New Roman" panose="02020603050405020304" pitchFamily="18" charset="0"/>
              <a:ea typeface="楷体" panose="02010609060101010101" pitchFamily="49" charset="-122"/>
            </a:endParaRPr>
          </a:p>
          <a:p>
            <a:pPr algn="just">
              <a:spcBef>
                <a:spcPct val="20000"/>
              </a:spcBef>
            </a:pPr>
            <a:r>
              <a:rPr lang="zh-CN" altLang="zh-CN" sz="2000" b="0" dirty="0">
                <a:solidFill>
                  <a:srgbClr val="FF0000"/>
                </a:solidFill>
                <a:latin typeface="Times New Roman" panose="02020603050405020304" pitchFamily="18" charset="0"/>
                <a:ea typeface="楷体" panose="02010609060101010101" pitchFamily="49" charset="-122"/>
              </a:rPr>
              <a:t>End</a:t>
            </a:r>
            <a:endParaRPr lang="en-US" altLang="zh-CN" sz="2000" dirty="0">
              <a:solidFill>
                <a:schemeClr val="tx1"/>
              </a:solidFill>
              <a:latin typeface="Times New Roman" panose="02020603050405020304" pitchFamily="18" charset="0"/>
              <a:ea typeface="楷体" panose="02010609060101010101" pitchFamily="49" charset="-122"/>
            </a:endParaRPr>
          </a:p>
          <a:p>
            <a:pPr algn="just">
              <a:spcBef>
                <a:spcPct val="20000"/>
              </a:spcBef>
            </a:pPr>
            <a:endParaRPr lang="zh-CN" altLang="en-US" sz="2000" b="0" dirty="0">
              <a:solidFill>
                <a:srgbClr val="000066"/>
              </a:solidFill>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B970314E-DE6E-49BC-9488-CE22ACE0A199}"/>
              </a:ext>
            </a:extLst>
          </p:cNvPr>
          <p:cNvSpPr>
            <a:spLocks noGrp="1" noChangeArrowheads="1"/>
          </p:cNvSpPr>
          <p:nvPr>
            <p:ph type="title"/>
          </p:nvPr>
        </p:nvSpPr>
        <p:spPr/>
        <p:txBody>
          <a:bodyPr/>
          <a:lstStyle/>
          <a:p>
            <a:r>
              <a:rPr lang="en-US" altLang="zh-CN"/>
              <a:t>2.2  </a:t>
            </a:r>
            <a:r>
              <a:rPr lang="zh-CN" altLang="en-US"/>
              <a:t>析取范式与合取范式</a:t>
            </a:r>
          </a:p>
        </p:txBody>
      </p:sp>
      <p:sp>
        <p:nvSpPr>
          <p:cNvPr id="31747" name="Rectangle 3">
            <a:extLst>
              <a:ext uri="{FF2B5EF4-FFF2-40B4-BE49-F238E27FC236}">
                <a16:creationId xmlns:a16="http://schemas.microsoft.com/office/drawing/2014/main" id="{3B4E2780-6D9B-46C2-9443-1CB9EBB011B8}"/>
              </a:ext>
            </a:extLst>
          </p:cNvPr>
          <p:cNvSpPr>
            <a:spLocks noGrp="1" noChangeArrowheads="1"/>
          </p:cNvSpPr>
          <p:nvPr>
            <p:ph idx="1"/>
          </p:nvPr>
        </p:nvSpPr>
        <p:spPr>
          <a:xfrm>
            <a:off x="407988" y="980728"/>
            <a:ext cx="11088687" cy="4608735"/>
          </a:xfrm>
        </p:spPr>
        <p:txBody>
          <a:bodyPr/>
          <a:lstStyle/>
          <a:p>
            <a:pPr marL="609600" indent="-609600"/>
            <a:r>
              <a:rPr lang="zh-CN" altLang="en-US" dirty="0"/>
              <a:t>基本概念</a:t>
            </a:r>
          </a:p>
          <a:p>
            <a:pPr marL="609600" indent="-609600"/>
            <a:r>
              <a:rPr lang="en-US" altLang="zh-CN" dirty="0"/>
              <a:t>(1) </a:t>
            </a:r>
            <a:r>
              <a:rPr lang="zh-CN" altLang="en-US" dirty="0"/>
              <a:t>文字</a:t>
            </a:r>
            <a:r>
              <a:rPr lang="en-US" altLang="zh-CN" dirty="0"/>
              <a:t>——</a:t>
            </a:r>
            <a:r>
              <a:rPr lang="zh-CN" altLang="en-US" dirty="0"/>
              <a:t>命题变项及其否定的总称</a:t>
            </a:r>
          </a:p>
          <a:p>
            <a:pPr marL="609600" indent="-609600"/>
            <a:r>
              <a:rPr lang="en-US" altLang="zh-CN" dirty="0"/>
              <a:t>(2) </a:t>
            </a:r>
            <a:r>
              <a:rPr lang="zh-CN" altLang="en-US" dirty="0"/>
              <a:t>简单析取式</a:t>
            </a:r>
            <a:r>
              <a:rPr lang="en-US" altLang="zh-CN" dirty="0"/>
              <a:t>——</a:t>
            </a:r>
            <a:r>
              <a:rPr lang="zh-CN" altLang="en-US" dirty="0"/>
              <a:t>有限个文字构成的析取式</a:t>
            </a:r>
            <a:r>
              <a:rPr lang="zh-CN" altLang="en-US" i="1" dirty="0"/>
              <a:t>         </a:t>
            </a:r>
            <a:r>
              <a:rPr lang="en-US" altLang="zh-CN" i="1" dirty="0"/>
              <a:t>p</a:t>
            </a:r>
            <a:r>
              <a:rPr lang="en-US" altLang="zh-CN" dirty="0"/>
              <a:t>,  </a:t>
            </a:r>
            <a:r>
              <a:rPr lang="en-US" altLang="zh-CN" dirty="0">
                <a:sym typeface="Symbol" panose="05050102010706020507" pitchFamily="18" charset="2"/>
              </a:rPr>
              <a:t></a:t>
            </a:r>
            <a:r>
              <a:rPr lang="en-US" altLang="zh-CN" i="1" dirty="0"/>
              <a:t>q</a:t>
            </a:r>
            <a:r>
              <a:rPr lang="en-US" altLang="zh-CN" dirty="0"/>
              <a:t>,  </a:t>
            </a:r>
            <a:r>
              <a:rPr lang="en-US" altLang="zh-CN" i="1" dirty="0"/>
              <a:t>p</a:t>
            </a:r>
            <a:r>
              <a:rPr lang="en-US" altLang="zh-CN" dirty="0">
                <a:sym typeface="Symbol" panose="05050102010706020507" pitchFamily="18" charset="2"/>
              </a:rPr>
              <a:t></a:t>
            </a:r>
            <a:r>
              <a:rPr lang="en-US" altLang="zh-CN" i="1" dirty="0"/>
              <a:t>q</a:t>
            </a:r>
            <a:r>
              <a:rPr lang="en-US" altLang="zh-CN" dirty="0"/>
              <a:t>,  </a:t>
            </a:r>
            <a:r>
              <a:rPr lang="en-US" altLang="zh-CN" i="1" dirty="0" err="1"/>
              <a:t>p</a:t>
            </a:r>
            <a:r>
              <a:rPr lang="en-US" altLang="zh-CN" dirty="0" err="1">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 …</a:t>
            </a:r>
          </a:p>
          <a:p>
            <a:pPr marL="609600" indent="-609600"/>
            <a:r>
              <a:rPr lang="en-US" altLang="zh-CN" dirty="0"/>
              <a:t>(3) </a:t>
            </a:r>
            <a:r>
              <a:rPr lang="zh-CN" altLang="en-US" dirty="0"/>
              <a:t>简单合取式</a:t>
            </a:r>
            <a:r>
              <a:rPr lang="en-US" altLang="zh-CN" dirty="0"/>
              <a:t>——</a:t>
            </a:r>
            <a:r>
              <a:rPr lang="zh-CN" altLang="en-US" dirty="0"/>
              <a:t>有限个文字构成的合取式 </a:t>
            </a:r>
            <a:r>
              <a:rPr lang="zh-CN" altLang="en-US" i="1" dirty="0"/>
              <a:t>          </a:t>
            </a:r>
            <a:r>
              <a:rPr lang="en-US" altLang="zh-CN" i="1" dirty="0"/>
              <a:t>p</a:t>
            </a:r>
            <a:r>
              <a:rPr lang="en-US" altLang="zh-CN" dirty="0"/>
              <a:t>,  </a:t>
            </a:r>
            <a:r>
              <a:rPr lang="en-US" altLang="zh-CN" dirty="0">
                <a:sym typeface="Symbol" panose="05050102010706020507" pitchFamily="18" charset="2"/>
              </a:rPr>
              <a:t></a:t>
            </a:r>
            <a:r>
              <a:rPr lang="en-US" altLang="zh-CN" i="1" dirty="0"/>
              <a:t>q</a:t>
            </a:r>
            <a:r>
              <a:rPr lang="en-US" altLang="zh-CN" dirty="0"/>
              <a:t>,  </a:t>
            </a:r>
            <a:r>
              <a:rPr lang="en-US" altLang="zh-CN" i="1" dirty="0"/>
              <a:t>p</a:t>
            </a:r>
            <a:r>
              <a:rPr lang="en-US" altLang="zh-CN" dirty="0">
                <a:sym typeface="Symbol" panose="05050102010706020507" pitchFamily="18" charset="2"/>
              </a:rPr>
              <a:t></a:t>
            </a:r>
            <a:r>
              <a:rPr lang="en-US" altLang="zh-CN" i="1" dirty="0"/>
              <a:t>q</a:t>
            </a:r>
            <a:r>
              <a:rPr lang="en-US" altLang="zh-CN" dirty="0"/>
              <a:t>,  </a:t>
            </a:r>
            <a:r>
              <a:rPr lang="en-US" altLang="zh-CN" i="1" dirty="0" err="1"/>
              <a:t>p</a:t>
            </a:r>
            <a:r>
              <a:rPr lang="en-US" altLang="zh-CN" dirty="0" err="1">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 …</a:t>
            </a:r>
          </a:p>
          <a:p>
            <a:pPr marL="609600" indent="-609600"/>
            <a:r>
              <a:rPr lang="en-US" altLang="zh-CN" dirty="0"/>
              <a:t>(4) </a:t>
            </a:r>
            <a:r>
              <a:rPr lang="zh-CN" altLang="en-US" dirty="0"/>
              <a:t>析取范式</a:t>
            </a:r>
            <a:r>
              <a:rPr lang="en-US" altLang="zh-CN" dirty="0"/>
              <a:t>——</a:t>
            </a:r>
            <a:r>
              <a:rPr lang="zh-CN" altLang="en-US" dirty="0"/>
              <a:t>由有限个</a:t>
            </a:r>
            <a:r>
              <a:rPr lang="zh-CN" altLang="en-US" dirty="0">
                <a:solidFill>
                  <a:srgbClr val="FF0000"/>
                </a:solidFill>
              </a:rPr>
              <a:t>简单合取</a:t>
            </a:r>
            <a:r>
              <a:rPr lang="zh-CN" altLang="en-US" dirty="0"/>
              <a:t>式组成的</a:t>
            </a:r>
            <a:r>
              <a:rPr lang="zh-CN" altLang="en-US" dirty="0">
                <a:solidFill>
                  <a:srgbClr val="FF0000"/>
                </a:solidFill>
              </a:rPr>
              <a:t>析取</a:t>
            </a:r>
            <a:r>
              <a:rPr lang="zh-CN" altLang="en-US" dirty="0"/>
              <a:t>式</a:t>
            </a:r>
          </a:p>
          <a:p>
            <a:pPr marL="609600" indent="-609600"/>
            <a:r>
              <a:rPr lang="zh-CN" altLang="en-US" dirty="0"/>
              <a:t>          </a:t>
            </a:r>
            <a:r>
              <a:rPr lang="en-US" altLang="zh-CN" i="1" dirty="0"/>
              <a:t>p</a:t>
            </a:r>
            <a:r>
              <a:rPr lang="en-US" altLang="zh-CN" dirty="0"/>
              <a:t>,  </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i="1" dirty="0"/>
              <a:t>,  p</a:t>
            </a:r>
            <a:r>
              <a:rPr lang="en-US" altLang="zh-CN" dirty="0">
                <a:sym typeface="Symbol" panose="05050102010706020507" pitchFamily="18" charset="2"/>
              </a:rPr>
              <a:t></a:t>
            </a:r>
            <a:r>
              <a:rPr lang="en-US" altLang="zh-CN" i="1" dirty="0"/>
              <a:t>q</a:t>
            </a:r>
            <a:r>
              <a:rPr lang="en-US" altLang="zh-CN" dirty="0"/>
              <a:t>,  (</a:t>
            </a:r>
            <a:r>
              <a:rPr lang="en-US" altLang="zh-CN" i="1" dirty="0"/>
              <a:t>p</a:t>
            </a:r>
            <a:r>
              <a:rPr lang="en-US" altLang="zh-CN" dirty="0">
                <a:sym typeface="Symbol" panose="05050102010706020507" pitchFamily="18" charset="2"/>
              </a:rPr>
              <a:t></a:t>
            </a:r>
            <a:r>
              <a:rPr lang="en-US" altLang="zh-CN" i="1" dirty="0"/>
              <a:t>q</a:t>
            </a:r>
            <a:r>
              <a:rPr lang="en-US" altLang="zh-CN" dirty="0"/>
              <a:t>)</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a:sym typeface="Symbol" panose="05050102010706020507" pitchFamily="18" charset="2"/>
              </a:rPr>
              <a:t></a:t>
            </a:r>
            <a:r>
              <a:rPr lang="en-US" altLang="zh-CN" i="1" dirty="0"/>
              <a:t>r</a:t>
            </a:r>
            <a:r>
              <a:rPr lang="en-US" altLang="zh-CN" dirty="0">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sym typeface="Symbol" panose="05050102010706020507" pitchFamily="18" charset="2"/>
              </a:rPr>
              <a:t>)</a:t>
            </a:r>
            <a:endParaRPr lang="en-US" altLang="zh-CN" dirty="0"/>
          </a:p>
          <a:p>
            <a:pPr marL="609600" indent="-609600"/>
            <a:r>
              <a:rPr lang="en-US" altLang="zh-CN" dirty="0"/>
              <a:t>(5) </a:t>
            </a:r>
            <a:r>
              <a:rPr lang="zh-CN" altLang="en-US" dirty="0"/>
              <a:t>合取范式</a:t>
            </a:r>
            <a:r>
              <a:rPr lang="en-US" altLang="zh-CN" dirty="0"/>
              <a:t>——</a:t>
            </a:r>
            <a:r>
              <a:rPr lang="zh-CN" altLang="en-US" dirty="0"/>
              <a:t>由有限个简单析取式组成的合取式</a:t>
            </a:r>
          </a:p>
          <a:p>
            <a:pPr marL="609600" indent="-609600"/>
            <a:r>
              <a:rPr lang="zh-CN" altLang="en-US" dirty="0"/>
              <a:t>          </a:t>
            </a:r>
            <a:r>
              <a:rPr lang="en-US" altLang="zh-CN" i="1" dirty="0"/>
              <a:t>p</a:t>
            </a:r>
            <a:r>
              <a:rPr lang="en-US" altLang="zh-CN" dirty="0"/>
              <a:t>,   </a:t>
            </a:r>
            <a:r>
              <a:rPr lang="en-US" altLang="zh-CN" i="1" dirty="0"/>
              <a:t>p</a:t>
            </a:r>
            <a:r>
              <a:rPr lang="en-US" altLang="zh-CN" dirty="0">
                <a:sym typeface="Symbol" panose="05050102010706020507" pitchFamily="18" charset="2"/>
              </a:rPr>
              <a:t></a:t>
            </a:r>
            <a:r>
              <a:rPr lang="en-US" altLang="zh-CN" i="1" dirty="0"/>
              <a:t>q</a:t>
            </a:r>
            <a:r>
              <a:rPr lang="en-US" altLang="zh-CN" dirty="0"/>
              <a:t>,  </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i="1" dirty="0"/>
              <a:t>, </a:t>
            </a:r>
            <a:r>
              <a:rPr lang="en-US" altLang="zh-CN" dirty="0"/>
              <a:t> (</a:t>
            </a:r>
            <a:r>
              <a:rPr lang="en-US" altLang="zh-CN" i="1" dirty="0" err="1"/>
              <a:t>p</a:t>
            </a:r>
            <a:r>
              <a:rPr lang="en-US" altLang="zh-CN" dirty="0" err="1">
                <a:sym typeface="Symbol" panose="05050102010706020507" pitchFamily="18" charset="2"/>
              </a:rPr>
              <a:t></a:t>
            </a:r>
            <a:r>
              <a:rPr lang="en-US" altLang="zh-CN" i="1" dirty="0" err="1"/>
              <a:t>q</a:t>
            </a:r>
            <a:r>
              <a:rPr lang="en-US" altLang="zh-CN" dirty="0">
                <a:sym typeface="Symbol" panose="05050102010706020507" pitchFamily="18" charset="2"/>
              </a:rPr>
              <a:t></a:t>
            </a:r>
            <a:r>
              <a:rPr lang="en-US" altLang="zh-CN" i="1" dirty="0"/>
              <a:t>p</a:t>
            </a:r>
            <a:r>
              <a:rPr lang="en-US" altLang="zh-CN" dirty="0">
                <a:sym typeface="Symbol" panose="05050102010706020507" pitchFamily="18" charset="2"/>
              </a:rPr>
              <a:t>(</a:t>
            </a:r>
            <a:r>
              <a:rPr lang="en-US" altLang="zh-CN" i="1" dirty="0"/>
              <a:t>p</a:t>
            </a:r>
            <a:r>
              <a:rPr lang="en-US" altLang="zh-CN" dirty="0">
                <a:sym typeface="Symbol" panose="05050102010706020507" pitchFamily="18" charset="2"/>
              </a:rPr>
              <a:t></a:t>
            </a:r>
            <a:r>
              <a:rPr lang="en-US" altLang="zh-CN" i="1" dirty="0">
                <a:sym typeface="Symbol" panose="05050102010706020507" pitchFamily="18" charset="2"/>
              </a:rPr>
              <a:t></a:t>
            </a:r>
            <a:r>
              <a:rPr lang="en-US" altLang="zh-CN" i="1" dirty="0"/>
              <a:t>q</a:t>
            </a:r>
            <a:r>
              <a:rPr lang="en-US" altLang="zh-CN" dirty="0">
                <a:sym typeface="Symbol" panose="05050102010706020507" pitchFamily="18" charset="2"/>
              </a:rPr>
              <a:t></a:t>
            </a:r>
            <a:r>
              <a:rPr lang="en-US" altLang="zh-CN" i="1" dirty="0">
                <a:sym typeface="Symbol" panose="05050102010706020507" pitchFamily="18" charset="2"/>
              </a:rPr>
              <a:t></a:t>
            </a:r>
            <a:r>
              <a:rPr lang="en-US" altLang="zh-CN" i="1" dirty="0"/>
              <a:t>r</a:t>
            </a:r>
            <a:r>
              <a:rPr lang="en-US" altLang="zh-CN" dirty="0"/>
              <a:t>)</a:t>
            </a:r>
          </a:p>
          <a:p>
            <a:pPr marL="609600" indent="-609600"/>
            <a:r>
              <a:rPr lang="en-US" altLang="zh-CN" dirty="0"/>
              <a:t>(6) </a:t>
            </a:r>
            <a:r>
              <a:rPr lang="zh-CN" altLang="en-US" dirty="0"/>
              <a:t>范式</a:t>
            </a:r>
            <a:r>
              <a:rPr lang="en-US" altLang="zh-CN" dirty="0"/>
              <a:t>——</a:t>
            </a:r>
            <a:r>
              <a:rPr lang="zh-CN" altLang="en-US" dirty="0"/>
              <a:t>析取范式与合取范式的总称</a:t>
            </a:r>
          </a:p>
        </p:txBody>
      </p:sp>
      <p:sp>
        <p:nvSpPr>
          <p:cNvPr id="31748" name="灯片编号占位符 5">
            <a:extLst>
              <a:ext uri="{FF2B5EF4-FFF2-40B4-BE49-F238E27FC236}">
                <a16:creationId xmlns:a16="http://schemas.microsoft.com/office/drawing/2014/main" id="{F292D71D-1695-460F-AC8B-C587F92203FE}"/>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F65C71CA-00D4-48B4-B0BD-F77F3E382BCC}" type="slidenum">
              <a:rPr lang="en-US" altLang="zh-CN" sz="1400" b="0">
                <a:latin typeface="Times New Roman" panose="02020603050405020304" pitchFamily="18" charset="0"/>
                <a:ea typeface="楷体" panose="02010609060101010101" pitchFamily="49" charset="-122"/>
              </a:rPr>
              <a:pPr>
                <a:spcBef>
                  <a:spcPct val="0"/>
                </a:spcBef>
                <a:buClrTx/>
                <a:buFontTx/>
                <a:buNone/>
              </a:pPr>
              <a:t>16</a:t>
            </a:fld>
            <a:endParaRPr lang="en-US" altLang="zh-CN" sz="1400" b="0">
              <a:latin typeface="Times New Roman" panose="02020603050405020304" pitchFamily="18" charset="0"/>
              <a:ea typeface="楷体" panose="02010609060101010101" pitchFamily="49" charset="-122"/>
            </a:endParaRPr>
          </a:p>
        </p:txBody>
      </p:sp>
      <p:sp>
        <p:nvSpPr>
          <p:cNvPr id="5" name="Rectangle 3">
            <a:extLst>
              <a:ext uri="{FF2B5EF4-FFF2-40B4-BE49-F238E27FC236}">
                <a16:creationId xmlns:a16="http://schemas.microsoft.com/office/drawing/2014/main" id="{3730FC5C-7745-419E-9ACE-5DE38F1A5239}"/>
              </a:ext>
            </a:extLst>
          </p:cNvPr>
          <p:cNvSpPr txBox="1">
            <a:spLocks noChangeArrowheads="1"/>
          </p:cNvSpPr>
          <p:nvPr/>
        </p:nvSpPr>
        <p:spPr bwMode="auto">
          <a:xfrm>
            <a:off x="119336" y="5733256"/>
            <a:ext cx="11161240" cy="988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lnSpc>
                <a:spcPct val="120000"/>
              </a:lnSpc>
              <a:spcBef>
                <a:spcPct val="20000"/>
              </a:spcBef>
              <a:spcAft>
                <a:spcPct val="0"/>
              </a:spcAft>
              <a:buClr>
                <a:srgbClr val="69B3F1"/>
              </a:buClr>
              <a:buFont typeface="Wingdings" panose="05000000000000000000" pitchFamily="2" charset="2"/>
              <a:defRPr sz="2400" b="1" baseline="0">
                <a:solidFill>
                  <a:schemeClr val="tx1"/>
                </a:solidFill>
                <a:latin typeface="Times New Roman" panose="02020603050405020304" pitchFamily="18" charset="0"/>
                <a:ea typeface="楷体" panose="02010609060101010101" pitchFamily="49" charset="-122"/>
                <a:cs typeface="+mn-cs"/>
              </a:defRPr>
            </a:lvl1pPr>
            <a:lvl2pPr marL="742950" indent="-285750" algn="l" rtl="0" fontAlgn="base">
              <a:lnSpc>
                <a:spcPct val="120000"/>
              </a:lnSpc>
              <a:spcBef>
                <a:spcPct val="20000"/>
              </a:spcBef>
              <a:spcAft>
                <a:spcPct val="0"/>
              </a:spcAft>
              <a:buChar char="–"/>
              <a:defRPr sz="2200" baseline="0">
                <a:solidFill>
                  <a:schemeClr val="tx1"/>
                </a:solidFill>
                <a:latin typeface="Times New Roman" panose="02020603050405020304" pitchFamily="18" charset="0"/>
                <a:ea typeface="楷体" panose="02010609060101010101" pitchFamily="49" charset="-122"/>
              </a:defRPr>
            </a:lvl2pPr>
            <a:lvl3pPr marL="1143000" indent="-228600" algn="l" rtl="0" fontAlgn="base">
              <a:lnSpc>
                <a:spcPct val="120000"/>
              </a:lnSpc>
              <a:spcBef>
                <a:spcPct val="20000"/>
              </a:spcBef>
              <a:spcAft>
                <a:spcPct val="0"/>
              </a:spcAft>
              <a:buChar char="•"/>
              <a:defRPr sz="2200" baseline="0">
                <a:solidFill>
                  <a:schemeClr val="tx1"/>
                </a:solidFill>
                <a:latin typeface="Times New Roman" panose="02020603050405020304" pitchFamily="18" charset="0"/>
                <a:ea typeface="楷体" panose="02010609060101010101" pitchFamily="49" charset="-122"/>
              </a:defRPr>
            </a:lvl3pPr>
            <a:lvl4pPr marL="1600200" indent="-228600" algn="l" rtl="0" fontAlgn="base">
              <a:lnSpc>
                <a:spcPct val="120000"/>
              </a:lnSpc>
              <a:spcBef>
                <a:spcPct val="20000"/>
              </a:spcBef>
              <a:spcAft>
                <a:spcPct val="0"/>
              </a:spcAft>
              <a:buChar char="–"/>
              <a:defRPr sz="2200" baseline="0">
                <a:solidFill>
                  <a:schemeClr val="tx1"/>
                </a:solidFill>
                <a:latin typeface="Times New Roman" panose="02020603050405020304" pitchFamily="18" charset="0"/>
                <a:ea typeface="楷体" panose="02010609060101010101" pitchFamily="49" charset="-122"/>
              </a:defRPr>
            </a:lvl4pPr>
            <a:lvl5pPr marL="2057400" indent="-228600" algn="l" rtl="0" fontAlgn="base">
              <a:lnSpc>
                <a:spcPct val="120000"/>
              </a:lnSpc>
              <a:spcBef>
                <a:spcPct val="20000"/>
              </a:spcBef>
              <a:spcAft>
                <a:spcPct val="0"/>
              </a:spcAft>
              <a:buChar char="»"/>
              <a:defRPr sz="2200" baseline="0">
                <a:solidFill>
                  <a:schemeClr val="tx1"/>
                </a:solidFill>
                <a:latin typeface="Times New Roman" panose="02020603050405020304" pitchFamily="18" charset="0"/>
                <a:ea typeface="楷体" panose="02010609060101010101" pitchFamily="49" charset="-122"/>
              </a:defRPr>
            </a:lvl5pPr>
            <a:lvl6pPr marL="2514600" indent="-228600" algn="l" rtl="0" eaLnBrk="1" fontAlgn="base" hangingPunct="1">
              <a:spcBef>
                <a:spcPct val="20000"/>
              </a:spcBef>
              <a:spcAft>
                <a:spcPct val="0"/>
              </a:spcAft>
              <a:buChar char="»"/>
              <a:defRPr sz="2200">
                <a:solidFill>
                  <a:schemeClr val="tx1"/>
                </a:solidFill>
                <a:latin typeface="+mn-lt"/>
                <a:ea typeface="华文中宋" pitchFamily="2" charset="-122"/>
              </a:defRPr>
            </a:lvl6pPr>
            <a:lvl7pPr marL="2971800" indent="-228600" algn="l" rtl="0" eaLnBrk="1" fontAlgn="base" hangingPunct="1">
              <a:spcBef>
                <a:spcPct val="20000"/>
              </a:spcBef>
              <a:spcAft>
                <a:spcPct val="0"/>
              </a:spcAft>
              <a:buChar char="»"/>
              <a:defRPr sz="2200">
                <a:solidFill>
                  <a:schemeClr val="tx1"/>
                </a:solidFill>
                <a:latin typeface="+mn-lt"/>
                <a:ea typeface="华文中宋" pitchFamily="2" charset="-122"/>
              </a:defRPr>
            </a:lvl7pPr>
            <a:lvl8pPr marL="3429000" indent="-228600" algn="l" rtl="0" eaLnBrk="1" fontAlgn="base" hangingPunct="1">
              <a:spcBef>
                <a:spcPct val="20000"/>
              </a:spcBef>
              <a:spcAft>
                <a:spcPct val="0"/>
              </a:spcAft>
              <a:buChar char="»"/>
              <a:defRPr sz="2200">
                <a:solidFill>
                  <a:schemeClr val="tx1"/>
                </a:solidFill>
                <a:latin typeface="+mn-lt"/>
                <a:ea typeface="华文中宋" pitchFamily="2" charset="-122"/>
              </a:defRPr>
            </a:lvl8pPr>
            <a:lvl9pPr marL="3886200" indent="-228600" algn="l" rtl="0" eaLnBrk="1" fontAlgn="base" hangingPunct="1">
              <a:spcBef>
                <a:spcPct val="20000"/>
              </a:spcBef>
              <a:spcAft>
                <a:spcPct val="0"/>
              </a:spcAft>
              <a:buChar char="»"/>
              <a:defRPr sz="2200">
                <a:solidFill>
                  <a:schemeClr val="tx1"/>
                </a:solidFill>
                <a:latin typeface="+mn-lt"/>
                <a:ea typeface="华文中宋" pitchFamily="2" charset="-122"/>
              </a:defRPr>
            </a:lvl9pPr>
          </a:lstStyle>
          <a:p>
            <a:pPr marL="457200" indent="-457200" eaLnBrk="1" hangingPunct="1"/>
            <a:r>
              <a:rPr lang="zh-CN" altLang="en-US" kern="0" dirty="0"/>
              <a:t>说明：单个文字既是简单析取式，又是简单合取式</a:t>
            </a:r>
          </a:p>
          <a:p>
            <a:pPr marL="457200" indent="-457200" eaLnBrk="1" hangingPunct="1">
              <a:buClr>
                <a:srgbClr val="FF9900"/>
              </a:buClr>
              <a:buFont typeface="Wingdings" panose="05000000000000000000" pitchFamily="2" charset="2"/>
              <a:buChar char="l"/>
            </a:pPr>
            <a:r>
              <a:rPr lang="zh-CN" altLang="en-US" kern="0" dirty="0"/>
              <a:t>形如 </a:t>
            </a:r>
            <a:r>
              <a:rPr lang="en-US" altLang="zh-CN" i="1" kern="0" dirty="0"/>
              <a:t>p</a:t>
            </a:r>
            <a:r>
              <a:rPr lang="en-US" altLang="zh-CN" kern="0" dirty="0">
                <a:sym typeface="Symbol" panose="05050102010706020507" pitchFamily="18" charset="2"/>
              </a:rPr>
              <a:t></a:t>
            </a:r>
            <a:r>
              <a:rPr lang="en-US" altLang="zh-CN" i="1" kern="0" dirty="0" err="1"/>
              <a:t>q</a:t>
            </a:r>
            <a:r>
              <a:rPr lang="en-US" altLang="zh-CN" kern="0" dirty="0" err="1">
                <a:sym typeface="Symbol" panose="05050102010706020507" pitchFamily="18" charset="2"/>
              </a:rPr>
              <a:t></a:t>
            </a:r>
            <a:r>
              <a:rPr lang="en-US" altLang="zh-CN" i="1" kern="0" dirty="0" err="1"/>
              <a:t>r</a:t>
            </a:r>
            <a:r>
              <a:rPr lang="en-US" altLang="zh-CN" kern="0" dirty="0"/>
              <a:t>,  </a:t>
            </a:r>
            <a:r>
              <a:rPr lang="en-US" altLang="zh-CN" kern="0" dirty="0">
                <a:sym typeface="Symbol" panose="05050102010706020507" pitchFamily="18" charset="2"/>
              </a:rPr>
              <a:t></a:t>
            </a:r>
            <a:r>
              <a:rPr lang="en-US" altLang="zh-CN" i="1" kern="0" dirty="0" err="1"/>
              <a:t>p</a:t>
            </a:r>
            <a:r>
              <a:rPr lang="en-US" altLang="zh-CN" kern="0" dirty="0" err="1">
                <a:sym typeface="Symbol" panose="05050102010706020507" pitchFamily="18" charset="2"/>
              </a:rPr>
              <a:t></a:t>
            </a:r>
            <a:r>
              <a:rPr lang="en-US" altLang="zh-CN" i="1" kern="0" dirty="0" err="1"/>
              <a:t>q</a:t>
            </a:r>
            <a:r>
              <a:rPr lang="en-US" altLang="zh-CN" kern="0" dirty="0">
                <a:sym typeface="Symbol" panose="05050102010706020507" pitchFamily="18" charset="2"/>
              </a:rPr>
              <a:t></a:t>
            </a:r>
            <a:r>
              <a:rPr lang="en-US" altLang="zh-CN" i="1" kern="0" dirty="0"/>
              <a:t>r </a:t>
            </a:r>
            <a:r>
              <a:rPr lang="zh-CN" altLang="en-US" kern="0" dirty="0"/>
              <a:t>的公式既是析取范式，又是合取范式</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CF85DA53-DBFC-4DE4-826B-3041BE780EDA}"/>
              </a:ext>
            </a:extLst>
          </p:cNvPr>
          <p:cNvSpPr>
            <a:spLocks noGrp="1" noChangeArrowheads="1"/>
          </p:cNvSpPr>
          <p:nvPr>
            <p:ph type="title"/>
          </p:nvPr>
        </p:nvSpPr>
        <p:spPr/>
        <p:txBody>
          <a:bodyPr/>
          <a:lstStyle/>
          <a:p>
            <a:r>
              <a:rPr lang="zh-CN" altLang="en-US"/>
              <a:t>范式的性质</a:t>
            </a:r>
          </a:p>
        </p:txBody>
      </p:sp>
      <p:sp>
        <p:nvSpPr>
          <p:cNvPr id="37891" name="Rectangle 3">
            <a:extLst>
              <a:ext uri="{FF2B5EF4-FFF2-40B4-BE49-F238E27FC236}">
                <a16:creationId xmlns:a16="http://schemas.microsoft.com/office/drawing/2014/main" id="{7316AF92-A2B7-4E21-93F9-231C63AFEFD1}"/>
              </a:ext>
            </a:extLst>
          </p:cNvPr>
          <p:cNvSpPr>
            <a:spLocks noGrp="1" noChangeArrowheads="1"/>
          </p:cNvSpPr>
          <p:nvPr>
            <p:ph idx="1"/>
          </p:nvPr>
        </p:nvSpPr>
        <p:spPr>
          <a:xfrm>
            <a:off x="192088" y="1268413"/>
            <a:ext cx="11736387" cy="4248150"/>
          </a:xfrm>
        </p:spPr>
        <p:txBody>
          <a:bodyPr/>
          <a:lstStyle/>
          <a:p>
            <a:pPr marL="457200" indent="-457200">
              <a:lnSpc>
                <a:spcPct val="200000"/>
              </a:lnSpc>
              <a:buClr>
                <a:srgbClr val="FF9900"/>
              </a:buClr>
            </a:pPr>
            <a:r>
              <a:rPr lang="zh-CN" altLang="en-US">
                <a:solidFill>
                  <a:srgbClr val="A50021"/>
                </a:solidFill>
              </a:rPr>
              <a:t>定理</a:t>
            </a:r>
            <a:r>
              <a:rPr lang="en-US" altLang="zh-CN">
                <a:solidFill>
                  <a:srgbClr val="A50021"/>
                </a:solidFill>
              </a:rPr>
              <a:t>2.1</a:t>
            </a:r>
            <a:r>
              <a:rPr lang="en-US" altLang="zh-CN"/>
              <a:t> (1) </a:t>
            </a:r>
            <a:r>
              <a:rPr lang="zh-CN" altLang="en-US"/>
              <a:t>一个简单析取式是重言式当且仅当它同时含有某个命题变项和它的否定式</a:t>
            </a:r>
            <a:r>
              <a:rPr lang="en-US" altLang="zh-CN"/>
              <a:t>.</a:t>
            </a:r>
          </a:p>
          <a:p>
            <a:pPr marL="457200" indent="-457200">
              <a:lnSpc>
                <a:spcPct val="200000"/>
              </a:lnSpc>
              <a:buClr>
                <a:srgbClr val="FF9900"/>
              </a:buClr>
            </a:pPr>
            <a:r>
              <a:rPr lang="en-US" altLang="zh-CN"/>
              <a:t>(2) </a:t>
            </a:r>
            <a:r>
              <a:rPr lang="zh-CN" altLang="en-US"/>
              <a:t>一个简单合取式是矛盾式当且仅当它同时含有某个命题变项和它的否定式</a:t>
            </a:r>
            <a:r>
              <a:rPr lang="en-US" altLang="zh-CN"/>
              <a:t>.</a:t>
            </a:r>
          </a:p>
          <a:p>
            <a:pPr marL="457200" indent="-457200">
              <a:lnSpc>
                <a:spcPct val="200000"/>
              </a:lnSpc>
              <a:buClr>
                <a:srgbClr val="FF9900"/>
              </a:buClr>
            </a:pPr>
            <a:r>
              <a:rPr lang="zh-CN" altLang="en-US">
                <a:solidFill>
                  <a:srgbClr val="A50021"/>
                </a:solidFill>
              </a:rPr>
              <a:t>定理</a:t>
            </a:r>
            <a:r>
              <a:rPr lang="en-US" altLang="zh-CN">
                <a:solidFill>
                  <a:srgbClr val="A50021"/>
                </a:solidFill>
              </a:rPr>
              <a:t>2.2</a:t>
            </a:r>
            <a:r>
              <a:rPr lang="en-US" altLang="zh-CN"/>
              <a:t>  (1) </a:t>
            </a:r>
            <a:r>
              <a:rPr lang="zh-CN" altLang="en-US"/>
              <a:t>一个析取范式是矛盾式当且仅当它每个简单合取式都是矛盾式</a:t>
            </a:r>
            <a:r>
              <a:rPr lang="en-US" altLang="zh-CN"/>
              <a:t>.</a:t>
            </a:r>
          </a:p>
          <a:p>
            <a:pPr marL="457200" indent="-457200">
              <a:lnSpc>
                <a:spcPct val="200000"/>
              </a:lnSpc>
              <a:buClr>
                <a:srgbClr val="FF9900"/>
              </a:buClr>
            </a:pPr>
            <a:r>
              <a:rPr lang="en-US" altLang="zh-CN"/>
              <a:t>(2) </a:t>
            </a:r>
            <a:r>
              <a:rPr lang="zh-CN" altLang="en-US"/>
              <a:t>一个合取范式是重言式当且仅当它的每个简单析取式都是重言式</a:t>
            </a:r>
            <a:r>
              <a:rPr lang="en-US" altLang="zh-CN"/>
              <a:t>.</a:t>
            </a:r>
          </a:p>
        </p:txBody>
      </p:sp>
      <p:sp>
        <p:nvSpPr>
          <p:cNvPr id="37892" name="灯片编号占位符 5">
            <a:extLst>
              <a:ext uri="{FF2B5EF4-FFF2-40B4-BE49-F238E27FC236}">
                <a16:creationId xmlns:a16="http://schemas.microsoft.com/office/drawing/2014/main" id="{534147AC-6E53-46C8-BF60-67834362D8D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F67D8866-ED0C-486E-B893-86354C9ED3C8}" type="slidenum">
              <a:rPr lang="en-US" altLang="zh-CN" sz="1400" b="0">
                <a:latin typeface="Times New Roman" panose="02020603050405020304" pitchFamily="18" charset="0"/>
                <a:ea typeface="楷体" panose="02010609060101010101" pitchFamily="49" charset="-122"/>
              </a:rPr>
              <a:pPr>
                <a:spcBef>
                  <a:spcPct val="0"/>
                </a:spcBef>
                <a:buClrTx/>
                <a:buFontTx/>
                <a:buNone/>
              </a:pPr>
              <a:t>17</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F175252A-072A-443D-889A-FB582DDA1EF3}"/>
              </a:ext>
            </a:extLst>
          </p:cNvPr>
          <p:cNvSpPr>
            <a:spLocks noGrp="1" noChangeArrowheads="1"/>
          </p:cNvSpPr>
          <p:nvPr>
            <p:ph type="title"/>
          </p:nvPr>
        </p:nvSpPr>
        <p:spPr/>
        <p:txBody>
          <a:bodyPr/>
          <a:lstStyle/>
          <a:p>
            <a:r>
              <a:rPr lang="zh-CN" altLang="en-US"/>
              <a:t>命题公式的范式</a:t>
            </a:r>
          </a:p>
        </p:txBody>
      </p:sp>
      <p:sp>
        <p:nvSpPr>
          <p:cNvPr id="39939" name="Rectangle 3">
            <a:extLst>
              <a:ext uri="{FF2B5EF4-FFF2-40B4-BE49-F238E27FC236}">
                <a16:creationId xmlns:a16="http://schemas.microsoft.com/office/drawing/2014/main" id="{D244156E-8033-48A3-B8C7-B941826A87A4}"/>
              </a:ext>
            </a:extLst>
          </p:cNvPr>
          <p:cNvSpPr>
            <a:spLocks noGrp="1" noChangeArrowheads="1"/>
          </p:cNvSpPr>
          <p:nvPr>
            <p:ph idx="1"/>
          </p:nvPr>
        </p:nvSpPr>
        <p:spPr>
          <a:xfrm>
            <a:off x="192088" y="1052513"/>
            <a:ext cx="10080625" cy="5400675"/>
          </a:xfrm>
        </p:spPr>
        <p:txBody>
          <a:bodyPr/>
          <a:lstStyle/>
          <a:p>
            <a:pPr marL="457200" indent="-457200">
              <a:lnSpc>
                <a:spcPct val="110000"/>
              </a:lnSpc>
              <a:spcBef>
                <a:spcPct val="50000"/>
              </a:spcBef>
            </a:pPr>
            <a:r>
              <a:rPr lang="zh-CN" altLang="en-US" dirty="0">
                <a:solidFill>
                  <a:srgbClr val="A50021"/>
                </a:solidFill>
              </a:rPr>
              <a:t>定理</a:t>
            </a:r>
            <a:r>
              <a:rPr lang="en-US" altLang="zh-CN" dirty="0">
                <a:solidFill>
                  <a:srgbClr val="A50021"/>
                </a:solidFill>
              </a:rPr>
              <a:t>2.3</a:t>
            </a:r>
            <a:r>
              <a:rPr lang="zh-CN" altLang="en-US" dirty="0"/>
              <a:t>（范式存在定理）</a:t>
            </a:r>
          </a:p>
          <a:p>
            <a:pPr marL="457200" indent="-457200">
              <a:lnSpc>
                <a:spcPct val="110000"/>
              </a:lnSpc>
            </a:pPr>
            <a:r>
              <a:rPr lang="zh-CN" altLang="en-US" dirty="0"/>
              <a:t>    任何命题公式都存在与之等值的析取范式与合取范式</a:t>
            </a:r>
          </a:p>
          <a:p>
            <a:pPr marL="457200" indent="-457200">
              <a:lnSpc>
                <a:spcPct val="110000"/>
              </a:lnSpc>
            </a:pPr>
            <a:r>
              <a:rPr lang="zh-CN" altLang="en-US" dirty="0"/>
              <a:t>公式</a:t>
            </a:r>
            <a:r>
              <a:rPr lang="en-US" altLang="zh-CN" i="1" dirty="0"/>
              <a:t>A</a:t>
            </a:r>
            <a:r>
              <a:rPr lang="zh-CN" altLang="en-US" dirty="0"/>
              <a:t>的析取</a:t>
            </a:r>
            <a:r>
              <a:rPr lang="en-US" altLang="zh-CN" dirty="0"/>
              <a:t>(</a:t>
            </a:r>
            <a:r>
              <a:rPr lang="zh-CN" altLang="en-US" dirty="0"/>
              <a:t>合取</a:t>
            </a:r>
            <a:r>
              <a:rPr lang="en-US" altLang="zh-CN" dirty="0"/>
              <a:t>)</a:t>
            </a:r>
            <a:r>
              <a:rPr lang="zh-CN" altLang="en-US" dirty="0"/>
              <a:t>范式</a:t>
            </a:r>
            <a:r>
              <a:rPr lang="zh-CN" altLang="en-US" dirty="0">
                <a:sym typeface="Symbol" panose="05050102010706020507" pitchFamily="18" charset="2"/>
              </a:rPr>
              <a:t>与</a:t>
            </a:r>
            <a:r>
              <a:rPr lang="en-US" altLang="zh-CN" i="1" dirty="0">
                <a:sym typeface="Symbol" panose="05050102010706020507" pitchFamily="18" charset="2"/>
              </a:rPr>
              <a:t>A</a:t>
            </a:r>
            <a:r>
              <a:rPr lang="zh-CN" altLang="en-US" dirty="0">
                <a:sym typeface="Symbol" panose="05050102010706020507" pitchFamily="18" charset="2"/>
              </a:rPr>
              <a:t>等值的</a:t>
            </a:r>
            <a:r>
              <a:rPr lang="zh-CN" altLang="en-US" dirty="0"/>
              <a:t>析取</a:t>
            </a:r>
            <a:r>
              <a:rPr lang="en-US" altLang="zh-CN" dirty="0"/>
              <a:t>(</a:t>
            </a:r>
            <a:r>
              <a:rPr lang="zh-CN" altLang="en-US" dirty="0"/>
              <a:t>合取</a:t>
            </a:r>
            <a:r>
              <a:rPr lang="en-US" altLang="zh-CN" dirty="0"/>
              <a:t>)</a:t>
            </a:r>
            <a:r>
              <a:rPr lang="zh-CN" altLang="en-US" dirty="0"/>
              <a:t>范式</a:t>
            </a:r>
            <a:endParaRPr lang="zh-CN" altLang="en-US" dirty="0">
              <a:sym typeface="Symbol" panose="05050102010706020507" pitchFamily="18" charset="2"/>
            </a:endParaRPr>
          </a:p>
          <a:p>
            <a:pPr marL="457200" indent="-457200">
              <a:lnSpc>
                <a:spcPct val="110000"/>
              </a:lnSpc>
            </a:pPr>
            <a:r>
              <a:rPr lang="zh-CN" altLang="en-US" dirty="0"/>
              <a:t>求公式</a:t>
            </a:r>
            <a:r>
              <a:rPr lang="en-US" altLang="zh-CN" i="1" dirty="0"/>
              <a:t>A</a:t>
            </a:r>
            <a:r>
              <a:rPr lang="zh-CN" altLang="en-US" dirty="0"/>
              <a:t>的范式的步骤：</a:t>
            </a:r>
          </a:p>
          <a:p>
            <a:pPr marL="457200" indent="-457200">
              <a:lnSpc>
                <a:spcPct val="110000"/>
              </a:lnSpc>
            </a:pPr>
            <a:r>
              <a:rPr lang="zh-CN" altLang="en-US" dirty="0"/>
              <a:t>  </a:t>
            </a:r>
            <a:r>
              <a:rPr lang="en-US" altLang="zh-CN" dirty="0"/>
              <a:t>(1) </a:t>
            </a:r>
            <a:r>
              <a:rPr lang="zh-CN" altLang="en-US" dirty="0"/>
              <a:t>消去</a:t>
            </a:r>
            <a:r>
              <a:rPr lang="en-US" altLang="zh-CN" i="1" dirty="0"/>
              <a:t>A</a:t>
            </a:r>
            <a:r>
              <a:rPr lang="zh-CN" altLang="en-US" dirty="0"/>
              <a:t>中的</a:t>
            </a:r>
            <a:r>
              <a:rPr lang="zh-CN" altLang="en-US" dirty="0">
                <a:sym typeface="Symbol" panose="05050102010706020507" pitchFamily="18" charset="2"/>
              </a:rPr>
              <a:t></a:t>
            </a:r>
            <a:r>
              <a:rPr lang="en-US" altLang="zh-CN" dirty="0"/>
              <a:t>, </a:t>
            </a:r>
            <a:r>
              <a:rPr lang="en-US" altLang="zh-CN" dirty="0">
                <a:sym typeface="Symbol" panose="05050102010706020507" pitchFamily="18" charset="2"/>
              </a:rPr>
              <a:t></a:t>
            </a:r>
            <a:r>
              <a:rPr lang="zh-CN" altLang="en-US" dirty="0"/>
              <a:t>（若存在）</a:t>
            </a:r>
          </a:p>
          <a:p>
            <a:pPr marL="457200" indent="-457200" algn="just">
              <a:lnSpc>
                <a:spcPct val="110000"/>
              </a:lnSpc>
            </a:pPr>
            <a:r>
              <a:rPr lang="zh-CN" altLang="en-US" i="1" dirty="0">
                <a:cs typeface="Times New Roman" panose="02020603050405020304" pitchFamily="18" charset="0"/>
              </a:rPr>
              <a:t>         </a:t>
            </a:r>
            <a:r>
              <a:rPr lang="en-US" altLang="zh-CN" i="1" dirty="0">
                <a:cs typeface="Times New Roman" panose="02020603050405020304" pitchFamily="18" charset="0"/>
              </a:rPr>
              <a:t>A</a:t>
            </a:r>
            <a:r>
              <a:rPr lang="en-US" altLang="zh-CN" dirty="0">
                <a:cs typeface="Times New Roman" panose="02020603050405020304" pitchFamily="18" charset="0"/>
                <a:sym typeface="Symbol" panose="05050102010706020507" pitchFamily="18" charset="2"/>
              </a:rPr>
              <a:t></a:t>
            </a:r>
            <a:r>
              <a:rPr lang="en-US" altLang="zh-CN" i="1" dirty="0">
                <a:cs typeface="Times New Roman" panose="02020603050405020304" pitchFamily="18" charset="0"/>
              </a:rPr>
              <a:t>B</a:t>
            </a:r>
            <a:r>
              <a:rPr lang="en-US" altLang="zh-CN" dirty="0">
                <a:cs typeface="Times New Roman" panose="02020603050405020304" pitchFamily="18" charset="0"/>
                <a:sym typeface="Symbol" panose="05050102010706020507" pitchFamily="18" charset="2"/>
              </a:rPr>
              <a:t></a:t>
            </a:r>
            <a:r>
              <a:rPr lang="en-US" altLang="zh-CN" i="1" dirty="0">
                <a:cs typeface="Times New Roman" panose="02020603050405020304" pitchFamily="18" charset="0"/>
              </a:rPr>
              <a:t>A</a:t>
            </a:r>
            <a:r>
              <a:rPr lang="en-US" altLang="zh-CN" dirty="0">
                <a:cs typeface="Times New Roman" panose="02020603050405020304" pitchFamily="18" charset="0"/>
                <a:sym typeface="Symbol" panose="05050102010706020507" pitchFamily="18" charset="2"/>
              </a:rPr>
              <a:t></a:t>
            </a:r>
            <a:r>
              <a:rPr lang="en-US" altLang="zh-CN" i="1" dirty="0">
                <a:cs typeface="Times New Roman" panose="02020603050405020304" pitchFamily="18" charset="0"/>
              </a:rPr>
              <a:t>B</a:t>
            </a:r>
            <a:endParaRPr lang="en-US" altLang="zh-CN" dirty="0">
              <a:cs typeface="Times New Roman" panose="02020603050405020304" pitchFamily="18" charset="0"/>
            </a:endParaRPr>
          </a:p>
          <a:p>
            <a:pPr marL="457200" indent="-457200" algn="just">
              <a:lnSpc>
                <a:spcPct val="110000"/>
              </a:lnSpc>
            </a:pPr>
            <a:r>
              <a:rPr lang="en-US" altLang="zh-CN" dirty="0">
                <a:solidFill>
                  <a:srgbClr val="FF3300"/>
                </a:solidFill>
              </a:rPr>
              <a:t> </a:t>
            </a:r>
            <a:r>
              <a:rPr lang="en-US" altLang="zh-CN" dirty="0"/>
              <a:t>        </a:t>
            </a:r>
            <a:r>
              <a:rPr lang="en-US" altLang="zh-CN" i="1" dirty="0"/>
              <a:t>A</a:t>
            </a:r>
            <a:r>
              <a:rPr lang="en-US" altLang="zh-CN" dirty="0">
                <a:sym typeface="Symbol" panose="05050102010706020507" pitchFamily="18" charset="2"/>
              </a:rPr>
              <a:t></a:t>
            </a:r>
            <a:r>
              <a:rPr lang="en-US" altLang="zh-CN" i="1" dirty="0"/>
              <a:t>B</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a:t>A</a:t>
            </a:r>
            <a:r>
              <a:rPr lang="en-US" altLang="zh-CN" dirty="0">
                <a:sym typeface="Symbol" panose="05050102010706020507" pitchFamily="18" charset="2"/>
              </a:rPr>
              <a:t></a:t>
            </a:r>
            <a:r>
              <a:rPr lang="en-US" altLang="zh-CN" i="1" dirty="0"/>
              <a:t>B</a:t>
            </a:r>
            <a:r>
              <a:rPr lang="en-US" altLang="zh-CN" dirty="0"/>
              <a:t>)</a:t>
            </a:r>
            <a:r>
              <a:rPr lang="en-US" altLang="zh-CN" dirty="0">
                <a:sym typeface="Symbol" panose="05050102010706020507" pitchFamily="18" charset="2"/>
              </a:rPr>
              <a:t></a:t>
            </a:r>
            <a:r>
              <a:rPr lang="en-US" altLang="zh-CN" dirty="0"/>
              <a:t>(</a:t>
            </a:r>
            <a:r>
              <a:rPr lang="en-US" altLang="zh-CN" i="1" dirty="0"/>
              <a:t>A</a:t>
            </a:r>
            <a:r>
              <a:rPr lang="en-US" altLang="zh-CN" dirty="0">
                <a:sym typeface="Symbol" panose="05050102010706020507" pitchFamily="18" charset="2"/>
              </a:rPr>
              <a:t></a:t>
            </a:r>
            <a:r>
              <a:rPr lang="en-US" altLang="zh-CN" i="1" dirty="0"/>
              <a:t>B</a:t>
            </a:r>
            <a:r>
              <a:rPr lang="en-US" altLang="zh-CN" dirty="0"/>
              <a:t>)  </a:t>
            </a:r>
          </a:p>
          <a:p>
            <a:pPr marL="457200" indent="-457200">
              <a:lnSpc>
                <a:spcPct val="110000"/>
              </a:lnSpc>
            </a:pPr>
            <a:r>
              <a:rPr lang="en-US" altLang="zh-CN" dirty="0"/>
              <a:t> (2) </a:t>
            </a:r>
            <a:r>
              <a:rPr lang="zh-CN" altLang="en-US" dirty="0"/>
              <a:t>否定联结词</a:t>
            </a:r>
            <a:r>
              <a:rPr lang="zh-CN" altLang="en-US" dirty="0">
                <a:sym typeface="Symbol" panose="05050102010706020507" pitchFamily="18" charset="2"/>
              </a:rPr>
              <a:t></a:t>
            </a:r>
            <a:r>
              <a:rPr lang="zh-CN" altLang="en-US" dirty="0"/>
              <a:t>的内移或消去</a:t>
            </a:r>
          </a:p>
          <a:p>
            <a:pPr marL="457200" indent="-457200" algn="just">
              <a:lnSpc>
                <a:spcPct val="110000"/>
              </a:lnSpc>
            </a:pPr>
            <a:r>
              <a:rPr lang="zh-CN" altLang="en-US" dirty="0">
                <a:sym typeface="Symbol" panose="05050102010706020507" pitchFamily="18" charset="2"/>
              </a:rPr>
              <a:t>          </a:t>
            </a:r>
            <a:r>
              <a:rPr lang="en-US" altLang="zh-CN" i="1" dirty="0"/>
              <a:t>A</a:t>
            </a:r>
            <a:r>
              <a:rPr lang="en-US" altLang="zh-CN" dirty="0">
                <a:sym typeface="Symbol" panose="05050102010706020507" pitchFamily="18" charset="2"/>
              </a:rPr>
              <a:t> </a:t>
            </a:r>
            <a:r>
              <a:rPr lang="en-US" altLang="zh-CN" i="1" dirty="0"/>
              <a:t>A</a:t>
            </a:r>
            <a:endParaRPr lang="en-US" altLang="zh-CN" dirty="0">
              <a:sym typeface="Symbol" panose="05050102010706020507" pitchFamily="18" charset="2"/>
            </a:endParaRPr>
          </a:p>
          <a:p>
            <a:pPr marL="457200" indent="-457200" algn="just">
              <a:lnSpc>
                <a:spcPct val="110000"/>
              </a:lnSpc>
            </a:pPr>
            <a:r>
              <a:rPr lang="en-US" altLang="zh-CN" dirty="0">
                <a:sym typeface="Symbol" panose="05050102010706020507" pitchFamily="18" charset="2"/>
              </a:rPr>
              <a:t>         </a:t>
            </a:r>
            <a:r>
              <a:rPr lang="en-US" altLang="zh-CN" dirty="0"/>
              <a:t>(</a:t>
            </a:r>
            <a:r>
              <a:rPr lang="en-US" altLang="zh-CN" i="1" dirty="0"/>
              <a:t>A</a:t>
            </a:r>
            <a:r>
              <a:rPr lang="en-US" altLang="zh-CN" dirty="0">
                <a:sym typeface="Symbol" panose="05050102010706020507" pitchFamily="18" charset="2"/>
              </a:rPr>
              <a:t></a:t>
            </a:r>
            <a:r>
              <a:rPr lang="en-US" altLang="zh-CN" i="1" dirty="0"/>
              <a:t>B</a:t>
            </a:r>
            <a:r>
              <a:rPr lang="en-US" altLang="zh-CN" dirty="0"/>
              <a:t>)</a:t>
            </a:r>
            <a:r>
              <a:rPr lang="en-US" altLang="zh-CN" dirty="0">
                <a:sym typeface="Symbol" panose="05050102010706020507" pitchFamily="18" charset="2"/>
              </a:rPr>
              <a:t></a:t>
            </a:r>
            <a:r>
              <a:rPr lang="en-US" altLang="zh-CN" i="1" dirty="0"/>
              <a:t>A</a:t>
            </a:r>
            <a:r>
              <a:rPr lang="en-US" altLang="zh-CN" dirty="0">
                <a:sym typeface="Symbol" panose="05050102010706020507" pitchFamily="18" charset="2"/>
              </a:rPr>
              <a:t></a:t>
            </a:r>
            <a:r>
              <a:rPr lang="en-US" altLang="zh-CN" i="1" dirty="0"/>
              <a:t>B</a:t>
            </a:r>
            <a:endParaRPr lang="en-US" altLang="zh-CN" dirty="0"/>
          </a:p>
          <a:p>
            <a:pPr marL="457200" indent="-457200" algn="just">
              <a:lnSpc>
                <a:spcPct val="110000"/>
              </a:lnSpc>
            </a:pPr>
            <a:r>
              <a:rPr lang="en-US" altLang="zh-CN" dirty="0"/>
              <a:t>         </a:t>
            </a:r>
            <a:r>
              <a:rPr lang="en-US" altLang="zh-CN" dirty="0">
                <a:sym typeface="Symbol" panose="05050102010706020507" pitchFamily="18" charset="2"/>
              </a:rPr>
              <a:t></a:t>
            </a:r>
            <a:r>
              <a:rPr lang="en-US" altLang="zh-CN" dirty="0"/>
              <a:t>(</a:t>
            </a:r>
            <a:r>
              <a:rPr lang="en-US" altLang="zh-CN" i="1" dirty="0"/>
              <a:t>A</a:t>
            </a:r>
            <a:r>
              <a:rPr lang="en-US" altLang="zh-CN" dirty="0">
                <a:sym typeface="Symbol" panose="05050102010706020507" pitchFamily="18" charset="2"/>
              </a:rPr>
              <a:t></a:t>
            </a:r>
            <a:r>
              <a:rPr lang="en-US" altLang="zh-CN" i="1" dirty="0"/>
              <a:t>B</a:t>
            </a:r>
            <a:r>
              <a:rPr lang="en-US" altLang="zh-CN" dirty="0"/>
              <a:t>)</a:t>
            </a:r>
            <a:r>
              <a:rPr lang="en-US" altLang="zh-CN" dirty="0">
                <a:sym typeface="Symbol" panose="05050102010706020507" pitchFamily="18" charset="2"/>
              </a:rPr>
              <a:t></a:t>
            </a:r>
            <a:r>
              <a:rPr lang="en-US" altLang="zh-CN" i="1" dirty="0"/>
              <a:t>A</a:t>
            </a:r>
            <a:r>
              <a:rPr lang="en-US" altLang="zh-CN" dirty="0">
                <a:sym typeface="Symbol" panose="05050102010706020507" pitchFamily="18" charset="2"/>
              </a:rPr>
              <a:t></a:t>
            </a:r>
            <a:r>
              <a:rPr lang="en-US" altLang="zh-CN" i="1" dirty="0"/>
              <a:t>B</a:t>
            </a:r>
            <a:endParaRPr lang="en-US" altLang="zh-CN" dirty="0"/>
          </a:p>
        </p:txBody>
      </p:sp>
      <p:sp>
        <p:nvSpPr>
          <p:cNvPr id="39940" name="灯片编号占位符 5">
            <a:extLst>
              <a:ext uri="{FF2B5EF4-FFF2-40B4-BE49-F238E27FC236}">
                <a16:creationId xmlns:a16="http://schemas.microsoft.com/office/drawing/2014/main" id="{60EB9087-E590-4C01-9DC4-AA8CA1FE3DD5}"/>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FF8EDF4D-9884-431D-BD57-1130BBDEE78D}" type="slidenum">
              <a:rPr lang="en-US" altLang="zh-CN" sz="1400" b="0">
                <a:latin typeface="Times New Roman" panose="02020603050405020304" pitchFamily="18" charset="0"/>
                <a:ea typeface="楷体" panose="02010609060101010101" pitchFamily="49" charset="-122"/>
              </a:rPr>
              <a:pPr>
                <a:spcBef>
                  <a:spcPct val="0"/>
                </a:spcBef>
                <a:buClrTx/>
                <a:buFontTx/>
                <a:buNone/>
              </a:pPr>
              <a:t>18</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64DEF0F6-BFAD-4B44-A550-549AD3BFFC70}"/>
              </a:ext>
            </a:extLst>
          </p:cNvPr>
          <p:cNvSpPr>
            <a:spLocks noGrp="1" noChangeArrowheads="1"/>
          </p:cNvSpPr>
          <p:nvPr>
            <p:ph type="title"/>
          </p:nvPr>
        </p:nvSpPr>
        <p:spPr/>
        <p:txBody>
          <a:bodyPr/>
          <a:lstStyle/>
          <a:p>
            <a:r>
              <a:rPr lang="zh-CN" altLang="en-US"/>
              <a:t>命题公式的范式</a:t>
            </a:r>
          </a:p>
        </p:txBody>
      </p:sp>
      <p:sp>
        <p:nvSpPr>
          <p:cNvPr id="41987" name="Rectangle 3">
            <a:extLst>
              <a:ext uri="{FF2B5EF4-FFF2-40B4-BE49-F238E27FC236}">
                <a16:creationId xmlns:a16="http://schemas.microsoft.com/office/drawing/2014/main" id="{FC9EB921-E997-482C-AF9B-B01264BE5C99}"/>
              </a:ext>
            </a:extLst>
          </p:cNvPr>
          <p:cNvSpPr>
            <a:spLocks noGrp="1" noChangeArrowheads="1"/>
          </p:cNvSpPr>
          <p:nvPr>
            <p:ph idx="1"/>
          </p:nvPr>
        </p:nvSpPr>
        <p:spPr>
          <a:xfrm>
            <a:off x="1919288" y="1339850"/>
            <a:ext cx="8353425" cy="3168650"/>
          </a:xfrm>
        </p:spPr>
        <p:txBody>
          <a:bodyPr/>
          <a:lstStyle/>
          <a:p>
            <a:pPr marL="457200" indent="-457200"/>
            <a:r>
              <a:rPr lang="en-US" altLang="zh-CN" dirty="0"/>
              <a:t>  (3) </a:t>
            </a:r>
            <a:r>
              <a:rPr lang="zh-CN" altLang="en-US" dirty="0"/>
              <a:t>使用分配律</a:t>
            </a:r>
          </a:p>
          <a:p>
            <a:pPr marL="457200" indent="-457200" algn="just"/>
            <a:r>
              <a:rPr lang="zh-CN" altLang="en-US" i="1" dirty="0">
                <a:cs typeface="Times New Roman" panose="02020603050405020304" pitchFamily="18" charset="0"/>
              </a:rPr>
              <a:t>        </a:t>
            </a:r>
            <a:r>
              <a:rPr lang="en-US" altLang="zh-CN" i="1" dirty="0">
                <a:cs typeface="Times New Roman" panose="02020603050405020304" pitchFamily="18" charset="0"/>
              </a:rPr>
              <a:t>A</a:t>
            </a:r>
            <a:r>
              <a:rPr lang="en-US" altLang="zh-CN" dirty="0">
                <a:cs typeface="Times New Roman" panose="02020603050405020304" pitchFamily="18" charset="0"/>
                <a:sym typeface="Symbol" panose="05050102010706020507" pitchFamily="18" charset="2"/>
              </a:rPr>
              <a:t></a:t>
            </a:r>
            <a:r>
              <a:rPr lang="en-US" altLang="zh-CN" dirty="0">
                <a:cs typeface="Times New Roman" panose="02020603050405020304" pitchFamily="18" charset="0"/>
              </a:rPr>
              <a:t>(</a:t>
            </a:r>
            <a:r>
              <a:rPr lang="en-US" altLang="zh-CN" i="1" dirty="0">
                <a:cs typeface="Times New Roman" panose="02020603050405020304" pitchFamily="18" charset="0"/>
              </a:rPr>
              <a:t>B</a:t>
            </a:r>
            <a:r>
              <a:rPr lang="en-US" altLang="zh-CN" dirty="0">
                <a:cs typeface="Times New Roman" panose="02020603050405020304" pitchFamily="18" charset="0"/>
                <a:sym typeface="Symbol" panose="05050102010706020507" pitchFamily="18" charset="2"/>
              </a:rPr>
              <a:t></a:t>
            </a:r>
            <a:r>
              <a:rPr lang="en-US" altLang="zh-CN" i="1" dirty="0">
                <a:cs typeface="Times New Roman" panose="02020603050405020304" pitchFamily="18" charset="0"/>
              </a:rPr>
              <a:t>C</a:t>
            </a:r>
            <a:r>
              <a:rPr lang="en-US" altLang="zh-CN" dirty="0">
                <a:cs typeface="Times New Roman" panose="02020603050405020304" pitchFamily="18" charset="0"/>
              </a:rPr>
              <a:t>)</a:t>
            </a:r>
            <a:r>
              <a:rPr lang="en-US" altLang="zh-CN" dirty="0">
                <a:cs typeface="Times New Roman" panose="02020603050405020304" pitchFamily="18" charset="0"/>
                <a:sym typeface="Symbol" panose="05050102010706020507" pitchFamily="18" charset="2"/>
              </a:rPr>
              <a:t></a:t>
            </a:r>
            <a:r>
              <a:rPr lang="en-US" altLang="zh-CN" dirty="0">
                <a:cs typeface="Times New Roman" panose="02020603050405020304" pitchFamily="18" charset="0"/>
              </a:rPr>
              <a:t>(</a:t>
            </a:r>
            <a:r>
              <a:rPr lang="en-US" altLang="zh-CN" i="1" dirty="0">
                <a:cs typeface="Times New Roman" panose="02020603050405020304" pitchFamily="18" charset="0"/>
              </a:rPr>
              <a:t>A</a:t>
            </a:r>
            <a:r>
              <a:rPr lang="en-US" altLang="zh-CN" dirty="0">
                <a:cs typeface="Times New Roman" panose="02020603050405020304" pitchFamily="18" charset="0"/>
                <a:sym typeface="Symbol" panose="05050102010706020507" pitchFamily="18" charset="2"/>
              </a:rPr>
              <a:t></a:t>
            </a:r>
            <a:r>
              <a:rPr lang="en-US" altLang="zh-CN" i="1" dirty="0">
                <a:cs typeface="Times New Roman" panose="02020603050405020304" pitchFamily="18" charset="0"/>
              </a:rPr>
              <a:t>B</a:t>
            </a:r>
            <a:r>
              <a:rPr lang="en-US" altLang="zh-CN" dirty="0">
                <a:cs typeface="Times New Roman" panose="02020603050405020304" pitchFamily="18" charset="0"/>
              </a:rPr>
              <a:t>)</a:t>
            </a:r>
            <a:r>
              <a:rPr lang="en-US" altLang="zh-CN" dirty="0">
                <a:cs typeface="Times New Roman" panose="02020603050405020304" pitchFamily="18" charset="0"/>
                <a:sym typeface="Symbol" panose="05050102010706020507" pitchFamily="18" charset="2"/>
              </a:rPr>
              <a:t></a:t>
            </a:r>
            <a:r>
              <a:rPr lang="en-US" altLang="zh-CN" dirty="0">
                <a:cs typeface="Times New Roman" panose="02020603050405020304" pitchFamily="18" charset="0"/>
              </a:rPr>
              <a:t>(</a:t>
            </a:r>
            <a:r>
              <a:rPr lang="en-US" altLang="zh-CN" i="1" dirty="0">
                <a:cs typeface="Times New Roman" panose="02020603050405020304" pitchFamily="18" charset="0"/>
              </a:rPr>
              <a:t>A</a:t>
            </a:r>
            <a:r>
              <a:rPr lang="en-US" altLang="zh-CN" dirty="0">
                <a:cs typeface="Times New Roman" panose="02020603050405020304" pitchFamily="18" charset="0"/>
                <a:sym typeface="Symbol" panose="05050102010706020507" pitchFamily="18" charset="2"/>
              </a:rPr>
              <a:t></a:t>
            </a:r>
            <a:r>
              <a:rPr lang="en-US" altLang="zh-CN" i="1" dirty="0">
                <a:cs typeface="Times New Roman" panose="02020603050405020304" pitchFamily="18" charset="0"/>
              </a:rPr>
              <a:t>C</a:t>
            </a:r>
            <a:r>
              <a:rPr lang="en-US" altLang="zh-CN" dirty="0">
                <a:cs typeface="Times New Roman" panose="02020603050405020304" pitchFamily="18" charset="0"/>
              </a:rPr>
              <a:t>)             </a:t>
            </a:r>
            <a:r>
              <a:rPr lang="zh-CN" altLang="en-US" dirty="0"/>
              <a:t>求合取范式 </a:t>
            </a:r>
          </a:p>
          <a:p>
            <a:pPr marL="457200" indent="-457200" algn="just"/>
            <a:r>
              <a:rPr lang="zh-CN" altLang="en-US" dirty="0"/>
              <a:t>        </a:t>
            </a:r>
            <a:r>
              <a:rPr lang="en-US" altLang="zh-CN" i="1" dirty="0"/>
              <a:t>A</a:t>
            </a:r>
            <a:r>
              <a:rPr lang="en-US" altLang="zh-CN" dirty="0">
                <a:sym typeface="Symbol" panose="05050102010706020507" pitchFamily="18" charset="2"/>
              </a:rPr>
              <a:t></a:t>
            </a:r>
            <a:r>
              <a:rPr lang="en-US" altLang="zh-CN" dirty="0"/>
              <a:t>(</a:t>
            </a:r>
            <a:r>
              <a:rPr lang="en-US" altLang="zh-CN" i="1" dirty="0"/>
              <a:t>B</a:t>
            </a:r>
            <a:r>
              <a:rPr lang="en-US" altLang="zh-CN" dirty="0">
                <a:sym typeface="Symbol" panose="05050102010706020507" pitchFamily="18" charset="2"/>
              </a:rPr>
              <a:t></a:t>
            </a:r>
            <a:r>
              <a:rPr lang="en-US" altLang="zh-CN" i="1" dirty="0"/>
              <a:t>C</a:t>
            </a:r>
            <a:r>
              <a:rPr lang="en-US" altLang="zh-CN" dirty="0"/>
              <a:t>)</a:t>
            </a:r>
            <a:r>
              <a:rPr lang="en-US" altLang="zh-CN" dirty="0">
                <a:sym typeface="Symbol" panose="05050102010706020507" pitchFamily="18" charset="2"/>
              </a:rPr>
              <a:t></a:t>
            </a:r>
            <a:r>
              <a:rPr lang="en-US" altLang="zh-CN" dirty="0"/>
              <a:t> (</a:t>
            </a:r>
            <a:r>
              <a:rPr lang="en-US" altLang="zh-CN" i="1" dirty="0"/>
              <a:t>A</a:t>
            </a:r>
            <a:r>
              <a:rPr lang="en-US" altLang="zh-CN" dirty="0">
                <a:sym typeface="Symbol" panose="05050102010706020507" pitchFamily="18" charset="2"/>
              </a:rPr>
              <a:t></a:t>
            </a:r>
            <a:r>
              <a:rPr lang="en-US" altLang="zh-CN" i="1" dirty="0"/>
              <a:t>B</a:t>
            </a:r>
            <a:r>
              <a:rPr lang="en-US" altLang="zh-CN" dirty="0"/>
              <a:t>)</a:t>
            </a:r>
            <a:r>
              <a:rPr lang="en-US" altLang="zh-CN" dirty="0">
                <a:sym typeface="Symbol" panose="05050102010706020507" pitchFamily="18" charset="2"/>
              </a:rPr>
              <a:t></a:t>
            </a:r>
            <a:r>
              <a:rPr lang="en-US" altLang="zh-CN" dirty="0"/>
              <a:t>(</a:t>
            </a:r>
            <a:r>
              <a:rPr lang="en-US" altLang="zh-CN" i="1" dirty="0"/>
              <a:t>A</a:t>
            </a:r>
            <a:r>
              <a:rPr lang="en-US" altLang="zh-CN" dirty="0">
                <a:sym typeface="Symbol" panose="05050102010706020507" pitchFamily="18" charset="2"/>
              </a:rPr>
              <a:t></a:t>
            </a:r>
            <a:r>
              <a:rPr lang="en-US" altLang="zh-CN" i="1" dirty="0"/>
              <a:t>C</a:t>
            </a:r>
            <a:r>
              <a:rPr lang="en-US" altLang="zh-CN" dirty="0"/>
              <a:t>)            </a:t>
            </a:r>
            <a:r>
              <a:rPr lang="zh-CN" altLang="en-US" dirty="0"/>
              <a:t>求析取范式</a:t>
            </a:r>
          </a:p>
          <a:p>
            <a:pPr marL="457200" indent="-457200">
              <a:spcBef>
                <a:spcPct val="50000"/>
              </a:spcBef>
            </a:pPr>
            <a:endParaRPr lang="zh-CN" altLang="en-US" dirty="0"/>
          </a:p>
          <a:p>
            <a:pPr marL="457200" indent="-457200">
              <a:spcBef>
                <a:spcPct val="50000"/>
              </a:spcBef>
            </a:pPr>
            <a:r>
              <a:rPr lang="zh-CN" altLang="en-US" dirty="0"/>
              <a:t>公式范式的不足</a:t>
            </a:r>
            <a:r>
              <a:rPr lang="zh-CN" altLang="en-US" dirty="0">
                <a:sym typeface="Symbol" panose="05050102010706020507" pitchFamily="18" charset="2"/>
              </a:rPr>
              <a:t></a:t>
            </a:r>
            <a:r>
              <a:rPr lang="zh-CN" altLang="en-US" dirty="0"/>
              <a:t>不唯一</a:t>
            </a:r>
          </a:p>
        </p:txBody>
      </p:sp>
      <p:sp>
        <p:nvSpPr>
          <p:cNvPr id="41988" name="灯片编号占位符 5">
            <a:extLst>
              <a:ext uri="{FF2B5EF4-FFF2-40B4-BE49-F238E27FC236}">
                <a16:creationId xmlns:a16="http://schemas.microsoft.com/office/drawing/2014/main" id="{FBD8A3A3-0FEB-4F0F-8FB2-54F03B956625}"/>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93884A0F-C2E0-4365-AD96-26278E0F7D61}" type="slidenum">
              <a:rPr lang="en-US" altLang="zh-CN" sz="1400" b="0">
                <a:latin typeface="Times New Roman" panose="02020603050405020304" pitchFamily="18" charset="0"/>
                <a:ea typeface="楷体" panose="02010609060101010101" pitchFamily="49" charset="-122"/>
              </a:rPr>
              <a:pPr>
                <a:spcBef>
                  <a:spcPct val="0"/>
                </a:spcBef>
                <a:buClrTx/>
                <a:buFontTx/>
                <a:buNone/>
              </a:pPr>
              <a:t>19</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a:extLst>
              <a:ext uri="{FF2B5EF4-FFF2-40B4-BE49-F238E27FC236}">
                <a16:creationId xmlns:a16="http://schemas.microsoft.com/office/drawing/2014/main" id="{8ECE5FCA-E40C-4F7F-A941-527E695D5FE1}"/>
              </a:ext>
            </a:extLst>
          </p:cNvPr>
          <p:cNvSpPr>
            <a:spLocks noGrp="1" noChangeArrowheads="1"/>
          </p:cNvSpPr>
          <p:nvPr>
            <p:ph type="title"/>
          </p:nvPr>
        </p:nvSpPr>
        <p:spPr>
          <a:xfrm>
            <a:off x="3359150" y="260350"/>
            <a:ext cx="6394450" cy="431800"/>
          </a:xfrm>
          <a:noFill/>
          <a:extLs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a:lstStyle/>
          <a:p>
            <a:r>
              <a:rPr lang="zh-CN" altLang="en-US">
                <a:solidFill>
                  <a:schemeClr val="tx1"/>
                </a:solidFill>
                <a:latin typeface="华文楷体" panose="02010600040101010101" pitchFamily="2" charset="-122"/>
                <a:ea typeface="华文楷体" panose="02010600040101010101" pitchFamily="2" charset="-122"/>
              </a:rPr>
              <a:t>第二章 命题逻辑等值演算</a:t>
            </a:r>
          </a:p>
        </p:txBody>
      </p:sp>
      <p:sp>
        <p:nvSpPr>
          <p:cNvPr id="9219" name="Rectangle 3">
            <a:extLst>
              <a:ext uri="{FF2B5EF4-FFF2-40B4-BE49-F238E27FC236}">
                <a16:creationId xmlns:a16="http://schemas.microsoft.com/office/drawing/2014/main" id="{C19A78FD-0FBE-4410-B478-A199C22ED196}"/>
              </a:ext>
            </a:extLst>
          </p:cNvPr>
          <p:cNvSpPr>
            <a:spLocks noGrp="1" noChangeArrowheads="1"/>
          </p:cNvSpPr>
          <p:nvPr>
            <p:ph idx="1"/>
          </p:nvPr>
        </p:nvSpPr>
        <p:spPr>
          <a:xfrm>
            <a:off x="1774825" y="1196974"/>
            <a:ext cx="9434513" cy="4824313"/>
          </a:xfrm>
        </p:spPr>
        <p:txBody>
          <a:bodyPr/>
          <a:lstStyle/>
          <a:p>
            <a:pPr marL="361950" indent="-361950">
              <a:lnSpc>
                <a:spcPct val="200000"/>
              </a:lnSpc>
            </a:pPr>
            <a:r>
              <a:rPr lang="zh-CN" altLang="en-US" dirty="0">
                <a:latin typeface="华文楷体" panose="02010600040101010101" pitchFamily="2" charset="-122"/>
                <a:ea typeface="华文楷体" panose="02010600040101010101" pitchFamily="2" charset="-122"/>
              </a:rPr>
              <a:t>主要内容</a:t>
            </a:r>
          </a:p>
          <a:p>
            <a:pPr marL="361950" indent="-361950">
              <a:lnSpc>
                <a:spcPct val="200000"/>
              </a:lnSpc>
              <a:buClr>
                <a:srgbClr val="FF9900"/>
              </a:buClr>
              <a:buFont typeface="Wingdings" panose="05000000000000000000" pitchFamily="2" charset="2"/>
              <a:buChar char="l"/>
            </a:pPr>
            <a:r>
              <a:rPr lang="zh-CN" altLang="en-US" dirty="0">
                <a:latin typeface="华文楷体" panose="02010600040101010101" pitchFamily="2" charset="-122"/>
                <a:ea typeface="华文楷体" panose="02010600040101010101" pitchFamily="2" charset="-122"/>
              </a:rPr>
              <a:t>等值式与基本的等值式</a:t>
            </a:r>
          </a:p>
          <a:p>
            <a:pPr marL="361950" indent="-361950">
              <a:lnSpc>
                <a:spcPct val="200000"/>
              </a:lnSpc>
              <a:buClr>
                <a:srgbClr val="FF9900"/>
              </a:buClr>
              <a:buFont typeface="Wingdings" panose="05000000000000000000" pitchFamily="2" charset="2"/>
              <a:buChar char="l"/>
            </a:pPr>
            <a:r>
              <a:rPr lang="zh-CN" altLang="en-US" dirty="0">
                <a:latin typeface="华文楷体" panose="02010600040101010101" pitchFamily="2" charset="-122"/>
                <a:ea typeface="华文楷体" panose="02010600040101010101" pitchFamily="2" charset="-122"/>
              </a:rPr>
              <a:t>等值演算与置换规则</a:t>
            </a:r>
          </a:p>
          <a:p>
            <a:pPr marL="361950" indent="-361950">
              <a:lnSpc>
                <a:spcPct val="200000"/>
              </a:lnSpc>
              <a:buClr>
                <a:srgbClr val="FF9900"/>
              </a:buClr>
              <a:buFont typeface="Wingdings" panose="05000000000000000000" pitchFamily="2" charset="2"/>
              <a:buChar char="l"/>
            </a:pPr>
            <a:r>
              <a:rPr lang="zh-CN" altLang="en-US" dirty="0">
                <a:latin typeface="华文楷体" panose="02010600040101010101" pitchFamily="2" charset="-122"/>
                <a:ea typeface="华文楷体" panose="02010600040101010101" pitchFamily="2" charset="-122"/>
              </a:rPr>
              <a:t>析取范式与合取范式，主析取范式与主合取范式</a:t>
            </a:r>
          </a:p>
          <a:p>
            <a:pPr marL="361950" indent="-361950">
              <a:lnSpc>
                <a:spcPct val="200000"/>
              </a:lnSpc>
              <a:buClr>
                <a:srgbClr val="FF9900"/>
              </a:buClr>
              <a:buFont typeface="Wingdings" panose="05000000000000000000" pitchFamily="2" charset="2"/>
              <a:buChar char="l"/>
            </a:pPr>
            <a:r>
              <a:rPr lang="zh-CN" altLang="en-US" dirty="0">
                <a:latin typeface="华文楷体" panose="02010600040101010101" pitchFamily="2" charset="-122"/>
                <a:ea typeface="华文楷体" panose="02010600040101010101" pitchFamily="2" charset="-122"/>
              </a:rPr>
              <a:t>联结词完备集（选学）</a:t>
            </a:r>
          </a:p>
          <a:p>
            <a:pPr marL="361950" indent="-361950">
              <a:lnSpc>
                <a:spcPct val="200000"/>
              </a:lnSpc>
              <a:buClr>
                <a:srgbClr val="FF9900"/>
              </a:buClr>
              <a:buFont typeface="Wingdings" panose="05000000000000000000" pitchFamily="2" charset="2"/>
              <a:buChar char="l"/>
            </a:pPr>
            <a:r>
              <a:rPr lang="zh-CN" altLang="en-US" dirty="0">
                <a:latin typeface="华文楷体" panose="02010600040101010101" pitchFamily="2" charset="-122"/>
                <a:ea typeface="华文楷体" panose="02010600040101010101" pitchFamily="2" charset="-122"/>
              </a:rPr>
              <a:t>可满足性问题与消解法（选学）</a:t>
            </a:r>
          </a:p>
        </p:txBody>
      </p:sp>
      <p:sp>
        <p:nvSpPr>
          <p:cNvPr id="9220" name="灯片编号占位符 5">
            <a:extLst>
              <a:ext uri="{FF2B5EF4-FFF2-40B4-BE49-F238E27FC236}">
                <a16:creationId xmlns:a16="http://schemas.microsoft.com/office/drawing/2014/main" id="{9534E679-48A3-4699-89DD-495BB8C3F88E}"/>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A3B7175-7F14-405E-B6D6-52AC637D1931}" type="slidenum">
              <a:rPr lang="en-US" altLang="zh-CN" sz="1400">
                <a:latin typeface="华文楷体" panose="02010600040101010101" pitchFamily="2" charset="-122"/>
                <a:ea typeface="华文楷体" panose="02010600040101010101" pitchFamily="2" charset="-122"/>
              </a:rPr>
              <a:pPr>
                <a:spcBef>
                  <a:spcPct val="0"/>
                </a:spcBef>
                <a:buClrTx/>
                <a:buFontTx/>
                <a:buNone/>
              </a:pPr>
              <a:t>2</a:t>
            </a:fld>
            <a:endParaRPr lang="en-US" altLang="zh-CN" sz="1400">
              <a:latin typeface="华文楷体" panose="02010600040101010101" pitchFamily="2" charset="-122"/>
              <a:ea typeface="华文楷体" panose="02010600040101010101" pitchFamily="2" charset="-122"/>
            </a:endParaRPr>
          </a:p>
        </p:txBody>
      </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EA0422FF-5B68-4975-AEB9-BB27BB83DF82}"/>
              </a:ext>
            </a:extLst>
          </p:cNvPr>
          <p:cNvSpPr>
            <a:spLocks noGrp="1" noChangeArrowheads="1"/>
          </p:cNvSpPr>
          <p:nvPr>
            <p:ph type="title"/>
          </p:nvPr>
        </p:nvSpPr>
        <p:spPr/>
        <p:txBody>
          <a:bodyPr/>
          <a:lstStyle/>
          <a:p>
            <a:r>
              <a:rPr lang="zh-CN" altLang="en-US"/>
              <a:t>求公式的范式</a:t>
            </a:r>
          </a:p>
        </p:txBody>
      </p:sp>
      <p:sp>
        <p:nvSpPr>
          <p:cNvPr id="44035" name="Rectangle 3">
            <a:extLst>
              <a:ext uri="{FF2B5EF4-FFF2-40B4-BE49-F238E27FC236}">
                <a16:creationId xmlns:a16="http://schemas.microsoft.com/office/drawing/2014/main" id="{89AA2676-B039-4DDC-898E-CBCC1B9939D8}"/>
              </a:ext>
            </a:extLst>
          </p:cNvPr>
          <p:cNvSpPr>
            <a:spLocks noGrp="1" noChangeArrowheads="1"/>
          </p:cNvSpPr>
          <p:nvPr>
            <p:ph idx="1"/>
          </p:nvPr>
        </p:nvSpPr>
        <p:spPr>
          <a:xfrm>
            <a:off x="407988" y="1268413"/>
            <a:ext cx="11591925" cy="2016572"/>
          </a:xfrm>
        </p:spPr>
        <p:txBody>
          <a:bodyPr/>
          <a:lstStyle/>
          <a:p>
            <a:pPr marL="457200" indent="-457200">
              <a:lnSpc>
                <a:spcPct val="150000"/>
              </a:lnSpc>
            </a:pPr>
            <a:r>
              <a:rPr lang="zh-CN" altLang="en-US" dirty="0">
                <a:solidFill>
                  <a:srgbClr val="A50021"/>
                </a:solidFill>
              </a:rPr>
              <a:t>例</a:t>
            </a:r>
            <a:r>
              <a:rPr lang="en-US" altLang="zh-CN" dirty="0">
                <a:solidFill>
                  <a:srgbClr val="A50021"/>
                </a:solidFill>
              </a:rPr>
              <a:t>5</a:t>
            </a:r>
            <a:r>
              <a:rPr lang="en-US" altLang="zh-CN" dirty="0"/>
              <a:t>  </a:t>
            </a:r>
            <a:r>
              <a:rPr lang="zh-CN" altLang="en-US" dirty="0"/>
              <a:t>求下列公式的析取范式与合取范式</a:t>
            </a:r>
          </a:p>
          <a:p>
            <a:pPr marL="457200" indent="-457200">
              <a:lnSpc>
                <a:spcPct val="150000"/>
              </a:lnSpc>
            </a:pPr>
            <a:r>
              <a:rPr lang="zh-CN" altLang="en-US" dirty="0"/>
              <a:t>     </a:t>
            </a:r>
            <a:r>
              <a:rPr lang="en-US" altLang="zh-CN" dirty="0"/>
              <a:t>(1) (</a:t>
            </a:r>
            <a:r>
              <a:rPr lang="en-US" altLang="zh-CN" i="1" dirty="0"/>
              <a:t>p</a:t>
            </a:r>
            <a:r>
              <a:rPr lang="en-US" altLang="zh-CN" dirty="0">
                <a:sym typeface="Symbol" panose="05050102010706020507" pitchFamily="18" charset="2"/>
              </a:rPr>
              <a:t></a:t>
            </a:r>
            <a:r>
              <a:rPr lang="en-US" altLang="zh-CN" i="1" dirty="0"/>
              <a:t>q</a:t>
            </a:r>
            <a:r>
              <a:rPr lang="en-US" altLang="zh-CN" dirty="0"/>
              <a:t>)</a:t>
            </a:r>
            <a:r>
              <a:rPr lang="en-US" altLang="zh-CN" dirty="0">
                <a:sym typeface="Symbol" panose="05050102010706020507" pitchFamily="18" charset="2"/>
              </a:rPr>
              <a:t></a:t>
            </a:r>
            <a:r>
              <a:rPr lang="en-US" altLang="zh-CN" i="1" dirty="0"/>
              <a:t>r</a:t>
            </a:r>
            <a:endParaRPr lang="en-US" altLang="zh-CN" dirty="0"/>
          </a:p>
          <a:p>
            <a:pPr marL="457200" indent="-457200">
              <a:lnSpc>
                <a:spcPct val="150000"/>
              </a:lnSpc>
            </a:pPr>
            <a:r>
              <a:rPr lang="en-US" altLang="zh-CN" dirty="0"/>
              <a:t>      (2) (</a:t>
            </a:r>
            <a:r>
              <a:rPr lang="en-US" altLang="zh-CN" i="1" dirty="0"/>
              <a:t>p</a:t>
            </a:r>
            <a:r>
              <a:rPr lang="en-US" altLang="zh-CN" dirty="0">
                <a:sym typeface="Symbol" panose="05050102010706020507" pitchFamily="18" charset="2"/>
              </a:rPr>
              <a:t></a:t>
            </a:r>
            <a:r>
              <a:rPr lang="en-US" altLang="zh-CN" i="1" dirty="0"/>
              <a:t>q</a:t>
            </a:r>
            <a:r>
              <a:rPr lang="en-US" altLang="zh-CN" dirty="0"/>
              <a:t>)</a:t>
            </a:r>
            <a:r>
              <a:rPr lang="en-US" altLang="zh-CN" dirty="0">
                <a:sym typeface="Symbol" panose="05050102010706020507" pitchFamily="18" charset="2"/>
              </a:rPr>
              <a:t></a:t>
            </a:r>
            <a:r>
              <a:rPr lang="en-US" altLang="zh-CN" i="1" dirty="0"/>
              <a:t>r</a:t>
            </a:r>
            <a:endParaRPr lang="en-US" altLang="zh-CN" dirty="0"/>
          </a:p>
        </p:txBody>
      </p:sp>
      <p:sp>
        <p:nvSpPr>
          <p:cNvPr id="44036" name="灯片编号占位符 5">
            <a:extLst>
              <a:ext uri="{FF2B5EF4-FFF2-40B4-BE49-F238E27FC236}">
                <a16:creationId xmlns:a16="http://schemas.microsoft.com/office/drawing/2014/main" id="{5DDD759C-1D06-4EE1-B155-8FE9185F4EFA}"/>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E094EA39-0014-4CF0-955C-7F816CE06B50}" type="slidenum">
              <a:rPr lang="en-US" altLang="zh-CN" sz="1400" b="0">
                <a:latin typeface="Times New Roman" panose="02020603050405020304" pitchFamily="18" charset="0"/>
                <a:ea typeface="楷体" panose="02010609060101010101" pitchFamily="49" charset="-122"/>
              </a:rPr>
              <a:pPr>
                <a:spcBef>
                  <a:spcPct val="0"/>
                </a:spcBef>
                <a:buClrTx/>
                <a:buFontTx/>
                <a:buNone/>
              </a:pPr>
              <a:t>20</a:t>
            </a:fld>
            <a:endParaRPr lang="en-US" altLang="zh-CN" sz="1400" b="0">
              <a:latin typeface="Times New Roman" panose="02020603050405020304" pitchFamily="18" charset="0"/>
              <a:ea typeface="楷体" panose="02010609060101010101" pitchFamily="49" charset="-122"/>
            </a:endParaRPr>
          </a:p>
        </p:txBody>
      </p:sp>
      <p:sp>
        <p:nvSpPr>
          <p:cNvPr id="2" name="文本框 1">
            <a:extLst>
              <a:ext uri="{FF2B5EF4-FFF2-40B4-BE49-F238E27FC236}">
                <a16:creationId xmlns:a16="http://schemas.microsoft.com/office/drawing/2014/main" id="{E15E10C3-7270-3169-8CDC-84BF6B4A358C}"/>
              </a:ext>
            </a:extLst>
          </p:cNvPr>
          <p:cNvSpPr txBox="1"/>
          <p:nvPr/>
        </p:nvSpPr>
        <p:spPr>
          <a:xfrm>
            <a:off x="385439" y="3365996"/>
            <a:ext cx="10873208" cy="3231654"/>
          </a:xfrm>
          <a:prstGeom prst="rect">
            <a:avLst/>
          </a:prstGeom>
          <a:noFill/>
        </p:spPr>
        <p:txBody>
          <a:bodyPr wrap="square" rtlCol="0">
            <a:spAutoFit/>
          </a:bodyPr>
          <a:lstStyle/>
          <a:p>
            <a:pPr>
              <a:lnSpc>
                <a:spcPct val="150000"/>
              </a:lnSpc>
            </a:pPr>
            <a:r>
              <a:rPr lang="zh-CN" altLang="en-US" b="1" dirty="0">
                <a:latin typeface="Times New Roman" panose="02020603050405020304" pitchFamily="18" charset="0"/>
                <a:ea typeface="楷体" panose="02010609060101010101" pitchFamily="49" charset="-122"/>
              </a:rPr>
              <a:t>解   </a:t>
            </a:r>
            <a:r>
              <a:rPr lang="en-US" altLang="zh-CN" b="1" dirty="0">
                <a:latin typeface="Times New Roman" panose="02020603050405020304" pitchFamily="18" charset="0"/>
                <a:ea typeface="楷体" panose="02010609060101010101" pitchFamily="49" charset="-122"/>
              </a:rPr>
              <a:t>(1)  (</a:t>
            </a:r>
            <a:r>
              <a:rPr lang="en-US" altLang="zh-CN" b="1" i="1" dirty="0">
                <a:latin typeface="Times New Roman" panose="02020603050405020304" pitchFamily="18" charset="0"/>
                <a:ea typeface="楷体" panose="02010609060101010101" pitchFamily="49" charset="-122"/>
              </a:rPr>
              <a:t>p</a:t>
            </a:r>
            <a:r>
              <a:rPr lang="en-US" altLang="zh-CN" b="1" dirty="0">
                <a:latin typeface="Times New Roman" panose="02020603050405020304" pitchFamily="18" charset="0"/>
                <a:ea typeface="楷体" panose="02010609060101010101" pitchFamily="49" charset="-122"/>
                <a:sym typeface="Symbol" panose="05050102010706020507" pitchFamily="18" charset="2"/>
              </a:rPr>
              <a:t></a:t>
            </a:r>
            <a:r>
              <a:rPr lang="en-US" altLang="zh-CN" b="1" i="1" dirty="0">
                <a:latin typeface="Times New Roman" panose="02020603050405020304" pitchFamily="18" charset="0"/>
                <a:ea typeface="楷体" panose="02010609060101010101" pitchFamily="49" charset="-122"/>
              </a:rPr>
              <a:t>q</a:t>
            </a:r>
            <a:r>
              <a:rPr lang="en-US" altLang="zh-CN" b="1" dirty="0">
                <a:latin typeface="Times New Roman" panose="02020603050405020304" pitchFamily="18" charset="0"/>
                <a:ea typeface="楷体" panose="02010609060101010101" pitchFamily="49" charset="-122"/>
              </a:rPr>
              <a:t>)</a:t>
            </a:r>
            <a:r>
              <a:rPr lang="en-US" altLang="zh-CN" b="1" dirty="0">
                <a:latin typeface="Times New Roman" panose="02020603050405020304" pitchFamily="18" charset="0"/>
                <a:ea typeface="楷体" panose="02010609060101010101" pitchFamily="49" charset="-122"/>
                <a:sym typeface="Symbol" panose="05050102010706020507" pitchFamily="18" charset="2"/>
              </a:rPr>
              <a:t></a:t>
            </a:r>
            <a:r>
              <a:rPr lang="en-US" altLang="zh-CN" b="1" i="1" dirty="0">
                <a:latin typeface="Times New Roman" panose="02020603050405020304" pitchFamily="18" charset="0"/>
                <a:ea typeface="楷体" panose="02010609060101010101" pitchFamily="49" charset="-122"/>
              </a:rPr>
              <a:t>r  </a:t>
            </a:r>
            <a:endParaRPr lang="en-US" altLang="zh-CN" b="1" dirty="0">
              <a:latin typeface="Times New Roman" panose="02020603050405020304" pitchFamily="18" charset="0"/>
              <a:ea typeface="楷体" panose="02010609060101010101" pitchFamily="49" charset="-122"/>
              <a:sym typeface="Symbol" panose="05050102010706020507" pitchFamily="18" charset="2"/>
            </a:endParaRPr>
          </a:p>
          <a:p>
            <a:pPr>
              <a:lnSpc>
                <a:spcPct val="150000"/>
              </a:lnSpc>
            </a:pPr>
            <a:r>
              <a:rPr lang="en-US" altLang="zh-CN" b="1" dirty="0">
                <a:latin typeface="Times New Roman" panose="02020603050405020304" pitchFamily="18" charset="0"/>
                <a:ea typeface="楷体" panose="02010609060101010101" pitchFamily="49" charset="-122"/>
                <a:sym typeface="Symbol" panose="05050102010706020507" pitchFamily="18" charset="2"/>
              </a:rPr>
              <a:t>         </a:t>
            </a:r>
            <a:r>
              <a:rPr lang="en-US" altLang="zh-CN" b="1" dirty="0">
                <a:latin typeface="Times New Roman" panose="02020603050405020304" pitchFamily="18" charset="0"/>
                <a:ea typeface="楷体" panose="02010609060101010101" pitchFamily="49" charset="-122"/>
              </a:rPr>
              <a:t> (</a:t>
            </a:r>
            <a:r>
              <a:rPr lang="en-US" altLang="zh-CN" b="1" dirty="0">
                <a:latin typeface="Times New Roman" panose="02020603050405020304" pitchFamily="18" charset="0"/>
                <a:ea typeface="楷体" panose="02010609060101010101" pitchFamily="49" charset="-122"/>
                <a:sym typeface="Symbol" panose="05050102010706020507" pitchFamily="18" charset="2"/>
              </a:rPr>
              <a:t></a:t>
            </a:r>
            <a:r>
              <a:rPr lang="en-US" altLang="zh-CN" b="1" i="1" dirty="0">
                <a:latin typeface="Times New Roman" panose="02020603050405020304" pitchFamily="18" charset="0"/>
                <a:ea typeface="楷体" panose="02010609060101010101" pitchFamily="49" charset="-122"/>
              </a:rPr>
              <a:t>p</a:t>
            </a:r>
            <a:r>
              <a:rPr lang="en-US" altLang="zh-CN" b="1" dirty="0">
                <a:latin typeface="Times New Roman" panose="02020603050405020304" pitchFamily="18" charset="0"/>
                <a:ea typeface="楷体" panose="02010609060101010101" pitchFamily="49" charset="-122"/>
                <a:sym typeface="Symbol" panose="05050102010706020507" pitchFamily="18" charset="2"/>
              </a:rPr>
              <a:t></a:t>
            </a:r>
            <a:r>
              <a:rPr lang="en-US" altLang="zh-CN" b="1" i="1" dirty="0">
                <a:latin typeface="Times New Roman" panose="02020603050405020304" pitchFamily="18" charset="0"/>
                <a:ea typeface="楷体" panose="02010609060101010101" pitchFamily="49" charset="-122"/>
              </a:rPr>
              <a:t>q</a:t>
            </a:r>
            <a:r>
              <a:rPr lang="en-US" altLang="zh-CN" b="1" dirty="0">
                <a:latin typeface="Times New Roman" panose="02020603050405020304" pitchFamily="18" charset="0"/>
                <a:ea typeface="楷体" panose="02010609060101010101" pitchFamily="49" charset="-122"/>
              </a:rPr>
              <a:t>)</a:t>
            </a:r>
            <a:r>
              <a:rPr lang="en-US" altLang="zh-CN" b="1" dirty="0">
                <a:latin typeface="Times New Roman" panose="02020603050405020304" pitchFamily="18" charset="0"/>
                <a:ea typeface="楷体" panose="02010609060101010101" pitchFamily="49" charset="-122"/>
                <a:sym typeface="Symbol" panose="05050102010706020507" pitchFamily="18" charset="2"/>
              </a:rPr>
              <a:t></a:t>
            </a:r>
            <a:r>
              <a:rPr lang="en-US" altLang="zh-CN" b="1" i="1" dirty="0">
                <a:latin typeface="Times New Roman" panose="02020603050405020304" pitchFamily="18" charset="0"/>
                <a:ea typeface="楷体" panose="02010609060101010101" pitchFamily="49" charset="-122"/>
              </a:rPr>
              <a:t>r</a:t>
            </a:r>
            <a:r>
              <a:rPr lang="en-US" altLang="zh-CN" b="1" dirty="0">
                <a:latin typeface="Times New Roman" panose="02020603050405020304" pitchFamily="18" charset="0"/>
                <a:ea typeface="楷体" panose="02010609060101010101" pitchFamily="49" charset="-122"/>
              </a:rPr>
              <a:t>     </a:t>
            </a:r>
            <a:r>
              <a:rPr lang="zh-CN" altLang="en-US" b="1" dirty="0">
                <a:latin typeface="Times New Roman" panose="02020603050405020304" pitchFamily="18" charset="0"/>
                <a:ea typeface="楷体" panose="02010609060101010101" pitchFamily="49" charset="-122"/>
              </a:rPr>
              <a:t>（消去</a:t>
            </a:r>
            <a:r>
              <a:rPr lang="zh-CN" altLang="en-US" b="1" dirty="0">
                <a:latin typeface="Times New Roman" panose="02020603050405020304" pitchFamily="18" charset="0"/>
                <a:ea typeface="楷体" panose="02010609060101010101" pitchFamily="49" charset="-122"/>
                <a:sym typeface="Symbol" panose="05050102010706020507" pitchFamily="18" charset="2"/>
              </a:rPr>
              <a:t></a:t>
            </a:r>
            <a:r>
              <a:rPr lang="zh-CN" altLang="en-US" b="1" dirty="0">
                <a:latin typeface="Times New Roman" panose="02020603050405020304" pitchFamily="18" charset="0"/>
                <a:ea typeface="楷体" panose="02010609060101010101" pitchFamily="49" charset="-122"/>
              </a:rPr>
              <a:t>）   </a:t>
            </a:r>
            <a:endParaRPr lang="zh-CN" altLang="en-US" b="1" dirty="0">
              <a:latin typeface="Times New Roman" panose="02020603050405020304" pitchFamily="18" charset="0"/>
              <a:ea typeface="楷体" panose="02010609060101010101" pitchFamily="49" charset="-122"/>
              <a:sym typeface="Symbol" panose="05050102010706020507" pitchFamily="18" charset="2"/>
            </a:endParaRPr>
          </a:p>
          <a:p>
            <a:pPr>
              <a:lnSpc>
                <a:spcPct val="150000"/>
              </a:lnSpc>
            </a:pPr>
            <a:r>
              <a:rPr lang="zh-CN" altLang="en-US" b="1" dirty="0">
                <a:latin typeface="Times New Roman" panose="02020603050405020304" pitchFamily="18" charset="0"/>
                <a:ea typeface="楷体" panose="02010609060101010101" pitchFamily="49" charset="-122"/>
                <a:sym typeface="Symbol" panose="05050102010706020507" pitchFamily="18" charset="2"/>
              </a:rPr>
              <a:t>         </a:t>
            </a:r>
            <a:r>
              <a:rPr lang="zh-CN" altLang="en-US" b="1" dirty="0">
                <a:latin typeface="Times New Roman" panose="02020603050405020304" pitchFamily="18" charset="0"/>
                <a:ea typeface="楷体" panose="02010609060101010101" pitchFamily="49" charset="-122"/>
              </a:rPr>
              <a:t> </a:t>
            </a:r>
            <a:r>
              <a:rPr lang="zh-CN" altLang="en-US" b="1" dirty="0">
                <a:latin typeface="Times New Roman" panose="02020603050405020304" pitchFamily="18" charset="0"/>
                <a:ea typeface="楷体" panose="02010609060101010101" pitchFamily="49" charset="-122"/>
                <a:sym typeface="Symbol" panose="05050102010706020507" pitchFamily="18" charset="2"/>
              </a:rPr>
              <a:t></a:t>
            </a:r>
            <a:r>
              <a:rPr lang="en-US" altLang="zh-CN" b="1" i="1" dirty="0">
                <a:latin typeface="Times New Roman" panose="02020603050405020304" pitchFamily="18" charset="0"/>
                <a:ea typeface="楷体" panose="02010609060101010101" pitchFamily="49" charset="-122"/>
              </a:rPr>
              <a:t>p</a:t>
            </a:r>
            <a:r>
              <a:rPr lang="en-US" altLang="zh-CN" b="1" dirty="0">
                <a:latin typeface="Times New Roman" panose="02020603050405020304" pitchFamily="18" charset="0"/>
                <a:ea typeface="楷体" panose="02010609060101010101" pitchFamily="49" charset="-122"/>
                <a:sym typeface="Symbol" panose="05050102010706020507" pitchFamily="18" charset="2"/>
              </a:rPr>
              <a:t></a:t>
            </a:r>
            <a:r>
              <a:rPr lang="en-US" altLang="zh-CN" b="1" i="1" dirty="0">
                <a:latin typeface="Times New Roman" panose="02020603050405020304" pitchFamily="18" charset="0"/>
                <a:ea typeface="楷体" panose="02010609060101010101" pitchFamily="49" charset="-122"/>
              </a:rPr>
              <a:t>q</a:t>
            </a:r>
            <a:r>
              <a:rPr lang="en-US" altLang="zh-CN" b="1" dirty="0">
                <a:latin typeface="Times New Roman" panose="02020603050405020304" pitchFamily="18" charset="0"/>
                <a:ea typeface="楷体" panose="02010609060101010101" pitchFamily="49" charset="-122"/>
                <a:sym typeface="Symbol" panose="05050102010706020507" pitchFamily="18" charset="2"/>
              </a:rPr>
              <a:t></a:t>
            </a:r>
            <a:r>
              <a:rPr lang="en-US" altLang="zh-CN" b="1" i="1" dirty="0">
                <a:latin typeface="Times New Roman" panose="02020603050405020304" pitchFamily="18" charset="0"/>
                <a:ea typeface="楷体" panose="02010609060101010101" pitchFamily="49" charset="-122"/>
              </a:rPr>
              <a:t>r</a:t>
            </a:r>
            <a:r>
              <a:rPr lang="en-US" altLang="zh-CN" b="1" dirty="0">
                <a:latin typeface="Times New Roman" panose="02020603050405020304" pitchFamily="18" charset="0"/>
                <a:ea typeface="楷体" panose="02010609060101010101" pitchFamily="49" charset="-122"/>
              </a:rPr>
              <a:t>       </a:t>
            </a:r>
            <a:r>
              <a:rPr lang="zh-CN" altLang="en-US" b="1" dirty="0">
                <a:latin typeface="Times New Roman" panose="02020603050405020304" pitchFamily="18" charset="0"/>
                <a:ea typeface="楷体" panose="02010609060101010101" pitchFamily="49" charset="-122"/>
              </a:rPr>
              <a:t>（结合律）</a:t>
            </a:r>
          </a:p>
          <a:p>
            <a:pPr>
              <a:lnSpc>
                <a:spcPct val="150000"/>
              </a:lnSpc>
            </a:pPr>
            <a:r>
              <a:rPr lang="zh-CN" altLang="en-US" b="1" dirty="0">
                <a:latin typeface="Times New Roman" panose="02020603050405020304" pitchFamily="18" charset="0"/>
                <a:ea typeface="楷体" panose="02010609060101010101" pitchFamily="49" charset="-122"/>
              </a:rPr>
              <a:t>最后结果既是析取范式</a:t>
            </a:r>
            <a:r>
              <a:rPr lang="en-US" altLang="zh-CN" b="1" dirty="0">
                <a:latin typeface="Times New Roman" panose="02020603050405020304" pitchFamily="18" charset="0"/>
                <a:ea typeface="楷体" panose="02010609060101010101" pitchFamily="49" charset="-122"/>
              </a:rPr>
              <a:t>(</a:t>
            </a:r>
            <a:r>
              <a:rPr lang="zh-CN" altLang="en-US" b="1" dirty="0">
                <a:latin typeface="Times New Roman" panose="02020603050405020304" pitchFamily="18" charset="0"/>
                <a:ea typeface="楷体" panose="02010609060101010101" pitchFamily="49" charset="-122"/>
              </a:rPr>
              <a:t>由</a:t>
            </a:r>
            <a:r>
              <a:rPr lang="en-US" altLang="zh-CN" b="1" dirty="0">
                <a:latin typeface="Times New Roman" panose="02020603050405020304" pitchFamily="18" charset="0"/>
                <a:ea typeface="楷体" panose="02010609060101010101" pitchFamily="49" charset="-122"/>
              </a:rPr>
              <a:t>3</a:t>
            </a:r>
            <a:r>
              <a:rPr lang="zh-CN" altLang="en-US" b="1" dirty="0">
                <a:latin typeface="Times New Roman" panose="02020603050405020304" pitchFamily="18" charset="0"/>
                <a:ea typeface="楷体" panose="02010609060101010101" pitchFamily="49" charset="-122"/>
              </a:rPr>
              <a:t>个简单合取式组成的析取式</a:t>
            </a:r>
            <a:r>
              <a:rPr lang="en-US" altLang="zh-CN" b="1" dirty="0">
                <a:latin typeface="Times New Roman" panose="02020603050405020304" pitchFamily="18" charset="0"/>
                <a:ea typeface="楷体" panose="02010609060101010101" pitchFamily="49" charset="-122"/>
              </a:rPr>
              <a:t>)</a:t>
            </a:r>
            <a:r>
              <a:rPr lang="zh-CN" altLang="en-US" b="1" dirty="0">
                <a:latin typeface="Times New Roman" panose="02020603050405020304" pitchFamily="18" charset="0"/>
                <a:ea typeface="楷体" panose="02010609060101010101" pitchFamily="49" charset="-122"/>
              </a:rPr>
              <a:t>，又是合取范式</a:t>
            </a:r>
            <a:r>
              <a:rPr lang="en-US" altLang="zh-CN" b="1" dirty="0">
                <a:latin typeface="Times New Roman" panose="02020603050405020304" pitchFamily="18" charset="0"/>
                <a:ea typeface="楷体" panose="02010609060101010101" pitchFamily="49" charset="-122"/>
              </a:rPr>
              <a:t>(</a:t>
            </a:r>
            <a:r>
              <a:rPr lang="zh-CN" altLang="en-US" b="1" dirty="0">
                <a:latin typeface="Times New Roman" panose="02020603050405020304" pitchFamily="18" charset="0"/>
                <a:ea typeface="楷体" panose="02010609060101010101" pitchFamily="49" charset="-122"/>
              </a:rPr>
              <a:t>由一个简单析取式组成的合取式</a:t>
            </a:r>
            <a:r>
              <a:rPr lang="en-US" altLang="zh-CN" b="1" dirty="0">
                <a:latin typeface="Times New Roman" panose="02020603050405020304" pitchFamily="18" charset="0"/>
                <a:ea typeface="楷体" panose="02010609060101010101" pitchFamily="49" charset="-122"/>
              </a:rPr>
              <a:t>) </a:t>
            </a:r>
          </a:p>
          <a:p>
            <a:endParaRPr lang="zh-CN" altLang="en-US" b="1" dirty="0">
              <a:latin typeface="Times New Roman" panose="02020603050405020304" pitchFamily="18" charset="0"/>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a:extLst>
              <a:ext uri="{FF2B5EF4-FFF2-40B4-BE49-F238E27FC236}">
                <a16:creationId xmlns:a16="http://schemas.microsoft.com/office/drawing/2014/main" id="{35C482D8-A52B-4D0E-A848-DA9282670EDC}"/>
              </a:ext>
            </a:extLst>
          </p:cNvPr>
          <p:cNvSpPr>
            <a:spLocks noGrp="1" noChangeArrowheads="1"/>
          </p:cNvSpPr>
          <p:nvPr>
            <p:ph type="title"/>
          </p:nvPr>
        </p:nvSpPr>
        <p:spPr>
          <a:noFill/>
        </p:spPr>
        <p:txBody>
          <a:bodyPr/>
          <a:lstStyle/>
          <a:p>
            <a:r>
              <a:rPr lang="zh-CN" altLang="en-US"/>
              <a:t>求公式的范式</a:t>
            </a:r>
          </a:p>
        </p:txBody>
      </p:sp>
      <p:sp>
        <p:nvSpPr>
          <p:cNvPr id="46083" name="Rectangle 3">
            <a:extLst>
              <a:ext uri="{FF2B5EF4-FFF2-40B4-BE49-F238E27FC236}">
                <a16:creationId xmlns:a16="http://schemas.microsoft.com/office/drawing/2014/main" id="{F810EF77-2510-4340-BF98-508845CEA5EE}"/>
              </a:ext>
            </a:extLst>
          </p:cNvPr>
          <p:cNvSpPr>
            <a:spLocks noGrp="1" noChangeArrowheads="1"/>
          </p:cNvSpPr>
          <p:nvPr>
            <p:ph idx="1"/>
          </p:nvPr>
        </p:nvSpPr>
        <p:spPr>
          <a:xfrm>
            <a:off x="1271464" y="2492896"/>
            <a:ext cx="8229600" cy="3240831"/>
          </a:xfrm>
        </p:spPr>
        <p:txBody>
          <a:bodyPr/>
          <a:lstStyle/>
          <a:p>
            <a:pPr>
              <a:lnSpc>
                <a:spcPct val="150000"/>
              </a:lnSpc>
            </a:pPr>
            <a:r>
              <a:rPr lang="en-US" altLang="zh-CN" dirty="0">
                <a:sym typeface="Symbol" panose="05050102010706020507" pitchFamily="18" charset="2"/>
              </a:rPr>
              <a:t></a:t>
            </a:r>
            <a:r>
              <a:rPr lang="en-US" altLang="zh-CN" dirty="0"/>
              <a:t> (</a:t>
            </a:r>
            <a:r>
              <a:rPr lang="en-US" altLang="zh-CN" dirty="0">
                <a:sym typeface="Symbol" panose="05050102010706020507" pitchFamily="18" charset="2"/>
              </a:rPr>
              <a:t></a:t>
            </a:r>
            <a:r>
              <a:rPr lang="en-US" altLang="zh-CN" i="1" dirty="0"/>
              <a:t>p</a:t>
            </a:r>
            <a:r>
              <a:rPr lang="en-US" altLang="zh-CN" dirty="0">
                <a:sym typeface="Symbol" panose="05050102010706020507" pitchFamily="18" charset="2"/>
              </a:rPr>
              <a:t></a:t>
            </a:r>
            <a:r>
              <a:rPr lang="en-US" altLang="zh-CN" i="1" dirty="0"/>
              <a:t>q</a:t>
            </a:r>
            <a:r>
              <a:rPr lang="en-US" altLang="zh-CN" dirty="0"/>
              <a:t>)</a:t>
            </a:r>
            <a:r>
              <a:rPr lang="en-US" altLang="zh-CN" dirty="0">
                <a:sym typeface="Symbol" panose="05050102010706020507" pitchFamily="18" charset="2"/>
              </a:rPr>
              <a:t></a:t>
            </a:r>
            <a:r>
              <a:rPr lang="en-US" altLang="zh-CN" i="1" dirty="0"/>
              <a:t>r</a:t>
            </a:r>
            <a:r>
              <a:rPr lang="en-US" altLang="zh-CN" dirty="0"/>
              <a:t>     </a:t>
            </a:r>
            <a:r>
              <a:rPr lang="zh-CN" altLang="en-US" dirty="0"/>
              <a:t>（消去第一个</a:t>
            </a:r>
            <a:r>
              <a:rPr lang="zh-CN" altLang="en-US" dirty="0">
                <a:sym typeface="Symbol" panose="05050102010706020507" pitchFamily="18" charset="2"/>
              </a:rPr>
              <a:t></a:t>
            </a:r>
            <a:r>
              <a:rPr lang="zh-CN" altLang="en-US" dirty="0"/>
              <a:t>）</a:t>
            </a:r>
            <a:endParaRPr lang="zh-CN" altLang="en-US" dirty="0">
              <a:sym typeface="Symbol" panose="05050102010706020507" pitchFamily="18" charset="2"/>
            </a:endParaRPr>
          </a:p>
          <a:p>
            <a:pPr>
              <a:lnSpc>
                <a:spcPct val="150000"/>
              </a:lnSpc>
            </a:pPr>
            <a:r>
              <a:rPr lang="zh-CN" altLang="en-US" dirty="0">
                <a:sym typeface="Symbol" panose="05050102010706020507" pitchFamily="18" charset="2"/>
              </a:rPr>
              <a:t>     </a:t>
            </a:r>
            <a:r>
              <a:rPr lang="zh-CN" altLang="en-US" dirty="0"/>
              <a:t> </a:t>
            </a:r>
            <a:r>
              <a:rPr lang="zh-CN" altLang="en-US"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a:t>p</a:t>
            </a:r>
            <a:r>
              <a:rPr lang="en-US" altLang="zh-CN" dirty="0">
                <a:sym typeface="Symbol" panose="05050102010706020507" pitchFamily="18" charset="2"/>
              </a:rPr>
              <a:t></a:t>
            </a:r>
            <a:r>
              <a:rPr lang="en-US" altLang="zh-CN" i="1" dirty="0"/>
              <a:t>q</a:t>
            </a:r>
            <a:r>
              <a:rPr lang="en-US" altLang="zh-CN" dirty="0"/>
              <a:t>)</a:t>
            </a:r>
            <a:r>
              <a:rPr lang="en-US" altLang="zh-CN" dirty="0">
                <a:sym typeface="Symbol" panose="05050102010706020507" pitchFamily="18" charset="2"/>
              </a:rPr>
              <a:t></a:t>
            </a:r>
            <a:r>
              <a:rPr lang="en-US" altLang="zh-CN" i="1" dirty="0"/>
              <a:t>r</a:t>
            </a:r>
            <a:r>
              <a:rPr lang="en-US" altLang="zh-CN" dirty="0"/>
              <a:t>    </a:t>
            </a:r>
            <a:r>
              <a:rPr lang="zh-CN" altLang="en-US" dirty="0"/>
              <a:t>（消去第二个</a:t>
            </a:r>
            <a:r>
              <a:rPr lang="zh-CN" altLang="en-US" dirty="0">
                <a:sym typeface="Symbol" panose="05050102010706020507" pitchFamily="18" charset="2"/>
              </a:rPr>
              <a:t></a:t>
            </a:r>
            <a:r>
              <a:rPr lang="zh-CN" altLang="en-US" dirty="0"/>
              <a:t>） </a:t>
            </a:r>
            <a:endParaRPr lang="zh-CN" altLang="en-US" dirty="0">
              <a:sym typeface="Symbol" panose="05050102010706020507" pitchFamily="18" charset="2"/>
            </a:endParaRPr>
          </a:p>
          <a:p>
            <a:pPr>
              <a:lnSpc>
                <a:spcPct val="150000"/>
              </a:lnSpc>
            </a:pPr>
            <a:r>
              <a:rPr lang="zh-CN" altLang="en-US" dirty="0">
                <a:sym typeface="Symbol" panose="05050102010706020507" pitchFamily="18" charset="2"/>
              </a:rPr>
              <a:t>     </a:t>
            </a:r>
            <a:r>
              <a:rPr lang="zh-CN" altLang="en-US" dirty="0"/>
              <a:t> </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i="1" dirty="0"/>
              <a:t>r</a:t>
            </a:r>
            <a:r>
              <a:rPr lang="en-US" altLang="zh-CN" dirty="0"/>
              <a:t>            </a:t>
            </a:r>
            <a:r>
              <a:rPr lang="zh-CN" altLang="en-US" dirty="0"/>
              <a:t>（否定号内移</a:t>
            </a:r>
            <a:r>
              <a:rPr lang="en-US" altLang="zh-CN" dirty="0"/>
              <a:t>——</a:t>
            </a:r>
            <a:r>
              <a:rPr lang="zh-CN" altLang="en-US" dirty="0"/>
              <a:t>德摩根律</a:t>
            </a:r>
            <a:r>
              <a:rPr lang="en-US" altLang="zh-CN" dirty="0"/>
              <a:t>)   </a:t>
            </a:r>
            <a:r>
              <a:rPr lang="zh-CN" altLang="en-US" dirty="0"/>
              <a:t>析取范式</a:t>
            </a:r>
          </a:p>
          <a:p>
            <a:pPr>
              <a:lnSpc>
                <a:spcPct val="150000"/>
              </a:lnSpc>
            </a:pPr>
            <a:r>
              <a:rPr lang="zh-CN" altLang="en-US" dirty="0">
                <a:sym typeface="Symbol" panose="05050102010706020507" pitchFamily="18" charset="2"/>
              </a:rPr>
              <a:t>     </a:t>
            </a:r>
            <a:r>
              <a:rPr lang="zh-CN" altLang="en-US" dirty="0"/>
              <a:t> </a:t>
            </a:r>
            <a:r>
              <a:rPr lang="en-US" altLang="zh-CN" dirty="0"/>
              <a:t>(</a:t>
            </a:r>
            <a:r>
              <a:rPr lang="en-US" altLang="zh-CN" i="1" dirty="0" err="1"/>
              <a:t>p</a:t>
            </a:r>
            <a:r>
              <a:rPr lang="en-US" altLang="zh-CN" dirty="0" err="1">
                <a:sym typeface="Symbol" panose="05050102010706020507" pitchFamily="18" charset="2"/>
              </a:rPr>
              <a:t></a:t>
            </a:r>
            <a:r>
              <a:rPr lang="en-US" altLang="zh-CN" i="1" dirty="0" err="1"/>
              <a:t>r</a:t>
            </a:r>
            <a:r>
              <a:rPr lang="en-US" altLang="zh-CN" dirty="0"/>
              <a:t>)</a:t>
            </a:r>
            <a:r>
              <a:rPr lang="en-US" altLang="zh-CN" dirty="0">
                <a:sym typeface="Symbol" panose="05050102010706020507" pitchFamily="18" charset="2"/>
              </a:rPr>
              <a:t></a:t>
            </a:r>
            <a:r>
              <a:rPr lang="en-US" altLang="zh-CN" dirty="0"/>
              <a:t>(</a:t>
            </a:r>
            <a:r>
              <a:rPr lang="en-US" altLang="zh-CN" i="1" dirty="0" err="1"/>
              <a:t>q</a:t>
            </a:r>
            <a:r>
              <a:rPr lang="en-US" altLang="zh-CN" dirty="0" err="1">
                <a:sym typeface="Symbol" panose="05050102010706020507" pitchFamily="18" charset="2"/>
              </a:rPr>
              <a:t></a:t>
            </a:r>
            <a:r>
              <a:rPr lang="en-US" altLang="zh-CN" i="1" dirty="0" err="1"/>
              <a:t>r</a:t>
            </a:r>
            <a:r>
              <a:rPr lang="en-US" altLang="zh-CN" dirty="0"/>
              <a:t>)    </a:t>
            </a:r>
            <a:r>
              <a:rPr lang="zh-CN" altLang="en-US" dirty="0"/>
              <a:t>（</a:t>
            </a:r>
            <a:r>
              <a:rPr lang="zh-CN" altLang="en-US" dirty="0">
                <a:sym typeface="Symbol" panose="05050102010706020507" pitchFamily="18" charset="2"/>
              </a:rPr>
              <a:t></a:t>
            </a:r>
            <a:r>
              <a:rPr lang="zh-CN" altLang="en-US" dirty="0"/>
              <a:t>对</a:t>
            </a:r>
            <a:r>
              <a:rPr lang="zh-CN" altLang="en-US" dirty="0">
                <a:sym typeface="Symbol" panose="05050102010706020507" pitchFamily="18" charset="2"/>
              </a:rPr>
              <a:t></a:t>
            </a:r>
            <a:r>
              <a:rPr lang="zh-CN" altLang="en-US" dirty="0"/>
              <a:t>分配律）   合取范式</a:t>
            </a:r>
          </a:p>
        </p:txBody>
      </p:sp>
      <p:sp>
        <p:nvSpPr>
          <p:cNvPr id="46084" name="灯片编号占位符 5">
            <a:extLst>
              <a:ext uri="{FF2B5EF4-FFF2-40B4-BE49-F238E27FC236}">
                <a16:creationId xmlns:a16="http://schemas.microsoft.com/office/drawing/2014/main" id="{7D9CD2F1-6C06-496E-9B99-D864BB46113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BB0E0B98-D039-471C-BC88-E199584168D8}" type="slidenum">
              <a:rPr lang="en-US" altLang="zh-CN" sz="1400" b="0">
                <a:latin typeface="Times New Roman" panose="02020603050405020304" pitchFamily="18" charset="0"/>
                <a:ea typeface="楷体" panose="02010609060101010101" pitchFamily="49" charset="-122"/>
              </a:rPr>
              <a:pPr>
                <a:spcBef>
                  <a:spcPct val="0"/>
                </a:spcBef>
                <a:buClrTx/>
                <a:buFontTx/>
                <a:buNone/>
              </a:pPr>
              <a:t>21</a:t>
            </a:fld>
            <a:endParaRPr lang="en-US" altLang="zh-CN" sz="1400" b="0">
              <a:latin typeface="Times New Roman" panose="02020603050405020304" pitchFamily="18" charset="0"/>
              <a:ea typeface="楷体" panose="02010609060101010101" pitchFamily="49" charset="-122"/>
            </a:endParaRPr>
          </a:p>
        </p:txBody>
      </p:sp>
      <p:sp>
        <p:nvSpPr>
          <p:cNvPr id="2" name="文本框 1">
            <a:extLst>
              <a:ext uri="{FF2B5EF4-FFF2-40B4-BE49-F238E27FC236}">
                <a16:creationId xmlns:a16="http://schemas.microsoft.com/office/drawing/2014/main" id="{EE9F0B6D-9035-55C0-006F-AEB628863CEF}"/>
              </a:ext>
            </a:extLst>
          </p:cNvPr>
          <p:cNvSpPr txBox="1"/>
          <p:nvPr/>
        </p:nvSpPr>
        <p:spPr>
          <a:xfrm>
            <a:off x="1199456" y="1331966"/>
            <a:ext cx="2937022" cy="523220"/>
          </a:xfrm>
          <a:prstGeom prst="rect">
            <a:avLst/>
          </a:prstGeom>
          <a:noFill/>
        </p:spPr>
        <p:txBody>
          <a:bodyPr wrap="none" rtlCol="0">
            <a:spAutoFit/>
          </a:bodyPr>
          <a:lstStyle/>
          <a:p>
            <a:r>
              <a:rPr lang="en-US" altLang="zh-CN" sz="2800" b="1" dirty="0">
                <a:latin typeface="Times New Roman" panose="02020603050405020304" pitchFamily="18" charset="0"/>
                <a:ea typeface="楷体" panose="02010609060101010101" pitchFamily="49" charset="-122"/>
              </a:rPr>
              <a:t> (2)  (</a:t>
            </a:r>
            <a:r>
              <a:rPr lang="en-US" altLang="zh-CN" sz="2800" b="1" i="1" dirty="0">
                <a:latin typeface="Times New Roman" panose="02020603050405020304" pitchFamily="18" charset="0"/>
                <a:ea typeface="楷体" panose="02010609060101010101" pitchFamily="49" charset="-122"/>
              </a:rPr>
              <a:t>p</a:t>
            </a:r>
            <a:r>
              <a:rPr lang="en-US" altLang="zh-CN" sz="2800" b="1" dirty="0">
                <a:latin typeface="Times New Roman" panose="02020603050405020304" pitchFamily="18" charset="0"/>
                <a:ea typeface="楷体" panose="02010609060101010101" pitchFamily="49" charset="-122"/>
                <a:sym typeface="Symbol" panose="05050102010706020507" pitchFamily="18" charset="2"/>
              </a:rPr>
              <a:t>  </a:t>
            </a:r>
            <a:r>
              <a:rPr lang="en-US" altLang="zh-CN" sz="2800" b="1" i="1" dirty="0">
                <a:latin typeface="Times New Roman" panose="02020603050405020304" pitchFamily="18" charset="0"/>
                <a:ea typeface="楷体" panose="02010609060101010101" pitchFamily="49" charset="-122"/>
              </a:rPr>
              <a:t>q </a:t>
            </a:r>
            <a:r>
              <a:rPr lang="en-US" altLang="zh-CN" sz="2800" b="1" dirty="0">
                <a:latin typeface="Times New Roman" panose="02020603050405020304" pitchFamily="18" charset="0"/>
                <a:ea typeface="楷体" panose="02010609060101010101" pitchFamily="49" charset="-122"/>
              </a:rPr>
              <a:t>) </a:t>
            </a:r>
            <a:r>
              <a:rPr lang="en-US" altLang="zh-CN" sz="2800" b="1" dirty="0">
                <a:latin typeface="Times New Roman" panose="02020603050405020304" pitchFamily="18" charset="0"/>
                <a:ea typeface="楷体" panose="02010609060101010101" pitchFamily="49" charset="-122"/>
                <a:sym typeface="Symbol" panose="05050102010706020507" pitchFamily="18" charset="2"/>
              </a:rPr>
              <a:t></a:t>
            </a:r>
            <a:r>
              <a:rPr lang="en-US" altLang="zh-CN" sz="2800" b="1" i="1" dirty="0">
                <a:latin typeface="Times New Roman" panose="02020603050405020304" pitchFamily="18" charset="0"/>
                <a:ea typeface="楷体" panose="02010609060101010101" pitchFamily="49" charset="-122"/>
              </a:rPr>
              <a:t>r</a:t>
            </a:r>
            <a:endParaRPr lang="zh-CN" altLang="en-US" sz="2800" b="1" dirty="0">
              <a:latin typeface="Times New Roman" panose="02020603050405020304" pitchFamily="18" charset="0"/>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0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08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08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a:extLst>
              <a:ext uri="{FF2B5EF4-FFF2-40B4-BE49-F238E27FC236}">
                <a16:creationId xmlns:a16="http://schemas.microsoft.com/office/drawing/2014/main" id="{46BC8A8C-BB2A-475C-A9D1-0364139235D9}"/>
              </a:ext>
            </a:extLst>
          </p:cNvPr>
          <p:cNvSpPr>
            <a:spLocks noGrp="1" noChangeArrowheads="1"/>
          </p:cNvSpPr>
          <p:nvPr>
            <p:ph type="title"/>
          </p:nvPr>
        </p:nvSpPr>
        <p:spPr>
          <a:noFill/>
        </p:spPr>
        <p:txBody>
          <a:bodyPr/>
          <a:lstStyle/>
          <a:p>
            <a:r>
              <a:rPr lang="zh-CN" altLang="en-US"/>
              <a:t>求公式的范式</a:t>
            </a:r>
          </a:p>
        </p:txBody>
      </p:sp>
      <p:sp>
        <p:nvSpPr>
          <p:cNvPr id="48131" name="内容占位符 2">
            <a:extLst>
              <a:ext uri="{FF2B5EF4-FFF2-40B4-BE49-F238E27FC236}">
                <a16:creationId xmlns:a16="http://schemas.microsoft.com/office/drawing/2014/main" id="{9FFBCE8F-8AFD-4C7C-80C0-F118B9B06BC4}"/>
              </a:ext>
            </a:extLst>
          </p:cNvPr>
          <p:cNvSpPr>
            <a:spLocks noGrp="1" noChangeArrowheads="1"/>
          </p:cNvSpPr>
          <p:nvPr>
            <p:ph idx="1"/>
          </p:nvPr>
        </p:nvSpPr>
        <p:spPr>
          <a:xfrm>
            <a:off x="1991544" y="1772816"/>
            <a:ext cx="6013450" cy="2160240"/>
          </a:xfrm>
        </p:spPr>
        <p:txBody>
          <a:bodyPr/>
          <a:lstStyle/>
          <a:p>
            <a:pPr>
              <a:buFont typeface="Symbol" panose="05050102010706020507" pitchFamily="18" charset="2"/>
              <a:buChar char="Û"/>
            </a:pPr>
            <a:r>
              <a:rPr lang="en-US" altLang="zh-CN" dirty="0"/>
              <a:t>(</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  </a:t>
            </a:r>
            <a:r>
              <a:rPr lang="en-US" altLang="zh-CN" i="1" dirty="0"/>
              <a:t>r      </a:t>
            </a:r>
            <a:r>
              <a:rPr lang="zh-CN" altLang="en-US" dirty="0"/>
              <a:t>消去</a:t>
            </a:r>
            <a:r>
              <a:rPr lang="en-US" altLang="zh-CN" dirty="0">
                <a:sym typeface="Symbol" panose="05050102010706020507" pitchFamily="18" charset="2"/>
              </a:rPr>
              <a:t></a:t>
            </a:r>
          </a:p>
          <a:p>
            <a:pPr>
              <a:buFont typeface="Symbol" panose="05050102010706020507" pitchFamily="18" charset="2"/>
              <a:buChar char="Û"/>
            </a:pP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 r) (r </a:t>
            </a:r>
            <a:r>
              <a:rPr lang="en-US" altLang="zh-CN" dirty="0"/>
              <a:t>(</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a:t>))   </a:t>
            </a:r>
            <a:r>
              <a:rPr lang="zh-CN" altLang="en-US" dirty="0"/>
              <a:t>消去</a:t>
            </a:r>
            <a:r>
              <a:rPr lang="en-US" altLang="zh-CN" dirty="0">
                <a:sym typeface="Symbol" panose="05050102010706020507" pitchFamily="18" charset="2"/>
              </a:rPr>
              <a:t></a:t>
            </a:r>
          </a:p>
          <a:p>
            <a:pPr>
              <a:buFont typeface="Symbol" panose="05050102010706020507" pitchFamily="18" charset="2"/>
              <a:buChar char="Û"/>
            </a:pPr>
            <a:r>
              <a:rPr lang="en-US" altLang="zh-CN" dirty="0">
                <a:sym typeface="Symbol" panose="05050102010706020507" pitchFamily="18" charset="2"/>
              </a:rPr>
              <a:t>( </a:t>
            </a:r>
            <a:r>
              <a:rPr lang="en-US" altLang="zh-CN" dirty="0"/>
              <a:t>(</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 r) (r  </a:t>
            </a:r>
            <a:r>
              <a:rPr lang="en-US" altLang="zh-CN" i="1" dirty="0" err="1"/>
              <a:t>p</a:t>
            </a:r>
            <a:r>
              <a:rPr lang="en-US" altLang="zh-CN" dirty="0" err="1">
                <a:sym typeface="Symbol" panose="05050102010706020507" pitchFamily="18" charset="2"/>
              </a:rPr>
              <a:t></a:t>
            </a:r>
            <a:r>
              <a:rPr lang="en-US" altLang="zh-CN" i="1" dirty="0" err="1"/>
              <a:t>q</a:t>
            </a:r>
            <a:r>
              <a:rPr lang="en-US" altLang="zh-CN" i="1" dirty="0"/>
              <a:t>)  </a:t>
            </a:r>
            <a:r>
              <a:rPr lang="zh-CN" altLang="en-US" dirty="0"/>
              <a:t>消去</a:t>
            </a:r>
            <a:r>
              <a:rPr lang="en-US" altLang="zh-CN" dirty="0">
                <a:sym typeface="Symbol" panose="05050102010706020507" pitchFamily="18" charset="2"/>
              </a:rPr>
              <a:t></a:t>
            </a:r>
          </a:p>
          <a:p>
            <a:pPr>
              <a:buFont typeface="Symbol" panose="05050102010706020507" pitchFamily="18" charset="2"/>
              <a:buChar char="Û"/>
            </a:pPr>
            <a:r>
              <a:rPr lang="en-US" altLang="zh-CN" dirty="0">
                <a:sym typeface="Symbol" panose="05050102010706020507" pitchFamily="18" charset="2"/>
              </a:rPr>
              <a:t>((</a:t>
            </a:r>
            <a:r>
              <a:rPr lang="en-US" altLang="zh-CN" i="1" dirty="0">
                <a:sym typeface="Symbol" panose="05050102010706020507" pitchFamily="18" charset="2"/>
              </a:rPr>
              <a:t>p </a:t>
            </a:r>
            <a:r>
              <a:rPr lang="en-US" altLang="zh-CN" dirty="0">
                <a:sym typeface="Symbol" panose="05050102010706020507" pitchFamily="18" charset="2"/>
              </a:rPr>
              <a:t></a:t>
            </a:r>
            <a:r>
              <a:rPr lang="en-US" altLang="zh-CN" i="1" dirty="0">
                <a:sym typeface="Symbol" panose="05050102010706020507" pitchFamily="18" charset="2"/>
              </a:rPr>
              <a:t> </a:t>
            </a:r>
            <a:r>
              <a:rPr lang="en-US" altLang="zh-CN" dirty="0">
                <a:sym typeface="Symbol" panose="05050102010706020507" pitchFamily="18" charset="2"/>
              </a:rPr>
              <a:t> </a:t>
            </a:r>
            <a:r>
              <a:rPr lang="en-US" altLang="zh-CN" i="1" dirty="0">
                <a:sym typeface="Symbol" panose="05050102010706020507" pitchFamily="18" charset="2"/>
              </a:rPr>
              <a:t>q</a:t>
            </a:r>
            <a:r>
              <a:rPr lang="en-US" altLang="zh-CN" dirty="0">
                <a:sym typeface="Symbol" panose="05050102010706020507" pitchFamily="18" charset="2"/>
              </a:rPr>
              <a:t>) r) (</a:t>
            </a:r>
            <a:r>
              <a:rPr lang="en-US" altLang="zh-CN" dirty="0">
                <a:solidFill>
                  <a:srgbClr val="FF0000"/>
                </a:solidFill>
                <a:sym typeface="Symbol" panose="05050102010706020507" pitchFamily="18" charset="2"/>
              </a:rPr>
              <a:t> </a:t>
            </a:r>
            <a:r>
              <a:rPr lang="en-US" altLang="zh-CN" i="1" dirty="0">
                <a:solidFill>
                  <a:srgbClr val="FF0000"/>
                </a:solidFill>
              </a:rPr>
              <a:t>p</a:t>
            </a:r>
            <a:r>
              <a:rPr lang="en-US" altLang="zh-CN" i="1" dirty="0"/>
              <a:t> </a:t>
            </a:r>
            <a:r>
              <a:rPr lang="en-US" altLang="zh-CN" dirty="0">
                <a:sym typeface="Symbol" panose="05050102010706020507" pitchFamily="18" charset="2"/>
              </a:rPr>
              <a:t> </a:t>
            </a:r>
            <a:r>
              <a:rPr lang="en-US" altLang="zh-CN" kern="1200" dirty="0">
                <a:solidFill>
                  <a:srgbClr val="00B0F0"/>
                </a:solidFill>
              </a:rPr>
              <a:t>q</a:t>
            </a:r>
            <a:r>
              <a:rPr lang="en-US" altLang="zh-CN" dirty="0">
                <a:sym typeface="Symbol" panose="05050102010706020507" pitchFamily="18" charset="2"/>
              </a:rPr>
              <a:t>  </a:t>
            </a:r>
            <a:r>
              <a:rPr lang="en-US" altLang="zh-CN" kern="1200" dirty="0">
                <a:solidFill>
                  <a:srgbClr val="FFC000"/>
                </a:solidFill>
                <a:sym typeface="Symbol" panose="05050102010706020507" pitchFamily="18" charset="2"/>
              </a:rPr>
              <a:t>r</a:t>
            </a:r>
            <a:r>
              <a:rPr lang="en-US" altLang="zh-CN" dirty="0">
                <a:sym typeface="Symbol" panose="05050102010706020507" pitchFamily="18" charset="2"/>
              </a:rPr>
              <a:t> </a:t>
            </a:r>
            <a:r>
              <a:rPr lang="en-US" altLang="zh-CN" i="1" dirty="0"/>
              <a:t>)   </a:t>
            </a:r>
            <a:r>
              <a:rPr lang="zh-CN" altLang="en-US" dirty="0"/>
              <a:t>否定内移</a:t>
            </a:r>
            <a:endParaRPr lang="en-US" altLang="zh-CN" dirty="0"/>
          </a:p>
          <a:p>
            <a:endParaRPr lang="zh-CN" altLang="en-US" dirty="0"/>
          </a:p>
        </p:txBody>
      </p:sp>
      <p:sp>
        <p:nvSpPr>
          <p:cNvPr id="48132" name="灯片编号占位符 3">
            <a:extLst>
              <a:ext uri="{FF2B5EF4-FFF2-40B4-BE49-F238E27FC236}">
                <a16:creationId xmlns:a16="http://schemas.microsoft.com/office/drawing/2014/main" id="{C6BC4C1D-69A9-4379-BDB0-796C0898AB05}"/>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26657C3E-0233-4B4E-B005-1433E79D2070}" type="slidenum">
              <a:rPr lang="en-US" altLang="zh-CN" sz="1400" b="0">
                <a:latin typeface="Times New Roman" panose="02020603050405020304" pitchFamily="18" charset="0"/>
                <a:ea typeface="楷体" panose="02010609060101010101" pitchFamily="49" charset="-122"/>
              </a:rPr>
              <a:pPr>
                <a:spcBef>
                  <a:spcPct val="0"/>
                </a:spcBef>
                <a:buClrTx/>
                <a:buFontTx/>
                <a:buNone/>
              </a:pPr>
              <a:t>22</a:t>
            </a:fld>
            <a:endParaRPr lang="en-US" altLang="zh-CN" sz="1400" b="0" dirty="0">
              <a:latin typeface="Times New Roman" panose="02020603050405020304" pitchFamily="18" charset="0"/>
              <a:ea typeface="楷体" panose="02010609060101010101" pitchFamily="49" charset="-122"/>
            </a:endParaRPr>
          </a:p>
        </p:txBody>
      </p:sp>
      <p:sp>
        <p:nvSpPr>
          <p:cNvPr id="6" name="文本框 5">
            <a:extLst>
              <a:ext uri="{FF2B5EF4-FFF2-40B4-BE49-F238E27FC236}">
                <a16:creationId xmlns:a16="http://schemas.microsoft.com/office/drawing/2014/main" id="{E81AE418-5548-4A1E-B031-6DDC8B7E5A21}"/>
              </a:ext>
            </a:extLst>
          </p:cNvPr>
          <p:cNvSpPr txBox="1">
            <a:spLocks noChangeArrowheads="1"/>
          </p:cNvSpPr>
          <p:nvPr/>
        </p:nvSpPr>
        <p:spPr bwMode="auto">
          <a:xfrm>
            <a:off x="6816080" y="4479133"/>
            <a:ext cx="485902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dirty="0">
                <a:latin typeface="Times New Roman" panose="02020603050405020304" pitchFamily="18" charset="0"/>
                <a:ea typeface="楷体" panose="02010609060101010101" pitchFamily="49" charset="-122"/>
              </a:rPr>
              <a:t>合取范式：</a:t>
            </a:r>
            <a:endParaRPr lang="en-US" altLang="zh-CN" dirty="0">
              <a:latin typeface="Times New Roman" panose="02020603050405020304" pitchFamily="18" charset="0"/>
              <a:ea typeface="楷体" panose="02010609060101010101" pitchFamily="49" charset="-122"/>
            </a:endParaRPr>
          </a:p>
          <a:p>
            <a:pPr eaLnBrk="1" hangingPunct="1">
              <a:spcBef>
                <a:spcPct val="0"/>
              </a:spcBef>
              <a:buClrTx/>
              <a:buFontTx/>
              <a:buNone/>
            </a:pPr>
            <a:r>
              <a:rPr lang="en-US" altLang="zh-CN"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i="1" dirty="0">
                <a:latin typeface="Times New Roman" panose="02020603050405020304" pitchFamily="18" charset="0"/>
                <a:ea typeface="楷体" panose="02010609060101010101" pitchFamily="49" charset="-122"/>
                <a:cs typeface="Times New Roman" panose="02020603050405020304" pitchFamily="18" charset="0"/>
              </a:rPr>
              <a:t>p</a:t>
            </a:r>
            <a:r>
              <a:rPr lang="en-US" altLang="zh-CN" i="1"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lang="en-US" altLang="zh-CN"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a:t>
            </a:r>
            <a:r>
              <a:rPr lang="en-US" altLang="zh-CN" i="1"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r </a:t>
            </a:r>
            <a:r>
              <a:rPr lang="en-US" altLang="zh-CN"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a:t>
            </a:r>
            <a:r>
              <a:rPr lang="en-US" altLang="zh-CN" i="1"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lang="en-US" altLang="zh-CN"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a:t>
            </a:r>
            <a:r>
              <a:rPr lang="en-US" altLang="zh-CN" i="1"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lang="en-US" altLang="zh-CN" i="1" dirty="0">
                <a:latin typeface="Times New Roman" panose="02020603050405020304" pitchFamily="18" charset="0"/>
                <a:ea typeface="楷体" panose="02010609060101010101" pitchFamily="49" charset="-122"/>
                <a:cs typeface="Times New Roman" panose="02020603050405020304" pitchFamily="18" charset="0"/>
              </a:rPr>
              <a:t>p</a:t>
            </a:r>
            <a:r>
              <a:rPr lang="en-US" altLang="zh-CN" i="1"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 r</a:t>
            </a:r>
            <a:r>
              <a:rPr lang="en-US" altLang="zh-CN"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a:t>
            </a:r>
            <a:r>
              <a:rPr lang="en-US" altLang="zh-CN" i="1"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lang="en-US" altLang="zh-CN"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a:t>
            </a:r>
            <a:r>
              <a:rPr lang="en-US" altLang="zh-CN" i="1"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lang="en-US" altLang="zh-CN"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lang="en-US" altLang="zh-CN" i="1" dirty="0">
                <a:latin typeface="Times New Roman" panose="02020603050405020304" pitchFamily="18" charset="0"/>
                <a:ea typeface="楷体" panose="02010609060101010101" pitchFamily="49" charset="-122"/>
                <a:cs typeface="Times New Roman" panose="02020603050405020304" pitchFamily="18" charset="0"/>
              </a:rPr>
              <a:t>p </a:t>
            </a:r>
            <a:r>
              <a:rPr lang="en-US" altLang="zh-CN"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lang="en-US" altLang="zh-CN" i="1" dirty="0">
                <a:latin typeface="Times New Roman" panose="02020603050405020304" pitchFamily="18" charset="0"/>
                <a:ea typeface="楷体" panose="02010609060101010101" pitchFamily="49" charset="-122"/>
                <a:cs typeface="Times New Roman" panose="02020603050405020304" pitchFamily="18" charset="0"/>
              </a:rPr>
              <a:t>q</a:t>
            </a:r>
            <a:r>
              <a:rPr lang="en-US" altLang="zh-CN"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  </a:t>
            </a:r>
            <a:r>
              <a:rPr lang="en-US" altLang="zh-CN" i="1"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r</a:t>
            </a:r>
            <a:r>
              <a:rPr lang="en-US" altLang="zh-CN"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i="1" dirty="0">
                <a:latin typeface="Times New Roman" panose="02020603050405020304" pitchFamily="18" charset="0"/>
                <a:ea typeface="楷体" panose="02010609060101010101" pitchFamily="49" charset="-122"/>
                <a:cs typeface="Times New Roman" panose="02020603050405020304" pitchFamily="18" charset="0"/>
              </a:rPr>
              <a:t> </a:t>
            </a:r>
            <a:endParaRPr lang="zh-CN" altLang="en-US" i="1"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 name="文本框 6">
            <a:extLst>
              <a:ext uri="{FF2B5EF4-FFF2-40B4-BE49-F238E27FC236}">
                <a16:creationId xmlns:a16="http://schemas.microsoft.com/office/drawing/2014/main" id="{2FF6C709-6228-4F5A-B613-1CC783DBF0FA}"/>
              </a:ext>
            </a:extLst>
          </p:cNvPr>
          <p:cNvSpPr txBox="1">
            <a:spLocks noChangeArrowheads="1"/>
          </p:cNvSpPr>
          <p:nvPr/>
        </p:nvSpPr>
        <p:spPr bwMode="auto">
          <a:xfrm>
            <a:off x="263352" y="4221088"/>
            <a:ext cx="601345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dirty="0">
                <a:latin typeface="Times New Roman" panose="02020603050405020304" pitchFamily="18" charset="0"/>
                <a:ea typeface="楷体" panose="02010609060101010101" pitchFamily="49" charset="-122"/>
              </a:rPr>
              <a:t>析取范式：</a:t>
            </a:r>
            <a:endParaRPr lang="en-US" altLang="zh-CN" dirty="0">
              <a:latin typeface="Times New Roman" panose="02020603050405020304" pitchFamily="18" charset="0"/>
              <a:ea typeface="楷体" panose="02010609060101010101" pitchFamily="49" charset="-122"/>
            </a:endParaRPr>
          </a:p>
          <a:p>
            <a:pPr eaLnBrk="1" hangingPunct="1">
              <a:spcBef>
                <a:spcPct val="0"/>
              </a:spcBef>
              <a:buClrTx/>
              <a:buFontTx/>
              <a:buNone/>
            </a:pPr>
            <a:r>
              <a:rPr lang="en-US" altLang="zh-CN"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i="1" dirty="0">
                <a:latin typeface="Times New Roman" panose="02020603050405020304" pitchFamily="18" charset="0"/>
                <a:ea typeface="楷体" panose="02010609060101010101" pitchFamily="49" charset="-122"/>
                <a:cs typeface="Times New Roman" panose="02020603050405020304" pitchFamily="18" charset="0"/>
              </a:rPr>
              <a:t>p</a:t>
            </a:r>
            <a:r>
              <a:rPr lang="en-US" altLang="zh-CN" i="1"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lang="en-US" altLang="zh-CN"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lang="en-US" altLang="zh-CN" i="1"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q </a:t>
            </a:r>
            <a:r>
              <a:rPr lang="en-US" altLang="zh-CN"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lang="en-US" altLang="zh-CN"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p</a:t>
            </a:r>
            <a:r>
              <a:rPr lang="en-US" altLang="zh-CN" dirty="0">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sym typeface="Symbol" panose="05050102010706020507" pitchFamily="18" charset="2"/>
              </a:rPr>
              <a:t>p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sym typeface="Symbol" panose="05050102010706020507" pitchFamily="18" charset="2"/>
              </a:rPr>
              <a:t>q </a:t>
            </a:r>
            <a:r>
              <a:rPr lang="en-US" altLang="zh-CN" dirty="0">
                <a:solidFill>
                  <a:srgbClr val="00B0F0"/>
                </a:solidFill>
                <a:latin typeface="Times New Roman" panose="02020603050405020304" pitchFamily="18" charset="0"/>
                <a:ea typeface="楷体" panose="02010609060101010101" pitchFamily="49" charset="-122"/>
                <a:sym typeface="Symbol" panose="05050102010706020507" pitchFamily="18" charset="2"/>
              </a:rPr>
              <a:t></a:t>
            </a:r>
            <a:r>
              <a:rPr lang="en-US" altLang="zh-CN" i="1" dirty="0">
                <a:solidFill>
                  <a:srgbClr val="00B0F0"/>
                </a:solidFill>
                <a:latin typeface="Times New Roman" panose="02020603050405020304" pitchFamily="18" charset="0"/>
                <a:ea typeface="楷体" panose="02010609060101010101" pitchFamily="49" charset="-122"/>
                <a:sym typeface="Symbol" panose="05050102010706020507" pitchFamily="18" charset="2"/>
              </a:rPr>
              <a:t> q</a:t>
            </a:r>
            <a:r>
              <a:rPr lang="en-US" altLang="zh-CN" i="1"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sym typeface="Symbol" panose="05050102010706020507" pitchFamily="18" charset="2"/>
              </a:rPr>
              <a:t>p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sym typeface="Symbol" panose="05050102010706020507" pitchFamily="18" charset="2"/>
              </a:rPr>
              <a:t>q </a:t>
            </a:r>
            <a:r>
              <a:rPr lang="en-US" altLang="zh-CN" dirty="0">
                <a:solidFill>
                  <a:srgbClr val="FFC000"/>
                </a:solidFill>
                <a:latin typeface="Times New Roman" panose="02020603050405020304" pitchFamily="18" charset="0"/>
                <a:ea typeface="楷体" panose="02010609060101010101" pitchFamily="49" charset="-122"/>
                <a:sym typeface="Symbol" panose="05050102010706020507" pitchFamily="18" charset="2"/>
              </a:rPr>
              <a:t> r</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 </a:t>
            </a:r>
          </a:p>
          <a:p>
            <a:pPr eaLnBrk="1" hangingPunct="1">
              <a:spcBef>
                <a:spcPct val="0"/>
              </a:spcBef>
              <a:buClrTx/>
              <a:buFontTx/>
              <a:buNone/>
            </a:pPr>
            <a:r>
              <a:rPr lang="en-US" altLang="zh-CN" dirty="0">
                <a:latin typeface="Times New Roman" panose="02020603050405020304" pitchFamily="18" charset="0"/>
                <a:ea typeface="楷体" panose="02010609060101010101" pitchFamily="49" charset="-122"/>
                <a:sym typeface="Symbol" panose="05050102010706020507" pitchFamily="18" charset="2"/>
              </a:rPr>
              <a:t>(r</a:t>
            </a:r>
            <a:r>
              <a:rPr lang="en-US" altLang="zh-CN" i="1"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 </a:t>
            </a:r>
            <a:r>
              <a:rPr lang="en-US" altLang="zh-CN"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p</a:t>
            </a:r>
            <a:r>
              <a:rPr lang="en-US" altLang="zh-CN" i="1"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 (r</a:t>
            </a:r>
            <a:r>
              <a:rPr lang="en-US" altLang="zh-CN" i="1"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solidFill>
                  <a:srgbClr val="00B0F0"/>
                </a:solidFill>
                <a:latin typeface="Times New Roman" panose="02020603050405020304" pitchFamily="18" charset="0"/>
                <a:ea typeface="楷体" panose="02010609060101010101" pitchFamily="49" charset="-122"/>
                <a:sym typeface="Symbol" panose="05050102010706020507" pitchFamily="18" charset="2"/>
              </a:rPr>
              <a:t>q</a:t>
            </a:r>
            <a:r>
              <a:rPr lang="en-US" altLang="zh-CN" i="1"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 (r</a:t>
            </a:r>
            <a:r>
              <a:rPr lang="en-US" altLang="zh-CN" i="1"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solidFill>
                  <a:srgbClr val="FFC000"/>
                </a:solidFill>
                <a:latin typeface="Times New Roman" panose="02020603050405020304" pitchFamily="18" charset="0"/>
                <a:ea typeface="楷体" panose="02010609060101010101" pitchFamily="49" charset="-122"/>
                <a:sym typeface="Symbol" panose="05050102010706020507" pitchFamily="18" charset="2"/>
              </a:rPr>
              <a:t> </a:t>
            </a:r>
            <a:r>
              <a:rPr lang="en-US" altLang="zh-CN" dirty="0">
                <a:solidFill>
                  <a:srgbClr val="FFC000"/>
                </a:solidFill>
                <a:latin typeface="Times New Roman" panose="02020603050405020304" pitchFamily="18" charset="0"/>
                <a:ea typeface="楷体" panose="02010609060101010101" pitchFamily="49" charset="-122"/>
              </a:rPr>
              <a:t>r</a:t>
            </a:r>
            <a:r>
              <a:rPr lang="en-US" altLang="zh-CN" i="1" dirty="0">
                <a:latin typeface="Times New Roman" panose="02020603050405020304" pitchFamily="18" charset="0"/>
                <a:ea typeface="楷体" panose="02010609060101010101" pitchFamily="49" charset="-122"/>
              </a:rPr>
              <a:t>)</a:t>
            </a:r>
            <a:endParaRPr lang="en-US" altLang="zh-CN" dirty="0">
              <a:latin typeface="Times New Roman" panose="02020603050405020304" pitchFamily="18" charset="0"/>
              <a:ea typeface="楷体" panose="02010609060101010101" pitchFamily="49" charset="-122"/>
            </a:endParaRPr>
          </a:p>
          <a:p>
            <a:pPr eaLnBrk="1" hangingPunct="1">
              <a:spcBef>
                <a:spcPct val="0"/>
              </a:spcBef>
              <a:buClrTx/>
              <a:buFontTx/>
              <a:buNone/>
            </a:pP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sym typeface="Symbol" panose="05050102010706020507" pitchFamily="18" charset="2"/>
              </a:rPr>
              <a:t>p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sym typeface="Symbol" panose="05050102010706020507" pitchFamily="18" charset="2"/>
              </a:rPr>
              <a:t>q </a:t>
            </a:r>
            <a:r>
              <a:rPr lang="en-US" altLang="zh-CN" dirty="0">
                <a:latin typeface="Times New Roman" panose="02020603050405020304" pitchFamily="18" charset="0"/>
                <a:ea typeface="楷体" panose="02010609060101010101" pitchFamily="49" charset="-122"/>
                <a:sym typeface="Symbol" panose="05050102010706020507" pitchFamily="18" charset="2"/>
              </a:rPr>
              <a:t> r)</a:t>
            </a:r>
            <a:r>
              <a:rPr lang="en-US" altLang="zh-CN" i="1"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(r</a:t>
            </a:r>
            <a:r>
              <a:rPr lang="en-US" altLang="zh-CN" i="1"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  </a:t>
            </a:r>
            <a:r>
              <a:rPr lang="en-US" altLang="zh-CN" i="1" dirty="0">
                <a:latin typeface="Times New Roman" panose="02020603050405020304" pitchFamily="18" charset="0"/>
                <a:ea typeface="楷体" panose="02010609060101010101" pitchFamily="49" charset="-122"/>
              </a:rPr>
              <a:t>p)</a:t>
            </a:r>
            <a:r>
              <a:rPr lang="en-US" altLang="zh-CN" dirty="0">
                <a:latin typeface="Times New Roman" panose="02020603050405020304" pitchFamily="18" charset="0"/>
                <a:ea typeface="楷体" panose="02010609060101010101" pitchFamily="49" charset="-122"/>
                <a:sym typeface="Symbol" panose="05050102010706020507" pitchFamily="18" charset="2"/>
              </a:rPr>
              <a:t> (r</a:t>
            </a:r>
            <a:r>
              <a:rPr lang="en-US" altLang="zh-CN" i="1"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 q</a:t>
            </a:r>
            <a:r>
              <a:rPr lang="en-US" altLang="zh-CN" i="1"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 </a:t>
            </a:r>
            <a:endParaRPr lang="zh-CN" altLang="en-US" dirty="0">
              <a:latin typeface="Times New Roman" panose="02020603050405020304" pitchFamily="18" charset="0"/>
              <a:ea typeface="楷体" panose="02010609060101010101" pitchFamily="49" charset="-122"/>
            </a:endParaRPr>
          </a:p>
        </p:txBody>
      </p:sp>
      <p:sp>
        <p:nvSpPr>
          <p:cNvPr id="2" name="文本框 1">
            <a:extLst>
              <a:ext uri="{FF2B5EF4-FFF2-40B4-BE49-F238E27FC236}">
                <a16:creationId xmlns:a16="http://schemas.microsoft.com/office/drawing/2014/main" id="{3560C360-E7B2-88D9-35AC-D619EC852642}"/>
              </a:ext>
            </a:extLst>
          </p:cNvPr>
          <p:cNvSpPr txBox="1"/>
          <p:nvPr/>
        </p:nvSpPr>
        <p:spPr>
          <a:xfrm>
            <a:off x="191344" y="1148328"/>
            <a:ext cx="10297144" cy="461665"/>
          </a:xfrm>
          <a:prstGeom prst="rect">
            <a:avLst/>
          </a:prstGeom>
          <a:noFill/>
        </p:spPr>
        <p:txBody>
          <a:bodyPr wrap="square" rtlCol="0">
            <a:spAutoFit/>
          </a:bodyPr>
          <a:lstStyle/>
          <a:p>
            <a:r>
              <a:rPr lang="zh-CN" altLang="en-US" b="1" dirty="0">
                <a:latin typeface="Times New Roman" panose="02020603050405020304" pitchFamily="18" charset="0"/>
                <a:ea typeface="楷体" panose="02010609060101010101" pitchFamily="49" charset="-122"/>
              </a:rPr>
              <a:t>求下面公式的合取范式、析取范式</a:t>
            </a:r>
            <a:r>
              <a:rPr lang="en-US" altLang="zh-CN" b="1" dirty="0">
                <a:latin typeface="Times New Roman" panose="02020603050405020304" pitchFamily="18" charset="0"/>
                <a:ea typeface="楷体" panose="02010609060101010101" pitchFamily="49" charset="-122"/>
              </a:rPr>
              <a:t>   (</a:t>
            </a:r>
            <a:r>
              <a:rPr lang="en-US" altLang="zh-CN" b="1" i="1" dirty="0" err="1">
                <a:latin typeface="Times New Roman" panose="02020603050405020304" pitchFamily="18" charset="0"/>
                <a:ea typeface="楷体" panose="02010609060101010101" pitchFamily="49" charset="-122"/>
              </a:rPr>
              <a:t>p</a:t>
            </a:r>
            <a:r>
              <a:rPr lang="en-US" altLang="zh-CN" b="1" dirty="0" err="1">
                <a:latin typeface="Times New Roman" panose="02020603050405020304" pitchFamily="18" charset="0"/>
                <a:ea typeface="楷体" panose="02010609060101010101" pitchFamily="49" charset="-122"/>
                <a:sym typeface="Symbol" panose="05050102010706020507" pitchFamily="18" charset="2"/>
              </a:rPr>
              <a:t></a:t>
            </a:r>
            <a:r>
              <a:rPr lang="en-US" altLang="zh-CN" b="1" i="1" dirty="0" err="1">
                <a:latin typeface="Times New Roman" panose="02020603050405020304" pitchFamily="18" charset="0"/>
                <a:ea typeface="楷体" panose="02010609060101010101" pitchFamily="49" charset="-122"/>
              </a:rPr>
              <a:t>q</a:t>
            </a:r>
            <a:r>
              <a:rPr lang="en-US" altLang="zh-CN" b="1" dirty="0">
                <a:latin typeface="Times New Roman" panose="02020603050405020304" pitchFamily="18" charset="0"/>
                <a:ea typeface="楷体" panose="02010609060101010101" pitchFamily="49" charset="-122"/>
              </a:rPr>
              <a:t>)</a:t>
            </a:r>
            <a:r>
              <a:rPr lang="en-US" altLang="zh-CN" b="1" dirty="0">
                <a:latin typeface="Times New Roman" panose="02020603050405020304" pitchFamily="18" charset="0"/>
                <a:ea typeface="楷体" panose="02010609060101010101" pitchFamily="49" charset="-122"/>
                <a:sym typeface="Symbol" panose="05050102010706020507" pitchFamily="18" charset="2"/>
              </a:rPr>
              <a:t>  </a:t>
            </a:r>
            <a:r>
              <a:rPr lang="en-US" altLang="zh-CN" b="1" i="1" dirty="0">
                <a:latin typeface="Times New Roman" panose="02020603050405020304" pitchFamily="18" charset="0"/>
                <a:ea typeface="楷体" panose="02010609060101010101" pitchFamily="49" charset="-122"/>
              </a:rPr>
              <a:t>r</a:t>
            </a:r>
            <a:endParaRPr lang="zh-CN" altLang="en-US" b="1" dirty="0">
              <a:latin typeface="Times New Roman" panose="02020603050405020304" pitchFamily="18" charset="0"/>
              <a:ea typeface="楷体" panose="02010609060101010101" pitchFamily="49" charset="-122"/>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81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813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13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D69B5789-42BD-4095-B46D-212317F523F1}"/>
              </a:ext>
            </a:extLst>
          </p:cNvPr>
          <p:cNvSpPr>
            <a:spLocks noGrp="1" noChangeArrowheads="1"/>
          </p:cNvSpPr>
          <p:nvPr>
            <p:ph type="title"/>
          </p:nvPr>
        </p:nvSpPr>
        <p:spPr>
          <a:xfrm>
            <a:off x="815975" y="260350"/>
            <a:ext cx="9985375" cy="417513"/>
          </a:xfrm>
        </p:spPr>
        <p:txBody>
          <a:bodyPr/>
          <a:lstStyle/>
          <a:p>
            <a:r>
              <a:rPr lang="zh-CN" altLang="en-US"/>
              <a:t>极小项与极大项</a:t>
            </a:r>
          </a:p>
        </p:txBody>
      </p:sp>
      <p:sp>
        <p:nvSpPr>
          <p:cNvPr id="49155" name="Rectangle 3">
            <a:extLst>
              <a:ext uri="{FF2B5EF4-FFF2-40B4-BE49-F238E27FC236}">
                <a16:creationId xmlns:a16="http://schemas.microsoft.com/office/drawing/2014/main" id="{8FA1127C-B8A7-421D-81F3-65C3DD6D5C5E}"/>
              </a:ext>
            </a:extLst>
          </p:cNvPr>
          <p:cNvSpPr>
            <a:spLocks noGrp="1" noChangeArrowheads="1"/>
          </p:cNvSpPr>
          <p:nvPr>
            <p:ph idx="1"/>
          </p:nvPr>
        </p:nvSpPr>
        <p:spPr>
          <a:xfrm>
            <a:off x="144463" y="1125538"/>
            <a:ext cx="11928475" cy="5399806"/>
          </a:xfrm>
        </p:spPr>
        <p:txBody>
          <a:bodyPr/>
          <a:lstStyle/>
          <a:p>
            <a:pPr marL="457200" indent="-457200">
              <a:lnSpc>
                <a:spcPct val="150000"/>
              </a:lnSpc>
              <a:tabLst>
                <a:tab pos="0" algn="l"/>
              </a:tabLst>
            </a:pPr>
            <a:r>
              <a:rPr lang="zh-CN" altLang="en-US" dirty="0">
                <a:solidFill>
                  <a:srgbClr val="A50021"/>
                </a:solidFill>
              </a:rPr>
              <a:t>定义</a:t>
            </a:r>
            <a:r>
              <a:rPr lang="en-US" altLang="zh-CN" dirty="0">
                <a:solidFill>
                  <a:srgbClr val="A50021"/>
                </a:solidFill>
              </a:rPr>
              <a:t>2.4</a:t>
            </a:r>
            <a:r>
              <a:rPr lang="en-US" altLang="zh-CN" dirty="0"/>
              <a:t> </a:t>
            </a:r>
            <a:r>
              <a:rPr lang="zh-CN" altLang="en-US" dirty="0"/>
              <a:t>在含有</a:t>
            </a:r>
            <a:r>
              <a:rPr lang="en-US" altLang="zh-CN" i="1" dirty="0"/>
              <a:t>n</a:t>
            </a:r>
            <a:r>
              <a:rPr lang="zh-CN" altLang="en-US" dirty="0"/>
              <a:t>个命题变项的简单合取式（简单析取式）中，若每个命题变项均以文字的形式在其中出现且仅出现一次，而且第</a:t>
            </a:r>
            <a:r>
              <a:rPr lang="en-US" altLang="zh-CN" i="1" dirty="0" err="1"/>
              <a:t>i</a:t>
            </a:r>
            <a:r>
              <a:rPr lang="zh-CN" altLang="en-US" dirty="0"/>
              <a:t>个文字出现在左起第</a:t>
            </a:r>
            <a:r>
              <a:rPr lang="en-US" altLang="zh-CN" i="1" dirty="0" err="1"/>
              <a:t>i</a:t>
            </a:r>
            <a:r>
              <a:rPr lang="zh-CN" altLang="en-US" dirty="0"/>
              <a:t>位上（</a:t>
            </a:r>
            <a:r>
              <a:rPr lang="en-US" altLang="zh-CN" dirty="0"/>
              <a:t>1</a:t>
            </a:r>
            <a:r>
              <a:rPr lang="en-US" altLang="zh-CN" dirty="0">
                <a:sym typeface="Symbol" panose="05050102010706020507" pitchFamily="18" charset="2"/>
              </a:rPr>
              <a:t></a:t>
            </a:r>
            <a:r>
              <a:rPr lang="en-US" altLang="zh-CN" i="1" dirty="0"/>
              <a:t>i</a:t>
            </a:r>
            <a:r>
              <a:rPr lang="en-US" altLang="zh-CN" dirty="0">
                <a:sym typeface="Symbol" panose="05050102010706020507" pitchFamily="18" charset="2"/>
              </a:rPr>
              <a:t></a:t>
            </a:r>
            <a:r>
              <a:rPr lang="en-US" altLang="zh-CN" i="1" dirty="0"/>
              <a:t>n</a:t>
            </a:r>
            <a:r>
              <a:rPr lang="zh-CN" altLang="en-US" dirty="0"/>
              <a:t>），称这样的简单合取式（简单析取式）为</a:t>
            </a:r>
            <a:r>
              <a:rPr lang="zh-CN" altLang="en-US" dirty="0">
                <a:solidFill>
                  <a:srgbClr val="A50021"/>
                </a:solidFill>
              </a:rPr>
              <a:t>极小项</a:t>
            </a:r>
            <a:r>
              <a:rPr lang="zh-CN" altLang="en-US" dirty="0"/>
              <a:t>（</a:t>
            </a:r>
            <a:r>
              <a:rPr lang="zh-CN" altLang="en-US" dirty="0">
                <a:solidFill>
                  <a:srgbClr val="A50021"/>
                </a:solidFill>
              </a:rPr>
              <a:t>极大项</a:t>
            </a:r>
            <a:r>
              <a:rPr lang="zh-CN" altLang="en-US" dirty="0"/>
              <a:t>）</a:t>
            </a:r>
            <a:r>
              <a:rPr lang="en-US" altLang="zh-CN" dirty="0"/>
              <a:t>.</a:t>
            </a:r>
          </a:p>
          <a:p>
            <a:pPr marL="457200" indent="-457200">
              <a:lnSpc>
                <a:spcPct val="150000"/>
              </a:lnSpc>
              <a:spcBef>
                <a:spcPct val="65000"/>
              </a:spcBef>
              <a:tabLst>
                <a:tab pos="0" algn="l"/>
              </a:tabLst>
            </a:pPr>
            <a:r>
              <a:rPr lang="zh-CN" altLang="en-US" dirty="0"/>
              <a:t>几点说明：</a:t>
            </a:r>
          </a:p>
          <a:p>
            <a:pPr marL="457200" indent="-457200">
              <a:lnSpc>
                <a:spcPct val="150000"/>
              </a:lnSpc>
              <a:buClr>
                <a:srgbClr val="FF9900"/>
              </a:buClr>
              <a:buFont typeface="Wingdings" panose="05000000000000000000" pitchFamily="2" charset="2"/>
              <a:buChar char="l"/>
              <a:tabLst>
                <a:tab pos="0" algn="l"/>
              </a:tabLst>
            </a:pPr>
            <a:r>
              <a:rPr lang="en-US" altLang="zh-CN" i="1" dirty="0"/>
              <a:t>n</a:t>
            </a:r>
            <a:r>
              <a:rPr lang="zh-CN" altLang="en-US" dirty="0"/>
              <a:t>个命题变项有</a:t>
            </a:r>
            <a:r>
              <a:rPr lang="en-US" altLang="zh-CN" dirty="0"/>
              <a:t>2</a:t>
            </a:r>
            <a:r>
              <a:rPr lang="en-US" altLang="zh-CN" i="1" baseline="30000" dirty="0"/>
              <a:t>n</a:t>
            </a:r>
            <a:r>
              <a:rPr lang="zh-CN" altLang="en-US" dirty="0"/>
              <a:t>个极小项和</a:t>
            </a:r>
            <a:r>
              <a:rPr lang="en-US" altLang="zh-CN" dirty="0"/>
              <a:t>2</a:t>
            </a:r>
            <a:r>
              <a:rPr lang="en-US" altLang="zh-CN" i="1" baseline="30000" dirty="0"/>
              <a:t>n</a:t>
            </a:r>
            <a:r>
              <a:rPr lang="zh-CN" altLang="en-US" dirty="0"/>
              <a:t>个极大项</a:t>
            </a:r>
          </a:p>
          <a:p>
            <a:pPr marL="457200" indent="-457200">
              <a:lnSpc>
                <a:spcPct val="150000"/>
              </a:lnSpc>
              <a:buClr>
                <a:srgbClr val="FF9900"/>
              </a:buClr>
              <a:buFont typeface="Wingdings" panose="05000000000000000000" pitchFamily="2" charset="2"/>
              <a:buChar char="l"/>
              <a:tabLst>
                <a:tab pos="0" algn="l"/>
              </a:tabLst>
            </a:pPr>
            <a:r>
              <a:rPr lang="en-US" altLang="zh-CN" dirty="0"/>
              <a:t>2</a:t>
            </a:r>
            <a:r>
              <a:rPr lang="en-US" altLang="zh-CN" i="1" baseline="30000" dirty="0"/>
              <a:t>n</a:t>
            </a:r>
            <a:r>
              <a:rPr lang="zh-CN" altLang="en-US" dirty="0"/>
              <a:t>个极小项（极大项）均互不等值</a:t>
            </a:r>
          </a:p>
          <a:p>
            <a:pPr marL="457200" indent="-457200">
              <a:lnSpc>
                <a:spcPct val="150000"/>
              </a:lnSpc>
              <a:buClr>
                <a:srgbClr val="FF9900"/>
              </a:buClr>
              <a:buFont typeface="Wingdings" panose="05000000000000000000" pitchFamily="2" charset="2"/>
              <a:buChar char="l"/>
              <a:tabLst>
                <a:tab pos="0" algn="l"/>
              </a:tabLst>
            </a:pPr>
            <a:r>
              <a:rPr lang="zh-CN" altLang="en-US" dirty="0"/>
              <a:t>用</a:t>
            </a:r>
            <a:r>
              <a:rPr lang="en-US" altLang="zh-CN" i="1" dirty="0"/>
              <a:t>m</a:t>
            </a:r>
            <a:r>
              <a:rPr lang="en-US" altLang="zh-CN" i="1" baseline="-25000" dirty="0"/>
              <a:t>i</a:t>
            </a:r>
            <a:r>
              <a:rPr lang="zh-CN" altLang="en-US" dirty="0"/>
              <a:t>表示第</a:t>
            </a:r>
            <a:r>
              <a:rPr lang="en-US" altLang="zh-CN" i="1" dirty="0" err="1"/>
              <a:t>i</a:t>
            </a:r>
            <a:r>
              <a:rPr lang="zh-CN" altLang="en-US" dirty="0"/>
              <a:t>个极小项，其中</a:t>
            </a:r>
            <a:r>
              <a:rPr lang="en-US" altLang="zh-CN" i="1" dirty="0" err="1"/>
              <a:t>i</a:t>
            </a:r>
            <a:r>
              <a:rPr lang="zh-CN" altLang="en-US" dirty="0"/>
              <a:t>是该极小项成真赋值的十进制表示</a:t>
            </a:r>
            <a:r>
              <a:rPr lang="en-US" altLang="zh-CN" dirty="0"/>
              <a:t>. </a:t>
            </a:r>
            <a:r>
              <a:rPr lang="zh-CN" altLang="en-US" dirty="0"/>
              <a:t>用</a:t>
            </a:r>
            <a:r>
              <a:rPr lang="en-US" altLang="zh-CN" i="1" dirty="0"/>
              <a:t>M</a:t>
            </a:r>
            <a:r>
              <a:rPr lang="en-US" altLang="zh-CN" i="1" baseline="-25000" dirty="0"/>
              <a:t>i</a:t>
            </a:r>
            <a:r>
              <a:rPr lang="zh-CN" altLang="en-US" dirty="0"/>
              <a:t>表示第</a:t>
            </a:r>
            <a:r>
              <a:rPr lang="en-US" altLang="zh-CN" i="1" dirty="0" err="1"/>
              <a:t>i</a:t>
            </a:r>
            <a:r>
              <a:rPr lang="zh-CN" altLang="en-US" dirty="0"/>
              <a:t>个极大项，其中</a:t>
            </a:r>
            <a:r>
              <a:rPr lang="en-US" altLang="zh-CN" i="1" dirty="0" err="1"/>
              <a:t>i</a:t>
            </a:r>
            <a:r>
              <a:rPr lang="zh-CN" altLang="en-US" dirty="0"/>
              <a:t>是该极大项成假赋值的十进制表示</a:t>
            </a:r>
            <a:r>
              <a:rPr lang="en-US" altLang="zh-CN" dirty="0"/>
              <a:t>. </a:t>
            </a:r>
            <a:r>
              <a:rPr lang="en-US" altLang="zh-CN" i="1" dirty="0"/>
              <a:t>m</a:t>
            </a:r>
            <a:r>
              <a:rPr lang="en-US" altLang="zh-CN" i="1" baseline="-25000" dirty="0"/>
              <a:t>i</a:t>
            </a:r>
            <a:r>
              <a:rPr lang="zh-CN" altLang="en-US" dirty="0"/>
              <a:t>（</a:t>
            </a:r>
            <a:r>
              <a:rPr lang="en-US" altLang="zh-CN" i="1" dirty="0"/>
              <a:t>M</a:t>
            </a:r>
            <a:r>
              <a:rPr lang="en-US" altLang="zh-CN" i="1" baseline="-25000" dirty="0"/>
              <a:t>i</a:t>
            </a:r>
            <a:r>
              <a:rPr lang="zh-CN" altLang="en-US" dirty="0"/>
              <a:t>）称为极小项（极大项）的名称</a:t>
            </a:r>
            <a:r>
              <a:rPr lang="en-US" altLang="zh-CN" dirty="0"/>
              <a:t>. </a:t>
            </a:r>
          </a:p>
        </p:txBody>
      </p:sp>
      <p:sp>
        <p:nvSpPr>
          <p:cNvPr id="49156" name="灯片编号占位符 5">
            <a:extLst>
              <a:ext uri="{FF2B5EF4-FFF2-40B4-BE49-F238E27FC236}">
                <a16:creationId xmlns:a16="http://schemas.microsoft.com/office/drawing/2014/main" id="{FCD26641-0017-4630-8B28-A9246689A94E}"/>
              </a:ext>
            </a:extLst>
          </p:cNvPr>
          <p:cNvSpPr>
            <a:spLocks noGrp="1"/>
          </p:cNvSpPr>
          <p:nvPr>
            <p:ph type="sldNum" sz="quarter" idx="12"/>
          </p:nvPr>
        </p:nvSpPr>
        <p:spPr>
          <a:xfrm>
            <a:off x="8102600" y="6245225"/>
            <a:ext cx="3479800" cy="47625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685C1FDA-5AAB-433C-A87E-DC8503622A45}" type="slidenum">
              <a:rPr lang="en-US" altLang="zh-CN" sz="1400" b="0">
                <a:latin typeface="Times New Roman" panose="02020603050405020304" pitchFamily="18" charset="0"/>
                <a:ea typeface="楷体" panose="02010609060101010101" pitchFamily="49" charset="-122"/>
              </a:rPr>
              <a:pPr>
                <a:spcBef>
                  <a:spcPct val="0"/>
                </a:spcBef>
                <a:buClrTx/>
                <a:buFontTx/>
                <a:buNone/>
              </a:pPr>
              <a:t>23</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5723865A-E298-4168-96BF-29FE84F8548A}"/>
              </a:ext>
            </a:extLst>
          </p:cNvPr>
          <p:cNvSpPr>
            <a:spLocks noGrp="1" noChangeArrowheads="1"/>
          </p:cNvSpPr>
          <p:nvPr>
            <p:ph type="title"/>
          </p:nvPr>
        </p:nvSpPr>
        <p:spPr/>
        <p:txBody>
          <a:bodyPr/>
          <a:lstStyle/>
          <a:p>
            <a:r>
              <a:rPr lang="zh-CN" altLang="en-US"/>
              <a:t>实例</a:t>
            </a:r>
            <a:endParaRPr lang="zh-CN" altLang="en-US" b="0"/>
          </a:p>
        </p:txBody>
      </p:sp>
      <p:sp>
        <p:nvSpPr>
          <p:cNvPr id="51203" name="Rectangle 3">
            <a:extLst>
              <a:ext uri="{FF2B5EF4-FFF2-40B4-BE49-F238E27FC236}">
                <a16:creationId xmlns:a16="http://schemas.microsoft.com/office/drawing/2014/main" id="{51BD06D6-5ED4-4D0C-8038-BA9546583CAB}"/>
              </a:ext>
            </a:extLst>
          </p:cNvPr>
          <p:cNvSpPr>
            <a:spLocks noGrp="1" noChangeArrowheads="1"/>
          </p:cNvSpPr>
          <p:nvPr>
            <p:ph idx="1"/>
          </p:nvPr>
        </p:nvSpPr>
        <p:spPr>
          <a:xfrm>
            <a:off x="1992313" y="1341438"/>
            <a:ext cx="8229600" cy="533400"/>
          </a:xfrm>
        </p:spPr>
        <p:txBody>
          <a:bodyPr/>
          <a:lstStyle/>
          <a:p>
            <a:pPr algn="just"/>
            <a:r>
              <a:rPr lang="zh-CN" altLang="en-US"/>
              <a:t>由两个命题变项 </a:t>
            </a:r>
            <a:r>
              <a:rPr lang="en-US" altLang="zh-CN" i="1"/>
              <a:t>p, q </a:t>
            </a:r>
            <a:r>
              <a:rPr lang="zh-CN" altLang="en-US"/>
              <a:t>形成的极小项与极大项</a:t>
            </a:r>
          </a:p>
        </p:txBody>
      </p:sp>
      <p:sp>
        <p:nvSpPr>
          <p:cNvPr id="51204" name="灯片编号占位符 5">
            <a:extLst>
              <a:ext uri="{FF2B5EF4-FFF2-40B4-BE49-F238E27FC236}">
                <a16:creationId xmlns:a16="http://schemas.microsoft.com/office/drawing/2014/main" id="{E7249F46-8ED3-480E-9356-0E3F10CE0C0B}"/>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6F216045-B874-43ED-BE1A-21ABF6B777AE}" type="slidenum">
              <a:rPr lang="en-US" altLang="zh-CN" sz="1400" b="0">
                <a:latin typeface="Times New Roman" panose="02020603050405020304" pitchFamily="18" charset="0"/>
                <a:ea typeface="楷体" panose="02010609060101010101" pitchFamily="49" charset="-122"/>
              </a:rPr>
              <a:pPr>
                <a:spcBef>
                  <a:spcPct val="0"/>
                </a:spcBef>
                <a:buClrTx/>
                <a:buFontTx/>
                <a:buNone/>
              </a:pPr>
              <a:t>24</a:t>
            </a:fld>
            <a:endParaRPr lang="en-US" altLang="zh-CN" sz="1400" b="0">
              <a:latin typeface="Times New Roman" panose="02020603050405020304" pitchFamily="18" charset="0"/>
              <a:ea typeface="楷体" panose="02010609060101010101" pitchFamily="49" charset="-122"/>
            </a:endParaRPr>
          </a:p>
        </p:txBody>
      </p:sp>
      <p:graphicFrame>
        <p:nvGraphicFramePr>
          <p:cNvPr id="124041" name="Group 137">
            <a:extLst>
              <a:ext uri="{FF2B5EF4-FFF2-40B4-BE49-F238E27FC236}">
                <a16:creationId xmlns:a16="http://schemas.microsoft.com/office/drawing/2014/main" id="{F608ED32-DAEE-4D76-8E4A-CA4527CFAE27}"/>
              </a:ext>
            </a:extLst>
          </p:cNvPr>
          <p:cNvGraphicFramePr>
            <a:graphicFrameLocks noGrp="1"/>
          </p:cNvGraphicFramePr>
          <p:nvPr>
            <p:extLst>
              <p:ext uri="{D42A27DB-BD31-4B8C-83A1-F6EECF244321}">
                <p14:modId xmlns:p14="http://schemas.microsoft.com/office/powerpoint/2010/main" val="3408123641"/>
              </p:ext>
            </p:extLst>
          </p:nvPr>
        </p:nvGraphicFramePr>
        <p:xfrm>
          <a:off x="1992313" y="2349500"/>
          <a:ext cx="8316912" cy="2879725"/>
        </p:xfrm>
        <a:graphic>
          <a:graphicData uri="http://schemas.openxmlformats.org/drawingml/2006/table">
            <a:tbl>
              <a:tblPr/>
              <a:tblGrid>
                <a:gridCol w="1592262">
                  <a:extLst>
                    <a:ext uri="{9D8B030D-6E8A-4147-A177-3AD203B41FA5}">
                      <a16:colId xmlns:a16="http://schemas.microsoft.com/office/drawing/2014/main" val="20000"/>
                    </a:ext>
                  </a:extLst>
                </a:gridCol>
                <a:gridCol w="1514475">
                  <a:extLst>
                    <a:ext uri="{9D8B030D-6E8A-4147-A177-3AD203B41FA5}">
                      <a16:colId xmlns:a16="http://schemas.microsoft.com/office/drawing/2014/main" val="20001"/>
                    </a:ext>
                  </a:extLst>
                </a:gridCol>
                <a:gridCol w="908050">
                  <a:extLst>
                    <a:ext uri="{9D8B030D-6E8A-4147-A177-3AD203B41FA5}">
                      <a16:colId xmlns:a16="http://schemas.microsoft.com/office/drawing/2014/main" val="20002"/>
                    </a:ext>
                  </a:extLst>
                </a:gridCol>
                <a:gridCol w="1443038">
                  <a:extLst>
                    <a:ext uri="{9D8B030D-6E8A-4147-A177-3AD203B41FA5}">
                      <a16:colId xmlns:a16="http://schemas.microsoft.com/office/drawing/2014/main" val="20003"/>
                    </a:ext>
                  </a:extLst>
                </a:gridCol>
                <a:gridCol w="1560512">
                  <a:extLst>
                    <a:ext uri="{9D8B030D-6E8A-4147-A177-3AD203B41FA5}">
                      <a16:colId xmlns:a16="http://schemas.microsoft.com/office/drawing/2014/main" val="20004"/>
                    </a:ext>
                  </a:extLst>
                </a:gridCol>
                <a:gridCol w="1298575">
                  <a:extLst>
                    <a:ext uri="{9D8B030D-6E8A-4147-A177-3AD203B41FA5}">
                      <a16:colId xmlns:a16="http://schemas.microsoft.com/office/drawing/2014/main" val="20005"/>
                    </a:ext>
                  </a:extLst>
                </a:gridCol>
              </a:tblGrid>
              <a:tr h="541338">
                <a:tc gridSpan="3">
                  <a:txBody>
                    <a:bodyPr/>
                    <a:lstStyle>
                      <a:lvl1pPr>
                        <a:spcBef>
                          <a:spcPct val="20000"/>
                        </a:spcBef>
                        <a:buClr>
                          <a:srgbClr val="69B3F1"/>
                        </a:buClr>
                        <a:buFont typeface="Wingdings" panose="05000000000000000000" pitchFamily="2" charset="2"/>
                        <a:defRPr sz="20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000">
                          <a:solidFill>
                            <a:schemeClr val="tx1"/>
                          </a:solidFill>
                          <a:latin typeface="Arial" panose="020B0604020202020204" pitchFamily="34" charset="0"/>
                          <a:ea typeface="华文中宋" panose="02010600040101010101" pitchFamily="2" charset="-122"/>
                        </a:defRPr>
                      </a:lvl2pPr>
                      <a:lvl3pPr marL="1143000" indent="-228600">
                        <a:spcBef>
                          <a:spcPct val="20000"/>
                        </a:spcBef>
                        <a:defRPr sz="2000">
                          <a:solidFill>
                            <a:schemeClr val="tx1"/>
                          </a:solidFill>
                          <a:latin typeface="Arial" panose="020B0604020202020204" pitchFamily="34" charset="0"/>
                          <a:ea typeface="华文中宋" panose="02010600040101010101" pitchFamily="2" charset="-122"/>
                        </a:defRPr>
                      </a:lvl3pPr>
                      <a:lvl4pPr marL="1600200" indent="-228600">
                        <a:spcBef>
                          <a:spcPct val="20000"/>
                        </a:spcBef>
                        <a:defRPr sz="2000">
                          <a:solidFill>
                            <a:schemeClr val="tx1"/>
                          </a:solidFill>
                          <a:latin typeface="Arial" panose="020B0604020202020204" pitchFamily="34" charset="0"/>
                          <a:ea typeface="华文中宋" panose="02010600040101010101" pitchFamily="2" charset="-122"/>
                        </a:defRPr>
                      </a:lvl4pPr>
                      <a:lvl5pPr marL="2057400" indent="-228600">
                        <a:spcBef>
                          <a:spcPct val="20000"/>
                        </a:spcBef>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极小项</a:t>
                      </a:r>
                    </a:p>
                  </a:txBody>
                  <a:tcP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gridSpan="3">
                  <a:txBody>
                    <a:bodyPr/>
                    <a:lstStyle>
                      <a:lvl1pPr>
                        <a:spcBef>
                          <a:spcPct val="20000"/>
                        </a:spcBef>
                        <a:buClr>
                          <a:srgbClr val="69B3F1"/>
                        </a:buClr>
                        <a:buFont typeface="Wingdings" panose="05000000000000000000" pitchFamily="2" charset="2"/>
                        <a:defRPr sz="20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000">
                          <a:solidFill>
                            <a:schemeClr val="tx1"/>
                          </a:solidFill>
                          <a:latin typeface="Arial" panose="020B0604020202020204" pitchFamily="34" charset="0"/>
                          <a:ea typeface="华文中宋" panose="02010600040101010101" pitchFamily="2" charset="-122"/>
                        </a:defRPr>
                      </a:lvl2pPr>
                      <a:lvl3pPr marL="1143000" indent="-228600">
                        <a:spcBef>
                          <a:spcPct val="20000"/>
                        </a:spcBef>
                        <a:defRPr sz="2000">
                          <a:solidFill>
                            <a:schemeClr val="tx1"/>
                          </a:solidFill>
                          <a:latin typeface="Arial" panose="020B0604020202020204" pitchFamily="34" charset="0"/>
                          <a:ea typeface="华文中宋" panose="02010600040101010101" pitchFamily="2" charset="-122"/>
                        </a:defRPr>
                      </a:lvl3pPr>
                      <a:lvl4pPr marL="1600200" indent="-228600">
                        <a:spcBef>
                          <a:spcPct val="20000"/>
                        </a:spcBef>
                        <a:defRPr sz="2000">
                          <a:solidFill>
                            <a:schemeClr val="tx1"/>
                          </a:solidFill>
                          <a:latin typeface="Arial" panose="020B0604020202020204" pitchFamily="34" charset="0"/>
                          <a:ea typeface="华文中宋" panose="02010600040101010101" pitchFamily="2" charset="-122"/>
                        </a:defRPr>
                      </a:lvl4pPr>
                      <a:lvl5pPr marL="2057400" indent="-228600">
                        <a:spcBef>
                          <a:spcPct val="20000"/>
                        </a:spcBef>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极大项</a:t>
                      </a:r>
                    </a:p>
                  </a:txBody>
                  <a:tcP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542925">
                <a:tc>
                  <a:txBody>
                    <a:bodyPr/>
                    <a:lstStyle>
                      <a:lvl1pPr>
                        <a:spcBef>
                          <a:spcPct val="20000"/>
                        </a:spcBef>
                        <a:buClr>
                          <a:srgbClr val="69B3F1"/>
                        </a:buClr>
                        <a:buFont typeface="Wingdings" panose="05000000000000000000" pitchFamily="2" charset="2"/>
                        <a:defRPr sz="20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000">
                          <a:solidFill>
                            <a:schemeClr val="tx1"/>
                          </a:solidFill>
                          <a:latin typeface="Arial" panose="020B0604020202020204" pitchFamily="34" charset="0"/>
                          <a:ea typeface="华文中宋" panose="02010600040101010101" pitchFamily="2" charset="-122"/>
                        </a:defRPr>
                      </a:lvl2pPr>
                      <a:lvl3pPr marL="1143000" indent="-228600">
                        <a:spcBef>
                          <a:spcPct val="20000"/>
                        </a:spcBef>
                        <a:defRPr sz="2000">
                          <a:solidFill>
                            <a:schemeClr val="tx1"/>
                          </a:solidFill>
                          <a:latin typeface="Arial" panose="020B0604020202020204" pitchFamily="34" charset="0"/>
                          <a:ea typeface="华文中宋" panose="02010600040101010101" pitchFamily="2" charset="-122"/>
                        </a:defRPr>
                      </a:lvl3pPr>
                      <a:lvl4pPr marL="1600200" indent="-228600">
                        <a:spcBef>
                          <a:spcPct val="20000"/>
                        </a:spcBef>
                        <a:defRPr sz="2000">
                          <a:solidFill>
                            <a:schemeClr val="tx1"/>
                          </a:solidFill>
                          <a:latin typeface="Arial" panose="020B0604020202020204" pitchFamily="34" charset="0"/>
                          <a:ea typeface="华文中宋" panose="02010600040101010101" pitchFamily="2" charset="-122"/>
                        </a:defRPr>
                      </a:lvl4pPr>
                      <a:lvl5pPr marL="2057400" indent="-228600">
                        <a:spcBef>
                          <a:spcPct val="20000"/>
                        </a:spcBef>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公式</a:t>
                      </a:r>
                    </a:p>
                  </a:txBody>
                  <a:tcP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anose="05000000000000000000" pitchFamily="2" charset="2"/>
                        <a:defRPr sz="20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000">
                          <a:solidFill>
                            <a:schemeClr val="tx1"/>
                          </a:solidFill>
                          <a:latin typeface="Arial" panose="020B0604020202020204" pitchFamily="34" charset="0"/>
                          <a:ea typeface="华文中宋" panose="02010600040101010101" pitchFamily="2" charset="-122"/>
                        </a:defRPr>
                      </a:lvl2pPr>
                      <a:lvl3pPr marL="1143000" indent="-228600">
                        <a:spcBef>
                          <a:spcPct val="20000"/>
                        </a:spcBef>
                        <a:defRPr sz="2000">
                          <a:solidFill>
                            <a:schemeClr val="tx1"/>
                          </a:solidFill>
                          <a:latin typeface="Arial" panose="020B0604020202020204" pitchFamily="34" charset="0"/>
                          <a:ea typeface="华文中宋" panose="02010600040101010101" pitchFamily="2" charset="-122"/>
                        </a:defRPr>
                      </a:lvl3pPr>
                      <a:lvl4pPr marL="1600200" indent="-228600">
                        <a:spcBef>
                          <a:spcPct val="20000"/>
                        </a:spcBef>
                        <a:defRPr sz="2000">
                          <a:solidFill>
                            <a:schemeClr val="tx1"/>
                          </a:solidFill>
                          <a:latin typeface="Arial" panose="020B0604020202020204" pitchFamily="34" charset="0"/>
                          <a:ea typeface="华文中宋" panose="02010600040101010101" pitchFamily="2" charset="-122"/>
                        </a:defRPr>
                      </a:lvl4pPr>
                      <a:lvl5pPr marL="2057400" indent="-228600">
                        <a:spcBef>
                          <a:spcPct val="20000"/>
                        </a:spcBef>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成真赋值</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anose="05000000000000000000" pitchFamily="2" charset="2"/>
                        <a:defRPr sz="20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000">
                          <a:solidFill>
                            <a:schemeClr val="tx1"/>
                          </a:solidFill>
                          <a:latin typeface="Arial" panose="020B0604020202020204" pitchFamily="34" charset="0"/>
                          <a:ea typeface="华文中宋" panose="02010600040101010101" pitchFamily="2" charset="-122"/>
                        </a:defRPr>
                      </a:lvl2pPr>
                      <a:lvl3pPr marL="1143000" indent="-228600">
                        <a:spcBef>
                          <a:spcPct val="20000"/>
                        </a:spcBef>
                        <a:defRPr sz="2000">
                          <a:solidFill>
                            <a:schemeClr val="tx1"/>
                          </a:solidFill>
                          <a:latin typeface="Arial" panose="020B0604020202020204" pitchFamily="34" charset="0"/>
                          <a:ea typeface="华文中宋" panose="02010600040101010101" pitchFamily="2" charset="-122"/>
                        </a:defRPr>
                      </a:lvl3pPr>
                      <a:lvl4pPr marL="1600200" indent="-228600">
                        <a:spcBef>
                          <a:spcPct val="20000"/>
                        </a:spcBef>
                        <a:defRPr sz="2000">
                          <a:solidFill>
                            <a:schemeClr val="tx1"/>
                          </a:solidFill>
                          <a:latin typeface="Arial" panose="020B0604020202020204" pitchFamily="34" charset="0"/>
                          <a:ea typeface="华文中宋" panose="02010600040101010101" pitchFamily="2" charset="-122"/>
                        </a:defRPr>
                      </a:lvl4pPr>
                      <a:lvl5pPr marL="2057400" indent="-228600">
                        <a:spcBef>
                          <a:spcPct val="20000"/>
                        </a:spcBef>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名称</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anose="05000000000000000000" pitchFamily="2" charset="2"/>
                        <a:defRPr sz="20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000">
                          <a:solidFill>
                            <a:schemeClr val="tx1"/>
                          </a:solidFill>
                          <a:latin typeface="Arial" panose="020B0604020202020204" pitchFamily="34" charset="0"/>
                          <a:ea typeface="华文中宋" panose="02010600040101010101" pitchFamily="2" charset="-122"/>
                        </a:defRPr>
                      </a:lvl2pPr>
                      <a:lvl3pPr marL="1143000" indent="-228600">
                        <a:spcBef>
                          <a:spcPct val="20000"/>
                        </a:spcBef>
                        <a:defRPr sz="2000">
                          <a:solidFill>
                            <a:schemeClr val="tx1"/>
                          </a:solidFill>
                          <a:latin typeface="Arial" panose="020B0604020202020204" pitchFamily="34" charset="0"/>
                          <a:ea typeface="华文中宋" panose="02010600040101010101" pitchFamily="2" charset="-122"/>
                        </a:defRPr>
                      </a:lvl3pPr>
                      <a:lvl4pPr marL="1600200" indent="-228600">
                        <a:spcBef>
                          <a:spcPct val="20000"/>
                        </a:spcBef>
                        <a:defRPr sz="2000">
                          <a:solidFill>
                            <a:schemeClr val="tx1"/>
                          </a:solidFill>
                          <a:latin typeface="Arial" panose="020B0604020202020204" pitchFamily="34" charset="0"/>
                          <a:ea typeface="华文中宋" panose="02010600040101010101" pitchFamily="2" charset="-122"/>
                        </a:defRPr>
                      </a:lvl4pPr>
                      <a:lvl5pPr marL="2057400" indent="-228600">
                        <a:spcBef>
                          <a:spcPct val="20000"/>
                        </a:spcBef>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公式</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anose="05000000000000000000" pitchFamily="2" charset="2"/>
                        <a:defRPr sz="20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000">
                          <a:solidFill>
                            <a:schemeClr val="tx1"/>
                          </a:solidFill>
                          <a:latin typeface="Arial" panose="020B0604020202020204" pitchFamily="34" charset="0"/>
                          <a:ea typeface="华文中宋" panose="02010600040101010101" pitchFamily="2" charset="-122"/>
                        </a:defRPr>
                      </a:lvl2pPr>
                      <a:lvl3pPr marL="1143000" indent="-228600">
                        <a:spcBef>
                          <a:spcPct val="20000"/>
                        </a:spcBef>
                        <a:defRPr sz="2000">
                          <a:solidFill>
                            <a:schemeClr val="tx1"/>
                          </a:solidFill>
                          <a:latin typeface="Arial" panose="020B0604020202020204" pitchFamily="34" charset="0"/>
                          <a:ea typeface="华文中宋" panose="02010600040101010101" pitchFamily="2" charset="-122"/>
                        </a:defRPr>
                      </a:lvl3pPr>
                      <a:lvl4pPr marL="1600200" indent="-228600">
                        <a:spcBef>
                          <a:spcPct val="20000"/>
                        </a:spcBef>
                        <a:defRPr sz="2000">
                          <a:solidFill>
                            <a:schemeClr val="tx1"/>
                          </a:solidFill>
                          <a:latin typeface="Arial" panose="020B0604020202020204" pitchFamily="34" charset="0"/>
                          <a:ea typeface="华文中宋" panose="02010600040101010101" pitchFamily="2" charset="-122"/>
                        </a:defRPr>
                      </a:lvl4pPr>
                      <a:lvl5pPr marL="2057400" indent="-228600">
                        <a:spcBef>
                          <a:spcPct val="20000"/>
                        </a:spcBef>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成假赋值</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anose="05000000000000000000" pitchFamily="2" charset="2"/>
                        <a:defRPr sz="20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000">
                          <a:solidFill>
                            <a:schemeClr val="tx1"/>
                          </a:solidFill>
                          <a:latin typeface="Arial" panose="020B0604020202020204" pitchFamily="34" charset="0"/>
                          <a:ea typeface="华文中宋" panose="02010600040101010101" pitchFamily="2" charset="-122"/>
                        </a:defRPr>
                      </a:lvl2pPr>
                      <a:lvl3pPr marL="1143000" indent="-228600">
                        <a:spcBef>
                          <a:spcPct val="20000"/>
                        </a:spcBef>
                        <a:defRPr sz="2000">
                          <a:solidFill>
                            <a:schemeClr val="tx1"/>
                          </a:solidFill>
                          <a:latin typeface="Arial" panose="020B0604020202020204" pitchFamily="34" charset="0"/>
                          <a:ea typeface="华文中宋" panose="02010600040101010101" pitchFamily="2" charset="-122"/>
                        </a:defRPr>
                      </a:lvl3pPr>
                      <a:lvl4pPr marL="1600200" indent="-228600">
                        <a:spcBef>
                          <a:spcPct val="20000"/>
                        </a:spcBef>
                        <a:defRPr sz="2000">
                          <a:solidFill>
                            <a:schemeClr val="tx1"/>
                          </a:solidFill>
                          <a:latin typeface="Arial" panose="020B0604020202020204" pitchFamily="34" charset="0"/>
                          <a:ea typeface="华文中宋" panose="02010600040101010101" pitchFamily="2" charset="-122"/>
                        </a:defRPr>
                      </a:lvl4pPr>
                      <a:lvl5pPr marL="2057400" indent="-228600">
                        <a:spcBef>
                          <a:spcPct val="20000"/>
                        </a:spcBef>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名称</a:t>
                      </a:r>
                    </a:p>
                  </a:txBody>
                  <a:tcP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95462">
                <a:tc>
                  <a:txBody>
                    <a:bodyPr/>
                    <a:lstStyle>
                      <a:lvl1pPr>
                        <a:spcBef>
                          <a:spcPct val="20000"/>
                        </a:spcBef>
                        <a:buClr>
                          <a:srgbClr val="69B3F1"/>
                        </a:buClr>
                        <a:buFont typeface="Wingdings" panose="05000000000000000000" pitchFamily="2" charset="2"/>
                        <a:defRPr sz="20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000">
                          <a:solidFill>
                            <a:schemeClr val="tx1"/>
                          </a:solidFill>
                          <a:latin typeface="Arial" panose="020B0604020202020204" pitchFamily="34" charset="0"/>
                          <a:ea typeface="华文中宋" panose="02010600040101010101" pitchFamily="2" charset="-122"/>
                        </a:defRPr>
                      </a:lvl2pPr>
                      <a:lvl3pPr marL="1143000" indent="-228600">
                        <a:spcBef>
                          <a:spcPct val="20000"/>
                        </a:spcBef>
                        <a:defRPr sz="2000">
                          <a:solidFill>
                            <a:schemeClr val="tx1"/>
                          </a:solidFill>
                          <a:latin typeface="Arial" panose="020B0604020202020204" pitchFamily="34" charset="0"/>
                          <a:ea typeface="华文中宋" panose="02010600040101010101" pitchFamily="2" charset="-122"/>
                        </a:defRPr>
                      </a:lvl3pPr>
                      <a:lvl4pPr marL="1600200" indent="-228600">
                        <a:spcBef>
                          <a:spcPct val="20000"/>
                        </a:spcBef>
                        <a:defRPr sz="2000">
                          <a:solidFill>
                            <a:schemeClr val="tx1"/>
                          </a:solidFill>
                          <a:latin typeface="Arial" panose="020B0604020202020204" pitchFamily="34" charset="0"/>
                          <a:ea typeface="华文中宋" panose="02010600040101010101" pitchFamily="2" charset="-122"/>
                        </a:defRPr>
                      </a:lvl4pPr>
                      <a:lvl5pPr marL="2057400" indent="-228600">
                        <a:spcBef>
                          <a:spcPct val="20000"/>
                        </a:spcBef>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kumimoji="0" lang="en-US" altLang="zh-CN" sz="24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p </a:t>
                      </a:r>
                      <a:r>
                        <a:rPr kumimoji="0" lang="en-US" altLang="zh-CN" sz="2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kumimoji="0" lang="en-US" altLang="zh-CN" sz="24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q</a:t>
                      </a:r>
                      <a:endParaRPr kumimoji="0" lang="en-US" altLang="zh-CN" sz="2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kumimoji="0" lang="en-US" altLang="zh-CN" sz="24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p </a:t>
                      </a:r>
                      <a:r>
                        <a:rPr kumimoji="0" lang="en-US" altLang="zh-CN" sz="2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kumimoji="0" lang="en-US" altLang="zh-CN" sz="24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q</a:t>
                      </a:r>
                      <a:endParaRPr kumimoji="0" lang="en-US" altLang="zh-CN" sz="2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p </a:t>
                      </a:r>
                      <a:r>
                        <a:rPr kumimoji="0" lang="en-US" altLang="zh-CN" sz="2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kumimoji="0" lang="en-US" altLang="zh-CN" sz="24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q</a:t>
                      </a:r>
                      <a:endParaRPr kumimoji="0" lang="en-US" altLang="zh-CN" sz="2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p </a:t>
                      </a:r>
                      <a:r>
                        <a:rPr kumimoji="0" lang="en-US" altLang="zh-CN" sz="2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kumimoji="0" lang="en-US" altLang="zh-CN" sz="24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q</a:t>
                      </a:r>
                      <a:endParaRPr kumimoji="0" lang="en-US" altLang="zh-CN" sz="2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endParaRPr>
                    </a:p>
                  </a:txBody>
                  <a:tcP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anose="05000000000000000000" pitchFamily="2" charset="2"/>
                        <a:defRPr sz="20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000">
                          <a:solidFill>
                            <a:schemeClr val="tx1"/>
                          </a:solidFill>
                          <a:latin typeface="Arial" panose="020B0604020202020204" pitchFamily="34" charset="0"/>
                          <a:ea typeface="华文中宋" panose="02010600040101010101" pitchFamily="2" charset="-122"/>
                        </a:defRPr>
                      </a:lvl2pPr>
                      <a:lvl3pPr marL="1143000" indent="-228600">
                        <a:spcBef>
                          <a:spcPct val="20000"/>
                        </a:spcBef>
                        <a:defRPr sz="2000">
                          <a:solidFill>
                            <a:schemeClr val="tx1"/>
                          </a:solidFill>
                          <a:latin typeface="Arial" panose="020B0604020202020204" pitchFamily="34" charset="0"/>
                          <a:ea typeface="华文中宋" panose="02010600040101010101" pitchFamily="2" charset="-122"/>
                        </a:defRPr>
                      </a:lvl3pPr>
                      <a:lvl4pPr marL="1600200" indent="-228600">
                        <a:spcBef>
                          <a:spcPct val="20000"/>
                        </a:spcBef>
                        <a:defRPr sz="2000">
                          <a:solidFill>
                            <a:schemeClr val="tx1"/>
                          </a:solidFill>
                          <a:latin typeface="Arial" panose="020B0604020202020204" pitchFamily="34" charset="0"/>
                          <a:ea typeface="华文中宋" panose="02010600040101010101" pitchFamily="2" charset="-122"/>
                        </a:defRPr>
                      </a:lvl4pPr>
                      <a:lvl5pPr marL="2057400" indent="-228600">
                        <a:spcBef>
                          <a:spcPct val="20000"/>
                        </a:spcBef>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   0  0</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   0  1</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   1  0</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   1  1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indent="46038">
                        <a:spcBef>
                          <a:spcPct val="20000"/>
                        </a:spcBef>
                        <a:buClr>
                          <a:srgbClr val="69B3F1"/>
                        </a:buClr>
                        <a:buFont typeface="Wingdings" panose="05000000000000000000" pitchFamily="2" charset="2"/>
                        <a:defRPr sz="20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000">
                          <a:solidFill>
                            <a:schemeClr val="tx1"/>
                          </a:solidFill>
                          <a:latin typeface="Arial" panose="020B0604020202020204" pitchFamily="34" charset="0"/>
                          <a:ea typeface="华文中宋" panose="02010600040101010101" pitchFamily="2" charset="-122"/>
                        </a:defRPr>
                      </a:lvl2pPr>
                      <a:lvl3pPr marL="1143000" indent="-228600">
                        <a:spcBef>
                          <a:spcPct val="20000"/>
                        </a:spcBef>
                        <a:defRPr sz="2000">
                          <a:solidFill>
                            <a:schemeClr val="tx1"/>
                          </a:solidFill>
                          <a:latin typeface="Arial" panose="020B0604020202020204" pitchFamily="34" charset="0"/>
                          <a:ea typeface="华文中宋" panose="02010600040101010101" pitchFamily="2" charset="-122"/>
                        </a:defRPr>
                      </a:lvl3pPr>
                      <a:lvl4pPr marL="1600200" indent="-228600">
                        <a:spcBef>
                          <a:spcPct val="20000"/>
                        </a:spcBef>
                        <a:defRPr sz="2000">
                          <a:solidFill>
                            <a:schemeClr val="tx1"/>
                          </a:solidFill>
                          <a:latin typeface="Arial" panose="020B0604020202020204" pitchFamily="34" charset="0"/>
                          <a:ea typeface="华文中宋" panose="02010600040101010101" pitchFamily="2" charset="-122"/>
                        </a:defRPr>
                      </a:lvl4pPr>
                      <a:lvl5pPr marL="2057400" indent="-228600">
                        <a:spcBef>
                          <a:spcPct val="20000"/>
                        </a:spcBef>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9pPr>
                    </a:lstStyle>
                    <a:p>
                      <a:pPr marL="0" marR="0" lvl="0" indent="46038" algn="ctr" defTabSz="914400" rtl="0" eaLnBrk="1" fontAlgn="base" latinLnBrk="0" hangingPunct="1">
                        <a:lnSpc>
                          <a:spcPct val="100000"/>
                        </a:lnSpc>
                        <a:spcBef>
                          <a:spcPct val="0"/>
                        </a:spcBef>
                        <a:spcAft>
                          <a:spcPct val="0"/>
                        </a:spcAft>
                        <a:buClrTx/>
                        <a:buSzTx/>
                        <a:buFontTx/>
                        <a:buNone/>
                        <a:tabLst/>
                      </a:pPr>
                      <a:r>
                        <a:rPr kumimoji="0" lang="en-US" altLang="zh-CN" sz="24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m</a:t>
                      </a:r>
                      <a:r>
                        <a:rPr kumimoji="0" lang="en-US" altLang="zh-CN" sz="2400" b="1" i="0" u="none" strike="noStrike" cap="none" normalizeH="0" baseline="-3000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0</a:t>
                      </a:r>
                      <a:endPar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4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m</a:t>
                      </a:r>
                      <a:r>
                        <a:rPr kumimoji="0" lang="en-US" altLang="zh-CN" sz="2400" b="1" i="0" u="none" strike="noStrike" cap="none" normalizeH="0" baseline="-3000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1</a:t>
                      </a:r>
                      <a:endPar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4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m</a:t>
                      </a:r>
                      <a:r>
                        <a:rPr kumimoji="0" lang="en-US" altLang="zh-CN" sz="2400" b="1" i="0" u="none" strike="noStrike" cap="none" normalizeH="0" baseline="-3000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2</a:t>
                      </a:r>
                      <a:endPar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4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m</a:t>
                      </a:r>
                      <a:r>
                        <a:rPr kumimoji="0" lang="en-US" altLang="zh-CN" sz="2400" b="1" i="0" u="none" strike="noStrike" cap="none" normalizeH="0" baseline="-3000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3</a:t>
                      </a:r>
                      <a:endPar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indent="139700">
                        <a:spcBef>
                          <a:spcPct val="20000"/>
                        </a:spcBef>
                        <a:buClr>
                          <a:srgbClr val="69B3F1"/>
                        </a:buClr>
                        <a:buFont typeface="Wingdings" panose="05000000000000000000" pitchFamily="2" charset="2"/>
                        <a:defRPr sz="20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000">
                          <a:solidFill>
                            <a:schemeClr val="tx1"/>
                          </a:solidFill>
                          <a:latin typeface="Arial" panose="020B0604020202020204" pitchFamily="34" charset="0"/>
                          <a:ea typeface="华文中宋" panose="02010600040101010101" pitchFamily="2" charset="-122"/>
                        </a:defRPr>
                      </a:lvl2pPr>
                      <a:lvl3pPr marL="1143000" indent="-228600">
                        <a:spcBef>
                          <a:spcPct val="20000"/>
                        </a:spcBef>
                        <a:defRPr sz="2000">
                          <a:solidFill>
                            <a:schemeClr val="tx1"/>
                          </a:solidFill>
                          <a:latin typeface="Arial" panose="020B0604020202020204" pitchFamily="34" charset="0"/>
                          <a:ea typeface="华文中宋" panose="02010600040101010101" pitchFamily="2" charset="-122"/>
                        </a:defRPr>
                      </a:lvl3pPr>
                      <a:lvl4pPr marL="1600200" indent="-228600">
                        <a:spcBef>
                          <a:spcPct val="20000"/>
                        </a:spcBef>
                        <a:defRPr sz="2000">
                          <a:solidFill>
                            <a:schemeClr val="tx1"/>
                          </a:solidFill>
                          <a:latin typeface="Arial" panose="020B0604020202020204" pitchFamily="34" charset="0"/>
                          <a:ea typeface="华文中宋" panose="02010600040101010101" pitchFamily="2" charset="-122"/>
                        </a:defRPr>
                      </a:lvl4pPr>
                      <a:lvl5pPr marL="2057400" indent="-228600">
                        <a:spcBef>
                          <a:spcPct val="20000"/>
                        </a:spcBef>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9pPr>
                    </a:lstStyle>
                    <a:p>
                      <a:pPr marL="0" marR="0" lvl="0" indent="13970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   </a:t>
                      </a:r>
                      <a:r>
                        <a:rPr kumimoji="0" lang="en-US" altLang="zh-CN" sz="24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p</a:t>
                      </a: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q</a:t>
                      </a: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p>
                    <a:p>
                      <a:pPr marL="0" marR="0" lvl="0" indent="13970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kumimoji="0" lang="en-US" altLang="zh-CN" sz="24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p</a:t>
                      </a: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q</a:t>
                      </a:r>
                      <a:endPar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endParaRPr>
                    </a:p>
                    <a:p>
                      <a:pPr marL="0" marR="0" lvl="0" indent="13970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kumimoji="0" lang="en-US" altLang="zh-CN" sz="24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p</a:t>
                      </a: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q</a:t>
                      </a:r>
                      <a:endPar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endParaRPr>
                    </a:p>
                    <a:p>
                      <a:pPr marL="0" marR="0" lvl="0" indent="13970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 </a:t>
                      </a:r>
                      <a:r>
                        <a:rPr kumimoji="0" lang="en-US" altLang="zh-CN" sz="24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p</a:t>
                      </a: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rPr>
                        <a:t></a:t>
                      </a:r>
                      <a:r>
                        <a:rPr kumimoji="0" lang="en-US" altLang="zh-CN" sz="24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q</a:t>
                      </a:r>
                      <a:endPar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sym typeface="Symbol" panose="05050102010706020507" pitchFamily="18" charset="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anose="05000000000000000000" pitchFamily="2" charset="2"/>
                        <a:defRPr sz="20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000">
                          <a:solidFill>
                            <a:schemeClr val="tx1"/>
                          </a:solidFill>
                          <a:latin typeface="Arial" panose="020B0604020202020204" pitchFamily="34" charset="0"/>
                          <a:ea typeface="华文中宋" panose="02010600040101010101" pitchFamily="2" charset="-122"/>
                        </a:defRPr>
                      </a:lvl2pPr>
                      <a:lvl3pPr marL="1143000" indent="-228600">
                        <a:spcBef>
                          <a:spcPct val="20000"/>
                        </a:spcBef>
                        <a:defRPr sz="2000">
                          <a:solidFill>
                            <a:schemeClr val="tx1"/>
                          </a:solidFill>
                          <a:latin typeface="Arial" panose="020B0604020202020204" pitchFamily="34" charset="0"/>
                          <a:ea typeface="华文中宋" panose="02010600040101010101" pitchFamily="2" charset="-122"/>
                        </a:defRPr>
                      </a:lvl3pPr>
                      <a:lvl4pPr marL="1600200" indent="-228600">
                        <a:spcBef>
                          <a:spcPct val="20000"/>
                        </a:spcBef>
                        <a:defRPr sz="2000">
                          <a:solidFill>
                            <a:schemeClr val="tx1"/>
                          </a:solidFill>
                          <a:latin typeface="Arial" panose="020B0604020202020204" pitchFamily="34" charset="0"/>
                          <a:ea typeface="华文中宋" panose="02010600040101010101" pitchFamily="2" charset="-122"/>
                        </a:defRPr>
                      </a:lvl4pPr>
                      <a:lvl5pPr marL="2057400" indent="-228600">
                        <a:spcBef>
                          <a:spcPct val="20000"/>
                        </a:spcBef>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  0  0</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  0  1</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  1  0</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  1  1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indent="46038">
                        <a:spcBef>
                          <a:spcPct val="20000"/>
                        </a:spcBef>
                        <a:buClr>
                          <a:srgbClr val="69B3F1"/>
                        </a:buClr>
                        <a:buFont typeface="Wingdings" panose="05000000000000000000" pitchFamily="2" charset="2"/>
                        <a:defRPr sz="20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000">
                          <a:solidFill>
                            <a:schemeClr val="tx1"/>
                          </a:solidFill>
                          <a:latin typeface="Arial" panose="020B0604020202020204" pitchFamily="34" charset="0"/>
                          <a:ea typeface="华文中宋" panose="02010600040101010101" pitchFamily="2" charset="-122"/>
                        </a:defRPr>
                      </a:lvl2pPr>
                      <a:lvl3pPr marL="1143000" indent="-228600">
                        <a:spcBef>
                          <a:spcPct val="20000"/>
                        </a:spcBef>
                        <a:defRPr sz="2000">
                          <a:solidFill>
                            <a:schemeClr val="tx1"/>
                          </a:solidFill>
                          <a:latin typeface="Arial" panose="020B0604020202020204" pitchFamily="34" charset="0"/>
                          <a:ea typeface="华文中宋" panose="02010600040101010101" pitchFamily="2" charset="-122"/>
                        </a:defRPr>
                      </a:lvl3pPr>
                      <a:lvl4pPr marL="1600200" indent="-228600">
                        <a:spcBef>
                          <a:spcPct val="20000"/>
                        </a:spcBef>
                        <a:defRPr sz="2000">
                          <a:solidFill>
                            <a:schemeClr val="tx1"/>
                          </a:solidFill>
                          <a:latin typeface="Arial" panose="020B0604020202020204" pitchFamily="34" charset="0"/>
                          <a:ea typeface="华文中宋" panose="02010600040101010101" pitchFamily="2" charset="-122"/>
                        </a:defRPr>
                      </a:lvl4pPr>
                      <a:lvl5pPr marL="2057400" indent="-228600">
                        <a:spcBef>
                          <a:spcPct val="20000"/>
                        </a:spcBef>
                        <a:defRPr sz="2000">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20000"/>
                        </a:spcBef>
                        <a:spcAft>
                          <a:spcPct val="0"/>
                        </a:spcAft>
                        <a:defRPr sz="2000">
                          <a:solidFill>
                            <a:schemeClr val="tx1"/>
                          </a:solidFill>
                          <a:latin typeface="Arial" panose="020B0604020202020204" pitchFamily="34" charset="0"/>
                          <a:ea typeface="华文中宋" panose="02010600040101010101" pitchFamily="2" charset="-122"/>
                        </a:defRPr>
                      </a:lvl9pPr>
                    </a:lstStyle>
                    <a:p>
                      <a:pPr marL="0" marR="0" lvl="0" indent="46038" algn="ctr" defTabSz="914400" rtl="0" eaLnBrk="1" fontAlgn="base" latinLnBrk="0" hangingPunct="1">
                        <a:lnSpc>
                          <a:spcPct val="100000"/>
                        </a:lnSpc>
                        <a:spcBef>
                          <a:spcPct val="0"/>
                        </a:spcBef>
                        <a:spcAft>
                          <a:spcPct val="0"/>
                        </a:spcAft>
                        <a:buClrTx/>
                        <a:buSzTx/>
                        <a:buFontTx/>
                        <a:buNone/>
                        <a:tabLst/>
                      </a:pPr>
                      <a:r>
                        <a:rPr kumimoji="0" lang="en-US" altLang="zh-CN" sz="24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M</a:t>
                      </a:r>
                      <a:r>
                        <a:rPr kumimoji="0" lang="en-US" altLang="zh-CN" sz="2400" b="1" i="0" u="none" strike="noStrike" cap="none" normalizeH="0" baseline="-3000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0</a:t>
                      </a:r>
                      <a:endParaRPr kumimoji="0" lang="en-US" altLang="zh-CN" sz="2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4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M</a:t>
                      </a:r>
                      <a:r>
                        <a:rPr kumimoji="0" lang="en-US" altLang="zh-CN" sz="2400" b="1" i="0" u="none" strike="noStrike" cap="none" normalizeH="0" baseline="-3000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1</a:t>
                      </a:r>
                      <a:endParaRPr kumimoji="0" lang="en-US" altLang="zh-CN" sz="2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4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M</a:t>
                      </a:r>
                      <a:r>
                        <a:rPr kumimoji="0" lang="en-US" altLang="zh-CN" sz="2400" b="1" i="0" u="none" strike="noStrike" cap="none" normalizeH="0" baseline="-3000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2</a:t>
                      </a:r>
                      <a:endParaRPr kumimoji="0" lang="en-US" altLang="zh-CN" sz="2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4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M</a:t>
                      </a:r>
                      <a:r>
                        <a:rPr kumimoji="0" lang="en-US" altLang="zh-CN" sz="2400" b="1" i="0" u="none" strike="noStrike" cap="none" normalizeH="0" baseline="-3000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3</a:t>
                      </a:r>
                      <a:endParaRPr kumimoji="0" lang="en-US" altLang="zh-CN" sz="2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51229" name="Rectangle 139">
            <a:extLst>
              <a:ext uri="{FF2B5EF4-FFF2-40B4-BE49-F238E27FC236}">
                <a16:creationId xmlns:a16="http://schemas.microsoft.com/office/drawing/2014/main" id="{3EE6548F-96AA-4A8D-AD63-C3CC44DF04C6}"/>
              </a:ext>
            </a:extLst>
          </p:cNvPr>
          <p:cNvSpPr>
            <a:spLocks noChangeArrowheads="1"/>
          </p:cNvSpPr>
          <p:nvPr/>
        </p:nvSpPr>
        <p:spPr bwMode="auto">
          <a:xfrm>
            <a:off x="1770063" y="5516563"/>
            <a:ext cx="84248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276225">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en-US" altLang="zh-CN" i="1">
                <a:latin typeface="Times New Roman" panose="02020603050405020304" pitchFamily="18" charset="0"/>
                <a:ea typeface="楷体" panose="02010609060101010101" pitchFamily="49" charset="-122"/>
              </a:rPr>
              <a:t>m</a:t>
            </a:r>
            <a:r>
              <a:rPr lang="en-US" altLang="zh-CN" i="1" baseline="-25000">
                <a:latin typeface="Times New Roman" panose="02020603050405020304" pitchFamily="18" charset="0"/>
                <a:ea typeface="楷体" panose="02010609060101010101" pitchFamily="49" charset="-122"/>
              </a:rPr>
              <a:t>i</a:t>
            </a:r>
            <a:r>
              <a:rPr lang="zh-CN" altLang="en-US">
                <a:latin typeface="Times New Roman" panose="02020603050405020304" pitchFamily="18" charset="0"/>
                <a:ea typeface="楷体" panose="02010609060101010101" pitchFamily="49" charset="-122"/>
              </a:rPr>
              <a:t>与</a:t>
            </a:r>
            <a:r>
              <a:rPr lang="en-US" altLang="zh-CN" i="1">
                <a:latin typeface="Times New Roman" panose="02020603050405020304" pitchFamily="18" charset="0"/>
                <a:ea typeface="楷体" panose="02010609060101010101" pitchFamily="49" charset="-122"/>
              </a:rPr>
              <a:t>M</a:t>
            </a:r>
            <a:r>
              <a:rPr lang="en-US" altLang="zh-CN" i="1" baseline="-25000">
                <a:latin typeface="Times New Roman" panose="02020603050405020304" pitchFamily="18" charset="0"/>
                <a:ea typeface="楷体" panose="02010609060101010101" pitchFamily="49" charset="-122"/>
              </a:rPr>
              <a:t>i</a:t>
            </a:r>
            <a:r>
              <a:rPr lang="zh-CN" altLang="en-US">
                <a:latin typeface="Times New Roman" panose="02020603050405020304" pitchFamily="18" charset="0"/>
                <a:ea typeface="楷体" panose="02010609060101010101" pitchFamily="49" charset="-122"/>
              </a:rPr>
              <a:t>的关系： </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m</a:t>
            </a:r>
            <a:r>
              <a:rPr lang="en-US" altLang="zh-CN" i="1" baseline="-25000">
                <a:latin typeface="Times New Roman" panose="02020603050405020304" pitchFamily="18" charset="0"/>
                <a:ea typeface="楷体" panose="02010609060101010101" pitchFamily="49" charset="-122"/>
                <a:sym typeface="Symbol" panose="05050102010706020507" pitchFamily="18" charset="2"/>
              </a:rPr>
              <a:t>i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sym typeface="Symbol" panose="05050102010706020507" pitchFamily="18" charset="2"/>
              </a:rPr>
              <a:t>M</a:t>
            </a:r>
            <a:r>
              <a:rPr lang="en-US" altLang="zh-CN" i="1" baseline="-25000">
                <a:latin typeface="Times New Roman" panose="02020603050405020304" pitchFamily="18" charset="0"/>
                <a:ea typeface="楷体" panose="02010609060101010101" pitchFamily="49" charset="-122"/>
                <a:sym typeface="Symbol" panose="05050102010706020507" pitchFamily="18" charset="2"/>
              </a:rPr>
              <a:t>i</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i="1">
                <a:latin typeface="Times New Roman" panose="02020603050405020304" pitchFamily="18" charset="0"/>
                <a:ea typeface="楷体" panose="02010609060101010101" pitchFamily="49" charset="-122"/>
              </a:rPr>
              <a:t>M</a:t>
            </a:r>
            <a:r>
              <a:rPr lang="en-US" altLang="zh-CN" i="1" baseline="-25000">
                <a:latin typeface="Times New Roman" panose="02020603050405020304" pitchFamily="18" charset="0"/>
                <a:ea typeface="楷体" panose="02010609060101010101" pitchFamily="49" charset="-122"/>
                <a:sym typeface="Symbol" panose="05050102010706020507" pitchFamily="18" charset="2"/>
              </a:rPr>
              <a:t>i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sym typeface="Symbol" panose="05050102010706020507" pitchFamily="18" charset="2"/>
              </a:rPr>
              <a:t>m</a:t>
            </a:r>
            <a:r>
              <a:rPr lang="en-US" altLang="zh-CN" i="1" baseline="-25000">
                <a:latin typeface="Times New Roman" panose="02020603050405020304" pitchFamily="18" charset="0"/>
                <a:ea typeface="楷体" panose="02010609060101010101" pitchFamily="49" charset="-122"/>
                <a:sym typeface="Symbol" panose="05050102010706020507" pitchFamily="18" charset="2"/>
              </a:rPr>
              <a:t>i</a:t>
            </a:r>
            <a:r>
              <a:rPr lang="en-US" altLang="zh-CN" baseline="-25000">
                <a:latin typeface="Times New Roman" panose="02020603050405020304" pitchFamily="18" charset="0"/>
                <a:ea typeface="楷体" panose="02010609060101010101" pitchFamily="49" charset="-122"/>
                <a:sym typeface="Symbol" panose="05050102010706020507" pitchFamily="18" charset="2"/>
              </a:rPr>
              <a:t> </a:t>
            </a:r>
          </a:p>
        </p:txBody>
      </p:sp>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30833B7F-8B83-4F19-8627-912169614A5F}"/>
              </a:ext>
            </a:extLst>
          </p:cNvPr>
          <p:cNvSpPr>
            <a:spLocks noGrp="1" noChangeArrowheads="1"/>
          </p:cNvSpPr>
          <p:nvPr>
            <p:ph type="title"/>
          </p:nvPr>
        </p:nvSpPr>
        <p:spPr>
          <a:xfrm>
            <a:off x="3359150" y="333375"/>
            <a:ext cx="6121400" cy="417513"/>
          </a:xfrm>
        </p:spPr>
        <p:txBody>
          <a:bodyPr/>
          <a:lstStyle/>
          <a:p>
            <a:r>
              <a:rPr lang="zh-CN" altLang="en-US"/>
              <a:t>实例</a:t>
            </a:r>
            <a:endParaRPr lang="zh-CN" altLang="en-US" b="0"/>
          </a:p>
        </p:txBody>
      </p:sp>
      <p:sp>
        <p:nvSpPr>
          <p:cNvPr id="53251" name="灯片编号占位符 5">
            <a:extLst>
              <a:ext uri="{FF2B5EF4-FFF2-40B4-BE49-F238E27FC236}">
                <a16:creationId xmlns:a16="http://schemas.microsoft.com/office/drawing/2014/main" id="{A847E016-F256-42B0-95E5-30FBE09FC661}"/>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2AE315EE-862B-4E10-8E41-3B52FA11BE1C}" type="slidenum">
              <a:rPr lang="en-US" altLang="zh-CN" sz="1400" b="0">
                <a:latin typeface="Times New Roman" panose="02020603050405020304" pitchFamily="18" charset="0"/>
                <a:ea typeface="楷体" panose="02010609060101010101" pitchFamily="49" charset="-122"/>
              </a:rPr>
              <a:pPr>
                <a:spcBef>
                  <a:spcPct val="0"/>
                </a:spcBef>
                <a:buClrTx/>
                <a:buFontTx/>
                <a:buNone/>
              </a:pPr>
              <a:t>25</a:t>
            </a:fld>
            <a:endParaRPr lang="en-US" altLang="zh-CN" sz="1400" b="0">
              <a:latin typeface="Times New Roman" panose="02020603050405020304" pitchFamily="18" charset="0"/>
              <a:ea typeface="楷体" panose="02010609060101010101" pitchFamily="49" charset="-122"/>
            </a:endParaRPr>
          </a:p>
        </p:txBody>
      </p:sp>
      <p:graphicFrame>
        <p:nvGraphicFramePr>
          <p:cNvPr id="126092" name="Group 140">
            <a:extLst>
              <a:ext uri="{FF2B5EF4-FFF2-40B4-BE49-F238E27FC236}">
                <a16:creationId xmlns:a16="http://schemas.microsoft.com/office/drawing/2014/main" id="{B986F29D-296C-4678-A7A8-315F3821E77B}"/>
              </a:ext>
            </a:extLst>
          </p:cNvPr>
          <p:cNvGraphicFramePr>
            <a:graphicFrameLocks noGrp="1"/>
          </p:cNvGraphicFramePr>
          <p:nvPr/>
        </p:nvGraphicFramePr>
        <p:xfrm>
          <a:off x="1774825" y="1700213"/>
          <a:ext cx="8678863" cy="3673475"/>
        </p:xfrm>
        <a:graphic>
          <a:graphicData uri="http://schemas.openxmlformats.org/drawingml/2006/table">
            <a:tbl>
              <a:tblPr/>
              <a:tblGrid>
                <a:gridCol w="1966913">
                  <a:extLst>
                    <a:ext uri="{9D8B030D-6E8A-4147-A177-3AD203B41FA5}">
                      <a16:colId xmlns:a16="http://schemas.microsoft.com/office/drawing/2014/main" val="20000"/>
                    </a:ext>
                  </a:extLst>
                </a:gridCol>
                <a:gridCol w="1354137">
                  <a:extLst>
                    <a:ext uri="{9D8B030D-6E8A-4147-A177-3AD203B41FA5}">
                      <a16:colId xmlns:a16="http://schemas.microsoft.com/office/drawing/2014/main" val="20001"/>
                    </a:ext>
                  </a:extLst>
                </a:gridCol>
                <a:gridCol w="946150">
                  <a:extLst>
                    <a:ext uri="{9D8B030D-6E8A-4147-A177-3AD203B41FA5}">
                      <a16:colId xmlns:a16="http://schemas.microsoft.com/office/drawing/2014/main" val="20002"/>
                    </a:ext>
                  </a:extLst>
                </a:gridCol>
                <a:gridCol w="2112963">
                  <a:extLst>
                    <a:ext uri="{9D8B030D-6E8A-4147-A177-3AD203B41FA5}">
                      <a16:colId xmlns:a16="http://schemas.microsoft.com/office/drawing/2014/main" val="20003"/>
                    </a:ext>
                  </a:extLst>
                </a:gridCol>
                <a:gridCol w="1373187">
                  <a:extLst>
                    <a:ext uri="{9D8B030D-6E8A-4147-A177-3AD203B41FA5}">
                      <a16:colId xmlns:a16="http://schemas.microsoft.com/office/drawing/2014/main" val="20004"/>
                    </a:ext>
                  </a:extLst>
                </a:gridCol>
                <a:gridCol w="925513">
                  <a:extLst>
                    <a:ext uri="{9D8B030D-6E8A-4147-A177-3AD203B41FA5}">
                      <a16:colId xmlns:a16="http://schemas.microsoft.com/office/drawing/2014/main" val="20005"/>
                    </a:ext>
                  </a:extLst>
                </a:gridCol>
              </a:tblGrid>
              <a:tr h="405670">
                <a:tc gridSpan="3">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极小项</a:t>
                      </a:r>
                      <a:endPar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txBody>
                  <a:tcPr marT="42815" marB="42815"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gridSpan="3">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极大项</a:t>
                      </a:r>
                      <a:endParaRPr kumimoji="0" lang="zh-CN" altLang="en-US" sz="17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txBody>
                  <a:tcPr marT="42815" marB="42815"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405670">
                <a:tc>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公式</a:t>
                      </a:r>
                      <a:endParaRPr kumimoji="0" lang="zh-CN" altLang="en-US" sz="17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txBody>
                  <a:tcPr marT="42815" marB="42815"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成真赋值</a:t>
                      </a:r>
                      <a:endParaRPr kumimoji="0" lang="zh-CN" altLang="en-US" sz="17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txBody>
                  <a:tcPr marT="42815" marB="42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名称</a:t>
                      </a:r>
                      <a:endParaRPr kumimoji="0" lang="zh-CN" altLang="en-US" sz="17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txBody>
                  <a:tcPr marT="42815" marB="42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公式</a:t>
                      </a:r>
                      <a:endParaRPr kumimoji="0" lang="zh-CN" altLang="en-US" sz="17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txBody>
                  <a:tcPr marT="42815" marB="42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成假赋值</a:t>
                      </a:r>
                      <a:endParaRPr kumimoji="0" lang="zh-CN" altLang="en-US" sz="17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txBody>
                  <a:tcPr marT="42815" marB="42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1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名称</a:t>
                      </a:r>
                      <a:endParaRPr kumimoji="0" lang="zh-CN" altLang="en-US" sz="17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txBody>
                  <a:tcPr marT="42815" marB="42815"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862135">
                <a:tc>
                  <a:txBody>
                    <a:bodyPr/>
                    <a:lstStyle>
                      <a:lvl1pPr indent="66675">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66675" algn="ctr" defTabSz="914400" rtl="0" eaLnBrk="1" fontAlgn="base" latinLnBrk="0" hangingPunct="1">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p</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q</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r</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endParaRPr>
                    </a:p>
                    <a:p>
                      <a:pPr marL="0" marR="0" lvl="0" indent="66675"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p</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q</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r</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endParaRPr>
                    </a:p>
                    <a:p>
                      <a:pPr marL="0" marR="0" lvl="0" indent="66675"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p</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q</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r</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endParaRPr>
                    </a:p>
                    <a:p>
                      <a:pPr marL="0" marR="0" lvl="0" indent="66675"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p</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q</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r</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endParaRPr>
                    </a:p>
                    <a:p>
                      <a:pPr marL="0" marR="0" lvl="0" indent="66675"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p</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q</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r</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endParaRPr>
                    </a:p>
                    <a:p>
                      <a:pPr marL="0" marR="0" lvl="0" indent="66675"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p</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q</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r</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endParaRPr>
                    </a:p>
                    <a:p>
                      <a:pPr marL="0" marR="0" lvl="0" indent="66675"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p</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q</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r</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endParaRPr>
                    </a:p>
                    <a:p>
                      <a:pPr marL="0" marR="0" lvl="0" indent="66675"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p</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q</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r</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endParaRPr>
                    </a:p>
                  </a:txBody>
                  <a:tcPr marT="42815" marB="42815"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0  0  0</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0  0  1</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0  1  0</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0  1  1</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1  0  0</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1  0  1</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1  1  0</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1  1  1 </a:t>
                      </a:r>
                    </a:p>
                  </a:txBody>
                  <a:tcPr marT="42815" marB="42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indent="46038">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46038" algn="ctr" defTabSz="914400" rtl="0" eaLnBrk="1" fontAlgn="base" latinLnBrk="0" hangingPunct="1">
                        <a:lnSpc>
                          <a:spcPct val="100000"/>
                        </a:lnSpc>
                        <a:spcBef>
                          <a:spcPct val="0"/>
                        </a:spcBef>
                        <a:spcAft>
                          <a:spcPct val="0"/>
                        </a:spcAft>
                        <a:buClrTx/>
                        <a:buSzTx/>
                        <a:buFontTx/>
                        <a:buNone/>
                        <a:tabLst/>
                      </a:pP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m</a:t>
                      </a:r>
                      <a:r>
                        <a:rPr kumimoji="0" lang="en-US" altLang="zh-CN" sz="2200" b="1" i="0" u="none" strike="noStrike" cap="none" normalizeH="0" baseline="-30000">
                          <a:ln>
                            <a:noFill/>
                          </a:ln>
                          <a:solidFill>
                            <a:schemeClr val="tx1"/>
                          </a:solidFill>
                          <a:effectLst/>
                          <a:latin typeface="Times New Roman" panose="02020603050405020304" pitchFamily="18" charset="0"/>
                          <a:ea typeface="楷体" panose="02010609060101010101" pitchFamily="49" charset="-122"/>
                          <a:cs typeface="Times New Roman" pitchFamily="18" charset="0"/>
                        </a:rPr>
                        <a:t>0</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m</a:t>
                      </a:r>
                      <a:r>
                        <a:rPr kumimoji="0" lang="en-US" altLang="zh-CN" sz="2200" b="1" i="0" u="none" strike="noStrike" cap="none" normalizeH="0" baseline="-30000">
                          <a:ln>
                            <a:noFill/>
                          </a:ln>
                          <a:solidFill>
                            <a:schemeClr val="tx1"/>
                          </a:solidFill>
                          <a:effectLst/>
                          <a:latin typeface="Times New Roman" panose="02020603050405020304" pitchFamily="18" charset="0"/>
                          <a:ea typeface="楷体" panose="02010609060101010101" pitchFamily="49" charset="-122"/>
                          <a:cs typeface="Times New Roman" pitchFamily="18" charset="0"/>
                        </a:rPr>
                        <a:t>1</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m</a:t>
                      </a:r>
                      <a:r>
                        <a:rPr kumimoji="0" lang="en-US" altLang="zh-CN" sz="2200" b="1" i="0" u="none" strike="noStrike" cap="none" normalizeH="0" baseline="-30000">
                          <a:ln>
                            <a:noFill/>
                          </a:ln>
                          <a:solidFill>
                            <a:schemeClr val="tx1"/>
                          </a:solidFill>
                          <a:effectLst/>
                          <a:latin typeface="Times New Roman" panose="02020603050405020304" pitchFamily="18" charset="0"/>
                          <a:ea typeface="楷体" panose="02010609060101010101" pitchFamily="49" charset="-122"/>
                          <a:cs typeface="Times New Roman" pitchFamily="18" charset="0"/>
                        </a:rPr>
                        <a:t>2</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m</a:t>
                      </a:r>
                      <a:r>
                        <a:rPr kumimoji="0" lang="en-US" altLang="zh-CN" sz="2200" b="1" i="0" u="none" strike="noStrike" cap="none" normalizeH="0" baseline="-30000">
                          <a:ln>
                            <a:noFill/>
                          </a:ln>
                          <a:solidFill>
                            <a:schemeClr val="tx1"/>
                          </a:solidFill>
                          <a:effectLst/>
                          <a:latin typeface="Times New Roman" panose="02020603050405020304" pitchFamily="18" charset="0"/>
                          <a:ea typeface="楷体" panose="02010609060101010101" pitchFamily="49" charset="-122"/>
                          <a:cs typeface="Times New Roman" pitchFamily="18" charset="0"/>
                        </a:rPr>
                        <a:t>3</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m</a:t>
                      </a:r>
                      <a:r>
                        <a:rPr kumimoji="0" lang="en-US" altLang="zh-CN" sz="2200" b="1" i="0" u="none" strike="noStrike" cap="none" normalizeH="0" baseline="-30000">
                          <a:ln>
                            <a:noFill/>
                          </a:ln>
                          <a:solidFill>
                            <a:schemeClr val="tx1"/>
                          </a:solidFill>
                          <a:effectLst/>
                          <a:latin typeface="Times New Roman" panose="02020603050405020304" pitchFamily="18" charset="0"/>
                          <a:ea typeface="楷体" panose="02010609060101010101" pitchFamily="49" charset="-122"/>
                          <a:cs typeface="Times New Roman" pitchFamily="18" charset="0"/>
                        </a:rPr>
                        <a:t>4</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m</a:t>
                      </a:r>
                      <a:r>
                        <a:rPr kumimoji="0" lang="en-US" altLang="zh-CN" sz="2200" b="1" i="0" u="none" strike="noStrike" cap="none" normalizeH="0" baseline="-30000">
                          <a:ln>
                            <a:noFill/>
                          </a:ln>
                          <a:solidFill>
                            <a:schemeClr val="tx1"/>
                          </a:solidFill>
                          <a:effectLst/>
                          <a:latin typeface="Times New Roman" panose="02020603050405020304" pitchFamily="18" charset="0"/>
                          <a:ea typeface="楷体" panose="02010609060101010101" pitchFamily="49" charset="-122"/>
                          <a:cs typeface="Times New Roman" pitchFamily="18" charset="0"/>
                        </a:rPr>
                        <a:t>5</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m</a:t>
                      </a:r>
                      <a:r>
                        <a:rPr kumimoji="0" lang="en-US" altLang="zh-CN" sz="2200" b="1" i="0" u="none" strike="noStrike" cap="none" normalizeH="0" baseline="-30000">
                          <a:ln>
                            <a:noFill/>
                          </a:ln>
                          <a:solidFill>
                            <a:schemeClr val="tx1"/>
                          </a:solidFill>
                          <a:effectLst/>
                          <a:latin typeface="Times New Roman" panose="02020603050405020304" pitchFamily="18" charset="0"/>
                          <a:ea typeface="楷体" panose="02010609060101010101" pitchFamily="49" charset="-122"/>
                          <a:cs typeface="Times New Roman" pitchFamily="18" charset="0"/>
                        </a:rPr>
                        <a:t>6</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m</a:t>
                      </a:r>
                      <a:r>
                        <a:rPr kumimoji="0" lang="en-US" altLang="zh-CN" sz="2200" b="1" i="0" u="none" strike="noStrike" cap="none" normalizeH="0" baseline="-30000">
                          <a:ln>
                            <a:noFill/>
                          </a:ln>
                          <a:solidFill>
                            <a:schemeClr val="tx1"/>
                          </a:solidFill>
                          <a:effectLst/>
                          <a:latin typeface="Times New Roman" panose="02020603050405020304" pitchFamily="18" charset="0"/>
                          <a:ea typeface="楷体" panose="02010609060101010101" pitchFamily="49" charset="-122"/>
                          <a:cs typeface="Times New Roman" pitchFamily="18" charset="0"/>
                        </a:rPr>
                        <a:t>7</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txBody>
                  <a:tcPr marT="42815" marB="42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p</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q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r</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p</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q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r</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p</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q</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r</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p</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q</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r</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p</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q</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r</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p</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q</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r</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p</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q</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r</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p</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 </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q</a:t>
                      </a: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rPr>
                        <a:t> </a:t>
                      </a:r>
                      <a:r>
                        <a:rPr kumimoji="0" lang="en-US" altLang="zh-CN" sz="2200" b="1" i="1"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r</a:t>
                      </a:r>
                      <a:endPar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sym typeface="Symbol" pitchFamily="18" charset="2"/>
                      </a:endParaRPr>
                    </a:p>
                  </a:txBody>
                  <a:tcPr marT="42815" marB="42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0  0  0</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0  0  1</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0  1  0</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0  1  1</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1  0  0</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1  0  1</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1  1  0</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楷体" panose="02010609060101010101" pitchFamily="49" charset="-122"/>
                          <a:cs typeface="Times New Roman" pitchFamily="18" charset="0"/>
                        </a:rPr>
                        <a:t>1  1  1 </a:t>
                      </a:r>
                    </a:p>
                  </a:txBody>
                  <a:tcPr marT="42815" marB="42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indent="46038">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46038" algn="ctr" defTabSz="914400" rtl="0" eaLnBrk="1" fontAlgn="base" latinLnBrk="0" hangingPunct="1">
                        <a:lnSpc>
                          <a:spcPct val="100000"/>
                        </a:lnSpc>
                        <a:spcBef>
                          <a:spcPct val="0"/>
                        </a:spcBef>
                        <a:spcAft>
                          <a:spcPct val="0"/>
                        </a:spcAft>
                        <a:buClrTx/>
                        <a:buSzTx/>
                        <a:buFontTx/>
                        <a:buNone/>
                        <a:tabLst/>
                      </a:pPr>
                      <a:r>
                        <a:rPr kumimoji="0" lang="en-US" altLang="zh-CN" sz="22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M</a:t>
                      </a:r>
                      <a:r>
                        <a:rPr kumimoji="0" lang="en-US" altLang="zh-CN" sz="2200" b="1" i="0" u="none" strike="noStrike" cap="none" normalizeH="0" baseline="-3000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0</a:t>
                      </a:r>
                      <a:endParaRPr kumimoji="0" lang="en-US" altLang="zh-CN" sz="22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M</a:t>
                      </a:r>
                      <a:r>
                        <a:rPr kumimoji="0" lang="en-US" altLang="zh-CN" sz="2200" b="1" i="0" u="none" strike="noStrike" cap="none" normalizeH="0" baseline="-3000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1</a:t>
                      </a:r>
                      <a:endParaRPr kumimoji="0" lang="en-US" altLang="zh-CN" sz="22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M</a:t>
                      </a:r>
                      <a:r>
                        <a:rPr kumimoji="0" lang="en-US" altLang="zh-CN" sz="2200" b="1" i="0" u="none" strike="noStrike" cap="none" normalizeH="0" baseline="-3000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2</a:t>
                      </a:r>
                      <a:endParaRPr kumimoji="0" lang="en-US" altLang="zh-CN" sz="22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M</a:t>
                      </a:r>
                      <a:r>
                        <a:rPr kumimoji="0" lang="en-US" altLang="zh-CN" sz="2200" b="1" i="0" u="none" strike="noStrike" cap="none" normalizeH="0" baseline="-3000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3</a:t>
                      </a:r>
                      <a:endParaRPr kumimoji="0" lang="en-US" altLang="zh-CN" sz="22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M</a:t>
                      </a:r>
                      <a:r>
                        <a:rPr kumimoji="0" lang="en-US" altLang="zh-CN" sz="2200" b="1" i="0" u="none" strike="noStrike" cap="none" normalizeH="0" baseline="-3000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4</a:t>
                      </a:r>
                      <a:endParaRPr kumimoji="0" lang="en-US" altLang="zh-CN" sz="22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M</a:t>
                      </a:r>
                      <a:r>
                        <a:rPr kumimoji="0" lang="en-US" altLang="zh-CN" sz="2200" b="1" i="0" u="none" strike="noStrike" cap="none" normalizeH="0" baseline="-3000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5</a:t>
                      </a:r>
                      <a:endParaRPr kumimoji="0" lang="en-US" altLang="zh-CN" sz="22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M</a:t>
                      </a:r>
                      <a:r>
                        <a:rPr kumimoji="0" lang="en-US" altLang="zh-CN" sz="2200" b="1" i="0" u="none" strike="noStrike" cap="none" normalizeH="0" baseline="-3000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6</a:t>
                      </a:r>
                      <a:endParaRPr kumimoji="0" lang="en-US" altLang="zh-CN" sz="22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p>
                      <a:pPr marL="0" marR="0" lvl="0" indent="46038" algn="ctr" defTabSz="914400" rtl="0" eaLnBrk="0" fontAlgn="base" latinLnBrk="0" hangingPunct="0">
                        <a:lnSpc>
                          <a:spcPct val="100000"/>
                        </a:lnSpc>
                        <a:spcBef>
                          <a:spcPct val="0"/>
                        </a:spcBef>
                        <a:spcAft>
                          <a:spcPct val="0"/>
                        </a:spcAft>
                        <a:buClrTx/>
                        <a:buSzTx/>
                        <a:buFontTx/>
                        <a:buNone/>
                        <a:tabLst/>
                      </a:pPr>
                      <a:r>
                        <a:rPr kumimoji="0" lang="en-US" altLang="zh-CN" sz="2200" b="1" i="1"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M</a:t>
                      </a:r>
                      <a:r>
                        <a:rPr kumimoji="0" lang="en-US" altLang="zh-CN" sz="2200" b="1" i="0" u="none" strike="noStrike" cap="none" normalizeH="0" baseline="-3000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rPr>
                        <a:t>7</a:t>
                      </a:r>
                      <a:endParaRPr kumimoji="0" lang="en-US" altLang="zh-CN" sz="22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itchFamily="18" charset="0"/>
                      </a:endParaRPr>
                    </a:p>
                  </a:txBody>
                  <a:tcPr marT="42815" marB="42815"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53276" name="Rectangle 138">
            <a:extLst>
              <a:ext uri="{FF2B5EF4-FFF2-40B4-BE49-F238E27FC236}">
                <a16:creationId xmlns:a16="http://schemas.microsoft.com/office/drawing/2014/main" id="{EEB6ED04-DA87-47CD-9273-43B4E6961FCA}"/>
              </a:ext>
            </a:extLst>
          </p:cNvPr>
          <p:cNvSpPr>
            <a:spLocks noChangeArrowheads="1"/>
          </p:cNvSpPr>
          <p:nvPr/>
        </p:nvSpPr>
        <p:spPr bwMode="auto">
          <a:xfrm>
            <a:off x="1919288" y="1050925"/>
            <a:ext cx="6624637"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a:latin typeface="Times New Roman" panose="02020603050405020304" pitchFamily="18" charset="0"/>
                <a:ea typeface="楷体" panose="02010609060101010101" pitchFamily="49" charset="-122"/>
              </a:rPr>
              <a:t>由三个命题变项 </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rPr>
              <a:t>r </a:t>
            </a:r>
            <a:r>
              <a:rPr lang="zh-CN" altLang="en-US">
                <a:latin typeface="Times New Roman" panose="02020603050405020304" pitchFamily="18" charset="0"/>
                <a:ea typeface="楷体" panose="02010609060101010101" pitchFamily="49" charset="-122"/>
              </a:rPr>
              <a:t>形成的极小项与极大项</a:t>
            </a:r>
            <a:r>
              <a:rPr lang="en-US" altLang="zh-CN" sz="1800" b="0">
                <a:latin typeface="Times New Roman" panose="02020603050405020304" pitchFamily="18" charset="0"/>
                <a:ea typeface="楷体" panose="02010609060101010101" pitchFamily="49" charset="-122"/>
              </a:rPr>
              <a:t>. </a:t>
            </a:r>
          </a:p>
        </p:txBody>
      </p:sp>
      <p:sp>
        <p:nvSpPr>
          <p:cNvPr id="53277" name="Rectangle 139">
            <a:extLst>
              <a:ext uri="{FF2B5EF4-FFF2-40B4-BE49-F238E27FC236}">
                <a16:creationId xmlns:a16="http://schemas.microsoft.com/office/drawing/2014/main" id="{16E13016-CCD1-4C29-8FA0-A9C3066052FB}"/>
              </a:ext>
            </a:extLst>
          </p:cNvPr>
          <p:cNvSpPr>
            <a:spLocks noChangeArrowheads="1"/>
          </p:cNvSpPr>
          <p:nvPr/>
        </p:nvSpPr>
        <p:spPr bwMode="auto">
          <a:xfrm>
            <a:off x="1416050" y="5562600"/>
            <a:ext cx="84248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276225">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en-US" altLang="zh-CN" i="1">
                <a:latin typeface="Times New Roman" panose="02020603050405020304" pitchFamily="18" charset="0"/>
                <a:ea typeface="楷体" panose="02010609060101010101" pitchFamily="49" charset="-122"/>
              </a:rPr>
              <a:t>m</a:t>
            </a:r>
            <a:r>
              <a:rPr lang="en-US" altLang="zh-CN" i="1" baseline="-25000">
                <a:latin typeface="Times New Roman" panose="02020603050405020304" pitchFamily="18" charset="0"/>
                <a:ea typeface="楷体" panose="02010609060101010101" pitchFamily="49" charset="-122"/>
              </a:rPr>
              <a:t>i</a:t>
            </a:r>
            <a:r>
              <a:rPr lang="zh-CN" altLang="en-US">
                <a:latin typeface="Times New Roman" panose="02020603050405020304" pitchFamily="18" charset="0"/>
                <a:ea typeface="楷体" panose="02010609060101010101" pitchFamily="49" charset="-122"/>
              </a:rPr>
              <a:t>与</a:t>
            </a:r>
            <a:r>
              <a:rPr lang="en-US" altLang="zh-CN" i="1">
                <a:latin typeface="Times New Roman" panose="02020603050405020304" pitchFamily="18" charset="0"/>
                <a:ea typeface="楷体" panose="02010609060101010101" pitchFamily="49" charset="-122"/>
              </a:rPr>
              <a:t>M</a:t>
            </a:r>
            <a:r>
              <a:rPr lang="en-US" altLang="zh-CN" i="1" baseline="-25000">
                <a:latin typeface="Times New Roman" panose="02020603050405020304" pitchFamily="18" charset="0"/>
                <a:ea typeface="楷体" panose="02010609060101010101" pitchFamily="49" charset="-122"/>
              </a:rPr>
              <a:t>i</a:t>
            </a:r>
            <a:r>
              <a:rPr lang="zh-CN" altLang="en-US">
                <a:latin typeface="Times New Roman" panose="02020603050405020304" pitchFamily="18" charset="0"/>
                <a:ea typeface="楷体" panose="02010609060101010101" pitchFamily="49" charset="-122"/>
              </a:rPr>
              <a:t>的关系： </a:t>
            </a:r>
            <a:r>
              <a:rPr lang="zh-CN" altLang="en-US">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m</a:t>
            </a:r>
            <a:r>
              <a:rPr lang="en-US" altLang="zh-CN" i="1" baseline="-25000">
                <a:latin typeface="Times New Roman" panose="02020603050405020304" pitchFamily="18" charset="0"/>
                <a:ea typeface="楷体" panose="02010609060101010101" pitchFamily="49" charset="-122"/>
                <a:sym typeface="Symbol" panose="05050102010706020507" pitchFamily="18" charset="2"/>
              </a:rPr>
              <a:t>i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sym typeface="Symbol" panose="05050102010706020507" pitchFamily="18" charset="2"/>
              </a:rPr>
              <a:t>M</a:t>
            </a:r>
            <a:r>
              <a:rPr lang="en-US" altLang="zh-CN" i="1" baseline="-25000">
                <a:latin typeface="Times New Roman" panose="02020603050405020304" pitchFamily="18" charset="0"/>
                <a:ea typeface="楷体" panose="02010609060101010101" pitchFamily="49" charset="-122"/>
                <a:sym typeface="Symbol" panose="05050102010706020507" pitchFamily="18" charset="2"/>
              </a:rPr>
              <a:t>i</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i="1">
                <a:latin typeface="Times New Roman" panose="02020603050405020304" pitchFamily="18" charset="0"/>
                <a:ea typeface="楷体" panose="02010609060101010101" pitchFamily="49" charset="-122"/>
              </a:rPr>
              <a:t>M</a:t>
            </a:r>
            <a:r>
              <a:rPr lang="en-US" altLang="zh-CN" i="1" baseline="-25000">
                <a:latin typeface="Times New Roman" panose="02020603050405020304" pitchFamily="18" charset="0"/>
                <a:ea typeface="楷体" panose="02010609060101010101" pitchFamily="49" charset="-122"/>
                <a:sym typeface="Symbol" panose="05050102010706020507" pitchFamily="18" charset="2"/>
              </a:rPr>
              <a:t>i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sym typeface="Symbol" panose="05050102010706020507" pitchFamily="18" charset="2"/>
              </a:rPr>
              <a:t>m</a:t>
            </a:r>
            <a:r>
              <a:rPr lang="en-US" altLang="zh-CN" i="1" baseline="-25000">
                <a:latin typeface="Times New Roman" panose="02020603050405020304" pitchFamily="18" charset="0"/>
                <a:ea typeface="楷体" panose="02010609060101010101" pitchFamily="49" charset="-122"/>
                <a:sym typeface="Symbol" panose="05050102010706020507" pitchFamily="18" charset="2"/>
              </a:rPr>
              <a:t>i</a:t>
            </a:r>
            <a:r>
              <a:rPr lang="en-US" altLang="zh-CN" baseline="-25000">
                <a:latin typeface="Times New Roman" panose="02020603050405020304" pitchFamily="18" charset="0"/>
                <a:ea typeface="楷体" panose="02010609060101010101" pitchFamily="49" charset="-122"/>
                <a:sym typeface="Symbol" panose="05050102010706020507" pitchFamily="18" charset="2"/>
              </a:rPr>
              <a:t> </a:t>
            </a:r>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483C4E5F-35BC-4017-94B7-0304155A7657}"/>
              </a:ext>
            </a:extLst>
          </p:cNvPr>
          <p:cNvSpPr>
            <a:spLocks noGrp="1" noChangeArrowheads="1"/>
          </p:cNvSpPr>
          <p:nvPr>
            <p:ph type="title"/>
          </p:nvPr>
        </p:nvSpPr>
        <p:spPr/>
        <p:txBody>
          <a:bodyPr/>
          <a:lstStyle/>
          <a:p>
            <a:r>
              <a:rPr lang="zh-CN" altLang="en-US"/>
              <a:t>主析取范式与主合取范式</a:t>
            </a:r>
          </a:p>
        </p:txBody>
      </p:sp>
      <p:sp>
        <p:nvSpPr>
          <p:cNvPr id="55299" name="Rectangle 4">
            <a:extLst>
              <a:ext uri="{FF2B5EF4-FFF2-40B4-BE49-F238E27FC236}">
                <a16:creationId xmlns:a16="http://schemas.microsoft.com/office/drawing/2014/main" id="{D590B773-1C6C-436D-AC4C-291BEC354D2C}"/>
              </a:ext>
            </a:extLst>
          </p:cNvPr>
          <p:cNvSpPr>
            <a:spLocks noGrp="1" noChangeArrowheads="1"/>
          </p:cNvSpPr>
          <p:nvPr>
            <p:ph idx="1"/>
          </p:nvPr>
        </p:nvSpPr>
        <p:spPr>
          <a:xfrm>
            <a:off x="407988" y="1125538"/>
            <a:ext cx="11376025" cy="5255790"/>
          </a:xfrm>
        </p:spPr>
        <p:txBody>
          <a:bodyPr/>
          <a:lstStyle/>
          <a:p>
            <a:pPr>
              <a:lnSpc>
                <a:spcPct val="150000"/>
              </a:lnSpc>
            </a:pPr>
            <a:r>
              <a:rPr lang="zh-CN" altLang="en-US" dirty="0"/>
              <a:t>主析取范式</a:t>
            </a:r>
            <a:r>
              <a:rPr lang="en-US" altLang="zh-CN" dirty="0"/>
              <a:t>——</a:t>
            </a:r>
            <a:r>
              <a:rPr lang="zh-CN" altLang="en-US" dirty="0"/>
              <a:t>由极小项构成的析取范式</a:t>
            </a:r>
          </a:p>
          <a:p>
            <a:pPr>
              <a:lnSpc>
                <a:spcPct val="150000"/>
              </a:lnSpc>
            </a:pPr>
            <a:r>
              <a:rPr lang="zh-CN" altLang="en-US" dirty="0"/>
              <a:t>主合取范式</a:t>
            </a:r>
            <a:r>
              <a:rPr lang="en-US" altLang="zh-CN" dirty="0"/>
              <a:t>——</a:t>
            </a:r>
            <a:r>
              <a:rPr lang="zh-CN" altLang="en-US" dirty="0"/>
              <a:t>由极大项构成的合取范式</a:t>
            </a:r>
          </a:p>
          <a:p>
            <a:pPr>
              <a:lnSpc>
                <a:spcPct val="150000"/>
              </a:lnSpc>
            </a:pPr>
            <a:r>
              <a:rPr lang="zh-CN" altLang="en-US" dirty="0"/>
              <a:t>例如，</a:t>
            </a:r>
            <a:r>
              <a:rPr lang="en-US" altLang="zh-CN" i="1" dirty="0"/>
              <a:t>n</a:t>
            </a:r>
            <a:r>
              <a:rPr lang="en-US" altLang="zh-CN" dirty="0"/>
              <a:t>=3, </a:t>
            </a:r>
            <a:r>
              <a:rPr lang="zh-CN" altLang="en-US" dirty="0"/>
              <a:t>命题变项为 </a:t>
            </a:r>
            <a:r>
              <a:rPr lang="en-US" altLang="zh-CN" i="1" dirty="0"/>
              <a:t>p</a:t>
            </a:r>
            <a:r>
              <a:rPr lang="en-US" altLang="zh-CN" dirty="0"/>
              <a:t>, </a:t>
            </a:r>
            <a:r>
              <a:rPr lang="en-US" altLang="zh-CN" i="1" dirty="0"/>
              <a:t>q</a:t>
            </a:r>
            <a:r>
              <a:rPr lang="en-US" altLang="zh-CN" dirty="0"/>
              <a:t>, </a:t>
            </a:r>
            <a:r>
              <a:rPr lang="en-US" altLang="zh-CN" i="1" dirty="0"/>
              <a:t>r </a:t>
            </a:r>
            <a:r>
              <a:rPr lang="zh-CN" altLang="en-US" dirty="0"/>
              <a:t>时，</a:t>
            </a:r>
          </a:p>
          <a:p>
            <a:pPr>
              <a:lnSpc>
                <a:spcPct val="150000"/>
              </a:lnSpc>
              <a:spcBef>
                <a:spcPct val="10000"/>
              </a:spcBef>
            </a:pPr>
            <a:r>
              <a:rPr lang="zh-CN" altLang="en-US" dirty="0"/>
              <a:t>      </a:t>
            </a:r>
            <a:r>
              <a:rPr lang="en-US" altLang="zh-CN" dirty="0"/>
              <a:t>(</a:t>
            </a:r>
            <a:r>
              <a:rPr lang="en-US" altLang="zh-CN" dirty="0">
                <a:sym typeface="Symbol" panose="05050102010706020507" pitchFamily="18" charset="2"/>
              </a:rPr>
              <a:t></a:t>
            </a:r>
            <a:r>
              <a:rPr lang="en-US" altLang="zh-CN" i="1" dirty="0"/>
              <a:t>p</a:t>
            </a:r>
            <a:r>
              <a:rPr lang="en-US" altLang="zh-CN" dirty="0">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 </a:t>
            </a:r>
            <a:r>
              <a:rPr lang="en-US" altLang="zh-CN" dirty="0">
                <a:sym typeface="Symbol" panose="05050102010706020507" pitchFamily="18" charset="2"/>
              </a:rPr>
              <a:t></a:t>
            </a:r>
            <a:r>
              <a:rPr lang="en-US" altLang="zh-CN" dirty="0"/>
              <a:t> </a:t>
            </a:r>
            <a:r>
              <a:rPr lang="en-US" altLang="zh-CN" i="1" dirty="0"/>
              <a:t>m</a:t>
            </a:r>
            <a:r>
              <a:rPr lang="en-US" altLang="zh-CN" baseline="-25000" dirty="0"/>
              <a:t>1</a:t>
            </a:r>
            <a:r>
              <a:rPr lang="en-US" altLang="zh-CN" dirty="0">
                <a:sym typeface="Symbol" panose="05050102010706020507" pitchFamily="18" charset="2"/>
              </a:rPr>
              <a:t></a:t>
            </a:r>
            <a:r>
              <a:rPr lang="en-US" altLang="zh-CN" i="1" dirty="0"/>
              <a:t>m</a:t>
            </a:r>
            <a:r>
              <a:rPr lang="en-US" altLang="zh-CN" baseline="-25000" dirty="0"/>
              <a:t>3</a:t>
            </a:r>
            <a:r>
              <a:rPr lang="en-US" altLang="zh-CN" dirty="0"/>
              <a:t> ——</a:t>
            </a:r>
            <a:r>
              <a:rPr lang="zh-CN" altLang="en-US" dirty="0"/>
              <a:t>主析取范式 </a:t>
            </a:r>
          </a:p>
          <a:p>
            <a:pPr>
              <a:lnSpc>
                <a:spcPct val="150000"/>
              </a:lnSpc>
              <a:spcBef>
                <a:spcPct val="10000"/>
              </a:spcBef>
            </a:pPr>
            <a:r>
              <a:rPr lang="zh-CN" altLang="en-US" dirty="0"/>
              <a:t>      </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a:sym typeface="Symbol" panose="05050102010706020507" pitchFamily="18" charset="2"/>
              </a:rPr>
              <a:t></a:t>
            </a:r>
            <a:r>
              <a:rPr lang="en-US" altLang="zh-CN" i="1" dirty="0"/>
              <a:t>r</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a:t>p</a:t>
            </a:r>
            <a:r>
              <a:rPr lang="en-US" altLang="zh-CN" dirty="0">
                <a:sym typeface="Symbol" panose="05050102010706020507" pitchFamily="18" charset="2"/>
              </a:rPr>
              <a:t></a:t>
            </a:r>
            <a:r>
              <a:rPr lang="en-US" altLang="zh-CN" i="1" dirty="0"/>
              <a:t>q</a:t>
            </a:r>
            <a:r>
              <a:rPr lang="en-US" altLang="zh-CN" dirty="0">
                <a:sym typeface="Symbol" panose="05050102010706020507" pitchFamily="18" charset="2"/>
              </a:rPr>
              <a:t></a:t>
            </a:r>
            <a:r>
              <a:rPr lang="en-US" altLang="zh-CN" i="1" dirty="0"/>
              <a:t>r</a:t>
            </a:r>
            <a:r>
              <a:rPr lang="en-US" altLang="zh-CN" dirty="0"/>
              <a:t>) </a:t>
            </a:r>
            <a:r>
              <a:rPr lang="en-US" altLang="zh-CN" dirty="0">
                <a:sym typeface="Symbol" panose="05050102010706020507" pitchFamily="18" charset="2"/>
              </a:rPr>
              <a:t></a:t>
            </a:r>
            <a:r>
              <a:rPr lang="en-US" altLang="zh-CN" dirty="0"/>
              <a:t> </a:t>
            </a:r>
            <a:r>
              <a:rPr lang="en-US" altLang="zh-CN" i="1" dirty="0"/>
              <a:t>M</a:t>
            </a:r>
            <a:r>
              <a:rPr lang="en-US" altLang="zh-CN" baseline="-25000" dirty="0"/>
              <a:t>1</a:t>
            </a:r>
            <a:r>
              <a:rPr lang="en-US" altLang="zh-CN" dirty="0">
                <a:sym typeface="Symbol" panose="05050102010706020507" pitchFamily="18" charset="2"/>
              </a:rPr>
              <a:t></a:t>
            </a:r>
            <a:r>
              <a:rPr lang="en-US" altLang="zh-CN" i="1" dirty="0"/>
              <a:t>M</a:t>
            </a:r>
            <a:r>
              <a:rPr lang="en-US" altLang="zh-CN" baseline="-25000" dirty="0"/>
              <a:t>7</a:t>
            </a:r>
            <a:r>
              <a:rPr lang="en-US" altLang="zh-CN" dirty="0"/>
              <a:t>——</a:t>
            </a:r>
            <a:r>
              <a:rPr lang="zh-CN" altLang="en-US" dirty="0"/>
              <a:t>主合取范式</a:t>
            </a:r>
          </a:p>
          <a:p>
            <a:pPr>
              <a:lnSpc>
                <a:spcPct val="150000"/>
              </a:lnSpc>
              <a:spcBef>
                <a:spcPct val="60000"/>
              </a:spcBef>
            </a:pPr>
            <a:r>
              <a:rPr lang="zh-CN" altLang="en-US" dirty="0"/>
              <a:t>公式</a:t>
            </a:r>
            <a:r>
              <a:rPr lang="en-US" altLang="zh-CN" i="1" dirty="0"/>
              <a:t>A</a:t>
            </a:r>
            <a:r>
              <a:rPr lang="zh-CN" altLang="en-US" dirty="0"/>
              <a:t>的主析取</a:t>
            </a:r>
            <a:r>
              <a:rPr lang="en-US" altLang="zh-CN" dirty="0"/>
              <a:t>(</a:t>
            </a:r>
            <a:r>
              <a:rPr lang="zh-CN" altLang="en-US" dirty="0"/>
              <a:t>合取</a:t>
            </a:r>
            <a:r>
              <a:rPr lang="en-US" altLang="zh-CN" dirty="0"/>
              <a:t>)</a:t>
            </a:r>
            <a:r>
              <a:rPr lang="zh-CN" altLang="en-US" dirty="0"/>
              <a:t>范式</a:t>
            </a:r>
            <a:r>
              <a:rPr lang="en-US" altLang="zh-CN" dirty="0"/>
              <a:t>——</a:t>
            </a:r>
            <a:r>
              <a:rPr lang="zh-CN" altLang="en-US" dirty="0"/>
              <a:t>与</a:t>
            </a:r>
            <a:r>
              <a:rPr lang="en-US" altLang="zh-CN" i="1" dirty="0"/>
              <a:t>A </a:t>
            </a:r>
            <a:r>
              <a:rPr lang="zh-CN" altLang="en-US" dirty="0"/>
              <a:t>等值的主析取</a:t>
            </a:r>
            <a:r>
              <a:rPr lang="en-US" altLang="zh-CN" dirty="0"/>
              <a:t>(</a:t>
            </a:r>
            <a:r>
              <a:rPr lang="zh-CN" altLang="en-US" dirty="0"/>
              <a:t>合取</a:t>
            </a:r>
            <a:r>
              <a:rPr lang="en-US" altLang="zh-CN" dirty="0"/>
              <a:t>)</a:t>
            </a:r>
            <a:r>
              <a:rPr lang="zh-CN" altLang="en-US" dirty="0"/>
              <a:t>范式</a:t>
            </a:r>
          </a:p>
          <a:p>
            <a:pPr>
              <a:lnSpc>
                <a:spcPct val="150000"/>
              </a:lnSpc>
              <a:spcBef>
                <a:spcPct val="50000"/>
              </a:spcBef>
            </a:pPr>
            <a:r>
              <a:rPr lang="zh-CN" altLang="en-US" dirty="0">
                <a:solidFill>
                  <a:srgbClr val="A50021"/>
                </a:solidFill>
              </a:rPr>
              <a:t> 定理</a:t>
            </a:r>
            <a:r>
              <a:rPr lang="en-US" altLang="zh-CN" dirty="0">
                <a:solidFill>
                  <a:srgbClr val="A50021"/>
                </a:solidFill>
              </a:rPr>
              <a:t>2.5</a:t>
            </a:r>
            <a:r>
              <a:rPr lang="en-US" altLang="zh-CN" dirty="0"/>
              <a:t>  (</a:t>
            </a:r>
            <a:r>
              <a:rPr lang="zh-CN" altLang="en-US" dirty="0"/>
              <a:t>主范式的存在唯一定理</a:t>
            </a:r>
            <a:r>
              <a:rPr lang="en-US" altLang="zh-CN" dirty="0"/>
              <a:t>)</a:t>
            </a:r>
          </a:p>
          <a:p>
            <a:pPr>
              <a:lnSpc>
                <a:spcPct val="150000"/>
              </a:lnSpc>
            </a:pPr>
            <a:r>
              <a:rPr lang="en-US" altLang="zh-CN" dirty="0"/>
              <a:t>     </a:t>
            </a:r>
            <a:r>
              <a:rPr lang="zh-CN" altLang="en-US" dirty="0"/>
              <a:t>任何命题公式都存在与之等值的主析取范式和主合取范式</a:t>
            </a:r>
            <a:r>
              <a:rPr lang="en-US" altLang="zh-CN" dirty="0"/>
              <a:t>,</a:t>
            </a:r>
            <a:r>
              <a:rPr lang="zh-CN" altLang="en-US" dirty="0"/>
              <a:t>并且是</a:t>
            </a:r>
            <a:r>
              <a:rPr lang="zh-CN" altLang="en-US" dirty="0">
                <a:solidFill>
                  <a:srgbClr val="FF0000"/>
                </a:solidFill>
              </a:rPr>
              <a:t>唯一</a:t>
            </a:r>
            <a:r>
              <a:rPr lang="zh-CN" altLang="en-US" dirty="0"/>
              <a:t>的</a:t>
            </a:r>
          </a:p>
        </p:txBody>
      </p:sp>
      <p:sp>
        <p:nvSpPr>
          <p:cNvPr id="55300" name="灯片编号占位符 5">
            <a:extLst>
              <a:ext uri="{FF2B5EF4-FFF2-40B4-BE49-F238E27FC236}">
                <a16:creationId xmlns:a16="http://schemas.microsoft.com/office/drawing/2014/main" id="{B5A5094C-123A-4F78-B67D-743E6182876D}"/>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AAD6338C-0A8B-4A0B-8272-AD930C00105F}" type="slidenum">
              <a:rPr lang="en-US" altLang="zh-CN" sz="1400" b="0">
                <a:latin typeface="Times New Roman" panose="02020603050405020304" pitchFamily="18" charset="0"/>
                <a:ea typeface="楷体" panose="02010609060101010101" pitchFamily="49" charset="-122"/>
              </a:rPr>
              <a:pPr>
                <a:spcBef>
                  <a:spcPct val="0"/>
                </a:spcBef>
                <a:buClrTx/>
                <a:buFontTx/>
                <a:buNone/>
              </a:pPr>
              <a:t>26</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C84C9FEB-F82E-4F8F-AA70-CBB14FFA35F2}"/>
              </a:ext>
            </a:extLst>
          </p:cNvPr>
          <p:cNvSpPr>
            <a:spLocks noGrp="1" noChangeArrowheads="1"/>
          </p:cNvSpPr>
          <p:nvPr>
            <p:ph type="title"/>
          </p:nvPr>
        </p:nvSpPr>
        <p:spPr/>
        <p:txBody>
          <a:bodyPr/>
          <a:lstStyle/>
          <a:p>
            <a:r>
              <a:rPr lang="zh-CN" altLang="en-US"/>
              <a:t>求公式主范式的步骤</a:t>
            </a:r>
          </a:p>
        </p:txBody>
      </p:sp>
      <p:sp>
        <p:nvSpPr>
          <p:cNvPr id="57347" name="灯片编号占位符 5">
            <a:extLst>
              <a:ext uri="{FF2B5EF4-FFF2-40B4-BE49-F238E27FC236}">
                <a16:creationId xmlns:a16="http://schemas.microsoft.com/office/drawing/2014/main" id="{67A58A59-768E-433E-82D4-8D56495CA906}"/>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7014403-B6C7-4624-BEC7-634A7B7102B0}" type="slidenum">
              <a:rPr lang="en-US" altLang="zh-CN" sz="1400" b="0">
                <a:latin typeface="Times New Roman" panose="02020603050405020304" pitchFamily="18" charset="0"/>
                <a:ea typeface="楷体" panose="02010609060101010101" pitchFamily="49" charset="-122"/>
              </a:rPr>
              <a:pPr>
                <a:spcBef>
                  <a:spcPct val="0"/>
                </a:spcBef>
                <a:buClrTx/>
                <a:buFontTx/>
                <a:buNone/>
              </a:pPr>
              <a:t>27</a:t>
            </a:fld>
            <a:endParaRPr lang="en-US" altLang="zh-CN" sz="1400" b="0">
              <a:latin typeface="Times New Roman" panose="02020603050405020304" pitchFamily="18" charset="0"/>
              <a:ea typeface="楷体" panose="02010609060101010101" pitchFamily="49" charset="-122"/>
            </a:endParaRPr>
          </a:p>
        </p:txBody>
      </p:sp>
      <p:sp>
        <p:nvSpPr>
          <p:cNvPr id="57348" name="Rectangle 4">
            <a:extLst>
              <a:ext uri="{FF2B5EF4-FFF2-40B4-BE49-F238E27FC236}">
                <a16:creationId xmlns:a16="http://schemas.microsoft.com/office/drawing/2014/main" id="{E08291C8-0A26-47B7-B95C-4526A34B7919}"/>
              </a:ext>
            </a:extLst>
          </p:cNvPr>
          <p:cNvSpPr>
            <a:spLocks noChangeArrowheads="1"/>
          </p:cNvSpPr>
          <p:nvPr/>
        </p:nvSpPr>
        <p:spPr bwMode="auto">
          <a:xfrm>
            <a:off x="144463" y="1125538"/>
            <a:ext cx="11784012" cy="559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09600" indent="-6096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990600" indent="-53340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371600" indent="-4572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752600" indent="-3810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209800" indent="-3810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667000" indent="-3810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3124200" indent="-3810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581400" indent="-3810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4038600" indent="-3810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50000"/>
              </a:lnSpc>
              <a:spcBef>
                <a:spcPct val="40000"/>
              </a:spcBef>
            </a:pPr>
            <a:r>
              <a:rPr lang="zh-CN" altLang="en-US" dirty="0">
                <a:latin typeface="Times New Roman" panose="02020603050405020304" pitchFamily="18" charset="0"/>
                <a:ea typeface="楷体" panose="02010609060101010101" pitchFamily="49" charset="-122"/>
              </a:rPr>
              <a:t>求公式主析取范式的步骤</a:t>
            </a:r>
            <a:r>
              <a:rPr lang="en-US" altLang="zh-CN" dirty="0">
                <a:latin typeface="Times New Roman" panose="02020603050405020304" pitchFamily="18" charset="0"/>
                <a:ea typeface="楷体" panose="02010609060101010101" pitchFamily="49" charset="-122"/>
              </a:rPr>
              <a:t>:</a:t>
            </a:r>
          </a:p>
          <a:p>
            <a:pPr eaLnBrk="1" hangingPunct="1">
              <a:lnSpc>
                <a:spcPct val="150000"/>
              </a:lnSpc>
              <a:spcBef>
                <a:spcPct val="40000"/>
              </a:spcBef>
            </a:pPr>
            <a:r>
              <a:rPr lang="zh-CN" altLang="en-US" dirty="0">
                <a:latin typeface="Times New Roman" panose="02020603050405020304" pitchFamily="18" charset="0"/>
                <a:ea typeface="楷体" panose="02010609060101010101" pitchFamily="49" charset="-122"/>
              </a:rPr>
              <a:t>设公式</a:t>
            </a:r>
            <a:r>
              <a:rPr lang="en-US" altLang="zh-CN" i="1" dirty="0">
                <a:latin typeface="Times New Roman" panose="02020603050405020304" pitchFamily="18" charset="0"/>
                <a:ea typeface="楷体" panose="02010609060101010101" pitchFamily="49" charset="-122"/>
              </a:rPr>
              <a:t>A</a:t>
            </a:r>
            <a:r>
              <a:rPr lang="zh-CN" altLang="en-US" dirty="0">
                <a:latin typeface="Times New Roman" panose="02020603050405020304" pitchFamily="18" charset="0"/>
                <a:ea typeface="楷体" panose="02010609060101010101" pitchFamily="49" charset="-122"/>
              </a:rPr>
              <a:t>含命题变项</a:t>
            </a:r>
            <a:r>
              <a:rPr lang="en-US" altLang="zh-CN" i="1" dirty="0">
                <a:latin typeface="Times New Roman" panose="02020603050405020304" pitchFamily="18" charset="0"/>
                <a:ea typeface="楷体" panose="02010609060101010101" pitchFamily="49" charset="-122"/>
              </a:rPr>
              <a:t>p</a:t>
            </a:r>
            <a:r>
              <a:rPr lang="en-US" altLang="zh-CN" baseline="-25000" dirty="0">
                <a:latin typeface="Times New Roman" panose="02020603050405020304" pitchFamily="18" charset="0"/>
                <a:ea typeface="楷体" panose="02010609060101010101" pitchFamily="49" charset="-122"/>
              </a:rPr>
              <a:t>1</a:t>
            </a:r>
            <a:r>
              <a:rPr lang="en-US" altLang="zh-CN" dirty="0">
                <a:latin typeface="Times New Roman" panose="02020603050405020304" pitchFamily="18" charset="0"/>
                <a:ea typeface="楷体" panose="02010609060101010101" pitchFamily="49" charset="-122"/>
              </a:rPr>
              <a:t>,</a:t>
            </a:r>
            <a:r>
              <a:rPr lang="en-US" altLang="zh-CN" i="1" dirty="0">
                <a:latin typeface="Times New Roman" panose="02020603050405020304" pitchFamily="18" charset="0"/>
                <a:ea typeface="楷体" panose="02010609060101010101" pitchFamily="49" charset="-122"/>
              </a:rPr>
              <a:t>p</a:t>
            </a:r>
            <a:r>
              <a:rPr lang="en-US" altLang="zh-CN" baseline="-25000" dirty="0">
                <a:latin typeface="Times New Roman" panose="02020603050405020304" pitchFamily="18" charset="0"/>
                <a:ea typeface="楷体" panose="02010609060101010101" pitchFamily="49" charset="-122"/>
              </a:rPr>
              <a:t>2</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dirty="0">
                <a:latin typeface="Times New Roman" panose="02020603050405020304" pitchFamily="18" charset="0"/>
                <a:ea typeface="楷体" panose="02010609060101010101" pitchFamily="49" charset="-122"/>
              </a:rPr>
              <a:t>,</a:t>
            </a:r>
            <a:r>
              <a:rPr lang="en-US" altLang="zh-CN" i="1" dirty="0" err="1">
                <a:latin typeface="Times New Roman" panose="02020603050405020304" pitchFamily="18" charset="0"/>
                <a:ea typeface="楷体" panose="02010609060101010101" pitchFamily="49" charset="-122"/>
              </a:rPr>
              <a:t>p</a:t>
            </a:r>
            <a:r>
              <a:rPr lang="en-US" altLang="zh-CN" i="1" baseline="-25000" dirty="0" err="1">
                <a:latin typeface="Times New Roman" panose="02020603050405020304" pitchFamily="18" charset="0"/>
                <a:ea typeface="楷体" panose="02010609060101010101" pitchFamily="49" charset="-122"/>
              </a:rPr>
              <a:t>n</a:t>
            </a:r>
            <a:endParaRPr lang="en-US" altLang="zh-CN" dirty="0">
              <a:latin typeface="Times New Roman" panose="02020603050405020304" pitchFamily="18" charset="0"/>
              <a:ea typeface="楷体" panose="02010609060101010101" pitchFamily="49" charset="-122"/>
            </a:endParaRPr>
          </a:p>
          <a:p>
            <a:pPr eaLnBrk="1" hangingPunct="1">
              <a:lnSpc>
                <a:spcPct val="150000"/>
              </a:lnSpc>
              <a:spcBef>
                <a:spcPct val="40000"/>
              </a:spcBef>
            </a:pPr>
            <a:r>
              <a:rPr lang="en-US" altLang="zh-CN" dirty="0">
                <a:latin typeface="Times New Roman" panose="02020603050405020304" pitchFamily="18" charset="0"/>
                <a:ea typeface="楷体" panose="02010609060101010101" pitchFamily="49" charset="-122"/>
              </a:rPr>
              <a:t>(1) </a:t>
            </a:r>
            <a:r>
              <a:rPr lang="zh-CN" altLang="en-US" dirty="0">
                <a:latin typeface="Times New Roman" panose="02020603050405020304" pitchFamily="18" charset="0"/>
                <a:ea typeface="楷体" panose="02010609060101010101" pitchFamily="49" charset="-122"/>
              </a:rPr>
              <a:t>求</a:t>
            </a:r>
            <a:r>
              <a:rPr lang="en-US" altLang="zh-CN" i="1" dirty="0">
                <a:latin typeface="Times New Roman" panose="02020603050405020304" pitchFamily="18" charset="0"/>
                <a:ea typeface="楷体" panose="02010609060101010101" pitchFamily="49" charset="-122"/>
              </a:rPr>
              <a:t>A</a:t>
            </a:r>
            <a:r>
              <a:rPr lang="zh-CN" altLang="en-US" dirty="0">
                <a:latin typeface="Times New Roman" panose="02020603050405020304" pitchFamily="18" charset="0"/>
                <a:ea typeface="楷体" panose="02010609060101010101" pitchFamily="49" charset="-122"/>
              </a:rPr>
              <a:t>的析取范式</a:t>
            </a:r>
            <a:r>
              <a:rPr lang="en-US" altLang="zh-CN" i="1" dirty="0">
                <a:latin typeface="Times New Roman" panose="02020603050405020304" pitchFamily="18" charset="0"/>
                <a:ea typeface="楷体" panose="02010609060101010101" pitchFamily="49" charset="-122"/>
              </a:rPr>
              <a:t>A</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=B</a:t>
            </a:r>
            <a:r>
              <a:rPr lang="en-US" altLang="zh-CN" baseline="-25000" dirty="0">
                <a:latin typeface="Times New Roman" panose="02020603050405020304" pitchFamily="18" charset="0"/>
                <a:ea typeface="楷体" panose="02010609060101010101" pitchFamily="49" charset="-122"/>
              </a:rPr>
              <a:t>1</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rPr>
              <a:t>B</a:t>
            </a:r>
            <a:r>
              <a:rPr lang="en-US" altLang="zh-CN" baseline="-25000" dirty="0">
                <a:latin typeface="Times New Roman" panose="02020603050405020304" pitchFamily="18" charset="0"/>
                <a:ea typeface="楷体" panose="02010609060101010101" pitchFamily="49" charset="-122"/>
              </a:rPr>
              <a:t>2</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rPr>
              <a:t>B</a:t>
            </a:r>
            <a:r>
              <a:rPr lang="en-US" altLang="zh-CN" i="1" baseline="-25000" dirty="0">
                <a:latin typeface="Times New Roman" panose="02020603050405020304" pitchFamily="18" charset="0"/>
                <a:ea typeface="楷体" panose="02010609060101010101" pitchFamily="49" charset="-122"/>
              </a:rPr>
              <a:t>s </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其中</a:t>
            </a:r>
            <a:r>
              <a:rPr lang="en-US" altLang="zh-CN" i="1" dirty="0" err="1">
                <a:latin typeface="Times New Roman" panose="02020603050405020304" pitchFamily="18" charset="0"/>
                <a:ea typeface="楷体" panose="02010609060101010101" pitchFamily="49" charset="-122"/>
              </a:rPr>
              <a:t>B</a:t>
            </a:r>
            <a:r>
              <a:rPr lang="en-US" altLang="zh-CN" i="1" baseline="-25000" dirty="0" err="1">
                <a:latin typeface="Times New Roman" panose="02020603050405020304" pitchFamily="18" charset="0"/>
                <a:ea typeface="楷体" panose="02010609060101010101" pitchFamily="49" charset="-122"/>
              </a:rPr>
              <a:t>j</a:t>
            </a:r>
            <a:r>
              <a:rPr lang="zh-CN" altLang="en-US" dirty="0">
                <a:latin typeface="Times New Roman" panose="02020603050405020304" pitchFamily="18" charset="0"/>
                <a:ea typeface="楷体" panose="02010609060101010101" pitchFamily="49" charset="-122"/>
                <a:sym typeface="Symbol" panose="05050102010706020507" pitchFamily="18" charset="2"/>
              </a:rPr>
              <a:t>是简单合取式 </a:t>
            </a:r>
            <a:r>
              <a:rPr lang="en-US" altLang="zh-CN" i="1" dirty="0">
                <a:latin typeface="Times New Roman" panose="02020603050405020304" pitchFamily="18" charset="0"/>
                <a:ea typeface="楷体" panose="02010609060101010101" pitchFamily="49" charset="-122"/>
                <a:sym typeface="Symbol" panose="05050102010706020507" pitchFamily="18" charset="2"/>
              </a:rPr>
              <a:t>j</a:t>
            </a:r>
            <a:r>
              <a:rPr lang="en-US" altLang="zh-CN" dirty="0">
                <a:latin typeface="Times New Roman" panose="02020603050405020304" pitchFamily="18" charset="0"/>
                <a:ea typeface="楷体" panose="02010609060101010101" pitchFamily="49" charset="-122"/>
                <a:sym typeface="Symbol" panose="05050102010706020507" pitchFamily="18" charset="2"/>
              </a:rPr>
              <a:t>=1,2, </a:t>
            </a:r>
            <a:r>
              <a:rPr lang="en-US" altLang="zh-CN" dirty="0">
                <a:latin typeface="Times New Roman" panose="02020603050405020304" pitchFamily="18" charset="0"/>
                <a:ea typeface="楷体" panose="02010609060101010101" pitchFamily="49" charset="-122"/>
              </a:rPr>
              <a:t>… ,</a:t>
            </a:r>
            <a:r>
              <a:rPr lang="en-US" altLang="zh-CN" i="1" dirty="0">
                <a:latin typeface="Times New Roman" panose="02020603050405020304" pitchFamily="18" charset="0"/>
                <a:ea typeface="楷体" panose="02010609060101010101" pitchFamily="49" charset="-122"/>
              </a:rPr>
              <a:t>s</a:t>
            </a:r>
            <a:r>
              <a:rPr lang="en-US" altLang="zh-CN"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sym typeface="Symbol" panose="05050102010706020507" pitchFamily="18" charset="2"/>
              </a:rPr>
              <a:t> </a:t>
            </a:r>
            <a:endParaRPr lang="en-US" altLang="zh-CN" dirty="0">
              <a:latin typeface="Times New Roman" panose="02020603050405020304" pitchFamily="18" charset="0"/>
              <a:ea typeface="楷体" panose="02010609060101010101" pitchFamily="49" charset="-122"/>
            </a:endParaRPr>
          </a:p>
          <a:p>
            <a:pPr eaLnBrk="1" hangingPunct="1">
              <a:lnSpc>
                <a:spcPct val="150000"/>
              </a:lnSpc>
              <a:spcBef>
                <a:spcPct val="40000"/>
              </a:spcBef>
            </a:pPr>
            <a:r>
              <a:rPr lang="en-US" altLang="zh-CN" dirty="0">
                <a:latin typeface="Times New Roman" panose="02020603050405020304" pitchFamily="18" charset="0"/>
                <a:ea typeface="楷体" panose="02010609060101010101" pitchFamily="49" charset="-122"/>
              </a:rPr>
              <a:t>(2) </a:t>
            </a:r>
            <a:r>
              <a:rPr lang="zh-CN" altLang="en-US" dirty="0">
                <a:latin typeface="Times New Roman" panose="02020603050405020304" pitchFamily="18" charset="0"/>
                <a:ea typeface="楷体" panose="02010609060101010101" pitchFamily="49" charset="-122"/>
              </a:rPr>
              <a:t>若某个</a:t>
            </a:r>
            <a:r>
              <a:rPr lang="en-US" altLang="zh-CN" i="1" dirty="0" err="1">
                <a:latin typeface="Times New Roman" panose="02020603050405020304" pitchFamily="18" charset="0"/>
                <a:ea typeface="楷体" panose="02010609060101010101" pitchFamily="49" charset="-122"/>
              </a:rPr>
              <a:t>B</a:t>
            </a:r>
            <a:r>
              <a:rPr lang="en-US" altLang="zh-CN" i="1" baseline="-25000" dirty="0" err="1">
                <a:latin typeface="Times New Roman" panose="02020603050405020304" pitchFamily="18" charset="0"/>
                <a:ea typeface="楷体" panose="02010609060101010101" pitchFamily="49" charset="-122"/>
              </a:rPr>
              <a:t>j</a:t>
            </a:r>
            <a:r>
              <a:rPr lang="zh-CN" altLang="en-US" dirty="0">
                <a:latin typeface="Times New Roman" panose="02020603050405020304" pitchFamily="18" charset="0"/>
                <a:ea typeface="楷体" panose="02010609060101010101" pitchFamily="49" charset="-122"/>
              </a:rPr>
              <a:t>既不含</a:t>
            </a:r>
            <a:r>
              <a:rPr lang="en-US" altLang="zh-CN" i="1" dirty="0">
                <a:latin typeface="Times New Roman" panose="02020603050405020304" pitchFamily="18" charset="0"/>
                <a:ea typeface="楷体" panose="02010609060101010101" pitchFamily="49" charset="-122"/>
              </a:rPr>
              <a:t>p</a:t>
            </a:r>
            <a:r>
              <a:rPr lang="en-US" altLang="zh-CN" i="1" baseline="-25000" dirty="0">
                <a:latin typeface="Times New Roman" panose="02020603050405020304" pitchFamily="18" charset="0"/>
                <a:ea typeface="楷体" panose="02010609060101010101" pitchFamily="49" charset="-122"/>
              </a:rPr>
              <a:t>i</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又不含</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p</a:t>
            </a:r>
            <a:r>
              <a:rPr lang="en-US" altLang="zh-CN" i="1" baseline="-25000" dirty="0">
                <a:latin typeface="Times New Roman" panose="02020603050405020304" pitchFamily="18" charset="0"/>
                <a:ea typeface="楷体" panose="02010609060101010101" pitchFamily="49" charset="-122"/>
              </a:rPr>
              <a:t>i</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则将</a:t>
            </a:r>
            <a:r>
              <a:rPr lang="en-US" altLang="zh-CN" i="1" dirty="0" err="1">
                <a:latin typeface="Times New Roman" panose="02020603050405020304" pitchFamily="18" charset="0"/>
                <a:ea typeface="楷体" panose="02010609060101010101" pitchFamily="49" charset="-122"/>
              </a:rPr>
              <a:t>B</a:t>
            </a:r>
            <a:r>
              <a:rPr lang="en-US" altLang="zh-CN" i="1" baseline="-25000" dirty="0" err="1">
                <a:latin typeface="Times New Roman" panose="02020603050405020304" pitchFamily="18" charset="0"/>
                <a:ea typeface="楷体" panose="02010609060101010101" pitchFamily="49" charset="-122"/>
              </a:rPr>
              <a:t>j</a:t>
            </a:r>
            <a:r>
              <a:rPr lang="zh-CN" altLang="en-US" dirty="0">
                <a:latin typeface="Times New Roman" panose="02020603050405020304" pitchFamily="18" charset="0"/>
                <a:ea typeface="楷体" panose="02010609060101010101" pitchFamily="49" charset="-122"/>
              </a:rPr>
              <a:t>展开成 </a:t>
            </a:r>
          </a:p>
          <a:p>
            <a:pPr eaLnBrk="1" hangingPunct="1">
              <a:lnSpc>
                <a:spcPct val="150000"/>
              </a:lnSpc>
              <a:spcBef>
                <a:spcPct val="40000"/>
              </a:spcBef>
            </a:pPr>
            <a:r>
              <a:rPr lang="zh-CN" altLang="en-US" i="1" dirty="0">
                <a:latin typeface="Times New Roman" panose="02020603050405020304" pitchFamily="18" charset="0"/>
                <a:ea typeface="楷体" panose="02010609060101010101" pitchFamily="49" charset="-122"/>
              </a:rPr>
              <a:t>          </a:t>
            </a:r>
            <a:r>
              <a:rPr lang="en-US" altLang="zh-CN" i="1" dirty="0" err="1">
                <a:latin typeface="Times New Roman" panose="02020603050405020304" pitchFamily="18" charset="0"/>
                <a:ea typeface="楷体" panose="02010609060101010101" pitchFamily="49" charset="-122"/>
              </a:rPr>
              <a:t>B</a:t>
            </a:r>
            <a:r>
              <a:rPr lang="en-US" altLang="zh-CN" i="1" baseline="-25000" dirty="0" err="1">
                <a:latin typeface="Times New Roman" panose="02020603050405020304" pitchFamily="18" charset="0"/>
                <a:ea typeface="楷体" panose="02010609060101010101" pitchFamily="49" charset="-122"/>
              </a:rPr>
              <a:t>j</a:t>
            </a:r>
            <a:r>
              <a:rPr lang="en-US" altLang="zh-CN" dirty="0">
                <a:latin typeface="Times New Roman" panose="02020603050405020304" pitchFamily="18" charset="0"/>
                <a:ea typeface="楷体" panose="02010609060101010101" pitchFamily="49" charset="-122"/>
                <a:sym typeface="Symbol" panose="05050102010706020507" pitchFamily="18" charset="2"/>
              </a:rPr>
              <a:t>  </a:t>
            </a:r>
            <a:r>
              <a:rPr lang="en-US" altLang="zh-CN" i="1" dirty="0" err="1">
                <a:latin typeface="Times New Roman" panose="02020603050405020304" pitchFamily="18" charset="0"/>
                <a:ea typeface="楷体" panose="02010609060101010101" pitchFamily="49" charset="-122"/>
              </a:rPr>
              <a:t>B</a:t>
            </a:r>
            <a:r>
              <a:rPr lang="en-US" altLang="zh-CN" i="1" baseline="-25000" dirty="0" err="1">
                <a:latin typeface="Times New Roman" panose="02020603050405020304" pitchFamily="18" charset="0"/>
                <a:ea typeface="楷体" panose="02010609060101010101" pitchFamily="49" charset="-122"/>
              </a:rPr>
              <a:t>j</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p</a:t>
            </a:r>
            <a:r>
              <a:rPr lang="en-US" altLang="zh-CN" i="1" baseline="-25000" dirty="0">
                <a:latin typeface="Times New Roman" panose="02020603050405020304" pitchFamily="18" charset="0"/>
                <a:ea typeface="楷体" panose="02010609060101010101" pitchFamily="49" charset="-122"/>
              </a:rPr>
              <a:t>i</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p</a:t>
            </a:r>
            <a:r>
              <a:rPr lang="en-US" altLang="zh-CN" i="1" baseline="-25000" dirty="0">
                <a:latin typeface="Times New Roman" panose="02020603050405020304" pitchFamily="18" charset="0"/>
                <a:ea typeface="楷体" panose="02010609060101010101" pitchFamily="49" charset="-122"/>
              </a:rPr>
              <a:t>i</a:t>
            </a:r>
            <a:r>
              <a:rPr lang="en-US" altLang="zh-CN" dirty="0">
                <a:latin typeface="Times New Roman" panose="02020603050405020304" pitchFamily="18" charset="0"/>
                <a:ea typeface="楷体" panose="02010609060101010101" pitchFamily="49" charset="-122"/>
                <a:sym typeface="Symbol" panose="05050102010706020507" pitchFamily="18" charset="2"/>
              </a:rPr>
              <a:t>)  (</a:t>
            </a:r>
            <a:r>
              <a:rPr lang="en-US" altLang="zh-CN" i="1" dirty="0" err="1">
                <a:latin typeface="Times New Roman" panose="02020603050405020304" pitchFamily="18" charset="0"/>
                <a:ea typeface="楷体" panose="02010609060101010101" pitchFamily="49" charset="-122"/>
              </a:rPr>
              <a:t>B</a:t>
            </a:r>
            <a:r>
              <a:rPr lang="en-US" altLang="zh-CN" i="1" baseline="-25000" dirty="0" err="1">
                <a:latin typeface="Times New Roman" panose="02020603050405020304" pitchFamily="18" charset="0"/>
                <a:ea typeface="楷体" panose="02010609060101010101" pitchFamily="49" charset="-122"/>
              </a:rPr>
              <a:t>j</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p</a:t>
            </a:r>
            <a:r>
              <a:rPr lang="en-US" altLang="zh-CN" i="1" baseline="-25000" dirty="0" err="1">
                <a:latin typeface="Times New Roman" panose="02020603050405020304" pitchFamily="18" charset="0"/>
                <a:ea typeface="楷体" panose="02010609060101010101" pitchFamily="49" charset="-122"/>
              </a:rPr>
              <a:t>i</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B</a:t>
            </a:r>
            <a:r>
              <a:rPr lang="en-US" altLang="zh-CN" i="1" baseline="-25000" dirty="0" err="1">
                <a:latin typeface="Times New Roman" panose="02020603050405020304" pitchFamily="18" charset="0"/>
                <a:ea typeface="楷体" panose="02010609060101010101" pitchFamily="49" charset="-122"/>
              </a:rPr>
              <a:t>j</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p</a:t>
            </a:r>
            <a:r>
              <a:rPr lang="en-US" altLang="zh-CN" i="1" baseline="-25000" dirty="0">
                <a:latin typeface="Times New Roman" panose="02020603050405020304" pitchFamily="18" charset="0"/>
                <a:ea typeface="楷体" panose="02010609060101010101" pitchFamily="49" charset="-122"/>
              </a:rPr>
              <a:t>i</a:t>
            </a:r>
            <a:r>
              <a:rPr lang="en-US" altLang="zh-CN" dirty="0">
                <a:latin typeface="Times New Roman" panose="02020603050405020304" pitchFamily="18" charset="0"/>
                <a:ea typeface="楷体" panose="02010609060101010101" pitchFamily="49" charset="-122"/>
                <a:sym typeface="Symbol" panose="05050102010706020507" pitchFamily="18" charset="2"/>
              </a:rPr>
              <a:t>)</a:t>
            </a:r>
          </a:p>
          <a:p>
            <a:pPr eaLnBrk="1" hangingPunct="1">
              <a:lnSpc>
                <a:spcPct val="150000"/>
              </a:lnSpc>
              <a:spcBef>
                <a:spcPct val="40000"/>
              </a:spcBef>
            </a:pP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重复这个过程</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zh-CN" altLang="en-US" dirty="0">
                <a:latin typeface="Times New Roman" panose="02020603050405020304" pitchFamily="18" charset="0"/>
                <a:ea typeface="楷体" panose="02010609060101010101" pitchFamily="49" charset="-122"/>
                <a:sym typeface="Symbol" panose="05050102010706020507" pitchFamily="18" charset="2"/>
              </a:rPr>
              <a:t>直到所有简单合取式都是长度为</a:t>
            </a:r>
            <a:r>
              <a:rPr lang="en-US" altLang="zh-CN" i="1" dirty="0">
                <a:latin typeface="Times New Roman" panose="02020603050405020304" pitchFamily="18" charset="0"/>
                <a:ea typeface="楷体" panose="02010609060101010101" pitchFamily="49" charset="-122"/>
                <a:sym typeface="Symbol" panose="05050102010706020507" pitchFamily="18" charset="2"/>
              </a:rPr>
              <a:t>n</a:t>
            </a:r>
            <a:r>
              <a:rPr lang="zh-CN" altLang="en-US" dirty="0">
                <a:latin typeface="Times New Roman" panose="02020603050405020304" pitchFamily="18" charset="0"/>
                <a:ea typeface="楷体" panose="02010609060101010101" pitchFamily="49" charset="-122"/>
                <a:sym typeface="Symbol" panose="05050102010706020507" pitchFamily="18" charset="2"/>
              </a:rPr>
              <a:t>的极小项为止（</a:t>
            </a:r>
            <a:r>
              <a:rPr lang="zh-CN" altLang="en-US" dirty="0">
                <a:solidFill>
                  <a:srgbClr val="FF0000"/>
                </a:solidFill>
                <a:latin typeface="Times New Roman" panose="02020603050405020304" pitchFamily="18" charset="0"/>
                <a:ea typeface="楷体" panose="02010609060101010101" pitchFamily="49" charset="-122"/>
                <a:sym typeface="Symbol" panose="05050102010706020507" pitchFamily="18" charset="2"/>
              </a:rPr>
              <a:t>缺啥补啥</a:t>
            </a:r>
            <a:r>
              <a:rPr lang="zh-CN" altLang="en-US" dirty="0">
                <a:latin typeface="Times New Roman" panose="02020603050405020304" pitchFamily="18" charset="0"/>
                <a:ea typeface="楷体" panose="02010609060101010101" pitchFamily="49" charset="-122"/>
                <a:sym typeface="Symbol" panose="05050102010706020507" pitchFamily="18" charset="2"/>
              </a:rPr>
              <a:t>）。</a:t>
            </a:r>
            <a:endParaRPr lang="zh-CN" altLang="en-US" dirty="0">
              <a:latin typeface="Times New Roman" panose="02020603050405020304" pitchFamily="18" charset="0"/>
              <a:ea typeface="楷体" panose="02010609060101010101" pitchFamily="49" charset="-122"/>
            </a:endParaRPr>
          </a:p>
          <a:p>
            <a:pPr eaLnBrk="1" hangingPunct="1">
              <a:lnSpc>
                <a:spcPct val="150000"/>
              </a:lnSpc>
              <a:spcBef>
                <a:spcPct val="40000"/>
              </a:spcBef>
            </a:pPr>
            <a:r>
              <a:rPr lang="en-US" altLang="zh-CN" dirty="0">
                <a:latin typeface="Times New Roman" panose="02020603050405020304" pitchFamily="18" charset="0"/>
                <a:ea typeface="楷体" panose="02010609060101010101" pitchFamily="49" charset="-122"/>
              </a:rPr>
              <a:t>(3) </a:t>
            </a:r>
            <a:r>
              <a:rPr lang="zh-CN" altLang="en-US" dirty="0">
                <a:latin typeface="Times New Roman" panose="02020603050405020304" pitchFamily="18" charset="0"/>
                <a:ea typeface="楷体" panose="02010609060101010101" pitchFamily="49" charset="-122"/>
              </a:rPr>
              <a:t>消去重复出现的极小项</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即用</a:t>
            </a:r>
            <a:r>
              <a:rPr lang="en-US" altLang="zh-CN" i="1" dirty="0">
                <a:latin typeface="Times New Roman" panose="02020603050405020304" pitchFamily="18" charset="0"/>
                <a:ea typeface="楷体" panose="02010609060101010101" pitchFamily="49" charset="-122"/>
              </a:rPr>
              <a:t>m</a:t>
            </a:r>
            <a:r>
              <a:rPr lang="en-US" altLang="zh-CN" i="1" baseline="-25000" dirty="0">
                <a:latin typeface="Times New Roman" panose="02020603050405020304" pitchFamily="18" charset="0"/>
                <a:ea typeface="楷体" panose="02010609060101010101" pitchFamily="49" charset="-122"/>
              </a:rPr>
              <a:t>i</a:t>
            </a:r>
            <a:r>
              <a:rPr lang="zh-CN" altLang="en-US" dirty="0">
                <a:latin typeface="Times New Roman" panose="02020603050405020304" pitchFamily="18" charset="0"/>
                <a:ea typeface="楷体" panose="02010609060101010101" pitchFamily="49" charset="-122"/>
              </a:rPr>
              <a:t>代替</a:t>
            </a:r>
            <a:r>
              <a:rPr lang="en-US" altLang="zh-CN" i="1" dirty="0" err="1">
                <a:latin typeface="Times New Roman" panose="02020603050405020304" pitchFamily="18" charset="0"/>
                <a:ea typeface="楷体" panose="02010609060101010101" pitchFamily="49" charset="-122"/>
              </a:rPr>
              <a:t>m</a:t>
            </a:r>
            <a:r>
              <a:rPr lang="en-US" altLang="zh-CN" i="1" baseline="-25000" dirty="0" err="1">
                <a:latin typeface="Times New Roman" panose="02020603050405020304" pitchFamily="18" charset="0"/>
                <a:ea typeface="楷体" panose="02010609060101010101" pitchFamily="49" charset="-122"/>
              </a:rPr>
              <a:t>i</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m</a:t>
            </a:r>
            <a:r>
              <a:rPr lang="en-US" altLang="zh-CN" i="1" baseline="-25000" dirty="0" err="1">
                <a:latin typeface="Times New Roman" panose="02020603050405020304" pitchFamily="18" charset="0"/>
                <a:ea typeface="楷体" panose="02010609060101010101" pitchFamily="49" charset="-122"/>
              </a:rPr>
              <a:t>i</a:t>
            </a:r>
            <a:endParaRPr lang="en-US" altLang="zh-CN" dirty="0">
              <a:latin typeface="Times New Roman" panose="02020603050405020304" pitchFamily="18" charset="0"/>
              <a:ea typeface="楷体" panose="02010609060101010101" pitchFamily="49" charset="-122"/>
            </a:endParaRPr>
          </a:p>
          <a:p>
            <a:pPr eaLnBrk="1" hangingPunct="1">
              <a:lnSpc>
                <a:spcPct val="150000"/>
              </a:lnSpc>
              <a:spcBef>
                <a:spcPct val="40000"/>
              </a:spcBef>
            </a:pPr>
            <a:r>
              <a:rPr lang="en-US" altLang="zh-CN" dirty="0">
                <a:latin typeface="Times New Roman" panose="02020603050405020304" pitchFamily="18" charset="0"/>
                <a:ea typeface="楷体" panose="02010609060101010101" pitchFamily="49" charset="-122"/>
              </a:rPr>
              <a:t>(4) </a:t>
            </a:r>
            <a:r>
              <a:rPr lang="zh-CN" altLang="en-US" dirty="0">
                <a:latin typeface="Times New Roman" panose="02020603050405020304" pitchFamily="18" charset="0"/>
                <a:ea typeface="楷体" panose="02010609060101010101" pitchFamily="49" charset="-122"/>
              </a:rPr>
              <a:t>将极小项按下标从小到大排列</a:t>
            </a:r>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D4BE9DAE-29B3-479F-8E5E-3D0351C9CD4C}"/>
              </a:ext>
            </a:extLst>
          </p:cNvPr>
          <p:cNvSpPr>
            <a:spLocks noGrp="1" noChangeArrowheads="1"/>
          </p:cNvSpPr>
          <p:nvPr>
            <p:ph type="title"/>
          </p:nvPr>
        </p:nvSpPr>
        <p:spPr/>
        <p:txBody>
          <a:bodyPr/>
          <a:lstStyle/>
          <a:p>
            <a:r>
              <a:rPr lang="zh-CN" altLang="en-US"/>
              <a:t>求公式主范式的步骤</a:t>
            </a:r>
          </a:p>
        </p:txBody>
      </p:sp>
      <p:sp>
        <p:nvSpPr>
          <p:cNvPr id="59395" name="Rectangle 3">
            <a:extLst>
              <a:ext uri="{FF2B5EF4-FFF2-40B4-BE49-F238E27FC236}">
                <a16:creationId xmlns:a16="http://schemas.microsoft.com/office/drawing/2014/main" id="{6DF1EA70-EEE3-4CB0-8936-BE2CB5BD81F1}"/>
              </a:ext>
            </a:extLst>
          </p:cNvPr>
          <p:cNvSpPr>
            <a:spLocks noGrp="1" noChangeArrowheads="1"/>
          </p:cNvSpPr>
          <p:nvPr>
            <p:ph idx="1"/>
          </p:nvPr>
        </p:nvSpPr>
        <p:spPr>
          <a:xfrm>
            <a:off x="334962" y="1052736"/>
            <a:ext cx="11522075" cy="5760640"/>
          </a:xfrm>
        </p:spPr>
        <p:txBody>
          <a:bodyPr/>
          <a:lstStyle/>
          <a:p>
            <a:pPr marL="457200" indent="-457200" defTabSz="1079500">
              <a:lnSpc>
                <a:spcPct val="150000"/>
              </a:lnSpc>
              <a:spcBef>
                <a:spcPct val="40000"/>
              </a:spcBef>
              <a:tabLst>
                <a:tab pos="1079500" algn="r"/>
              </a:tabLst>
            </a:pPr>
            <a:r>
              <a:rPr lang="zh-CN" altLang="en-US" dirty="0"/>
              <a:t>求公式的主合取范式的步骤</a:t>
            </a:r>
            <a:r>
              <a:rPr lang="en-US" altLang="zh-CN" dirty="0"/>
              <a:t>:</a:t>
            </a:r>
          </a:p>
          <a:p>
            <a:pPr marL="457200" indent="-457200" defTabSz="1079500">
              <a:lnSpc>
                <a:spcPct val="150000"/>
              </a:lnSpc>
              <a:spcBef>
                <a:spcPct val="40000"/>
              </a:spcBef>
              <a:tabLst>
                <a:tab pos="1079500" algn="r"/>
              </a:tabLst>
            </a:pPr>
            <a:r>
              <a:rPr lang="zh-CN" altLang="en-US" dirty="0"/>
              <a:t>设公式</a:t>
            </a:r>
            <a:r>
              <a:rPr lang="en-US" altLang="zh-CN" i="1" dirty="0"/>
              <a:t>A</a:t>
            </a:r>
            <a:r>
              <a:rPr lang="zh-CN" altLang="en-US" dirty="0"/>
              <a:t>含命题变项</a:t>
            </a:r>
            <a:r>
              <a:rPr lang="en-US" altLang="zh-CN" i="1" dirty="0"/>
              <a:t>p</a:t>
            </a:r>
            <a:r>
              <a:rPr lang="en-US" altLang="zh-CN" baseline="-25000" dirty="0"/>
              <a:t>1</a:t>
            </a:r>
            <a:r>
              <a:rPr lang="en-US" altLang="zh-CN" dirty="0"/>
              <a:t>,</a:t>
            </a:r>
            <a:r>
              <a:rPr lang="en-US" altLang="zh-CN" i="1" dirty="0"/>
              <a:t>p</a:t>
            </a:r>
            <a:r>
              <a:rPr lang="en-US" altLang="zh-CN" baseline="-25000" dirty="0"/>
              <a:t>2</a:t>
            </a:r>
            <a:r>
              <a:rPr lang="en-US" altLang="zh-CN" dirty="0"/>
              <a:t>,</a:t>
            </a:r>
            <a:r>
              <a:rPr lang="en-US" altLang="zh-CN" dirty="0">
                <a:cs typeface="Times New Roman" panose="02020603050405020304" pitchFamily="18" charset="0"/>
              </a:rPr>
              <a:t>…</a:t>
            </a:r>
            <a:r>
              <a:rPr lang="en-US" altLang="zh-CN" dirty="0"/>
              <a:t>,</a:t>
            </a:r>
            <a:r>
              <a:rPr lang="en-US" altLang="zh-CN" i="1" dirty="0" err="1"/>
              <a:t>p</a:t>
            </a:r>
            <a:r>
              <a:rPr lang="en-US" altLang="zh-CN" i="1" baseline="-25000" dirty="0" err="1"/>
              <a:t>n</a:t>
            </a:r>
            <a:endParaRPr lang="en-US" altLang="zh-CN" dirty="0"/>
          </a:p>
          <a:p>
            <a:pPr marL="457200" indent="-457200" defTabSz="1079500">
              <a:lnSpc>
                <a:spcPct val="150000"/>
              </a:lnSpc>
              <a:spcBef>
                <a:spcPct val="40000"/>
              </a:spcBef>
              <a:tabLst>
                <a:tab pos="1079500" algn="r"/>
              </a:tabLst>
            </a:pPr>
            <a:r>
              <a:rPr lang="en-US" altLang="zh-CN" dirty="0"/>
              <a:t>(1) </a:t>
            </a:r>
            <a:r>
              <a:rPr lang="zh-CN" altLang="en-US" dirty="0"/>
              <a:t>求</a:t>
            </a:r>
            <a:r>
              <a:rPr lang="en-US" altLang="zh-CN" i="1" dirty="0"/>
              <a:t>A</a:t>
            </a:r>
            <a:r>
              <a:rPr lang="zh-CN" altLang="en-US" dirty="0"/>
              <a:t>的合取范式</a:t>
            </a:r>
            <a:r>
              <a:rPr lang="en-US" altLang="zh-CN" i="1" dirty="0"/>
              <a:t>A</a:t>
            </a:r>
            <a:r>
              <a:rPr lang="en-US" altLang="zh-CN" dirty="0">
                <a:sym typeface="Symbol" panose="05050102010706020507" pitchFamily="18" charset="2"/>
              </a:rPr>
              <a:t></a:t>
            </a:r>
            <a:r>
              <a:rPr lang="en-US" altLang="zh-CN" dirty="0"/>
              <a:t>=</a:t>
            </a:r>
            <a:r>
              <a:rPr lang="en-US" altLang="zh-CN" i="1" dirty="0"/>
              <a:t>B</a:t>
            </a:r>
            <a:r>
              <a:rPr lang="en-US" altLang="zh-CN" baseline="-25000" dirty="0"/>
              <a:t>1</a:t>
            </a:r>
            <a:r>
              <a:rPr lang="en-US" altLang="zh-CN" dirty="0">
                <a:sym typeface="Symbol" panose="05050102010706020507" pitchFamily="18" charset="2"/>
              </a:rPr>
              <a:t></a:t>
            </a:r>
            <a:r>
              <a:rPr lang="en-US" altLang="zh-CN" i="1" dirty="0"/>
              <a:t>B</a:t>
            </a:r>
            <a:r>
              <a:rPr lang="en-US" altLang="zh-CN" baseline="-25000" dirty="0"/>
              <a:t>2</a:t>
            </a:r>
            <a:r>
              <a:rPr lang="en-US" altLang="zh-CN" dirty="0">
                <a:sym typeface="Symbol" panose="05050102010706020507" pitchFamily="18" charset="2"/>
              </a:rPr>
              <a:t> </a:t>
            </a:r>
            <a:r>
              <a:rPr lang="en-US" altLang="zh-CN" dirty="0"/>
              <a:t>… </a:t>
            </a:r>
            <a:r>
              <a:rPr lang="en-US" altLang="zh-CN" dirty="0">
                <a:sym typeface="Symbol" panose="05050102010706020507" pitchFamily="18" charset="2"/>
              </a:rPr>
              <a:t></a:t>
            </a:r>
            <a:r>
              <a:rPr lang="en-US" altLang="zh-CN" i="1" dirty="0"/>
              <a:t>B</a:t>
            </a:r>
            <a:r>
              <a:rPr lang="en-US" altLang="zh-CN" i="1" baseline="-25000" dirty="0"/>
              <a:t>s </a:t>
            </a:r>
            <a:r>
              <a:rPr lang="en-US" altLang="zh-CN" dirty="0">
                <a:sym typeface="Symbol" panose="05050102010706020507" pitchFamily="18" charset="2"/>
              </a:rPr>
              <a:t>, </a:t>
            </a:r>
            <a:r>
              <a:rPr lang="zh-CN" altLang="en-US" dirty="0">
                <a:sym typeface="Symbol" panose="05050102010706020507" pitchFamily="18" charset="2"/>
              </a:rPr>
              <a:t>其中</a:t>
            </a:r>
            <a:r>
              <a:rPr lang="en-US" altLang="zh-CN" i="1" dirty="0" err="1"/>
              <a:t>B</a:t>
            </a:r>
            <a:r>
              <a:rPr lang="en-US" altLang="zh-CN" i="1" baseline="-25000" dirty="0" err="1"/>
              <a:t>j</a:t>
            </a:r>
            <a:r>
              <a:rPr lang="zh-CN" altLang="en-US" dirty="0">
                <a:sym typeface="Symbol" panose="05050102010706020507" pitchFamily="18" charset="2"/>
              </a:rPr>
              <a:t>是简单析取式 </a:t>
            </a:r>
            <a:r>
              <a:rPr lang="en-US" altLang="zh-CN" i="1" dirty="0">
                <a:sym typeface="Symbol" panose="05050102010706020507" pitchFamily="18" charset="2"/>
              </a:rPr>
              <a:t>j</a:t>
            </a:r>
            <a:r>
              <a:rPr lang="en-US" altLang="zh-CN" dirty="0">
                <a:sym typeface="Symbol" panose="05050102010706020507" pitchFamily="18" charset="2"/>
              </a:rPr>
              <a:t>=1,2, </a:t>
            </a:r>
            <a:r>
              <a:rPr lang="en-US" altLang="zh-CN" dirty="0"/>
              <a:t>… ,</a:t>
            </a:r>
            <a:r>
              <a:rPr lang="en-US" altLang="zh-CN" i="1" dirty="0"/>
              <a:t>s</a:t>
            </a:r>
            <a:r>
              <a:rPr lang="en-US" altLang="zh-CN" dirty="0"/>
              <a:t> </a:t>
            </a:r>
            <a:r>
              <a:rPr lang="en-US" altLang="zh-CN" sz="2800" dirty="0"/>
              <a:t>  </a:t>
            </a:r>
            <a:r>
              <a:rPr lang="en-US" altLang="zh-CN" dirty="0">
                <a:sym typeface="Symbol" panose="05050102010706020507" pitchFamily="18" charset="2"/>
              </a:rPr>
              <a:t> </a:t>
            </a:r>
            <a:endParaRPr lang="en-US" altLang="zh-CN" dirty="0"/>
          </a:p>
          <a:p>
            <a:pPr marL="457200" indent="-457200" defTabSz="1079500">
              <a:lnSpc>
                <a:spcPct val="150000"/>
              </a:lnSpc>
              <a:spcBef>
                <a:spcPct val="40000"/>
              </a:spcBef>
              <a:tabLst>
                <a:tab pos="1079500" algn="r"/>
              </a:tabLst>
            </a:pPr>
            <a:r>
              <a:rPr lang="en-US" altLang="zh-CN" dirty="0"/>
              <a:t>(2) </a:t>
            </a:r>
            <a:r>
              <a:rPr lang="zh-CN" altLang="en-US" dirty="0"/>
              <a:t>若某个</a:t>
            </a:r>
            <a:r>
              <a:rPr lang="en-US" altLang="zh-CN" i="1" dirty="0" err="1"/>
              <a:t>B</a:t>
            </a:r>
            <a:r>
              <a:rPr lang="en-US" altLang="zh-CN" i="1" baseline="-25000" dirty="0" err="1"/>
              <a:t>j</a:t>
            </a:r>
            <a:r>
              <a:rPr lang="zh-CN" altLang="en-US" dirty="0"/>
              <a:t>既不含</a:t>
            </a:r>
            <a:r>
              <a:rPr lang="en-US" altLang="zh-CN" i="1" dirty="0"/>
              <a:t>p</a:t>
            </a:r>
            <a:r>
              <a:rPr lang="en-US" altLang="zh-CN" i="1" baseline="-25000" dirty="0"/>
              <a:t>i</a:t>
            </a:r>
            <a:r>
              <a:rPr lang="en-US" altLang="zh-CN" dirty="0"/>
              <a:t>, </a:t>
            </a:r>
            <a:r>
              <a:rPr lang="zh-CN" altLang="en-US" dirty="0"/>
              <a:t>又不含</a:t>
            </a:r>
            <a:r>
              <a:rPr lang="zh-CN" altLang="en-US" dirty="0">
                <a:sym typeface="Symbol" panose="05050102010706020507" pitchFamily="18" charset="2"/>
              </a:rPr>
              <a:t></a:t>
            </a:r>
            <a:r>
              <a:rPr lang="en-US" altLang="zh-CN" i="1" dirty="0"/>
              <a:t>p</a:t>
            </a:r>
            <a:r>
              <a:rPr lang="en-US" altLang="zh-CN" i="1" baseline="-25000" dirty="0"/>
              <a:t>i</a:t>
            </a:r>
            <a:r>
              <a:rPr lang="en-US" altLang="zh-CN" dirty="0"/>
              <a:t>, </a:t>
            </a:r>
            <a:r>
              <a:rPr lang="zh-CN" altLang="en-US" dirty="0"/>
              <a:t>则将</a:t>
            </a:r>
            <a:r>
              <a:rPr lang="en-US" altLang="zh-CN" i="1" dirty="0" err="1"/>
              <a:t>B</a:t>
            </a:r>
            <a:r>
              <a:rPr lang="en-US" altLang="zh-CN" i="1" baseline="-25000" dirty="0" err="1"/>
              <a:t>j</a:t>
            </a:r>
            <a:r>
              <a:rPr lang="zh-CN" altLang="en-US" dirty="0"/>
              <a:t>展开成 </a:t>
            </a:r>
          </a:p>
          <a:p>
            <a:pPr marL="457200" indent="-457200" defTabSz="1079500">
              <a:lnSpc>
                <a:spcPct val="150000"/>
              </a:lnSpc>
              <a:spcBef>
                <a:spcPct val="40000"/>
              </a:spcBef>
              <a:tabLst>
                <a:tab pos="1079500" algn="r"/>
              </a:tabLst>
            </a:pPr>
            <a:r>
              <a:rPr lang="zh-CN" altLang="en-US" i="1" dirty="0"/>
              <a:t>          </a:t>
            </a:r>
            <a:r>
              <a:rPr lang="en-US" altLang="zh-CN" i="1" dirty="0" err="1"/>
              <a:t>B</a:t>
            </a:r>
            <a:r>
              <a:rPr lang="en-US" altLang="zh-CN" i="1" baseline="-25000" dirty="0" err="1"/>
              <a:t>j</a:t>
            </a:r>
            <a:r>
              <a:rPr lang="en-US" altLang="zh-CN" dirty="0">
                <a:sym typeface="Symbol" panose="05050102010706020507" pitchFamily="18" charset="2"/>
              </a:rPr>
              <a:t>  </a:t>
            </a:r>
            <a:r>
              <a:rPr lang="en-US" altLang="zh-CN" i="1" dirty="0" err="1"/>
              <a:t>B</a:t>
            </a:r>
            <a:r>
              <a:rPr lang="en-US" altLang="zh-CN" i="1" baseline="-25000" dirty="0" err="1"/>
              <a:t>j</a:t>
            </a:r>
            <a:r>
              <a:rPr lang="en-US" altLang="zh-CN" dirty="0">
                <a:sym typeface="Symbol" panose="05050102010706020507" pitchFamily="18" charset="2"/>
              </a:rPr>
              <a:t>(</a:t>
            </a:r>
            <a:r>
              <a:rPr lang="en-US" altLang="zh-CN" i="1" dirty="0"/>
              <a:t>p</a:t>
            </a:r>
            <a:r>
              <a:rPr lang="en-US" altLang="zh-CN" i="1" baseline="-25000" dirty="0"/>
              <a:t>i</a:t>
            </a:r>
            <a:r>
              <a:rPr lang="en-US" altLang="zh-CN" dirty="0">
                <a:sym typeface="Symbol" panose="05050102010706020507" pitchFamily="18" charset="2"/>
              </a:rPr>
              <a:t></a:t>
            </a:r>
            <a:r>
              <a:rPr lang="en-US" altLang="zh-CN" i="1" dirty="0"/>
              <a:t>p</a:t>
            </a:r>
            <a:r>
              <a:rPr lang="en-US" altLang="zh-CN" i="1" baseline="-25000" dirty="0"/>
              <a:t>i</a:t>
            </a:r>
            <a:r>
              <a:rPr lang="en-US" altLang="zh-CN" dirty="0">
                <a:sym typeface="Symbol" panose="05050102010706020507" pitchFamily="18" charset="2"/>
              </a:rPr>
              <a:t>)  (</a:t>
            </a:r>
            <a:r>
              <a:rPr lang="en-US" altLang="zh-CN" i="1" dirty="0" err="1"/>
              <a:t>B</a:t>
            </a:r>
            <a:r>
              <a:rPr lang="en-US" altLang="zh-CN" i="1" baseline="-25000" dirty="0" err="1"/>
              <a:t>j</a:t>
            </a:r>
            <a:r>
              <a:rPr lang="en-US" altLang="zh-CN" dirty="0" err="1">
                <a:sym typeface="Symbol" panose="05050102010706020507" pitchFamily="18" charset="2"/>
              </a:rPr>
              <a:t></a:t>
            </a:r>
            <a:r>
              <a:rPr lang="en-US" altLang="zh-CN" i="1" dirty="0" err="1"/>
              <a:t>p</a:t>
            </a:r>
            <a:r>
              <a:rPr lang="en-US" altLang="zh-CN" i="1" baseline="-25000" dirty="0" err="1"/>
              <a:t>i</a:t>
            </a:r>
            <a:r>
              <a:rPr lang="en-US" altLang="zh-CN" dirty="0">
                <a:sym typeface="Symbol" panose="05050102010706020507" pitchFamily="18" charset="2"/>
              </a:rPr>
              <a:t>)(</a:t>
            </a:r>
            <a:r>
              <a:rPr lang="en-US" altLang="zh-CN" i="1" dirty="0" err="1"/>
              <a:t>B</a:t>
            </a:r>
            <a:r>
              <a:rPr lang="en-US" altLang="zh-CN" i="1" baseline="-25000" dirty="0" err="1"/>
              <a:t>j</a:t>
            </a:r>
            <a:r>
              <a:rPr lang="en-US" altLang="zh-CN" dirty="0">
                <a:sym typeface="Symbol" panose="05050102010706020507" pitchFamily="18" charset="2"/>
              </a:rPr>
              <a:t></a:t>
            </a:r>
            <a:r>
              <a:rPr lang="en-US" altLang="zh-CN" i="1" dirty="0"/>
              <a:t>p</a:t>
            </a:r>
            <a:r>
              <a:rPr lang="en-US" altLang="zh-CN" i="1" baseline="-25000" dirty="0"/>
              <a:t>i</a:t>
            </a:r>
            <a:r>
              <a:rPr lang="en-US" altLang="zh-CN" dirty="0">
                <a:sym typeface="Symbol" panose="05050102010706020507" pitchFamily="18" charset="2"/>
              </a:rPr>
              <a:t>)</a:t>
            </a:r>
          </a:p>
          <a:p>
            <a:pPr marL="457200" indent="-457200" defTabSz="1079500">
              <a:lnSpc>
                <a:spcPct val="150000"/>
              </a:lnSpc>
              <a:spcBef>
                <a:spcPct val="40000"/>
              </a:spcBef>
              <a:tabLst>
                <a:tab pos="1079500" algn="r"/>
              </a:tabLst>
            </a:pPr>
            <a:r>
              <a:rPr lang="en-US" altLang="zh-CN" dirty="0">
                <a:sym typeface="Symbol" panose="05050102010706020507" pitchFamily="18" charset="2"/>
              </a:rPr>
              <a:t>      </a:t>
            </a:r>
            <a:r>
              <a:rPr lang="zh-CN" altLang="en-US" dirty="0">
                <a:sym typeface="Symbol" panose="05050102010706020507" pitchFamily="18" charset="2"/>
              </a:rPr>
              <a:t>重复这个过程</a:t>
            </a:r>
            <a:r>
              <a:rPr lang="en-US" altLang="zh-CN" dirty="0">
                <a:sym typeface="Symbol" panose="05050102010706020507" pitchFamily="18" charset="2"/>
              </a:rPr>
              <a:t>, </a:t>
            </a:r>
            <a:r>
              <a:rPr lang="zh-CN" altLang="en-US" dirty="0">
                <a:sym typeface="Symbol" panose="05050102010706020507" pitchFamily="18" charset="2"/>
              </a:rPr>
              <a:t>直到所有简单析取式都是长度为</a:t>
            </a:r>
            <a:r>
              <a:rPr lang="en-US" altLang="zh-CN" i="1" dirty="0">
                <a:sym typeface="Symbol" panose="05050102010706020507" pitchFamily="18" charset="2"/>
              </a:rPr>
              <a:t>n</a:t>
            </a:r>
            <a:r>
              <a:rPr lang="zh-CN" altLang="en-US" dirty="0">
                <a:sym typeface="Symbol" panose="05050102010706020507" pitchFamily="18" charset="2"/>
              </a:rPr>
              <a:t>的极大项为止</a:t>
            </a:r>
            <a:r>
              <a:rPr lang="zh-CN" altLang="en-US" dirty="0">
                <a:latin typeface="Times New Roman" panose="02020603050405020304" pitchFamily="18" charset="0"/>
                <a:ea typeface="楷体" panose="02010609060101010101" pitchFamily="49" charset="-122"/>
                <a:sym typeface="Symbol" panose="05050102010706020507" pitchFamily="18" charset="2"/>
              </a:rPr>
              <a:t>（</a:t>
            </a:r>
            <a:r>
              <a:rPr lang="zh-CN" altLang="en-US" dirty="0">
                <a:solidFill>
                  <a:srgbClr val="FF0000"/>
                </a:solidFill>
                <a:latin typeface="Times New Roman" panose="02020603050405020304" pitchFamily="18" charset="0"/>
                <a:ea typeface="楷体" panose="02010609060101010101" pitchFamily="49" charset="-122"/>
                <a:sym typeface="Symbol" panose="05050102010706020507" pitchFamily="18" charset="2"/>
              </a:rPr>
              <a:t>缺啥补啥</a:t>
            </a:r>
            <a:r>
              <a:rPr lang="zh-CN" altLang="en-US" dirty="0">
                <a:latin typeface="Times New Roman" panose="02020603050405020304" pitchFamily="18" charset="0"/>
                <a:ea typeface="楷体" panose="02010609060101010101" pitchFamily="49" charset="-122"/>
                <a:sym typeface="Symbol" panose="05050102010706020507" pitchFamily="18" charset="2"/>
              </a:rPr>
              <a:t>）</a:t>
            </a:r>
            <a:endParaRPr lang="zh-CN" altLang="en-US" dirty="0"/>
          </a:p>
          <a:p>
            <a:pPr marL="457200" indent="-457200" defTabSz="1079500">
              <a:lnSpc>
                <a:spcPct val="150000"/>
              </a:lnSpc>
              <a:spcBef>
                <a:spcPct val="40000"/>
              </a:spcBef>
              <a:tabLst>
                <a:tab pos="1079500" algn="r"/>
              </a:tabLst>
            </a:pPr>
            <a:r>
              <a:rPr lang="en-US" altLang="zh-CN" dirty="0"/>
              <a:t>(3) </a:t>
            </a:r>
            <a:r>
              <a:rPr lang="zh-CN" altLang="en-US" dirty="0"/>
              <a:t>消去重复出现的极大项</a:t>
            </a:r>
            <a:r>
              <a:rPr lang="en-US" altLang="zh-CN" dirty="0"/>
              <a:t>, </a:t>
            </a:r>
            <a:r>
              <a:rPr lang="zh-CN" altLang="en-US" dirty="0"/>
              <a:t>即用</a:t>
            </a:r>
            <a:r>
              <a:rPr lang="en-US" altLang="zh-CN" i="1" dirty="0"/>
              <a:t>M</a:t>
            </a:r>
            <a:r>
              <a:rPr lang="en-US" altLang="zh-CN" i="1" baseline="-25000" dirty="0"/>
              <a:t>i</a:t>
            </a:r>
            <a:r>
              <a:rPr lang="zh-CN" altLang="en-US" dirty="0"/>
              <a:t>代替</a:t>
            </a:r>
            <a:r>
              <a:rPr lang="en-US" altLang="zh-CN" i="1" dirty="0" err="1"/>
              <a:t>M</a:t>
            </a:r>
            <a:r>
              <a:rPr lang="en-US" altLang="zh-CN" i="1" baseline="-25000" dirty="0" err="1"/>
              <a:t>i</a:t>
            </a:r>
            <a:r>
              <a:rPr lang="en-US" altLang="zh-CN" dirty="0" err="1">
                <a:sym typeface="Symbol" panose="05050102010706020507" pitchFamily="18" charset="2"/>
              </a:rPr>
              <a:t></a:t>
            </a:r>
            <a:r>
              <a:rPr lang="en-US" altLang="zh-CN" i="1" dirty="0" err="1"/>
              <a:t>M</a:t>
            </a:r>
            <a:r>
              <a:rPr lang="en-US" altLang="zh-CN" i="1" baseline="-25000" dirty="0" err="1"/>
              <a:t>i</a:t>
            </a:r>
            <a:endParaRPr lang="en-US" altLang="zh-CN" dirty="0"/>
          </a:p>
          <a:p>
            <a:pPr marL="457200" indent="-457200" defTabSz="1079500">
              <a:lnSpc>
                <a:spcPct val="150000"/>
              </a:lnSpc>
              <a:spcBef>
                <a:spcPct val="40000"/>
              </a:spcBef>
              <a:tabLst>
                <a:tab pos="1079500" algn="r"/>
              </a:tabLst>
            </a:pPr>
            <a:r>
              <a:rPr lang="en-US" altLang="zh-CN" dirty="0"/>
              <a:t>(4) </a:t>
            </a:r>
            <a:r>
              <a:rPr lang="zh-CN" altLang="en-US" dirty="0"/>
              <a:t>将极大项按下标从小到大排列</a:t>
            </a:r>
            <a:endParaRPr lang="zh-CN" altLang="en-US" sz="2500" dirty="0"/>
          </a:p>
        </p:txBody>
      </p:sp>
      <p:sp>
        <p:nvSpPr>
          <p:cNvPr id="59396" name="灯片编号占位符 5">
            <a:extLst>
              <a:ext uri="{FF2B5EF4-FFF2-40B4-BE49-F238E27FC236}">
                <a16:creationId xmlns:a16="http://schemas.microsoft.com/office/drawing/2014/main" id="{2817E4A7-4D14-49FC-B93F-E081C964ABA5}"/>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8AA43CB8-043A-416E-86C8-954C86D2F22F}" type="slidenum">
              <a:rPr lang="en-US" altLang="zh-CN" sz="1400" b="0">
                <a:latin typeface="Times New Roman" panose="02020603050405020304" pitchFamily="18" charset="0"/>
                <a:ea typeface="楷体" panose="02010609060101010101" pitchFamily="49" charset="-122"/>
              </a:rPr>
              <a:pPr>
                <a:spcBef>
                  <a:spcPct val="0"/>
                </a:spcBef>
                <a:buClrTx/>
                <a:buFontTx/>
                <a:buNone/>
              </a:pPr>
              <a:t>28</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D9E4630C-927A-4ECA-A3EC-EA4FF7DC3B1A}"/>
              </a:ext>
            </a:extLst>
          </p:cNvPr>
          <p:cNvSpPr>
            <a:spLocks noGrp="1" noChangeArrowheads="1"/>
          </p:cNvSpPr>
          <p:nvPr>
            <p:ph type="title"/>
          </p:nvPr>
        </p:nvSpPr>
        <p:spPr/>
        <p:txBody>
          <a:bodyPr/>
          <a:lstStyle/>
          <a:p>
            <a:r>
              <a:rPr lang="zh-CN" altLang="en-US"/>
              <a:t>实例</a:t>
            </a:r>
          </a:p>
        </p:txBody>
      </p:sp>
      <p:sp>
        <p:nvSpPr>
          <p:cNvPr id="26628" name="Rectangle 3">
            <a:extLst>
              <a:ext uri="{FF2B5EF4-FFF2-40B4-BE49-F238E27FC236}">
                <a16:creationId xmlns:a16="http://schemas.microsoft.com/office/drawing/2014/main" id="{938C618E-6176-4EE5-9B30-AC1944838586}"/>
              </a:ext>
            </a:extLst>
          </p:cNvPr>
          <p:cNvSpPr>
            <a:spLocks noGrp="1" noChangeArrowheads="1"/>
          </p:cNvSpPr>
          <p:nvPr>
            <p:ph idx="1"/>
          </p:nvPr>
        </p:nvSpPr>
        <p:spPr>
          <a:xfrm>
            <a:off x="334963" y="1125538"/>
            <a:ext cx="9813925" cy="5399087"/>
          </a:xfrm>
        </p:spPr>
        <p:txBody>
          <a:bodyPr/>
          <a:lstStyle/>
          <a:p>
            <a:pPr>
              <a:lnSpc>
                <a:spcPct val="90000"/>
              </a:lnSpc>
            </a:pPr>
            <a:r>
              <a:rPr lang="zh-CN" altLang="en-US" dirty="0">
                <a:solidFill>
                  <a:srgbClr val="A50021"/>
                </a:solidFill>
              </a:rPr>
              <a:t>例</a:t>
            </a:r>
            <a:r>
              <a:rPr lang="en-US" altLang="zh-CN" dirty="0">
                <a:solidFill>
                  <a:srgbClr val="A50021"/>
                </a:solidFill>
              </a:rPr>
              <a:t>6</a:t>
            </a:r>
            <a:r>
              <a:rPr lang="en-US" altLang="zh-CN" dirty="0"/>
              <a:t>  (1) </a:t>
            </a:r>
            <a:r>
              <a:rPr lang="zh-CN" altLang="en-US" dirty="0"/>
              <a:t>求公式 </a:t>
            </a:r>
            <a:r>
              <a:rPr lang="en-US" altLang="zh-CN" i="1" dirty="0"/>
              <a:t>A</a:t>
            </a:r>
            <a:r>
              <a:rPr lang="en-US" altLang="zh-CN" dirty="0"/>
              <a:t>=(</a:t>
            </a:r>
            <a:r>
              <a:rPr lang="en-US" altLang="zh-CN" i="1" dirty="0"/>
              <a:t>p</a:t>
            </a:r>
            <a:r>
              <a:rPr lang="en-US" altLang="zh-CN" dirty="0">
                <a:sym typeface="Symbol" panose="05050102010706020507" pitchFamily="18" charset="2"/>
              </a:rPr>
              <a:t></a:t>
            </a:r>
            <a:r>
              <a:rPr lang="en-US" altLang="zh-CN" i="1" dirty="0"/>
              <a:t>q</a:t>
            </a:r>
            <a:r>
              <a:rPr lang="en-US" altLang="zh-CN" dirty="0"/>
              <a:t>)</a:t>
            </a:r>
            <a:r>
              <a:rPr lang="en-US" altLang="zh-CN" dirty="0">
                <a:sym typeface="Symbol" panose="05050102010706020507" pitchFamily="18" charset="2"/>
              </a:rPr>
              <a:t></a:t>
            </a:r>
            <a:r>
              <a:rPr lang="en-US" altLang="zh-CN" i="1" dirty="0"/>
              <a:t>r</a:t>
            </a:r>
            <a:r>
              <a:rPr lang="zh-CN" altLang="en-US" dirty="0"/>
              <a:t>的主析取范式和主合取范式</a:t>
            </a:r>
          </a:p>
          <a:p>
            <a:pPr>
              <a:lnSpc>
                <a:spcPct val="90000"/>
              </a:lnSpc>
            </a:pPr>
            <a:r>
              <a:rPr lang="zh-CN" altLang="en-US" dirty="0"/>
              <a:t> 解      </a:t>
            </a:r>
            <a:r>
              <a:rPr lang="en-US" altLang="zh-CN" dirty="0"/>
              <a:t>(</a:t>
            </a:r>
            <a:r>
              <a:rPr lang="en-US" altLang="zh-CN" i="1" dirty="0"/>
              <a:t>p</a:t>
            </a:r>
            <a:r>
              <a:rPr lang="en-US" altLang="zh-CN" dirty="0">
                <a:sym typeface="Symbol" panose="05050102010706020507" pitchFamily="18" charset="2"/>
              </a:rPr>
              <a:t></a:t>
            </a:r>
            <a:r>
              <a:rPr lang="en-US" altLang="zh-CN" i="1" dirty="0"/>
              <a:t>q</a:t>
            </a:r>
            <a:r>
              <a:rPr lang="en-US" altLang="zh-CN" dirty="0"/>
              <a:t>)</a:t>
            </a:r>
            <a:r>
              <a:rPr lang="en-US" altLang="zh-CN" dirty="0">
                <a:sym typeface="Symbol" panose="05050102010706020507" pitchFamily="18" charset="2"/>
              </a:rPr>
              <a:t></a:t>
            </a:r>
            <a:r>
              <a:rPr lang="en-US" altLang="zh-CN" i="1" dirty="0"/>
              <a:t>r</a:t>
            </a:r>
            <a:endParaRPr lang="en-US" altLang="zh-CN" dirty="0"/>
          </a:p>
          <a:p>
            <a:pPr>
              <a:lnSpc>
                <a:spcPct val="90000"/>
              </a:lnSpc>
            </a:pPr>
            <a:r>
              <a:rPr lang="en-US" altLang="zh-CN" dirty="0"/>
              <a:t>      </a:t>
            </a:r>
            <a:r>
              <a:rPr lang="en-US" altLang="zh-CN" dirty="0">
                <a:sym typeface="Symbol" panose="05050102010706020507" pitchFamily="18" charset="2"/>
              </a:rPr>
              <a:t></a:t>
            </a:r>
            <a:r>
              <a:rPr lang="en-US" altLang="zh-CN" dirty="0"/>
              <a:t> (</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i="1" dirty="0"/>
              <a:t>r</a:t>
            </a:r>
            <a:r>
              <a:rPr lang="en-US" altLang="zh-CN" dirty="0"/>
              <a:t>             </a:t>
            </a:r>
            <a:r>
              <a:rPr lang="zh-CN" altLang="en-US" dirty="0"/>
              <a:t>（析取范式）    ①</a:t>
            </a:r>
          </a:p>
          <a:p>
            <a:pPr>
              <a:lnSpc>
                <a:spcPct val="90000"/>
              </a:lnSpc>
              <a:spcBef>
                <a:spcPct val="40000"/>
              </a:spcBef>
            </a:pPr>
            <a:r>
              <a:rPr lang="zh-CN" altLang="en-US" dirty="0"/>
              <a:t>           </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a:t>) </a:t>
            </a:r>
            <a:r>
              <a:rPr lang="zh-CN" altLang="en-US" dirty="0">
                <a:sym typeface="Symbol" panose="05050102010706020507" pitchFamily="18" charset="2"/>
              </a:rPr>
              <a:t>（</a:t>
            </a:r>
            <a:r>
              <a:rPr lang="zh-CN" altLang="en-US" dirty="0">
                <a:solidFill>
                  <a:srgbClr val="FF0000"/>
                </a:solidFill>
                <a:sym typeface="Symbol" panose="05050102010706020507" pitchFamily="18" charset="2"/>
              </a:rPr>
              <a:t>缺啥补啥</a:t>
            </a:r>
            <a:r>
              <a:rPr lang="zh-CN" altLang="en-US" dirty="0">
                <a:sym typeface="Symbol" panose="05050102010706020507" pitchFamily="18" charset="2"/>
              </a:rPr>
              <a:t>）</a:t>
            </a:r>
            <a:endParaRPr lang="en-US" altLang="zh-CN" dirty="0"/>
          </a:p>
          <a:p>
            <a:pPr>
              <a:lnSpc>
                <a:spcPct val="90000"/>
              </a:lnSpc>
            </a:pPr>
            <a:r>
              <a:rPr lang="en-US" altLang="zh-CN" dirty="0"/>
              <a:t>      </a:t>
            </a:r>
            <a:r>
              <a:rPr lang="en-US" altLang="zh-CN" dirty="0">
                <a:sym typeface="Symbol" panose="05050102010706020507" pitchFamily="18" charset="2"/>
              </a:rPr>
              <a:t></a:t>
            </a:r>
            <a:r>
              <a:rPr lang="en-US" altLang="zh-CN" dirty="0"/>
              <a:t> (</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err="1"/>
              <a:t>r</a:t>
            </a:r>
            <a:r>
              <a:rPr lang="en-US" altLang="zh-CN" dirty="0" err="1">
                <a:sym typeface="Symbol" panose="05050102010706020507" pitchFamily="18" charset="2"/>
              </a:rPr>
              <a:t></a:t>
            </a:r>
            <a:r>
              <a:rPr lang="en-US" altLang="zh-CN" i="1" dirty="0" err="1"/>
              <a:t>r</a:t>
            </a:r>
            <a:r>
              <a:rPr lang="en-US" altLang="zh-CN" dirty="0"/>
              <a:t>)</a:t>
            </a:r>
            <a:endParaRPr lang="en-US" altLang="zh-CN" dirty="0">
              <a:sym typeface="Symbol" panose="05050102010706020507" pitchFamily="18" charset="2"/>
            </a:endParaRPr>
          </a:p>
          <a:p>
            <a:pPr>
              <a:lnSpc>
                <a:spcPct val="90000"/>
              </a:lnSpc>
            </a:pPr>
            <a:r>
              <a:rPr lang="en-US" altLang="zh-CN" dirty="0">
                <a:sym typeface="Symbol" panose="05050102010706020507" pitchFamily="18" charset="2"/>
              </a:rPr>
              <a:t>      </a:t>
            </a:r>
            <a:r>
              <a:rPr lang="en-US" altLang="zh-CN" dirty="0"/>
              <a:t> (</a:t>
            </a:r>
            <a:r>
              <a:rPr lang="en-US" altLang="zh-CN" i="1" dirty="0" err="1"/>
              <a:t>p</a:t>
            </a:r>
            <a:r>
              <a:rPr lang="en-US" altLang="zh-CN" dirty="0" err="1">
                <a:sym typeface="Symbol" panose="05050102010706020507" pitchFamily="18" charset="2"/>
              </a:rPr>
              <a:t></a:t>
            </a:r>
            <a:r>
              <a:rPr lang="en-US" altLang="zh-CN" i="1" dirty="0" err="1"/>
              <a:t>q</a:t>
            </a:r>
            <a:r>
              <a:rPr lang="en-US" altLang="zh-CN" dirty="0">
                <a:sym typeface="Symbol" panose="05050102010706020507" pitchFamily="18" charset="2"/>
              </a:rPr>
              <a:t></a:t>
            </a:r>
            <a:r>
              <a:rPr lang="en-US" altLang="zh-CN" i="1" dirty="0"/>
              <a:t>r</a:t>
            </a:r>
            <a:r>
              <a:rPr lang="en-US" altLang="zh-CN" dirty="0"/>
              <a:t>)</a:t>
            </a:r>
            <a:r>
              <a:rPr lang="en-US" altLang="zh-CN" dirty="0">
                <a:sym typeface="Symbol" panose="05050102010706020507" pitchFamily="18" charset="2"/>
              </a:rPr>
              <a:t></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a:t>
            </a:r>
            <a:endParaRPr lang="en-US" altLang="zh-CN" dirty="0">
              <a:sym typeface="Symbol" panose="05050102010706020507" pitchFamily="18" charset="2"/>
            </a:endParaRPr>
          </a:p>
          <a:p>
            <a:pPr>
              <a:lnSpc>
                <a:spcPct val="90000"/>
              </a:lnSpc>
            </a:pPr>
            <a:r>
              <a:rPr lang="en-US" altLang="zh-CN" dirty="0">
                <a:sym typeface="Symbol" panose="05050102010706020507" pitchFamily="18" charset="2"/>
              </a:rPr>
              <a:t>      </a:t>
            </a:r>
            <a:r>
              <a:rPr lang="en-US" altLang="zh-CN" dirty="0"/>
              <a:t> </a:t>
            </a:r>
            <a:r>
              <a:rPr lang="en-US" altLang="zh-CN" i="1" dirty="0"/>
              <a:t>m</a:t>
            </a:r>
            <a:r>
              <a:rPr lang="en-US" altLang="zh-CN" baseline="-25000" dirty="0"/>
              <a:t>6</a:t>
            </a:r>
            <a:r>
              <a:rPr lang="en-US" altLang="zh-CN" dirty="0">
                <a:sym typeface="Symbol" panose="05050102010706020507" pitchFamily="18" charset="2"/>
              </a:rPr>
              <a:t></a:t>
            </a:r>
            <a:r>
              <a:rPr lang="en-US" altLang="zh-CN" i="1" dirty="0"/>
              <a:t>m</a:t>
            </a:r>
            <a:r>
              <a:rPr lang="en-US" altLang="zh-CN" baseline="-25000" dirty="0"/>
              <a:t>7 </a:t>
            </a:r>
            <a:r>
              <a:rPr lang="en-US" altLang="zh-CN" dirty="0"/>
              <a:t>                                           ②</a:t>
            </a:r>
            <a:endParaRPr lang="en-US" altLang="zh-CN" i="1" dirty="0"/>
          </a:p>
          <a:p>
            <a:pPr>
              <a:lnSpc>
                <a:spcPct val="90000"/>
              </a:lnSpc>
            </a:pPr>
            <a:r>
              <a:rPr lang="en-US" altLang="zh-CN" i="1" dirty="0"/>
              <a:t>           r </a:t>
            </a:r>
            <a:r>
              <a:rPr lang="zh-CN" altLang="en-US" dirty="0">
                <a:sym typeface="Symbol" panose="05050102010706020507" pitchFamily="18" charset="2"/>
              </a:rPr>
              <a:t>（</a:t>
            </a:r>
            <a:r>
              <a:rPr lang="zh-CN" altLang="en-US" dirty="0">
                <a:solidFill>
                  <a:srgbClr val="FF0000"/>
                </a:solidFill>
                <a:sym typeface="Symbol" panose="05050102010706020507" pitchFamily="18" charset="2"/>
              </a:rPr>
              <a:t>缺啥补啥</a:t>
            </a:r>
            <a:r>
              <a:rPr lang="zh-CN" altLang="en-US" dirty="0">
                <a:sym typeface="Symbol" panose="05050102010706020507" pitchFamily="18" charset="2"/>
              </a:rPr>
              <a:t>）</a:t>
            </a:r>
            <a:endParaRPr lang="en-US" altLang="zh-CN" dirty="0">
              <a:sym typeface="Symbol" panose="05050102010706020507" pitchFamily="18" charset="2"/>
            </a:endParaRPr>
          </a:p>
          <a:p>
            <a:pPr>
              <a:lnSpc>
                <a:spcPct val="90000"/>
              </a:lnSpc>
              <a:spcBef>
                <a:spcPct val="0"/>
              </a:spcBef>
            </a:pPr>
            <a:r>
              <a:rPr lang="en-US" altLang="zh-CN" dirty="0">
                <a:sym typeface="Symbol" panose="05050102010706020507" pitchFamily="18" charset="2"/>
              </a:rPr>
              <a:t>     </a:t>
            </a:r>
            <a:r>
              <a:rPr lang="en-US" altLang="zh-CN" dirty="0"/>
              <a:t> (</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p</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i="1" dirty="0"/>
              <a:t>r</a:t>
            </a:r>
            <a:endParaRPr lang="en-US" altLang="zh-CN" dirty="0"/>
          </a:p>
          <a:p>
            <a:pPr>
              <a:lnSpc>
                <a:spcPct val="90000"/>
              </a:lnSpc>
            </a:pPr>
            <a:r>
              <a:rPr lang="en-US" altLang="zh-CN" dirty="0"/>
              <a:t>     </a:t>
            </a:r>
            <a:r>
              <a:rPr lang="en-US" altLang="zh-CN" dirty="0">
                <a:sym typeface="Symbol" panose="05050102010706020507" pitchFamily="18" charset="2"/>
              </a:rPr>
              <a:t></a:t>
            </a:r>
            <a:r>
              <a:rPr lang="en-US" altLang="zh-CN" dirty="0"/>
              <a:t> (</a:t>
            </a:r>
            <a:r>
              <a:rPr lang="en-US" altLang="zh-CN" dirty="0">
                <a:sym typeface="Symbol" panose="05050102010706020507" pitchFamily="18" charset="2"/>
              </a:rPr>
              <a:t></a:t>
            </a:r>
            <a:r>
              <a:rPr lang="en-US" altLang="zh-CN" i="1" dirty="0"/>
              <a:t>p</a:t>
            </a:r>
            <a:r>
              <a:rPr lang="en-US" altLang="zh-CN" dirty="0">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a:t>
            </a:r>
            <a:r>
              <a:rPr lang="en-US" altLang="zh-CN" dirty="0">
                <a:sym typeface="Symbol" panose="05050102010706020507" pitchFamily="18" charset="2"/>
              </a:rPr>
              <a:t></a:t>
            </a:r>
            <a:r>
              <a:rPr lang="en-US" altLang="zh-CN" dirty="0"/>
              <a:t>(</a:t>
            </a:r>
            <a:r>
              <a:rPr lang="en-US" altLang="zh-CN" i="1" dirty="0"/>
              <a:t>p</a:t>
            </a:r>
            <a:r>
              <a:rPr lang="en-US" altLang="zh-CN" dirty="0">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a:t>
            </a:r>
            <a:r>
              <a:rPr lang="en-US" altLang="zh-CN" dirty="0">
                <a:sym typeface="Symbol" panose="05050102010706020507" pitchFamily="18" charset="2"/>
              </a:rPr>
              <a:t></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a:t>
            </a:r>
          </a:p>
          <a:p>
            <a:pPr>
              <a:lnSpc>
                <a:spcPct val="90000"/>
              </a:lnSpc>
            </a:pPr>
            <a:r>
              <a:rPr lang="en-US" altLang="zh-CN" dirty="0"/>
              <a:t>     </a:t>
            </a:r>
            <a:r>
              <a:rPr lang="en-US" altLang="zh-CN" dirty="0">
                <a:sym typeface="Symbol" panose="05050102010706020507" pitchFamily="18" charset="2"/>
              </a:rPr>
              <a:t></a:t>
            </a:r>
            <a:r>
              <a:rPr lang="en-US" altLang="zh-CN" dirty="0"/>
              <a:t> </a:t>
            </a:r>
            <a:r>
              <a:rPr lang="en-US" altLang="zh-CN" i="1" dirty="0"/>
              <a:t>m</a:t>
            </a:r>
            <a:r>
              <a:rPr lang="en-US" altLang="zh-CN" baseline="-25000" dirty="0"/>
              <a:t>1</a:t>
            </a:r>
            <a:r>
              <a:rPr lang="en-US" altLang="zh-CN" dirty="0">
                <a:sym typeface="Symbol" panose="05050102010706020507" pitchFamily="18" charset="2"/>
              </a:rPr>
              <a:t></a:t>
            </a:r>
            <a:r>
              <a:rPr lang="en-US" altLang="zh-CN" i="1" dirty="0"/>
              <a:t>m</a:t>
            </a:r>
            <a:r>
              <a:rPr lang="en-US" altLang="zh-CN" baseline="-25000" dirty="0"/>
              <a:t>3</a:t>
            </a:r>
            <a:r>
              <a:rPr lang="en-US" altLang="zh-CN" dirty="0">
                <a:sym typeface="Symbol" panose="05050102010706020507" pitchFamily="18" charset="2"/>
              </a:rPr>
              <a:t></a:t>
            </a:r>
            <a:r>
              <a:rPr lang="en-US" altLang="zh-CN" i="1" dirty="0"/>
              <a:t>m</a:t>
            </a:r>
            <a:r>
              <a:rPr lang="en-US" altLang="zh-CN" baseline="-25000" dirty="0"/>
              <a:t>5</a:t>
            </a:r>
            <a:r>
              <a:rPr lang="en-US" altLang="zh-CN" dirty="0">
                <a:sym typeface="Symbol" panose="05050102010706020507" pitchFamily="18" charset="2"/>
              </a:rPr>
              <a:t></a:t>
            </a:r>
            <a:r>
              <a:rPr lang="en-US" altLang="zh-CN" i="1" dirty="0"/>
              <a:t>m</a:t>
            </a:r>
            <a:r>
              <a:rPr lang="en-US" altLang="zh-CN" baseline="-25000" dirty="0"/>
              <a:t>7 </a:t>
            </a:r>
            <a:r>
              <a:rPr lang="en-US" altLang="zh-CN" dirty="0"/>
              <a:t>                     ③</a:t>
            </a:r>
          </a:p>
          <a:p>
            <a:pPr>
              <a:lnSpc>
                <a:spcPct val="90000"/>
              </a:lnSpc>
              <a:spcBef>
                <a:spcPct val="40000"/>
              </a:spcBef>
            </a:pPr>
            <a:r>
              <a:rPr lang="en-US" altLang="zh-CN" dirty="0"/>
              <a:t>     ②, ③</a:t>
            </a:r>
            <a:r>
              <a:rPr lang="zh-CN" altLang="en-US" dirty="0"/>
              <a:t>代入①并排序，得</a:t>
            </a:r>
          </a:p>
          <a:p>
            <a:pPr>
              <a:lnSpc>
                <a:spcPct val="90000"/>
              </a:lnSpc>
            </a:pPr>
            <a:r>
              <a:rPr lang="zh-CN" altLang="en-US" dirty="0"/>
              <a:t>     </a:t>
            </a:r>
            <a:r>
              <a:rPr lang="en-US" altLang="zh-CN" dirty="0"/>
              <a:t>(</a:t>
            </a:r>
            <a:r>
              <a:rPr lang="en-US" altLang="zh-CN" i="1" dirty="0"/>
              <a:t>p</a:t>
            </a:r>
            <a:r>
              <a:rPr lang="en-US" altLang="zh-CN" dirty="0">
                <a:sym typeface="Symbol" panose="05050102010706020507" pitchFamily="18" charset="2"/>
              </a:rPr>
              <a:t></a:t>
            </a:r>
            <a:r>
              <a:rPr lang="en-US" altLang="zh-CN" i="1" dirty="0"/>
              <a:t>q</a:t>
            </a:r>
            <a:r>
              <a:rPr lang="en-US" altLang="zh-CN" dirty="0"/>
              <a:t>)</a:t>
            </a:r>
            <a:r>
              <a:rPr lang="en-US" altLang="zh-CN" dirty="0">
                <a:sym typeface="Symbol" panose="05050102010706020507" pitchFamily="18" charset="2"/>
              </a:rPr>
              <a:t></a:t>
            </a:r>
            <a:r>
              <a:rPr lang="en-US" altLang="zh-CN" i="1" dirty="0"/>
              <a:t>r</a:t>
            </a:r>
            <a:r>
              <a:rPr lang="en-US" altLang="zh-CN" dirty="0"/>
              <a:t> </a:t>
            </a:r>
            <a:r>
              <a:rPr lang="en-US" altLang="zh-CN" dirty="0">
                <a:sym typeface="Symbol" panose="05050102010706020507" pitchFamily="18" charset="2"/>
              </a:rPr>
              <a:t></a:t>
            </a:r>
            <a:r>
              <a:rPr lang="en-US" altLang="zh-CN" dirty="0"/>
              <a:t> </a:t>
            </a:r>
            <a:r>
              <a:rPr lang="en-US" altLang="zh-CN" i="1" dirty="0"/>
              <a:t>m</a:t>
            </a:r>
            <a:r>
              <a:rPr lang="en-US" altLang="zh-CN" baseline="-25000" dirty="0"/>
              <a:t>1</a:t>
            </a:r>
            <a:r>
              <a:rPr lang="en-US" altLang="zh-CN" dirty="0">
                <a:sym typeface="Symbol" panose="05050102010706020507" pitchFamily="18" charset="2"/>
              </a:rPr>
              <a:t></a:t>
            </a:r>
            <a:r>
              <a:rPr lang="en-US" altLang="zh-CN" i="1" dirty="0"/>
              <a:t>m</a:t>
            </a:r>
            <a:r>
              <a:rPr lang="en-US" altLang="zh-CN" baseline="-25000" dirty="0"/>
              <a:t>3</a:t>
            </a:r>
            <a:r>
              <a:rPr lang="en-US" altLang="zh-CN" dirty="0">
                <a:sym typeface="Symbol" panose="05050102010706020507" pitchFamily="18" charset="2"/>
              </a:rPr>
              <a:t></a:t>
            </a:r>
            <a:r>
              <a:rPr lang="en-US" altLang="zh-CN" i="1" dirty="0"/>
              <a:t>m</a:t>
            </a:r>
            <a:r>
              <a:rPr lang="en-US" altLang="zh-CN" baseline="-25000" dirty="0"/>
              <a:t>5</a:t>
            </a:r>
            <a:r>
              <a:rPr lang="en-US" altLang="zh-CN" dirty="0">
                <a:sym typeface="Symbol" panose="05050102010706020507" pitchFamily="18" charset="2"/>
              </a:rPr>
              <a:t></a:t>
            </a:r>
            <a:r>
              <a:rPr lang="en-US" altLang="zh-CN" dirty="0"/>
              <a:t> </a:t>
            </a:r>
            <a:r>
              <a:rPr lang="en-US" altLang="zh-CN" i="1" dirty="0"/>
              <a:t>m</a:t>
            </a:r>
            <a:r>
              <a:rPr lang="en-US" altLang="zh-CN" baseline="-25000" dirty="0"/>
              <a:t>6</a:t>
            </a:r>
            <a:r>
              <a:rPr lang="en-US" altLang="zh-CN" dirty="0">
                <a:sym typeface="Symbol" panose="05050102010706020507" pitchFamily="18" charset="2"/>
              </a:rPr>
              <a:t></a:t>
            </a:r>
            <a:r>
              <a:rPr lang="en-US" altLang="zh-CN" i="1" dirty="0"/>
              <a:t>m</a:t>
            </a:r>
            <a:r>
              <a:rPr lang="en-US" altLang="zh-CN" baseline="-25000" dirty="0"/>
              <a:t>7</a:t>
            </a:r>
            <a:r>
              <a:rPr lang="en-US" altLang="zh-CN" dirty="0"/>
              <a:t>     </a:t>
            </a:r>
            <a:r>
              <a:rPr lang="zh-CN" altLang="en-US" dirty="0"/>
              <a:t>（主析取范式）</a:t>
            </a:r>
          </a:p>
        </p:txBody>
      </p:sp>
      <p:sp>
        <p:nvSpPr>
          <p:cNvPr id="61444" name="灯片编号占位符 5">
            <a:extLst>
              <a:ext uri="{FF2B5EF4-FFF2-40B4-BE49-F238E27FC236}">
                <a16:creationId xmlns:a16="http://schemas.microsoft.com/office/drawing/2014/main" id="{32FB9A34-3DD2-4056-AB83-8E27D0F649AA}"/>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5B485E23-803D-4827-8397-0D32D385E106}" type="slidenum">
              <a:rPr lang="en-US" altLang="zh-CN" sz="1400" b="0">
                <a:latin typeface="Times New Roman" panose="02020603050405020304" pitchFamily="18" charset="0"/>
                <a:ea typeface="楷体" panose="02010609060101010101" pitchFamily="49" charset="-122"/>
              </a:rPr>
              <a:pPr>
                <a:spcBef>
                  <a:spcPct val="0"/>
                </a:spcBef>
                <a:buClrTx/>
                <a:buFontTx/>
                <a:buNone/>
              </a:pPr>
              <a:t>29</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6628">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6628">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6628">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6628">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6628">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6628">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6628">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6628">
                                            <p:txEl>
                                              <p:pRg st="10" end="10"/>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26628">
                                            <p:txEl>
                                              <p:pRg st="11" end="11"/>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6628">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p:txBody>
          <a:bodyPr/>
          <a:lstStyle/>
          <a:p>
            <a:pPr eaLnBrk="1" hangingPunct="1"/>
            <a:r>
              <a:rPr lang="zh-CN" altLang="en-US" dirty="0"/>
              <a:t>继续思考上一章的小问题</a:t>
            </a:r>
          </a:p>
        </p:txBody>
      </p:sp>
      <p:sp>
        <p:nvSpPr>
          <p:cNvPr id="38915" name="Rectangle 4"/>
          <p:cNvSpPr txBox="1">
            <a:spLocks noChangeArrowheads="1"/>
          </p:cNvSpPr>
          <p:nvPr/>
        </p:nvSpPr>
        <p:spPr bwMode="auto">
          <a:xfrm>
            <a:off x="299356" y="1064640"/>
            <a:ext cx="11773308" cy="2940424"/>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3175">
            <a:solidFill>
              <a:schemeClr val="tx2"/>
            </a:solidFill>
            <a:miter lim="800000"/>
          </a:ln>
        </p:spPr>
        <p:txBody>
          <a:bodyPr/>
          <a:lstStyle/>
          <a:p>
            <a:pPr>
              <a:lnSpc>
                <a:spcPct val="150000"/>
              </a:lnSpc>
            </a:pPr>
            <a:r>
              <a:rPr lang="zh-CN" altLang="en-US" sz="2000" b="1" dirty="0">
                <a:solidFill>
                  <a:srgbClr val="00B0F0"/>
                </a:solidFill>
                <a:latin typeface="楷体" panose="02010609060101010101" pitchFamily="49" charset="-122"/>
                <a:ea typeface="楷体" panose="02010609060101010101" pitchFamily="49" charset="-122"/>
              </a:rPr>
              <a:t>逻辑学家手指一门问身边的战士说</a:t>
            </a:r>
            <a:r>
              <a:rPr lang="zh-CN" altLang="en-US" dirty="0">
                <a:latin typeface="楷体" panose="02010609060101010101" pitchFamily="49" charset="-122"/>
                <a:ea typeface="楷体" panose="02010609060101010101" pitchFamily="49" charset="-122"/>
              </a:rPr>
              <a:t>：</a:t>
            </a:r>
            <a:r>
              <a:rPr lang="zh-CN" altLang="en-US" sz="2000" b="1" dirty="0">
                <a:solidFill>
                  <a:srgbClr val="FF0000"/>
                </a:solidFill>
                <a:latin typeface="楷体" panose="02010609060101010101" pitchFamily="49" charset="-122"/>
                <a:ea typeface="楷体" panose="02010609060101010101" pitchFamily="49" charset="-122"/>
              </a:rPr>
              <a:t>“这扇门是死亡门，他（另一名战士）将回答‘是’，对吗？”</a:t>
            </a:r>
            <a:endParaRPr lang="en-US" altLang="zh-CN" sz="2000" b="1" dirty="0">
              <a:solidFill>
                <a:srgbClr val="FF0000"/>
              </a:solidFill>
              <a:latin typeface="楷体" panose="02010609060101010101" pitchFamily="49" charset="-122"/>
              <a:ea typeface="楷体" panose="02010609060101010101" pitchFamily="49" charset="-122"/>
            </a:endParaRPr>
          </a:p>
          <a:p>
            <a:pPr lvl="0">
              <a:lnSpc>
                <a:spcPct val="150000"/>
              </a:lnSpc>
            </a:pPr>
            <a:r>
              <a:rPr lang="zh-CN" altLang="en-US" dirty="0">
                <a:latin typeface="Times New Roman" panose="02020603050405020304" pitchFamily="18" charset="0"/>
                <a:ea typeface="楷体" panose="02010609060101010101" pitchFamily="49" charset="-122"/>
              </a:rPr>
              <a:t>被问的战士如果回答“对”，就可以从指的这门走出去；</a:t>
            </a:r>
            <a:endParaRPr lang="en-US" altLang="zh-CN" dirty="0">
              <a:latin typeface="Times New Roman" panose="02020603050405020304" pitchFamily="18" charset="0"/>
              <a:ea typeface="楷体" panose="02010609060101010101" pitchFamily="49" charset="-122"/>
            </a:endParaRPr>
          </a:p>
          <a:p>
            <a:pPr lvl="0">
              <a:lnSpc>
                <a:spcPct val="150000"/>
              </a:lnSpc>
            </a:pPr>
            <a:r>
              <a:rPr lang="zh-CN" altLang="en-US" dirty="0">
                <a:latin typeface="Times New Roman" panose="02020603050405020304" pitchFamily="18" charset="0"/>
                <a:ea typeface="楷体" panose="02010609060101010101" pitchFamily="49" charset="-122"/>
              </a:rPr>
              <a:t>如果被问的战士如果回答“不对”，就可以从另一门走出去。</a:t>
            </a:r>
            <a:endParaRPr lang="en-US" altLang="zh-CN" dirty="0">
              <a:latin typeface="Times New Roman" panose="02020603050405020304" pitchFamily="18" charset="0"/>
              <a:ea typeface="楷体" panose="02010609060101010101" pitchFamily="49" charset="-122"/>
            </a:endParaRPr>
          </a:p>
          <a:p>
            <a:pPr>
              <a:lnSpc>
                <a:spcPct val="150000"/>
              </a:lnSpc>
            </a:pPr>
            <a:r>
              <a:rPr lang="en-US" altLang="zh-CN" b="1" i="1" dirty="0">
                <a:solidFill>
                  <a:srgbClr val="FF0000"/>
                </a:solidFill>
                <a:latin typeface="Times New Roman" panose="02020603050405020304" pitchFamily="18" charset="0"/>
                <a:ea typeface="楷体" panose="02010609060101010101" pitchFamily="49" charset="-122"/>
              </a:rPr>
              <a:t>p </a:t>
            </a:r>
            <a:r>
              <a:rPr lang="en-US" altLang="zh-CN" i="1"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被问战士回答“对”，</a:t>
            </a:r>
            <a:r>
              <a:rPr lang="en-US" altLang="zh-CN" b="1" i="1" dirty="0">
                <a:solidFill>
                  <a:srgbClr val="FF0000"/>
                </a:solidFill>
                <a:latin typeface="Times New Roman" panose="02020603050405020304" pitchFamily="18" charset="0"/>
                <a:ea typeface="楷体" panose="02010609060101010101" pitchFamily="49" charset="-122"/>
              </a:rPr>
              <a:t>q</a:t>
            </a:r>
            <a:r>
              <a:rPr lang="en-US" altLang="zh-CN" i="1"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被问战士是诚实的     </a:t>
            </a:r>
            <a:r>
              <a:rPr lang="en-US" altLang="zh-CN" b="1" i="1" dirty="0">
                <a:solidFill>
                  <a:srgbClr val="FF0000"/>
                </a:solidFill>
                <a:latin typeface="Times New Roman" panose="02020603050405020304" pitchFamily="18" charset="0"/>
                <a:ea typeface="楷体" panose="02010609060101010101" pitchFamily="49" charset="-122"/>
              </a:rPr>
              <a:t>s</a:t>
            </a:r>
            <a:r>
              <a:rPr lang="en-US" altLang="zh-CN" i="1" dirty="0">
                <a:latin typeface="Times New Roman" panose="02020603050405020304" pitchFamily="18" charset="0"/>
                <a:ea typeface="楷体" panose="02010609060101010101" pitchFamily="49" charset="-122"/>
              </a:rPr>
              <a:t> </a:t>
            </a:r>
            <a:r>
              <a:rPr lang="en-US" altLang="zh-CN" dirty="0">
                <a:latin typeface="Times New Roman" panose="02020603050405020304" pitchFamily="18" charset="0"/>
                <a:ea typeface="楷体" panose="02010609060101010101" pitchFamily="49" charset="-122"/>
              </a:rPr>
              <a:t>: </a:t>
            </a:r>
            <a:r>
              <a:rPr lang="zh-CN" altLang="en-US" dirty="0">
                <a:latin typeface="Times New Roman" panose="02020603050405020304" pitchFamily="18" charset="0"/>
                <a:ea typeface="楷体" panose="02010609060101010101" pitchFamily="49" charset="-122"/>
              </a:rPr>
              <a:t>是死亡门</a:t>
            </a:r>
            <a:endParaRPr lang="en-US" altLang="zh-CN" dirty="0">
              <a:latin typeface="Times New Roman" panose="02020603050405020304" pitchFamily="18" charset="0"/>
              <a:ea typeface="楷体" panose="02010609060101010101" pitchFamily="49" charset="-122"/>
            </a:endParaRPr>
          </a:p>
          <a:p>
            <a:pPr>
              <a:lnSpc>
                <a:spcPct val="150000"/>
              </a:lnSpc>
            </a:pPr>
            <a:r>
              <a:rPr lang="zh-CN" altLang="en-US" dirty="0">
                <a:latin typeface="Times New Roman" panose="02020603050405020304" pitchFamily="18" charset="0"/>
                <a:ea typeface="楷体" panose="02010609060101010101" pitchFamily="49" charset="-122"/>
              </a:rPr>
              <a:t>则</a:t>
            </a:r>
            <a:r>
              <a:rPr lang="en-US" altLang="zh-CN" dirty="0">
                <a:latin typeface="Times New Roman" panose="02020603050405020304" pitchFamily="18" charset="0"/>
                <a:ea typeface="楷体" panose="02010609060101010101" pitchFamily="49" charset="-122"/>
              </a:rPr>
              <a:t>s=(</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sym typeface="Symbol" panose="05050102010706020507" pitchFamily="18" charset="2"/>
              </a:rPr>
              <a:t>p</a:t>
            </a:r>
            <a:r>
              <a:rPr lang="en-US" altLang="zh-CN" dirty="0" err="1">
                <a:latin typeface="Times New Roman" panose="02020603050405020304" pitchFamily="18" charset="0"/>
                <a:ea typeface="楷体" panose="02010609060101010101" pitchFamily="49" charset="-122"/>
                <a:sym typeface="Symbol" panose="05050102010706020507" pitchFamily="18" charset="2"/>
              </a:rPr>
              <a:t></a:t>
            </a:r>
            <a:r>
              <a:rPr lang="en-US" altLang="zh-CN" i="1" dirty="0" err="1">
                <a:latin typeface="Times New Roman" panose="02020603050405020304" pitchFamily="18" charset="0"/>
                <a:ea typeface="楷体" panose="02010609060101010101" pitchFamily="49" charset="-122"/>
              </a:rPr>
              <a:t>q</a:t>
            </a:r>
            <a:r>
              <a:rPr lang="en-US" altLang="zh-CN" dirty="0">
                <a:latin typeface="Times New Roman" panose="02020603050405020304" pitchFamily="18" charset="0"/>
                <a:ea typeface="楷体" panose="02010609060101010101" pitchFamily="49" charset="-122"/>
              </a:rPr>
              <a:t>) ∨ (</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sym typeface="Symbol" panose="05050102010706020507" pitchFamily="18" charset="2"/>
              </a:rPr>
              <a:t>p</a:t>
            </a:r>
            <a:r>
              <a:rPr lang="en-US" altLang="zh-CN" dirty="0">
                <a:latin typeface="Times New Roman" panose="02020603050405020304" pitchFamily="18" charset="0"/>
                <a:ea typeface="楷体" panose="02010609060101010101" pitchFamily="49" charset="-122"/>
                <a:sym typeface="Symbol" panose="05050102010706020507" pitchFamily="18" charset="2"/>
              </a:rPr>
              <a:t></a:t>
            </a:r>
            <a:r>
              <a:rPr lang="en-US" altLang="zh-CN" i="1" dirty="0">
                <a:latin typeface="Times New Roman" panose="02020603050405020304" pitchFamily="18" charset="0"/>
                <a:ea typeface="楷体" panose="02010609060101010101" pitchFamily="49" charset="-122"/>
              </a:rPr>
              <a:t>q</a:t>
            </a:r>
            <a:r>
              <a:rPr lang="en-US" altLang="zh-CN" dirty="0">
                <a:latin typeface="Times New Roman" panose="02020603050405020304" pitchFamily="18" charset="0"/>
                <a:ea typeface="楷体" panose="02010609060101010101" pitchFamily="49" charset="-122"/>
              </a:rPr>
              <a:t>)=</a:t>
            </a:r>
            <a:r>
              <a:rPr lang="en-US" altLang="zh-CN" dirty="0">
                <a:latin typeface="Times New Roman" panose="02020603050405020304" pitchFamily="18" charset="0"/>
                <a:ea typeface="楷体" panose="02010609060101010101" pitchFamily="49" charset="-122"/>
                <a:sym typeface="Symbol" panose="05050102010706020507" pitchFamily="18" charset="2"/>
              </a:rPr>
              <a:t> </a:t>
            </a:r>
            <a:r>
              <a:rPr lang="en-US" altLang="zh-CN" i="1" dirty="0">
                <a:latin typeface="Times New Roman" panose="02020603050405020304" pitchFamily="18" charset="0"/>
                <a:ea typeface="楷体" panose="02010609060101010101" pitchFamily="49" charset="-122"/>
                <a:sym typeface="Symbol" panose="05050102010706020507" pitchFamily="18" charset="2"/>
              </a:rPr>
              <a:t>p</a:t>
            </a:r>
            <a:endParaRPr lang="en-US" altLang="zh-CN" i="1" dirty="0">
              <a:latin typeface="Times New Roman" panose="02020603050405020304" pitchFamily="18" charset="0"/>
              <a:ea typeface="楷体" panose="02010609060101010101" pitchFamily="49" charset="-122"/>
            </a:endParaRPr>
          </a:p>
          <a:p>
            <a:pPr>
              <a:lnSpc>
                <a:spcPct val="150000"/>
              </a:lnSpc>
            </a:pPr>
            <a:endParaRPr lang="en-US" altLang="zh-CN" i="1" dirty="0">
              <a:latin typeface="Times New Roman" panose="02020603050405020304" pitchFamily="18" charset="0"/>
              <a:ea typeface="楷体" panose="02010609060101010101" pitchFamily="49" charset="-122"/>
            </a:endParaRPr>
          </a:p>
          <a:p>
            <a:pPr>
              <a:lnSpc>
                <a:spcPct val="150000"/>
              </a:lnSpc>
            </a:pPr>
            <a:endParaRPr lang="en-US" altLang="zh-CN" i="1" dirty="0">
              <a:latin typeface="Times New Roman" panose="02020603050405020304" pitchFamily="18" charset="0"/>
              <a:ea typeface="楷体" panose="02010609060101010101" pitchFamily="49" charset="-122"/>
            </a:endParaRPr>
          </a:p>
          <a:p>
            <a:pPr>
              <a:lnSpc>
                <a:spcPct val="150000"/>
              </a:lnSpc>
            </a:pPr>
            <a:endParaRPr lang="en-US" altLang="zh-CN" i="1" dirty="0">
              <a:latin typeface="Times New Roman" panose="02020603050405020304" pitchFamily="18" charset="0"/>
              <a:ea typeface="楷体" panose="02010609060101010101" pitchFamily="49" charset="-122"/>
            </a:endParaRPr>
          </a:p>
          <a:p>
            <a:pPr>
              <a:lnSpc>
                <a:spcPct val="150000"/>
              </a:lnSpc>
            </a:pPr>
            <a:endParaRPr lang="en-US" altLang="zh-CN" i="1" dirty="0">
              <a:latin typeface="Times New Roman" panose="02020603050405020304" pitchFamily="18" charset="0"/>
              <a:ea typeface="楷体" panose="02010609060101010101" pitchFamily="49" charset="-122"/>
            </a:endParaRPr>
          </a:p>
          <a:p>
            <a:pPr>
              <a:lnSpc>
                <a:spcPct val="150000"/>
              </a:lnSpc>
            </a:pPr>
            <a:endParaRPr lang="zh-CN" altLang="en-US" dirty="0">
              <a:latin typeface="Times New Roman" panose="02020603050405020304" pitchFamily="18" charset="0"/>
              <a:ea typeface="楷体" panose="02010609060101010101" pitchFamily="49" charset="-122"/>
            </a:endParaRPr>
          </a:p>
          <a:p>
            <a:pPr>
              <a:lnSpc>
                <a:spcPct val="150000"/>
              </a:lnSpc>
            </a:pPr>
            <a:endParaRPr lang="en-US" altLang="zh-CN" dirty="0">
              <a:solidFill>
                <a:srgbClr val="000066"/>
              </a:solidFill>
              <a:latin typeface="Times New Roman" panose="02020603050405020304" pitchFamily="18" charset="0"/>
              <a:ea typeface="楷体" panose="02010609060101010101" pitchFamily="49" charset="-122"/>
            </a:endParaRPr>
          </a:p>
          <a:p>
            <a:pPr>
              <a:lnSpc>
                <a:spcPct val="150000"/>
              </a:lnSpc>
            </a:pPr>
            <a:r>
              <a:rPr lang="zh-CN" altLang="en-US" dirty="0">
                <a:solidFill>
                  <a:srgbClr val="000066"/>
                </a:solidFill>
                <a:latin typeface="Times New Roman" panose="02020603050405020304" pitchFamily="18" charset="0"/>
                <a:ea typeface="楷体" panose="02010609060101010101" pitchFamily="49" charset="-122"/>
              </a:rPr>
              <a:t>　　</a:t>
            </a:r>
          </a:p>
        </p:txBody>
      </p:sp>
      <p:graphicFrame>
        <p:nvGraphicFramePr>
          <p:cNvPr id="3" name="表格 3"/>
          <p:cNvGraphicFramePr>
            <a:graphicFrameLocks noGrp="1"/>
          </p:cNvGraphicFramePr>
          <p:nvPr>
            <p:extLst>
              <p:ext uri="{D42A27DB-BD31-4B8C-83A1-F6EECF244321}">
                <p14:modId xmlns:p14="http://schemas.microsoft.com/office/powerpoint/2010/main" val="887283016"/>
              </p:ext>
            </p:extLst>
          </p:nvPr>
        </p:nvGraphicFramePr>
        <p:xfrm>
          <a:off x="1127448" y="4149080"/>
          <a:ext cx="9433048" cy="2155795"/>
        </p:xfrm>
        <a:graphic>
          <a:graphicData uri="http://schemas.openxmlformats.org/drawingml/2006/table">
            <a:tbl>
              <a:tblPr firstRow="1" bandRow="1">
                <a:tableStyleId>{5C22544A-7EE6-4342-B048-85BDC9FD1C3A}</a:tableStyleId>
              </a:tblPr>
              <a:tblGrid>
                <a:gridCol w="2358169">
                  <a:extLst>
                    <a:ext uri="{9D8B030D-6E8A-4147-A177-3AD203B41FA5}">
                      <a16:colId xmlns:a16="http://schemas.microsoft.com/office/drawing/2014/main" val="20000"/>
                    </a:ext>
                  </a:extLst>
                </a:gridCol>
                <a:gridCol w="2358293">
                  <a:extLst>
                    <a:ext uri="{9D8B030D-6E8A-4147-A177-3AD203B41FA5}">
                      <a16:colId xmlns:a16="http://schemas.microsoft.com/office/drawing/2014/main" val="20001"/>
                    </a:ext>
                  </a:extLst>
                </a:gridCol>
                <a:gridCol w="2358293">
                  <a:extLst>
                    <a:ext uri="{9D8B030D-6E8A-4147-A177-3AD203B41FA5}">
                      <a16:colId xmlns:a16="http://schemas.microsoft.com/office/drawing/2014/main" val="20002"/>
                    </a:ext>
                  </a:extLst>
                </a:gridCol>
                <a:gridCol w="2358293">
                  <a:extLst>
                    <a:ext uri="{9D8B030D-6E8A-4147-A177-3AD203B41FA5}">
                      <a16:colId xmlns:a16="http://schemas.microsoft.com/office/drawing/2014/main" val="20003"/>
                    </a:ext>
                  </a:extLst>
                </a:gridCol>
              </a:tblGrid>
              <a:tr h="431159">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战士的回答</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战士诚实还是说谎</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另一名战士回答</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是否死亡门</a:t>
                      </a:r>
                    </a:p>
                  </a:txBody>
                  <a:tcPr/>
                </a:tc>
                <a:extLst>
                  <a:ext uri="{0D108BD9-81ED-4DB2-BD59-A6C34878D82A}">
                    <a16:rowId xmlns:a16="http://schemas.microsoft.com/office/drawing/2014/main" val="10000"/>
                  </a:ext>
                </a:extLst>
              </a:tr>
              <a:tr h="431159">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对</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诚实</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是</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不是</a:t>
                      </a:r>
                    </a:p>
                  </a:txBody>
                  <a:tcPr/>
                </a:tc>
                <a:extLst>
                  <a:ext uri="{0D108BD9-81ED-4DB2-BD59-A6C34878D82A}">
                    <a16:rowId xmlns:a16="http://schemas.microsoft.com/office/drawing/2014/main" val="10001"/>
                  </a:ext>
                </a:extLst>
              </a:tr>
              <a:tr h="431159">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对</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说谎</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不是</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不是</a:t>
                      </a:r>
                    </a:p>
                  </a:txBody>
                  <a:tcPr/>
                </a:tc>
                <a:extLst>
                  <a:ext uri="{0D108BD9-81ED-4DB2-BD59-A6C34878D82A}">
                    <a16:rowId xmlns:a16="http://schemas.microsoft.com/office/drawing/2014/main" val="10002"/>
                  </a:ext>
                </a:extLst>
              </a:tr>
              <a:tr h="431159">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不对</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诚实</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不是</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是</a:t>
                      </a:r>
                    </a:p>
                  </a:txBody>
                  <a:tcPr/>
                </a:tc>
                <a:extLst>
                  <a:ext uri="{0D108BD9-81ED-4DB2-BD59-A6C34878D82A}">
                    <a16:rowId xmlns:a16="http://schemas.microsoft.com/office/drawing/2014/main" val="10003"/>
                  </a:ext>
                </a:extLst>
              </a:tr>
              <a:tr h="431159">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不对</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说谎</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是</a:t>
                      </a:r>
                    </a:p>
                  </a:txBody>
                  <a:tcPr/>
                </a:tc>
                <a:tc>
                  <a:txBody>
                    <a:bodyPr/>
                    <a:lstStyle/>
                    <a:p>
                      <a:pPr algn="ctr"/>
                      <a:r>
                        <a:rPr lang="zh-CN" altLang="en-US" sz="2000" b="0" dirty="0">
                          <a:solidFill>
                            <a:schemeClr val="tx1"/>
                          </a:solidFill>
                          <a:latin typeface="楷体" panose="02010609060101010101" pitchFamily="49" charset="-122"/>
                          <a:ea typeface="楷体" panose="02010609060101010101" pitchFamily="49" charset="-122"/>
                        </a:rPr>
                        <a:t>是</a:t>
                      </a:r>
                    </a:p>
                  </a:txBody>
                  <a:tcPr/>
                </a:tc>
                <a:extLst>
                  <a:ext uri="{0D108BD9-81ED-4DB2-BD59-A6C34878D82A}">
                    <a16:rowId xmlns:a16="http://schemas.microsoft.com/office/drawing/2014/main" val="10004"/>
                  </a:ext>
                </a:extLst>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31A3D8F3-32D6-49BA-88DF-F59204A45A12}"/>
              </a:ext>
            </a:extLst>
          </p:cNvPr>
          <p:cNvSpPr>
            <a:spLocks noGrp="1" noChangeArrowheads="1"/>
          </p:cNvSpPr>
          <p:nvPr>
            <p:ph type="title"/>
          </p:nvPr>
        </p:nvSpPr>
        <p:spPr/>
        <p:txBody>
          <a:bodyPr/>
          <a:lstStyle/>
          <a:p>
            <a:r>
              <a:rPr lang="zh-CN" altLang="en-US"/>
              <a:t>实例</a:t>
            </a:r>
          </a:p>
        </p:txBody>
      </p:sp>
      <p:sp>
        <p:nvSpPr>
          <p:cNvPr id="63491" name="Rectangle 3">
            <a:extLst>
              <a:ext uri="{FF2B5EF4-FFF2-40B4-BE49-F238E27FC236}">
                <a16:creationId xmlns:a16="http://schemas.microsoft.com/office/drawing/2014/main" id="{6FA6E70A-BA66-4F02-BDFD-AEA42A505083}"/>
              </a:ext>
            </a:extLst>
          </p:cNvPr>
          <p:cNvSpPr>
            <a:spLocks noGrp="1" noChangeArrowheads="1"/>
          </p:cNvSpPr>
          <p:nvPr>
            <p:ph idx="1"/>
          </p:nvPr>
        </p:nvSpPr>
        <p:spPr>
          <a:xfrm>
            <a:off x="1919288" y="1196975"/>
            <a:ext cx="8229600" cy="4997450"/>
          </a:xfrm>
        </p:spPr>
        <p:txBody>
          <a:bodyPr/>
          <a:lstStyle/>
          <a:p>
            <a:pPr>
              <a:lnSpc>
                <a:spcPct val="90000"/>
              </a:lnSpc>
            </a:pPr>
            <a:r>
              <a:rPr lang="en-US" altLang="zh-CN" dirty="0"/>
              <a:t>           (</a:t>
            </a:r>
            <a:r>
              <a:rPr lang="en-US" altLang="zh-CN" i="1" dirty="0"/>
              <a:t>p</a:t>
            </a:r>
            <a:r>
              <a:rPr lang="en-US" altLang="zh-CN" dirty="0">
                <a:sym typeface="Symbol" panose="05050102010706020507" pitchFamily="18" charset="2"/>
              </a:rPr>
              <a:t></a:t>
            </a:r>
            <a:r>
              <a:rPr lang="en-US" altLang="zh-CN" i="1" dirty="0"/>
              <a:t>q</a:t>
            </a:r>
            <a:r>
              <a:rPr lang="en-US" altLang="zh-CN" dirty="0"/>
              <a:t>)</a:t>
            </a:r>
            <a:r>
              <a:rPr lang="en-US" altLang="zh-CN" dirty="0">
                <a:sym typeface="Symbol" panose="05050102010706020507" pitchFamily="18" charset="2"/>
              </a:rPr>
              <a:t></a:t>
            </a:r>
            <a:r>
              <a:rPr lang="en-US" altLang="zh-CN" i="1" dirty="0"/>
              <a:t>r</a:t>
            </a:r>
            <a:endParaRPr lang="en-US" altLang="zh-CN" dirty="0">
              <a:sym typeface="Symbol" panose="05050102010706020507" pitchFamily="18" charset="2"/>
            </a:endParaRPr>
          </a:p>
          <a:p>
            <a:pPr>
              <a:lnSpc>
                <a:spcPct val="90000"/>
              </a:lnSpc>
            </a:pPr>
            <a:r>
              <a:rPr lang="en-US" altLang="zh-CN" dirty="0">
                <a:sym typeface="Symbol" panose="05050102010706020507" pitchFamily="18" charset="2"/>
              </a:rPr>
              <a:t>      </a:t>
            </a:r>
            <a:r>
              <a:rPr lang="en-US" altLang="zh-CN" dirty="0"/>
              <a:t> (</a:t>
            </a:r>
            <a:r>
              <a:rPr lang="en-US" altLang="zh-CN" i="1" dirty="0" err="1"/>
              <a:t>p</a:t>
            </a:r>
            <a:r>
              <a:rPr lang="en-US" altLang="zh-CN" dirty="0" err="1">
                <a:sym typeface="Symbol" panose="05050102010706020507" pitchFamily="18" charset="2"/>
              </a:rPr>
              <a:t></a:t>
            </a:r>
            <a:r>
              <a:rPr lang="en-US" altLang="zh-CN" i="1" dirty="0" err="1"/>
              <a:t>r</a:t>
            </a:r>
            <a:r>
              <a:rPr lang="en-US" altLang="zh-CN" dirty="0"/>
              <a:t>)</a:t>
            </a:r>
            <a:r>
              <a:rPr lang="en-US" altLang="zh-CN" dirty="0">
                <a:sym typeface="Symbol" panose="05050102010706020507" pitchFamily="18" charset="2"/>
              </a:rPr>
              <a:t></a:t>
            </a:r>
            <a:r>
              <a:rPr lang="en-US" altLang="zh-CN" dirty="0"/>
              <a:t>(</a:t>
            </a:r>
            <a:r>
              <a:rPr lang="en-US" altLang="zh-CN" i="1" dirty="0" err="1"/>
              <a:t>q</a:t>
            </a:r>
            <a:r>
              <a:rPr lang="en-US" altLang="zh-CN" dirty="0" err="1">
                <a:sym typeface="Symbol" panose="05050102010706020507" pitchFamily="18" charset="2"/>
              </a:rPr>
              <a:t></a:t>
            </a:r>
            <a:r>
              <a:rPr lang="en-US" altLang="zh-CN" i="1" dirty="0" err="1"/>
              <a:t>r</a:t>
            </a:r>
            <a:r>
              <a:rPr lang="en-US" altLang="zh-CN" dirty="0"/>
              <a:t>)       </a:t>
            </a:r>
            <a:r>
              <a:rPr lang="zh-CN" altLang="en-US" dirty="0"/>
              <a:t>（合取范式）    ④</a:t>
            </a:r>
          </a:p>
          <a:p>
            <a:pPr>
              <a:lnSpc>
                <a:spcPct val="90000"/>
              </a:lnSpc>
            </a:pPr>
            <a:r>
              <a:rPr lang="zh-CN" altLang="en-US" dirty="0"/>
              <a:t>            </a:t>
            </a:r>
            <a:r>
              <a:rPr lang="en-US" altLang="zh-CN" i="1" dirty="0" err="1"/>
              <a:t>p</a:t>
            </a:r>
            <a:r>
              <a:rPr lang="en-US" altLang="zh-CN" dirty="0" err="1">
                <a:sym typeface="Symbol" panose="05050102010706020507" pitchFamily="18" charset="2"/>
              </a:rPr>
              <a:t></a:t>
            </a:r>
            <a:r>
              <a:rPr lang="en-US" altLang="zh-CN" i="1" dirty="0" err="1"/>
              <a:t>r</a:t>
            </a:r>
            <a:r>
              <a:rPr lang="en-US" altLang="zh-CN" i="1" dirty="0"/>
              <a:t> </a:t>
            </a:r>
            <a:r>
              <a:rPr lang="zh-CN" altLang="en-US" dirty="0">
                <a:sym typeface="Symbol" panose="05050102010706020507" pitchFamily="18" charset="2"/>
              </a:rPr>
              <a:t>（</a:t>
            </a:r>
            <a:r>
              <a:rPr lang="zh-CN" altLang="en-US" dirty="0">
                <a:solidFill>
                  <a:srgbClr val="FF0000"/>
                </a:solidFill>
                <a:sym typeface="Symbol" panose="05050102010706020507" pitchFamily="18" charset="2"/>
              </a:rPr>
              <a:t>缺啥补啥</a:t>
            </a:r>
            <a:r>
              <a:rPr lang="zh-CN" altLang="en-US" dirty="0">
                <a:sym typeface="Symbol" panose="05050102010706020507" pitchFamily="18" charset="2"/>
              </a:rPr>
              <a:t>）</a:t>
            </a:r>
            <a:endParaRPr lang="en-US" altLang="zh-CN" dirty="0"/>
          </a:p>
          <a:p>
            <a:pPr>
              <a:lnSpc>
                <a:spcPct val="90000"/>
              </a:lnSpc>
            </a:pPr>
            <a:r>
              <a:rPr lang="en-US" altLang="zh-CN" dirty="0"/>
              <a:t>      </a:t>
            </a:r>
            <a:r>
              <a:rPr lang="en-US" altLang="zh-CN" dirty="0">
                <a:sym typeface="Symbol" panose="05050102010706020507" pitchFamily="18" charset="2"/>
              </a:rPr>
              <a:t></a:t>
            </a:r>
            <a:r>
              <a:rPr lang="en-US" altLang="zh-CN" dirty="0"/>
              <a:t> </a:t>
            </a:r>
            <a:r>
              <a:rPr lang="en-US" altLang="zh-CN" i="1" dirty="0"/>
              <a:t>p</a:t>
            </a:r>
            <a:r>
              <a:rPr lang="en-US" altLang="zh-CN" dirty="0">
                <a:sym typeface="Symbol" panose="05050102010706020507" pitchFamily="18" charset="2"/>
              </a:rPr>
              <a:t></a:t>
            </a:r>
            <a:r>
              <a:rPr lang="en-US" altLang="zh-CN" dirty="0"/>
              <a:t>(</a:t>
            </a:r>
            <a:r>
              <a:rPr lang="en-US" altLang="zh-CN" i="1" dirty="0"/>
              <a:t>q</a:t>
            </a:r>
            <a:r>
              <a:rPr lang="en-US" altLang="zh-CN" dirty="0">
                <a:sym typeface="Symbol" panose="05050102010706020507" pitchFamily="18" charset="2"/>
              </a:rPr>
              <a:t></a:t>
            </a:r>
            <a:r>
              <a:rPr lang="en-US" altLang="zh-CN" i="1" dirty="0"/>
              <a:t>q</a:t>
            </a:r>
            <a:r>
              <a:rPr lang="en-US" altLang="zh-CN" dirty="0"/>
              <a:t>)</a:t>
            </a:r>
            <a:r>
              <a:rPr lang="en-US" altLang="zh-CN" dirty="0">
                <a:sym typeface="Symbol" panose="05050102010706020507" pitchFamily="18" charset="2"/>
              </a:rPr>
              <a:t></a:t>
            </a:r>
            <a:r>
              <a:rPr lang="en-US" altLang="zh-CN" i="1" dirty="0"/>
              <a:t>r</a:t>
            </a:r>
            <a:r>
              <a:rPr lang="en-US" altLang="zh-CN" dirty="0"/>
              <a:t> </a:t>
            </a:r>
          </a:p>
          <a:p>
            <a:pPr>
              <a:lnSpc>
                <a:spcPct val="90000"/>
              </a:lnSpc>
            </a:pPr>
            <a:r>
              <a:rPr lang="en-US" altLang="zh-CN" dirty="0"/>
              <a:t>      </a:t>
            </a:r>
            <a:r>
              <a:rPr lang="en-US" altLang="zh-CN" dirty="0">
                <a:sym typeface="Symbol" panose="05050102010706020507" pitchFamily="18" charset="2"/>
              </a:rPr>
              <a:t></a:t>
            </a:r>
            <a:r>
              <a:rPr lang="en-US" altLang="zh-CN" dirty="0"/>
              <a:t> (</a:t>
            </a:r>
            <a:r>
              <a:rPr lang="en-US" altLang="zh-CN" i="1" dirty="0" err="1"/>
              <a:t>p</a:t>
            </a:r>
            <a:r>
              <a:rPr lang="en-US" altLang="zh-CN" dirty="0" err="1">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a:t>
            </a:r>
            <a:r>
              <a:rPr lang="en-US" altLang="zh-CN" dirty="0">
                <a:sym typeface="Symbol" panose="05050102010706020507" pitchFamily="18" charset="2"/>
              </a:rPr>
              <a:t></a:t>
            </a:r>
            <a:r>
              <a:rPr lang="en-US" altLang="zh-CN" dirty="0"/>
              <a:t>(</a:t>
            </a:r>
            <a:r>
              <a:rPr lang="en-US" altLang="zh-CN" i="1" dirty="0"/>
              <a:t>p</a:t>
            </a:r>
            <a:r>
              <a:rPr lang="en-US" altLang="zh-CN" dirty="0">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 </a:t>
            </a:r>
          </a:p>
          <a:p>
            <a:pPr>
              <a:lnSpc>
                <a:spcPct val="90000"/>
              </a:lnSpc>
            </a:pPr>
            <a:r>
              <a:rPr lang="en-US" altLang="zh-CN" dirty="0"/>
              <a:t>      </a:t>
            </a:r>
            <a:r>
              <a:rPr lang="en-US" altLang="zh-CN" dirty="0">
                <a:sym typeface="Symbol" panose="05050102010706020507" pitchFamily="18" charset="2"/>
              </a:rPr>
              <a:t></a:t>
            </a:r>
            <a:r>
              <a:rPr lang="en-US" altLang="zh-CN" dirty="0"/>
              <a:t> </a:t>
            </a:r>
            <a:r>
              <a:rPr lang="en-US" altLang="zh-CN" i="1" dirty="0"/>
              <a:t>M</a:t>
            </a:r>
            <a:r>
              <a:rPr lang="en-US" altLang="zh-CN" baseline="-25000" dirty="0"/>
              <a:t>0</a:t>
            </a:r>
            <a:r>
              <a:rPr lang="en-US" altLang="zh-CN" dirty="0">
                <a:sym typeface="Symbol" panose="05050102010706020507" pitchFamily="18" charset="2"/>
              </a:rPr>
              <a:t></a:t>
            </a:r>
            <a:r>
              <a:rPr lang="en-US" altLang="zh-CN" i="1" dirty="0"/>
              <a:t>M</a:t>
            </a:r>
            <a:r>
              <a:rPr lang="en-US" altLang="zh-CN" baseline="-25000" dirty="0"/>
              <a:t>2                                                               </a:t>
            </a:r>
            <a:r>
              <a:rPr lang="en-US" altLang="zh-CN" dirty="0"/>
              <a:t>⑤   </a:t>
            </a:r>
          </a:p>
          <a:p>
            <a:pPr>
              <a:lnSpc>
                <a:spcPct val="90000"/>
              </a:lnSpc>
            </a:pPr>
            <a:r>
              <a:rPr lang="en-US" altLang="zh-CN" dirty="0"/>
              <a:t>            </a:t>
            </a:r>
            <a:r>
              <a:rPr lang="en-US" altLang="zh-CN" i="1" dirty="0" err="1"/>
              <a:t>q</a:t>
            </a:r>
            <a:r>
              <a:rPr lang="en-US" altLang="zh-CN" dirty="0" err="1">
                <a:sym typeface="Symbol" panose="05050102010706020507" pitchFamily="18" charset="2"/>
              </a:rPr>
              <a:t></a:t>
            </a:r>
            <a:r>
              <a:rPr lang="en-US" altLang="zh-CN" i="1" dirty="0" err="1"/>
              <a:t>r</a:t>
            </a:r>
            <a:r>
              <a:rPr lang="en-US" altLang="zh-CN" dirty="0"/>
              <a:t> </a:t>
            </a:r>
            <a:r>
              <a:rPr lang="zh-CN" altLang="en-US" dirty="0">
                <a:sym typeface="Symbol" panose="05050102010706020507" pitchFamily="18" charset="2"/>
              </a:rPr>
              <a:t>（</a:t>
            </a:r>
            <a:r>
              <a:rPr lang="zh-CN" altLang="en-US" dirty="0">
                <a:solidFill>
                  <a:srgbClr val="FF0000"/>
                </a:solidFill>
                <a:sym typeface="Symbol" panose="05050102010706020507" pitchFamily="18" charset="2"/>
              </a:rPr>
              <a:t>缺啥补啥</a:t>
            </a:r>
            <a:r>
              <a:rPr lang="zh-CN" altLang="en-US" dirty="0">
                <a:sym typeface="Symbol" panose="05050102010706020507" pitchFamily="18" charset="2"/>
              </a:rPr>
              <a:t>）</a:t>
            </a:r>
            <a:endParaRPr lang="en-US" altLang="zh-CN" dirty="0"/>
          </a:p>
          <a:p>
            <a:pPr>
              <a:lnSpc>
                <a:spcPct val="90000"/>
              </a:lnSpc>
            </a:pPr>
            <a:r>
              <a:rPr lang="en-US" altLang="zh-CN" dirty="0"/>
              <a:t>      </a:t>
            </a:r>
            <a:r>
              <a:rPr lang="en-US" altLang="zh-CN" dirty="0">
                <a:sym typeface="Symbol" panose="05050102010706020507" pitchFamily="18" charset="2"/>
              </a:rPr>
              <a:t></a:t>
            </a:r>
            <a:r>
              <a:rPr lang="en-US" altLang="zh-CN" dirty="0"/>
              <a:t> (</a:t>
            </a:r>
            <a:r>
              <a:rPr lang="en-US" altLang="zh-CN" i="1" dirty="0"/>
              <a:t>p</a:t>
            </a:r>
            <a:r>
              <a:rPr lang="en-US" altLang="zh-CN" dirty="0">
                <a:sym typeface="Symbol" panose="05050102010706020507" pitchFamily="18" charset="2"/>
              </a:rPr>
              <a:t></a:t>
            </a:r>
            <a:r>
              <a:rPr lang="en-US" altLang="zh-CN" i="1" dirty="0"/>
              <a:t>p</a:t>
            </a:r>
            <a:r>
              <a:rPr lang="en-US" altLang="zh-CN" dirty="0"/>
              <a:t>)</a:t>
            </a:r>
            <a:r>
              <a:rPr lang="en-US" altLang="zh-CN" dirty="0">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 </a:t>
            </a:r>
          </a:p>
          <a:p>
            <a:pPr>
              <a:lnSpc>
                <a:spcPct val="90000"/>
              </a:lnSpc>
            </a:pPr>
            <a:r>
              <a:rPr lang="en-US" altLang="zh-CN" dirty="0"/>
              <a:t>      </a:t>
            </a:r>
            <a:r>
              <a:rPr lang="en-US" altLang="zh-CN" dirty="0">
                <a:sym typeface="Symbol" panose="05050102010706020507" pitchFamily="18" charset="2"/>
              </a:rPr>
              <a:t></a:t>
            </a:r>
            <a:r>
              <a:rPr lang="en-US" altLang="zh-CN" dirty="0"/>
              <a:t> (</a:t>
            </a:r>
            <a:r>
              <a:rPr lang="en-US" altLang="zh-CN" i="1" dirty="0" err="1"/>
              <a:t>p</a:t>
            </a:r>
            <a:r>
              <a:rPr lang="en-US" altLang="zh-CN" dirty="0" err="1">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 </a:t>
            </a:r>
          </a:p>
          <a:p>
            <a:pPr>
              <a:lnSpc>
                <a:spcPct val="90000"/>
              </a:lnSpc>
            </a:pPr>
            <a:r>
              <a:rPr lang="en-US" altLang="zh-CN" dirty="0"/>
              <a:t>      </a:t>
            </a:r>
            <a:r>
              <a:rPr lang="en-US" altLang="zh-CN" dirty="0">
                <a:sym typeface="Symbol" panose="05050102010706020507" pitchFamily="18" charset="2"/>
              </a:rPr>
              <a:t></a:t>
            </a:r>
            <a:r>
              <a:rPr lang="en-US" altLang="zh-CN" dirty="0"/>
              <a:t> </a:t>
            </a:r>
            <a:r>
              <a:rPr lang="en-US" altLang="zh-CN" i="1" dirty="0"/>
              <a:t>M</a:t>
            </a:r>
            <a:r>
              <a:rPr lang="en-US" altLang="zh-CN" baseline="-25000" dirty="0"/>
              <a:t>0</a:t>
            </a:r>
            <a:r>
              <a:rPr lang="en-US" altLang="zh-CN" dirty="0">
                <a:sym typeface="Symbol" panose="05050102010706020507" pitchFamily="18" charset="2"/>
              </a:rPr>
              <a:t></a:t>
            </a:r>
            <a:r>
              <a:rPr lang="en-US" altLang="zh-CN" i="1" dirty="0"/>
              <a:t>M</a:t>
            </a:r>
            <a:r>
              <a:rPr lang="en-US" altLang="zh-CN" baseline="-25000" dirty="0"/>
              <a:t>4</a:t>
            </a:r>
            <a:r>
              <a:rPr lang="en-US" altLang="zh-CN" dirty="0"/>
              <a:t>                                          ⑥</a:t>
            </a:r>
          </a:p>
          <a:p>
            <a:pPr>
              <a:lnSpc>
                <a:spcPct val="90000"/>
              </a:lnSpc>
              <a:spcBef>
                <a:spcPct val="50000"/>
              </a:spcBef>
            </a:pPr>
            <a:r>
              <a:rPr lang="en-US" altLang="zh-CN" dirty="0"/>
              <a:t>      ⑤, ⑥</a:t>
            </a:r>
            <a:r>
              <a:rPr lang="zh-CN" altLang="en-US" dirty="0"/>
              <a:t>代入④ 并排序，得</a:t>
            </a:r>
          </a:p>
          <a:p>
            <a:pPr>
              <a:lnSpc>
                <a:spcPct val="90000"/>
              </a:lnSpc>
            </a:pPr>
            <a:r>
              <a:rPr lang="zh-CN" altLang="en-US" dirty="0"/>
              <a:t>      </a:t>
            </a:r>
            <a:r>
              <a:rPr lang="en-US" altLang="zh-CN" dirty="0"/>
              <a:t>(</a:t>
            </a:r>
            <a:r>
              <a:rPr lang="en-US" altLang="zh-CN" i="1" dirty="0"/>
              <a:t>p</a:t>
            </a:r>
            <a:r>
              <a:rPr lang="en-US" altLang="zh-CN" dirty="0">
                <a:sym typeface="Symbol" panose="05050102010706020507" pitchFamily="18" charset="2"/>
              </a:rPr>
              <a:t></a:t>
            </a:r>
            <a:r>
              <a:rPr lang="en-US" altLang="zh-CN" i="1" dirty="0"/>
              <a:t>q</a:t>
            </a:r>
            <a:r>
              <a:rPr lang="en-US" altLang="zh-CN" dirty="0"/>
              <a:t>)</a:t>
            </a:r>
            <a:r>
              <a:rPr lang="en-US" altLang="zh-CN" dirty="0">
                <a:sym typeface="Symbol" panose="05050102010706020507" pitchFamily="18" charset="2"/>
              </a:rPr>
              <a:t></a:t>
            </a:r>
            <a:r>
              <a:rPr lang="en-US" altLang="zh-CN" i="1" dirty="0"/>
              <a:t>r</a:t>
            </a:r>
            <a:r>
              <a:rPr lang="en-US" altLang="zh-CN" dirty="0"/>
              <a:t> </a:t>
            </a:r>
            <a:r>
              <a:rPr lang="en-US" altLang="zh-CN" dirty="0">
                <a:sym typeface="Symbol" panose="05050102010706020507" pitchFamily="18" charset="2"/>
              </a:rPr>
              <a:t></a:t>
            </a:r>
            <a:r>
              <a:rPr lang="en-US" altLang="zh-CN" dirty="0"/>
              <a:t> </a:t>
            </a:r>
            <a:r>
              <a:rPr lang="en-US" altLang="zh-CN" i="1" dirty="0"/>
              <a:t>M</a:t>
            </a:r>
            <a:r>
              <a:rPr lang="en-US" altLang="zh-CN" baseline="-25000" dirty="0"/>
              <a:t>0</a:t>
            </a:r>
            <a:r>
              <a:rPr lang="en-US" altLang="zh-CN" dirty="0">
                <a:sym typeface="Symbol" panose="05050102010706020507" pitchFamily="18" charset="2"/>
              </a:rPr>
              <a:t></a:t>
            </a:r>
            <a:r>
              <a:rPr lang="en-US" altLang="zh-CN" i="1" dirty="0"/>
              <a:t>M</a:t>
            </a:r>
            <a:r>
              <a:rPr lang="en-US" altLang="zh-CN" baseline="-25000" dirty="0"/>
              <a:t>2</a:t>
            </a:r>
            <a:r>
              <a:rPr lang="en-US" altLang="zh-CN" dirty="0">
                <a:sym typeface="Symbol" panose="05050102010706020507" pitchFamily="18" charset="2"/>
              </a:rPr>
              <a:t></a:t>
            </a:r>
            <a:r>
              <a:rPr lang="en-US" altLang="zh-CN" i="1" dirty="0"/>
              <a:t>M</a:t>
            </a:r>
            <a:r>
              <a:rPr lang="en-US" altLang="zh-CN" baseline="-25000" dirty="0"/>
              <a:t>4</a:t>
            </a:r>
            <a:r>
              <a:rPr lang="en-US" altLang="zh-CN" dirty="0"/>
              <a:t>              </a:t>
            </a:r>
            <a:r>
              <a:rPr lang="zh-CN" altLang="en-US" dirty="0"/>
              <a:t>（主合取范式</a:t>
            </a:r>
            <a:r>
              <a:rPr lang="zh-CN" altLang="en-US" sz="2000" dirty="0"/>
              <a:t>）</a:t>
            </a:r>
          </a:p>
        </p:txBody>
      </p:sp>
      <p:sp>
        <p:nvSpPr>
          <p:cNvPr id="63492" name="灯片编号占位符 5">
            <a:extLst>
              <a:ext uri="{FF2B5EF4-FFF2-40B4-BE49-F238E27FC236}">
                <a16:creationId xmlns:a16="http://schemas.microsoft.com/office/drawing/2014/main" id="{863F8178-E537-40B6-A681-F6BE4E9DED33}"/>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CB801D6D-140F-4E09-98F3-15A6B8583430}" type="slidenum">
              <a:rPr lang="en-US" altLang="zh-CN" sz="1400" b="0">
                <a:latin typeface="Times New Roman" panose="02020603050405020304" pitchFamily="18" charset="0"/>
                <a:ea typeface="楷体" panose="02010609060101010101" pitchFamily="49" charset="-122"/>
              </a:rPr>
              <a:pPr>
                <a:spcBef>
                  <a:spcPct val="0"/>
                </a:spcBef>
                <a:buClrTx/>
                <a:buFontTx/>
                <a:buNone/>
              </a:pPr>
              <a:t>30</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49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3491">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3491">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3491">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349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3491">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3491">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3491">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3491">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349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7E262811-330C-49AD-B389-460A97E5277D}"/>
              </a:ext>
            </a:extLst>
          </p:cNvPr>
          <p:cNvSpPr>
            <a:spLocks noGrp="1" noChangeArrowheads="1"/>
          </p:cNvSpPr>
          <p:nvPr>
            <p:ph type="title"/>
          </p:nvPr>
        </p:nvSpPr>
        <p:spPr/>
        <p:txBody>
          <a:bodyPr/>
          <a:lstStyle/>
          <a:p>
            <a:r>
              <a:rPr lang="zh-CN" altLang="en-US"/>
              <a:t>主范式的应用</a:t>
            </a:r>
          </a:p>
        </p:txBody>
      </p:sp>
      <p:sp>
        <p:nvSpPr>
          <p:cNvPr id="66563" name="Rectangle 3">
            <a:extLst>
              <a:ext uri="{FF2B5EF4-FFF2-40B4-BE49-F238E27FC236}">
                <a16:creationId xmlns:a16="http://schemas.microsoft.com/office/drawing/2014/main" id="{7BE281BE-ADC9-44ED-93E7-FA4194CA8638}"/>
              </a:ext>
            </a:extLst>
          </p:cNvPr>
          <p:cNvSpPr>
            <a:spLocks noGrp="1" noChangeArrowheads="1"/>
          </p:cNvSpPr>
          <p:nvPr>
            <p:ph idx="1"/>
          </p:nvPr>
        </p:nvSpPr>
        <p:spPr>
          <a:xfrm>
            <a:off x="192088" y="1268413"/>
            <a:ext cx="11591925" cy="5113337"/>
          </a:xfrm>
        </p:spPr>
        <p:txBody>
          <a:bodyPr/>
          <a:lstStyle/>
          <a:p>
            <a:pPr marL="457200" indent="-457200"/>
            <a:r>
              <a:rPr lang="en-US" altLang="zh-CN"/>
              <a:t>1.</a:t>
            </a:r>
            <a:r>
              <a:rPr lang="zh-CN" altLang="en-US"/>
              <a:t>求公式的成真成假赋值</a:t>
            </a:r>
          </a:p>
          <a:p>
            <a:pPr marL="457200" indent="-457200">
              <a:spcBef>
                <a:spcPct val="40000"/>
              </a:spcBef>
            </a:pPr>
            <a:r>
              <a:rPr lang="zh-CN" altLang="en-US"/>
              <a:t>    设公式</a:t>
            </a:r>
            <a:r>
              <a:rPr lang="en-US" altLang="zh-CN" i="1"/>
              <a:t>A</a:t>
            </a:r>
            <a:r>
              <a:rPr lang="zh-CN" altLang="en-US"/>
              <a:t>含</a:t>
            </a:r>
            <a:r>
              <a:rPr lang="en-US" altLang="zh-CN" i="1"/>
              <a:t>n</a:t>
            </a:r>
            <a:r>
              <a:rPr lang="zh-CN" altLang="en-US"/>
              <a:t>个命题变项</a:t>
            </a:r>
            <a:r>
              <a:rPr lang="en-US" altLang="zh-CN"/>
              <a:t>, </a:t>
            </a:r>
            <a:r>
              <a:rPr lang="en-US" altLang="zh-CN" i="1"/>
              <a:t>A</a:t>
            </a:r>
            <a:r>
              <a:rPr lang="zh-CN" altLang="en-US"/>
              <a:t>的主析取范式有</a:t>
            </a:r>
            <a:r>
              <a:rPr lang="en-US" altLang="zh-CN" i="1"/>
              <a:t>s</a:t>
            </a:r>
            <a:r>
              <a:rPr lang="zh-CN" altLang="en-US"/>
              <a:t>个极小项</a:t>
            </a:r>
            <a:r>
              <a:rPr lang="en-US" altLang="zh-CN"/>
              <a:t>, </a:t>
            </a:r>
            <a:r>
              <a:rPr lang="zh-CN" altLang="en-US"/>
              <a:t>则</a:t>
            </a:r>
            <a:r>
              <a:rPr lang="en-US" altLang="zh-CN" i="1"/>
              <a:t>A</a:t>
            </a:r>
            <a:r>
              <a:rPr lang="zh-CN" altLang="en-US"/>
              <a:t>有</a:t>
            </a:r>
            <a:r>
              <a:rPr lang="en-US" altLang="zh-CN" i="1"/>
              <a:t>s</a:t>
            </a:r>
            <a:r>
              <a:rPr lang="zh-CN" altLang="en-US"/>
              <a:t>个成真赋值</a:t>
            </a:r>
            <a:r>
              <a:rPr lang="en-US" altLang="zh-CN"/>
              <a:t>, </a:t>
            </a:r>
            <a:r>
              <a:rPr lang="zh-CN" altLang="en-US"/>
              <a:t>它们是极小项下标的二进制表示</a:t>
            </a:r>
            <a:r>
              <a:rPr lang="en-US" altLang="zh-CN"/>
              <a:t>, </a:t>
            </a:r>
            <a:r>
              <a:rPr lang="zh-CN" altLang="en-US"/>
              <a:t>其余</a:t>
            </a:r>
            <a:r>
              <a:rPr lang="en-US" altLang="zh-CN"/>
              <a:t>2</a:t>
            </a:r>
            <a:r>
              <a:rPr lang="en-US" altLang="zh-CN" i="1" baseline="30000"/>
              <a:t>n</a:t>
            </a:r>
            <a:r>
              <a:rPr lang="en-US" altLang="zh-CN"/>
              <a:t>-</a:t>
            </a:r>
            <a:r>
              <a:rPr lang="en-US" altLang="zh-CN" sz="3200" i="1"/>
              <a:t>s</a:t>
            </a:r>
            <a:r>
              <a:rPr lang="zh-CN" altLang="en-US"/>
              <a:t>个赋值都是成假赋值  </a:t>
            </a:r>
          </a:p>
          <a:p>
            <a:pPr marL="457200" indent="-457200"/>
            <a:r>
              <a:rPr lang="zh-CN" altLang="en-US"/>
              <a:t>例如   </a:t>
            </a:r>
            <a:r>
              <a:rPr lang="en-US" altLang="zh-CN" sz="2500"/>
              <a:t>(</a:t>
            </a:r>
            <a:r>
              <a:rPr lang="en-US" altLang="zh-CN" sz="2500" i="1"/>
              <a:t>p</a:t>
            </a:r>
            <a:r>
              <a:rPr lang="en-US" altLang="zh-CN" sz="2500">
                <a:sym typeface="Symbol" panose="05050102010706020507" pitchFamily="18" charset="2"/>
              </a:rPr>
              <a:t></a:t>
            </a:r>
            <a:r>
              <a:rPr lang="en-US" altLang="zh-CN" sz="2500" i="1"/>
              <a:t>q</a:t>
            </a:r>
            <a:r>
              <a:rPr lang="en-US" altLang="zh-CN" sz="2500"/>
              <a:t>)</a:t>
            </a:r>
            <a:r>
              <a:rPr lang="en-US" altLang="zh-CN" sz="2500">
                <a:sym typeface="Symbol" panose="05050102010706020507" pitchFamily="18" charset="2"/>
              </a:rPr>
              <a:t></a:t>
            </a:r>
            <a:r>
              <a:rPr lang="en-US" altLang="zh-CN" sz="2500" i="1"/>
              <a:t>r</a:t>
            </a:r>
            <a:r>
              <a:rPr lang="en-US" altLang="zh-CN" sz="2500"/>
              <a:t> </a:t>
            </a:r>
            <a:r>
              <a:rPr lang="en-US" altLang="zh-CN" sz="2500">
                <a:sym typeface="Symbol" panose="05050102010706020507" pitchFamily="18" charset="2"/>
              </a:rPr>
              <a:t></a:t>
            </a:r>
            <a:r>
              <a:rPr lang="en-US" altLang="zh-CN" sz="2500"/>
              <a:t> </a:t>
            </a:r>
            <a:r>
              <a:rPr lang="en-US" altLang="zh-CN" sz="2500" i="1"/>
              <a:t>m</a:t>
            </a:r>
            <a:r>
              <a:rPr lang="en-US" altLang="zh-CN" sz="2500" baseline="-25000"/>
              <a:t>1</a:t>
            </a:r>
            <a:r>
              <a:rPr lang="en-US" altLang="zh-CN" sz="2500">
                <a:sym typeface="Symbol" panose="05050102010706020507" pitchFamily="18" charset="2"/>
              </a:rPr>
              <a:t></a:t>
            </a:r>
            <a:r>
              <a:rPr lang="en-US" altLang="zh-CN" sz="2500" i="1"/>
              <a:t>m</a:t>
            </a:r>
            <a:r>
              <a:rPr lang="en-US" altLang="zh-CN" sz="2500" baseline="-25000"/>
              <a:t>3</a:t>
            </a:r>
            <a:r>
              <a:rPr lang="en-US" altLang="zh-CN" sz="2500">
                <a:sym typeface="Symbol" panose="05050102010706020507" pitchFamily="18" charset="2"/>
              </a:rPr>
              <a:t></a:t>
            </a:r>
            <a:r>
              <a:rPr lang="en-US" altLang="zh-CN" sz="2500" i="1"/>
              <a:t>m</a:t>
            </a:r>
            <a:r>
              <a:rPr lang="en-US" altLang="zh-CN" sz="2500" baseline="-25000"/>
              <a:t>5</a:t>
            </a:r>
            <a:r>
              <a:rPr lang="en-US" altLang="zh-CN" sz="2500">
                <a:sym typeface="Symbol" panose="05050102010706020507" pitchFamily="18" charset="2"/>
              </a:rPr>
              <a:t></a:t>
            </a:r>
            <a:r>
              <a:rPr lang="en-US" altLang="zh-CN" sz="2500"/>
              <a:t> </a:t>
            </a:r>
            <a:r>
              <a:rPr lang="en-US" altLang="zh-CN" sz="2500" i="1"/>
              <a:t>m</a:t>
            </a:r>
            <a:r>
              <a:rPr lang="en-US" altLang="zh-CN" sz="2500" baseline="-25000"/>
              <a:t>6</a:t>
            </a:r>
            <a:r>
              <a:rPr lang="en-US" altLang="zh-CN" sz="2500">
                <a:sym typeface="Symbol" panose="05050102010706020507" pitchFamily="18" charset="2"/>
              </a:rPr>
              <a:t></a:t>
            </a:r>
            <a:r>
              <a:rPr lang="en-US" altLang="zh-CN" sz="2500" i="1"/>
              <a:t>m</a:t>
            </a:r>
            <a:r>
              <a:rPr lang="en-US" altLang="zh-CN" sz="2500" baseline="-25000"/>
              <a:t>7</a:t>
            </a:r>
          </a:p>
          <a:p>
            <a:pPr marL="457200" indent="-457200"/>
            <a:r>
              <a:rPr lang="zh-CN" altLang="en-US"/>
              <a:t>成真赋值为 </a:t>
            </a:r>
            <a:r>
              <a:rPr lang="en-US" altLang="zh-CN"/>
              <a:t>001, 011, 101, 110, 111</a:t>
            </a:r>
            <a:r>
              <a:rPr lang="zh-CN" altLang="en-US"/>
              <a:t>，</a:t>
            </a:r>
          </a:p>
          <a:p>
            <a:pPr marL="457200" indent="-457200"/>
            <a:r>
              <a:rPr lang="zh-CN" altLang="en-US"/>
              <a:t>成假赋值为 </a:t>
            </a:r>
            <a:r>
              <a:rPr lang="en-US" altLang="zh-CN"/>
              <a:t>000, 010, 100. </a:t>
            </a:r>
          </a:p>
          <a:p>
            <a:pPr marL="457200" indent="-457200"/>
            <a:r>
              <a:rPr lang="zh-CN" altLang="en-US"/>
              <a:t>类似地，由主合取范式也立即求出成假赋值和成真赋值</a:t>
            </a:r>
            <a:r>
              <a:rPr lang="en-US" altLang="zh-CN"/>
              <a:t>. </a:t>
            </a:r>
          </a:p>
        </p:txBody>
      </p:sp>
      <p:sp>
        <p:nvSpPr>
          <p:cNvPr id="66564" name="灯片编号占位符 5">
            <a:extLst>
              <a:ext uri="{FF2B5EF4-FFF2-40B4-BE49-F238E27FC236}">
                <a16:creationId xmlns:a16="http://schemas.microsoft.com/office/drawing/2014/main" id="{D2A6A6E8-906C-4718-97BA-496ABCD0A620}"/>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C56DAE90-4DE2-4ADA-B5D4-2EA7173BDD92}" type="slidenum">
              <a:rPr lang="en-US" altLang="zh-CN" sz="1400" b="0">
                <a:latin typeface="Times New Roman" panose="02020603050405020304" pitchFamily="18" charset="0"/>
                <a:ea typeface="楷体" panose="02010609060101010101" pitchFamily="49" charset="-122"/>
              </a:rPr>
              <a:pPr>
                <a:spcBef>
                  <a:spcPct val="0"/>
                </a:spcBef>
                <a:buClrTx/>
                <a:buFontTx/>
                <a:buNone/>
              </a:pPr>
              <a:t>31</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4">
            <a:extLst>
              <a:ext uri="{FF2B5EF4-FFF2-40B4-BE49-F238E27FC236}">
                <a16:creationId xmlns:a16="http://schemas.microsoft.com/office/drawing/2014/main" id="{792AA2F6-5F2B-4E50-B2D9-A3D7684D1C02}"/>
              </a:ext>
            </a:extLst>
          </p:cNvPr>
          <p:cNvSpPr>
            <a:spLocks noGrp="1" noChangeArrowheads="1"/>
          </p:cNvSpPr>
          <p:nvPr>
            <p:ph type="title"/>
          </p:nvPr>
        </p:nvSpPr>
        <p:spPr>
          <a:noFill/>
        </p:spPr>
        <p:txBody>
          <a:bodyPr/>
          <a:lstStyle/>
          <a:p>
            <a:r>
              <a:rPr lang="zh-CN" altLang="en-US"/>
              <a:t>主范式的应用</a:t>
            </a:r>
            <a:endParaRPr lang="zh-CN" altLang="en-US" b="0"/>
          </a:p>
        </p:txBody>
      </p:sp>
      <p:sp>
        <p:nvSpPr>
          <p:cNvPr id="68611" name="Rectangle 3">
            <a:extLst>
              <a:ext uri="{FF2B5EF4-FFF2-40B4-BE49-F238E27FC236}">
                <a16:creationId xmlns:a16="http://schemas.microsoft.com/office/drawing/2014/main" id="{62B1B73F-F2D9-4CCC-9C48-A31CD1941CD2}"/>
              </a:ext>
            </a:extLst>
          </p:cNvPr>
          <p:cNvSpPr>
            <a:spLocks noGrp="1" noChangeArrowheads="1"/>
          </p:cNvSpPr>
          <p:nvPr>
            <p:ph idx="1"/>
          </p:nvPr>
        </p:nvSpPr>
        <p:spPr>
          <a:xfrm>
            <a:off x="695325" y="984250"/>
            <a:ext cx="10945813" cy="5616575"/>
          </a:xfrm>
        </p:spPr>
        <p:txBody>
          <a:bodyPr/>
          <a:lstStyle/>
          <a:p>
            <a:pPr marL="2698750" indent="-2698750"/>
            <a:r>
              <a:rPr lang="en-US" altLang="zh-CN"/>
              <a:t>2.  </a:t>
            </a:r>
            <a:r>
              <a:rPr lang="zh-CN" altLang="en-US"/>
              <a:t>判断公式的类型</a:t>
            </a:r>
          </a:p>
          <a:p>
            <a:pPr marL="2698750" indent="-2698750"/>
            <a:r>
              <a:rPr lang="zh-CN" altLang="en-US"/>
              <a:t>     设</a:t>
            </a:r>
            <a:r>
              <a:rPr lang="en-US" altLang="zh-CN" i="1"/>
              <a:t>A</a:t>
            </a:r>
            <a:r>
              <a:rPr lang="zh-CN" altLang="en-US"/>
              <a:t>含</a:t>
            </a:r>
            <a:r>
              <a:rPr lang="en-US" altLang="zh-CN" i="1"/>
              <a:t>n</a:t>
            </a:r>
            <a:r>
              <a:rPr lang="zh-CN" altLang="en-US"/>
              <a:t>个命题变项</a:t>
            </a:r>
            <a:r>
              <a:rPr lang="en-US" altLang="zh-CN"/>
              <a:t>. </a:t>
            </a:r>
            <a:endParaRPr lang="en-US" altLang="zh-CN" i="1"/>
          </a:p>
          <a:p>
            <a:pPr marL="2698750" indent="-2698750"/>
            <a:r>
              <a:rPr lang="en-US" altLang="zh-CN" i="1"/>
              <a:t>      A</a:t>
            </a:r>
            <a:r>
              <a:rPr lang="zh-CN" altLang="en-US"/>
              <a:t>为重言式 </a:t>
            </a:r>
            <a:r>
              <a:rPr lang="zh-CN" altLang="en-US">
                <a:sym typeface="Symbol" panose="05050102010706020507" pitchFamily="18" charset="2"/>
              </a:rPr>
              <a:t></a:t>
            </a:r>
            <a:r>
              <a:rPr lang="zh-CN" altLang="en-US"/>
              <a:t> </a:t>
            </a:r>
            <a:r>
              <a:rPr lang="en-US" altLang="zh-CN" i="1"/>
              <a:t>A</a:t>
            </a:r>
            <a:r>
              <a:rPr lang="zh-CN" altLang="en-US"/>
              <a:t>的主析取范式含全部</a:t>
            </a:r>
            <a:r>
              <a:rPr lang="en-US" altLang="zh-CN"/>
              <a:t>2</a:t>
            </a:r>
            <a:r>
              <a:rPr lang="en-US" altLang="zh-CN" i="1" baseline="30000"/>
              <a:t>n</a:t>
            </a:r>
            <a:r>
              <a:rPr lang="zh-CN" altLang="en-US"/>
              <a:t>个极小项                         </a:t>
            </a:r>
            <a:endParaRPr lang="en-US" altLang="zh-CN"/>
          </a:p>
          <a:p>
            <a:pPr marL="2698750" indent="-2698750"/>
            <a:r>
              <a:rPr lang="en-US" altLang="zh-CN">
                <a:sym typeface="Symbol" panose="05050102010706020507" pitchFamily="18" charset="2"/>
              </a:rPr>
              <a:t>                         </a:t>
            </a:r>
            <a:r>
              <a:rPr lang="zh-CN" altLang="en-US">
                <a:sym typeface="Symbol" panose="05050102010706020507" pitchFamily="18" charset="2"/>
              </a:rPr>
              <a:t></a:t>
            </a:r>
            <a:r>
              <a:rPr lang="zh-CN" altLang="en-US"/>
              <a:t> </a:t>
            </a:r>
            <a:r>
              <a:rPr lang="en-US" altLang="zh-CN" i="1"/>
              <a:t>A</a:t>
            </a:r>
            <a:r>
              <a:rPr lang="zh-CN" altLang="en-US"/>
              <a:t>的主合取范式不含任何极大项</a:t>
            </a:r>
            <a:r>
              <a:rPr lang="en-US" altLang="zh-CN"/>
              <a:t>, </a:t>
            </a:r>
            <a:r>
              <a:rPr lang="zh-CN" altLang="en-US"/>
              <a:t>记为</a:t>
            </a:r>
            <a:r>
              <a:rPr lang="en-US" altLang="zh-CN"/>
              <a:t>1.</a:t>
            </a:r>
            <a:endParaRPr lang="en-US" altLang="zh-CN" i="1"/>
          </a:p>
          <a:p>
            <a:pPr marL="2698750" indent="-2698750"/>
            <a:r>
              <a:rPr lang="en-US" altLang="zh-CN" i="1"/>
              <a:t>      A</a:t>
            </a:r>
            <a:r>
              <a:rPr lang="zh-CN" altLang="en-US"/>
              <a:t>为矛盾式 </a:t>
            </a:r>
            <a:r>
              <a:rPr lang="zh-CN" altLang="en-US">
                <a:sym typeface="Symbol" panose="05050102010706020507" pitchFamily="18" charset="2"/>
              </a:rPr>
              <a:t> </a:t>
            </a:r>
            <a:r>
              <a:rPr lang="en-US" altLang="zh-CN" i="1"/>
              <a:t>A</a:t>
            </a:r>
            <a:r>
              <a:rPr lang="zh-CN" altLang="en-US"/>
              <a:t>的主合析取范式含全部</a:t>
            </a:r>
            <a:r>
              <a:rPr lang="en-US" altLang="zh-CN"/>
              <a:t>2</a:t>
            </a:r>
            <a:r>
              <a:rPr lang="en-US" altLang="zh-CN" i="1" baseline="30000"/>
              <a:t>n</a:t>
            </a:r>
            <a:r>
              <a:rPr lang="zh-CN" altLang="en-US"/>
              <a:t>个极大项</a:t>
            </a:r>
          </a:p>
          <a:p>
            <a:pPr marL="2698750" indent="-2698750"/>
            <a:r>
              <a:rPr lang="zh-CN" altLang="en-US"/>
              <a:t>                          </a:t>
            </a:r>
            <a:r>
              <a:rPr lang="zh-CN" altLang="en-US">
                <a:sym typeface="Symbol" panose="05050102010706020507" pitchFamily="18" charset="2"/>
              </a:rPr>
              <a:t> </a:t>
            </a:r>
            <a:r>
              <a:rPr lang="en-US" altLang="zh-CN" i="1"/>
              <a:t>A</a:t>
            </a:r>
            <a:r>
              <a:rPr lang="zh-CN" altLang="en-US"/>
              <a:t>的主析取范式不含任何极小项</a:t>
            </a:r>
            <a:r>
              <a:rPr lang="en-US" altLang="zh-CN"/>
              <a:t>, </a:t>
            </a:r>
            <a:r>
              <a:rPr lang="zh-CN" altLang="en-US"/>
              <a:t>记为</a:t>
            </a:r>
            <a:r>
              <a:rPr lang="en-US" altLang="zh-CN"/>
              <a:t>0.</a:t>
            </a:r>
            <a:endParaRPr lang="en-US" altLang="zh-CN" i="1"/>
          </a:p>
          <a:p>
            <a:pPr marL="2698750" indent="-2698750"/>
            <a:r>
              <a:rPr lang="en-US" altLang="zh-CN" i="1"/>
              <a:t>      A</a:t>
            </a:r>
            <a:r>
              <a:rPr lang="zh-CN" altLang="en-US"/>
              <a:t>为非重言式的可满足式    </a:t>
            </a:r>
            <a:endParaRPr lang="zh-CN" altLang="en-US">
              <a:sym typeface="Symbol" panose="05050102010706020507" pitchFamily="18" charset="2"/>
            </a:endParaRPr>
          </a:p>
          <a:p>
            <a:pPr marL="2698750" indent="-2698750"/>
            <a:r>
              <a:rPr lang="zh-CN" altLang="en-US">
                <a:sym typeface="Symbol" panose="05050102010706020507" pitchFamily="18" charset="2"/>
              </a:rPr>
              <a:t>                          </a:t>
            </a:r>
            <a:r>
              <a:rPr lang="zh-CN" altLang="en-US"/>
              <a:t> </a:t>
            </a:r>
            <a:r>
              <a:rPr lang="en-US" altLang="zh-CN" i="1"/>
              <a:t>A</a:t>
            </a:r>
            <a:r>
              <a:rPr lang="zh-CN" altLang="en-US"/>
              <a:t>的主析取范式中至少含一个、但不是全部极小项</a:t>
            </a:r>
            <a:endParaRPr lang="zh-CN" altLang="en-US">
              <a:sym typeface="Symbol" panose="05050102010706020507" pitchFamily="18" charset="2"/>
            </a:endParaRPr>
          </a:p>
          <a:p>
            <a:pPr marL="2698750" indent="-2698750"/>
            <a:r>
              <a:rPr lang="zh-CN" altLang="en-US">
                <a:sym typeface="Symbol" panose="05050102010706020507" pitchFamily="18" charset="2"/>
              </a:rPr>
              <a:t>                          </a:t>
            </a:r>
            <a:r>
              <a:rPr lang="zh-CN" altLang="en-US"/>
              <a:t> </a:t>
            </a:r>
            <a:r>
              <a:rPr lang="en-US" altLang="zh-CN" i="1"/>
              <a:t>A</a:t>
            </a:r>
            <a:r>
              <a:rPr lang="zh-CN" altLang="en-US"/>
              <a:t>的主合取范式中至少含一个、但不是全部极大项</a:t>
            </a:r>
            <a:r>
              <a:rPr lang="en-US" altLang="zh-CN"/>
              <a:t>.</a:t>
            </a:r>
          </a:p>
        </p:txBody>
      </p:sp>
      <p:sp>
        <p:nvSpPr>
          <p:cNvPr id="68612" name="灯片编号占位符 5">
            <a:extLst>
              <a:ext uri="{FF2B5EF4-FFF2-40B4-BE49-F238E27FC236}">
                <a16:creationId xmlns:a16="http://schemas.microsoft.com/office/drawing/2014/main" id="{D9732CE8-77B2-4DA4-B6E3-C445EA18A7B3}"/>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CCA4BFAF-ABDA-4D87-80D7-9E55E3CB42F2}" type="slidenum">
              <a:rPr lang="en-US" altLang="zh-CN" sz="1400" b="0">
                <a:latin typeface="Times New Roman" panose="02020603050405020304" pitchFamily="18" charset="0"/>
                <a:ea typeface="楷体" panose="02010609060101010101" pitchFamily="49" charset="-122"/>
              </a:rPr>
              <a:pPr>
                <a:spcBef>
                  <a:spcPct val="0"/>
                </a:spcBef>
                <a:buClrTx/>
                <a:buFontTx/>
                <a:buNone/>
              </a:pPr>
              <a:t>32</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a:extLst>
              <a:ext uri="{FF2B5EF4-FFF2-40B4-BE49-F238E27FC236}">
                <a16:creationId xmlns:a16="http://schemas.microsoft.com/office/drawing/2014/main" id="{F9BB2939-0191-4844-8759-ACC107669CBC}"/>
              </a:ext>
            </a:extLst>
          </p:cNvPr>
          <p:cNvSpPr>
            <a:spLocks noGrp="1" noChangeArrowheads="1"/>
          </p:cNvSpPr>
          <p:nvPr>
            <p:ph type="title"/>
          </p:nvPr>
        </p:nvSpPr>
        <p:spPr>
          <a:noFill/>
        </p:spPr>
        <p:txBody>
          <a:bodyPr/>
          <a:lstStyle/>
          <a:p>
            <a:r>
              <a:rPr lang="zh-CN" altLang="en-US"/>
              <a:t>主范式的应用</a:t>
            </a:r>
            <a:endParaRPr lang="zh-CN" altLang="en-US" b="0"/>
          </a:p>
        </p:txBody>
      </p:sp>
      <p:sp>
        <p:nvSpPr>
          <p:cNvPr id="70659" name="Rectangle 2">
            <a:extLst>
              <a:ext uri="{FF2B5EF4-FFF2-40B4-BE49-F238E27FC236}">
                <a16:creationId xmlns:a16="http://schemas.microsoft.com/office/drawing/2014/main" id="{48843C84-6A24-4AEA-8F60-D16AF484FE7C}"/>
              </a:ext>
            </a:extLst>
          </p:cNvPr>
          <p:cNvSpPr>
            <a:spLocks noGrp="1" noChangeArrowheads="1"/>
          </p:cNvSpPr>
          <p:nvPr>
            <p:ph idx="1"/>
          </p:nvPr>
        </p:nvSpPr>
        <p:spPr>
          <a:xfrm>
            <a:off x="144463" y="1133475"/>
            <a:ext cx="11855450" cy="5111750"/>
          </a:xfrm>
        </p:spPr>
        <p:txBody>
          <a:bodyPr/>
          <a:lstStyle/>
          <a:p>
            <a:pPr marL="2698750" indent="-2698750"/>
            <a:r>
              <a:rPr lang="zh-CN" altLang="en-US" dirty="0">
                <a:solidFill>
                  <a:srgbClr val="A50021"/>
                </a:solidFill>
              </a:rPr>
              <a:t>例</a:t>
            </a:r>
            <a:r>
              <a:rPr lang="en-US" altLang="zh-CN" dirty="0">
                <a:solidFill>
                  <a:srgbClr val="A50021"/>
                </a:solidFill>
              </a:rPr>
              <a:t>7</a:t>
            </a:r>
            <a:r>
              <a:rPr lang="en-US" altLang="zh-CN" dirty="0"/>
              <a:t> </a:t>
            </a:r>
            <a:r>
              <a:rPr lang="zh-CN" altLang="en-US" dirty="0"/>
              <a:t>用主析取范式判断公式的类型</a:t>
            </a:r>
            <a:r>
              <a:rPr lang="en-US" altLang="zh-CN" dirty="0"/>
              <a:t>:</a:t>
            </a:r>
          </a:p>
          <a:p>
            <a:pPr marL="2698750" indent="-2698750">
              <a:spcBef>
                <a:spcPct val="40000"/>
              </a:spcBef>
            </a:pPr>
            <a:r>
              <a:rPr lang="en-US" altLang="zh-CN" dirty="0"/>
              <a:t>(1) </a:t>
            </a:r>
            <a:r>
              <a:rPr lang="en-US" altLang="zh-CN" i="1" dirty="0"/>
              <a:t>A</a:t>
            </a:r>
            <a:r>
              <a:rPr lang="en-US" altLang="zh-CN" dirty="0">
                <a:cs typeface="Times New Roman" panose="02020603050405020304" pitchFamily="18" charset="0"/>
                <a:sym typeface="Symbol" panose="05050102010706020507" pitchFamily="18" charset="2"/>
              </a:rPr>
              <a:t></a:t>
            </a:r>
            <a:r>
              <a:rPr lang="en-US" altLang="zh-CN" dirty="0"/>
              <a:t> </a:t>
            </a:r>
            <a:r>
              <a:rPr lang="en-US" altLang="zh-CN" dirty="0">
                <a:sym typeface="Symbol" panose="05050102010706020507" pitchFamily="18" charset="2"/>
              </a:rPr>
              <a:t></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i="1" dirty="0"/>
              <a:t>q    </a:t>
            </a:r>
            <a:r>
              <a:rPr lang="en-US" altLang="zh-CN" dirty="0"/>
              <a:t>(2) </a:t>
            </a:r>
            <a:r>
              <a:rPr lang="en-US" altLang="zh-CN" i="1" dirty="0"/>
              <a:t>B</a:t>
            </a:r>
            <a:r>
              <a:rPr lang="en-US" altLang="zh-CN" dirty="0">
                <a:sym typeface="Symbol" panose="05050102010706020507" pitchFamily="18" charset="2"/>
              </a:rPr>
              <a:t></a:t>
            </a:r>
            <a:r>
              <a:rPr lang="en-US" altLang="zh-CN" dirty="0"/>
              <a:t> </a:t>
            </a:r>
            <a:r>
              <a:rPr lang="en-US" altLang="zh-CN" i="1" dirty="0"/>
              <a:t>p</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a:sym typeface="Symbol" panose="05050102010706020507" pitchFamily="18" charset="2"/>
              </a:rPr>
              <a:t>)    (3) </a:t>
            </a:r>
            <a:r>
              <a:rPr lang="en-US" altLang="zh-CN" i="1" dirty="0"/>
              <a:t>C</a:t>
            </a:r>
            <a:r>
              <a:rPr lang="en-US" altLang="zh-CN" dirty="0">
                <a:sym typeface="Symbol" panose="05050102010706020507" pitchFamily="18" charset="2"/>
              </a:rPr>
              <a:t> (</a:t>
            </a:r>
            <a:r>
              <a:rPr lang="en-US" altLang="zh-CN" i="1" dirty="0" err="1"/>
              <a:t>p</a:t>
            </a:r>
            <a:r>
              <a:rPr lang="en-US" altLang="zh-CN" dirty="0" err="1">
                <a:sym typeface="Symbol" panose="05050102010706020507" pitchFamily="18" charset="2"/>
              </a:rPr>
              <a:t></a:t>
            </a:r>
            <a:r>
              <a:rPr lang="en-US" altLang="zh-CN" i="1" dirty="0" err="1"/>
              <a:t>q</a:t>
            </a:r>
            <a:r>
              <a:rPr lang="en-US" altLang="zh-CN" dirty="0">
                <a:sym typeface="Symbol" panose="05050102010706020507" pitchFamily="18" charset="2"/>
              </a:rPr>
              <a:t>)</a:t>
            </a:r>
            <a:r>
              <a:rPr lang="en-US" altLang="zh-CN" i="1" dirty="0">
                <a:sym typeface="Symbol" panose="05050102010706020507" pitchFamily="18" charset="2"/>
              </a:rPr>
              <a:t>r</a:t>
            </a:r>
          </a:p>
          <a:p>
            <a:pPr marL="2698750" indent="-2698750">
              <a:spcBef>
                <a:spcPct val="60000"/>
              </a:spcBef>
            </a:pPr>
            <a:r>
              <a:rPr lang="zh-CN" altLang="en-US" dirty="0"/>
              <a:t>解 </a:t>
            </a:r>
          </a:p>
          <a:p>
            <a:pPr marL="2698750" indent="-2698750">
              <a:spcBef>
                <a:spcPct val="60000"/>
              </a:spcBef>
            </a:pPr>
            <a:r>
              <a:rPr lang="en-US" altLang="zh-CN" dirty="0"/>
              <a:t>(1) </a:t>
            </a:r>
            <a:r>
              <a:rPr lang="en-US" altLang="zh-CN" i="1" dirty="0"/>
              <a:t>A</a:t>
            </a:r>
            <a:r>
              <a:rPr lang="en-US" altLang="zh-CN" dirty="0"/>
              <a:t> </a:t>
            </a:r>
            <a:r>
              <a:rPr lang="en-US" altLang="zh-CN" dirty="0">
                <a:sym typeface="Symbol" panose="05050102010706020507" pitchFamily="18" charset="2"/>
              </a:rPr>
              <a:t> </a:t>
            </a:r>
            <a:r>
              <a:rPr lang="en-US" altLang="zh-CN" dirty="0"/>
              <a:t>(</a:t>
            </a:r>
            <a:r>
              <a:rPr lang="en-US" altLang="zh-CN" dirty="0">
                <a:sym typeface="Symbol" panose="05050102010706020507" pitchFamily="18" charset="2"/>
              </a:rPr>
              <a:t></a:t>
            </a:r>
            <a:r>
              <a:rPr lang="en-US" altLang="zh-CN" dirty="0"/>
              <a:t> </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i="1" dirty="0"/>
              <a:t>q </a:t>
            </a:r>
            <a:r>
              <a:rPr lang="en-US" altLang="zh-CN" dirty="0">
                <a:sym typeface="Symbol" panose="05050102010706020507" pitchFamily="18" charset="2"/>
              </a:rPr>
              <a:t> </a:t>
            </a:r>
            <a:r>
              <a:rPr lang="en-US" altLang="zh-CN" dirty="0"/>
              <a:t>( </a:t>
            </a:r>
            <a:r>
              <a:rPr lang="en-US" altLang="zh-CN" i="1" dirty="0"/>
              <a:t>p</a:t>
            </a:r>
            <a:r>
              <a:rPr lang="en-US" altLang="zh-CN" dirty="0">
                <a:sym typeface="Symbol" panose="05050102010706020507" pitchFamily="18" charset="2"/>
              </a:rPr>
              <a:t></a:t>
            </a:r>
            <a:r>
              <a:rPr lang="en-US" altLang="zh-CN" i="1" dirty="0"/>
              <a:t>q</a:t>
            </a:r>
            <a:r>
              <a:rPr lang="en-US" altLang="zh-CN" dirty="0"/>
              <a:t>)</a:t>
            </a:r>
            <a:r>
              <a:rPr lang="en-US" altLang="zh-CN" dirty="0">
                <a:sym typeface="Symbol" panose="05050102010706020507" pitchFamily="18" charset="2"/>
              </a:rPr>
              <a:t></a:t>
            </a:r>
            <a:r>
              <a:rPr lang="en-US" altLang="zh-CN" i="1" dirty="0"/>
              <a:t>q </a:t>
            </a:r>
            <a:r>
              <a:rPr lang="en-US" altLang="zh-CN" dirty="0">
                <a:sym typeface="Symbol" panose="05050102010706020507" pitchFamily="18" charset="2"/>
              </a:rPr>
              <a:t> 0           </a:t>
            </a:r>
            <a:r>
              <a:rPr lang="zh-CN" altLang="en-US" dirty="0">
                <a:sym typeface="Symbol" panose="05050102010706020507" pitchFamily="18" charset="2"/>
              </a:rPr>
              <a:t>矛盾式</a:t>
            </a:r>
          </a:p>
          <a:p>
            <a:pPr marL="2698750" indent="-2698750">
              <a:spcBef>
                <a:spcPct val="60000"/>
              </a:spcBef>
            </a:pPr>
            <a:r>
              <a:rPr lang="en-US" altLang="zh-CN" dirty="0"/>
              <a:t>(2) </a:t>
            </a:r>
            <a:r>
              <a:rPr lang="en-US" altLang="zh-CN" i="1" dirty="0">
                <a:sym typeface="Symbol" panose="05050102010706020507" pitchFamily="18" charset="2"/>
              </a:rPr>
              <a:t>B</a:t>
            </a:r>
            <a:r>
              <a:rPr lang="en-US" altLang="zh-CN" dirty="0">
                <a:sym typeface="Symbol" panose="05050102010706020507" pitchFamily="18" charset="2"/>
              </a:rPr>
              <a:t>  </a:t>
            </a:r>
            <a:r>
              <a:rPr lang="en-US" altLang="zh-CN" dirty="0"/>
              <a:t> </a:t>
            </a:r>
            <a:r>
              <a:rPr lang="en-US" altLang="zh-CN" i="1" dirty="0"/>
              <a:t>p</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a:sym typeface="Symbol" panose="05050102010706020507" pitchFamily="18" charset="2"/>
              </a:rPr>
              <a:t>)  1  </a:t>
            </a:r>
            <a:r>
              <a:rPr lang="en-US" altLang="zh-CN" i="1" dirty="0"/>
              <a:t>m</a:t>
            </a:r>
            <a:r>
              <a:rPr lang="en-US" altLang="zh-CN" baseline="-25000" dirty="0"/>
              <a:t>0</a:t>
            </a:r>
            <a:r>
              <a:rPr lang="en-US" altLang="zh-CN" dirty="0">
                <a:sym typeface="Symbol" panose="05050102010706020507" pitchFamily="18" charset="2"/>
              </a:rPr>
              <a:t></a:t>
            </a:r>
            <a:r>
              <a:rPr lang="en-US" altLang="zh-CN" i="1" dirty="0"/>
              <a:t>m</a:t>
            </a:r>
            <a:r>
              <a:rPr lang="en-US" altLang="zh-CN" baseline="-25000" dirty="0"/>
              <a:t>1</a:t>
            </a:r>
            <a:r>
              <a:rPr lang="en-US" altLang="zh-CN" dirty="0">
                <a:sym typeface="Symbol" panose="05050102010706020507" pitchFamily="18" charset="2"/>
              </a:rPr>
              <a:t></a:t>
            </a:r>
            <a:r>
              <a:rPr lang="en-US" altLang="zh-CN" i="1" dirty="0"/>
              <a:t>m</a:t>
            </a:r>
            <a:r>
              <a:rPr lang="en-US" altLang="zh-CN" baseline="-25000" dirty="0"/>
              <a:t>2</a:t>
            </a:r>
            <a:r>
              <a:rPr lang="en-US" altLang="zh-CN" dirty="0">
                <a:sym typeface="Symbol" panose="05050102010706020507" pitchFamily="18" charset="2"/>
              </a:rPr>
              <a:t></a:t>
            </a:r>
            <a:r>
              <a:rPr lang="en-US" altLang="zh-CN" i="1" dirty="0"/>
              <a:t>m</a:t>
            </a:r>
            <a:r>
              <a:rPr lang="en-US" altLang="zh-CN" baseline="-25000" dirty="0"/>
              <a:t>3</a:t>
            </a:r>
            <a:r>
              <a:rPr lang="en-US" altLang="zh-CN" dirty="0">
                <a:sym typeface="Symbol" panose="05050102010706020507" pitchFamily="18" charset="2"/>
              </a:rPr>
              <a:t>       </a:t>
            </a:r>
            <a:r>
              <a:rPr lang="zh-CN" altLang="en-US" dirty="0">
                <a:sym typeface="Symbol" panose="05050102010706020507" pitchFamily="18" charset="2"/>
              </a:rPr>
              <a:t>重言式</a:t>
            </a:r>
          </a:p>
          <a:p>
            <a:pPr marL="2698750" indent="-2698750">
              <a:spcBef>
                <a:spcPct val="60000"/>
              </a:spcBef>
            </a:pPr>
            <a:r>
              <a:rPr lang="en-US" altLang="zh-CN" dirty="0">
                <a:sym typeface="Symbol" panose="05050102010706020507" pitchFamily="18" charset="2"/>
              </a:rPr>
              <a:t>(3) </a:t>
            </a:r>
            <a:r>
              <a:rPr lang="en-US" altLang="zh-CN" i="1" dirty="0">
                <a:sym typeface="Symbol" panose="05050102010706020507" pitchFamily="18" charset="2"/>
              </a:rPr>
              <a:t>C </a:t>
            </a:r>
            <a:r>
              <a:rPr lang="en-US" altLang="zh-CN" dirty="0">
                <a:sym typeface="Symbol" panose="05050102010706020507" pitchFamily="18" charset="2"/>
              </a:rPr>
              <a:t> (</a:t>
            </a:r>
            <a:r>
              <a:rPr lang="en-US" altLang="zh-CN" i="1" dirty="0" err="1"/>
              <a:t>p</a:t>
            </a:r>
            <a:r>
              <a:rPr lang="en-US" altLang="zh-CN" dirty="0" err="1">
                <a:sym typeface="Symbol" panose="05050102010706020507" pitchFamily="18" charset="2"/>
              </a:rPr>
              <a:t></a:t>
            </a:r>
            <a:r>
              <a:rPr lang="en-US" altLang="zh-CN" i="1" dirty="0" err="1"/>
              <a:t>q</a:t>
            </a:r>
            <a:r>
              <a:rPr lang="en-US" altLang="zh-CN" dirty="0">
                <a:sym typeface="Symbol" panose="05050102010706020507" pitchFamily="18" charset="2"/>
              </a:rPr>
              <a:t>)</a:t>
            </a:r>
            <a:r>
              <a:rPr lang="en-US" altLang="zh-CN" i="1" dirty="0">
                <a:sym typeface="Symbol" panose="05050102010706020507" pitchFamily="18" charset="2"/>
              </a:rPr>
              <a:t>r </a:t>
            </a:r>
            <a:r>
              <a:rPr lang="en-US" altLang="zh-CN" dirty="0">
                <a:sym typeface="Symbol" panose="05050102010706020507" pitchFamily="18" charset="2"/>
              </a:rPr>
              <a:t> (</a:t>
            </a:r>
            <a:r>
              <a:rPr lang="en-US" altLang="zh-CN" i="1" dirty="0"/>
              <a:t>p</a:t>
            </a:r>
            <a:r>
              <a:rPr lang="en-US" altLang="zh-CN" dirty="0">
                <a:sym typeface="Symbol" panose="05050102010706020507" pitchFamily="18" charset="2"/>
              </a:rPr>
              <a:t></a:t>
            </a:r>
            <a:r>
              <a:rPr lang="en-US" altLang="zh-CN" i="1" dirty="0"/>
              <a:t>q</a:t>
            </a:r>
            <a:r>
              <a:rPr lang="en-US" altLang="zh-CN" dirty="0">
                <a:sym typeface="Symbol" panose="05050102010706020507" pitchFamily="18" charset="2"/>
              </a:rPr>
              <a:t>)</a:t>
            </a:r>
            <a:r>
              <a:rPr lang="en-US" altLang="zh-CN" i="1" dirty="0">
                <a:sym typeface="Symbol" panose="05050102010706020507" pitchFamily="18" charset="2"/>
              </a:rPr>
              <a:t>r </a:t>
            </a:r>
          </a:p>
          <a:p>
            <a:pPr marL="2698750" indent="-2698750">
              <a:spcBef>
                <a:spcPct val="40000"/>
              </a:spcBef>
            </a:pPr>
            <a:r>
              <a:rPr lang="en-US" altLang="zh-CN" dirty="0">
                <a:sym typeface="Symbol" panose="05050102010706020507" pitchFamily="18" charset="2"/>
              </a:rPr>
              <a:t>          (</a:t>
            </a:r>
            <a:r>
              <a:rPr lang="en-US" altLang="zh-CN" i="1" dirty="0"/>
              <a:t>p</a:t>
            </a:r>
            <a:r>
              <a:rPr lang="en-US" altLang="zh-CN" dirty="0">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sym typeface="Symbol" panose="05050102010706020507" pitchFamily="18" charset="2"/>
              </a:rPr>
              <a:t>r</a:t>
            </a:r>
            <a:r>
              <a:rPr lang="en-US" altLang="zh-CN" dirty="0">
                <a:sym typeface="Symbol" panose="05050102010706020507" pitchFamily="18" charset="2"/>
              </a:rPr>
              <a:t>)(</a:t>
            </a:r>
            <a:r>
              <a:rPr lang="en-US" altLang="zh-CN" i="1" dirty="0"/>
              <a:t>p</a:t>
            </a:r>
            <a:r>
              <a:rPr lang="en-US" altLang="zh-CN" dirty="0">
                <a:sym typeface="Symbol" panose="05050102010706020507" pitchFamily="18" charset="2"/>
              </a:rPr>
              <a:t></a:t>
            </a:r>
            <a:r>
              <a:rPr lang="en-US" altLang="zh-CN" i="1" dirty="0"/>
              <a:t>q</a:t>
            </a:r>
            <a:r>
              <a:rPr lang="en-US" altLang="zh-CN" dirty="0">
                <a:sym typeface="Symbol" panose="05050102010706020507" pitchFamily="18" charset="2"/>
              </a:rPr>
              <a:t></a:t>
            </a:r>
            <a:r>
              <a:rPr lang="en-US" altLang="zh-CN" i="1" dirty="0">
                <a:sym typeface="Symbol" panose="05050102010706020507" pitchFamily="18" charset="2"/>
              </a:rPr>
              <a:t>r</a:t>
            </a:r>
            <a:r>
              <a:rPr lang="en-US" altLang="zh-CN" dirty="0">
                <a:sym typeface="Symbol" panose="05050102010706020507" pitchFamily="18" charset="2"/>
              </a:rPr>
              <a:t>)(</a:t>
            </a:r>
            <a:r>
              <a:rPr lang="en-US" altLang="zh-CN" i="1" dirty="0"/>
              <a:t>p</a:t>
            </a:r>
            <a:r>
              <a:rPr lang="en-US" altLang="zh-CN" dirty="0">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sym typeface="Symbol" panose="05050102010706020507" pitchFamily="18" charset="2"/>
              </a:rPr>
              <a:t>r</a:t>
            </a:r>
            <a:r>
              <a:rPr lang="en-US" altLang="zh-CN" dirty="0">
                <a:sym typeface="Symbol" panose="05050102010706020507" pitchFamily="18" charset="2"/>
              </a:rPr>
              <a:t>) (</a:t>
            </a:r>
            <a:r>
              <a:rPr lang="en-US" altLang="zh-CN" i="1" dirty="0" err="1"/>
              <a:t>p</a:t>
            </a:r>
            <a:r>
              <a:rPr lang="en-US" altLang="zh-CN" dirty="0" err="1">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sym typeface="Symbol" panose="05050102010706020507" pitchFamily="18" charset="2"/>
              </a:rPr>
              <a:t>r</a:t>
            </a:r>
            <a:r>
              <a:rPr lang="en-US" altLang="zh-CN" dirty="0">
                <a:sym typeface="Symbol" panose="05050102010706020507" pitchFamily="18" charset="2"/>
              </a:rPr>
              <a:t>)(</a:t>
            </a:r>
            <a:r>
              <a:rPr lang="en-US" altLang="zh-CN" i="1" dirty="0"/>
              <a:t>p</a:t>
            </a:r>
            <a:r>
              <a:rPr lang="en-US" altLang="zh-CN" dirty="0">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sym typeface="Symbol" panose="05050102010706020507" pitchFamily="18" charset="2"/>
              </a:rPr>
              <a:t>r</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sym typeface="Symbol" panose="05050102010706020507" pitchFamily="18" charset="2"/>
              </a:rPr>
              <a:t>r</a:t>
            </a:r>
            <a:r>
              <a:rPr lang="en-US" altLang="zh-CN" dirty="0">
                <a:sym typeface="Symbol" panose="05050102010706020507" pitchFamily="18" charset="2"/>
              </a:rPr>
              <a:t>)</a:t>
            </a:r>
          </a:p>
          <a:p>
            <a:pPr marL="2698750" indent="-2698750">
              <a:spcBef>
                <a:spcPct val="40000"/>
              </a:spcBef>
            </a:pPr>
            <a:r>
              <a:rPr lang="en-US" altLang="zh-CN" dirty="0">
                <a:sym typeface="Symbol" panose="05050102010706020507" pitchFamily="18" charset="2"/>
              </a:rPr>
              <a:t>         </a:t>
            </a:r>
            <a:r>
              <a:rPr lang="en-US" altLang="zh-CN" i="1" dirty="0"/>
              <a:t> m</a:t>
            </a:r>
            <a:r>
              <a:rPr lang="en-US" altLang="zh-CN" baseline="-25000" dirty="0"/>
              <a:t>0</a:t>
            </a:r>
            <a:r>
              <a:rPr lang="en-US" altLang="zh-CN" dirty="0">
                <a:sym typeface="Symbol" panose="05050102010706020507" pitchFamily="18" charset="2"/>
              </a:rPr>
              <a:t></a:t>
            </a:r>
            <a:r>
              <a:rPr lang="en-US" altLang="zh-CN" i="1" dirty="0"/>
              <a:t>m</a:t>
            </a:r>
            <a:r>
              <a:rPr lang="en-US" altLang="zh-CN" baseline="-25000" dirty="0"/>
              <a:t>1</a:t>
            </a:r>
            <a:r>
              <a:rPr lang="en-US" altLang="zh-CN" dirty="0">
                <a:sym typeface="Symbol" panose="05050102010706020507" pitchFamily="18" charset="2"/>
              </a:rPr>
              <a:t></a:t>
            </a:r>
            <a:r>
              <a:rPr lang="en-US" altLang="zh-CN" i="1" dirty="0"/>
              <a:t>m</a:t>
            </a:r>
            <a:r>
              <a:rPr lang="en-US" altLang="zh-CN" baseline="-25000" dirty="0"/>
              <a:t>3</a:t>
            </a:r>
            <a:r>
              <a:rPr lang="en-US" altLang="zh-CN" dirty="0">
                <a:sym typeface="Symbol" panose="05050102010706020507" pitchFamily="18" charset="2"/>
              </a:rPr>
              <a:t> </a:t>
            </a:r>
            <a:r>
              <a:rPr lang="en-US" altLang="zh-CN" i="1" dirty="0"/>
              <a:t>m</a:t>
            </a:r>
            <a:r>
              <a:rPr lang="en-US" altLang="zh-CN" baseline="-25000" dirty="0"/>
              <a:t>5</a:t>
            </a:r>
            <a:r>
              <a:rPr lang="en-US" altLang="zh-CN" dirty="0">
                <a:sym typeface="Symbol" panose="05050102010706020507" pitchFamily="18" charset="2"/>
              </a:rPr>
              <a:t></a:t>
            </a:r>
            <a:r>
              <a:rPr lang="en-US" altLang="zh-CN" i="1" dirty="0"/>
              <a:t>m</a:t>
            </a:r>
            <a:r>
              <a:rPr lang="en-US" altLang="zh-CN" baseline="-25000" dirty="0"/>
              <a:t>7</a:t>
            </a:r>
            <a:r>
              <a:rPr lang="en-US" altLang="zh-CN" dirty="0">
                <a:sym typeface="Symbol" panose="05050102010706020507" pitchFamily="18" charset="2"/>
              </a:rPr>
              <a:t>          </a:t>
            </a:r>
            <a:r>
              <a:rPr lang="zh-CN" altLang="en-US" dirty="0">
                <a:sym typeface="Symbol" panose="05050102010706020507" pitchFamily="18" charset="2"/>
              </a:rPr>
              <a:t>非重言式的可满足式</a:t>
            </a:r>
            <a:endParaRPr lang="zh-CN" altLang="en-US" dirty="0"/>
          </a:p>
        </p:txBody>
      </p:sp>
      <p:sp>
        <p:nvSpPr>
          <p:cNvPr id="70660" name="灯片编号占位符 5">
            <a:extLst>
              <a:ext uri="{FF2B5EF4-FFF2-40B4-BE49-F238E27FC236}">
                <a16:creationId xmlns:a16="http://schemas.microsoft.com/office/drawing/2014/main" id="{DBDB090B-1C7A-4733-9A73-AB6A1658A08F}"/>
              </a:ext>
            </a:extLst>
          </p:cNvPr>
          <p:cNvSpPr>
            <a:spLocks noGrp="1"/>
          </p:cNvSpPr>
          <p:nvPr>
            <p:ph type="sldNum" sz="quarter" idx="12"/>
          </p:nvPr>
        </p:nvSpPr>
        <p:spPr>
          <a:xfrm>
            <a:off x="8796338" y="6245225"/>
            <a:ext cx="2844800" cy="47625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900990AC-3E63-4C27-8DF1-72E2FB04C597}" type="slidenum">
              <a:rPr lang="en-US" altLang="zh-CN" sz="1400" b="0">
                <a:latin typeface="Times New Roman" panose="02020603050405020304" pitchFamily="18" charset="0"/>
                <a:ea typeface="楷体" panose="02010609060101010101" pitchFamily="49" charset="-122"/>
              </a:rPr>
              <a:pPr>
                <a:spcBef>
                  <a:spcPct val="0"/>
                </a:spcBef>
                <a:buClrTx/>
                <a:buFontTx/>
                <a:buNone/>
              </a:pPr>
              <a:t>33</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659">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0659">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0659">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0659">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065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4">
            <a:extLst>
              <a:ext uri="{FF2B5EF4-FFF2-40B4-BE49-F238E27FC236}">
                <a16:creationId xmlns:a16="http://schemas.microsoft.com/office/drawing/2014/main" id="{B5F474E0-6B25-4278-BEA8-BB065062310E}"/>
              </a:ext>
            </a:extLst>
          </p:cNvPr>
          <p:cNvSpPr>
            <a:spLocks noGrp="1" noChangeArrowheads="1"/>
          </p:cNvSpPr>
          <p:nvPr>
            <p:ph type="title"/>
          </p:nvPr>
        </p:nvSpPr>
        <p:spPr>
          <a:noFill/>
        </p:spPr>
        <p:txBody>
          <a:bodyPr/>
          <a:lstStyle/>
          <a:p>
            <a:r>
              <a:rPr lang="zh-CN" altLang="en-US"/>
              <a:t>主范式的应用</a:t>
            </a:r>
            <a:endParaRPr lang="zh-CN" altLang="en-US" b="0"/>
          </a:p>
        </p:txBody>
      </p:sp>
      <p:sp>
        <p:nvSpPr>
          <p:cNvPr id="72707" name="Rectangle 3">
            <a:extLst>
              <a:ext uri="{FF2B5EF4-FFF2-40B4-BE49-F238E27FC236}">
                <a16:creationId xmlns:a16="http://schemas.microsoft.com/office/drawing/2014/main" id="{5962B4A1-4749-481A-9E4F-CE7B162DBE84}"/>
              </a:ext>
            </a:extLst>
          </p:cNvPr>
          <p:cNvSpPr>
            <a:spLocks noGrp="1" noChangeArrowheads="1"/>
          </p:cNvSpPr>
          <p:nvPr>
            <p:ph idx="1"/>
          </p:nvPr>
        </p:nvSpPr>
        <p:spPr>
          <a:xfrm>
            <a:off x="1487488" y="1160462"/>
            <a:ext cx="8229600" cy="5148858"/>
          </a:xfrm>
        </p:spPr>
        <p:txBody>
          <a:bodyPr/>
          <a:lstStyle/>
          <a:p>
            <a:pPr>
              <a:lnSpc>
                <a:spcPct val="150000"/>
              </a:lnSpc>
            </a:pPr>
            <a:r>
              <a:rPr lang="en-US" altLang="zh-CN" dirty="0"/>
              <a:t>3.  </a:t>
            </a:r>
            <a:r>
              <a:rPr lang="zh-CN" altLang="en-US" dirty="0"/>
              <a:t>判断两个公式是否等值</a:t>
            </a:r>
          </a:p>
          <a:p>
            <a:pPr>
              <a:lnSpc>
                <a:spcPct val="150000"/>
              </a:lnSpc>
            </a:pPr>
            <a:r>
              <a:rPr lang="zh-CN" altLang="en-US" dirty="0">
                <a:solidFill>
                  <a:srgbClr val="A50021"/>
                </a:solidFill>
              </a:rPr>
              <a:t>例</a:t>
            </a:r>
            <a:r>
              <a:rPr lang="en-US" altLang="zh-CN" dirty="0">
                <a:solidFill>
                  <a:srgbClr val="A50021"/>
                </a:solidFill>
              </a:rPr>
              <a:t>8</a:t>
            </a:r>
            <a:r>
              <a:rPr lang="en-US" altLang="zh-CN" dirty="0"/>
              <a:t>  </a:t>
            </a:r>
            <a:r>
              <a:rPr lang="zh-CN" altLang="en-US" dirty="0"/>
              <a:t>用主析取范式判以下每一组公式是否等值</a:t>
            </a:r>
          </a:p>
          <a:p>
            <a:pPr>
              <a:lnSpc>
                <a:spcPct val="150000"/>
              </a:lnSpc>
            </a:pPr>
            <a:r>
              <a:rPr lang="zh-CN" altLang="en-US" dirty="0"/>
              <a:t>   ⑴  </a:t>
            </a:r>
            <a:r>
              <a:rPr lang="en-US" altLang="zh-CN" i="1" dirty="0"/>
              <a:t>p</a:t>
            </a:r>
            <a:r>
              <a:rPr lang="en-US" altLang="zh-CN" dirty="0">
                <a:sym typeface="Symbol" panose="05050102010706020507" pitchFamily="18" charset="2"/>
              </a:rPr>
              <a:t></a:t>
            </a:r>
            <a:r>
              <a:rPr lang="en-US" altLang="zh-CN" dirty="0"/>
              <a:t>(</a:t>
            </a:r>
            <a:r>
              <a:rPr lang="en-US" altLang="zh-CN" i="1" dirty="0" err="1"/>
              <a:t>q</a:t>
            </a:r>
            <a:r>
              <a:rPr lang="en-US" altLang="zh-CN" dirty="0" err="1">
                <a:sym typeface="Symbol" panose="05050102010706020507" pitchFamily="18" charset="2"/>
              </a:rPr>
              <a:t></a:t>
            </a:r>
            <a:r>
              <a:rPr lang="en-US" altLang="zh-CN" i="1" dirty="0" err="1"/>
              <a:t>r</a:t>
            </a:r>
            <a:r>
              <a:rPr lang="en-US" altLang="zh-CN" dirty="0"/>
              <a:t>) </a:t>
            </a:r>
            <a:r>
              <a:rPr lang="zh-CN" altLang="en-US" dirty="0"/>
              <a:t>与 </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i="1" dirty="0"/>
              <a:t>r</a:t>
            </a:r>
            <a:endParaRPr lang="en-US" altLang="zh-CN" dirty="0"/>
          </a:p>
          <a:p>
            <a:pPr>
              <a:lnSpc>
                <a:spcPct val="150000"/>
              </a:lnSpc>
            </a:pPr>
            <a:r>
              <a:rPr lang="en-US" altLang="zh-CN" dirty="0"/>
              <a:t>   ⑵  </a:t>
            </a:r>
            <a:r>
              <a:rPr lang="en-US" altLang="zh-CN" i="1" dirty="0"/>
              <a:t>p</a:t>
            </a:r>
            <a:r>
              <a:rPr lang="en-US" altLang="zh-CN" dirty="0">
                <a:sym typeface="Symbol" panose="05050102010706020507" pitchFamily="18" charset="2"/>
              </a:rPr>
              <a:t></a:t>
            </a:r>
            <a:r>
              <a:rPr lang="en-US" altLang="zh-CN" dirty="0"/>
              <a:t>(</a:t>
            </a:r>
            <a:r>
              <a:rPr lang="en-US" altLang="zh-CN" i="1" dirty="0" err="1"/>
              <a:t>q</a:t>
            </a:r>
            <a:r>
              <a:rPr lang="en-US" altLang="zh-CN" dirty="0" err="1">
                <a:sym typeface="Symbol" panose="05050102010706020507" pitchFamily="18" charset="2"/>
              </a:rPr>
              <a:t></a:t>
            </a:r>
            <a:r>
              <a:rPr lang="en-US" altLang="zh-CN" i="1" dirty="0" err="1"/>
              <a:t>r</a:t>
            </a:r>
            <a:r>
              <a:rPr lang="en-US" altLang="zh-CN" dirty="0"/>
              <a:t>) </a:t>
            </a:r>
            <a:r>
              <a:rPr lang="zh-CN" altLang="en-US" dirty="0"/>
              <a:t>与 </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i="1" dirty="0"/>
              <a:t>r</a:t>
            </a:r>
            <a:endParaRPr lang="en-US" altLang="zh-CN" dirty="0"/>
          </a:p>
          <a:p>
            <a:pPr>
              <a:lnSpc>
                <a:spcPct val="150000"/>
              </a:lnSpc>
            </a:pPr>
            <a:r>
              <a:rPr lang="zh-CN" altLang="en-US" dirty="0"/>
              <a:t>解 </a:t>
            </a:r>
            <a:r>
              <a:rPr lang="en-US" altLang="zh-CN" i="1" dirty="0"/>
              <a:t>p</a:t>
            </a:r>
            <a:r>
              <a:rPr lang="en-US" altLang="zh-CN" dirty="0">
                <a:sym typeface="Symbol" panose="05050102010706020507" pitchFamily="18" charset="2"/>
              </a:rPr>
              <a:t></a:t>
            </a:r>
            <a:r>
              <a:rPr lang="en-US" altLang="zh-CN" dirty="0"/>
              <a:t>(</a:t>
            </a:r>
            <a:r>
              <a:rPr lang="en-US" altLang="zh-CN" i="1" dirty="0" err="1"/>
              <a:t>q</a:t>
            </a:r>
            <a:r>
              <a:rPr lang="en-US" altLang="zh-CN" dirty="0" err="1">
                <a:sym typeface="Symbol" panose="05050102010706020507" pitchFamily="18" charset="2"/>
              </a:rPr>
              <a:t></a:t>
            </a:r>
            <a:r>
              <a:rPr lang="en-US" altLang="zh-CN" i="1" dirty="0" err="1"/>
              <a:t>r</a:t>
            </a:r>
            <a:r>
              <a:rPr lang="en-US" altLang="zh-CN" dirty="0"/>
              <a:t>) = </a:t>
            </a:r>
            <a:r>
              <a:rPr lang="en-US" altLang="zh-CN" i="1" dirty="0"/>
              <a:t>m</a:t>
            </a:r>
            <a:r>
              <a:rPr lang="en-US" altLang="zh-CN" baseline="-25000" dirty="0"/>
              <a:t>0</a:t>
            </a:r>
            <a:r>
              <a:rPr lang="en-US" altLang="zh-CN" dirty="0">
                <a:sym typeface="Symbol" panose="05050102010706020507" pitchFamily="18" charset="2"/>
              </a:rPr>
              <a:t></a:t>
            </a:r>
            <a:r>
              <a:rPr lang="en-US" altLang="zh-CN" i="1" dirty="0"/>
              <a:t>m</a:t>
            </a:r>
            <a:r>
              <a:rPr lang="en-US" altLang="zh-CN" baseline="-25000" dirty="0"/>
              <a:t>1</a:t>
            </a:r>
            <a:r>
              <a:rPr lang="en-US" altLang="zh-CN" dirty="0">
                <a:sym typeface="Symbol" panose="05050102010706020507" pitchFamily="18" charset="2"/>
              </a:rPr>
              <a:t></a:t>
            </a:r>
            <a:r>
              <a:rPr lang="en-US" altLang="zh-CN" i="1" dirty="0"/>
              <a:t>m</a:t>
            </a:r>
            <a:r>
              <a:rPr lang="en-US" altLang="zh-CN" baseline="-25000" dirty="0"/>
              <a:t>2</a:t>
            </a:r>
            <a:r>
              <a:rPr lang="en-US" altLang="zh-CN" dirty="0">
                <a:sym typeface="Symbol" panose="05050102010706020507" pitchFamily="18" charset="2"/>
              </a:rPr>
              <a:t></a:t>
            </a:r>
            <a:r>
              <a:rPr lang="en-US" altLang="zh-CN" i="1" dirty="0"/>
              <a:t>m</a:t>
            </a:r>
            <a:r>
              <a:rPr lang="en-US" altLang="zh-CN" baseline="-25000" dirty="0"/>
              <a:t>3</a:t>
            </a:r>
            <a:r>
              <a:rPr lang="en-US" altLang="zh-CN" dirty="0">
                <a:sym typeface="Symbol" panose="05050102010706020507" pitchFamily="18" charset="2"/>
              </a:rPr>
              <a:t></a:t>
            </a:r>
            <a:r>
              <a:rPr lang="en-US" altLang="zh-CN" dirty="0"/>
              <a:t> </a:t>
            </a:r>
            <a:r>
              <a:rPr lang="en-US" altLang="zh-CN" i="1" dirty="0"/>
              <a:t>m</a:t>
            </a:r>
            <a:r>
              <a:rPr lang="en-US" altLang="zh-CN" baseline="-25000" dirty="0"/>
              <a:t>4</a:t>
            </a:r>
            <a:r>
              <a:rPr lang="en-US" altLang="zh-CN" dirty="0">
                <a:sym typeface="Symbol" panose="05050102010706020507" pitchFamily="18" charset="2"/>
              </a:rPr>
              <a:t></a:t>
            </a:r>
            <a:r>
              <a:rPr lang="en-US" altLang="zh-CN" i="1" dirty="0"/>
              <a:t>m</a:t>
            </a:r>
            <a:r>
              <a:rPr lang="en-US" altLang="zh-CN" baseline="-25000" dirty="0"/>
              <a:t>5</a:t>
            </a:r>
            <a:r>
              <a:rPr lang="en-US" altLang="zh-CN" dirty="0">
                <a:sym typeface="Symbol" panose="05050102010706020507" pitchFamily="18" charset="2"/>
              </a:rPr>
              <a:t></a:t>
            </a:r>
            <a:r>
              <a:rPr lang="en-US" altLang="zh-CN" dirty="0"/>
              <a:t> </a:t>
            </a:r>
            <a:r>
              <a:rPr lang="en-US" altLang="zh-CN" i="1" dirty="0"/>
              <a:t>m</a:t>
            </a:r>
            <a:r>
              <a:rPr lang="en-US" altLang="zh-CN" baseline="-25000" dirty="0"/>
              <a:t>7</a:t>
            </a:r>
          </a:p>
          <a:p>
            <a:pPr>
              <a:lnSpc>
                <a:spcPct val="150000"/>
              </a:lnSpc>
            </a:pPr>
            <a:r>
              <a:rPr lang="en-US" altLang="zh-CN" dirty="0"/>
              <a:t>     (</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i="1" dirty="0"/>
              <a:t>r </a:t>
            </a:r>
            <a:r>
              <a:rPr lang="en-US" altLang="zh-CN" dirty="0"/>
              <a:t>= </a:t>
            </a:r>
            <a:r>
              <a:rPr lang="en-US" altLang="zh-CN" i="1" dirty="0"/>
              <a:t>m</a:t>
            </a:r>
            <a:r>
              <a:rPr lang="en-US" altLang="zh-CN" baseline="-25000" dirty="0"/>
              <a:t>0</a:t>
            </a:r>
            <a:r>
              <a:rPr lang="en-US" altLang="zh-CN" dirty="0">
                <a:sym typeface="Symbol" panose="05050102010706020507" pitchFamily="18" charset="2"/>
              </a:rPr>
              <a:t></a:t>
            </a:r>
            <a:r>
              <a:rPr lang="en-US" altLang="zh-CN" i="1" dirty="0"/>
              <a:t>m</a:t>
            </a:r>
            <a:r>
              <a:rPr lang="en-US" altLang="zh-CN" baseline="-25000" dirty="0"/>
              <a:t>1</a:t>
            </a:r>
            <a:r>
              <a:rPr lang="en-US" altLang="zh-CN" dirty="0">
                <a:sym typeface="Symbol" panose="05050102010706020507" pitchFamily="18" charset="2"/>
              </a:rPr>
              <a:t></a:t>
            </a:r>
            <a:r>
              <a:rPr lang="en-US" altLang="zh-CN" i="1" dirty="0"/>
              <a:t>m</a:t>
            </a:r>
            <a:r>
              <a:rPr lang="en-US" altLang="zh-CN" baseline="-25000" dirty="0"/>
              <a:t>2</a:t>
            </a:r>
            <a:r>
              <a:rPr lang="en-US" altLang="zh-CN" dirty="0">
                <a:sym typeface="Symbol" panose="05050102010706020507" pitchFamily="18" charset="2"/>
              </a:rPr>
              <a:t></a:t>
            </a:r>
            <a:r>
              <a:rPr lang="en-US" altLang="zh-CN" i="1" dirty="0"/>
              <a:t>m</a:t>
            </a:r>
            <a:r>
              <a:rPr lang="en-US" altLang="zh-CN" baseline="-25000" dirty="0"/>
              <a:t>3</a:t>
            </a:r>
            <a:r>
              <a:rPr lang="en-US" altLang="zh-CN" dirty="0">
                <a:sym typeface="Symbol" panose="05050102010706020507" pitchFamily="18" charset="2"/>
              </a:rPr>
              <a:t></a:t>
            </a:r>
            <a:r>
              <a:rPr lang="en-US" altLang="zh-CN" dirty="0"/>
              <a:t> </a:t>
            </a:r>
            <a:r>
              <a:rPr lang="en-US" altLang="zh-CN" i="1" dirty="0"/>
              <a:t>m</a:t>
            </a:r>
            <a:r>
              <a:rPr lang="en-US" altLang="zh-CN" baseline="-25000" dirty="0"/>
              <a:t>4</a:t>
            </a:r>
            <a:r>
              <a:rPr lang="en-US" altLang="zh-CN" dirty="0">
                <a:sym typeface="Symbol" panose="05050102010706020507" pitchFamily="18" charset="2"/>
              </a:rPr>
              <a:t></a:t>
            </a:r>
            <a:r>
              <a:rPr lang="en-US" altLang="zh-CN" i="1" dirty="0"/>
              <a:t>m</a:t>
            </a:r>
            <a:r>
              <a:rPr lang="en-US" altLang="zh-CN" baseline="-25000" dirty="0"/>
              <a:t>5</a:t>
            </a:r>
            <a:r>
              <a:rPr lang="en-US" altLang="zh-CN" dirty="0">
                <a:sym typeface="Symbol" panose="05050102010706020507" pitchFamily="18" charset="2"/>
              </a:rPr>
              <a:t></a:t>
            </a:r>
            <a:r>
              <a:rPr lang="en-US" altLang="zh-CN" dirty="0"/>
              <a:t> </a:t>
            </a:r>
            <a:r>
              <a:rPr lang="en-US" altLang="zh-CN" i="1" dirty="0"/>
              <a:t>m</a:t>
            </a:r>
            <a:r>
              <a:rPr lang="en-US" altLang="zh-CN" baseline="-25000" dirty="0"/>
              <a:t>7</a:t>
            </a:r>
          </a:p>
          <a:p>
            <a:pPr>
              <a:lnSpc>
                <a:spcPct val="150000"/>
              </a:lnSpc>
            </a:pPr>
            <a:r>
              <a:rPr lang="en-US" altLang="zh-CN" dirty="0"/>
              <a:t>     (</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i="1" dirty="0"/>
              <a:t>r </a:t>
            </a:r>
            <a:r>
              <a:rPr lang="en-US" altLang="zh-CN" dirty="0"/>
              <a:t>= </a:t>
            </a:r>
            <a:r>
              <a:rPr lang="en-US" altLang="zh-CN" i="1" dirty="0"/>
              <a:t>m</a:t>
            </a:r>
            <a:r>
              <a:rPr lang="en-US" altLang="zh-CN" baseline="-25000" dirty="0"/>
              <a:t>1</a:t>
            </a:r>
            <a:r>
              <a:rPr lang="en-US" altLang="zh-CN" dirty="0">
                <a:sym typeface="Symbol" panose="05050102010706020507" pitchFamily="18" charset="2"/>
              </a:rPr>
              <a:t></a:t>
            </a:r>
            <a:r>
              <a:rPr lang="en-US" altLang="zh-CN" i="1" dirty="0"/>
              <a:t>m</a:t>
            </a:r>
            <a:r>
              <a:rPr lang="en-US" altLang="zh-CN" baseline="-25000" dirty="0"/>
              <a:t>3</a:t>
            </a:r>
            <a:r>
              <a:rPr lang="en-US" altLang="zh-CN" dirty="0">
                <a:sym typeface="Symbol" panose="05050102010706020507" pitchFamily="18" charset="2"/>
              </a:rPr>
              <a:t></a:t>
            </a:r>
            <a:r>
              <a:rPr lang="en-US" altLang="zh-CN" dirty="0"/>
              <a:t> </a:t>
            </a:r>
            <a:r>
              <a:rPr lang="en-US" altLang="zh-CN" i="1" dirty="0"/>
              <a:t>m</a:t>
            </a:r>
            <a:r>
              <a:rPr lang="en-US" altLang="zh-CN" baseline="-25000" dirty="0"/>
              <a:t>4</a:t>
            </a:r>
            <a:r>
              <a:rPr lang="en-US" altLang="zh-CN" dirty="0">
                <a:sym typeface="Symbol" panose="05050102010706020507" pitchFamily="18" charset="2"/>
              </a:rPr>
              <a:t></a:t>
            </a:r>
            <a:r>
              <a:rPr lang="en-US" altLang="zh-CN" i="1" dirty="0"/>
              <a:t>m</a:t>
            </a:r>
            <a:r>
              <a:rPr lang="en-US" altLang="zh-CN" baseline="-25000" dirty="0"/>
              <a:t>5</a:t>
            </a:r>
            <a:r>
              <a:rPr lang="en-US" altLang="zh-CN" dirty="0">
                <a:sym typeface="Symbol" panose="05050102010706020507" pitchFamily="18" charset="2"/>
              </a:rPr>
              <a:t></a:t>
            </a:r>
            <a:r>
              <a:rPr lang="en-US" altLang="zh-CN" dirty="0"/>
              <a:t> </a:t>
            </a:r>
            <a:r>
              <a:rPr lang="en-US" altLang="zh-CN" i="1" dirty="0"/>
              <a:t>m</a:t>
            </a:r>
            <a:r>
              <a:rPr lang="en-US" altLang="zh-CN" baseline="-25000" dirty="0"/>
              <a:t>7</a:t>
            </a:r>
          </a:p>
          <a:p>
            <a:pPr>
              <a:lnSpc>
                <a:spcPct val="150000"/>
              </a:lnSpc>
            </a:pPr>
            <a:r>
              <a:rPr lang="zh-CN" altLang="en-US" dirty="0"/>
              <a:t>显见，⑴中的两公式等值，而⑵的不等值</a:t>
            </a:r>
            <a:r>
              <a:rPr lang="en-US" altLang="zh-CN" dirty="0"/>
              <a:t>.</a:t>
            </a:r>
          </a:p>
        </p:txBody>
      </p:sp>
      <p:sp>
        <p:nvSpPr>
          <p:cNvPr id="72708" name="灯片编号占位符 5">
            <a:extLst>
              <a:ext uri="{FF2B5EF4-FFF2-40B4-BE49-F238E27FC236}">
                <a16:creationId xmlns:a16="http://schemas.microsoft.com/office/drawing/2014/main" id="{0ADC7CB2-3D8E-4413-AF6A-B984D5A52DF3}"/>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423077A3-4997-4F08-898A-070587B6073F}" type="slidenum">
              <a:rPr lang="en-US" altLang="zh-CN" sz="1400" b="0">
                <a:latin typeface="Times New Roman" panose="02020603050405020304" pitchFamily="18" charset="0"/>
                <a:ea typeface="楷体" panose="02010609060101010101" pitchFamily="49" charset="-122"/>
              </a:rPr>
              <a:pPr>
                <a:spcBef>
                  <a:spcPct val="0"/>
                </a:spcBef>
                <a:buClrTx/>
                <a:buFontTx/>
                <a:buNone/>
              </a:pPr>
              <a:t>34</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a:extLst>
              <a:ext uri="{FF2B5EF4-FFF2-40B4-BE49-F238E27FC236}">
                <a16:creationId xmlns:a16="http://schemas.microsoft.com/office/drawing/2014/main" id="{5790A197-8D9A-497A-968D-E3321078D980}"/>
              </a:ext>
            </a:extLst>
          </p:cNvPr>
          <p:cNvSpPr>
            <a:spLocks noGrp="1" noChangeArrowheads="1"/>
          </p:cNvSpPr>
          <p:nvPr>
            <p:ph type="title"/>
          </p:nvPr>
        </p:nvSpPr>
        <p:spPr>
          <a:noFill/>
        </p:spPr>
        <p:txBody>
          <a:bodyPr/>
          <a:lstStyle/>
          <a:p>
            <a:r>
              <a:rPr lang="zh-CN" altLang="en-US"/>
              <a:t>主范式的应用</a:t>
            </a:r>
            <a:endParaRPr lang="zh-CN" altLang="en-US" b="0"/>
          </a:p>
        </p:txBody>
      </p:sp>
      <p:sp>
        <p:nvSpPr>
          <p:cNvPr id="74755" name="Rectangle 2">
            <a:extLst>
              <a:ext uri="{FF2B5EF4-FFF2-40B4-BE49-F238E27FC236}">
                <a16:creationId xmlns:a16="http://schemas.microsoft.com/office/drawing/2014/main" id="{869028D3-D450-41BA-A3E2-40100DE24C26}"/>
              </a:ext>
            </a:extLst>
          </p:cNvPr>
          <p:cNvSpPr>
            <a:spLocks noGrp="1" noChangeArrowheads="1"/>
          </p:cNvSpPr>
          <p:nvPr>
            <p:ph idx="1"/>
          </p:nvPr>
        </p:nvSpPr>
        <p:spPr>
          <a:xfrm>
            <a:off x="479425" y="1125538"/>
            <a:ext cx="11520488" cy="5688012"/>
          </a:xfrm>
        </p:spPr>
        <p:txBody>
          <a:bodyPr/>
          <a:lstStyle/>
          <a:p>
            <a:pPr marL="457200" indent="-457200">
              <a:spcBef>
                <a:spcPct val="25000"/>
              </a:spcBef>
            </a:pPr>
            <a:r>
              <a:rPr lang="en-US" altLang="zh-CN"/>
              <a:t>4. </a:t>
            </a:r>
            <a:r>
              <a:rPr lang="zh-CN" altLang="en-US"/>
              <a:t>解实际问题</a:t>
            </a:r>
          </a:p>
          <a:p>
            <a:pPr marL="457200" indent="-457200"/>
            <a:r>
              <a:rPr lang="zh-CN" altLang="en-US">
                <a:solidFill>
                  <a:srgbClr val="A50021"/>
                </a:solidFill>
              </a:rPr>
              <a:t>例</a:t>
            </a:r>
            <a:r>
              <a:rPr lang="en-US" altLang="zh-CN">
                <a:solidFill>
                  <a:srgbClr val="A50021"/>
                </a:solidFill>
              </a:rPr>
              <a:t>9</a:t>
            </a:r>
            <a:r>
              <a:rPr lang="en-US" altLang="zh-CN"/>
              <a:t> </a:t>
            </a:r>
            <a:r>
              <a:rPr lang="zh-CN" altLang="en-US"/>
              <a:t>某单位要从</a:t>
            </a:r>
            <a:r>
              <a:rPr lang="en-US" altLang="zh-CN"/>
              <a:t>A,B,C</a:t>
            </a:r>
            <a:r>
              <a:rPr lang="zh-CN" altLang="en-US"/>
              <a:t>三人中选派若干人出国考察</a:t>
            </a:r>
            <a:r>
              <a:rPr lang="en-US" altLang="zh-CN"/>
              <a:t>, </a:t>
            </a:r>
            <a:r>
              <a:rPr lang="zh-CN" altLang="en-US"/>
              <a:t>需满足下   述条件</a:t>
            </a:r>
            <a:r>
              <a:rPr lang="en-US" altLang="zh-CN"/>
              <a:t>:</a:t>
            </a:r>
          </a:p>
          <a:p>
            <a:pPr marL="457200" indent="-457200"/>
            <a:r>
              <a:rPr lang="en-US" altLang="zh-CN"/>
              <a:t>   (1) </a:t>
            </a:r>
            <a:r>
              <a:rPr lang="zh-CN" altLang="en-US"/>
              <a:t>若</a:t>
            </a:r>
            <a:r>
              <a:rPr lang="en-US" altLang="zh-CN"/>
              <a:t>A</a:t>
            </a:r>
            <a:r>
              <a:rPr lang="zh-CN" altLang="en-US"/>
              <a:t>去</a:t>
            </a:r>
            <a:r>
              <a:rPr lang="en-US" altLang="zh-CN"/>
              <a:t>, </a:t>
            </a:r>
            <a:r>
              <a:rPr lang="zh-CN" altLang="en-US"/>
              <a:t>则</a:t>
            </a:r>
            <a:r>
              <a:rPr lang="en-US" altLang="zh-CN"/>
              <a:t>C</a:t>
            </a:r>
            <a:r>
              <a:rPr lang="zh-CN" altLang="en-US"/>
              <a:t>必须去</a:t>
            </a:r>
            <a:r>
              <a:rPr lang="en-US" altLang="zh-CN"/>
              <a:t>;</a:t>
            </a:r>
          </a:p>
          <a:p>
            <a:pPr marL="457200" indent="-457200"/>
            <a:r>
              <a:rPr lang="en-US" altLang="zh-CN"/>
              <a:t>   (2) </a:t>
            </a:r>
            <a:r>
              <a:rPr lang="zh-CN" altLang="en-US"/>
              <a:t>若</a:t>
            </a:r>
            <a:r>
              <a:rPr lang="en-US" altLang="zh-CN"/>
              <a:t>B</a:t>
            </a:r>
            <a:r>
              <a:rPr lang="zh-CN" altLang="en-US"/>
              <a:t>去</a:t>
            </a:r>
            <a:r>
              <a:rPr lang="en-US" altLang="zh-CN"/>
              <a:t>, </a:t>
            </a:r>
            <a:r>
              <a:rPr lang="zh-CN" altLang="en-US"/>
              <a:t>则</a:t>
            </a:r>
            <a:r>
              <a:rPr lang="en-US" altLang="zh-CN"/>
              <a:t>C</a:t>
            </a:r>
            <a:r>
              <a:rPr lang="zh-CN" altLang="en-US"/>
              <a:t>不能去</a:t>
            </a:r>
            <a:r>
              <a:rPr lang="en-US" altLang="zh-CN"/>
              <a:t>;</a:t>
            </a:r>
          </a:p>
          <a:p>
            <a:pPr marL="457200" indent="-457200"/>
            <a:r>
              <a:rPr lang="en-US" altLang="zh-CN"/>
              <a:t>   (3) A</a:t>
            </a:r>
            <a:r>
              <a:rPr lang="zh-CN" altLang="en-US"/>
              <a:t>和</a:t>
            </a:r>
            <a:r>
              <a:rPr lang="en-US" altLang="zh-CN"/>
              <a:t>B</a:t>
            </a:r>
            <a:r>
              <a:rPr lang="zh-CN" altLang="en-US"/>
              <a:t>必须去一人且只能去一人</a:t>
            </a:r>
            <a:r>
              <a:rPr lang="en-US" altLang="zh-CN"/>
              <a:t>.</a:t>
            </a:r>
          </a:p>
          <a:p>
            <a:pPr marL="457200" indent="-457200"/>
            <a:r>
              <a:rPr lang="en-US" altLang="zh-CN"/>
              <a:t>  </a:t>
            </a:r>
            <a:r>
              <a:rPr lang="zh-CN" altLang="en-US"/>
              <a:t>问有几种可能的选派方案</a:t>
            </a:r>
            <a:r>
              <a:rPr lang="en-US" altLang="zh-CN"/>
              <a:t>?</a:t>
            </a:r>
          </a:p>
          <a:p>
            <a:pPr marL="457200" indent="-457200"/>
            <a:r>
              <a:rPr lang="zh-CN" altLang="en-US"/>
              <a:t>解  记 </a:t>
            </a:r>
            <a:r>
              <a:rPr lang="en-US" altLang="zh-CN" i="1"/>
              <a:t>p</a:t>
            </a:r>
            <a:r>
              <a:rPr lang="en-US" altLang="zh-CN"/>
              <a:t>:</a:t>
            </a:r>
            <a:r>
              <a:rPr lang="zh-CN" altLang="en-US"/>
              <a:t>派</a:t>
            </a:r>
            <a:r>
              <a:rPr lang="en-US" altLang="zh-CN"/>
              <a:t>A</a:t>
            </a:r>
            <a:r>
              <a:rPr lang="zh-CN" altLang="en-US"/>
              <a:t>去</a:t>
            </a:r>
            <a:r>
              <a:rPr lang="en-US" altLang="zh-CN"/>
              <a:t>,  </a:t>
            </a:r>
            <a:r>
              <a:rPr lang="en-US" altLang="zh-CN" i="1"/>
              <a:t>q</a:t>
            </a:r>
            <a:r>
              <a:rPr lang="en-US" altLang="zh-CN"/>
              <a:t>:</a:t>
            </a:r>
            <a:r>
              <a:rPr lang="zh-CN" altLang="en-US"/>
              <a:t>派</a:t>
            </a:r>
            <a:r>
              <a:rPr lang="en-US" altLang="zh-CN"/>
              <a:t>B</a:t>
            </a:r>
            <a:r>
              <a:rPr lang="zh-CN" altLang="en-US"/>
              <a:t>去</a:t>
            </a:r>
            <a:r>
              <a:rPr lang="en-US" altLang="zh-CN"/>
              <a:t>, </a:t>
            </a:r>
            <a:r>
              <a:rPr lang="en-US" altLang="zh-CN" i="1"/>
              <a:t>r</a:t>
            </a:r>
            <a:r>
              <a:rPr lang="en-US" altLang="zh-CN"/>
              <a:t>:</a:t>
            </a:r>
            <a:r>
              <a:rPr lang="zh-CN" altLang="en-US"/>
              <a:t>派</a:t>
            </a:r>
            <a:r>
              <a:rPr lang="en-US" altLang="zh-CN"/>
              <a:t>C</a:t>
            </a:r>
            <a:r>
              <a:rPr lang="zh-CN" altLang="en-US"/>
              <a:t>去</a:t>
            </a:r>
          </a:p>
          <a:p>
            <a:pPr marL="457200" indent="-457200"/>
            <a:r>
              <a:rPr lang="en-US" altLang="zh-CN"/>
              <a:t>(1)  </a:t>
            </a:r>
            <a:r>
              <a:rPr lang="en-US" altLang="zh-CN" i="1"/>
              <a:t>p</a:t>
            </a:r>
            <a:r>
              <a:rPr lang="en-US" altLang="zh-CN">
                <a:sym typeface="Symbol" panose="05050102010706020507" pitchFamily="18" charset="2"/>
              </a:rPr>
              <a:t></a:t>
            </a:r>
            <a:r>
              <a:rPr lang="en-US" altLang="zh-CN" i="1"/>
              <a:t>r,   </a:t>
            </a:r>
            <a:r>
              <a:rPr lang="en-US" altLang="zh-CN"/>
              <a:t>(2) </a:t>
            </a:r>
            <a:r>
              <a:rPr lang="en-US" altLang="zh-CN" i="1"/>
              <a:t>q</a:t>
            </a:r>
            <a:r>
              <a:rPr lang="en-US" altLang="zh-CN">
                <a:sym typeface="Symbol" panose="05050102010706020507" pitchFamily="18" charset="2"/>
              </a:rPr>
              <a:t></a:t>
            </a:r>
            <a:r>
              <a:rPr lang="en-US" altLang="zh-CN" i="1"/>
              <a:t>r</a:t>
            </a:r>
            <a:r>
              <a:rPr lang="en-US" altLang="zh-CN"/>
              <a:t>,   (3) (</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p>
          <a:p>
            <a:pPr marL="457200" indent="-457200"/>
            <a:r>
              <a:rPr lang="zh-CN" altLang="en-US"/>
              <a:t>求下式的成真赋值</a:t>
            </a:r>
          </a:p>
          <a:p>
            <a:pPr marL="457200" indent="-457200"/>
            <a:r>
              <a:rPr lang="zh-CN" altLang="en-US" i="1"/>
              <a:t>     </a:t>
            </a:r>
            <a:r>
              <a:rPr lang="en-US" altLang="zh-CN" i="1"/>
              <a:t>A</a:t>
            </a:r>
            <a:r>
              <a:rPr lang="en-US" altLang="zh-CN"/>
              <a:t>=(</a:t>
            </a:r>
            <a:r>
              <a:rPr lang="en-US" altLang="zh-CN" i="1"/>
              <a:t>p</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a:t>
            </a:r>
            <a:r>
              <a:rPr lang="en-US" altLang="zh-CN"/>
              <a:t>(</a:t>
            </a:r>
            <a:r>
              <a:rPr lang="en-US" altLang="zh-CN" i="1"/>
              <a:t>q</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p>
        </p:txBody>
      </p:sp>
      <p:sp>
        <p:nvSpPr>
          <p:cNvPr id="74756" name="灯片编号占位符 5">
            <a:extLst>
              <a:ext uri="{FF2B5EF4-FFF2-40B4-BE49-F238E27FC236}">
                <a16:creationId xmlns:a16="http://schemas.microsoft.com/office/drawing/2014/main" id="{1BEA177F-6F24-4A4E-AC95-EE36CCDB3FF4}"/>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C3C13CDB-FC12-45E2-AACB-AD7C6E71C4F3}" type="slidenum">
              <a:rPr lang="en-US" altLang="zh-CN" sz="1400" b="0">
                <a:latin typeface="Times New Roman" panose="02020603050405020304" pitchFamily="18" charset="0"/>
                <a:ea typeface="楷体" panose="02010609060101010101" pitchFamily="49" charset="-122"/>
              </a:rPr>
              <a:pPr>
                <a:spcBef>
                  <a:spcPct val="0"/>
                </a:spcBef>
                <a:buClrTx/>
                <a:buFontTx/>
                <a:buNone/>
              </a:pPr>
              <a:t>35</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a:extLst>
              <a:ext uri="{FF2B5EF4-FFF2-40B4-BE49-F238E27FC236}">
                <a16:creationId xmlns:a16="http://schemas.microsoft.com/office/drawing/2014/main" id="{1ECE1E03-F5E5-4EF1-BFE9-617D672B97CA}"/>
              </a:ext>
            </a:extLst>
          </p:cNvPr>
          <p:cNvSpPr>
            <a:spLocks noGrp="1" noChangeArrowheads="1"/>
          </p:cNvSpPr>
          <p:nvPr>
            <p:ph type="title"/>
          </p:nvPr>
        </p:nvSpPr>
        <p:spPr>
          <a:noFill/>
        </p:spPr>
        <p:txBody>
          <a:bodyPr/>
          <a:lstStyle/>
          <a:p>
            <a:r>
              <a:rPr lang="zh-CN" altLang="en-US"/>
              <a:t>主范式的应用</a:t>
            </a:r>
            <a:endParaRPr lang="zh-CN" altLang="en-US" b="0"/>
          </a:p>
        </p:txBody>
      </p:sp>
      <p:sp>
        <p:nvSpPr>
          <p:cNvPr id="76803" name="Rectangle 2">
            <a:extLst>
              <a:ext uri="{FF2B5EF4-FFF2-40B4-BE49-F238E27FC236}">
                <a16:creationId xmlns:a16="http://schemas.microsoft.com/office/drawing/2014/main" id="{87CA1D20-ADAB-4771-A2A9-42FBCF5F7F0E}"/>
              </a:ext>
            </a:extLst>
          </p:cNvPr>
          <p:cNvSpPr>
            <a:spLocks noGrp="1" noChangeArrowheads="1"/>
          </p:cNvSpPr>
          <p:nvPr>
            <p:ph idx="1"/>
          </p:nvPr>
        </p:nvSpPr>
        <p:spPr>
          <a:xfrm>
            <a:off x="263525" y="1196975"/>
            <a:ext cx="11664950" cy="4968875"/>
          </a:xfrm>
        </p:spPr>
        <p:txBody>
          <a:bodyPr/>
          <a:lstStyle/>
          <a:p>
            <a:pPr marL="457200" indent="-457200"/>
            <a:r>
              <a:rPr lang="zh-CN" altLang="en-US"/>
              <a:t>求</a:t>
            </a:r>
            <a:r>
              <a:rPr lang="en-US" altLang="zh-CN" i="1"/>
              <a:t>A</a:t>
            </a:r>
            <a:r>
              <a:rPr lang="zh-CN" altLang="en-US"/>
              <a:t>的主析取范式</a:t>
            </a:r>
          </a:p>
          <a:p>
            <a:pPr marL="457200" indent="-457200" algn="just"/>
            <a:r>
              <a:rPr lang="zh-CN" altLang="en-US" i="1"/>
              <a:t>    </a:t>
            </a:r>
            <a:r>
              <a:rPr lang="en-US" altLang="zh-CN" i="1"/>
              <a:t>A</a:t>
            </a:r>
            <a:r>
              <a:rPr lang="en-US" altLang="zh-CN"/>
              <a:t>=(</a:t>
            </a:r>
            <a:r>
              <a:rPr lang="en-US" altLang="zh-CN" i="1"/>
              <a:t>p</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a:t>
            </a:r>
            <a:r>
              <a:rPr lang="en-US" altLang="zh-CN"/>
              <a:t>(</a:t>
            </a:r>
            <a:r>
              <a:rPr lang="en-US" altLang="zh-CN" i="1"/>
              <a:t>q</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p>
          <a:p>
            <a:pPr marL="457200" indent="-457200"/>
            <a:r>
              <a:rPr lang="en-US" altLang="zh-CN">
                <a:cs typeface="Times New Roman" panose="02020603050405020304" pitchFamily="18" charset="0"/>
                <a:sym typeface="Symbol" panose="05050102010706020507" pitchFamily="18" charset="2"/>
              </a:rPr>
              <a:t>       </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q</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p>
          <a:p>
            <a:pPr marL="457200" indent="-457200"/>
            <a:r>
              <a:rPr lang="en-US" altLang="zh-CN">
                <a:sym typeface="Symbol" panose="05050102010706020507" pitchFamily="18" charset="2"/>
              </a:rPr>
              <a:t>       (</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a:t>
            </a:r>
            <a:r>
              <a:rPr lang="en-US" altLang="zh-CN"/>
              <a:t>(</a:t>
            </a:r>
            <a:r>
              <a:rPr lang="en-US" altLang="zh-CN" i="1"/>
              <a:t>r</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i="1"/>
              <a:t>r</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 </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p>
          <a:p>
            <a:pPr marL="457200" indent="-457200"/>
            <a:r>
              <a:rPr lang="en-US" altLang="zh-CN">
                <a:sym typeface="Symbol" panose="05050102010706020507" pitchFamily="18" charset="2"/>
              </a:rPr>
              <a:t>       (</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a:t>
            </a:r>
          </a:p>
          <a:p>
            <a:pPr marL="457200" indent="-457200"/>
            <a:r>
              <a:rPr lang="en-US" altLang="zh-CN"/>
              <a:t>           </a:t>
            </a:r>
            <a:r>
              <a:rPr lang="en-US" altLang="zh-CN">
                <a:sym typeface="Symbol" panose="05050102010706020507" pitchFamily="18" charset="2"/>
              </a:rPr>
              <a:t>(</a:t>
            </a:r>
            <a:r>
              <a:rPr lang="en-US" altLang="zh-CN"/>
              <a:t>(</a:t>
            </a:r>
            <a:r>
              <a:rPr lang="en-US" altLang="zh-CN" i="1"/>
              <a:t>r</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p>
          <a:p>
            <a:pPr marL="457200" indent="-457200"/>
            <a:r>
              <a:rPr lang="en-US" altLang="zh-CN">
                <a:sym typeface="Symbol" panose="05050102010706020507" pitchFamily="18" charset="2"/>
              </a:rPr>
              <a:t>           (</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i="1"/>
              <a:t>r</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p>
          <a:p>
            <a:pPr marL="457200" indent="-457200"/>
            <a:r>
              <a:rPr lang="en-US" altLang="zh-CN">
                <a:sym typeface="Symbol" panose="05050102010706020507" pitchFamily="18" charset="2"/>
              </a:rPr>
              <a:t>       </a:t>
            </a:r>
            <a:r>
              <a:rPr lang="en-US" altLang="zh-CN"/>
              <a:t>(</a:t>
            </a:r>
            <a:r>
              <a:rPr lang="en-US" altLang="zh-CN" i="1"/>
              <a:t>p</a:t>
            </a:r>
            <a:r>
              <a:rPr lang="en-US" altLang="zh-CN">
                <a:sym typeface="Symbol" panose="05050102010706020507" pitchFamily="18" charset="2"/>
              </a:rPr>
              <a:t></a:t>
            </a:r>
            <a:r>
              <a:rPr lang="en-US" altLang="zh-CN" i="1"/>
              <a:t>q</a:t>
            </a:r>
            <a:r>
              <a:rPr lang="en-US" altLang="zh-CN">
                <a:sym typeface="Symbol" panose="05050102010706020507" pitchFamily="18" charset="2"/>
              </a:rPr>
              <a:t></a:t>
            </a:r>
            <a:r>
              <a:rPr lang="en-US" altLang="zh-CN" i="1">
                <a:sym typeface="Symbol" panose="05050102010706020507" pitchFamily="18" charset="2"/>
              </a:rPr>
              <a:t>r</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sym typeface="Symbol" panose="05050102010706020507" pitchFamily="18" charset="2"/>
              </a:rPr>
              <a:t></a:t>
            </a:r>
            <a:r>
              <a:rPr lang="en-US" altLang="zh-CN" i="1"/>
              <a:t>r</a:t>
            </a:r>
            <a:r>
              <a:rPr lang="en-US" altLang="zh-CN"/>
              <a:t>)</a:t>
            </a:r>
          </a:p>
          <a:p>
            <a:pPr marL="457200" indent="-457200"/>
            <a:r>
              <a:rPr lang="zh-CN" altLang="en-US"/>
              <a:t>成真赋值</a:t>
            </a:r>
            <a:r>
              <a:rPr lang="en-US" altLang="zh-CN"/>
              <a:t>:101,010              </a:t>
            </a:r>
            <a:r>
              <a:rPr lang="zh-CN" altLang="en-US"/>
              <a:t>结论</a:t>
            </a:r>
            <a:r>
              <a:rPr lang="en-US" altLang="zh-CN"/>
              <a:t>: </a:t>
            </a:r>
            <a:r>
              <a:rPr lang="zh-CN" altLang="en-US"/>
              <a:t>方案</a:t>
            </a:r>
            <a:r>
              <a:rPr lang="en-US" altLang="zh-CN"/>
              <a:t>1  </a:t>
            </a:r>
            <a:r>
              <a:rPr lang="zh-CN" altLang="en-US"/>
              <a:t>派</a:t>
            </a:r>
            <a:r>
              <a:rPr lang="en-US" altLang="zh-CN"/>
              <a:t>A</a:t>
            </a:r>
            <a:r>
              <a:rPr lang="zh-CN" altLang="en-US"/>
              <a:t>与</a:t>
            </a:r>
            <a:r>
              <a:rPr lang="en-US" altLang="zh-CN"/>
              <a:t>C</a:t>
            </a:r>
            <a:r>
              <a:rPr lang="zh-CN" altLang="en-US"/>
              <a:t>去</a:t>
            </a:r>
            <a:r>
              <a:rPr lang="en-US" altLang="zh-CN"/>
              <a:t>,  </a:t>
            </a:r>
            <a:r>
              <a:rPr lang="zh-CN" altLang="en-US"/>
              <a:t>方案</a:t>
            </a:r>
            <a:r>
              <a:rPr lang="en-US" altLang="zh-CN"/>
              <a:t>2  </a:t>
            </a:r>
            <a:r>
              <a:rPr lang="zh-CN" altLang="en-US"/>
              <a:t>派</a:t>
            </a:r>
            <a:r>
              <a:rPr lang="en-US" altLang="zh-CN"/>
              <a:t>B</a:t>
            </a:r>
            <a:r>
              <a:rPr lang="zh-CN" altLang="en-US"/>
              <a:t>去</a:t>
            </a:r>
          </a:p>
        </p:txBody>
      </p:sp>
      <p:sp>
        <p:nvSpPr>
          <p:cNvPr id="76804" name="灯片编号占位符 5">
            <a:extLst>
              <a:ext uri="{FF2B5EF4-FFF2-40B4-BE49-F238E27FC236}">
                <a16:creationId xmlns:a16="http://schemas.microsoft.com/office/drawing/2014/main" id="{07B39105-9D60-408C-AC1F-405991C707E9}"/>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CA97F34E-BB4F-4AF2-86C8-79217EE06547}" type="slidenum">
              <a:rPr lang="en-US" altLang="zh-CN" sz="1400" b="0">
                <a:latin typeface="Times New Roman" panose="02020603050405020304" pitchFamily="18" charset="0"/>
                <a:ea typeface="楷体" panose="02010609060101010101" pitchFamily="49" charset="-122"/>
              </a:rPr>
              <a:pPr>
                <a:spcBef>
                  <a:spcPct val="0"/>
                </a:spcBef>
                <a:buClrTx/>
                <a:buFontTx/>
                <a:buNone/>
              </a:pPr>
              <a:t>36</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a:extLst>
              <a:ext uri="{FF2B5EF4-FFF2-40B4-BE49-F238E27FC236}">
                <a16:creationId xmlns:a16="http://schemas.microsoft.com/office/drawing/2014/main" id="{50993EC6-8D3E-4D65-B3E4-C6614A272185}"/>
              </a:ext>
            </a:extLst>
          </p:cNvPr>
          <p:cNvSpPr>
            <a:spLocks noGrp="1" noChangeArrowheads="1"/>
          </p:cNvSpPr>
          <p:nvPr>
            <p:ph type="title"/>
          </p:nvPr>
        </p:nvSpPr>
        <p:spPr>
          <a:xfrm>
            <a:off x="3432175" y="260350"/>
            <a:ext cx="6337300" cy="417513"/>
          </a:xfrm>
          <a:noFill/>
        </p:spPr>
        <p:txBody>
          <a:bodyPr/>
          <a:lstStyle/>
          <a:p>
            <a:r>
              <a:rPr lang="zh-CN" altLang="en-US"/>
              <a:t>用成真赋值和成假赋值确定主范式</a:t>
            </a:r>
            <a:endParaRPr lang="zh-CN" altLang="en-US" b="0"/>
          </a:p>
        </p:txBody>
      </p:sp>
      <p:sp>
        <p:nvSpPr>
          <p:cNvPr id="78851" name="Rectangle 2">
            <a:extLst>
              <a:ext uri="{FF2B5EF4-FFF2-40B4-BE49-F238E27FC236}">
                <a16:creationId xmlns:a16="http://schemas.microsoft.com/office/drawing/2014/main" id="{C13E49A8-F726-4669-B31E-FDF448D4D765}"/>
              </a:ext>
            </a:extLst>
          </p:cNvPr>
          <p:cNvSpPr>
            <a:spLocks noGrp="1" noChangeArrowheads="1"/>
          </p:cNvSpPr>
          <p:nvPr>
            <p:ph idx="1"/>
          </p:nvPr>
        </p:nvSpPr>
        <p:spPr>
          <a:xfrm>
            <a:off x="407988" y="1196975"/>
            <a:ext cx="11088687" cy="3456161"/>
          </a:xfrm>
        </p:spPr>
        <p:txBody>
          <a:bodyPr/>
          <a:lstStyle/>
          <a:p>
            <a:pPr marL="457200" indent="-457200">
              <a:lnSpc>
                <a:spcPct val="150000"/>
              </a:lnSpc>
              <a:spcBef>
                <a:spcPct val="40000"/>
              </a:spcBef>
            </a:pPr>
            <a:r>
              <a:rPr lang="zh-CN" altLang="en-US" dirty="0"/>
              <a:t>由主析取范式确定主合取范式</a:t>
            </a:r>
            <a:endParaRPr lang="zh-CN" altLang="en-US" dirty="0">
              <a:solidFill>
                <a:srgbClr val="D72323"/>
              </a:solidFill>
            </a:endParaRPr>
          </a:p>
          <a:p>
            <a:pPr marL="457200" indent="-457200">
              <a:lnSpc>
                <a:spcPct val="150000"/>
              </a:lnSpc>
            </a:pPr>
            <a:r>
              <a:rPr lang="zh-CN" altLang="en-US" dirty="0">
                <a:solidFill>
                  <a:srgbClr val="A50021"/>
                </a:solidFill>
              </a:rPr>
              <a:t>例</a:t>
            </a:r>
            <a:r>
              <a:rPr lang="en-US" altLang="zh-CN" dirty="0">
                <a:solidFill>
                  <a:srgbClr val="A50021"/>
                </a:solidFill>
              </a:rPr>
              <a:t>10</a:t>
            </a:r>
            <a:r>
              <a:rPr lang="en-US" altLang="zh-CN" dirty="0"/>
              <a:t> </a:t>
            </a:r>
            <a:r>
              <a:rPr lang="zh-CN" altLang="en-US" dirty="0"/>
              <a:t>设</a:t>
            </a:r>
            <a:r>
              <a:rPr lang="en-US" altLang="zh-CN" i="1" dirty="0"/>
              <a:t>A</a:t>
            </a:r>
            <a:r>
              <a:rPr lang="zh-CN" altLang="en-US" dirty="0"/>
              <a:t>有</a:t>
            </a:r>
            <a:r>
              <a:rPr lang="en-US" altLang="zh-CN" dirty="0"/>
              <a:t>3</a:t>
            </a:r>
            <a:r>
              <a:rPr lang="zh-CN" altLang="en-US" dirty="0"/>
              <a:t>个命题变项</a:t>
            </a:r>
            <a:r>
              <a:rPr lang="en-US" altLang="zh-CN" dirty="0"/>
              <a:t>, </a:t>
            </a:r>
            <a:r>
              <a:rPr lang="zh-CN" altLang="en-US" dirty="0"/>
              <a:t>且已知</a:t>
            </a:r>
            <a:r>
              <a:rPr lang="en-US" altLang="zh-CN" i="1" dirty="0"/>
              <a:t>A</a:t>
            </a:r>
            <a:r>
              <a:rPr lang="en-US" altLang="zh-CN" dirty="0"/>
              <a:t>= </a:t>
            </a:r>
            <a:r>
              <a:rPr lang="en-US" altLang="zh-CN" i="1" dirty="0">
                <a:cs typeface="Times New Roman" panose="02020603050405020304" pitchFamily="18" charset="0"/>
              </a:rPr>
              <a:t>m</a:t>
            </a:r>
            <a:r>
              <a:rPr lang="en-US" altLang="zh-CN" baseline="-25000" dirty="0">
                <a:cs typeface="Times New Roman" panose="02020603050405020304" pitchFamily="18" charset="0"/>
              </a:rPr>
              <a:t>1</a:t>
            </a:r>
            <a:r>
              <a:rPr lang="en-US" altLang="zh-CN" dirty="0">
                <a:cs typeface="Times New Roman" panose="02020603050405020304" pitchFamily="18" charset="0"/>
                <a:sym typeface="Symbol" panose="05050102010706020507" pitchFamily="18" charset="2"/>
              </a:rPr>
              <a:t></a:t>
            </a:r>
            <a:r>
              <a:rPr lang="en-US" altLang="zh-CN" i="1" dirty="0">
                <a:cs typeface="Times New Roman" panose="02020603050405020304" pitchFamily="18" charset="0"/>
              </a:rPr>
              <a:t>m</a:t>
            </a:r>
            <a:r>
              <a:rPr lang="en-US" altLang="zh-CN" baseline="-25000" dirty="0">
                <a:cs typeface="Times New Roman" panose="02020603050405020304" pitchFamily="18" charset="0"/>
              </a:rPr>
              <a:t>3</a:t>
            </a:r>
            <a:r>
              <a:rPr lang="en-US" altLang="zh-CN" dirty="0">
                <a:cs typeface="Times New Roman" panose="02020603050405020304" pitchFamily="18" charset="0"/>
                <a:sym typeface="Symbol" panose="05050102010706020507" pitchFamily="18" charset="2"/>
              </a:rPr>
              <a:t></a:t>
            </a:r>
            <a:r>
              <a:rPr lang="en-US" altLang="zh-CN" i="1" dirty="0">
                <a:cs typeface="Times New Roman" panose="02020603050405020304" pitchFamily="18" charset="0"/>
              </a:rPr>
              <a:t>m</a:t>
            </a:r>
            <a:r>
              <a:rPr lang="en-US" altLang="zh-CN" baseline="-25000" dirty="0">
                <a:cs typeface="Times New Roman" panose="02020603050405020304" pitchFamily="18" charset="0"/>
              </a:rPr>
              <a:t>7</a:t>
            </a:r>
            <a:r>
              <a:rPr lang="en-US" altLang="zh-CN" dirty="0">
                <a:cs typeface="Times New Roman" panose="02020603050405020304" pitchFamily="18" charset="0"/>
                <a:sym typeface="Symbol" panose="05050102010706020507" pitchFamily="18" charset="2"/>
              </a:rPr>
              <a:t>, </a:t>
            </a:r>
            <a:r>
              <a:rPr lang="zh-CN" altLang="en-US" dirty="0">
                <a:cs typeface="Times New Roman" panose="02020603050405020304" pitchFamily="18" charset="0"/>
                <a:sym typeface="Symbol" panose="05050102010706020507" pitchFamily="18" charset="2"/>
              </a:rPr>
              <a:t>求</a:t>
            </a:r>
            <a:r>
              <a:rPr lang="en-US" altLang="zh-CN" i="1" dirty="0">
                <a:cs typeface="Times New Roman" panose="02020603050405020304" pitchFamily="18" charset="0"/>
                <a:sym typeface="Symbol" panose="05050102010706020507" pitchFamily="18" charset="2"/>
              </a:rPr>
              <a:t>A</a:t>
            </a:r>
            <a:r>
              <a:rPr lang="zh-CN" altLang="en-US" dirty="0">
                <a:sym typeface="Symbol" panose="05050102010706020507" pitchFamily="18" charset="2"/>
              </a:rPr>
              <a:t>的主合取范式</a:t>
            </a:r>
            <a:r>
              <a:rPr lang="en-US" altLang="zh-CN" dirty="0">
                <a:sym typeface="Symbol" panose="05050102010706020507" pitchFamily="18" charset="2"/>
              </a:rPr>
              <a:t>.</a:t>
            </a:r>
          </a:p>
          <a:p>
            <a:pPr marL="457200" indent="-457200">
              <a:lnSpc>
                <a:spcPct val="150000"/>
              </a:lnSpc>
            </a:pPr>
            <a:r>
              <a:rPr lang="zh-CN" altLang="en-US" dirty="0">
                <a:sym typeface="Symbol" panose="05050102010706020507" pitchFamily="18" charset="2"/>
              </a:rPr>
              <a:t>解   任何一个命题逻辑公式，只有成真、成假两种赋值。</a:t>
            </a:r>
            <a:r>
              <a:rPr lang="en-US" altLang="zh-CN" i="1" dirty="0">
                <a:sym typeface="Symbol" panose="05050102010706020507" pitchFamily="18" charset="2"/>
              </a:rPr>
              <a:t>A</a:t>
            </a:r>
            <a:r>
              <a:rPr lang="zh-CN" altLang="en-US" dirty="0">
                <a:sym typeface="Symbol" panose="05050102010706020507" pitchFamily="18" charset="2"/>
              </a:rPr>
              <a:t>的成真赋值是</a:t>
            </a:r>
            <a:r>
              <a:rPr lang="en-US" altLang="zh-CN" dirty="0">
                <a:sym typeface="Symbol" panose="05050102010706020507" pitchFamily="18" charset="2"/>
              </a:rPr>
              <a:t>1,3,7</a:t>
            </a:r>
            <a:r>
              <a:rPr lang="zh-CN" altLang="en-US" dirty="0">
                <a:sym typeface="Symbol" panose="05050102010706020507" pitchFamily="18" charset="2"/>
              </a:rPr>
              <a:t>（二进制表示）</a:t>
            </a:r>
            <a:r>
              <a:rPr lang="en-US" altLang="zh-CN" dirty="0">
                <a:sym typeface="Symbol" panose="05050102010706020507" pitchFamily="18" charset="2"/>
              </a:rPr>
              <a:t>, </a:t>
            </a:r>
            <a:r>
              <a:rPr lang="zh-CN" altLang="en-US" dirty="0">
                <a:sym typeface="Symbol" panose="05050102010706020507" pitchFamily="18" charset="2"/>
              </a:rPr>
              <a:t>没有出现的下表（</a:t>
            </a:r>
            <a:r>
              <a:rPr lang="en-US" altLang="zh-CN" dirty="0">
                <a:sym typeface="Symbol" panose="05050102010706020507" pitchFamily="18" charset="2"/>
              </a:rPr>
              <a:t>0,2,4,5,6</a:t>
            </a:r>
            <a:r>
              <a:rPr lang="zh-CN" altLang="en-US" dirty="0">
                <a:sym typeface="Symbol" panose="05050102010706020507" pitchFamily="18" charset="2"/>
              </a:rPr>
              <a:t>的二进制表示）即为成假赋值故</a:t>
            </a:r>
          </a:p>
          <a:p>
            <a:pPr marL="457200" indent="-457200">
              <a:lnSpc>
                <a:spcPct val="150000"/>
              </a:lnSpc>
            </a:pPr>
            <a:r>
              <a:rPr lang="zh-CN" altLang="en-US" dirty="0">
                <a:sym typeface="Symbol" panose="05050102010706020507" pitchFamily="18" charset="2"/>
              </a:rPr>
              <a:t>       </a:t>
            </a:r>
            <a:r>
              <a:rPr lang="en-US" altLang="zh-CN" i="1" dirty="0"/>
              <a:t>A </a:t>
            </a:r>
            <a:r>
              <a:rPr lang="en-US" altLang="zh-CN" dirty="0">
                <a:sym typeface="Symbol" panose="05050102010706020507" pitchFamily="18" charset="2"/>
              </a:rPr>
              <a:t> </a:t>
            </a:r>
            <a:r>
              <a:rPr lang="en-US" altLang="zh-CN" i="1" dirty="0"/>
              <a:t>M</a:t>
            </a:r>
            <a:r>
              <a:rPr lang="en-US" altLang="zh-CN" baseline="-25000" dirty="0"/>
              <a:t>0</a:t>
            </a:r>
            <a:r>
              <a:rPr lang="en-US" altLang="zh-CN" dirty="0">
                <a:sym typeface="Symbol" panose="05050102010706020507" pitchFamily="18" charset="2"/>
              </a:rPr>
              <a:t></a:t>
            </a:r>
            <a:r>
              <a:rPr lang="en-US" altLang="zh-CN" i="1" dirty="0"/>
              <a:t>M</a:t>
            </a:r>
            <a:r>
              <a:rPr lang="en-US" altLang="zh-CN" baseline="-25000" dirty="0"/>
              <a:t>2</a:t>
            </a:r>
            <a:r>
              <a:rPr lang="en-US" altLang="zh-CN" dirty="0">
                <a:sym typeface="Symbol" panose="05050102010706020507" pitchFamily="18" charset="2"/>
              </a:rPr>
              <a:t></a:t>
            </a:r>
            <a:r>
              <a:rPr lang="en-US" altLang="zh-CN" i="1" dirty="0"/>
              <a:t>M</a:t>
            </a:r>
            <a:r>
              <a:rPr lang="en-US" altLang="zh-CN" baseline="-25000" dirty="0"/>
              <a:t>4</a:t>
            </a:r>
            <a:r>
              <a:rPr lang="en-US" altLang="zh-CN" dirty="0">
                <a:sym typeface="Symbol" panose="05050102010706020507" pitchFamily="18" charset="2"/>
              </a:rPr>
              <a:t></a:t>
            </a:r>
            <a:r>
              <a:rPr lang="en-US" altLang="zh-CN" i="1" dirty="0"/>
              <a:t>M</a:t>
            </a:r>
            <a:r>
              <a:rPr lang="en-US" altLang="zh-CN" baseline="-25000" dirty="0"/>
              <a:t>5</a:t>
            </a:r>
            <a:r>
              <a:rPr lang="en-US" altLang="zh-CN" dirty="0">
                <a:sym typeface="Symbol" panose="05050102010706020507" pitchFamily="18" charset="2"/>
              </a:rPr>
              <a:t></a:t>
            </a:r>
            <a:r>
              <a:rPr lang="en-US" altLang="zh-CN" i="1" dirty="0"/>
              <a:t>M</a:t>
            </a:r>
            <a:r>
              <a:rPr lang="en-US" altLang="zh-CN" baseline="-25000" dirty="0"/>
              <a:t>6</a:t>
            </a:r>
          </a:p>
        </p:txBody>
      </p:sp>
      <p:sp>
        <p:nvSpPr>
          <p:cNvPr id="78852" name="灯片编号占位符 5">
            <a:extLst>
              <a:ext uri="{FF2B5EF4-FFF2-40B4-BE49-F238E27FC236}">
                <a16:creationId xmlns:a16="http://schemas.microsoft.com/office/drawing/2014/main" id="{7BE83455-B09F-47DC-8397-CE5F38FF4931}"/>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3DA1AE0F-5AE8-4B6A-93A0-B051D13C75BA}" type="slidenum">
              <a:rPr lang="en-US" altLang="zh-CN" sz="1400" b="0">
                <a:latin typeface="Times New Roman" panose="02020603050405020304" pitchFamily="18" charset="0"/>
                <a:ea typeface="楷体" panose="02010609060101010101" pitchFamily="49" charset="-122"/>
              </a:rPr>
              <a:pPr>
                <a:spcBef>
                  <a:spcPct val="0"/>
                </a:spcBef>
                <a:buClrTx/>
                <a:buFontTx/>
                <a:buNone/>
              </a:pPr>
              <a:t>37</a:t>
            </a:fld>
            <a:endParaRPr lang="en-US" altLang="zh-CN" sz="1400" b="0">
              <a:latin typeface="Times New Roman" panose="02020603050405020304" pitchFamily="18" charset="0"/>
              <a:ea typeface="楷体" panose="02010609060101010101" pitchFamily="49" charset="-122"/>
            </a:endParaRPr>
          </a:p>
        </p:txBody>
      </p:sp>
      <p:sp>
        <p:nvSpPr>
          <p:cNvPr id="220164" name="Rectangle 4">
            <a:extLst>
              <a:ext uri="{FF2B5EF4-FFF2-40B4-BE49-F238E27FC236}">
                <a16:creationId xmlns:a16="http://schemas.microsoft.com/office/drawing/2014/main" id="{0D122E6B-D37A-47C4-8F75-2172C94AEF1E}"/>
              </a:ext>
            </a:extLst>
          </p:cNvPr>
          <p:cNvSpPr>
            <a:spLocks noChangeArrowheads="1"/>
          </p:cNvSpPr>
          <p:nvPr/>
        </p:nvSpPr>
        <p:spPr bwMode="auto">
          <a:xfrm>
            <a:off x="623392" y="4815571"/>
            <a:ext cx="7632700"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r>
              <a:rPr lang="zh-CN" altLang="en-US" dirty="0">
                <a:latin typeface="Times New Roman" panose="02020603050405020304" pitchFamily="18" charset="0"/>
                <a:ea typeface="楷体" panose="02010609060101010101" pitchFamily="49" charset="-122"/>
              </a:rPr>
              <a:t>由主合取范式确定主析取范式</a:t>
            </a:r>
          </a:p>
          <a:p>
            <a:pPr eaLnBrk="1" hangingPunct="1">
              <a:spcBef>
                <a:spcPct val="0"/>
              </a:spcBef>
              <a:buClrTx/>
              <a:buFontTx/>
              <a:buNone/>
            </a:pPr>
            <a:endParaRPr lang="zh-CN" altLang="en-US" dirty="0">
              <a:latin typeface="Times New Roman" panose="02020603050405020304" pitchFamily="18" charset="0"/>
              <a:ea typeface="楷体" panose="02010609060101010101" pitchFamily="49" charset="-122"/>
            </a:endParaRPr>
          </a:p>
          <a:p>
            <a:pPr eaLnBrk="1" hangingPunct="1">
              <a:spcBef>
                <a:spcPct val="0"/>
              </a:spcBef>
              <a:buClrTx/>
              <a:buFontTx/>
              <a:buNone/>
            </a:pPr>
            <a:r>
              <a:rPr lang="zh-CN" altLang="en-US" dirty="0">
                <a:latin typeface="Times New Roman" panose="02020603050405020304" pitchFamily="18" charset="0"/>
                <a:ea typeface="楷体" panose="02010609060101010101" pitchFamily="49" charset="-122"/>
              </a:rPr>
              <a:t>用真值表确定主范式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0164"/>
                                        </p:tgtEl>
                                        <p:attrNameLst>
                                          <p:attrName>style.visibility</p:attrName>
                                        </p:attrNameLst>
                                      </p:cBhvr>
                                      <p:to>
                                        <p:strVal val="visible"/>
                                      </p:to>
                                    </p:set>
                                    <p:animEffect transition="in" filter="blinds(horizontal)">
                                      <p:cBhvr>
                                        <p:cTn id="7" dur="500"/>
                                        <p:tgtEl>
                                          <p:spTgt spid="220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AACA56CD-4932-4C37-9FAB-0DB4F728A42F}"/>
              </a:ext>
            </a:extLst>
          </p:cNvPr>
          <p:cNvSpPr>
            <a:spLocks noGrp="1" noChangeArrowheads="1"/>
          </p:cNvSpPr>
          <p:nvPr>
            <p:ph type="title"/>
          </p:nvPr>
        </p:nvSpPr>
        <p:spPr/>
        <p:txBody>
          <a:bodyPr/>
          <a:lstStyle/>
          <a:p>
            <a:r>
              <a:rPr lang="en-US" altLang="zh-CN">
                <a:latin typeface="Times New Roman" panose="02020603050405020304" pitchFamily="18" charset="0"/>
                <a:ea typeface="楷体" panose="02010609060101010101" pitchFamily="49" charset="-122"/>
              </a:rPr>
              <a:t>2.3  </a:t>
            </a:r>
            <a:r>
              <a:rPr lang="zh-CN" altLang="en-US">
                <a:latin typeface="Times New Roman" panose="02020603050405020304" pitchFamily="18" charset="0"/>
                <a:ea typeface="楷体" panose="02010609060101010101" pitchFamily="49" charset="-122"/>
              </a:rPr>
              <a:t>联结词的完备集（选学）</a:t>
            </a:r>
          </a:p>
        </p:txBody>
      </p:sp>
      <p:sp>
        <p:nvSpPr>
          <p:cNvPr id="80899" name="灯片编号占位符 4">
            <a:extLst>
              <a:ext uri="{FF2B5EF4-FFF2-40B4-BE49-F238E27FC236}">
                <a16:creationId xmlns:a16="http://schemas.microsoft.com/office/drawing/2014/main" id="{F0E17361-7E9D-48CE-9C96-747563172C9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B5834A46-336F-4F37-AE3B-52CDA801993C}" type="slidenum">
              <a:rPr lang="en-US" altLang="zh-CN" sz="1400" b="0">
                <a:latin typeface="Times New Roman" panose="02020603050405020304" pitchFamily="18" charset="0"/>
                <a:ea typeface="楷体" panose="02010609060101010101" pitchFamily="49" charset="-122"/>
              </a:rPr>
              <a:pPr>
                <a:spcBef>
                  <a:spcPct val="0"/>
                </a:spcBef>
                <a:buClrTx/>
                <a:buFontTx/>
                <a:buNone/>
              </a:pPr>
              <a:t>38</a:t>
            </a:fld>
            <a:endParaRPr lang="en-US" altLang="zh-CN" sz="1400" b="0">
              <a:latin typeface="Times New Roman" panose="02020603050405020304" pitchFamily="18" charset="0"/>
              <a:ea typeface="楷体" panose="02010609060101010101" pitchFamily="49" charset="-122"/>
            </a:endParaRPr>
          </a:p>
        </p:txBody>
      </p:sp>
      <p:sp>
        <p:nvSpPr>
          <p:cNvPr id="80900" name="Rectangle 6">
            <a:extLst>
              <a:ext uri="{FF2B5EF4-FFF2-40B4-BE49-F238E27FC236}">
                <a16:creationId xmlns:a16="http://schemas.microsoft.com/office/drawing/2014/main" id="{160BF3D5-1941-4D12-B365-F5E2A16ABFDD}"/>
              </a:ext>
            </a:extLst>
          </p:cNvPr>
          <p:cNvSpPr>
            <a:spLocks noChangeArrowheads="1"/>
          </p:cNvSpPr>
          <p:nvPr/>
        </p:nvSpPr>
        <p:spPr bwMode="auto">
          <a:xfrm>
            <a:off x="1524000" y="-230188"/>
            <a:ext cx="184150" cy="460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endParaRPr lang="zh-CN" altLang="en-US" b="0">
              <a:latin typeface="Times New Roman" panose="02020603050405020304" pitchFamily="18" charset="0"/>
              <a:ea typeface="楷体" panose="02010609060101010101" pitchFamily="49" charset="-122"/>
            </a:endParaRPr>
          </a:p>
        </p:txBody>
      </p:sp>
      <p:grpSp>
        <p:nvGrpSpPr>
          <p:cNvPr id="80901" name="Group 12">
            <a:extLst>
              <a:ext uri="{FF2B5EF4-FFF2-40B4-BE49-F238E27FC236}">
                <a16:creationId xmlns:a16="http://schemas.microsoft.com/office/drawing/2014/main" id="{3C9AB828-C95B-4080-A699-1BA86FD77287}"/>
              </a:ext>
            </a:extLst>
          </p:cNvPr>
          <p:cNvGrpSpPr>
            <a:grpSpLocks/>
          </p:cNvGrpSpPr>
          <p:nvPr/>
        </p:nvGrpSpPr>
        <p:grpSpPr bwMode="auto">
          <a:xfrm>
            <a:off x="407988" y="1196975"/>
            <a:ext cx="11449050" cy="2265363"/>
            <a:chOff x="204" y="754"/>
            <a:chExt cx="5352" cy="1427"/>
          </a:xfrm>
        </p:grpSpPr>
        <p:sp>
          <p:nvSpPr>
            <p:cNvPr id="80911" name="Text Box 4">
              <a:extLst>
                <a:ext uri="{FF2B5EF4-FFF2-40B4-BE49-F238E27FC236}">
                  <a16:creationId xmlns:a16="http://schemas.microsoft.com/office/drawing/2014/main" id="{CA2845AC-F55A-4E53-BD6B-A8AE89C21467}"/>
                </a:ext>
              </a:extLst>
            </p:cNvPr>
            <p:cNvSpPr txBox="1">
              <a:spLocks noChangeArrowheads="1"/>
            </p:cNvSpPr>
            <p:nvPr/>
          </p:nvSpPr>
          <p:spPr bwMode="auto">
            <a:xfrm>
              <a:off x="204" y="754"/>
              <a:ext cx="5352" cy="1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20000"/>
                </a:lnSpc>
                <a:spcBef>
                  <a:spcPct val="0"/>
                </a:spcBef>
                <a:buClrTx/>
                <a:buFontTx/>
                <a:buNone/>
              </a:pPr>
              <a:r>
                <a:rPr lang="zh-CN" altLang="en-US">
                  <a:solidFill>
                    <a:srgbClr val="A50021"/>
                  </a:solidFill>
                  <a:latin typeface="Times New Roman" panose="02020603050405020304" pitchFamily="18" charset="0"/>
                  <a:ea typeface="楷体" panose="02010609060101010101" pitchFamily="49" charset="-122"/>
                </a:rPr>
                <a:t>定义</a:t>
              </a:r>
              <a:r>
                <a:rPr lang="en-US" altLang="zh-CN">
                  <a:solidFill>
                    <a:srgbClr val="A50021"/>
                  </a:solidFill>
                  <a:latin typeface="Times New Roman" panose="02020603050405020304" pitchFamily="18" charset="0"/>
                  <a:ea typeface="楷体" panose="02010609060101010101" pitchFamily="49" charset="-122"/>
                </a:rPr>
                <a:t>2.6</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称</a:t>
              </a:r>
              <a:r>
                <a:rPr lang="en-US" altLang="zh-CN" i="1">
                  <a:latin typeface="Times New Roman" panose="02020603050405020304" pitchFamily="18" charset="0"/>
                  <a:ea typeface="楷体" panose="02010609060101010101" pitchFamily="49" charset="-122"/>
                </a:rPr>
                <a:t>F</a:t>
              </a:r>
              <a:r>
                <a:rPr lang="en-US" altLang="zh-CN">
                  <a:latin typeface="Times New Roman" panose="02020603050405020304" pitchFamily="18" charset="0"/>
                  <a:ea typeface="楷体" panose="02010609060101010101" pitchFamily="49" charset="-122"/>
                </a:rPr>
                <a:t>:{0,1}</a:t>
              </a:r>
              <a:r>
                <a:rPr lang="en-US" altLang="zh-CN" i="1" baseline="30000">
                  <a:latin typeface="Times New Roman" panose="02020603050405020304" pitchFamily="18" charset="0"/>
                  <a:ea typeface="楷体" panose="02010609060101010101" pitchFamily="49" charset="-122"/>
                </a:rPr>
                <a:t>n</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 {0,1} </a:t>
              </a:r>
              <a:r>
                <a:rPr lang="zh-CN" altLang="en-US">
                  <a:latin typeface="Times New Roman" panose="02020603050405020304" pitchFamily="18" charset="0"/>
                  <a:ea typeface="楷体" panose="02010609060101010101" pitchFamily="49" charset="-122"/>
                </a:rPr>
                <a:t>为</a:t>
              </a:r>
              <a:r>
                <a:rPr lang="en-US" altLang="zh-CN" i="1">
                  <a:solidFill>
                    <a:srgbClr val="A50021"/>
                  </a:solidFill>
                  <a:latin typeface="Times New Roman" panose="02020603050405020304" pitchFamily="18" charset="0"/>
                  <a:ea typeface="楷体" panose="02010609060101010101" pitchFamily="49" charset="-122"/>
                </a:rPr>
                <a:t>n</a:t>
              </a:r>
              <a:r>
                <a:rPr lang="zh-CN" altLang="en-US">
                  <a:solidFill>
                    <a:srgbClr val="A50021"/>
                  </a:solidFill>
                  <a:latin typeface="Times New Roman" panose="02020603050405020304" pitchFamily="18" charset="0"/>
                  <a:ea typeface="楷体" panose="02010609060101010101" pitchFamily="49" charset="-122"/>
                </a:rPr>
                <a:t>元真值函数</a:t>
              </a:r>
              <a:r>
                <a:rPr lang="en-US" altLang="zh-CN">
                  <a:latin typeface="Times New Roman" panose="02020603050405020304" pitchFamily="18" charset="0"/>
                  <a:ea typeface="楷体" panose="02010609060101010101" pitchFamily="49" charset="-122"/>
                </a:rPr>
                <a:t>.</a:t>
              </a:r>
            </a:p>
            <a:p>
              <a:pPr eaLnBrk="1" hangingPunct="1">
                <a:lnSpc>
                  <a:spcPct val="120000"/>
                </a:lnSpc>
                <a:spcBef>
                  <a:spcPct val="0"/>
                </a:spcBef>
                <a:buClrTx/>
                <a:buFontTx/>
                <a:buNone/>
              </a:pPr>
              <a:r>
                <a:rPr lang="en-US" altLang="zh-CN">
                  <a:latin typeface="Times New Roman" panose="02020603050405020304" pitchFamily="18" charset="0"/>
                  <a:ea typeface="楷体" panose="02010609060101010101" pitchFamily="49" charset="-122"/>
                </a:rPr>
                <a:t>    </a:t>
              </a:r>
            </a:p>
            <a:p>
              <a:pPr eaLnBrk="1" hangingPunct="1">
                <a:lnSpc>
                  <a:spcPct val="120000"/>
                </a:lnSpc>
                <a:spcBef>
                  <a:spcPct val="0"/>
                </a:spcBef>
                <a:buClrTx/>
                <a:buFontTx/>
                <a:buNone/>
              </a:pPr>
              <a:r>
                <a:rPr lang="en-US" altLang="zh-CN">
                  <a:latin typeface="Times New Roman" panose="02020603050405020304" pitchFamily="18" charset="0"/>
                  <a:ea typeface="楷体" panose="02010609060101010101" pitchFamily="49" charset="-122"/>
                </a:rPr>
                <a:t>{0,1}</a:t>
              </a:r>
              <a:r>
                <a:rPr lang="en-US" altLang="zh-CN" i="1" baseline="30000">
                  <a:latin typeface="Times New Roman" panose="02020603050405020304" pitchFamily="18" charset="0"/>
                  <a:ea typeface="楷体" panose="02010609060101010101" pitchFamily="49" charset="-122"/>
                </a:rPr>
                <a:t>n</a:t>
              </a:r>
              <a:r>
                <a:rPr lang="en-US" altLang="zh-CN">
                  <a:latin typeface="Times New Roman" panose="02020603050405020304" pitchFamily="18" charset="0"/>
                  <a:ea typeface="楷体" panose="02010609060101010101" pitchFamily="49" charset="-122"/>
                </a:rPr>
                <a:t>={00…0, 00…1, …, 11…1}</a:t>
              </a:r>
              <a:r>
                <a:rPr lang="zh-CN" altLang="en-US">
                  <a:latin typeface="Times New Roman" panose="02020603050405020304" pitchFamily="18" charset="0"/>
                  <a:ea typeface="楷体" panose="02010609060101010101" pitchFamily="49" charset="-122"/>
                </a:rPr>
                <a:t>，包含       个长为</a:t>
              </a:r>
              <a:r>
                <a:rPr lang="en-US" altLang="zh-CN" i="1">
                  <a:latin typeface="Times New Roman" panose="02020603050405020304" pitchFamily="18" charset="0"/>
                  <a:ea typeface="楷体" panose="02010609060101010101" pitchFamily="49" charset="-122"/>
                </a:rPr>
                <a:t>n</a:t>
              </a:r>
              <a:r>
                <a:rPr lang="zh-CN" altLang="en-US">
                  <a:latin typeface="Times New Roman" panose="02020603050405020304" pitchFamily="18" charset="0"/>
                  <a:ea typeface="楷体" panose="02010609060101010101" pitchFamily="49" charset="-122"/>
                </a:rPr>
                <a:t>的</a:t>
              </a:r>
              <a:r>
                <a:rPr lang="en-US" altLang="zh-CN">
                  <a:latin typeface="Times New Roman" panose="02020603050405020304" pitchFamily="18" charset="0"/>
                  <a:ea typeface="楷体" panose="02010609060101010101" pitchFamily="49" charset="-122"/>
                </a:rPr>
                <a:t>0,1</a:t>
              </a:r>
              <a:r>
                <a:rPr lang="zh-CN" altLang="en-US">
                  <a:latin typeface="Times New Roman" panose="02020603050405020304" pitchFamily="18" charset="0"/>
                  <a:ea typeface="楷体" panose="02010609060101010101" pitchFamily="49" charset="-122"/>
                </a:rPr>
                <a:t>符号串</a:t>
              </a:r>
              <a:r>
                <a:rPr lang="en-US" altLang="zh-CN">
                  <a:latin typeface="Times New Roman" panose="02020603050405020304" pitchFamily="18" charset="0"/>
                  <a:ea typeface="楷体" panose="02010609060101010101" pitchFamily="49" charset="-122"/>
                </a:rPr>
                <a:t>. </a:t>
              </a:r>
            </a:p>
            <a:p>
              <a:pPr eaLnBrk="1" hangingPunct="1">
                <a:lnSpc>
                  <a:spcPct val="120000"/>
                </a:lnSpc>
                <a:spcBef>
                  <a:spcPct val="0"/>
                </a:spcBef>
                <a:buClrTx/>
                <a:buFontTx/>
                <a:buNone/>
              </a:pPr>
              <a:r>
                <a:rPr lang="zh-CN" altLang="en-US">
                  <a:latin typeface="Times New Roman" panose="02020603050405020304" pitchFamily="18" charset="0"/>
                  <a:ea typeface="楷体" panose="02010609060101010101" pitchFamily="49" charset="-122"/>
                </a:rPr>
                <a:t>共有       个</a:t>
              </a:r>
              <a:r>
                <a:rPr lang="en-US" altLang="zh-CN" i="1">
                  <a:latin typeface="Times New Roman" panose="02020603050405020304" pitchFamily="18" charset="0"/>
                  <a:ea typeface="楷体" panose="02010609060101010101" pitchFamily="49" charset="-122"/>
                </a:rPr>
                <a:t>n</a:t>
              </a:r>
              <a:r>
                <a:rPr lang="zh-CN" altLang="en-US">
                  <a:latin typeface="Times New Roman" panose="02020603050405020304" pitchFamily="18" charset="0"/>
                  <a:ea typeface="楷体" panose="02010609060101010101" pitchFamily="49" charset="-122"/>
                </a:rPr>
                <a:t>元真值函数</a:t>
              </a:r>
              <a:r>
                <a:rPr lang="en-US" altLang="zh-CN">
                  <a:latin typeface="Times New Roman" panose="02020603050405020304" pitchFamily="18" charset="0"/>
                  <a:ea typeface="楷体" panose="02010609060101010101" pitchFamily="49" charset="-122"/>
                </a:rPr>
                <a:t>. </a:t>
              </a:r>
            </a:p>
          </p:txBody>
        </p:sp>
        <p:graphicFrame>
          <p:nvGraphicFramePr>
            <p:cNvPr id="80912" name="Object 7">
              <a:extLst>
                <a:ext uri="{FF2B5EF4-FFF2-40B4-BE49-F238E27FC236}">
                  <a16:creationId xmlns:a16="http://schemas.microsoft.com/office/drawing/2014/main" id="{10C866AF-3DF3-4C4E-AAEF-0B4F3CF61EE6}"/>
                </a:ext>
              </a:extLst>
            </p:cNvPr>
            <p:cNvGraphicFramePr>
              <a:graphicFrameLocks noChangeAspect="1"/>
            </p:cNvGraphicFramePr>
            <p:nvPr/>
          </p:nvGraphicFramePr>
          <p:xfrm>
            <a:off x="541" y="1570"/>
            <a:ext cx="318" cy="293"/>
          </p:xfrm>
          <a:graphic>
            <a:graphicData uri="http://schemas.openxmlformats.org/presentationml/2006/ole">
              <mc:AlternateContent xmlns:mc="http://schemas.openxmlformats.org/markup-compatibility/2006">
                <mc:Choice xmlns:v="urn:schemas-microsoft-com:vml" Requires="v">
                  <p:oleObj name="Microsoft 公式 3.0" r:id="rId3" imgW="228501" imgH="215806" progId="Equation.3">
                    <p:embed/>
                  </p:oleObj>
                </mc:Choice>
                <mc:Fallback>
                  <p:oleObj name="Microsoft 公式 3.0" r:id="rId3" imgW="228501" imgH="215806"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 y="1570"/>
                          <a:ext cx="318"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0913" name="Object 9">
              <a:extLst>
                <a:ext uri="{FF2B5EF4-FFF2-40B4-BE49-F238E27FC236}">
                  <a16:creationId xmlns:a16="http://schemas.microsoft.com/office/drawing/2014/main" id="{B1B36576-2AEA-4B7E-8C66-22D9CD061B60}"/>
                </a:ext>
              </a:extLst>
            </p:cNvPr>
            <p:cNvGraphicFramePr>
              <a:graphicFrameLocks noChangeAspect="1"/>
            </p:cNvGraphicFramePr>
            <p:nvPr/>
          </p:nvGraphicFramePr>
          <p:xfrm>
            <a:off x="2594" y="1277"/>
            <a:ext cx="318" cy="293"/>
          </p:xfrm>
          <a:graphic>
            <a:graphicData uri="http://schemas.openxmlformats.org/presentationml/2006/ole">
              <mc:AlternateContent xmlns:mc="http://schemas.openxmlformats.org/markup-compatibility/2006">
                <mc:Choice xmlns:v="urn:schemas-microsoft-com:vml" Requires="v">
                  <p:oleObj name="Microsoft 公式 3.0" r:id="rId5" imgW="228501" imgH="215806" progId="Equation.3">
                    <p:embed/>
                  </p:oleObj>
                </mc:Choice>
                <mc:Fallback>
                  <p:oleObj name="Microsoft 公式 3.0" r:id="rId5" imgW="228501" imgH="215806"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4" y="1277"/>
                          <a:ext cx="318"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46445" name="Group 13">
            <a:extLst>
              <a:ext uri="{FF2B5EF4-FFF2-40B4-BE49-F238E27FC236}">
                <a16:creationId xmlns:a16="http://schemas.microsoft.com/office/drawing/2014/main" id="{0F491EE3-A475-4935-A544-EE4FAD946E08}"/>
              </a:ext>
            </a:extLst>
          </p:cNvPr>
          <p:cNvGrpSpPr>
            <a:grpSpLocks/>
          </p:cNvGrpSpPr>
          <p:nvPr/>
        </p:nvGrpSpPr>
        <p:grpSpPr bwMode="auto">
          <a:xfrm>
            <a:off x="3502025" y="3068638"/>
            <a:ext cx="5267325" cy="2133600"/>
            <a:chOff x="1104" y="2064"/>
            <a:chExt cx="3072" cy="1344"/>
          </a:xfrm>
        </p:grpSpPr>
        <p:sp>
          <p:nvSpPr>
            <p:cNvPr id="80903" name="Text Box 14">
              <a:extLst>
                <a:ext uri="{FF2B5EF4-FFF2-40B4-BE49-F238E27FC236}">
                  <a16:creationId xmlns:a16="http://schemas.microsoft.com/office/drawing/2014/main" id="{FB67952B-4625-431F-AAE7-1A190399D1A6}"/>
                </a:ext>
              </a:extLst>
            </p:cNvPr>
            <p:cNvSpPr txBox="1">
              <a:spLocks noChangeArrowheads="1"/>
            </p:cNvSpPr>
            <p:nvPr/>
          </p:nvSpPr>
          <p:spPr bwMode="auto">
            <a:xfrm>
              <a:off x="1824" y="2064"/>
              <a:ext cx="139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rgbClr val="00FFFF"/>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50000"/>
                </a:spcBef>
                <a:buClrTx/>
                <a:buFontTx/>
                <a:buNone/>
              </a:pPr>
              <a:r>
                <a:rPr lang="en-US" altLang="zh-CN">
                  <a:latin typeface="Times New Roman" panose="02020603050405020304" pitchFamily="18" charset="0"/>
                  <a:ea typeface="楷体" panose="02010609060101010101" pitchFamily="49" charset="-122"/>
                </a:rPr>
                <a:t>1</a:t>
              </a:r>
              <a:r>
                <a:rPr lang="zh-CN" altLang="en-US">
                  <a:latin typeface="Times New Roman" panose="02020603050405020304" pitchFamily="18" charset="0"/>
                  <a:ea typeface="楷体" panose="02010609060101010101" pitchFamily="49" charset="-122"/>
                </a:rPr>
                <a:t>元真值函数</a:t>
              </a:r>
            </a:p>
          </p:txBody>
        </p:sp>
        <p:grpSp>
          <p:nvGrpSpPr>
            <p:cNvPr id="80904" name="Group 15">
              <a:extLst>
                <a:ext uri="{FF2B5EF4-FFF2-40B4-BE49-F238E27FC236}">
                  <a16:creationId xmlns:a16="http://schemas.microsoft.com/office/drawing/2014/main" id="{3C600E10-BBB2-4324-8A4A-6EF4C13AAEF3}"/>
                </a:ext>
              </a:extLst>
            </p:cNvPr>
            <p:cNvGrpSpPr>
              <a:grpSpLocks/>
            </p:cNvGrpSpPr>
            <p:nvPr/>
          </p:nvGrpSpPr>
          <p:grpSpPr bwMode="auto">
            <a:xfrm>
              <a:off x="1104" y="2400"/>
              <a:ext cx="3072" cy="1008"/>
              <a:chOff x="432" y="2544"/>
              <a:chExt cx="3072" cy="1008"/>
            </a:xfrm>
          </p:grpSpPr>
          <p:sp>
            <p:nvSpPr>
              <p:cNvPr id="80905" name="Text Box 16">
                <a:extLst>
                  <a:ext uri="{FF2B5EF4-FFF2-40B4-BE49-F238E27FC236}">
                    <a16:creationId xmlns:a16="http://schemas.microsoft.com/office/drawing/2014/main" id="{959400EA-3D00-4B53-A907-DDD60A9FDAEA}"/>
                  </a:ext>
                </a:extLst>
              </p:cNvPr>
              <p:cNvSpPr txBox="1">
                <a:spLocks noChangeArrowheads="1"/>
              </p:cNvSpPr>
              <p:nvPr/>
            </p:nvSpPr>
            <p:spPr bwMode="auto">
              <a:xfrm>
                <a:off x="480" y="2544"/>
                <a:ext cx="2976" cy="989"/>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6350">
                    <a:solidFill>
                      <a:srgbClr val="00FFFF"/>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50000"/>
                  </a:spcBef>
                  <a:buClrTx/>
                  <a:buFontTx/>
                  <a:buNone/>
                </a:pP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rPr>
                  <a:t>  </a:t>
                </a:r>
              </a:p>
              <a:p>
                <a:pPr eaLnBrk="1" hangingPunct="1">
                  <a:spcBef>
                    <a:spcPct val="50000"/>
                  </a:spcBef>
                  <a:buClrTx/>
                  <a:buFontTx/>
                  <a:buNone/>
                </a:pPr>
                <a:r>
                  <a:rPr lang="en-US" altLang="zh-CN">
                    <a:latin typeface="Times New Roman" panose="02020603050405020304" pitchFamily="18" charset="0"/>
                    <a:ea typeface="楷体" panose="02010609060101010101" pitchFamily="49" charset="-122"/>
                  </a:rPr>
                  <a:t>  0           0           0          1           1</a:t>
                </a:r>
              </a:p>
              <a:p>
                <a:pPr eaLnBrk="1" hangingPunct="1">
                  <a:spcBef>
                    <a:spcPct val="50000"/>
                  </a:spcBef>
                  <a:buClrTx/>
                  <a:buFontTx/>
                  <a:buNone/>
                </a:pPr>
                <a:r>
                  <a:rPr lang="en-US" altLang="zh-CN">
                    <a:latin typeface="Times New Roman" panose="02020603050405020304" pitchFamily="18" charset="0"/>
                    <a:ea typeface="楷体" panose="02010609060101010101" pitchFamily="49" charset="-122"/>
                  </a:rPr>
                  <a:t>  1           0           1          0           1 </a:t>
                </a:r>
              </a:p>
            </p:txBody>
          </p:sp>
          <p:graphicFrame>
            <p:nvGraphicFramePr>
              <p:cNvPr id="80906" name="Object 17">
                <a:extLst>
                  <a:ext uri="{FF2B5EF4-FFF2-40B4-BE49-F238E27FC236}">
                    <a16:creationId xmlns:a16="http://schemas.microsoft.com/office/drawing/2014/main" id="{ECD462D4-C04B-417B-A8E9-8F9915842E4B}"/>
                  </a:ext>
                </a:extLst>
              </p:cNvPr>
              <p:cNvGraphicFramePr>
                <a:graphicFrameLocks noChangeAspect="1"/>
              </p:cNvGraphicFramePr>
              <p:nvPr/>
            </p:nvGraphicFramePr>
            <p:xfrm>
              <a:off x="1166" y="2592"/>
              <a:ext cx="2146" cy="319"/>
            </p:xfrm>
            <a:graphic>
              <a:graphicData uri="http://schemas.openxmlformats.org/presentationml/2006/ole">
                <mc:AlternateContent xmlns:mc="http://schemas.openxmlformats.org/markup-compatibility/2006">
                  <mc:Choice xmlns:v="urn:schemas-microsoft-com:vml" Requires="v">
                    <p:oleObj name="Equation" r:id="rId6" imgW="1600200" imgH="241300" progId="Equation.3">
                      <p:embed/>
                    </p:oleObj>
                  </mc:Choice>
                  <mc:Fallback>
                    <p:oleObj name="Equation" r:id="rId6" imgW="1600200" imgH="241300" progId="Equation.3">
                      <p:embed/>
                      <p:pic>
                        <p:nvPicPr>
                          <p:cNvPr id="0" name="Object 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66" y="2592"/>
                            <a:ext cx="2146"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0907" name="Line 18">
                <a:extLst>
                  <a:ext uri="{FF2B5EF4-FFF2-40B4-BE49-F238E27FC236}">
                    <a16:creationId xmlns:a16="http://schemas.microsoft.com/office/drawing/2014/main" id="{9BB34837-AB01-4120-8C2D-E237A4FF1F58}"/>
                  </a:ext>
                </a:extLst>
              </p:cNvPr>
              <p:cNvSpPr>
                <a:spLocks noChangeShapeType="1"/>
              </p:cNvSpPr>
              <p:nvPr/>
            </p:nvSpPr>
            <p:spPr bwMode="auto">
              <a:xfrm>
                <a:off x="432" y="2880"/>
                <a:ext cx="3072" cy="0"/>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spAutoFit/>
              </a:bodyPr>
              <a:lstStyle/>
              <a:p>
                <a:endParaRPr lang="zh-CN" altLang="en-US"/>
              </a:p>
            </p:txBody>
          </p:sp>
          <p:sp>
            <p:nvSpPr>
              <p:cNvPr id="80908" name="Line 19">
                <a:extLst>
                  <a:ext uri="{FF2B5EF4-FFF2-40B4-BE49-F238E27FC236}">
                    <a16:creationId xmlns:a16="http://schemas.microsoft.com/office/drawing/2014/main" id="{8E9EE665-D38B-4273-8F52-830EC4A7096D}"/>
                  </a:ext>
                </a:extLst>
              </p:cNvPr>
              <p:cNvSpPr>
                <a:spLocks noChangeShapeType="1"/>
              </p:cNvSpPr>
              <p:nvPr/>
            </p:nvSpPr>
            <p:spPr bwMode="auto">
              <a:xfrm>
                <a:off x="432" y="2544"/>
                <a:ext cx="307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spAutoFit/>
              </a:bodyPr>
              <a:lstStyle/>
              <a:p>
                <a:endParaRPr lang="zh-CN" altLang="en-US"/>
              </a:p>
            </p:txBody>
          </p:sp>
          <p:sp>
            <p:nvSpPr>
              <p:cNvPr id="80909" name="Line 20">
                <a:extLst>
                  <a:ext uri="{FF2B5EF4-FFF2-40B4-BE49-F238E27FC236}">
                    <a16:creationId xmlns:a16="http://schemas.microsoft.com/office/drawing/2014/main" id="{C76E44E5-72FB-4522-AE3A-81C2EA8A9126}"/>
                  </a:ext>
                </a:extLst>
              </p:cNvPr>
              <p:cNvSpPr>
                <a:spLocks noChangeShapeType="1"/>
              </p:cNvSpPr>
              <p:nvPr/>
            </p:nvSpPr>
            <p:spPr bwMode="auto">
              <a:xfrm>
                <a:off x="432" y="3552"/>
                <a:ext cx="307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spAutoFit/>
              </a:bodyPr>
              <a:lstStyle/>
              <a:p>
                <a:endParaRPr lang="zh-CN" altLang="en-US"/>
              </a:p>
            </p:txBody>
          </p:sp>
          <p:sp>
            <p:nvSpPr>
              <p:cNvPr id="80910" name="Line 21">
                <a:extLst>
                  <a:ext uri="{FF2B5EF4-FFF2-40B4-BE49-F238E27FC236}">
                    <a16:creationId xmlns:a16="http://schemas.microsoft.com/office/drawing/2014/main" id="{3063F699-8284-41AA-8223-827F1E6ED17F}"/>
                  </a:ext>
                </a:extLst>
              </p:cNvPr>
              <p:cNvSpPr>
                <a:spLocks noChangeShapeType="1"/>
              </p:cNvSpPr>
              <p:nvPr/>
            </p:nvSpPr>
            <p:spPr bwMode="auto">
              <a:xfrm>
                <a:off x="1008" y="2544"/>
                <a:ext cx="0" cy="1008"/>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spAutoFit/>
              </a:bodyPr>
              <a:lstStyle/>
              <a:p>
                <a:endParaRPr lang="zh-CN" altLang="en-US"/>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6445"/>
                                        </p:tgtEl>
                                        <p:attrNameLst>
                                          <p:attrName>style.visibility</p:attrName>
                                        </p:attrNameLst>
                                      </p:cBhvr>
                                      <p:to>
                                        <p:strVal val="visible"/>
                                      </p:to>
                                    </p:set>
                                    <p:animEffect transition="in" filter="blinds(horizontal)">
                                      <p:cBhvr>
                                        <p:cTn id="7" dur="500"/>
                                        <p:tgtEl>
                                          <p:spTgt spid="146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429C611C-09AD-4D4D-8301-4CAA181D06A8}"/>
              </a:ext>
            </a:extLst>
          </p:cNvPr>
          <p:cNvSpPr>
            <a:spLocks noGrp="1" noChangeArrowheads="1"/>
          </p:cNvSpPr>
          <p:nvPr>
            <p:ph type="title"/>
          </p:nvPr>
        </p:nvSpPr>
        <p:spPr>
          <a:xfrm>
            <a:off x="4079875" y="260350"/>
            <a:ext cx="4464050" cy="417513"/>
          </a:xfrm>
        </p:spPr>
        <p:txBody>
          <a:bodyPr/>
          <a:lstStyle/>
          <a:p>
            <a:r>
              <a:rPr lang="zh-CN" altLang="en-US"/>
              <a:t>真值函数</a:t>
            </a:r>
          </a:p>
        </p:txBody>
      </p:sp>
      <p:sp>
        <p:nvSpPr>
          <p:cNvPr id="82947" name="灯片编号占位符 5">
            <a:extLst>
              <a:ext uri="{FF2B5EF4-FFF2-40B4-BE49-F238E27FC236}">
                <a16:creationId xmlns:a16="http://schemas.microsoft.com/office/drawing/2014/main" id="{1D2960EB-E9B7-4A23-9B65-D52ABB30FA8C}"/>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EDAA1297-0CC7-4703-B135-7123AF9444FE}" type="slidenum">
              <a:rPr lang="en-US" altLang="zh-CN" sz="1400" b="0">
                <a:latin typeface="Times New Roman" panose="02020603050405020304" pitchFamily="18" charset="0"/>
                <a:ea typeface="楷体" panose="02010609060101010101" pitchFamily="49" charset="-122"/>
              </a:rPr>
              <a:pPr>
                <a:spcBef>
                  <a:spcPct val="0"/>
                </a:spcBef>
                <a:buClrTx/>
                <a:buFontTx/>
                <a:buNone/>
              </a:pPr>
              <a:t>39</a:t>
            </a:fld>
            <a:endParaRPr lang="en-US" altLang="zh-CN" sz="1400" b="0">
              <a:latin typeface="Times New Roman" panose="02020603050405020304" pitchFamily="18" charset="0"/>
              <a:ea typeface="楷体" panose="02010609060101010101" pitchFamily="49" charset="-122"/>
            </a:endParaRPr>
          </a:p>
        </p:txBody>
      </p:sp>
      <p:sp>
        <p:nvSpPr>
          <p:cNvPr id="82948" name="Rectangle 8">
            <a:extLst>
              <a:ext uri="{FF2B5EF4-FFF2-40B4-BE49-F238E27FC236}">
                <a16:creationId xmlns:a16="http://schemas.microsoft.com/office/drawing/2014/main" id="{6D95A1B9-6266-495A-9EDE-F273753F2043}"/>
              </a:ext>
            </a:extLst>
          </p:cNvPr>
          <p:cNvSpPr>
            <a:spLocks noChangeArrowheads="1"/>
          </p:cNvSpPr>
          <p:nvPr/>
        </p:nvSpPr>
        <p:spPr bwMode="auto">
          <a:xfrm>
            <a:off x="3924300" y="2828925"/>
            <a:ext cx="18415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endParaRPr lang="zh-CN" altLang="en-US" b="0">
              <a:latin typeface="Times New Roman" panose="02020603050405020304" pitchFamily="18" charset="0"/>
              <a:ea typeface="楷体" panose="02010609060101010101" pitchFamily="49" charset="-122"/>
            </a:endParaRPr>
          </a:p>
        </p:txBody>
      </p:sp>
      <p:sp>
        <p:nvSpPr>
          <p:cNvPr id="82949" name="Rectangle 10">
            <a:extLst>
              <a:ext uri="{FF2B5EF4-FFF2-40B4-BE49-F238E27FC236}">
                <a16:creationId xmlns:a16="http://schemas.microsoft.com/office/drawing/2014/main" id="{AC5839F3-D99F-435F-80EE-93A7B907E075}"/>
              </a:ext>
            </a:extLst>
          </p:cNvPr>
          <p:cNvSpPr>
            <a:spLocks noChangeArrowheads="1"/>
          </p:cNvSpPr>
          <p:nvPr/>
        </p:nvSpPr>
        <p:spPr bwMode="auto">
          <a:xfrm>
            <a:off x="3924300" y="2828925"/>
            <a:ext cx="18415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endParaRPr lang="zh-CN" altLang="en-US" b="0">
              <a:latin typeface="Times New Roman" panose="02020603050405020304" pitchFamily="18" charset="0"/>
              <a:ea typeface="楷体" panose="02010609060101010101" pitchFamily="49" charset="-122"/>
            </a:endParaRPr>
          </a:p>
        </p:txBody>
      </p:sp>
      <p:sp>
        <p:nvSpPr>
          <p:cNvPr id="82950" name="Rectangle 14">
            <a:extLst>
              <a:ext uri="{FF2B5EF4-FFF2-40B4-BE49-F238E27FC236}">
                <a16:creationId xmlns:a16="http://schemas.microsoft.com/office/drawing/2014/main" id="{7AA25B3B-96F1-4B7D-8B4A-77ED07FD9B5D}"/>
              </a:ext>
            </a:extLst>
          </p:cNvPr>
          <p:cNvSpPr>
            <a:spLocks noChangeArrowheads="1"/>
          </p:cNvSpPr>
          <p:nvPr/>
        </p:nvSpPr>
        <p:spPr bwMode="auto">
          <a:xfrm>
            <a:off x="3924300" y="2828925"/>
            <a:ext cx="18415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endParaRPr lang="zh-CN" altLang="en-US" b="0">
              <a:latin typeface="Times New Roman" panose="02020603050405020304" pitchFamily="18" charset="0"/>
              <a:ea typeface="楷体" panose="02010609060101010101" pitchFamily="49" charset="-122"/>
            </a:endParaRPr>
          </a:p>
        </p:txBody>
      </p:sp>
      <p:sp>
        <p:nvSpPr>
          <p:cNvPr id="82951" name="Rectangle 16">
            <a:extLst>
              <a:ext uri="{FF2B5EF4-FFF2-40B4-BE49-F238E27FC236}">
                <a16:creationId xmlns:a16="http://schemas.microsoft.com/office/drawing/2014/main" id="{301F4EB2-95E5-4356-A0CA-601F0AD50711}"/>
              </a:ext>
            </a:extLst>
          </p:cNvPr>
          <p:cNvSpPr>
            <a:spLocks noChangeArrowheads="1"/>
          </p:cNvSpPr>
          <p:nvPr/>
        </p:nvSpPr>
        <p:spPr bwMode="auto">
          <a:xfrm>
            <a:off x="3924300" y="2828925"/>
            <a:ext cx="18415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endParaRPr lang="zh-CN" altLang="en-US" b="0">
              <a:latin typeface="Times New Roman" panose="02020603050405020304" pitchFamily="18" charset="0"/>
              <a:ea typeface="楷体" panose="02010609060101010101" pitchFamily="49" charset="-122"/>
            </a:endParaRPr>
          </a:p>
        </p:txBody>
      </p:sp>
      <p:graphicFrame>
        <p:nvGraphicFramePr>
          <p:cNvPr id="150601" name="Group 73">
            <a:extLst>
              <a:ext uri="{FF2B5EF4-FFF2-40B4-BE49-F238E27FC236}">
                <a16:creationId xmlns:a16="http://schemas.microsoft.com/office/drawing/2014/main" id="{D388C935-EE61-4948-A655-F7C123217C22}"/>
              </a:ext>
            </a:extLst>
          </p:cNvPr>
          <p:cNvGraphicFramePr>
            <a:graphicFrameLocks noGrp="1"/>
          </p:cNvGraphicFramePr>
          <p:nvPr/>
        </p:nvGraphicFramePr>
        <p:xfrm>
          <a:off x="2208213" y="1844675"/>
          <a:ext cx="7775575" cy="4467226"/>
        </p:xfrm>
        <a:graphic>
          <a:graphicData uri="http://schemas.openxmlformats.org/drawingml/2006/table">
            <a:tbl>
              <a:tblPr/>
              <a:tblGrid>
                <a:gridCol w="781050">
                  <a:extLst>
                    <a:ext uri="{9D8B030D-6E8A-4147-A177-3AD203B41FA5}">
                      <a16:colId xmlns:a16="http://schemas.microsoft.com/office/drawing/2014/main" val="20000"/>
                    </a:ext>
                  </a:extLst>
                </a:gridCol>
                <a:gridCol w="6994525">
                  <a:extLst>
                    <a:ext uri="{9D8B030D-6E8A-4147-A177-3AD203B41FA5}">
                      <a16:colId xmlns:a16="http://schemas.microsoft.com/office/drawing/2014/main" val="20001"/>
                    </a:ext>
                  </a:extLst>
                </a:gridCol>
              </a:tblGrid>
              <a:tr h="641282">
                <a:tc>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l" defTabSz="914400" rtl="0" eaLnBrk="1" fontAlgn="base" latinLnBrk="0" hangingPunct="1">
                        <a:lnSpc>
                          <a:spcPct val="100000"/>
                        </a:lnSpc>
                        <a:spcBef>
                          <a:spcPct val="20000"/>
                        </a:spcBef>
                        <a:spcAft>
                          <a:spcPct val="0"/>
                        </a:spcAft>
                        <a:buClr>
                          <a:srgbClr val="69B3F1"/>
                        </a:buClr>
                        <a:buSzTx/>
                        <a:buFont typeface="Wingdings" pitchFamily="2" charset="2"/>
                        <a:buNone/>
                        <a:tabLst/>
                      </a:pPr>
                      <a:r>
                        <a:rPr kumimoji="0" lang="en-US" altLang="zh-CN" sz="2400" b="1" i="1" u="none" strike="noStrike" cap="none" normalizeH="0" baseline="0">
                          <a:ln>
                            <a:noFill/>
                          </a:ln>
                          <a:solidFill>
                            <a:schemeClr val="tx1"/>
                          </a:solidFill>
                          <a:effectLst/>
                          <a:latin typeface="Times New Roman" pitchFamily="18" charset="0"/>
                          <a:ea typeface="宋体" pitchFamily="2" charset="-122"/>
                        </a:rPr>
                        <a:t>p  q</a:t>
                      </a: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l" defTabSz="914400" rtl="0" eaLnBrk="1" fontAlgn="base" latinLnBrk="0" hangingPunct="1">
                        <a:lnSpc>
                          <a:spcPct val="100000"/>
                        </a:lnSpc>
                        <a:spcBef>
                          <a:spcPct val="20000"/>
                        </a:spcBef>
                        <a:spcAft>
                          <a:spcPct val="0"/>
                        </a:spcAft>
                        <a:buClr>
                          <a:srgbClr val="69B3F1"/>
                        </a:buClr>
                        <a:buSzTx/>
                        <a:buFont typeface="Wingdings" pitchFamily="2" charset="2"/>
                        <a:buNone/>
                        <a:tabLst/>
                      </a:pPr>
                      <a:endParaRPr kumimoji="0" lang="zh-CN" altLang="zh-CN" sz="1800" b="1" i="0" u="none" strike="noStrike" cap="none" normalizeH="0" baseline="0" dirty="0">
                        <a:ln>
                          <a:noFill/>
                        </a:ln>
                        <a:solidFill>
                          <a:schemeClr val="tx1"/>
                        </a:solidFill>
                        <a:effectLst/>
                        <a:latin typeface="Times New Roman" pitchFamily="18" charset="0"/>
                        <a:ea typeface="宋体" pitchFamily="2" charset="-122"/>
                      </a:endParaRPr>
                    </a:p>
                  </a:txBody>
                  <a:tcPr marT="45716" marB="45716"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54472">
                <a:tc>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itchFamily="18" charset="0"/>
                          <a:ea typeface="华文中宋" pitchFamily="2" charset="-122"/>
                          <a:cs typeface="Times New Roman" pitchFamily="18" charset="0"/>
                        </a:rPr>
                        <a:t>0  0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itchFamily="18" charset="0"/>
                          <a:ea typeface="华文中宋" pitchFamily="2" charset="-122"/>
                          <a:cs typeface="Times New Roman" pitchFamily="18" charset="0"/>
                        </a:rPr>
                        <a:t>0  1</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itchFamily="18" charset="0"/>
                          <a:ea typeface="华文中宋" pitchFamily="2" charset="-122"/>
                          <a:cs typeface="Times New Roman" pitchFamily="18" charset="0"/>
                        </a:rPr>
                        <a:t>1  0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itchFamily="18" charset="0"/>
                          <a:ea typeface="华文中宋" pitchFamily="2" charset="-122"/>
                          <a:cs typeface="Times New Roman" pitchFamily="18" charset="0"/>
                        </a:rPr>
                        <a:t>1  1</a:t>
                      </a:r>
                    </a:p>
                  </a:txBody>
                  <a:tcPr marT="45716" marB="45716"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a:ln>
                            <a:noFill/>
                          </a:ln>
                          <a:solidFill>
                            <a:schemeClr val="tx1"/>
                          </a:solidFill>
                          <a:effectLst/>
                          <a:latin typeface="Times New Roman" pitchFamily="18" charset="0"/>
                          <a:ea typeface="华文中宋" pitchFamily="2" charset="-122"/>
                          <a:cs typeface="Times New Roman" pitchFamily="18" charset="0"/>
                        </a:rPr>
                        <a:t>   </a:t>
                      </a:r>
                      <a:r>
                        <a:rPr kumimoji="0" lang="en-US" altLang="zh-CN" sz="2400" b="1" i="0" u="none" strike="noStrike" cap="none" normalizeH="0" baseline="0" dirty="0">
                          <a:ln>
                            <a:noFill/>
                          </a:ln>
                          <a:solidFill>
                            <a:schemeClr val="tx1"/>
                          </a:solidFill>
                          <a:effectLst/>
                          <a:latin typeface="Times New Roman" pitchFamily="18" charset="0"/>
                          <a:ea typeface="华文中宋" pitchFamily="2" charset="-122"/>
                          <a:cs typeface="Times New Roman" pitchFamily="18" charset="0"/>
                        </a:rPr>
                        <a:t>0          0         0          0         0          0         0         0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a:ln>
                            <a:noFill/>
                          </a:ln>
                          <a:solidFill>
                            <a:schemeClr val="tx1"/>
                          </a:solidFill>
                          <a:effectLst/>
                          <a:latin typeface="Times New Roman" pitchFamily="18" charset="0"/>
                          <a:ea typeface="华文中宋" pitchFamily="2" charset="-122"/>
                          <a:cs typeface="Times New Roman" pitchFamily="18" charset="0"/>
                        </a:rPr>
                        <a:t>  0          0         0          0         1          1         1         1</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a:ln>
                            <a:noFill/>
                          </a:ln>
                          <a:solidFill>
                            <a:schemeClr val="tx1"/>
                          </a:solidFill>
                          <a:effectLst/>
                          <a:latin typeface="Times New Roman" pitchFamily="18" charset="0"/>
                          <a:ea typeface="华文中宋" pitchFamily="2" charset="-122"/>
                          <a:cs typeface="Times New Roman" pitchFamily="18" charset="0"/>
                        </a:rPr>
                        <a:t>  0          0         1          1         0          0         1         1</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a:ln>
                            <a:noFill/>
                          </a:ln>
                          <a:solidFill>
                            <a:schemeClr val="tx1"/>
                          </a:solidFill>
                          <a:effectLst/>
                          <a:latin typeface="Times New Roman" pitchFamily="18" charset="0"/>
                          <a:ea typeface="华文中宋" pitchFamily="2" charset="-122"/>
                          <a:cs typeface="Times New Roman" pitchFamily="18" charset="0"/>
                        </a:rPr>
                        <a:t>  0          1         0          1         0          1         0         1</a:t>
                      </a:r>
                    </a:p>
                  </a:txBody>
                  <a:tcPr marT="45716" marB="45716"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76202">
                <a:tc>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l" defTabSz="914400" rtl="0" eaLnBrk="1" fontAlgn="base" latinLnBrk="0" hangingPunct="1">
                        <a:lnSpc>
                          <a:spcPct val="100000"/>
                        </a:lnSpc>
                        <a:spcBef>
                          <a:spcPct val="20000"/>
                        </a:spcBef>
                        <a:spcAft>
                          <a:spcPct val="0"/>
                        </a:spcAft>
                        <a:buClr>
                          <a:srgbClr val="69B3F1"/>
                        </a:buClr>
                        <a:buSzTx/>
                        <a:buFont typeface="Wingdings" pitchFamily="2" charset="2"/>
                        <a:buNone/>
                        <a:tabLst/>
                      </a:pPr>
                      <a:r>
                        <a:rPr kumimoji="0" lang="en-US" altLang="zh-CN" sz="2400" b="1" i="1" u="none" strike="noStrike" cap="none" normalizeH="0" baseline="0">
                          <a:ln>
                            <a:noFill/>
                          </a:ln>
                          <a:solidFill>
                            <a:schemeClr val="tx1"/>
                          </a:solidFill>
                          <a:effectLst/>
                          <a:latin typeface="Times New Roman" pitchFamily="18" charset="0"/>
                          <a:ea typeface="宋体" pitchFamily="2" charset="-122"/>
                        </a:rPr>
                        <a:t>p  q</a:t>
                      </a:r>
                    </a:p>
                  </a:txBody>
                  <a:tcPr marT="45716" marB="45716"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l" defTabSz="914400" rtl="0" eaLnBrk="1" fontAlgn="base" latinLnBrk="0" hangingPunct="1">
                        <a:lnSpc>
                          <a:spcPct val="100000"/>
                        </a:lnSpc>
                        <a:spcBef>
                          <a:spcPct val="20000"/>
                        </a:spcBef>
                        <a:spcAft>
                          <a:spcPct val="0"/>
                        </a:spcAft>
                        <a:buClr>
                          <a:srgbClr val="69B3F1"/>
                        </a:buClr>
                        <a:buSzTx/>
                        <a:buFont typeface="Wingdings" pitchFamily="2" charset="2"/>
                        <a:buNone/>
                        <a:tabLst/>
                      </a:pPr>
                      <a:endParaRPr kumimoji="0" lang="zh-CN" altLang="zh-CN" sz="1800" b="1" i="0" u="none" strike="noStrike" cap="none" normalizeH="0" baseline="0">
                        <a:ln>
                          <a:noFill/>
                        </a:ln>
                        <a:solidFill>
                          <a:schemeClr val="tx1"/>
                        </a:solidFill>
                        <a:effectLst/>
                        <a:latin typeface="Times New Roman" pitchFamily="18" charset="0"/>
                        <a:ea typeface="宋体" pitchFamily="2" charset="-122"/>
                      </a:endParaRPr>
                    </a:p>
                  </a:txBody>
                  <a:tcPr marT="45716" marB="45716"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95270">
                <a:tc>
                  <a:txBody>
                    <a:bodyPr/>
                    <a:lstStyle>
                      <a:lvl1pPr>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itchFamily="18" charset="0"/>
                          <a:ea typeface="华文中宋" pitchFamily="2" charset="-122"/>
                          <a:cs typeface="Times New Roman" pitchFamily="18" charset="0"/>
                        </a:rPr>
                        <a:t>0  0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itchFamily="18" charset="0"/>
                          <a:ea typeface="华文中宋" pitchFamily="2" charset="-122"/>
                          <a:cs typeface="Times New Roman" pitchFamily="18" charset="0"/>
                        </a:rPr>
                        <a:t>0  1</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itchFamily="18" charset="0"/>
                          <a:ea typeface="华文中宋" pitchFamily="2" charset="-122"/>
                          <a:cs typeface="Times New Roman" pitchFamily="18" charset="0"/>
                        </a:rPr>
                        <a:t>1  0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a:ln>
                            <a:noFill/>
                          </a:ln>
                          <a:solidFill>
                            <a:schemeClr val="tx1"/>
                          </a:solidFill>
                          <a:effectLst/>
                          <a:latin typeface="Times New Roman" pitchFamily="18" charset="0"/>
                          <a:ea typeface="华文中宋" pitchFamily="2" charset="-122"/>
                          <a:cs typeface="Times New Roman" pitchFamily="18" charset="0"/>
                        </a:rPr>
                        <a:t>1  1</a:t>
                      </a:r>
                    </a:p>
                  </a:txBody>
                  <a:tcPr marT="45716" marB="45716"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indent="66675">
                        <a:spcBef>
                          <a:spcPct val="20000"/>
                        </a:spcBef>
                        <a:buClr>
                          <a:srgbClr val="69B3F1"/>
                        </a:buClr>
                        <a:buFont typeface="Wingdings" pitchFamily="2" charset="2"/>
                        <a:defRPr sz="2000" b="1">
                          <a:solidFill>
                            <a:schemeClr val="tx1"/>
                          </a:solidFill>
                          <a:latin typeface="Arial" charset="0"/>
                          <a:ea typeface="宋体" pitchFamily="2" charset="-122"/>
                        </a:defRPr>
                      </a:lvl1pPr>
                      <a:lvl2pPr>
                        <a:spcBef>
                          <a:spcPct val="20000"/>
                        </a:spcBef>
                        <a:defRPr sz="2000">
                          <a:solidFill>
                            <a:schemeClr val="tx1"/>
                          </a:solidFill>
                          <a:latin typeface="Arial" charset="0"/>
                          <a:ea typeface="华文中宋" pitchFamily="2" charset="-122"/>
                        </a:defRPr>
                      </a:lvl2pPr>
                      <a:lvl3pPr>
                        <a:spcBef>
                          <a:spcPct val="20000"/>
                        </a:spcBef>
                        <a:defRPr sz="2000">
                          <a:solidFill>
                            <a:schemeClr val="tx1"/>
                          </a:solidFill>
                          <a:latin typeface="Arial" charset="0"/>
                          <a:ea typeface="华文中宋" pitchFamily="2" charset="-122"/>
                        </a:defRPr>
                      </a:lvl3pPr>
                      <a:lvl4pPr>
                        <a:spcBef>
                          <a:spcPct val="20000"/>
                        </a:spcBef>
                        <a:defRPr sz="2000">
                          <a:solidFill>
                            <a:schemeClr val="tx1"/>
                          </a:solidFill>
                          <a:latin typeface="Arial" charset="0"/>
                          <a:ea typeface="华文中宋" pitchFamily="2" charset="-122"/>
                        </a:defRPr>
                      </a:lvl4pPr>
                      <a:lvl5pPr>
                        <a:spcBef>
                          <a:spcPct val="20000"/>
                        </a:spcBef>
                        <a:defRPr sz="2000">
                          <a:solidFill>
                            <a:schemeClr val="tx1"/>
                          </a:solidFill>
                          <a:latin typeface="Arial" charset="0"/>
                          <a:ea typeface="华文中宋" pitchFamily="2" charset="-122"/>
                        </a:defRPr>
                      </a:lvl5pPr>
                      <a:lvl6pPr fontAlgn="base">
                        <a:spcBef>
                          <a:spcPct val="20000"/>
                        </a:spcBef>
                        <a:spcAft>
                          <a:spcPct val="0"/>
                        </a:spcAft>
                        <a:defRPr sz="2000">
                          <a:solidFill>
                            <a:schemeClr val="tx1"/>
                          </a:solidFill>
                          <a:latin typeface="Arial" charset="0"/>
                          <a:ea typeface="华文中宋" pitchFamily="2" charset="-122"/>
                        </a:defRPr>
                      </a:lvl6pPr>
                      <a:lvl7pPr fontAlgn="base">
                        <a:spcBef>
                          <a:spcPct val="20000"/>
                        </a:spcBef>
                        <a:spcAft>
                          <a:spcPct val="0"/>
                        </a:spcAft>
                        <a:defRPr sz="2000">
                          <a:solidFill>
                            <a:schemeClr val="tx1"/>
                          </a:solidFill>
                          <a:latin typeface="Arial" charset="0"/>
                          <a:ea typeface="华文中宋" pitchFamily="2" charset="-122"/>
                        </a:defRPr>
                      </a:lvl7pPr>
                      <a:lvl8pPr fontAlgn="base">
                        <a:spcBef>
                          <a:spcPct val="20000"/>
                        </a:spcBef>
                        <a:spcAft>
                          <a:spcPct val="0"/>
                        </a:spcAft>
                        <a:defRPr sz="2000">
                          <a:solidFill>
                            <a:schemeClr val="tx1"/>
                          </a:solidFill>
                          <a:latin typeface="Arial" charset="0"/>
                          <a:ea typeface="华文中宋" pitchFamily="2" charset="-122"/>
                        </a:defRPr>
                      </a:lvl8pPr>
                      <a:lvl9pPr fontAlgn="base">
                        <a:spcBef>
                          <a:spcPct val="20000"/>
                        </a:spcBef>
                        <a:spcAft>
                          <a:spcPct val="0"/>
                        </a:spcAft>
                        <a:defRPr sz="2000">
                          <a:solidFill>
                            <a:schemeClr val="tx1"/>
                          </a:solidFill>
                          <a:latin typeface="Arial" charset="0"/>
                          <a:ea typeface="华文中宋" pitchFamily="2" charset="-122"/>
                        </a:defRPr>
                      </a:lvl9pPr>
                    </a:lstStyle>
                    <a:p>
                      <a:pPr marL="0" marR="0" lvl="0" indent="66675" algn="l"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a:ln>
                            <a:noFill/>
                          </a:ln>
                          <a:solidFill>
                            <a:schemeClr val="tx1"/>
                          </a:solidFill>
                          <a:effectLst/>
                          <a:latin typeface="Times New Roman" pitchFamily="18" charset="0"/>
                          <a:ea typeface="华文中宋" pitchFamily="2" charset="-122"/>
                          <a:cs typeface="Times New Roman" pitchFamily="18" charset="0"/>
                        </a:rPr>
                        <a:t> 1          1         1          1         1          1         1         1</a:t>
                      </a:r>
                    </a:p>
                    <a:p>
                      <a:pPr marL="0" marR="0" lvl="0" indent="66675"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a:ln>
                            <a:noFill/>
                          </a:ln>
                          <a:solidFill>
                            <a:schemeClr val="tx1"/>
                          </a:solidFill>
                          <a:effectLst/>
                          <a:latin typeface="Times New Roman" pitchFamily="18" charset="0"/>
                          <a:ea typeface="华文中宋" pitchFamily="2" charset="-122"/>
                          <a:cs typeface="Times New Roman" pitchFamily="18" charset="0"/>
                        </a:rPr>
                        <a:t> 0          0         0          0         1          1         1         1</a:t>
                      </a:r>
                    </a:p>
                    <a:p>
                      <a:pPr marL="0" marR="0" lvl="0" indent="66675"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a:ln>
                            <a:noFill/>
                          </a:ln>
                          <a:solidFill>
                            <a:schemeClr val="tx1"/>
                          </a:solidFill>
                          <a:effectLst/>
                          <a:latin typeface="Times New Roman" pitchFamily="18" charset="0"/>
                          <a:ea typeface="华文中宋" pitchFamily="2" charset="-122"/>
                          <a:cs typeface="Times New Roman" pitchFamily="18" charset="0"/>
                        </a:rPr>
                        <a:t> 0          0         1          1         0          0         1         1</a:t>
                      </a:r>
                    </a:p>
                    <a:p>
                      <a:pPr marL="0" marR="0" lvl="0" indent="66675"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a:ln>
                            <a:noFill/>
                          </a:ln>
                          <a:solidFill>
                            <a:schemeClr val="tx1"/>
                          </a:solidFill>
                          <a:effectLst/>
                          <a:latin typeface="Times New Roman" pitchFamily="18" charset="0"/>
                          <a:ea typeface="华文中宋" pitchFamily="2" charset="-122"/>
                          <a:cs typeface="Times New Roman" pitchFamily="18" charset="0"/>
                        </a:rPr>
                        <a:t> 0          1         0          1         0          1         0         1</a:t>
                      </a:r>
                    </a:p>
                  </a:txBody>
                  <a:tcPr marT="45716" marB="45716"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82970" name="Rectangle 67">
            <a:extLst>
              <a:ext uri="{FF2B5EF4-FFF2-40B4-BE49-F238E27FC236}">
                <a16:creationId xmlns:a16="http://schemas.microsoft.com/office/drawing/2014/main" id="{48F9C5C5-5D88-4715-ACBA-65C9D0ACCBD7}"/>
              </a:ext>
            </a:extLst>
          </p:cNvPr>
          <p:cNvSpPr>
            <a:spLocks noChangeArrowheads="1"/>
          </p:cNvSpPr>
          <p:nvPr/>
        </p:nvSpPr>
        <p:spPr bwMode="auto">
          <a:xfrm>
            <a:off x="1524000" y="3079750"/>
            <a:ext cx="18415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endParaRPr lang="zh-CN" altLang="en-US" b="0">
              <a:latin typeface="Times New Roman" panose="02020603050405020304" pitchFamily="18" charset="0"/>
              <a:ea typeface="楷体" panose="02010609060101010101" pitchFamily="49" charset="-122"/>
            </a:endParaRPr>
          </a:p>
        </p:txBody>
      </p:sp>
      <p:graphicFrame>
        <p:nvGraphicFramePr>
          <p:cNvPr id="82971" name="Object 66">
            <a:extLst>
              <a:ext uri="{FF2B5EF4-FFF2-40B4-BE49-F238E27FC236}">
                <a16:creationId xmlns:a16="http://schemas.microsoft.com/office/drawing/2014/main" id="{AC9E2384-DEFF-4E83-B1E3-133D30EA48B5}"/>
              </a:ext>
            </a:extLst>
          </p:cNvPr>
          <p:cNvGraphicFramePr>
            <a:graphicFrameLocks noChangeAspect="1"/>
          </p:cNvGraphicFramePr>
          <p:nvPr/>
        </p:nvGraphicFramePr>
        <p:xfrm>
          <a:off x="3143250" y="1981200"/>
          <a:ext cx="6553200" cy="454025"/>
        </p:xfrm>
        <a:graphic>
          <a:graphicData uri="http://schemas.openxmlformats.org/presentationml/2006/ole">
            <mc:AlternateContent xmlns:mc="http://schemas.openxmlformats.org/markup-compatibility/2006">
              <mc:Choice xmlns:v="urn:schemas-microsoft-com:vml" Requires="v">
                <p:oleObj name="公式" r:id="rId3" imgW="3429000" imgH="241300" progId="Equation.3">
                  <p:embed/>
                </p:oleObj>
              </mc:Choice>
              <mc:Fallback>
                <p:oleObj name="公式" r:id="rId3" imgW="3429000" imgH="241300" progId="Equation.3">
                  <p:embed/>
                  <p:pic>
                    <p:nvPicPr>
                      <p:cNvPr id="0" name="Object 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981200"/>
                        <a:ext cx="65532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2972" name="Rectangle 72">
            <a:extLst>
              <a:ext uri="{FF2B5EF4-FFF2-40B4-BE49-F238E27FC236}">
                <a16:creationId xmlns:a16="http://schemas.microsoft.com/office/drawing/2014/main" id="{649E9D62-3145-4B28-B762-BE0E72E6B6A2}"/>
              </a:ext>
            </a:extLst>
          </p:cNvPr>
          <p:cNvSpPr>
            <a:spLocks noChangeArrowheads="1"/>
          </p:cNvSpPr>
          <p:nvPr/>
        </p:nvSpPr>
        <p:spPr bwMode="auto">
          <a:xfrm>
            <a:off x="1524000" y="3070225"/>
            <a:ext cx="18415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0"/>
              </a:spcBef>
              <a:buClrTx/>
              <a:buFontTx/>
              <a:buNone/>
            </a:pPr>
            <a:endParaRPr lang="zh-CN" altLang="en-US" b="0">
              <a:latin typeface="Times New Roman" panose="02020603050405020304" pitchFamily="18" charset="0"/>
              <a:ea typeface="楷体" panose="02010609060101010101" pitchFamily="49" charset="-122"/>
            </a:endParaRPr>
          </a:p>
        </p:txBody>
      </p:sp>
      <p:graphicFrame>
        <p:nvGraphicFramePr>
          <p:cNvPr id="82973" name="Object 71">
            <a:extLst>
              <a:ext uri="{FF2B5EF4-FFF2-40B4-BE49-F238E27FC236}">
                <a16:creationId xmlns:a16="http://schemas.microsoft.com/office/drawing/2014/main" id="{3DF79371-946E-44BF-8C62-55005E94F990}"/>
              </a:ext>
            </a:extLst>
          </p:cNvPr>
          <p:cNvGraphicFramePr>
            <a:graphicFrameLocks noChangeAspect="1"/>
          </p:cNvGraphicFramePr>
          <p:nvPr/>
        </p:nvGraphicFramePr>
        <p:xfrm>
          <a:off x="3071813" y="4152900"/>
          <a:ext cx="6696075" cy="436563"/>
        </p:xfrm>
        <a:graphic>
          <a:graphicData uri="http://schemas.openxmlformats.org/presentationml/2006/ole">
            <mc:AlternateContent xmlns:mc="http://schemas.openxmlformats.org/markup-compatibility/2006">
              <mc:Choice xmlns:v="urn:schemas-microsoft-com:vml" Requires="v">
                <p:oleObj name="公式" r:id="rId5" imgW="3429000" imgH="241300" progId="Equation.3">
                  <p:embed/>
                </p:oleObj>
              </mc:Choice>
              <mc:Fallback>
                <p:oleObj name="公式" r:id="rId5" imgW="3429000" imgH="241300" progId="Equation.3">
                  <p:embed/>
                  <p:pic>
                    <p:nvPicPr>
                      <p:cNvPr id="0" name="Object 7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71813" y="4152900"/>
                        <a:ext cx="6696075"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2974" name="Rectangle 74">
            <a:extLst>
              <a:ext uri="{FF2B5EF4-FFF2-40B4-BE49-F238E27FC236}">
                <a16:creationId xmlns:a16="http://schemas.microsoft.com/office/drawing/2014/main" id="{C3CA14C6-6450-4DBF-81E4-EB498D4CA6C6}"/>
              </a:ext>
            </a:extLst>
          </p:cNvPr>
          <p:cNvSpPr>
            <a:spLocks noChangeArrowheads="1"/>
          </p:cNvSpPr>
          <p:nvPr/>
        </p:nvSpPr>
        <p:spPr bwMode="auto">
          <a:xfrm>
            <a:off x="4438650" y="1196975"/>
            <a:ext cx="30257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en-US" altLang="zh-CN">
                <a:latin typeface="Times New Roman" panose="02020603050405020304" pitchFamily="18" charset="0"/>
                <a:ea typeface="楷体" panose="02010609060101010101" pitchFamily="49" charset="-122"/>
              </a:rPr>
              <a:t>2</a:t>
            </a:r>
            <a:r>
              <a:rPr lang="zh-CN" altLang="en-US">
                <a:latin typeface="Times New Roman" panose="02020603050405020304" pitchFamily="18" charset="0"/>
                <a:ea typeface="楷体" panose="02010609060101010101" pitchFamily="49" charset="-122"/>
              </a:rPr>
              <a:t>元真值函数</a:t>
            </a: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7F0C9809-3B57-4417-BB50-C2840DDE8D3F}"/>
              </a:ext>
            </a:extLst>
          </p:cNvPr>
          <p:cNvSpPr>
            <a:spLocks noGrp="1" noChangeArrowheads="1"/>
          </p:cNvSpPr>
          <p:nvPr>
            <p:ph type="title"/>
          </p:nvPr>
        </p:nvSpPr>
        <p:spPr/>
        <p:txBody>
          <a:bodyPr/>
          <a:lstStyle/>
          <a:p>
            <a:r>
              <a:rPr lang="en-US" altLang="zh-CN"/>
              <a:t>2.1  </a:t>
            </a:r>
            <a:r>
              <a:rPr lang="zh-CN" altLang="en-US"/>
              <a:t>等值式</a:t>
            </a:r>
          </a:p>
        </p:txBody>
      </p:sp>
      <p:sp>
        <p:nvSpPr>
          <p:cNvPr id="11267" name="Rectangle 3">
            <a:extLst>
              <a:ext uri="{FF2B5EF4-FFF2-40B4-BE49-F238E27FC236}">
                <a16:creationId xmlns:a16="http://schemas.microsoft.com/office/drawing/2014/main" id="{0B55EF51-4AA4-43CC-8772-99D0CD8C9B23}"/>
              </a:ext>
            </a:extLst>
          </p:cNvPr>
          <p:cNvSpPr>
            <a:spLocks noGrp="1" noChangeArrowheads="1"/>
          </p:cNvSpPr>
          <p:nvPr>
            <p:ph idx="1"/>
          </p:nvPr>
        </p:nvSpPr>
        <p:spPr>
          <a:xfrm>
            <a:off x="334963" y="1196975"/>
            <a:ext cx="11737975" cy="4997450"/>
          </a:xfrm>
        </p:spPr>
        <p:txBody>
          <a:bodyPr/>
          <a:lstStyle/>
          <a:p>
            <a:pPr marL="0" indent="0"/>
            <a:r>
              <a:rPr lang="zh-CN" altLang="en-US">
                <a:solidFill>
                  <a:srgbClr val="A50021"/>
                </a:solidFill>
              </a:rPr>
              <a:t>定义</a:t>
            </a:r>
            <a:r>
              <a:rPr lang="en-US" altLang="zh-CN">
                <a:solidFill>
                  <a:srgbClr val="A50021"/>
                </a:solidFill>
              </a:rPr>
              <a:t>2.1</a:t>
            </a:r>
            <a:r>
              <a:rPr lang="en-US" altLang="zh-CN"/>
              <a:t> </a:t>
            </a:r>
            <a:r>
              <a:rPr lang="zh-CN" altLang="en-US"/>
              <a:t>若等价式</a:t>
            </a:r>
            <a:r>
              <a:rPr lang="en-US" altLang="zh-CN" i="1"/>
              <a:t>A</a:t>
            </a:r>
            <a:r>
              <a:rPr lang="en-US" altLang="zh-CN">
                <a:sym typeface="Symbol" panose="05050102010706020507" pitchFamily="18" charset="2"/>
              </a:rPr>
              <a:t></a:t>
            </a:r>
            <a:r>
              <a:rPr lang="en-US" altLang="zh-CN" i="1"/>
              <a:t>B</a:t>
            </a:r>
            <a:r>
              <a:rPr lang="zh-CN" altLang="en-US"/>
              <a:t>是重言式，则称</a:t>
            </a:r>
            <a:r>
              <a:rPr lang="en-US" altLang="zh-CN" i="1"/>
              <a:t>A</a:t>
            </a:r>
            <a:r>
              <a:rPr lang="zh-CN" altLang="en-US"/>
              <a:t>与</a:t>
            </a:r>
            <a:r>
              <a:rPr lang="en-US" altLang="zh-CN" i="1"/>
              <a:t>B</a:t>
            </a:r>
            <a:r>
              <a:rPr lang="zh-CN" altLang="en-US">
                <a:solidFill>
                  <a:srgbClr val="A50021"/>
                </a:solidFill>
              </a:rPr>
              <a:t>等值</a:t>
            </a:r>
            <a:r>
              <a:rPr lang="zh-CN" altLang="en-US"/>
              <a:t>，记作</a:t>
            </a:r>
            <a:r>
              <a:rPr lang="en-US" altLang="zh-CN" i="1"/>
              <a:t>A</a:t>
            </a:r>
            <a:r>
              <a:rPr lang="en-US" altLang="zh-CN">
                <a:sym typeface="Symbol" panose="05050102010706020507" pitchFamily="18" charset="2"/>
              </a:rPr>
              <a:t></a:t>
            </a:r>
            <a:r>
              <a:rPr lang="en-US" altLang="zh-CN" i="1"/>
              <a:t>B</a:t>
            </a:r>
            <a:r>
              <a:rPr lang="zh-CN" altLang="en-US"/>
              <a:t>，并称</a:t>
            </a:r>
            <a:r>
              <a:rPr lang="en-US" altLang="zh-CN" i="1"/>
              <a:t>A</a:t>
            </a:r>
            <a:r>
              <a:rPr lang="en-US" altLang="zh-CN">
                <a:sym typeface="Symbol" panose="05050102010706020507" pitchFamily="18" charset="2"/>
              </a:rPr>
              <a:t></a:t>
            </a:r>
            <a:r>
              <a:rPr lang="en-US" altLang="zh-CN" i="1"/>
              <a:t>B</a:t>
            </a:r>
            <a:r>
              <a:rPr lang="zh-CN" altLang="en-US"/>
              <a:t>是</a:t>
            </a:r>
            <a:r>
              <a:rPr lang="zh-CN" altLang="en-US">
                <a:solidFill>
                  <a:srgbClr val="A50021"/>
                </a:solidFill>
              </a:rPr>
              <a:t>等值式</a:t>
            </a:r>
          </a:p>
          <a:p>
            <a:pPr marL="0" indent="0">
              <a:spcBef>
                <a:spcPct val="50000"/>
              </a:spcBef>
            </a:pPr>
            <a:r>
              <a:rPr lang="zh-CN" altLang="en-US"/>
              <a:t>几点说明：</a:t>
            </a:r>
          </a:p>
          <a:p>
            <a:pPr marL="0" indent="0">
              <a:buClr>
                <a:srgbClr val="FF9900"/>
              </a:buClr>
              <a:buFont typeface="Wingdings" panose="05000000000000000000" pitchFamily="2" charset="2"/>
              <a:buChar char="l"/>
            </a:pPr>
            <a:r>
              <a:rPr lang="zh-CN" altLang="en-US"/>
              <a:t>定义中，</a:t>
            </a:r>
            <a:r>
              <a:rPr lang="en-US" altLang="zh-CN" i="1"/>
              <a:t>A</a:t>
            </a:r>
            <a:r>
              <a:rPr lang="en-US" altLang="zh-CN"/>
              <a:t>, </a:t>
            </a:r>
            <a:r>
              <a:rPr lang="en-US" altLang="zh-CN" i="1"/>
              <a:t>B</a:t>
            </a:r>
            <a:r>
              <a:rPr lang="en-US" altLang="zh-CN"/>
              <a:t>, </a:t>
            </a:r>
            <a:r>
              <a:rPr lang="en-US" altLang="zh-CN">
                <a:sym typeface="Symbol" panose="05050102010706020507" pitchFamily="18" charset="2"/>
              </a:rPr>
              <a:t></a:t>
            </a:r>
            <a:r>
              <a:rPr lang="zh-CN" altLang="en-US"/>
              <a:t>均为元语言符号</a:t>
            </a:r>
          </a:p>
          <a:p>
            <a:pPr marL="0" indent="0">
              <a:buClr>
                <a:srgbClr val="FF9900"/>
              </a:buClr>
              <a:buFont typeface="Wingdings" panose="05000000000000000000" pitchFamily="2" charset="2"/>
              <a:buChar char="l"/>
            </a:pPr>
            <a:r>
              <a:rPr lang="zh-CN" altLang="en-US" i="1"/>
              <a:t> </a:t>
            </a:r>
            <a:r>
              <a:rPr lang="en-US" altLang="zh-CN" i="1"/>
              <a:t>A</a:t>
            </a:r>
            <a:r>
              <a:rPr lang="zh-CN" altLang="en-US"/>
              <a:t>或</a:t>
            </a:r>
            <a:r>
              <a:rPr lang="en-US" altLang="zh-CN" i="1"/>
              <a:t>B</a:t>
            </a:r>
            <a:r>
              <a:rPr lang="zh-CN" altLang="en-US"/>
              <a:t>中可能有哑元出现</a:t>
            </a:r>
            <a:r>
              <a:rPr lang="en-US" altLang="zh-CN"/>
              <a:t>. </a:t>
            </a:r>
          </a:p>
          <a:p>
            <a:pPr marL="0" indent="0">
              <a:buClr>
                <a:srgbClr val="FF9900"/>
              </a:buClr>
            </a:pPr>
            <a:r>
              <a:rPr lang="zh-CN" altLang="en-US"/>
              <a:t>例如    </a:t>
            </a:r>
            <a:r>
              <a:rPr lang="en-US" altLang="zh-CN"/>
              <a:t>(</a:t>
            </a:r>
            <a:r>
              <a:rPr lang="en-US" altLang="zh-CN" i="1"/>
              <a:t>p</a:t>
            </a:r>
            <a:r>
              <a:rPr lang="en-US" altLang="zh-CN">
                <a:sym typeface="Symbol" panose="05050102010706020507" pitchFamily="18" charset="2"/>
              </a:rPr>
              <a:t></a:t>
            </a:r>
            <a:r>
              <a:rPr lang="en-US" altLang="zh-CN" i="1"/>
              <a:t>q</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r</a:t>
            </a:r>
            <a:r>
              <a:rPr lang="en-US" altLang="zh-CN">
                <a:sym typeface="Symbol" panose="05050102010706020507" pitchFamily="18" charset="2"/>
              </a:rPr>
              <a:t></a:t>
            </a:r>
            <a:r>
              <a:rPr lang="en-US" altLang="zh-CN" i="1"/>
              <a:t>r</a:t>
            </a:r>
            <a:r>
              <a:rPr lang="en-US" altLang="zh-CN"/>
              <a:t>))     </a:t>
            </a:r>
            <a:r>
              <a:rPr lang="en-US" altLang="zh-CN" i="1"/>
              <a:t>r</a:t>
            </a:r>
            <a:r>
              <a:rPr lang="zh-CN" altLang="en-US"/>
              <a:t>为左边公式的哑元</a:t>
            </a:r>
            <a:r>
              <a:rPr lang="en-US" altLang="zh-CN"/>
              <a:t>. </a:t>
            </a:r>
          </a:p>
          <a:p>
            <a:pPr marL="0" indent="0">
              <a:buClr>
                <a:srgbClr val="FF9900"/>
              </a:buClr>
              <a:buFont typeface="Wingdings" panose="05000000000000000000" pitchFamily="2" charset="2"/>
              <a:buChar char="l"/>
            </a:pPr>
            <a:r>
              <a:rPr lang="zh-CN" altLang="en-US"/>
              <a:t>用真值表可检查两个公式是否等值</a:t>
            </a:r>
          </a:p>
          <a:p>
            <a:pPr marL="0" indent="0"/>
            <a:r>
              <a:rPr lang="zh-CN" altLang="en-US"/>
              <a:t>请验证：</a:t>
            </a:r>
          </a:p>
          <a:p>
            <a:pPr marL="0" indent="0"/>
            <a:r>
              <a:rPr lang="zh-CN" altLang="en-US"/>
              <a:t>     </a:t>
            </a:r>
            <a:r>
              <a:rPr lang="en-US" altLang="zh-CN" i="1"/>
              <a:t>p</a:t>
            </a:r>
            <a:r>
              <a:rPr lang="en-US" altLang="zh-CN">
                <a:sym typeface="Symbol" panose="05050102010706020507" pitchFamily="18" charset="2"/>
              </a:rPr>
              <a:t></a:t>
            </a:r>
            <a:r>
              <a:rPr lang="en-US" altLang="zh-CN"/>
              <a:t>(</a:t>
            </a:r>
            <a:r>
              <a:rPr lang="en-US" altLang="zh-CN" i="1"/>
              <a:t>q</a:t>
            </a:r>
            <a:r>
              <a:rPr lang="en-US" altLang="zh-CN">
                <a:sym typeface="Symbol" panose="05050102010706020507" pitchFamily="18" charset="2"/>
              </a:rPr>
              <a:t></a:t>
            </a:r>
            <a:r>
              <a:rPr lang="en-US" altLang="zh-CN" i="1"/>
              <a:t>r</a:t>
            </a:r>
            <a:r>
              <a:rPr lang="en-US" altLang="zh-CN"/>
              <a:t>) </a:t>
            </a:r>
            <a:r>
              <a:rPr lang="en-US" altLang="zh-CN">
                <a:sym typeface="Symbol" panose="05050102010706020507" pitchFamily="18" charset="2"/>
              </a:rPr>
              <a:t></a:t>
            </a:r>
            <a:r>
              <a:rPr lang="en-US" altLang="zh-CN"/>
              <a:t> (</a:t>
            </a:r>
            <a:r>
              <a:rPr lang="en-US" altLang="zh-CN" i="1"/>
              <a:t>p</a:t>
            </a:r>
            <a:r>
              <a:rPr lang="en-US" altLang="zh-CN">
                <a:sym typeface="Symbol" panose="05050102010706020507" pitchFamily="18" charset="2"/>
              </a:rPr>
              <a:t></a:t>
            </a:r>
            <a:r>
              <a:rPr lang="en-US" altLang="zh-CN" i="1"/>
              <a:t>q</a:t>
            </a:r>
            <a:r>
              <a:rPr lang="en-US" altLang="zh-CN"/>
              <a:t>) </a:t>
            </a:r>
            <a:r>
              <a:rPr lang="en-US" altLang="zh-CN">
                <a:sym typeface="Symbol" panose="05050102010706020507" pitchFamily="18" charset="2"/>
              </a:rPr>
              <a:t></a:t>
            </a:r>
            <a:r>
              <a:rPr lang="en-US" altLang="zh-CN" i="1"/>
              <a:t>r  </a:t>
            </a:r>
            <a:endParaRPr lang="en-US" altLang="zh-CN"/>
          </a:p>
          <a:p>
            <a:pPr marL="0" indent="0">
              <a:lnSpc>
                <a:spcPct val="80000"/>
              </a:lnSpc>
            </a:pPr>
            <a:r>
              <a:rPr lang="en-US" altLang="zh-CN"/>
              <a:t>     </a:t>
            </a:r>
            <a:r>
              <a:rPr lang="en-US" altLang="zh-CN" i="1"/>
              <a:t>p</a:t>
            </a:r>
            <a:r>
              <a:rPr lang="en-US" altLang="zh-CN">
                <a:sym typeface="Symbol" panose="05050102010706020507" pitchFamily="18" charset="2"/>
              </a:rPr>
              <a:t></a:t>
            </a:r>
            <a:r>
              <a:rPr lang="en-US" altLang="zh-CN"/>
              <a:t>(</a:t>
            </a:r>
            <a:r>
              <a:rPr lang="en-US" altLang="zh-CN" i="1"/>
              <a:t>q</a:t>
            </a:r>
            <a:r>
              <a:rPr lang="en-US" altLang="zh-CN">
                <a:sym typeface="Symbol" panose="05050102010706020507" pitchFamily="18" charset="2"/>
              </a:rPr>
              <a:t></a:t>
            </a:r>
            <a:r>
              <a:rPr lang="en-US" altLang="zh-CN" i="1"/>
              <a:t>r</a:t>
            </a:r>
            <a:r>
              <a:rPr lang="en-US" altLang="zh-CN"/>
              <a:t>) </a:t>
            </a:r>
            <a:r>
              <a:rPr lang="zh-CN" altLang="en-US"/>
              <a:t>不与 </a:t>
            </a:r>
            <a:r>
              <a:rPr lang="en-US" altLang="zh-CN"/>
              <a:t>(</a:t>
            </a:r>
            <a:r>
              <a:rPr lang="en-US" altLang="zh-CN" i="1"/>
              <a:t>p</a:t>
            </a:r>
            <a:r>
              <a:rPr lang="en-US" altLang="zh-CN">
                <a:sym typeface="Symbol" panose="05050102010706020507" pitchFamily="18" charset="2"/>
              </a:rPr>
              <a:t></a:t>
            </a:r>
            <a:r>
              <a:rPr lang="en-US" altLang="zh-CN" i="1"/>
              <a:t>q</a:t>
            </a:r>
            <a:r>
              <a:rPr lang="en-US" altLang="zh-CN"/>
              <a:t>) </a:t>
            </a:r>
            <a:r>
              <a:rPr lang="en-US" altLang="zh-CN">
                <a:sym typeface="Symbol" panose="05050102010706020507" pitchFamily="18" charset="2"/>
              </a:rPr>
              <a:t></a:t>
            </a:r>
            <a:r>
              <a:rPr lang="en-US" altLang="zh-CN" i="1"/>
              <a:t>r </a:t>
            </a:r>
            <a:r>
              <a:rPr lang="zh-CN" altLang="en-US"/>
              <a:t>等值</a:t>
            </a:r>
          </a:p>
        </p:txBody>
      </p:sp>
      <p:sp>
        <p:nvSpPr>
          <p:cNvPr id="11268" name="灯片编号占位符 5">
            <a:extLst>
              <a:ext uri="{FF2B5EF4-FFF2-40B4-BE49-F238E27FC236}">
                <a16:creationId xmlns:a16="http://schemas.microsoft.com/office/drawing/2014/main" id="{DEE73B82-27B1-4CD7-8326-5B1F742BD3F3}"/>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FCC415C6-A13A-48F2-99BD-E7610C5CC74D}" type="slidenum">
              <a:rPr lang="en-US" altLang="zh-CN" sz="1400">
                <a:latin typeface="Times New Roman" panose="02020603050405020304" pitchFamily="18" charset="0"/>
                <a:ea typeface="楷体" panose="02010609060101010101" pitchFamily="49" charset="-122"/>
              </a:rPr>
              <a:pPr>
                <a:spcBef>
                  <a:spcPct val="0"/>
                </a:spcBef>
                <a:buClrTx/>
                <a:buFontTx/>
                <a:buNone/>
              </a:pPr>
              <a:t>4</a:t>
            </a:fld>
            <a:endParaRPr lang="en-US" altLang="zh-CN" sz="140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14066F8B-97FC-4BC3-9593-AD2D60362ABB}"/>
              </a:ext>
            </a:extLst>
          </p:cNvPr>
          <p:cNvSpPr>
            <a:spLocks noGrp="1" noChangeArrowheads="1"/>
          </p:cNvSpPr>
          <p:nvPr>
            <p:ph type="title"/>
          </p:nvPr>
        </p:nvSpPr>
        <p:spPr>
          <a:xfrm>
            <a:off x="2640013" y="260350"/>
            <a:ext cx="8161337" cy="417513"/>
          </a:xfrm>
        </p:spPr>
        <p:txBody>
          <a:bodyPr/>
          <a:lstStyle/>
          <a:p>
            <a:r>
              <a:rPr lang="zh-CN" altLang="en-US">
                <a:latin typeface="Times New Roman" panose="02020603050405020304" pitchFamily="18" charset="0"/>
              </a:rPr>
              <a:t>公式与真值函数</a:t>
            </a:r>
          </a:p>
        </p:txBody>
      </p:sp>
      <p:sp>
        <p:nvSpPr>
          <p:cNvPr id="84995" name="灯片编号占位符 6">
            <a:extLst>
              <a:ext uri="{FF2B5EF4-FFF2-40B4-BE49-F238E27FC236}">
                <a16:creationId xmlns:a16="http://schemas.microsoft.com/office/drawing/2014/main" id="{0E08FE1C-1861-42FD-A1AF-E15FA1DB67DC}"/>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322B29A-E139-4699-8B2B-50ADC76D39B4}" type="slidenum">
              <a:rPr lang="en-US" altLang="zh-CN" sz="1400" b="0">
                <a:latin typeface="Times New Roman" panose="02020603050405020304" pitchFamily="18" charset="0"/>
                <a:ea typeface="楷体" panose="02010609060101010101" pitchFamily="49" charset="-122"/>
              </a:rPr>
              <a:pPr>
                <a:spcBef>
                  <a:spcPct val="0"/>
                </a:spcBef>
                <a:buClrTx/>
                <a:buFontTx/>
                <a:buNone/>
              </a:pPr>
              <a:t>40</a:t>
            </a:fld>
            <a:endParaRPr lang="en-US" altLang="zh-CN" sz="1400" b="0">
              <a:latin typeface="Times New Roman" panose="02020603050405020304" pitchFamily="18" charset="0"/>
              <a:ea typeface="楷体" panose="02010609060101010101" pitchFamily="49" charset="-122"/>
            </a:endParaRPr>
          </a:p>
        </p:txBody>
      </p:sp>
      <p:grpSp>
        <p:nvGrpSpPr>
          <p:cNvPr id="84996" name="Group 10">
            <a:extLst>
              <a:ext uri="{FF2B5EF4-FFF2-40B4-BE49-F238E27FC236}">
                <a16:creationId xmlns:a16="http://schemas.microsoft.com/office/drawing/2014/main" id="{35499D35-9FD5-4CCD-8CB8-0561C9BCC58A}"/>
              </a:ext>
            </a:extLst>
          </p:cNvPr>
          <p:cNvGrpSpPr>
            <a:grpSpLocks/>
          </p:cNvGrpSpPr>
          <p:nvPr/>
        </p:nvGrpSpPr>
        <p:grpSpPr bwMode="auto">
          <a:xfrm>
            <a:off x="407988" y="1592263"/>
            <a:ext cx="11664950" cy="1274762"/>
            <a:chOff x="249" y="999"/>
            <a:chExt cx="5216" cy="803"/>
          </a:xfrm>
        </p:grpSpPr>
        <p:graphicFrame>
          <p:nvGraphicFramePr>
            <p:cNvPr id="84997" name="Object 6">
              <a:extLst>
                <a:ext uri="{FF2B5EF4-FFF2-40B4-BE49-F238E27FC236}">
                  <a16:creationId xmlns:a16="http://schemas.microsoft.com/office/drawing/2014/main" id="{742AA6B3-8920-4217-851B-0AC59DC5AFDA}"/>
                </a:ext>
              </a:extLst>
            </p:cNvPr>
            <p:cNvGraphicFramePr>
              <a:graphicFrameLocks noChangeAspect="1"/>
            </p:cNvGraphicFramePr>
            <p:nvPr/>
          </p:nvGraphicFramePr>
          <p:xfrm>
            <a:off x="1955" y="1482"/>
            <a:ext cx="369" cy="305"/>
          </p:xfrm>
          <a:graphic>
            <a:graphicData uri="http://schemas.openxmlformats.org/presentationml/2006/ole">
              <mc:AlternateContent xmlns:mc="http://schemas.openxmlformats.org/markup-compatibility/2006">
                <mc:Choice xmlns:v="urn:schemas-microsoft-com:vml" Requires="v">
                  <p:oleObj name="Microsoft 公式 3.0" r:id="rId3" imgW="291973" imgH="241195" progId="Equation.3">
                    <p:embed/>
                  </p:oleObj>
                </mc:Choice>
                <mc:Fallback>
                  <p:oleObj name="Microsoft 公式 3.0" r:id="rId3" imgW="291973" imgH="241195"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5" y="1482"/>
                          <a:ext cx="369" cy="3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4998" name="Text Box 8">
              <a:extLst>
                <a:ext uri="{FF2B5EF4-FFF2-40B4-BE49-F238E27FC236}">
                  <a16:creationId xmlns:a16="http://schemas.microsoft.com/office/drawing/2014/main" id="{FB8DE63D-AB37-4A04-AD79-6A6AB2485E38}"/>
                </a:ext>
              </a:extLst>
            </p:cNvPr>
            <p:cNvSpPr txBox="1">
              <a:spLocks noChangeArrowheads="1"/>
            </p:cNvSpPr>
            <p:nvPr/>
          </p:nvSpPr>
          <p:spPr bwMode="auto">
            <a:xfrm>
              <a:off x="249" y="999"/>
              <a:ext cx="5216" cy="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Tx/>
                <a:buFontTx/>
                <a:buNone/>
              </a:pPr>
              <a:r>
                <a:rPr lang="zh-CN" altLang="en-US">
                  <a:latin typeface="Times New Roman" panose="02020603050405020304" pitchFamily="18" charset="0"/>
                  <a:ea typeface="楷体" panose="02010609060101010101" pitchFamily="49" charset="-122"/>
                </a:rPr>
                <a:t>任何一个含</a:t>
              </a:r>
              <a:r>
                <a:rPr lang="en-US" altLang="zh-CN" i="1">
                  <a:latin typeface="Times New Roman" panose="02020603050405020304" pitchFamily="18" charset="0"/>
                  <a:ea typeface="楷体" panose="02010609060101010101" pitchFamily="49" charset="-122"/>
                </a:rPr>
                <a:t>n</a:t>
              </a:r>
              <a:r>
                <a:rPr lang="zh-CN" altLang="en-US">
                  <a:latin typeface="Times New Roman" panose="02020603050405020304" pitchFamily="18" charset="0"/>
                  <a:ea typeface="楷体" panose="02010609060101010101" pitchFamily="49" charset="-122"/>
                </a:rPr>
                <a:t>个命题变项的命题公式</a:t>
              </a:r>
              <a:r>
                <a:rPr lang="en-US" altLang="zh-CN" i="1">
                  <a:latin typeface="Times New Roman" panose="02020603050405020304" pitchFamily="18" charset="0"/>
                  <a:ea typeface="楷体" panose="02010609060101010101" pitchFamily="49" charset="-122"/>
                </a:rPr>
                <a:t>A</a:t>
              </a:r>
              <a:r>
                <a:rPr lang="zh-CN" altLang="en-US">
                  <a:latin typeface="Times New Roman" panose="02020603050405020304" pitchFamily="18" charset="0"/>
                  <a:ea typeface="楷体" panose="02010609060101010101" pitchFamily="49" charset="-122"/>
                </a:rPr>
                <a:t>都对应惟一的一个</a:t>
              </a:r>
              <a:r>
                <a:rPr lang="en-US" altLang="zh-CN" i="1">
                  <a:latin typeface="Times New Roman" panose="02020603050405020304" pitchFamily="18" charset="0"/>
                  <a:ea typeface="楷体" panose="02010609060101010101" pitchFamily="49" charset="-122"/>
                </a:rPr>
                <a:t>n</a:t>
              </a:r>
              <a:r>
                <a:rPr lang="zh-CN" altLang="en-US">
                  <a:latin typeface="Times New Roman" panose="02020603050405020304" pitchFamily="18" charset="0"/>
                  <a:ea typeface="楷体" panose="02010609060101010101" pitchFamily="49" charset="-122"/>
                </a:rPr>
                <a:t>元真值函数 </a:t>
              </a:r>
              <a:r>
                <a:rPr lang="en-US" altLang="zh-CN" i="1">
                  <a:latin typeface="Times New Roman" panose="02020603050405020304" pitchFamily="18" charset="0"/>
                  <a:ea typeface="楷体" panose="02010609060101010101" pitchFamily="49" charset="-122"/>
                </a:rPr>
                <a:t>F </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rPr>
                <a:t>F </a:t>
              </a:r>
              <a:r>
                <a:rPr lang="zh-CN" altLang="en-US">
                  <a:latin typeface="Times New Roman" panose="02020603050405020304" pitchFamily="18" charset="0"/>
                  <a:ea typeface="楷体" panose="02010609060101010101" pitchFamily="49" charset="-122"/>
                </a:rPr>
                <a:t>恰好为</a:t>
              </a:r>
              <a:r>
                <a:rPr lang="en-US" altLang="zh-CN" i="1">
                  <a:latin typeface="Times New Roman" panose="02020603050405020304" pitchFamily="18" charset="0"/>
                  <a:ea typeface="楷体" panose="02010609060101010101" pitchFamily="49" charset="-122"/>
                </a:rPr>
                <a:t>A</a:t>
              </a:r>
              <a:r>
                <a:rPr lang="zh-CN" altLang="en-US">
                  <a:latin typeface="Times New Roman" panose="02020603050405020304" pitchFamily="18" charset="0"/>
                  <a:ea typeface="楷体" panose="02010609060101010101" pitchFamily="49" charset="-122"/>
                </a:rPr>
                <a:t>的真值表</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等值的公式对应的真值函数相同</a:t>
              </a:r>
              <a:r>
                <a:rPr lang="en-US" altLang="zh-CN">
                  <a:latin typeface="Times New Roman" panose="02020603050405020304" pitchFamily="18" charset="0"/>
                  <a:ea typeface="楷体" panose="02010609060101010101" pitchFamily="49" charset="-122"/>
                </a:rPr>
                <a:t>. </a:t>
              </a:r>
            </a:p>
            <a:p>
              <a:pPr eaLnBrk="1" hangingPunct="1">
                <a:buClrTx/>
                <a:buFontTx/>
                <a:buNone/>
              </a:pPr>
              <a:r>
                <a:rPr lang="zh-CN" altLang="en-US">
                  <a:latin typeface="Times New Roman" panose="02020603050405020304" pitchFamily="18" charset="0"/>
                  <a:ea typeface="楷体" panose="02010609060101010101" pitchFamily="49" charset="-122"/>
                </a:rPr>
                <a:t>例如：</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都对应</a:t>
              </a:r>
              <a:endParaRPr lang="zh-CN" altLang="en-US" b="0">
                <a:latin typeface="Times New Roman" panose="02020603050405020304" pitchFamily="18" charset="0"/>
                <a:ea typeface="楷体" panose="02010609060101010101" pitchFamily="49" charset="-122"/>
              </a:endParaRPr>
            </a:p>
          </p:txBody>
        </p:sp>
      </p:grpSp>
    </p:spTree>
  </p:cSld>
  <p:clrMapOvr>
    <a:masterClrMapping/>
  </p:clrMapOvr>
  <p:transition spd="slow">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9616E8F3-0664-4A1E-A8E2-57B137C5BA4E}"/>
              </a:ext>
            </a:extLst>
          </p:cNvPr>
          <p:cNvSpPr>
            <a:spLocks noGrp="1" noChangeArrowheads="1"/>
          </p:cNvSpPr>
          <p:nvPr>
            <p:ph type="title"/>
          </p:nvPr>
        </p:nvSpPr>
        <p:spPr/>
        <p:txBody>
          <a:bodyPr/>
          <a:lstStyle/>
          <a:p>
            <a:r>
              <a:rPr lang="zh-CN" altLang="en-US"/>
              <a:t>联结词完备集</a:t>
            </a:r>
          </a:p>
        </p:txBody>
      </p:sp>
      <p:sp>
        <p:nvSpPr>
          <p:cNvPr id="87043" name="Rectangle 3">
            <a:extLst>
              <a:ext uri="{FF2B5EF4-FFF2-40B4-BE49-F238E27FC236}">
                <a16:creationId xmlns:a16="http://schemas.microsoft.com/office/drawing/2014/main" id="{0A180B68-2432-4E05-9E82-236C4C97EB64}"/>
              </a:ext>
            </a:extLst>
          </p:cNvPr>
          <p:cNvSpPr>
            <a:spLocks noGrp="1" noChangeArrowheads="1"/>
          </p:cNvSpPr>
          <p:nvPr>
            <p:ph idx="1"/>
          </p:nvPr>
        </p:nvSpPr>
        <p:spPr>
          <a:xfrm>
            <a:off x="407988" y="1339850"/>
            <a:ext cx="11449050" cy="3960813"/>
          </a:xfrm>
        </p:spPr>
        <p:txBody>
          <a:bodyPr/>
          <a:lstStyle/>
          <a:p>
            <a:pPr marL="630238" indent="-630238"/>
            <a:r>
              <a:rPr lang="zh-CN" altLang="en-US">
                <a:solidFill>
                  <a:srgbClr val="A50021"/>
                </a:solidFill>
              </a:rPr>
              <a:t>定义</a:t>
            </a:r>
            <a:r>
              <a:rPr lang="en-US" altLang="zh-CN">
                <a:solidFill>
                  <a:srgbClr val="A50021"/>
                </a:solidFill>
              </a:rPr>
              <a:t>2.7</a:t>
            </a:r>
            <a:r>
              <a:rPr lang="en-US" altLang="zh-CN"/>
              <a:t>  </a:t>
            </a:r>
            <a:r>
              <a:rPr lang="zh-CN" altLang="en-US"/>
              <a:t>设</a:t>
            </a:r>
            <a:r>
              <a:rPr lang="en-US" altLang="zh-CN" i="1"/>
              <a:t>S</a:t>
            </a:r>
            <a:r>
              <a:rPr lang="zh-CN" altLang="en-US"/>
              <a:t>是一个联结词集合，如果任何</a:t>
            </a:r>
            <a:r>
              <a:rPr lang="en-US" altLang="zh-CN" i="1"/>
              <a:t>n</a:t>
            </a:r>
            <a:r>
              <a:rPr lang="en-US" altLang="zh-CN"/>
              <a:t>(</a:t>
            </a:r>
            <a:r>
              <a:rPr lang="en-US" altLang="zh-CN" i="1"/>
              <a:t>n</a:t>
            </a:r>
            <a:r>
              <a:rPr lang="en-US" altLang="zh-CN">
                <a:sym typeface="Symbol" panose="05050102010706020507" pitchFamily="18" charset="2"/>
              </a:rPr>
              <a:t></a:t>
            </a:r>
            <a:r>
              <a:rPr lang="en-US" altLang="zh-CN"/>
              <a:t>1) </a:t>
            </a:r>
            <a:r>
              <a:rPr lang="zh-CN" altLang="en-US"/>
              <a:t>元真值函数都可以由仅含</a:t>
            </a:r>
            <a:r>
              <a:rPr lang="en-US" altLang="zh-CN" i="1"/>
              <a:t>S</a:t>
            </a:r>
            <a:r>
              <a:rPr lang="zh-CN" altLang="en-US"/>
              <a:t>中的联结词构成的公式表示，则称</a:t>
            </a:r>
            <a:r>
              <a:rPr lang="en-US" altLang="zh-CN" i="1"/>
              <a:t>S</a:t>
            </a:r>
            <a:r>
              <a:rPr lang="zh-CN" altLang="en-US"/>
              <a:t>是</a:t>
            </a:r>
            <a:r>
              <a:rPr lang="zh-CN" altLang="en-US">
                <a:solidFill>
                  <a:srgbClr val="A50021"/>
                </a:solidFill>
              </a:rPr>
              <a:t>联结词完备集</a:t>
            </a:r>
            <a:endParaRPr lang="zh-CN" altLang="en-US"/>
          </a:p>
          <a:p>
            <a:pPr marL="630238" indent="-630238"/>
            <a:r>
              <a:rPr lang="zh-CN" altLang="en-US"/>
              <a:t>若</a:t>
            </a:r>
            <a:r>
              <a:rPr lang="en-US" altLang="zh-CN" i="1"/>
              <a:t>S</a:t>
            </a:r>
            <a:r>
              <a:rPr lang="zh-CN" altLang="en-US"/>
              <a:t>是联结词完备集</a:t>
            </a:r>
            <a:r>
              <a:rPr lang="en-US" altLang="zh-CN"/>
              <a:t>, </a:t>
            </a:r>
            <a:r>
              <a:rPr lang="zh-CN" altLang="en-US"/>
              <a:t>则任何命题公式都可由</a:t>
            </a:r>
            <a:r>
              <a:rPr lang="en-US" altLang="zh-CN" i="1"/>
              <a:t>S</a:t>
            </a:r>
            <a:r>
              <a:rPr lang="zh-CN" altLang="en-US"/>
              <a:t>中的联结词表示</a:t>
            </a:r>
            <a:endParaRPr lang="zh-CN" altLang="en-US">
              <a:solidFill>
                <a:srgbClr val="D72323"/>
              </a:solidFill>
            </a:endParaRPr>
          </a:p>
          <a:p>
            <a:pPr marL="630238" indent="-630238">
              <a:spcBef>
                <a:spcPct val="50000"/>
              </a:spcBef>
            </a:pPr>
            <a:r>
              <a:rPr lang="zh-CN" altLang="en-US">
                <a:solidFill>
                  <a:srgbClr val="A50021"/>
                </a:solidFill>
              </a:rPr>
              <a:t>定理</a:t>
            </a:r>
            <a:r>
              <a:rPr lang="en-US" altLang="zh-CN">
                <a:solidFill>
                  <a:srgbClr val="A50021"/>
                </a:solidFill>
              </a:rPr>
              <a:t>2.6</a:t>
            </a:r>
            <a:r>
              <a:rPr lang="en-US" altLang="zh-CN"/>
              <a:t>  </a:t>
            </a:r>
            <a:r>
              <a:rPr lang="en-US" altLang="zh-CN" i="1"/>
              <a:t>S</a:t>
            </a:r>
            <a:r>
              <a:rPr lang="en-US" altLang="zh-CN"/>
              <a:t> =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r>
              <a:rPr lang="zh-CN" altLang="en-US"/>
              <a:t>是联结词完备集</a:t>
            </a:r>
          </a:p>
          <a:p>
            <a:pPr marL="630238" indent="-630238"/>
            <a:r>
              <a:rPr lang="zh-CN" altLang="en-US"/>
              <a:t>证明  由范式存在定理可证</a:t>
            </a:r>
          </a:p>
        </p:txBody>
      </p:sp>
      <p:sp>
        <p:nvSpPr>
          <p:cNvPr id="87044" name="灯片编号占位符 5">
            <a:extLst>
              <a:ext uri="{FF2B5EF4-FFF2-40B4-BE49-F238E27FC236}">
                <a16:creationId xmlns:a16="http://schemas.microsoft.com/office/drawing/2014/main" id="{2564609B-68D4-428D-9ACF-5C892B58C1B5}"/>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B2C61605-CD79-47AF-ACB2-0228CA435951}" type="slidenum">
              <a:rPr lang="en-US" altLang="zh-CN" sz="1400" b="0">
                <a:latin typeface="Times New Roman" panose="02020603050405020304" pitchFamily="18" charset="0"/>
                <a:ea typeface="楷体" panose="02010609060101010101" pitchFamily="49" charset="-122"/>
              </a:rPr>
              <a:pPr>
                <a:spcBef>
                  <a:spcPct val="0"/>
                </a:spcBef>
                <a:buClrTx/>
                <a:buFontTx/>
                <a:buNone/>
              </a:pPr>
              <a:t>41</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D5D2E2B3-9CA7-480F-B123-91CCFEC16D1D}"/>
              </a:ext>
            </a:extLst>
          </p:cNvPr>
          <p:cNvSpPr>
            <a:spLocks noGrp="1" noChangeArrowheads="1"/>
          </p:cNvSpPr>
          <p:nvPr>
            <p:ph type="title"/>
          </p:nvPr>
        </p:nvSpPr>
        <p:spPr/>
        <p:txBody>
          <a:bodyPr/>
          <a:lstStyle/>
          <a:p>
            <a:r>
              <a:rPr lang="zh-CN" altLang="en-US"/>
              <a:t>联结词完备集</a:t>
            </a:r>
          </a:p>
        </p:txBody>
      </p:sp>
      <p:sp>
        <p:nvSpPr>
          <p:cNvPr id="89091" name="Rectangle 3">
            <a:extLst>
              <a:ext uri="{FF2B5EF4-FFF2-40B4-BE49-F238E27FC236}">
                <a16:creationId xmlns:a16="http://schemas.microsoft.com/office/drawing/2014/main" id="{E0B28C44-DC1A-407E-809A-1D0EF100E02B}"/>
              </a:ext>
            </a:extLst>
          </p:cNvPr>
          <p:cNvSpPr>
            <a:spLocks noGrp="1" noChangeArrowheads="1"/>
          </p:cNvSpPr>
          <p:nvPr>
            <p:ph idx="1"/>
          </p:nvPr>
        </p:nvSpPr>
        <p:spPr>
          <a:xfrm>
            <a:off x="407988" y="1123950"/>
            <a:ext cx="11664950" cy="4176713"/>
          </a:xfrm>
        </p:spPr>
        <p:txBody>
          <a:bodyPr/>
          <a:lstStyle/>
          <a:p>
            <a:r>
              <a:rPr lang="zh-CN" altLang="en-US">
                <a:solidFill>
                  <a:srgbClr val="A50021"/>
                </a:solidFill>
              </a:rPr>
              <a:t>推论 </a:t>
            </a:r>
            <a:r>
              <a:rPr lang="zh-CN" altLang="en-US"/>
              <a:t>以下都是联结词完备集</a:t>
            </a:r>
          </a:p>
          <a:p>
            <a:r>
              <a:rPr lang="zh-CN" altLang="en-US"/>
              <a:t>   </a:t>
            </a:r>
            <a:r>
              <a:rPr lang="en-US" altLang="zh-CN"/>
              <a:t>(1)</a:t>
            </a:r>
            <a:r>
              <a:rPr lang="en-US" altLang="zh-CN" i="1"/>
              <a:t> S</a:t>
            </a:r>
            <a:r>
              <a:rPr lang="en-US" altLang="zh-CN" baseline="-25000"/>
              <a:t>1</a:t>
            </a:r>
            <a:r>
              <a:rPr lang="en-US" altLang="zh-CN"/>
              <a:t> =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          (2) </a:t>
            </a:r>
            <a:r>
              <a:rPr lang="en-US" altLang="zh-CN" i="1"/>
              <a:t>S</a:t>
            </a:r>
            <a:r>
              <a:rPr lang="en-US" altLang="zh-CN" baseline="-25000"/>
              <a:t>2 </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       (3) </a:t>
            </a:r>
            <a:r>
              <a:rPr lang="en-US" altLang="zh-CN" i="1"/>
              <a:t>S</a:t>
            </a:r>
            <a:r>
              <a:rPr lang="en-US" altLang="zh-CN" baseline="-25000"/>
              <a:t>3</a:t>
            </a:r>
            <a:r>
              <a:rPr lang="en-US" altLang="zh-CN"/>
              <a:t> =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           </a:t>
            </a:r>
          </a:p>
          <a:p>
            <a:r>
              <a:rPr lang="en-US" altLang="zh-CN"/>
              <a:t>   (4) </a:t>
            </a:r>
            <a:r>
              <a:rPr lang="en-US" altLang="zh-CN" i="1"/>
              <a:t>S</a:t>
            </a:r>
            <a:r>
              <a:rPr lang="en-US" altLang="zh-CN" baseline="-25000"/>
              <a:t>4 </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                   (5) </a:t>
            </a:r>
            <a:r>
              <a:rPr lang="en-US" altLang="zh-CN" i="1"/>
              <a:t>S</a:t>
            </a:r>
            <a:r>
              <a:rPr lang="en-US" altLang="zh-CN" baseline="-25000"/>
              <a:t>5</a:t>
            </a:r>
            <a:r>
              <a:rPr lang="en-US" altLang="zh-CN"/>
              <a:t> =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p>
          <a:p>
            <a:pPr>
              <a:spcBef>
                <a:spcPct val="50000"/>
              </a:spcBef>
            </a:pPr>
            <a:r>
              <a:rPr lang="zh-CN" altLang="en-US"/>
              <a:t>证明</a:t>
            </a:r>
          </a:p>
          <a:p>
            <a:pPr>
              <a:buClr>
                <a:srgbClr val="FF9900"/>
              </a:buClr>
            </a:pPr>
            <a:r>
              <a:rPr lang="en-US" altLang="zh-CN"/>
              <a:t>(1),(2) </a:t>
            </a:r>
            <a:r>
              <a:rPr lang="zh-CN" altLang="en-US"/>
              <a:t>在联结词完备集中加入新的联结词后仍为完备集</a:t>
            </a:r>
          </a:p>
          <a:p>
            <a:pPr>
              <a:buClr>
                <a:srgbClr val="FF9900"/>
              </a:buClr>
            </a:pPr>
            <a:r>
              <a:rPr lang="en-US" altLang="zh-CN"/>
              <a:t>(3)  </a:t>
            </a:r>
            <a:r>
              <a:rPr lang="en-US" altLang="zh-CN" i="1"/>
              <a:t>A</a:t>
            </a:r>
            <a:r>
              <a:rPr lang="en-US" altLang="zh-CN">
                <a:sym typeface="Symbol" panose="05050102010706020507" pitchFamily="18" charset="2"/>
              </a:rPr>
              <a:t></a:t>
            </a:r>
            <a:r>
              <a:rPr lang="en-US" altLang="zh-CN" i="1"/>
              <a:t>B</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A</a:t>
            </a:r>
            <a:r>
              <a:rPr lang="en-US" altLang="zh-CN">
                <a:sym typeface="Symbol" panose="05050102010706020507" pitchFamily="18" charset="2"/>
              </a:rPr>
              <a:t></a:t>
            </a:r>
            <a:r>
              <a:rPr lang="en-US" altLang="zh-CN" i="1"/>
              <a:t>B</a:t>
            </a:r>
            <a:r>
              <a:rPr lang="en-US" altLang="zh-CN"/>
              <a:t>)</a:t>
            </a:r>
            <a:endParaRPr lang="en-US" altLang="zh-CN" i="1"/>
          </a:p>
          <a:p>
            <a:r>
              <a:rPr lang="en-US" altLang="zh-CN"/>
              <a:t>(4)</a:t>
            </a:r>
            <a:r>
              <a:rPr lang="en-US" altLang="zh-CN" i="1"/>
              <a:t>  A</a:t>
            </a:r>
            <a:r>
              <a:rPr lang="en-US" altLang="zh-CN">
                <a:sym typeface="Symbol" panose="05050102010706020507" pitchFamily="18" charset="2"/>
              </a:rPr>
              <a:t></a:t>
            </a:r>
            <a:r>
              <a:rPr lang="en-US" altLang="zh-CN" i="1"/>
              <a:t>B</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A</a:t>
            </a:r>
            <a:r>
              <a:rPr lang="en-US" altLang="zh-CN">
                <a:sym typeface="Symbol" panose="05050102010706020507" pitchFamily="18" charset="2"/>
              </a:rPr>
              <a:t></a:t>
            </a:r>
            <a:r>
              <a:rPr lang="en-US" altLang="zh-CN" i="1"/>
              <a:t>B</a:t>
            </a:r>
            <a:r>
              <a:rPr lang="en-US" altLang="zh-CN"/>
              <a:t>)</a:t>
            </a:r>
          </a:p>
          <a:p>
            <a:r>
              <a:rPr lang="en-US" altLang="zh-CN"/>
              <a:t>(5)  </a:t>
            </a:r>
            <a:r>
              <a:rPr lang="en-US" altLang="zh-CN" i="1"/>
              <a:t>A</a:t>
            </a:r>
            <a:r>
              <a:rPr lang="en-US" altLang="zh-CN">
                <a:sym typeface="Symbol" panose="05050102010706020507" pitchFamily="18" charset="2"/>
              </a:rPr>
              <a:t></a:t>
            </a:r>
            <a:r>
              <a:rPr lang="en-US" altLang="zh-CN" i="1"/>
              <a:t>B</a:t>
            </a:r>
            <a:r>
              <a:rPr lang="en-US" altLang="zh-CN">
                <a:sym typeface="Symbol" panose="05050102010706020507" pitchFamily="18" charset="2"/>
              </a:rPr>
              <a:t></a:t>
            </a:r>
            <a:r>
              <a:rPr lang="en-US" altLang="zh-CN" i="1"/>
              <a:t>A</a:t>
            </a:r>
            <a:r>
              <a:rPr lang="en-US" altLang="zh-CN">
                <a:sym typeface="Symbol" panose="05050102010706020507" pitchFamily="18" charset="2"/>
              </a:rPr>
              <a:t></a:t>
            </a:r>
            <a:r>
              <a:rPr lang="en-US" altLang="zh-CN" i="1"/>
              <a:t>B</a:t>
            </a:r>
            <a:endParaRPr lang="en-US" altLang="zh-CN"/>
          </a:p>
        </p:txBody>
      </p:sp>
      <p:sp>
        <p:nvSpPr>
          <p:cNvPr id="89092" name="灯片编号占位符 5">
            <a:extLst>
              <a:ext uri="{FF2B5EF4-FFF2-40B4-BE49-F238E27FC236}">
                <a16:creationId xmlns:a16="http://schemas.microsoft.com/office/drawing/2014/main" id="{5757D558-E8DE-4269-92F0-963D1F6CECA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400C14D5-2729-4731-A388-7C44652E7116}" type="slidenum">
              <a:rPr lang="en-US" altLang="zh-CN" sz="1400" b="0">
                <a:latin typeface="Times New Roman" panose="02020603050405020304" pitchFamily="18" charset="0"/>
                <a:ea typeface="楷体" panose="02010609060101010101" pitchFamily="49" charset="-122"/>
              </a:rPr>
              <a:pPr>
                <a:spcBef>
                  <a:spcPct val="0"/>
                </a:spcBef>
                <a:buClrTx/>
                <a:buFontTx/>
                <a:buNone/>
              </a:pPr>
              <a:t>42</a:t>
            </a:fld>
            <a:endParaRPr lang="en-US" altLang="zh-CN" sz="1400" b="0">
              <a:latin typeface="Times New Roman" panose="02020603050405020304" pitchFamily="18" charset="0"/>
              <a:ea typeface="楷体" panose="02010609060101010101" pitchFamily="49" charset="-122"/>
            </a:endParaRPr>
          </a:p>
        </p:txBody>
      </p:sp>
      <p:sp>
        <p:nvSpPr>
          <p:cNvPr id="157700" name="Text Box 4">
            <a:extLst>
              <a:ext uri="{FF2B5EF4-FFF2-40B4-BE49-F238E27FC236}">
                <a16:creationId xmlns:a16="http://schemas.microsoft.com/office/drawing/2014/main" id="{F8F9EE5B-F5D7-48AA-A971-50BEC95650AF}"/>
              </a:ext>
            </a:extLst>
          </p:cNvPr>
          <p:cNvSpPr txBox="1">
            <a:spLocks noChangeArrowheads="1"/>
          </p:cNvSpPr>
          <p:nvPr/>
        </p:nvSpPr>
        <p:spPr bwMode="auto">
          <a:xfrm>
            <a:off x="4656138" y="4292600"/>
            <a:ext cx="7056437"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50000"/>
              </a:spcBef>
              <a:buClrTx/>
              <a:buFontTx/>
              <a:buNone/>
            </a:pP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zh-CN" altLang="en-US">
                <a:latin typeface="Times New Roman" panose="02020603050405020304" pitchFamily="18" charset="0"/>
                <a:ea typeface="楷体" panose="02010609060101010101" pitchFamily="49" charset="-122"/>
                <a:sym typeface="Symbol" panose="05050102010706020507" pitchFamily="18" charset="2"/>
              </a:rPr>
              <a:t>不是联结词完备集</a:t>
            </a:r>
            <a:r>
              <a:rPr lang="en-US" altLang="zh-CN">
                <a:latin typeface="Times New Roman" panose="02020603050405020304" pitchFamily="18" charset="0"/>
                <a:ea typeface="楷体" panose="02010609060101010101" pitchFamily="49" charset="-122"/>
                <a:sym typeface="Symbol" panose="05050102010706020507" pitchFamily="18" charset="2"/>
              </a:rPr>
              <a:t>, 0</a:t>
            </a:r>
            <a:r>
              <a:rPr lang="zh-CN" altLang="en-US">
                <a:latin typeface="Times New Roman" panose="02020603050405020304" pitchFamily="18" charset="0"/>
                <a:ea typeface="楷体" panose="02010609060101010101" pitchFamily="49" charset="-122"/>
                <a:sym typeface="Symbol" panose="05050102010706020507" pitchFamily="18" charset="2"/>
              </a:rPr>
              <a:t>不能用它表示</a:t>
            </a:r>
          </a:p>
          <a:p>
            <a:pPr eaLnBrk="1" hangingPunct="1">
              <a:buClrTx/>
              <a:buFontTx/>
              <a:buNone/>
            </a:pPr>
            <a:r>
              <a:rPr lang="zh-CN" altLang="en-US">
                <a:latin typeface="Times New Roman" panose="02020603050405020304" pitchFamily="18" charset="0"/>
                <a:ea typeface="楷体" panose="02010609060101010101" pitchFamily="49" charset="-122"/>
                <a:sym typeface="Symbol" panose="05050102010706020507" pitchFamily="18" charset="2"/>
              </a:rPr>
              <a:t>它的子集</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zh-CN" altLang="en-US">
                <a:latin typeface="Times New Roman" panose="02020603050405020304" pitchFamily="18" charset="0"/>
                <a:ea typeface="楷体" panose="02010609060101010101" pitchFamily="49" charset="-122"/>
                <a:sym typeface="Symbol" panose="05050102010706020507" pitchFamily="18" charset="2"/>
              </a:rPr>
              <a:t>等都不是</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7700"/>
                                        </p:tgtEl>
                                        <p:attrNameLst>
                                          <p:attrName>style.visibility</p:attrName>
                                        </p:attrNameLst>
                                      </p:cBhvr>
                                      <p:to>
                                        <p:strVal val="visible"/>
                                      </p:to>
                                    </p:set>
                                    <p:animEffect transition="in" filter="blinds(horizontal)">
                                      <p:cBhvr>
                                        <p:cTn id="7" dur="500"/>
                                        <p:tgtEl>
                                          <p:spTgt spid="157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00EEB308-E332-452D-849D-719A6CD71BEF}"/>
              </a:ext>
            </a:extLst>
          </p:cNvPr>
          <p:cNvSpPr>
            <a:spLocks noGrp="1" noChangeArrowheads="1"/>
          </p:cNvSpPr>
          <p:nvPr>
            <p:ph type="title"/>
          </p:nvPr>
        </p:nvSpPr>
        <p:spPr/>
        <p:txBody>
          <a:bodyPr/>
          <a:lstStyle/>
          <a:p>
            <a:r>
              <a:rPr lang="zh-CN" altLang="en-US"/>
              <a:t>复合联结词</a:t>
            </a:r>
          </a:p>
        </p:txBody>
      </p:sp>
      <p:sp>
        <p:nvSpPr>
          <p:cNvPr id="91139" name="Rectangle 3">
            <a:extLst>
              <a:ext uri="{FF2B5EF4-FFF2-40B4-BE49-F238E27FC236}">
                <a16:creationId xmlns:a16="http://schemas.microsoft.com/office/drawing/2014/main" id="{30E73A6B-0A01-48DF-90B8-072B9223DE30}"/>
              </a:ext>
            </a:extLst>
          </p:cNvPr>
          <p:cNvSpPr>
            <a:spLocks noGrp="1" noChangeArrowheads="1"/>
          </p:cNvSpPr>
          <p:nvPr>
            <p:ph idx="1"/>
          </p:nvPr>
        </p:nvSpPr>
        <p:spPr>
          <a:xfrm>
            <a:off x="192088" y="1268413"/>
            <a:ext cx="11807825" cy="4752975"/>
          </a:xfrm>
        </p:spPr>
        <p:txBody>
          <a:bodyPr/>
          <a:lstStyle/>
          <a:p>
            <a:pPr marL="609600" indent="-609600"/>
            <a:r>
              <a:rPr lang="zh-CN" altLang="en-US">
                <a:solidFill>
                  <a:srgbClr val="A50021"/>
                </a:solidFill>
              </a:rPr>
              <a:t>定义</a:t>
            </a:r>
            <a:r>
              <a:rPr lang="en-US" altLang="zh-CN">
                <a:solidFill>
                  <a:srgbClr val="A50021"/>
                </a:solidFill>
              </a:rPr>
              <a:t>2.8</a:t>
            </a:r>
            <a:r>
              <a:rPr lang="en-US" altLang="zh-CN"/>
              <a:t>  </a:t>
            </a:r>
            <a:r>
              <a:rPr lang="zh-CN" altLang="en-US"/>
              <a:t>设 </a:t>
            </a:r>
            <a:r>
              <a:rPr lang="en-US" altLang="zh-CN" i="1"/>
              <a:t>p</a:t>
            </a:r>
            <a:r>
              <a:rPr lang="en-US" altLang="zh-CN"/>
              <a:t>, </a:t>
            </a:r>
            <a:r>
              <a:rPr lang="en-US" altLang="zh-CN" i="1"/>
              <a:t>q </a:t>
            </a:r>
            <a:r>
              <a:rPr lang="zh-CN" altLang="en-US"/>
              <a:t>为两个命题</a:t>
            </a:r>
            <a:r>
              <a:rPr lang="en-US" altLang="zh-CN"/>
              <a:t>, </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zh-CN" altLang="en-US"/>
              <a:t>称作</a:t>
            </a:r>
            <a:r>
              <a:rPr lang="en-US" altLang="zh-CN" i="1"/>
              <a:t>p</a:t>
            </a:r>
            <a:r>
              <a:rPr lang="zh-CN" altLang="en-US"/>
              <a:t>与</a:t>
            </a:r>
            <a:r>
              <a:rPr lang="en-US" altLang="zh-CN" i="1"/>
              <a:t>q</a:t>
            </a:r>
            <a:r>
              <a:rPr lang="zh-CN" altLang="en-US"/>
              <a:t>的</a:t>
            </a:r>
            <a:r>
              <a:rPr lang="zh-CN" altLang="en-US">
                <a:solidFill>
                  <a:srgbClr val="A50021"/>
                </a:solidFill>
              </a:rPr>
              <a:t>与非式</a:t>
            </a:r>
            <a:r>
              <a:rPr lang="en-US" altLang="zh-CN"/>
              <a:t>, </a:t>
            </a:r>
            <a:r>
              <a:rPr lang="zh-CN" altLang="en-US"/>
              <a:t>记作</a:t>
            </a:r>
            <a:r>
              <a:rPr lang="en-US" altLang="zh-CN" i="1"/>
              <a:t>p</a:t>
            </a:r>
            <a:r>
              <a:rPr lang="en-US" altLang="zh-CN">
                <a:sym typeface="Symbol" panose="05050102010706020507" pitchFamily="18" charset="2"/>
              </a:rPr>
              <a:t></a:t>
            </a:r>
            <a:r>
              <a:rPr lang="en-US" altLang="zh-CN" i="1"/>
              <a:t>q</a:t>
            </a:r>
            <a:r>
              <a:rPr lang="en-US" altLang="zh-CN"/>
              <a:t>, </a:t>
            </a:r>
            <a:r>
              <a:rPr lang="zh-CN" altLang="en-US"/>
              <a:t>即 </a:t>
            </a:r>
            <a:r>
              <a:rPr lang="en-US" altLang="zh-CN" i="1"/>
              <a:t>p</a:t>
            </a:r>
            <a:r>
              <a:rPr lang="en-US" altLang="zh-CN">
                <a:sym typeface="Symbol" panose="05050102010706020507" pitchFamily="18" charset="2"/>
              </a:rPr>
              <a:t></a:t>
            </a:r>
            <a:r>
              <a:rPr lang="en-US" altLang="zh-CN" i="1"/>
              <a:t>q</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 </a:t>
            </a:r>
            <a:r>
              <a:rPr lang="en-US" altLang="zh-CN">
                <a:sym typeface="Symbol" panose="05050102010706020507" pitchFamily="18" charset="2"/>
              </a:rPr>
              <a:t></a:t>
            </a:r>
            <a:r>
              <a:rPr lang="zh-CN" altLang="en-US"/>
              <a:t>称为</a:t>
            </a:r>
            <a:r>
              <a:rPr lang="zh-CN" altLang="en-US">
                <a:solidFill>
                  <a:srgbClr val="A50021"/>
                </a:solidFill>
              </a:rPr>
              <a:t>与非联结词   </a:t>
            </a:r>
            <a:r>
              <a:rPr lang="zh-CN" altLang="en-US">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 </a:t>
            </a:r>
            <a:r>
              <a:rPr lang="zh-CN" altLang="en-US"/>
              <a:t>称作 </a:t>
            </a:r>
            <a:r>
              <a:rPr lang="en-US" altLang="zh-CN" i="1"/>
              <a:t>p </a:t>
            </a:r>
            <a:r>
              <a:rPr lang="zh-CN" altLang="en-US"/>
              <a:t>与 </a:t>
            </a:r>
            <a:r>
              <a:rPr lang="en-US" altLang="zh-CN" i="1"/>
              <a:t>q </a:t>
            </a:r>
            <a:r>
              <a:rPr lang="zh-CN" altLang="en-US"/>
              <a:t>的</a:t>
            </a:r>
            <a:r>
              <a:rPr lang="zh-CN" altLang="en-US">
                <a:solidFill>
                  <a:srgbClr val="A50021"/>
                </a:solidFill>
              </a:rPr>
              <a:t>或非式</a:t>
            </a:r>
            <a:r>
              <a:rPr lang="en-US" altLang="zh-CN"/>
              <a:t>, </a:t>
            </a:r>
            <a:r>
              <a:rPr lang="zh-CN" altLang="en-US"/>
              <a:t>记作 </a:t>
            </a:r>
            <a:r>
              <a:rPr lang="en-US" altLang="zh-CN" i="1"/>
              <a:t>p</a:t>
            </a:r>
            <a:r>
              <a:rPr lang="en-US" altLang="zh-CN">
                <a:sym typeface="Symbol" panose="05050102010706020507" pitchFamily="18" charset="2"/>
              </a:rPr>
              <a:t></a:t>
            </a:r>
            <a:r>
              <a:rPr lang="en-US" altLang="zh-CN" i="1"/>
              <a:t>q</a:t>
            </a:r>
            <a:r>
              <a:rPr lang="en-US" altLang="zh-CN"/>
              <a:t>, </a:t>
            </a:r>
            <a:r>
              <a:rPr lang="zh-CN" altLang="en-US"/>
              <a:t>即 </a:t>
            </a:r>
            <a:r>
              <a:rPr lang="en-US" altLang="zh-CN" i="1"/>
              <a:t>p</a:t>
            </a:r>
            <a:r>
              <a:rPr lang="en-US" altLang="zh-CN">
                <a:sym typeface="Symbol" panose="05050102010706020507" pitchFamily="18" charset="2"/>
              </a:rPr>
              <a:t></a:t>
            </a:r>
            <a:r>
              <a:rPr lang="en-US" altLang="zh-CN" i="1"/>
              <a:t>q</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 </a:t>
            </a:r>
            <a:r>
              <a:rPr lang="en-US" altLang="zh-CN">
                <a:sym typeface="Symbol" panose="05050102010706020507" pitchFamily="18" charset="2"/>
              </a:rPr>
              <a:t></a:t>
            </a:r>
            <a:r>
              <a:rPr lang="zh-CN" altLang="en-US"/>
              <a:t>称为</a:t>
            </a:r>
            <a:r>
              <a:rPr lang="zh-CN" altLang="en-US">
                <a:solidFill>
                  <a:srgbClr val="A50021"/>
                </a:solidFill>
              </a:rPr>
              <a:t>或非联结词</a:t>
            </a:r>
          </a:p>
          <a:p>
            <a:pPr marL="609600" indent="-609600">
              <a:spcBef>
                <a:spcPct val="60000"/>
              </a:spcBef>
            </a:pPr>
            <a:r>
              <a:rPr lang="zh-CN" altLang="en-US">
                <a:solidFill>
                  <a:srgbClr val="A50021"/>
                </a:solidFill>
              </a:rPr>
              <a:t>定理</a:t>
            </a:r>
            <a:r>
              <a:rPr lang="en-US" altLang="zh-CN">
                <a:solidFill>
                  <a:srgbClr val="A50021"/>
                </a:solidFill>
              </a:rPr>
              <a:t>2.7</a:t>
            </a:r>
            <a:r>
              <a:rPr lang="en-US" altLang="zh-CN"/>
              <a:t>  {</a:t>
            </a:r>
            <a:r>
              <a:rPr lang="en-US" altLang="zh-CN">
                <a:sym typeface="Symbol" panose="05050102010706020507" pitchFamily="18" charset="2"/>
              </a:rPr>
              <a:t></a:t>
            </a:r>
            <a:r>
              <a:rPr lang="en-US" altLang="zh-CN"/>
              <a:t>}</a:t>
            </a:r>
            <a:r>
              <a:rPr lang="zh-CN" altLang="en-US"/>
              <a:t>与</a:t>
            </a:r>
            <a:r>
              <a:rPr lang="en-US" altLang="zh-CN"/>
              <a:t>{</a:t>
            </a:r>
            <a:r>
              <a:rPr lang="en-US" altLang="zh-CN">
                <a:sym typeface="Symbol" panose="05050102010706020507" pitchFamily="18" charset="2"/>
              </a:rPr>
              <a:t></a:t>
            </a:r>
            <a:r>
              <a:rPr lang="en-US" altLang="zh-CN"/>
              <a:t>}</a:t>
            </a:r>
            <a:r>
              <a:rPr lang="zh-CN" altLang="en-US"/>
              <a:t>为联结词完备集</a:t>
            </a:r>
            <a:r>
              <a:rPr lang="en-US" altLang="zh-CN"/>
              <a:t>. </a:t>
            </a:r>
          </a:p>
          <a:p>
            <a:pPr marL="609600" indent="-609600"/>
            <a:r>
              <a:rPr lang="zh-CN" altLang="en-US"/>
              <a:t>证明  </a:t>
            </a:r>
            <a:r>
              <a:rPr lang="en-US" altLang="zh-CN"/>
              <a:t>{</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r>
              <a:rPr lang="zh-CN" altLang="en-US"/>
              <a:t>为完备集</a:t>
            </a:r>
            <a:endParaRPr lang="zh-CN" altLang="en-US">
              <a:sym typeface="Symbol" panose="05050102010706020507" pitchFamily="18" charset="2"/>
            </a:endParaRPr>
          </a:p>
          <a:p>
            <a:pPr marL="609600" indent="-609600"/>
            <a:r>
              <a:rPr lang="zh-CN" altLang="en-US">
                <a:sym typeface="Symbol" panose="05050102010706020507" pitchFamily="18" charset="2"/>
              </a:rPr>
              <a:t>         </a:t>
            </a:r>
            <a:r>
              <a:rPr lang="en-US" altLang="zh-CN" i="1"/>
              <a:t>p</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p</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p</a:t>
            </a:r>
            <a:r>
              <a:rPr lang="en-US" altLang="zh-CN"/>
              <a:t>) </a:t>
            </a:r>
            <a:r>
              <a:rPr lang="en-US" altLang="zh-CN">
                <a:sym typeface="Symbol" panose="05050102010706020507" pitchFamily="18" charset="2"/>
              </a:rPr>
              <a:t></a:t>
            </a:r>
            <a:r>
              <a:rPr lang="en-US" altLang="zh-CN"/>
              <a:t> </a:t>
            </a:r>
            <a:r>
              <a:rPr lang="en-US" altLang="zh-CN" i="1"/>
              <a:t>p</a:t>
            </a:r>
            <a:r>
              <a:rPr lang="en-US" altLang="zh-CN">
                <a:sym typeface="Symbol" panose="05050102010706020507" pitchFamily="18" charset="2"/>
              </a:rPr>
              <a:t></a:t>
            </a:r>
            <a:r>
              <a:rPr lang="en-US" altLang="zh-CN" i="1"/>
              <a:t>p</a:t>
            </a:r>
            <a:r>
              <a:rPr lang="en-US" altLang="zh-CN"/>
              <a:t>                           </a:t>
            </a:r>
            <a:endParaRPr lang="en-US" altLang="zh-CN" i="1"/>
          </a:p>
          <a:p>
            <a:pPr marL="609600" indent="-609600"/>
            <a:r>
              <a:rPr lang="en-US" altLang="zh-CN" i="1"/>
              <a:t>         p</a:t>
            </a:r>
            <a:r>
              <a:rPr lang="en-US" altLang="zh-CN">
                <a:sym typeface="Symbol" panose="05050102010706020507" pitchFamily="18" charset="2"/>
              </a:rPr>
              <a:t></a:t>
            </a:r>
            <a:r>
              <a:rPr lang="en-US" altLang="zh-CN" i="1"/>
              <a:t>q</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 </a:t>
            </a:r>
            <a:r>
              <a:rPr lang="en-US" altLang="zh-CN">
                <a:sym typeface="Symbol" panose="05050102010706020507" pitchFamily="18" charset="2"/>
              </a:rPr>
              <a:t></a:t>
            </a:r>
            <a:r>
              <a:rPr lang="en-US" altLang="zh-CN"/>
              <a:t> (</a:t>
            </a:r>
            <a:r>
              <a:rPr lang="en-US" altLang="zh-CN" i="1"/>
              <a:t>p</a:t>
            </a:r>
            <a:r>
              <a:rPr lang="en-US" altLang="zh-CN">
                <a:sym typeface="Symbol" panose="05050102010706020507" pitchFamily="18" charset="2"/>
              </a:rPr>
              <a:t></a:t>
            </a:r>
            <a:r>
              <a:rPr lang="en-US" altLang="zh-CN" i="1"/>
              <a:t>p</a:t>
            </a:r>
            <a:r>
              <a:rPr lang="en-US" altLang="zh-CN"/>
              <a:t>)</a:t>
            </a:r>
            <a:r>
              <a:rPr lang="en-US" altLang="zh-CN">
                <a:sym typeface="Symbol" panose="05050102010706020507" pitchFamily="18" charset="2"/>
              </a:rPr>
              <a:t></a:t>
            </a:r>
            <a:r>
              <a:rPr lang="en-US" altLang="zh-CN"/>
              <a:t>(</a:t>
            </a:r>
            <a:r>
              <a:rPr lang="en-US" altLang="zh-CN" i="1"/>
              <a:t>q</a:t>
            </a:r>
            <a:r>
              <a:rPr lang="en-US" altLang="zh-CN">
                <a:sym typeface="Symbol" panose="05050102010706020507" pitchFamily="18" charset="2"/>
              </a:rPr>
              <a:t></a:t>
            </a:r>
            <a:r>
              <a:rPr lang="en-US" altLang="zh-CN" i="1"/>
              <a:t>q</a:t>
            </a:r>
            <a:r>
              <a:rPr lang="en-US" altLang="zh-CN"/>
              <a:t>)      </a:t>
            </a:r>
            <a:endParaRPr lang="en-US" altLang="zh-CN" i="1"/>
          </a:p>
          <a:p>
            <a:pPr marL="609600" indent="-609600"/>
            <a:r>
              <a:rPr lang="en-US" altLang="zh-CN" i="1"/>
              <a:t>         p</a:t>
            </a:r>
            <a:r>
              <a:rPr lang="en-US" altLang="zh-CN">
                <a:sym typeface="Symbol" panose="05050102010706020507" pitchFamily="18" charset="2"/>
              </a:rPr>
              <a:t></a:t>
            </a:r>
            <a:r>
              <a:rPr lang="en-US" altLang="zh-CN" i="1"/>
              <a:t>q</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 </a:t>
            </a:r>
            <a:r>
              <a:rPr lang="en-US" altLang="zh-CN">
                <a:sym typeface="Symbol" panose="05050102010706020507" pitchFamily="18" charset="2"/>
              </a:rPr>
              <a:t></a:t>
            </a:r>
            <a:r>
              <a:rPr lang="en-US" altLang="zh-CN"/>
              <a:t> (</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           </a:t>
            </a:r>
          </a:p>
          <a:p>
            <a:pPr marL="609600" indent="-609600"/>
            <a:r>
              <a:rPr lang="zh-CN" altLang="en-US"/>
              <a:t>得证</a:t>
            </a:r>
            <a:r>
              <a:rPr lang="en-US" altLang="zh-CN"/>
              <a:t>{</a:t>
            </a:r>
            <a:r>
              <a:rPr lang="en-US" altLang="zh-CN">
                <a:sym typeface="Symbol" panose="05050102010706020507" pitchFamily="18" charset="2"/>
              </a:rPr>
              <a:t></a:t>
            </a:r>
            <a:r>
              <a:rPr lang="en-US" altLang="zh-CN"/>
              <a:t>}</a:t>
            </a:r>
            <a:r>
              <a:rPr lang="zh-CN" altLang="en-US"/>
              <a:t>为联结词完备集</a:t>
            </a:r>
            <a:r>
              <a:rPr lang="en-US" altLang="zh-CN"/>
              <a:t>.  </a:t>
            </a:r>
            <a:r>
              <a:rPr lang="zh-CN" altLang="en-US"/>
              <a:t>对</a:t>
            </a:r>
            <a:r>
              <a:rPr lang="en-US" altLang="zh-CN"/>
              <a:t>{</a:t>
            </a:r>
            <a:r>
              <a:rPr lang="en-US" altLang="zh-CN">
                <a:sym typeface="Symbol" panose="05050102010706020507" pitchFamily="18" charset="2"/>
              </a:rPr>
              <a:t></a:t>
            </a:r>
            <a:r>
              <a:rPr lang="en-US" altLang="zh-CN"/>
              <a:t>}</a:t>
            </a:r>
            <a:r>
              <a:rPr lang="zh-CN" altLang="en-US"/>
              <a:t>类似可证</a:t>
            </a:r>
          </a:p>
        </p:txBody>
      </p:sp>
      <p:sp>
        <p:nvSpPr>
          <p:cNvPr id="91140" name="灯片编号占位符 5">
            <a:extLst>
              <a:ext uri="{FF2B5EF4-FFF2-40B4-BE49-F238E27FC236}">
                <a16:creationId xmlns:a16="http://schemas.microsoft.com/office/drawing/2014/main" id="{09564287-ECE4-4E56-A1EC-CE07E6C2AEF5}"/>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241CE41-34DF-4ED3-8CDC-DDBC29AE066E}" type="slidenum">
              <a:rPr lang="en-US" altLang="zh-CN" sz="1400" b="0">
                <a:latin typeface="Times New Roman" panose="02020603050405020304" pitchFamily="18" charset="0"/>
                <a:ea typeface="楷体" panose="02010609060101010101" pitchFamily="49" charset="-122"/>
              </a:rPr>
              <a:pPr>
                <a:spcBef>
                  <a:spcPct val="0"/>
                </a:spcBef>
                <a:buClrTx/>
                <a:buFontTx/>
                <a:buNone/>
              </a:pPr>
              <a:t>43</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5057B81A-61DE-4A67-9C8C-773CB0695F40}"/>
              </a:ext>
            </a:extLst>
          </p:cNvPr>
          <p:cNvSpPr>
            <a:spLocks noGrp="1" noChangeArrowheads="1"/>
          </p:cNvSpPr>
          <p:nvPr>
            <p:ph type="title"/>
          </p:nvPr>
        </p:nvSpPr>
        <p:spPr/>
        <p:txBody>
          <a:bodyPr/>
          <a:lstStyle/>
          <a:p>
            <a:r>
              <a:rPr lang="en-US" altLang="zh-CN"/>
              <a:t>2.4 </a:t>
            </a:r>
            <a:r>
              <a:rPr lang="zh-CN" altLang="en-US"/>
              <a:t>可满足性问题与消解法（选学）</a:t>
            </a:r>
          </a:p>
        </p:txBody>
      </p:sp>
      <p:sp>
        <p:nvSpPr>
          <p:cNvPr id="93187" name="Rectangle 3">
            <a:extLst>
              <a:ext uri="{FF2B5EF4-FFF2-40B4-BE49-F238E27FC236}">
                <a16:creationId xmlns:a16="http://schemas.microsoft.com/office/drawing/2014/main" id="{F097AF91-D77A-4004-8626-EB01BE98381F}"/>
              </a:ext>
            </a:extLst>
          </p:cNvPr>
          <p:cNvSpPr>
            <a:spLocks noGrp="1" noChangeArrowheads="1"/>
          </p:cNvSpPr>
          <p:nvPr>
            <p:ph idx="1"/>
          </p:nvPr>
        </p:nvSpPr>
        <p:spPr>
          <a:xfrm>
            <a:off x="119063" y="1196975"/>
            <a:ext cx="11593512" cy="4535488"/>
          </a:xfrm>
        </p:spPr>
        <p:txBody>
          <a:bodyPr/>
          <a:lstStyle/>
          <a:p>
            <a:pPr marL="0" indent="0"/>
            <a:r>
              <a:rPr lang="zh-CN" altLang="en-US"/>
              <a:t>不含任何文字的简单析取式称作</a:t>
            </a:r>
            <a:r>
              <a:rPr lang="zh-CN" altLang="en-US">
                <a:solidFill>
                  <a:srgbClr val="A50021"/>
                </a:solidFill>
              </a:rPr>
              <a:t>空简单析取式</a:t>
            </a:r>
            <a:r>
              <a:rPr lang="en-US" altLang="zh-CN"/>
              <a:t>,</a:t>
            </a:r>
            <a:r>
              <a:rPr lang="zh-CN" altLang="en-US"/>
              <a:t>记作</a:t>
            </a:r>
            <a:r>
              <a:rPr lang="zh-CN" altLang="en-US">
                <a:sym typeface="Symbol" panose="05050102010706020507" pitchFamily="18" charset="2"/>
              </a:rPr>
              <a:t></a:t>
            </a:r>
            <a:r>
              <a:rPr lang="en-US" altLang="zh-CN">
                <a:sym typeface="Symbol" panose="05050102010706020507" pitchFamily="18" charset="2"/>
              </a:rPr>
              <a:t>.  </a:t>
            </a:r>
            <a:r>
              <a:rPr lang="zh-CN" altLang="en-US">
                <a:sym typeface="Symbol" panose="05050102010706020507" pitchFamily="18" charset="2"/>
              </a:rPr>
              <a:t>规定是不可满足的</a:t>
            </a:r>
            <a:r>
              <a:rPr lang="en-US" altLang="zh-CN">
                <a:sym typeface="Symbol" panose="05050102010706020507" pitchFamily="18" charset="2"/>
              </a:rPr>
              <a:t>.</a:t>
            </a:r>
            <a:r>
              <a:rPr lang="en-US" altLang="zh-CN"/>
              <a:t> </a:t>
            </a:r>
          </a:p>
          <a:p>
            <a:pPr marL="0" indent="0"/>
            <a:r>
              <a:rPr lang="zh-CN" altLang="en-US"/>
              <a:t>约定</a:t>
            </a:r>
            <a:r>
              <a:rPr lang="en-US" altLang="zh-CN"/>
              <a:t>:</a:t>
            </a:r>
            <a:r>
              <a:rPr lang="zh-CN" altLang="en-US"/>
              <a:t>简单析取式不同时含某个命题变项和它的否定</a:t>
            </a:r>
          </a:p>
          <a:p>
            <a:pPr marL="0" indent="0"/>
            <a:r>
              <a:rPr lang="en-US" altLang="zh-CN" i="1"/>
              <a:t>S</a:t>
            </a:r>
            <a:r>
              <a:rPr lang="en-US" altLang="zh-CN"/>
              <a:t>:</a:t>
            </a:r>
            <a:r>
              <a:rPr lang="zh-CN" altLang="en-US"/>
              <a:t>合取范式</a:t>
            </a:r>
            <a:r>
              <a:rPr lang="en-US" altLang="zh-CN"/>
              <a:t>,  </a:t>
            </a:r>
            <a:r>
              <a:rPr lang="en-US" altLang="zh-CN" i="1"/>
              <a:t>C</a:t>
            </a:r>
            <a:r>
              <a:rPr lang="en-US" altLang="zh-CN"/>
              <a:t>:</a:t>
            </a:r>
            <a:r>
              <a:rPr lang="zh-CN" altLang="en-US"/>
              <a:t>简单析取式</a:t>
            </a:r>
            <a:r>
              <a:rPr lang="en-US" altLang="zh-CN"/>
              <a:t>,   </a:t>
            </a:r>
            <a:r>
              <a:rPr lang="en-US" altLang="zh-CN" i="1"/>
              <a:t>l</a:t>
            </a:r>
            <a:r>
              <a:rPr lang="en-US" altLang="zh-CN"/>
              <a:t>:</a:t>
            </a:r>
            <a:r>
              <a:rPr lang="zh-CN" altLang="en-US"/>
              <a:t>文字</a:t>
            </a:r>
            <a:r>
              <a:rPr lang="en-US" altLang="zh-CN"/>
              <a:t>,   </a:t>
            </a:r>
            <a:r>
              <a:rPr lang="en-US" altLang="zh-CN" i="1">
                <a:sym typeface="Symbol" panose="05050102010706020507" pitchFamily="18" charset="2"/>
              </a:rPr>
              <a:t></a:t>
            </a:r>
            <a:r>
              <a:rPr lang="en-US" altLang="zh-CN">
                <a:sym typeface="Symbol" panose="05050102010706020507" pitchFamily="18" charset="2"/>
              </a:rPr>
              <a:t>:</a:t>
            </a:r>
            <a:r>
              <a:rPr lang="zh-CN" altLang="en-US">
                <a:sym typeface="Symbol" panose="05050102010706020507" pitchFamily="18" charset="2"/>
              </a:rPr>
              <a:t>赋值</a:t>
            </a:r>
            <a:r>
              <a:rPr lang="en-US" altLang="zh-CN">
                <a:sym typeface="Symbol" panose="05050102010706020507" pitchFamily="18" charset="2"/>
              </a:rPr>
              <a:t>,    </a:t>
            </a:r>
            <a:r>
              <a:rPr lang="zh-CN" altLang="en-US">
                <a:sym typeface="Symbol" panose="05050102010706020507" pitchFamily="18" charset="2"/>
              </a:rPr>
              <a:t>带下角标或 </a:t>
            </a:r>
          </a:p>
          <a:p>
            <a:pPr marL="0" indent="0"/>
            <a:r>
              <a:rPr lang="zh-CN" altLang="en-US"/>
              <a:t>文字</a:t>
            </a:r>
            <a:r>
              <a:rPr lang="en-US" altLang="zh-CN" i="1"/>
              <a:t>l</a:t>
            </a:r>
            <a:r>
              <a:rPr lang="zh-CN" altLang="en-US"/>
              <a:t>的补</a:t>
            </a:r>
            <a:r>
              <a:rPr lang="en-US" altLang="zh-CN" i="1"/>
              <a:t>l</a:t>
            </a:r>
            <a:r>
              <a:rPr lang="en-US" altLang="zh-CN" i="1" baseline="30000"/>
              <a:t>c</a:t>
            </a:r>
            <a:r>
              <a:rPr lang="en-US" altLang="zh-CN"/>
              <a:t>:</a:t>
            </a:r>
            <a:r>
              <a:rPr lang="zh-CN" altLang="en-US"/>
              <a:t>若</a:t>
            </a:r>
            <a:r>
              <a:rPr lang="en-US" altLang="zh-CN" i="1"/>
              <a:t>l=p</a:t>
            </a:r>
            <a:r>
              <a:rPr lang="en-US" altLang="zh-CN"/>
              <a:t>,</a:t>
            </a:r>
            <a:r>
              <a:rPr lang="zh-CN" altLang="en-US"/>
              <a:t>则</a:t>
            </a:r>
            <a:r>
              <a:rPr lang="en-US" altLang="zh-CN" i="1"/>
              <a:t>l</a:t>
            </a:r>
            <a:r>
              <a:rPr lang="en-US" altLang="zh-CN" i="1" baseline="30000"/>
              <a:t>c</a:t>
            </a:r>
            <a:r>
              <a:rPr lang="en-US" altLang="zh-CN"/>
              <a:t>=</a:t>
            </a:r>
            <a:r>
              <a:rPr lang="en-US" altLang="zh-CN">
                <a:sym typeface="Symbol" panose="05050102010706020507" pitchFamily="18" charset="2"/>
              </a:rPr>
              <a:t></a:t>
            </a:r>
            <a:r>
              <a:rPr lang="en-US" altLang="zh-CN" i="1">
                <a:sym typeface="Symbol" panose="05050102010706020507" pitchFamily="18" charset="2"/>
              </a:rPr>
              <a:t>p</a:t>
            </a:r>
            <a:r>
              <a:rPr lang="en-US" altLang="zh-CN">
                <a:sym typeface="Symbol" panose="05050102010706020507" pitchFamily="18" charset="2"/>
              </a:rPr>
              <a:t>;</a:t>
            </a:r>
            <a:r>
              <a:rPr lang="zh-CN" altLang="en-US">
                <a:sym typeface="Symbol" panose="05050102010706020507" pitchFamily="18" charset="2"/>
              </a:rPr>
              <a:t>若</a:t>
            </a:r>
            <a:r>
              <a:rPr lang="en-US" altLang="zh-CN" i="1">
                <a:sym typeface="Symbol" panose="05050102010706020507" pitchFamily="18" charset="2"/>
              </a:rPr>
              <a:t>l</a:t>
            </a:r>
            <a:r>
              <a:rPr lang="en-US" altLang="zh-CN">
                <a:sym typeface="Symbol" panose="05050102010706020507" pitchFamily="18" charset="2"/>
              </a:rPr>
              <a:t>=</a:t>
            </a:r>
            <a:r>
              <a:rPr lang="en-US" altLang="zh-CN" i="1">
                <a:sym typeface="Symbol" panose="05050102010706020507" pitchFamily="18" charset="2"/>
              </a:rPr>
              <a:t>p</a:t>
            </a:r>
            <a:r>
              <a:rPr lang="en-US" altLang="zh-CN">
                <a:sym typeface="Symbol" panose="05050102010706020507" pitchFamily="18" charset="2"/>
              </a:rPr>
              <a:t>,</a:t>
            </a:r>
            <a:r>
              <a:rPr lang="zh-CN" altLang="en-US">
                <a:sym typeface="Symbol" panose="05050102010706020507" pitchFamily="18" charset="2"/>
              </a:rPr>
              <a:t>则</a:t>
            </a:r>
            <a:r>
              <a:rPr lang="en-US" altLang="zh-CN" i="1"/>
              <a:t>l</a:t>
            </a:r>
            <a:r>
              <a:rPr lang="en-US" altLang="zh-CN" i="1" baseline="30000"/>
              <a:t>c</a:t>
            </a:r>
            <a:r>
              <a:rPr lang="en-US" altLang="zh-CN">
                <a:sym typeface="Symbol" panose="05050102010706020507" pitchFamily="18" charset="2"/>
              </a:rPr>
              <a:t>=</a:t>
            </a:r>
            <a:r>
              <a:rPr lang="en-US" altLang="zh-CN" i="1">
                <a:sym typeface="Symbol" panose="05050102010706020507" pitchFamily="18" charset="2"/>
              </a:rPr>
              <a:t>p</a:t>
            </a:r>
            <a:r>
              <a:rPr lang="en-US" altLang="zh-CN">
                <a:sym typeface="Symbol" panose="05050102010706020507" pitchFamily="18" charset="2"/>
              </a:rPr>
              <a:t>.</a:t>
            </a:r>
          </a:p>
          <a:p>
            <a:pPr marL="0" indent="0"/>
            <a:r>
              <a:rPr lang="en-US" altLang="zh-CN" i="1"/>
              <a:t>S</a:t>
            </a:r>
            <a:r>
              <a:rPr lang="en-US" altLang="zh-CN">
                <a:sym typeface="Symbol" panose="05050102010706020507" pitchFamily="18" charset="2"/>
              </a:rPr>
              <a:t></a:t>
            </a:r>
            <a:r>
              <a:rPr lang="en-US" altLang="zh-CN" i="1">
                <a:sym typeface="Symbol" panose="05050102010706020507" pitchFamily="18" charset="2"/>
              </a:rPr>
              <a:t>S</a:t>
            </a:r>
            <a:r>
              <a:rPr lang="en-US" altLang="zh-CN">
                <a:sym typeface="Symbol" panose="05050102010706020507" pitchFamily="18" charset="2"/>
              </a:rPr>
              <a:t>:</a:t>
            </a:r>
            <a:r>
              <a:rPr lang="en-US" altLang="zh-CN" i="1"/>
              <a:t>S</a:t>
            </a:r>
            <a:r>
              <a:rPr lang="zh-CN" altLang="en-US"/>
              <a:t>是可满足的当且仅当</a:t>
            </a:r>
            <a:r>
              <a:rPr lang="en-US" altLang="zh-CN" i="1">
                <a:sym typeface="Symbol" panose="05050102010706020507" pitchFamily="18" charset="2"/>
              </a:rPr>
              <a:t>S </a:t>
            </a:r>
            <a:r>
              <a:rPr lang="zh-CN" altLang="en-US"/>
              <a:t>是可满足的</a:t>
            </a:r>
          </a:p>
          <a:p>
            <a:pPr marL="0" indent="0"/>
            <a:r>
              <a:rPr lang="zh-CN" altLang="en-US">
                <a:solidFill>
                  <a:srgbClr val="A50021"/>
                </a:solidFill>
              </a:rPr>
              <a:t>定义</a:t>
            </a:r>
            <a:r>
              <a:rPr lang="en-US" altLang="zh-CN">
                <a:solidFill>
                  <a:srgbClr val="A50021"/>
                </a:solidFill>
              </a:rPr>
              <a:t>2.9</a:t>
            </a:r>
            <a:r>
              <a:rPr lang="en-US" altLang="zh-CN"/>
              <a:t> </a:t>
            </a:r>
            <a:r>
              <a:rPr lang="zh-CN" altLang="en-US"/>
              <a:t>设</a:t>
            </a:r>
            <a:r>
              <a:rPr lang="en-US" altLang="zh-CN" i="1"/>
              <a:t>C</a:t>
            </a:r>
            <a:r>
              <a:rPr lang="en-US" altLang="zh-CN" baseline="-25000"/>
              <a:t>1</a:t>
            </a:r>
            <a:r>
              <a:rPr lang="en-US" altLang="zh-CN"/>
              <a:t>=</a:t>
            </a:r>
            <a:r>
              <a:rPr lang="en-US" altLang="zh-CN" i="1"/>
              <a:t>l</a:t>
            </a:r>
            <a:r>
              <a:rPr lang="en-US" altLang="zh-CN">
                <a:sym typeface="Symbol" panose="05050102010706020507" pitchFamily="18" charset="2"/>
              </a:rPr>
              <a:t></a:t>
            </a:r>
            <a:r>
              <a:rPr lang="en-US" altLang="zh-CN" i="1">
                <a:sym typeface="Symbol" panose="05050102010706020507" pitchFamily="18" charset="2"/>
              </a:rPr>
              <a:t>C</a:t>
            </a:r>
            <a:r>
              <a:rPr lang="en-US" altLang="zh-CN" baseline="-25000">
                <a:sym typeface="Symbol" panose="05050102010706020507" pitchFamily="18" charset="2"/>
              </a:rPr>
              <a:t>1</a:t>
            </a:r>
            <a:r>
              <a:rPr lang="en-US" altLang="zh-CN">
                <a:sym typeface="Symbol" panose="05050102010706020507" pitchFamily="18" charset="2"/>
              </a:rPr>
              <a:t>, </a:t>
            </a:r>
            <a:r>
              <a:rPr lang="en-US" altLang="zh-CN" i="1"/>
              <a:t>C</a:t>
            </a:r>
            <a:r>
              <a:rPr lang="en-US" altLang="zh-CN" baseline="-25000"/>
              <a:t>2</a:t>
            </a:r>
            <a:r>
              <a:rPr lang="en-US" altLang="zh-CN"/>
              <a:t>=</a:t>
            </a:r>
            <a:r>
              <a:rPr lang="en-US" altLang="zh-CN" i="1"/>
              <a:t>l</a:t>
            </a:r>
            <a:r>
              <a:rPr lang="en-US" altLang="zh-CN" i="1" baseline="30000"/>
              <a:t>c</a:t>
            </a:r>
            <a:r>
              <a:rPr lang="en-US" altLang="zh-CN">
                <a:sym typeface="Symbol" panose="05050102010706020507" pitchFamily="18" charset="2"/>
              </a:rPr>
              <a:t></a:t>
            </a:r>
            <a:r>
              <a:rPr lang="en-US" altLang="zh-CN" i="1">
                <a:sym typeface="Symbol" panose="05050102010706020507" pitchFamily="18" charset="2"/>
              </a:rPr>
              <a:t>C</a:t>
            </a:r>
            <a:r>
              <a:rPr lang="en-US" altLang="zh-CN" baseline="-25000">
                <a:sym typeface="Symbol" panose="05050102010706020507" pitchFamily="18" charset="2"/>
              </a:rPr>
              <a:t>2</a:t>
            </a:r>
            <a:r>
              <a:rPr lang="en-US" altLang="zh-CN">
                <a:sym typeface="Symbol" panose="05050102010706020507" pitchFamily="18" charset="2"/>
              </a:rPr>
              <a:t>, </a:t>
            </a:r>
            <a:r>
              <a:rPr lang="en-US" altLang="zh-CN" i="1">
                <a:sym typeface="Symbol" panose="05050102010706020507" pitchFamily="18" charset="2"/>
              </a:rPr>
              <a:t>C</a:t>
            </a:r>
            <a:r>
              <a:rPr lang="en-US" altLang="zh-CN" baseline="-25000">
                <a:sym typeface="Symbol" panose="05050102010706020507" pitchFamily="18" charset="2"/>
              </a:rPr>
              <a:t>1</a:t>
            </a:r>
            <a:r>
              <a:rPr lang="en-US" altLang="zh-CN">
                <a:sym typeface="Symbol" panose="05050102010706020507" pitchFamily="18" charset="2"/>
              </a:rPr>
              <a:t></a:t>
            </a:r>
            <a:r>
              <a:rPr lang="zh-CN" altLang="en-US">
                <a:sym typeface="Symbol" panose="05050102010706020507" pitchFamily="18" charset="2"/>
              </a:rPr>
              <a:t>和</a:t>
            </a:r>
            <a:r>
              <a:rPr lang="en-US" altLang="zh-CN" i="1">
                <a:sym typeface="Symbol" panose="05050102010706020507" pitchFamily="18" charset="2"/>
              </a:rPr>
              <a:t>C</a:t>
            </a:r>
            <a:r>
              <a:rPr lang="en-US" altLang="zh-CN" baseline="-25000">
                <a:sym typeface="Symbol" panose="05050102010706020507" pitchFamily="18" charset="2"/>
              </a:rPr>
              <a:t>2</a:t>
            </a:r>
            <a:r>
              <a:rPr lang="en-US" altLang="zh-CN">
                <a:sym typeface="Symbol" panose="05050102010706020507" pitchFamily="18" charset="2"/>
              </a:rPr>
              <a:t></a:t>
            </a:r>
            <a:r>
              <a:rPr lang="zh-CN" altLang="en-US">
                <a:sym typeface="Symbol" panose="05050102010706020507" pitchFamily="18" charset="2"/>
              </a:rPr>
              <a:t>不含</a:t>
            </a:r>
            <a:r>
              <a:rPr lang="en-US" altLang="zh-CN" i="1"/>
              <a:t>l</a:t>
            </a:r>
            <a:r>
              <a:rPr lang="zh-CN" altLang="en-US">
                <a:sym typeface="Symbol" panose="05050102010706020507" pitchFamily="18" charset="2"/>
              </a:rPr>
              <a:t>和</a:t>
            </a:r>
            <a:r>
              <a:rPr lang="en-US" altLang="zh-CN" i="1"/>
              <a:t>l</a:t>
            </a:r>
            <a:r>
              <a:rPr lang="en-US" altLang="zh-CN" i="1" baseline="30000"/>
              <a:t>c</a:t>
            </a:r>
            <a:r>
              <a:rPr lang="en-US" altLang="zh-CN">
                <a:sym typeface="Symbol" panose="05050102010706020507" pitchFamily="18" charset="2"/>
              </a:rPr>
              <a:t>, </a:t>
            </a:r>
            <a:r>
              <a:rPr lang="zh-CN" altLang="en-US">
                <a:sym typeface="Symbol" panose="05050102010706020507" pitchFamily="18" charset="2"/>
              </a:rPr>
              <a:t>称</a:t>
            </a:r>
            <a:r>
              <a:rPr lang="en-US" altLang="zh-CN" i="1"/>
              <a:t>C</a:t>
            </a:r>
            <a:r>
              <a:rPr lang="en-US" altLang="zh-CN" baseline="-25000"/>
              <a:t>1</a:t>
            </a:r>
            <a:r>
              <a:rPr lang="en-US" altLang="zh-CN">
                <a:sym typeface="Symbol" panose="05050102010706020507" pitchFamily="18" charset="2"/>
              </a:rPr>
              <a:t></a:t>
            </a:r>
            <a:r>
              <a:rPr lang="en-US" altLang="zh-CN" i="1">
                <a:sym typeface="Symbol" panose="05050102010706020507" pitchFamily="18" charset="2"/>
              </a:rPr>
              <a:t>C</a:t>
            </a:r>
            <a:r>
              <a:rPr lang="en-US" altLang="zh-CN" baseline="-25000">
                <a:sym typeface="Symbol" panose="05050102010706020507" pitchFamily="18" charset="2"/>
              </a:rPr>
              <a:t>2</a:t>
            </a:r>
            <a:r>
              <a:rPr lang="en-US" altLang="zh-CN">
                <a:sym typeface="Symbol" panose="05050102010706020507" pitchFamily="18" charset="2"/>
              </a:rPr>
              <a:t></a:t>
            </a:r>
            <a:r>
              <a:rPr lang="zh-CN" altLang="en-US">
                <a:sym typeface="Symbol" panose="05050102010706020507" pitchFamily="18" charset="2"/>
              </a:rPr>
              <a:t>为</a:t>
            </a:r>
            <a:r>
              <a:rPr lang="en-US" altLang="zh-CN" i="1"/>
              <a:t>C</a:t>
            </a:r>
            <a:r>
              <a:rPr lang="en-US" altLang="zh-CN" baseline="-25000"/>
              <a:t>1</a:t>
            </a:r>
            <a:r>
              <a:rPr lang="zh-CN" altLang="en-US"/>
              <a:t>和</a:t>
            </a:r>
            <a:r>
              <a:rPr lang="en-US" altLang="zh-CN" i="1">
                <a:sym typeface="Symbol" panose="05050102010706020507" pitchFamily="18" charset="2"/>
              </a:rPr>
              <a:t>C</a:t>
            </a:r>
            <a:r>
              <a:rPr lang="en-US" altLang="zh-CN" baseline="-25000">
                <a:sym typeface="Symbol" panose="05050102010706020507" pitchFamily="18" charset="2"/>
              </a:rPr>
              <a:t>2</a:t>
            </a:r>
            <a:r>
              <a:rPr lang="en-US" altLang="zh-CN">
                <a:sym typeface="Symbol" panose="05050102010706020507" pitchFamily="18" charset="2"/>
              </a:rPr>
              <a:t>(</a:t>
            </a:r>
            <a:r>
              <a:rPr lang="zh-CN" altLang="en-US">
                <a:sym typeface="Symbol" panose="05050102010706020507" pitchFamily="18" charset="2"/>
              </a:rPr>
              <a:t>以</a:t>
            </a:r>
            <a:r>
              <a:rPr lang="en-US" altLang="zh-CN" i="1"/>
              <a:t>l</a:t>
            </a:r>
            <a:r>
              <a:rPr lang="zh-CN" altLang="en-US">
                <a:sym typeface="Symbol" panose="05050102010706020507" pitchFamily="18" charset="2"/>
              </a:rPr>
              <a:t>和</a:t>
            </a:r>
            <a:r>
              <a:rPr lang="en-US" altLang="zh-CN" i="1"/>
              <a:t>l</a:t>
            </a:r>
            <a:r>
              <a:rPr lang="en-US" altLang="zh-CN" i="1" baseline="30000"/>
              <a:t>c</a:t>
            </a:r>
            <a:r>
              <a:rPr lang="zh-CN" altLang="en-US">
                <a:sym typeface="Symbol" panose="05050102010706020507" pitchFamily="18" charset="2"/>
              </a:rPr>
              <a:t>为</a:t>
            </a:r>
            <a:r>
              <a:rPr lang="zh-CN" altLang="en-US">
                <a:solidFill>
                  <a:srgbClr val="A50021"/>
                </a:solidFill>
                <a:sym typeface="Symbol" panose="05050102010706020507" pitchFamily="18" charset="2"/>
              </a:rPr>
              <a:t>消解文字</a:t>
            </a:r>
            <a:r>
              <a:rPr lang="en-US" altLang="zh-CN">
                <a:sym typeface="Symbol" panose="05050102010706020507" pitchFamily="18" charset="2"/>
              </a:rPr>
              <a:t>)</a:t>
            </a:r>
            <a:r>
              <a:rPr lang="zh-CN" altLang="en-US">
                <a:sym typeface="Symbol" panose="05050102010706020507" pitchFamily="18" charset="2"/>
              </a:rPr>
              <a:t>的</a:t>
            </a:r>
            <a:r>
              <a:rPr lang="zh-CN" altLang="en-US">
                <a:solidFill>
                  <a:srgbClr val="A50021"/>
                </a:solidFill>
                <a:sym typeface="Symbol" panose="05050102010706020507" pitchFamily="18" charset="2"/>
              </a:rPr>
              <a:t>消解式</a:t>
            </a:r>
            <a:r>
              <a:rPr lang="zh-CN" altLang="en-US">
                <a:sym typeface="Symbol" panose="05050102010706020507" pitchFamily="18" charset="2"/>
              </a:rPr>
              <a:t>或</a:t>
            </a:r>
            <a:r>
              <a:rPr lang="zh-CN" altLang="en-US">
                <a:solidFill>
                  <a:srgbClr val="A50021"/>
                </a:solidFill>
                <a:sym typeface="Symbol" panose="05050102010706020507" pitchFamily="18" charset="2"/>
              </a:rPr>
              <a:t>消解结果</a:t>
            </a:r>
            <a:r>
              <a:rPr lang="en-US" altLang="zh-CN">
                <a:sym typeface="Symbol" panose="05050102010706020507" pitchFamily="18" charset="2"/>
              </a:rPr>
              <a:t>, </a:t>
            </a:r>
            <a:r>
              <a:rPr lang="zh-CN" altLang="en-US">
                <a:sym typeface="Symbol" panose="05050102010706020507" pitchFamily="18" charset="2"/>
              </a:rPr>
              <a:t>记作</a:t>
            </a:r>
            <a:r>
              <a:rPr lang="en-US" altLang="zh-CN">
                <a:sym typeface="Symbol" panose="05050102010706020507" pitchFamily="18" charset="2"/>
              </a:rPr>
              <a:t>Res(</a:t>
            </a:r>
            <a:r>
              <a:rPr lang="en-US" altLang="zh-CN" i="1"/>
              <a:t>C</a:t>
            </a:r>
            <a:r>
              <a:rPr lang="en-US" altLang="zh-CN" baseline="-25000"/>
              <a:t>1</a:t>
            </a:r>
            <a:r>
              <a:rPr lang="en-US" altLang="zh-CN"/>
              <a:t>,</a:t>
            </a:r>
            <a:r>
              <a:rPr lang="en-US" altLang="zh-CN" i="1">
                <a:sym typeface="Symbol" panose="05050102010706020507" pitchFamily="18" charset="2"/>
              </a:rPr>
              <a:t>C</a:t>
            </a:r>
            <a:r>
              <a:rPr lang="en-US" altLang="zh-CN" baseline="-25000">
                <a:sym typeface="Symbol" panose="05050102010706020507" pitchFamily="18" charset="2"/>
              </a:rPr>
              <a:t>2</a:t>
            </a:r>
            <a:r>
              <a:rPr lang="en-US" altLang="zh-CN">
                <a:sym typeface="Symbol" panose="05050102010706020507" pitchFamily="18" charset="2"/>
              </a:rPr>
              <a:t>)</a:t>
            </a:r>
          </a:p>
          <a:p>
            <a:pPr marL="0" indent="0"/>
            <a:r>
              <a:rPr lang="zh-CN" altLang="en-US">
                <a:sym typeface="Symbol" panose="05050102010706020507" pitchFamily="18" charset="2"/>
              </a:rPr>
              <a:t>例如</a:t>
            </a:r>
            <a:r>
              <a:rPr lang="en-US" altLang="zh-CN">
                <a:sym typeface="Symbol" panose="05050102010706020507" pitchFamily="18" charset="2"/>
              </a:rPr>
              <a:t>, Res(</a:t>
            </a:r>
            <a:r>
              <a:rPr lang="en-US" altLang="zh-CN" i="1">
                <a:sym typeface="Symbol" panose="05050102010706020507" pitchFamily="18" charset="2"/>
              </a:rPr>
              <a:t>p</a:t>
            </a:r>
            <a:r>
              <a:rPr lang="en-US" altLang="zh-CN">
                <a:sym typeface="Symbol" panose="05050102010706020507" pitchFamily="18" charset="2"/>
              </a:rPr>
              <a:t></a:t>
            </a:r>
            <a:r>
              <a:rPr lang="en-US" altLang="zh-CN" i="1">
                <a:sym typeface="Symbol" panose="05050102010706020507" pitchFamily="18" charset="2"/>
              </a:rPr>
              <a:t>q</a:t>
            </a:r>
            <a:r>
              <a:rPr lang="en-US" altLang="zh-CN">
                <a:sym typeface="Symbol" panose="05050102010706020507" pitchFamily="18" charset="2"/>
              </a:rPr>
              <a:t></a:t>
            </a:r>
            <a:r>
              <a:rPr lang="en-US" altLang="zh-CN" i="1">
                <a:sym typeface="Symbol" panose="05050102010706020507" pitchFamily="18" charset="2"/>
              </a:rPr>
              <a:t>r</a:t>
            </a:r>
            <a:r>
              <a:rPr lang="en-US" altLang="zh-CN">
                <a:sym typeface="Symbol" panose="05050102010706020507" pitchFamily="18" charset="2"/>
              </a:rPr>
              <a:t>, </a:t>
            </a:r>
            <a:r>
              <a:rPr lang="en-US" altLang="zh-CN" i="1">
                <a:sym typeface="Symbol" panose="05050102010706020507" pitchFamily="18" charset="2"/>
              </a:rPr>
              <a:t>p</a:t>
            </a:r>
            <a:r>
              <a:rPr lang="en-US" altLang="zh-CN">
                <a:sym typeface="Symbol" panose="05050102010706020507" pitchFamily="18" charset="2"/>
              </a:rPr>
              <a:t></a:t>
            </a:r>
            <a:r>
              <a:rPr lang="en-US" altLang="zh-CN" i="1">
                <a:sym typeface="Symbol" panose="05050102010706020507" pitchFamily="18" charset="2"/>
              </a:rPr>
              <a:t>q</a:t>
            </a:r>
            <a:r>
              <a:rPr lang="en-US" altLang="zh-CN">
                <a:sym typeface="Symbol" panose="05050102010706020507" pitchFamily="18" charset="2"/>
              </a:rPr>
              <a:t></a:t>
            </a:r>
            <a:r>
              <a:rPr lang="en-US" altLang="zh-CN" i="1">
                <a:sym typeface="Symbol" panose="05050102010706020507" pitchFamily="18" charset="2"/>
              </a:rPr>
              <a:t>s</a:t>
            </a:r>
            <a:r>
              <a:rPr lang="en-US" altLang="zh-CN">
                <a:sym typeface="Symbol" panose="05050102010706020507" pitchFamily="18" charset="2"/>
              </a:rPr>
              <a:t>)= </a:t>
            </a:r>
            <a:r>
              <a:rPr lang="en-US" altLang="zh-CN" i="1">
                <a:sym typeface="Symbol" panose="05050102010706020507" pitchFamily="18" charset="2"/>
              </a:rPr>
              <a:t>q</a:t>
            </a:r>
            <a:r>
              <a:rPr lang="en-US" altLang="zh-CN">
                <a:sym typeface="Symbol" panose="05050102010706020507" pitchFamily="18" charset="2"/>
              </a:rPr>
              <a:t></a:t>
            </a:r>
            <a:r>
              <a:rPr lang="en-US" altLang="zh-CN" i="1">
                <a:sym typeface="Symbol" panose="05050102010706020507" pitchFamily="18" charset="2"/>
              </a:rPr>
              <a:t>r</a:t>
            </a:r>
            <a:r>
              <a:rPr lang="en-US" altLang="zh-CN">
                <a:sym typeface="Symbol" panose="05050102010706020507" pitchFamily="18" charset="2"/>
              </a:rPr>
              <a:t></a:t>
            </a:r>
            <a:r>
              <a:rPr lang="en-US" altLang="zh-CN" i="1">
                <a:sym typeface="Symbol" panose="05050102010706020507" pitchFamily="18" charset="2"/>
              </a:rPr>
              <a:t>s</a:t>
            </a:r>
          </a:p>
        </p:txBody>
      </p:sp>
      <p:sp>
        <p:nvSpPr>
          <p:cNvPr id="93188" name="灯片编号占位符 5">
            <a:extLst>
              <a:ext uri="{FF2B5EF4-FFF2-40B4-BE49-F238E27FC236}">
                <a16:creationId xmlns:a16="http://schemas.microsoft.com/office/drawing/2014/main" id="{1F2C5A40-B85B-42E5-B645-9693B57A50E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0EDF7005-6C79-411D-888C-8F30F6E63F0E}" type="slidenum">
              <a:rPr lang="en-US" altLang="zh-CN" sz="1400" b="0">
                <a:latin typeface="Times New Roman" panose="02020603050405020304" pitchFamily="18" charset="0"/>
                <a:ea typeface="楷体" panose="02010609060101010101" pitchFamily="49" charset="-122"/>
              </a:rPr>
              <a:pPr>
                <a:spcBef>
                  <a:spcPct val="0"/>
                </a:spcBef>
                <a:buClrTx/>
                <a:buFontTx/>
                <a:buNone/>
              </a:pPr>
              <a:t>44</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a:extLst>
              <a:ext uri="{FF2B5EF4-FFF2-40B4-BE49-F238E27FC236}">
                <a16:creationId xmlns:a16="http://schemas.microsoft.com/office/drawing/2014/main" id="{4B8CC147-0F01-4E72-942B-39AC4CE49152}"/>
              </a:ext>
            </a:extLst>
          </p:cNvPr>
          <p:cNvSpPr>
            <a:spLocks noGrp="1" noChangeArrowheads="1"/>
          </p:cNvSpPr>
          <p:nvPr>
            <p:ph type="title"/>
          </p:nvPr>
        </p:nvSpPr>
        <p:spPr/>
        <p:txBody>
          <a:bodyPr/>
          <a:lstStyle/>
          <a:p>
            <a:r>
              <a:rPr lang="zh-CN" altLang="en-US"/>
              <a:t>消解规则</a:t>
            </a:r>
          </a:p>
        </p:txBody>
      </p:sp>
      <p:sp>
        <p:nvSpPr>
          <p:cNvPr id="95235" name="Rectangle 3">
            <a:extLst>
              <a:ext uri="{FF2B5EF4-FFF2-40B4-BE49-F238E27FC236}">
                <a16:creationId xmlns:a16="http://schemas.microsoft.com/office/drawing/2014/main" id="{82CBA924-01BB-4996-9A96-A286279C9532}"/>
              </a:ext>
            </a:extLst>
          </p:cNvPr>
          <p:cNvSpPr>
            <a:spLocks noGrp="1" noChangeArrowheads="1"/>
          </p:cNvSpPr>
          <p:nvPr>
            <p:ph idx="1"/>
          </p:nvPr>
        </p:nvSpPr>
        <p:spPr>
          <a:xfrm>
            <a:off x="119063" y="1196975"/>
            <a:ext cx="11880850" cy="4608513"/>
          </a:xfrm>
        </p:spPr>
        <p:txBody>
          <a:bodyPr/>
          <a:lstStyle/>
          <a:p>
            <a:pPr marL="0" indent="0"/>
            <a:r>
              <a:rPr lang="zh-CN" altLang="en-US">
                <a:solidFill>
                  <a:srgbClr val="A50021"/>
                </a:solidFill>
              </a:rPr>
              <a:t>定理</a:t>
            </a:r>
            <a:r>
              <a:rPr lang="en-US" altLang="zh-CN">
                <a:solidFill>
                  <a:srgbClr val="A50021"/>
                </a:solidFill>
              </a:rPr>
              <a:t>2.8</a:t>
            </a:r>
            <a:r>
              <a:rPr lang="en-US" altLang="zh-CN"/>
              <a:t>  </a:t>
            </a:r>
            <a:r>
              <a:rPr lang="en-US" altLang="zh-CN" i="1"/>
              <a:t>C</a:t>
            </a:r>
            <a:r>
              <a:rPr lang="en-US" altLang="zh-CN" baseline="-25000"/>
              <a:t>1</a:t>
            </a:r>
            <a:r>
              <a:rPr lang="en-US" altLang="zh-CN">
                <a:sym typeface="Symbol" panose="05050102010706020507" pitchFamily="18" charset="2"/>
              </a:rPr>
              <a:t></a:t>
            </a:r>
            <a:r>
              <a:rPr lang="en-US" altLang="zh-CN" i="1"/>
              <a:t>C</a:t>
            </a:r>
            <a:r>
              <a:rPr lang="en-US" altLang="zh-CN" baseline="-25000"/>
              <a:t>2</a:t>
            </a:r>
            <a:r>
              <a:rPr lang="en-US" altLang="zh-CN">
                <a:sym typeface="Symbol" panose="05050102010706020507" pitchFamily="18" charset="2"/>
              </a:rPr>
              <a:t>Res(</a:t>
            </a:r>
            <a:r>
              <a:rPr lang="en-US" altLang="zh-CN" i="1"/>
              <a:t>C</a:t>
            </a:r>
            <a:r>
              <a:rPr lang="en-US" altLang="zh-CN" baseline="-25000"/>
              <a:t>1</a:t>
            </a:r>
            <a:r>
              <a:rPr lang="en-US" altLang="zh-CN">
                <a:sym typeface="Symbol" panose="05050102010706020507" pitchFamily="18" charset="2"/>
              </a:rPr>
              <a:t>,</a:t>
            </a:r>
            <a:r>
              <a:rPr lang="en-US" altLang="zh-CN" i="1"/>
              <a:t>C</a:t>
            </a:r>
            <a:r>
              <a:rPr lang="en-US" altLang="zh-CN" baseline="-25000"/>
              <a:t>2</a:t>
            </a:r>
            <a:r>
              <a:rPr lang="en-US" altLang="zh-CN">
                <a:sym typeface="Symbol" panose="05050102010706020507" pitchFamily="18" charset="2"/>
              </a:rPr>
              <a:t>)</a:t>
            </a:r>
          </a:p>
          <a:p>
            <a:pPr marL="0" indent="0"/>
            <a:r>
              <a:rPr lang="zh-CN" altLang="en-US">
                <a:sym typeface="Symbol" panose="05050102010706020507" pitchFamily="18" charset="2"/>
              </a:rPr>
              <a:t>证 记</a:t>
            </a:r>
            <a:r>
              <a:rPr lang="en-US" altLang="zh-CN" i="1">
                <a:sym typeface="Symbol" panose="05050102010706020507" pitchFamily="18" charset="2"/>
              </a:rPr>
              <a:t>C</a:t>
            </a:r>
            <a:r>
              <a:rPr lang="en-US" altLang="zh-CN">
                <a:sym typeface="Symbol" panose="05050102010706020507" pitchFamily="18" charset="2"/>
              </a:rPr>
              <a:t>= Res(</a:t>
            </a:r>
            <a:r>
              <a:rPr lang="en-US" altLang="zh-CN" i="1"/>
              <a:t>C</a:t>
            </a:r>
            <a:r>
              <a:rPr lang="en-US" altLang="zh-CN" baseline="-25000"/>
              <a:t>1</a:t>
            </a:r>
            <a:r>
              <a:rPr lang="en-US" altLang="zh-CN">
                <a:sym typeface="Symbol" panose="05050102010706020507" pitchFamily="18" charset="2"/>
              </a:rPr>
              <a:t>,</a:t>
            </a:r>
            <a:r>
              <a:rPr lang="en-US" altLang="zh-CN" i="1"/>
              <a:t>C</a:t>
            </a:r>
            <a:r>
              <a:rPr lang="en-US" altLang="zh-CN" baseline="-25000"/>
              <a:t>2</a:t>
            </a:r>
            <a:r>
              <a:rPr lang="en-US" altLang="zh-CN">
                <a:sym typeface="Symbol" panose="05050102010706020507" pitchFamily="18" charset="2"/>
              </a:rPr>
              <a:t>)=</a:t>
            </a:r>
            <a:r>
              <a:rPr lang="en-US" altLang="zh-CN" i="1">
                <a:sym typeface="Symbol" panose="05050102010706020507" pitchFamily="18" charset="2"/>
              </a:rPr>
              <a:t>C</a:t>
            </a:r>
            <a:r>
              <a:rPr lang="en-US" altLang="zh-CN" baseline="-25000">
                <a:sym typeface="Symbol" panose="05050102010706020507" pitchFamily="18" charset="2"/>
              </a:rPr>
              <a:t>1</a:t>
            </a:r>
            <a:r>
              <a:rPr lang="en-US" altLang="zh-CN">
                <a:sym typeface="Symbol" panose="05050102010706020507" pitchFamily="18" charset="2"/>
              </a:rPr>
              <a:t></a:t>
            </a:r>
            <a:r>
              <a:rPr lang="en-US" altLang="zh-CN" i="1">
                <a:sym typeface="Symbol" panose="05050102010706020507" pitchFamily="18" charset="2"/>
              </a:rPr>
              <a:t>C</a:t>
            </a:r>
            <a:r>
              <a:rPr lang="en-US" altLang="zh-CN" baseline="-25000">
                <a:sym typeface="Symbol" panose="05050102010706020507" pitchFamily="18" charset="2"/>
              </a:rPr>
              <a:t>2</a:t>
            </a:r>
            <a:r>
              <a:rPr lang="en-US" altLang="zh-CN">
                <a:sym typeface="Symbol" panose="05050102010706020507" pitchFamily="18" charset="2"/>
              </a:rPr>
              <a:t>, </a:t>
            </a:r>
            <a:r>
              <a:rPr lang="zh-CN" altLang="en-US">
                <a:sym typeface="Symbol" panose="05050102010706020507" pitchFamily="18" charset="2"/>
              </a:rPr>
              <a:t>其中</a:t>
            </a:r>
            <a:r>
              <a:rPr lang="en-US" altLang="zh-CN" i="1"/>
              <a:t>l</a:t>
            </a:r>
            <a:r>
              <a:rPr lang="zh-CN" altLang="en-US">
                <a:sym typeface="Symbol" panose="05050102010706020507" pitchFamily="18" charset="2"/>
              </a:rPr>
              <a:t>和</a:t>
            </a:r>
            <a:r>
              <a:rPr lang="en-US" altLang="zh-CN" i="1"/>
              <a:t>l</a:t>
            </a:r>
            <a:r>
              <a:rPr lang="en-US" altLang="zh-CN" i="1" baseline="30000"/>
              <a:t>c</a:t>
            </a:r>
            <a:r>
              <a:rPr lang="zh-CN" altLang="en-US">
                <a:sym typeface="Symbol" panose="05050102010706020507" pitchFamily="18" charset="2"/>
              </a:rPr>
              <a:t>为消解文字</a:t>
            </a:r>
            <a:r>
              <a:rPr lang="en-US" altLang="zh-CN">
                <a:sym typeface="Symbol" panose="05050102010706020507" pitchFamily="18" charset="2"/>
              </a:rPr>
              <a:t>, </a:t>
            </a:r>
            <a:r>
              <a:rPr lang="en-US" altLang="zh-CN" i="1"/>
              <a:t>C</a:t>
            </a:r>
            <a:r>
              <a:rPr lang="en-US" altLang="zh-CN" baseline="-25000"/>
              <a:t>1</a:t>
            </a:r>
            <a:r>
              <a:rPr lang="en-US" altLang="zh-CN"/>
              <a:t>=</a:t>
            </a:r>
            <a:r>
              <a:rPr lang="en-US" altLang="zh-CN" i="1"/>
              <a:t>l</a:t>
            </a:r>
            <a:r>
              <a:rPr lang="en-US" altLang="zh-CN">
                <a:sym typeface="Symbol" panose="05050102010706020507" pitchFamily="18" charset="2"/>
              </a:rPr>
              <a:t></a:t>
            </a:r>
            <a:r>
              <a:rPr lang="en-US" altLang="zh-CN" i="1">
                <a:sym typeface="Symbol" panose="05050102010706020507" pitchFamily="18" charset="2"/>
              </a:rPr>
              <a:t>C</a:t>
            </a:r>
            <a:r>
              <a:rPr lang="en-US" altLang="zh-CN" baseline="-25000">
                <a:sym typeface="Symbol" panose="05050102010706020507" pitchFamily="18" charset="2"/>
              </a:rPr>
              <a:t>1</a:t>
            </a:r>
            <a:r>
              <a:rPr lang="en-US" altLang="zh-CN">
                <a:sym typeface="Symbol" panose="05050102010706020507" pitchFamily="18" charset="2"/>
              </a:rPr>
              <a:t>, </a:t>
            </a:r>
            <a:r>
              <a:rPr lang="en-US" altLang="zh-CN" i="1"/>
              <a:t>C</a:t>
            </a:r>
            <a:r>
              <a:rPr lang="en-US" altLang="zh-CN" baseline="-25000"/>
              <a:t>2</a:t>
            </a:r>
            <a:r>
              <a:rPr lang="en-US" altLang="zh-CN"/>
              <a:t>=</a:t>
            </a:r>
            <a:r>
              <a:rPr lang="en-US" altLang="zh-CN" i="1"/>
              <a:t>l</a:t>
            </a:r>
            <a:r>
              <a:rPr lang="en-US" altLang="zh-CN" i="1" baseline="30000"/>
              <a:t>c</a:t>
            </a:r>
            <a:r>
              <a:rPr lang="en-US" altLang="zh-CN">
                <a:sym typeface="Symbol" panose="05050102010706020507" pitchFamily="18" charset="2"/>
              </a:rPr>
              <a:t></a:t>
            </a:r>
            <a:r>
              <a:rPr lang="en-US" altLang="zh-CN" i="1">
                <a:sym typeface="Symbol" panose="05050102010706020507" pitchFamily="18" charset="2"/>
              </a:rPr>
              <a:t>C</a:t>
            </a:r>
            <a:r>
              <a:rPr lang="en-US" altLang="zh-CN" baseline="-25000">
                <a:sym typeface="Symbol" panose="05050102010706020507" pitchFamily="18" charset="2"/>
              </a:rPr>
              <a:t>2</a:t>
            </a:r>
            <a:r>
              <a:rPr lang="en-US" altLang="zh-CN">
                <a:sym typeface="Symbol" panose="05050102010706020507" pitchFamily="18" charset="2"/>
              </a:rPr>
              <a:t>, </a:t>
            </a:r>
            <a:r>
              <a:rPr lang="zh-CN" altLang="en-US">
                <a:sym typeface="Symbol" panose="05050102010706020507" pitchFamily="18" charset="2"/>
              </a:rPr>
              <a:t>且</a:t>
            </a:r>
            <a:r>
              <a:rPr lang="en-US" altLang="zh-CN" i="1">
                <a:sym typeface="Symbol" panose="05050102010706020507" pitchFamily="18" charset="2"/>
              </a:rPr>
              <a:t>C</a:t>
            </a:r>
            <a:r>
              <a:rPr lang="en-US" altLang="zh-CN" baseline="-25000">
                <a:sym typeface="Symbol" panose="05050102010706020507" pitchFamily="18" charset="2"/>
              </a:rPr>
              <a:t>1</a:t>
            </a:r>
            <a:r>
              <a:rPr lang="en-US" altLang="zh-CN">
                <a:sym typeface="Symbol" panose="05050102010706020507" pitchFamily="18" charset="2"/>
              </a:rPr>
              <a:t></a:t>
            </a:r>
            <a:r>
              <a:rPr lang="zh-CN" altLang="en-US">
                <a:sym typeface="Symbol" panose="05050102010706020507" pitchFamily="18" charset="2"/>
              </a:rPr>
              <a:t>和</a:t>
            </a:r>
            <a:r>
              <a:rPr lang="en-US" altLang="zh-CN" i="1">
                <a:sym typeface="Symbol" panose="05050102010706020507" pitchFamily="18" charset="2"/>
              </a:rPr>
              <a:t>C</a:t>
            </a:r>
            <a:r>
              <a:rPr lang="en-US" altLang="zh-CN" baseline="-25000">
                <a:sym typeface="Symbol" panose="05050102010706020507" pitchFamily="18" charset="2"/>
              </a:rPr>
              <a:t>2</a:t>
            </a:r>
            <a:r>
              <a:rPr lang="en-US" altLang="zh-CN">
                <a:sym typeface="Symbol" panose="05050102010706020507" pitchFamily="18" charset="2"/>
              </a:rPr>
              <a:t></a:t>
            </a:r>
            <a:r>
              <a:rPr lang="zh-CN" altLang="en-US">
                <a:sym typeface="Symbol" panose="05050102010706020507" pitchFamily="18" charset="2"/>
              </a:rPr>
              <a:t>不含</a:t>
            </a:r>
            <a:r>
              <a:rPr lang="en-US" altLang="zh-CN" i="1"/>
              <a:t>l</a:t>
            </a:r>
            <a:r>
              <a:rPr lang="zh-CN" altLang="en-US">
                <a:sym typeface="Symbol" panose="05050102010706020507" pitchFamily="18" charset="2"/>
              </a:rPr>
              <a:t>和</a:t>
            </a:r>
            <a:r>
              <a:rPr lang="en-US" altLang="zh-CN" i="1"/>
              <a:t>l</a:t>
            </a:r>
            <a:r>
              <a:rPr lang="en-US" altLang="zh-CN" i="1" baseline="30000"/>
              <a:t>c</a:t>
            </a:r>
            <a:r>
              <a:rPr lang="en-US" altLang="zh-CN">
                <a:sym typeface="Symbol" panose="05050102010706020507" pitchFamily="18" charset="2"/>
              </a:rPr>
              <a:t>. </a:t>
            </a:r>
          </a:p>
          <a:p>
            <a:pPr marL="0" indent="0"/>
            <a:r>
              <a:rPr lang="en-US" altLang="zh-CN">
                <a:sym typeface="Symbol" panose="05050102010706020507" pitchFamily="18" charset="2"/>
              </a:rPr>
              <a:t>    </a:t>
            </a:r>
            <a:r>
              <a:rPr lang="zh-CN" altLang="en-US">
                <a:sym typeface="Symbol" panose="05050102010706020507" pitchFamily="18" charset="2"/>
              </a:rPr>
              <a:t>假设</a:t>
            </a:r>
            <a:r>
              <a:rPr lang="en-US" altLang="zh-CN" i="1"/>
              <a:t>C</a:t>
            </a:r>
            <a:r>
              <a:rPr lang="en-US" altLang="zh-CN" baseline="-25000"/>
              <a:t>1</a:t>
            </a:r>
            <a:r>
              <a:rPr lang="en-US" altLang="zh-CN">
                <a:sym typeface="Symbol" panose="05050102010706020507" pitchFamily="18" charset="2"/>
              </a:rPr>
              <a:t></a:t>
            </a:r>
            <a:r>
              <a:rPr lang="en-US" altLang="zh-CN" i="1"/>
              <a:t>C</a:t>
            </a:r>
            <a:r>
              <a:rPr lang="en-US" altLang="zh-CN" baseline="-25000"/>
              <a:t>2</a:t>
            </a:r>
            <a:r>
              <a:rPr lang="zh-CN" altLang="en-US">
                <a:sym typeface="Symbol" panose="05050102010706020507" pitchFamily="18" charset="2"/>
              </a:rPr>
              <a:t>是可满足的</a:t>
            </a:r>
            <a:r>
              <a:rPr lang="en-US" altLang="zh-CN">
                <a:sym typeface="Symbol" panose="05050102010706020507" pitchFamily="18" charset="2"/>
              </a:rPr>
              <a:t>, </a:t>
            </a:r>
            <a:r>
              <a:rPr lang="en-US" altLang="zh-CN" i="1">
                <a:sym typeface="Symbol" panose="05050102010706020507" pitchFamily="18" charset="2"/>
              </a:rPr>
              <a:t></a:t>
            </a:r>
            <a:r>
              <a:rPr lang="zh-CN" altLang="en-US">
                <a:sym typeface="Symbol" panose="05050102010706020507" pitchFamily="18" charset="2"/>
              </a:rPr>
              <a:t>是它的满足赋值</a:t>
            </a:r>
            <a:r>
              <a:rPr lang="en-US" altLang="zh-CN">
                <a:sym typeface="Symbol" panose="05050102010706020507" pitchFamily="18" charset="2"/>
              </a:rPr>
              <a:t>, </a:t>
            </a:r>
            <a:r>
              <a:rPr lang="zh-CN" altLang="en-US">
                <a:sym typeface="Symbol" panose="05050102010706020507" pitchFamily="18" charset="2"/>
              </a:rPr>
              <a:t>不妨设</a:t>
            </a:r>
            <a:r>
              <a:rPr lang="zh-CN" altLang="en-US" i="1">
                <a:sym typeface="Symbol" panose="05050102010706020507" pitchFamily="18" charset="2"/>
              </a:rPr>
              <a:t></a:t>
            </a:r>
            <a:r>
              <a:rPr lang="en-US" altLang="zh-CN">
                <a:sym typeface="Symbol" panose="05050102010706020507" pitchFamily="18" charset="2"/>
              </a:rPr>
              <a:t>(</a:t>
            </a:r>
            <a:r>
              <a:rPr lang="en-US" altLang="zh-CN" i="1">
                <a:sym typeface="Symbol" panose="05050102010706020507" pitchFamily="18" charset="2"/>
              </a:rPr>
              <a:t>l</a:t>
            </a:r>
            <a:r>
              <a:rPr lang="en-US" altLang="zh-CN">
                <a:sym typeface="Symbol" panose="05050102010706020507" pitchFamily="18" charset="2"/>
              </a:rPr>
              <a:t>)=1. </a:t>
            </a:r>
            <a:r>
              <a:rPr lang="en-US" altLang="zh-CN" i="1"/>
              <a:t>C</a:t>
            </a:r>
            <a:r>
              <a:rPr lang="en-US" altLang="zh-CN" baseline="-25000"/>
              <a:t>2</a:t>
            </a:r>
            <a:r>
              <a:rPr lang="zh-CN" altLang="en-US">
                <a:sym typeface="Symbol" panose="05050102010706020507" pitchFamily="18" charset="2"/>
              </a:rPr>
              <a:t>必含有文字</a:t>
            </a:r>
            <a:r>
              <a:rPr lang="en-US" altLang="zh-CN" i="1">
                <a:sym typeface="Symbol" panose="05050102010706020507" pitchFamily="18" charset="2"/>
              </a:rPr>
              <a:t>l </a:t>
            </a:r>
            <a:r>
              <a:rPr lang="en-US" altLang="zh-CN">
                <a:sym typeface="Symbol" panose="05050102010706020507" pitchFamily="18" charset="2"/>
              </a:rPr>
              <a:t></a:t>
            </a:r>
            <a:r>
              <a:rPr lang="en-US" altLang="zh-CN" i="1">
                <a:sym typeface="Symbol" panose="05050102010706020507" pitchFamily="18" charset="2"/>
              </a:rPr>
              <a:t>l</a:t>
            </a:r>
            <a:r>
              <a:rPr lang="en-US" altLang="zh-CN">
                <a:sym typeface="Symbol" panose="05050102010706020507" pitchFamily="18" charset="2"/>
              </a:rPr>
              <a:t>, </a:t>
            </a:r>
            <a:r>
              <a:rPr lang="en-US" altLang="zh-CN" i="1"/>
              <a:t>l</a:t>
            </a:r>
            <a:r>
              <a:rPr lang="en-US" altLang="zh-CN" i="1" baseline="30000"/>
              <a:t>c</a:t>
            </a:r>
            <a:r>
              <a:rPr lang="zh-CN" altLang="en-US">
                <a:sym typeface="Symbol" panose="05050102010706020507" pitchFamily="18" charset="2"/>
              </a:rPr>
              <a:t>且</a:t>
            </a:r>
            <a:r>
              <a:rPr lang="zh-CN" altLang="en-US" i="1">
                <a:sym typeface="Symbol" panose="05050102010706020507" pitchFamily="18" charset="2"/>
              </a:rPr>
              <a:t></a:t>
            </a:r>
            <a:r>
              <a:rPr lang="en-US" altLang="zh-CN">
                <a:sym typeface="Symbol" panose="05050102010706020507" pitchFamily="18" charset="2"/>
              </a:rPr>
              <a:t>(</a:t>
            </a:r>
            <a:r>
              <a:rPr lang="en-US" altLang="zh-CN" i="1">
                <a:sym typeface="Symbol" panose="05050102010706020507" pitchFamily="18" charset="2"/>
              </a:rPr>
              <a:t>l </a:t>
            </a:r>
            <a:r>
              <a:rPr lang="en-US" altLang="zh-CN">
                <a:sym typeface="Symbol" panose="05050102010706020507" pitchFamily="18" charset="2"/>
              </a:rPr>
              <a:t>)=1. </a:t>
            </a:r>
            <a:r>
              <a:rPr lang="en-US" altLang="zh-CN" i="1">
                <a:sym typeface="Symbol" panose="05050102010706020507" pitchFamily="18" charset="2"/>
              </a:rPr>
              <a:t>C</a:t>
            </a:r>
            <a:r>
              <a:rPr lang="zh-CN" altLang="en-US">
                <a:sym typeface="Symbol" panose="05050102010706020507" pitchFamily="18" charset="2"/>
              </a:rPr>
              <a:t>中含有</a:t>
            </a:r>
            <a:r>
              <a:rPr lang="en-US" altLang="zh-CN" i="1"/>
              <a:t>l</a:t>
            </a:r>
            <a:r>
              <a:rPr lang="en-US" altLang="zh-CN" i="1">
                <a:sym typeface="Symbol" panose="05050102010706020507" pitchFamily="18" charset="2"/>
              </a:rPr>
              <a:t></a:t>
            </a:r>
            <a:r>
              <a:rPr lang="en-US" altLang="zh-CN">
                <a:sym typeface="Symbol" panose="05050102010706020507" pitchFamily="18" charset="2"/>
              </a:rPr>
              <a:t>, </a:t>
            </a:r>
            <a:r>
              <a:rPr lang="zh-CN" altLang="en-US">
                <a:sym typeface="Symbol" panose="05050102010706020507" pitchFamily="18" charset="2"/>
              </a:rPr>
              <a:t>故</a:t>
            </a:r>
            <a:r>
              <a:rPr lang="zh-CN" altLang="en-US" i="1">
                <a:sym typeface="Symbol" panose="05050102010706020507" pitchFamily="18" charset="2"/>
              </a:rPr>
              <a:t></a:t>
            </a:r>
            <a:r>
              <a:rPr lang="zh-CN" altLang="en-US">
                <a:sym typeface="Symbol" panose="05050102010706020507" pitchFamily="18" charset="2"/>
              </a:rPr>
              <a:t>满足</a:t>
            </a:r>
            <a:r>
              <a:rPr lang="en-US" altLang="zh-CN" i="1">
                <a:sym typeface="Symbol" panose="05050102010706020507" pitchFamily="18" charset="2"/>
              </a:rPr>
              <a:t>C</a:t>
            </a:r>
            <a:r>
              <a:rPr lang="en-US" altLang="zh-CN">
                <a:sym typeface="Symbol" panose="05050102010706020507" pitchFamily="18" charset="2"/>
              </a:rPr>
              <a:t>.</a:t>
            </a:r>
          </a:p>
          <a:p>
            <a:pPr marL="0" indent="0"/>
            <a:r>
              <a:rPr lang="en-US" altLang="zh-CN">
                <a:sym typeface="Symbol" panose="05050102010706020507" pitchFamily="18" charset="2"/>
              </a:rPr>
              <a:t>  </a:t>
            </a:r>
            <a:r>
              <a:rPr lang="zh-CN" altLang="en-US">
                <a:sym typeface="Symbol" panose="05050102010706020507" pitchFamily="18" charset="2"/>
              </a:rPr>
              <a:t>反之</a:t>
            </a:r>
            <a:r>
              <a:rPr lang="en-US" altLang="zh-CN">
                <a:sym typeface="Symbol" panose="05050102010706020507" pitchFamily="18" charset="2"/>
              </a:rPr>
              <a:t>, </a:t>
            </a:r>
            <a:r>
              <a:rPr lang="zh-CN" altLang="en-US">
                <a:sym typeface="Symbol" panose="05050102010706020507" pitchFamily="18" charset="2"/>
              </a:rPr>
              <a:t>假设</a:t>
            </a:r>
            <a:r>
              <a:rPr lang="en-US" altLang="zh-CN" i="1">
                <a:sym typeface="Symbol" panose="05050102010706020507" pitchFamily="18" charset="2"/>
              </a:rPr>
              <a:t>C</a:t>
            </a:r>
            <a:r>
              <a:rPr lang="zh-CN" altLang="en-US">
                <a:sym typeface="Symbol" panose="05050102010706020507" pitchFamily="18" charset="2"/>
              </a:rPr>
              <a:t>是可满足的</a:t>
            </a:r>
            <a:r>
              <a:rPr lang="en-US" altLang="zh-CN">
                <a:sym typeface="Symbol" panose="05050102010706020507" pitchFamily="18" charset="2"/>
              </a:rPr>
              <a:t>, </a:t>
            </a:r>
            <a:r>
              <a:rPr lang="en-US" altLang="zh-CN" i="1">
                <a:sym typeface="Symbol" panose="05050102010706020507" pitchFamily="18" charset="2"/>
              </a:rPr>
              <a:t></a:t>
            </a:r>
            <a:r>
              <a:rPr lang="zh-CN" altLang="en-US">
                <a:sym typeface="Symbol" panose="05050102010706020507" pitchFamily="18" charset="2"/>
              </a:rPr>
              <a:t>是它的满足赋值</a:t>
            </a:r>
            <a:r>
              <a:rPr lang="en-US" altLang="zh-CN">
                <a:sym typeface="Symbol" panose="05050102010706020507" pitchFamily="18" charset="2"/>
              </a:rPr>
              <a:t>. </a:t>
            </a:r>
            <a:r>
              <a:rPr lang="en-US" altLang="zh-CN" i="1">
                <a:sym typeface="Symbol" panose="05050102010706020507" pitchFamily="18" charset="2"/>
              </a:rPr>
              <a:t>C</a:t>
            </a:r>
            <a:r>
              <a:rPr lang="zh-CN" altLang="en-US">
                <a:sym typeface="Symbol" panose="05050102010706020507" pitchFamily="18" charset="2"/>
              </a:rPr>
              <a:t>必有</a:t>
            </a:r>
            <a:r>
              <a:rPr lang="en-US" altLang="zh-CN" i="1">
                <a:sym typeface="Symbol" panose="05050102010706020507" pitchFamily="18" charset="2"/>
              </a:rPr>
              <a:t>l </a:t>
            </a:r>
            <a:r>
              <a:rPr lang="zh-CN" altLang="en-US">
                <a:sym typeface="Symbol" panose="05050102010706020507" pitchFamily="18" charset="2"/>
              </a:rPr>
              <a:t>使得</a:t>
            </a:r>
            <a:r>
              <a:rPr lang="zh-CN" altLang="en-US" i="1">
                <a:sym typeface="Symbol" panose="05050102010706020507" pitchFamily="18" charset="2"/>
              </a:rPr>
              <a:t></a:t>
            </a:r>
            <a:r>
              <a:rPr lang="en-US" altLang="zh-CN">
                <a:sym typeface="Symbol" panose="05050102010706020507" pitchFamily="18" charset="2"/>
              </a:rPr>
              <a:t>(</a:t>
            </a:r>
            <a:r>
              <a:rPr lang="en-US" altLang="zh-CN" i="1">
                <a:sym typeface="Symbol" panose="05050102010706020507" pitchFamily="18" charset="2"/>
              </a:rPr>
              <a:t>l </a:t>
            </a:r>
            <a:r>
              <a:rPr lang="en-US" altLang="zh-CN">
                <a:sym typeface="Symbol" panose="05050102010706020507" pitchFamily="18" charset="2"/>
              </a:rPr>
              <a:t>)=1, </a:t>
            </a:r>
            <a:r>
              <a:rPr lang="zh-CN" altLang="en-US">
                <a:sym typeface="Symbol" panose="05050102010706020507" pitchFamily="18" charset="2"/>
              </a:rPr>
              <a:t>不妨设</a:t>
            </a:r>
            <a:r>
              <a:rPr lang="en-US" altLang="zh-CN" i="1">
                <a:sym typeface="Symbol" panose="05050102010706020507" pitchFamily="18" charset="2"/>
              </a:rPr>
              <a:t>C</a:t>
            </a:r>
            <a:r>
              <a:rPr lang="en-US" altLang="zh-CN" baseline="-25000">
                <a:sym typeface="Symbol" panose="05050102010706020507" pitchFamily="18" charset="2"/>
              </a:rPr>
              <a:t>1</a:t>
            </a:r>
            <a:r>
              <a:rPr lang="en-US" altLang="zh-CN">
                <a:sym typeface="Symbol" panose="05050102010706020507" pitchFamily="18" charset="2"/>
              </a:rPr>
              <a:t></a:t>
            </a:r>
            <a:r>
              <a:rPr lang="zh-CN" altLang="en-US">
                <a:sym typeface="Symbol" panose="05050102010706020507" pitchFamily="18" charset="2"/>
              </a:rPr>
              <a:t>含</a:t>
            </a:r>
            <a:r>
              <a:rPr lang="en-US" altLang="zh-CN" i="1">
                <a:sym typeface="Symbol" panose="05050102010706020507" pitchFamily="18" charset="2"/>
              </a:rPr>
              <a:t>l</a:t>
            </a:r>
            <a:r>
              <a:rPr lang="en-US" altLang="zh-CN">
                <a:sym typeface="Symbol" panose="05050102010706020507" pitchFamily="18" charset="2"/>
              </a:rPr>
              <a:t>, </a:t>
            </a:r>
            <a:r>
              <a:rPr lang="zh-CN" altLang="en-US">
                <a:sym typeface="Symbol" panose="05050102010706020507" pitchFamily="18" charset="2"/>
              </a:rPr>
              <a:t>于是</a:t>
            </a:r>
            <a:r>
              <a:rPr lang="zh-CN" altLang="en-US" i="1">
                <a:sym typeface="Symbol" panose="05050102010706020507" pitchFamily="18" charset="2"/>
              </a:rPr>
              <a:t></a:t>
            </a:r>
            <a:r>
              <a:rPr lang="zh-CN" altLang="en-US">
                <a:sym typeface="Symbol" panose="05050102010706020507" pitchFamily="18" charset="2"/>
              </a:rPr>
              <a:t>满足</a:t>
            </a:r>
            <a:r>
              <a:rPr lang="en-US" altLang="zh-CN" i="1">
                <a:sym typeface="Symbol" panose="05050102010706020507" pitchFamily="18" charset="2"/>
              </a:rPr>
              <a:t>C</a:t>
            </a:r>
            <a:r>
              <a:rPr lang="en-US" altLang="zh-CN" baseline="-25000">
                <a:sym typeface="Symbol" panose="05050102010706020507" pitchFamily="18" charset="2"/>
              </a:rPr>
              <a:t>1</a:t>
            </a:r>
            <a:r>
              <a:rPr lang="en-US" altLang="zh-CN">
                <a:sym typeface="Symbol" panose="05050102010706020507" pitchFamily="18" charset="2"/>
              </a:rPr>
              <a:t>. </a:t>
            </a:r>
            <a:r>
              <a:rPr lang="zh-CN" altLang="en-US">
                <a:sym typeface="Symbol" panose="05050102010706020507" pitchFamily="18" charset="2"/>
              </a:rPr>
              <a:t>把扩张到</a:t>
            </a:r>
            <a:r>
              <a:rPr lang="en-US" altLang="zh-CN" i="1"/>
              <a:t>l</a:t>
            </a:r>
            <a:r>
              <a:rPr lang="en-US" altLang="zh-CN">
                <a:sym typeface="Symbol" panose="05050102010706020507" pitchFamily="18" charset="2"/>
              </a:rPr>
              <a:t>(</a:t>
            </a:r>
            <a:r>
              <a:rPr lang="zh-CN" altLang="en-US">
                <a:sym typeface="Symbol" panose="05050102010706020507" pitchFamily="18" charset="2"/>
              </a:rPr>
              <a:t>和</a:t>
            </a:r>
            <a:r>
              <a:rPr lang="en-US" altLang="zh-CN" i="1"/>
              <a:t>l</a:t>
            </a:r>
            <a:r>
              <a:rPr lang="en-US" altLang="zh-CN" i="1" baseline="30000"/>
              <a:t>c</a:t>
            </a:r>
            <a:r>
              <a:rPr lang="en-US" altLang="zh-CN">
                <a:sym typeface="Symbol" panose="05050102010706020507" pitchFamily="18" charset="2"/>
              </a:rPr>
              <a:t>)</a:t>
            </a:r>
            <a:r>
              <a:rPr lang="zh-CN" altLang="en-US">
                <a:sym typeface="Symbol" panose="05050102010706020507" pitchFamily="18" charset="2"/>
              </a:rPr>
              <a:t>上</a:t>
            </a:r>
            <a:r>
              <a:rPr lang="en-US" altLang="zh-CN">
                <a:sym typeface="Symbol" panose="05050102010706020507" pitchFamily="18" charset="2"/>
              </a:rPr>
              <a:t>:</a:t>
            </a:r>
            <a:r>
              <a:rPr lang="zh-CN" altLang="en-US">
                <a:sym typeface="Symbol" panose="05050102010706020507" pitchFamily="18" charset="2"/>
              </a:rPr>
              <a:t>若</a:t>
            </a:r>
            <a:r>
              <a:rPr lang="en-US" altLang="zh-CN" i="1">
                <a:sym typeface="Symbol" panose="05050102010706020507" pitchFamily="18" charset="2"/>
              </a:rPr>
              <a:t>l</a:t>
            </a:r>
            <a:r>
              <a:rPr lang="en-US" altLang="zh-CN">
                <a:sym typeface="Symbol" panose="05050102010706020507" pitchFamily="18" charset="2"/>
              </a:rPr>
              <a:t>=</a:t>
            </a:r>
            <a:r>
              <a:rPr lang="en-US" altLang="zh-CN" i="1">
                <a:sym typeface="Symbol" panose="05050102010706020507" pitchFamily="18" charset="2"/>
              </a:rPr>
              <a:t>p</a:t>
            </a:r>
            <a:r>
              <a:rPr lang="en-US" altLang="zh-CN">
                <a:sym typeface="Symbol" panose="05050102010706020507" pitchFamily="18" charset="2"/>
              </a:rPr>
              <a:t>, </a:t>
            </a:r>
            <a:r>
              <a:rPr lang="zh-CN" altLang="en-US">
                <a:sym typeface="Symbol" panose="05050102010706020507" pitchFamily="18" charset="2"/>
              </a:rPr>
              <a:t>则令</a:t>
            </a:r>
            <a:r>
              <a:rPr lang="zh-CN" altLang="en-US" i="1">
                <a:sym typeface="Symbol" panose="05050102010706020507" pitchFamily="18" charset="2"/>
              </a:rPr>
              <a:t></a:t>
            </a:r>
            <a:r>
              <a:rPr lang="en-US" altLang="zh-CN">
                <a:sym typeface="Symbol" panose="05050102010706020507" pitchFamily="18" charset="2"/>
              </a:rPr>
              <a:t>(</a:t>
            </a:r>
            <a:r>
              <a:rPr lang="en-US" altLang="zh-CN" i="1">
                <a:sym typeface="Symbol" panose="05050102010706020507" pitchFamily="18" charset="2"/>
              </a:rPr>
              <a:t>p</a:t>
            </a:r>
            <a:r>
              <a:rPr lang="en-US" altLang="zh-CN">
                <a:sym typeface="Symbol" panose="05050102010706020507" pitchFamily="18" charset="2"/>
              </a:rPr>
              <a:t>)=0; </a:t>
            </a:r>
            <a:r>
              <a:rPr lang="zh-CN" altLang="en-US">
                <a:sym typeface="Symbol" panose="05050102010706020507" pitchFamily="18" charset="2"/>
              </a:rPr>
              <a:t>若</a:t>
            </a:r>
            <a:r>
              <a:rPr lang="en-US" altLang="zh-CN" i="1"/>
              <a:t>l</a:t>
            </a:r>
            <a:r>
              <a:rPr lang="en-US" altLang="zh-CN" i="1" baseline="30000"/>
              <a:t>c</a:t>
            </a:r>
            <a:r>
              <a:rPr lang="en-US" altLang="zh-CN">
                <a:sym typeface="Symbol" panose="05050102010706020507" pitchFamily="18" charset="2"/>
              </a:rPr>
              <a:t>=</a:t>
            </a:r>
            <a:r>
              <a:rPr lang="en-US" altLang="zh-CN" i="1">
                <a:sym typeface="Symbol" panose="05050102010706020507" pitchFamily="18" charset="2"/>
              </a:rPr>
              <a:t>p</a:t>
            </a:r>
            <a:r>
              <a:rPr lang="en-US" altLang="zh-CN">
                <a:sym typeface="Symbol" panose="05050102010706020507" pitchFamily="18" charset="2"/>
              </a:rPr>
              <a:t>, </a:t>
            </a:r>
            <a:r>
              <a:rPr lang="zh-CN" altLang="en-US">
                <a:sym typeface="Symbol" panose="05050102010706020507" pitchFamily="18" charset="2"/>
              </a:rPr>
              <a:t>则令</a:t>
            </a:r>
            <a:r>
              <a:rPr lang="zh-CN" altLang="en-US" i="1">
                <a:sym typeface="Symbol" panose="05050102010706020507" pitchFamily="18" charset="2"/>
              </a:rPr>
              <a:t></a:t>
            </a:r>
            <a:r>
              <a:rPr lang="en-US" altLang="zh-CN">
                <a:sym typeface="Symbol" panose="05050102010706020507" pitchFamily="18" charset="2"/>
              </a:rPr>
              <a:t>(</a:t>
            </a:r>
            <a:r>
              <a:rPr lang="en-US" altLang="zh-CN" i="1">
                <a:sym typeface="Symbol" panose="05050102010706020507" pitchFamily="18" charset="2"/>
              </a:rPr>
              <a:t>p</a:t>
            </a:r>
            <a:r>
              <a:rPr lang="en-US" altLang="zh-CN">
                <a:sym typeface="Symbol" panose="05050102010706020507" pitchFamily="18" charset="2"/>
              </a:rPr>
              <a:t>)=1. </a:t>
            </a:r>
            <a:r>
              <a:rPr lang="zh-CN" altLang="en-US">
                <a:sym typeface="Symbol" panose="05050102010706020507" pitchFamily="18" charset="2"/>
              </a:rPr>
              <a:t>恒有</a:t>
            </a:r>
            <a:r>
              <a:rPr lang="zh-CN" altLang="en-US" i="1">
                <a:sym typeface="Symbol" panose="05050102010706020507" pitchFamily="18" charset="2"/>
              </a:rPr>
              <a:t></a:t>
            </a:r>
            <a:r>
              <a:rPr lang="en-US" altLang="zh-CN">
                <a:sym typeface="Symbol" panose="05050102010706020507" pitchFamily="18" charset="2"/>
              </a:rPr>
              <a:t>(</a:t>
            </a:r>
            <a:r>
              <a:rPr lang="en-US" altLang="zh-CN" i="1"/>
              <a:t>l</a:t>
            </a:r>
            <a:r>
              <a:rPr lang="en-US" altLang="zh-CN" i="1" baseline="30000"/>
              <a:t>c</a:t>
            </a:r>
            <a:r>
              <a:rPr lang="en-US" altLang="zh-CN">
                <a:sym typeface="Symbol" panose="05050102010706020507" pitchFamily="18" charset="2"/>
              </a:rPr>
              <a:t>)=1, </a:t>
            </a:r>
            <a:r>
              <a:rPr lang="zh-CN" altLang="en-US">
                <a:sym typeface="Symbol" panose="05050102010706020507" pitchFamily="18" charset="2"/>
              </a:rPr>
              <a:t>从而</a:t>
            </a:r>
            <a:r>
              <a:rPr lang="zh-CN" altLang="en-US" i="1">
                <a:sym typeface="Symbol" panose="05050102010706020507" pitchFamily="18" charset="2"/>
              </a:rPr>
              <a:t></a:t>
            </a:r>
          </a:p>
          <a:p>
            <a:pPr marL="0" indent="0"/>
            <a:r>
              <a:rPr lang="zh-CN" altLang="en-US">
                <a:sym typeface="Symbol" panose="05050102010706020507" pitchFamily="18" charset="2"/>
              </a:rPr>
              <a:t>满足</a:t>
            </a:r>
            <a:r>
              <a:rPr lang="en-US" altLang="zh-CN" i="1"/>
              <a:t>C</a:t>
            </a:r>
            <a:r>
              <a:rPr lang="en-US" altLang="zh-CN" baseline="-25000"/>
              <a:t>2</a:t>
            </a:r>
            <a:r>
              <a:rPr lang="en-US" altLang="zh-CN">
                <a:sym typeface="Symbol" panose="05050102010706020507" pitchFamily="18" charset="2"/>
              </a:rPr>
              <a:t>. </a:t>
            </a:r>
            <a:r>
              <a:rPr lang="zh-CN" altLang="en-US">
                <a:sym typeface="Symbol" panose="05050102010706020507" pitchFamily="18" charset="2"/>
              </a:rPr>
              <a:t>得证</a:t>
            </a:r>
            <a:r>
              <a:rPr lang="en-US" altLang="zh-CN" i="1"/>
              <a:t>C</a:t>
            </a:r>
            <a:r>
              <a:rPr lang="en-US" altLang="zh-CN" baseline="-25000"/>
              <a:t>1</a:t>
            </a:r>
            <a:r>
              <a:rPr lang="en-US" altLang="zh-CN">
                <a:sym typeface="Symbol" panose="05050102010706020507" pitchFamily="18" charset="2"/>
              </a:rPr>
              <a:t></a:t>
            </a:r>
            <a:r>
              <a:rPr lang="en-US" altLang="zh-CN" i="1"/>
              <a:t>C</a:t>
            </a:r>
            <a:r>
              <a:rPr lang="en-US" altLang="zh-CN" baseline="-25000"/>
              <a:t>2</a:t>
            </a:r>
            <a:r>
              <a:rPr lang="zh-CN" altLang="en-US">
                <a:sym typeface="Symbol" panose="05050102010706020507" pitchFamily="18" charset="2"/>
              </a:rPr>
              <a:t>是可满足的</a:t>
            </a:r>
            <a:r>
              <a:rPr lang="en-US" altLang="zh-CN">
                <a:sym typeface="Symbol" panose="05050102010706020507" pitchFamily="18" charset="2"/>
              </a:rPr>
              <a:t>.</a:t>
            </a:r>
          </a:p>
          <a:p>
            <a:pPr marL="0" indent="0"/>
            <a:r>
              <a:rPr lang="zh-CN" altLang="en-US"/>
              <a:t>注意</a:t>
            </a:r>
            <a:r>
              <a:rPr lang="en-US" altLang="zh-CN"/>
              <a:t>: </a:t>
            </a:r>
            <a:r>
              <a:rPr lang="en-US" altLang="zh-CN" i="1"/>
              <a:t>C</a:t>
            </a:r>
            <a:r>
              <a:rPr lang="en-US" altLang="zh-CN" baseline="-25000"/>
              <a:t>1</a:t>
            </a:r>
            <a:r>
              <a:rPr lang="en-US" altLang="zh-CN">
                <a:sym typeface="Symbol" panose="05050102010706020507" pitchFamily="18" charset="2"/>
              </a:rPr>
              <a:t></a:t>
            </a:r>
            <a:r>
              <a:rPr lang="en-US" altLang="zh-CN" i="1"/>
              <a:t>C</a:t>
            </a:r>
            <a:r>
              <a:rPr lang="en-US" altLang="zh-CN" baseline="-25000"/>
              <a:t>2</a:t>
            </a:r>
            <a:r>
              <a:rPr lang="zh-CN" altLang="en-US">
                <a:sym typeface="Symbol" panose="05050102010706020507" pitchFamily="18" charset="2"/>
              </a:rPr>
              <a:t>与</a:t>
            </a:r>
            <a:r>
              <a:rPr lang="en-US" altLang="zh-CN">
                <a:sym typeface="Symbol" panose="05050102010706020507" pitchFamily="18" charset="2"/>
              </a:rPr>
              <a:t>Res(</a:t>
            </a:r>
            <a:r>
              <a:rPr lang="en-US" altLang="zh-CN" i="1"/>
              <a:t>C</a:t>
            </a:r>
            <a:r>
              <a:rPr lang="en-US" altLang="zh-CN" baseline="-25000"/>
              <a:t>1</a:t>
            </a:r>
            <a:r>
              <a:rPr lang="en-US" altLang="zh-CN">
                <a:sym typeface="Symbol" panose="05050102010706020507" pitchFamily="18" charset="2"/>
              </a:rPr>
              <a:t>,</a:t>
            </a:r>
            <a:r>
              <a:rPr lang="en-US" altLang="zh-CN" i="1"/>
              <a:t>C</a:t>
            </a:r>
            <a:r>
              <a:rPr lang="en-US" altLang="zh-CN" baseline="-25000"/>
              <a:t>2</a:t>
            </a:r>
            <a:r>
              <a:rPr lang="en-US" altLang="zh-CN">
                <a:sym typeface="Symbol" panose="05050102010706020507" pitchFamily="18" charset="2"/>
              </a:rPr>
              <a:t>)</a:t>
            </a:r>
            <a:r>
              <a:rPr lang="zh-CN" altLang="en-US">
                <a:sym typeface="Symbol" panose="05050102010706020507" pitchFamily="18" charset="2"/>
              </a:rPr>
              <a:t>有相同的可满足性</a:t>
            </a:r>
            <a:r>
              <a:rPr lang="en-US" altLang="zh-CN">
                <a:sym typeface="Symbol" panose="05050102010706020507" pitchFamily="18" charset="2"/>
              </a:rPr>
              <a:t>, </a:t>
            </a:r>
            <a:r>
              <a:rPr lang="zh-CN" altLang="en-US">
                <a:sym typeface="Symbol" panose="05050102010706020507" pitchFamily="18" charset="2"/>
              </a:rPr>
              <a:t>但不一定等值</a:t>
            </a:r>
            <a:r>
              <a:rPr lang="en-US" altLang="zh-CN">
                <a:sym typeface="Symbol" panose="05050102010706020507" pitchFamily="18" charset="2"/>
              </a:rPr>
              <a:t>.</a:t>
            </a:r>
          </a:p>
        </p:txBody>
      </p:sp>
      <p:sp>
        <p:nvSpPr>
          <p:cNvPr id="95236" name="灯片编号占位符 5">
            <a:extLst>
              <a:ext uri="{FF2B5EF4-FFF2-40B4-BE49-F238E27FC236}">
                <a16:creationId xmlns:a16="http://schemas.microsoft.com/office/drawing/2014/main" id="{EC8055A5-46A6-4F3E-A95A-16DD4BFF93D0}"/>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1AB9D628-ECB5-4124-8D30-8BDF7A0C3B02}" type="slidenum">
              <a:rPr lang="en-US" altLang="zh-CN" sz="1400" b="0">
                <a:latin typeface="Times New Roman" panose="02020603050405020304" pitchFamily="18" charset="0"/>
                <a:ea typeface="楷体" panose="02010609060101010101" pitchFamily="49" charset="-122"/>
              </a:rPr>
              <a:pPr>
                <a:spcBef>
                  <a:spcPct val="0"/>
                </a:spcBef>
                <a:buClrTx/>
                <a:buFontTx/>
                <a:buNone/>
              </a:pPr>
              <a:t>45</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AED193D8-8763-4A0E-BC17-363452F82119}"/>
              </a:ext>
            </a:extLst>
          </p:cNvPr>
          <p:cNvSpPr>
            <a:spLocks noGrp="1" noChangeArrowheads="1"/>
          </p:cNvSpPr>
          <p:nvPr>
            <p:ph type="title"/>
          </p:nvPr>
        </p:nvSpPr>
        <p:spPr/>
        <p:txBody>
          <a:bodyPr/>
          <a:lstStyle/>
          <a:p>
            <a:r>
              <a:rPr lang="zh-CN" altLang="en-US"/>
              <a:t>消解序列与合取范式的否证</a:t>
            </a:r>
          </a:p>
        </p:txBody>
      </p:sp>
      <p:sp>
        <p:nvSpPr>
          <p:cNvPr id="97283" name="Rectangle 3">
            <a:extLst>
              <a:ext uri="{FF2B5EF4-FFF2-40B4-BE49-F238E27FC236}">
                <a16:creationId xmlns:a16="http://schemas.microsoft.com/office/drawing/2014/main" id="{5F919FB5-1A36-4A0E-85BC-2E2804275E3E}"/>
              </a:ext>
            </a:extLst>
          </p:cNvPr>
          <p:cNvSpPr>
            <a:spLocks noGrp="1" noChangeArrowheads="1"/>
          </p:cNvSpPr>
          <p:nvPr>
            <p:ph idx="1"/>
          </p:nvPr>
        </p:nvSpPr>
        <p:spPr>
          <a:xfrm>
            <a:off x="407988" y="1196975"/>
            <a:ext cx="11376025" cy="5040313"/>
          </a:xfrm>
        </p:spPr>
        <p:txBody>
          <a:bodyPr/>
          <a:lstStyle/>
          <a:p>
            <a:pPr marL="0" indent="0"/>
            <a:r>
              <a:rPr lang="zh-CN" altLang="en-US">
                <a:solidFill>
                  <a:srgbClr val="A50021"/>
                </a:solidFill>
              </a:rPr>
              <a:t>定义</a:t>
            </a:r>
            <a:r>
              <a:rPr lang="en-US" altLang="zh-CN">
                <a:solidFill>
                  <a:srgbClr val="A50021"/>
                </a:solidFill>
              </a:rPr>
              <a:t>2.10</a:t>
            </a:r>
            <a:r>
              <a:rPr lang="en-US" altLang="zh-CN"/>
              <a:t> </a:t>
            </a:r>
            <a:r>
              <a:rPr lang="zh-CN" altLang="en-US"/>
              <a:t>设</a:t>
            </a:r>
            <a:r>
              <a:rPr lang="en-US" altLang="zh-CN" i="1"/>
              <a:t>S</a:t>
            </a:r>
            <a:r>
              <a:rPr lang="zh-CN" altLang="en-US"/>
              <a:t>是一个合取范式</a:t>
            </a:r>
            <a:r>
              <a:rPr lang="en-US" altLang="zh-CN"/>
              <a:t>, </a:t>
            </a:r>
            <a:r>
              <a:rPr lang="en-US" altLang="zh-CN" i="1">
                <a:sym typeface="Symbol" panose="05050102010706020507" pitchFamily="18" charset="2"/>
              </a:rPr>
              <a:t>C</a:t>
            </a:r>
            <a:r>
              <a:rPr lang="en-US" altLang="zh-CN" baseline="-25000">
                <a:sym typeface="Symbol" panose="05050102010706020507" pitchFamily="18" charset="2"/>
              </a:rPr>
              <a:t>1</a:t>
            </a:r>
            <a:r>
              <a:rPr lang="en-US" altLang="zh-CN"/>
              <a:t>,</a:t>
            </a:r>
            <a:r>
              <a:rPr lang="en-US" altLang="zh-CN" i="1">
                <a:sym typeface="Symbol" panose="05050102010706020507" pitchFamily="18" charset="2"/>
              </a:rPr>
              <a:t>C</a:t>
            </a:r>
            <a:r>
              <a:rPr lang="en-US" altLang="zh-CN" baseline="-25000">
                <a:sym typeface="Symbol" panose="05050102010706020507" pitchFamily="18" charset="2"/>
              </a:rPr>
              <a:t>2</a:t>
            </a:r>
            <a:r>
              <a:rPr lang="en-US" altLang="zh-CN"/>
              <a:t>,</a:t>
            </a:r>
            <a:r>
              <a:rPr lang="en-US" altLang="zh-CN">
                <a:sym typeface="Symbol" panose="05050102010706020507" pitchFamily="18" charset="2"/>
              </a:rPr>
              <a:t>,</a:t>
            </a:r>
            <a:r>
              <a:rPr lang="en-US" altLang="zh-CN" i="1">
                <a:sym typeface="Symbol" panose="05050102010706020507" pitchFamily="18" charset="2"/>
              </a:rPr>
              <a:t>C</a:t>
            </a:r>
            <a:r>
              <a:rPr lang="en-US" altLang="zh-CN" i="1" baseline="-25000">
                <a:sym typeface="Symbol" panose="05050102010706020507" pitchFamily="18" charset="2"/>
              </a:rPr>
              <a:t>n</a:t>
            </a:r>
            <a:r>
              <a:rPr lang="zh-CN" altLang="en-US"/>
              <a:t>是一个简单析取式序列</a:t>
            </a:r>
            <a:r>
              <a:rPr lang="en-US" altLang="zh-CN"/>
              <a:t>. </a:t>
            </a:r>
            <a:r>
              <a:rPr lang="zh-CN" altLang="en-US"/>
              <a:t>如果对每一个</a:t>
            </a:r>
            <a:r>
              <a:rPr lang="en-US" altLang="zh-CN" i="1"/>
              <a:t>i</a:t>
            </a:r>
            <a:r>
              <a:rPr lang="en-US" altLang="zh-CN"/>
              <a:t>(1</a:t>
            </a:r>
            <a:r>
              <a:rPr lang="en-US" altLang="zh-CN">
                <a:sym typeface="Symbol" panose="05050102010706020507" pitchFamily="18" charset="2"/>
              </a:rPr>
              <a:t></a:t>
            </a:r>
            <a:r>
              <a:rPr lang="en-US" altLang="zh-CN" i="1">
                <a:sym typeface="Symbol" panose="05050102010706020507" pitchFamily="18" charset="2"/>
              </a:rPr>
              <a:t>i</a:t>
            </a:r>
            <a:r>
              <a:rPr lang="en-US" altLang="zh-CN">
                <a:sym typeface="Symbol" panose="05050102010706020507" pitchFamily="18" charset="2"/>
              </a:rPr>
              <a:t></a:t>
            </a:r>
            <a:r>
              <a:rPr lang="en-US" altLang="zh-CN" i="1">
                <a:sym typeface="Symbol" panose="05050102010706020507" pitchFamily="18" charset="2"/>
              </a:rPr>
              <a:t>n</a:t>
            </a:r>
            <a:r>
              <a:rPr lang="en-US" altLang="zh-CN">
                <a:sym typeface="Symbol" panose="05050102010706020507" pitchFamily="18" charset="2"/>
              </a:rPr>
              <a:t>), </a:t>
            </a:r>
            <a:r>
              <a:rPr lang="en-US" altLang="zh-CN" i="1">
                <a:sym typeface="Symbol" panose="05050102010706020507" pitchFamily="18" charset="2"/>
              </a:rPr>
              <a:t>C</a:t>
            </a:r>
            <a:r>
              <a:rPr lang="en-US" altLang="zh-CN" i="1" baseline="-25000">
                <a:sym typeface="Symbol" panose="05050102010706020507" pitchFamily="18" charset="2"/>
              </a:rPr>
              <a:t>i</a:t>
            </a:r>
            <a:r>
              <a:rPr lang="zh-CN" altLang="en-US">
                <a:sym typeface="Symbol" panose="05050102010706020507" pitchFamily="18" charset="2"/>
              </a:rPr>
              <a:t>是</a:t>
            </a:r>
            <a:r>
              <a:rPr lang="en-US" altLang="zh-CN" i="1">
                <a:sym typeface="Symbol" panose="05050102010706020507" pitchFamily="18" charset="2"/>
              </a:rPr>
              <a:t>S</a:t>
            </a:r>
            <a:r>
              <a:rPr lang="zh-CN" altLang="en-US">
                <a:sym typeface="Symbol" panose="05050102010706020507" pitchFamily="18" charset="2"/>
              </a:rPr>
              <a:t>的一个简单析取式或者是</a:t>
            </a:r>
            <a:r>
              <a:rPr lang="en-US" altLang="zh-CN">
                <a:sym typeface="Symbol" panose="05050102010706020507" pitchFamily="18" charset="2"/>
              </a:rPr>
              <a:t>Res(</a:t>
            </a:r>
            <a:r>
              <a:rPr lang="en-US" altLang="zh-CN" i="1">
                <a:sym typeface="Symbol" panose="05050102010706020507" pitchFamily="18" charset="2"/>
              </a:rPr>
              <a:t>C</a:t>
            </a:r>
            <a:r>
              <a:rPr lang="en-US" altLang="zh-CN" i="1" baseline="-25000">
                <a:sym typeface="Symbol" panose="05050102010706020507" pitchFamily="18" charset="2"/>
              </a:rPr>
              <a:t>j</a:t>
            </a:r>
            <a:r>
              <a:rPr lang="en-US" altLang="zh-CN">
                <a:sym typeface="Symbol" panose="05050102010706020507" pitchFamily="18" charset="2"/>
              </a:rPr>
              <a:t>,</a:t>
            </a:r>
            <a:r>
              <a:rPr lang="en-US" altLang="zh-CN" i="1">
                <a:sym typeface="Symbol" panose="05050102010706020507" pitchFamily="18" charset="2"/>
              </a:rPr>
              <a:t>C</a:t>
            </a:r>
            <a:r>
              <a:rPr lang="en-US" altLang="zh-CN" i="1" baseline="-25000">
                <a:sym typeface="Symbol" panose="05050102010706020507" pitchFamily="18" charset="2"/>
              </a:rPr>
              <a:t>k</a:t>
            </a:r>
            <a:r>
              <a:rPr lang="en-US" altLang="zh-CN">
                <a:sym typeface="Symbol" panose="05050102010706020507" pitchFamily="18" charset="2"/>
              </a:rPr>
              <a:t>)(</a:t>
            </a:r>
            <a:r>
              <a:rPr lang="en-US" altLang="zh-CN"/>
              <a:t>1</a:t>
            </a:r>
            <a:r>
              <a:rPr lang="en-US" altLang="zh-CN">
                <a:sym typeface="Symbol" panose="05050102010706020507" pitchFamily="18" charset="2"/>
              </a:rPr>
              <a:t></a:t>
            </a:r>
            <a:r>
              <a:rPr lang="en-US" altLang="zh-CN" i="1">
                <a:sym typeface="Symbol" panose="05050102010706020507" pitchFamily="18" charset="2"/>
              </a:rPr>
              <a:t>j</a:t>
            </a:r>
            <a:r>
              <a:rPr lang="en-US" altLang="zh-CN">
                <a:sym typeface="Symbol" panose="05050102010706020507" pitchFamily="18" charset="2"/>
              </a:rPr>
              <a:t>&lt;</a:t>
            </a:r>
            <a:r>
              <a:rPr lang="en-US" altLang="zh-CN" i="1">
                <a:sym typeface="Symbol" panose="05050102010706020507" pitchFamily="18" charset="2"/>
              </a:rPr>
              <a:t>k</a:t>
            </a:r>
            <a:r>
              <a:rPr lang="en-US" altLang="zh-CN">
                <a:sym typeface="Symbol" panose="05050102010706020507" pitchFamily="18" charset="2"/>
              </a:rPr>
              <a:t>&lt;</a:t>
            </a:r>
            <a:r>
              <a:rPr lang="en-US" altLang="zh-CN" i="1">
                <a:sym typeface="Symbol" panose="05050102010706020507" pitchFamily="18" charset="2"/>
              </a:rPr>
              <a:t>i</a:t>
            </a:r>
            <a:r>
              <a:rPr lang="en-US" altLang="zh-CN">
                <a:sym typeface="Symbol" panose="05050102010706020507" pitchFamily="18" charset="2"/>
              </a:rPr>
              <a:t>), </a:t>
            </a:r>
            <a:r>
              <a:rPr lang="zh-CN" altLang="en-US">
                <a:sym typeface="Symbol" panose="05050102010706020507" pitchFamily="18" charset="2"/>
              </a:rPr>
              <a:t>则称此序列是由</a:t>
            </a:r>
            <a:r>
              <a:rPr lang="en-US" altLang="zh-CN" i="1">
                <a:sym typeface="Symbol" panose="05050102010706020507" pitchFamily="18" charset="2"/>
              </a:rPr>
              <a:t>S</a:t>
            </a:r>
            <a:r>
              <a:rPr lang="zh-CN" altLang="en-US">
                <a:sym typeface="Symbol" panose="05050102010706020507" pitchFamily="18" charset="2"/>
              </a:rPr>
              <a:t>导出</a:t>
            </a:r>
            <a:r>
              <a:rPr lang="en-US" altLang="zh-CN" i="1">
                <a:sym typeface="Symbol" panose="05050102010706020507" pitchFamily="18" charset="2"/>
              </a:rPr>
              <a:t>C</a:t>
            </a:r>
            <a:r>
              <a:rPr lang="en-US" altLang="zh-CN" i="1" baseline="-25000">
                <a:sym typeface="Symbol" panose="05050102010706020507" pitchFamily="18" charset="2"/>
              </a:rPr>
              <a:t>n</a:t>
            </a:r>
            <a:r>
              <a:rPr lang="zh-CN" altLang="en-US">
                <a:sym typeface="Symbol" panose="05050102010706020507" pitchFamily="18" charset="2"/>
              </a:rPr>
              <a:t>的</a:t>
            </a:r>
            <a:r>
              <a:rPr lang="zh-CN" altLang="en-US">
                <a:solidFill>
                  <a:srgbClr val="A50021"/>
                </a:solidFill>
                <a:sym typeface="Symbol" panose="05050102010706020507" pitchFamily="18" charset="2"/>
              </a:rPr>
              <a:t>消解序列</a:t>
            </a:r>
            <a:r>
              <a:rPr lang="en-US" altLang="zh-CN">
                <a:sym typeface="Symbol" panose="05050102010706020507" pitchFamily="18" charset="2"/>
              </a:rPr>
              <a:t>. </a:t>
            </a:r>
            <a:r>
              <a:rPr lang="zh-CN" altLang="en-US">
                <a:sym typeface="Symbol" panose="05050102010706020507" pitchFamily="18" charset="2"/>
              </a:rPr>
              <a:t>当</a:t>
            </a:r>
            <a:r>
              <a:rPr lang="en-US" altLang="zh-CN" i="1">
                <a:sym typeface="Symbol" panose="05050102010706020507" pitchFamily="18" charset="2"/>
              </a:rPr>
              <a:t>C</a:t>
            </a:r>
            <a:r>
              <a:rPr lang="en-US" altLang="zh-CN" i="1" baseline="-25000">
                <a:sym typeface="Symbol" panose="05050102010706020507" pitchFamily="18" charset="2"/>
              </a:rPr>
              <a:t>n</a:t>
            </a:r>
            <a:r>
              <a:rPr lang="en-US" altLang="zh-CN">
                <a:sym typeface="Symbol" panose="05050102010706020507" pitchFamily="18" charset="2"/>
              </a:rPr>
              <a:t>=</a:t>
            </a:r>
            <a:r>
              <a:rPr lang="en-US" altLang="zh-CN" i="1">
                <a:sym typeface="Symbol" panose="05050102010706020507" pitchFamily="18" charset="2"/>
              </a:rPr>
              <a:t></a:t>
            </a:r>
            <a:r>
              <a:rPr lang="zh-CN" altLang="en-US">
                <a:sym typeface="Symbol" panose="05050102010706020507" pitchFamily="18" charset="2"/>
              </a:rPr>
              <a:t>时</a:t>
            </a:r>
            <a:r>
              <a:rPr lang="en-US" altLang="zh-CN">
                <a:sym typeface="Symbol" panose="05050102010706020507" pitchFamily="18" charset="2"/>
              </a:rPr>
              <a:t>, </a:t>
            </a:r>
            <a:r>
              <a:rPr lang="zh-CN" altLang="en-US">
                <a:sym typeface="Symbol" panose="05050102010706020507" pitchFamily="18" charset="2"/>
              </a:rPr>
              <a:t>称此序列是</a:t>
            </a:r>
            <a:r>
              <a:rPr lang="en-US" altLang="zh-CN" i="1">
                <a:sym typeface="Symbol" panose="05050102010706020507" pitchFamily="18" charset="2"/>
              </a:rPr>
              <a:t>S</a:t>
            </a:r>
            <a:r>
              <a:rPr lang="zh-CN" altLang="en-US">
                <a:sym typeface="Symbol" panose="05050102010706020507" pitchFamily="18" charset="2"/>
              </a:rPr>
              <a:t>的一个</a:t>
            </a:r>
            <a:r>
              <a:rPr lang="zh-CN" altLang="en-US">
                <a:solidFill>
                  <a:srgbClr val="A50021"/>
                </a:solidFill>
                <a:sym typeface="Symbol" panose="05050102010706020507" pitchFamily="18" charset="2"/>
              </a:rPr>
              <a:t>否证</a:t>
            </a:r>
            <a:r>
              <a:rPr lang="en-US" altLang="zh-CN">
                <a:sym typeface="Symbol" panose="05050102010706020507" pitchFamily="18" charset="2"/>
              </a:rPr>
              <a:t>.</a:t>
            </a:r>
            <a:endParaRPr lang="en-US" altLang="zh-CN"/>
          </a:p>
          <a:p>
            <a:pPr marL="0" indent="0"/>
            <a:r>
              <a:rPr lang="zh-CN" altLang="en-US">
                <a:solidFill>
                  <a:srgbClr val="A50021"/>
                </a:solidFill>
              </a:rPr>
              <a:t>定理</a:t>
            </a:r>
            <a:r>
              <a:rPr lang="en-US" altLang="zh-CN">
                <a:solidFill>
                  <a:srgbClr val="A50021"/>
                </a:solidFill>
              </a:rPr>
              <a:t>2.9</a:t>
            </a:r>
            <a:r>
              <a:rPr lang="en-US" altLang="zh-CN"/>
              <a:t>  </a:t>
            </a:r>
            <a:r>
              <a:rPr lang="zh-CN" altLang="en-US"/>
              <a:t>一个合取范式是不可满足的当且仅当它有否证</a:t>
            </a:r>
            <a:r>
              <a:rPr lang="en-US" altLang="zh-CN"/>
              <a:t>.</a:t>
            </a:r>
          </a:p>
          <a:p>
            <a:pPr marL="0" indent="0"/>
            <a:r>
              <a:rPr lang="zh-CN" altLang="en-US">
                <a:solidFill>
                  <a:srgbClr val="A50021"/>
                </a:solidFill>
              </a:rPr>
              <a:t>例</a:t>
            </a:r>
            <a:r>
              <a:rPr lang="en-US" altLang="zh-CN">
                <a:solidFill>
                  <a:srgbClr val="A50021"/>
                </a:solidFill>
              </a:rPr>
              <a:t>11</a:t>
            </a:r>
            <a:r>
              <a:rPr lang="en-US" altLang="zh-CN"/>
              <a:t> </a:t>
            </a:r>
            <a:r>
              <a:rPr lang="zh-CN" altLang="en-US"/>
              <a:t>用消解规则证明</a:t>
            </a:r>
            <a:r>
              <a:rPr lang="en-US" altLang="zh-CN" i="1"/>
              <a:t>S</a:t>
            </a:r>
            <a:r>
              <a:rPr lang="en-US" altLang="zh-CN"/>
              <a:t>=</a:t>
            </a:r>
            <a:r>
              <a:rPr lang="en-US" altLang="zh-CN">
                <a:sym typeface="Symbol" panose="05050102010706020507" pitchFamily="18" charset="2"/>
              </a:rPr>
              <a:t>(</a:t>
            </a:r>
            <a:r>
              <a:rPr lang="en-US" altLang="zh-CN" i="1">
                <a:sym typeface="Symbol" panose="05050102010706020507" pitchFamily="18" charset="2"/>
              </a:rPr>
              <a:t>p</a:t>
            </a:r>
            <a:r>
              <a:rPr lang="en-US" altLang="zh-CN">
                <a:sym typeface="Symbol" panose="05050102010706020507" pitchFamily="18" charset="2"/>
              </a:rPr>
              <a:t></a:t>
            </a:r>
            <a:r>
              <a:rPr lang="en-US" altLang="zh-CN" i="1">
                <a:sym typeface="Symbol" panose="05050102010706020507" pitchFamily="18" charset="2"/>
              </a:rPr>
              <a:t>q</a:t>
            </a:r>
            <a:r>
              <a:rPr lang="en-US" altLang="zh-CN">
                <a:sym typeface="Symbol" panose="05050102010706020507" pitchFamily="18" charset="2"/>
              </a:rPr>
              <a:t>)(</a:t>
            </a:r>
            <a:r>
              <a:rPr lang="en-US" altLang="zh-CN" i="1">
                <a:sym typeface="Symbol" panose="05050102010706020507" pitchFamily="18" charset="2"/>
              </a:rPr>
              <a:t>p</a:t>
            </a:r>
            <a:r>
              <a:rPr lang="en-US" altLang="zh-CN">
                <a:sym typeface="Symbol" panose="05050102010706020507" pitchFamily="18" charset="2"/>
              </a:rPr>
              <a:t></a:t>
            </a:r>
            <a:r>
              <a:rPr lang="en-US" altLang="zh-CN" i="1">
                <a:sym typeface="Symbol" panose="05050102010706020507" pitchFamily="18" charset="2"/>
              </a:rPr>
              <a:t>q</a:t>
            </a:r>
            <a:r>
              <a:rPr lang="en-US" altLang="zh-CN">
                <a:sym typeface="Symbol" panose="05050102010706020507" pitchFamily="18" charset="2"/>
              </a:rPr>
              <a:t></a:t>
            </a:r>
            <a:r>
              <a:rPr lang="en-US" altLang="zh-CN" i="1">
                <a:sym typeface="Symbol" panose="05050102010706020507" pitchFamily="18" charset="2"/>
              </a:rPr>
              <a:t>s</a:t>
            </a:r>
            <a:r>
              <a:rPr lang="en-US" altLang="zh-CN">
                <a:sym typeface="Symbol" panose="05050102010706020507" pitchFamily="18" charset="2"/>
              </a:rPr>
              <a:t>)(</a:t>
            </a:r>
            <a:r>
              <a:rPr lang="en-US" altLang="zh-CN" i="1">
                <a:sym typeface="Symbol" panose="05050102010706020507" pitchFamily="18" charset="2"/>
              </a:rPr>
              <a:t>q</a:t>
            </a:r>
            <a:r>
              <a:rPr lang="en-US" altLang="zh-CN">
                <a:sym typeface="Symbol" panose="05050102010706020507" pitchFamily="18" charset="2"/>
              </a:rPr>
              <a:t></a:t>
            </a:r>
            <a:r>
              <a:rPr lang="en-US" altLang="zh-CN" i="1">
                <a:sym typeface="Symbol" panose="05050102010706020507" pitchFamily="18" charset="2"/>
              </a:rPr>
              <a:t>s</a:t>
            </a:r>
            <a:r>
              <a:rPr lang="en-US" altLang="zh-CN">
                <a:sym typeface="Symbol" panose="05050102010706020507" pitchFamily="18" charset="2"/>
              </a:rPr>
              <a:t>)</a:t>
            </a:r>
            <a:r>
              <a:rPr lang="en-US" altLang="zh-CN" i="1">
                <a:sym typeface="Symbol" panose="05050102010706020507" pitchFamily="18" charset="2"/>
              </a:rPr>
              <a:t>q</a:t>
            </a:r>
            <a:r>
              <a:rPr lang="zh-CN" altLang="en-US">
                <a:sym typeface="Symbol" panose="05050102010706020507" pitchFamily="18" charset="2"/>
              </a:rPr>
              <a:t>是不可满足的</a:t>
            </a:r>
            <a:r>
              <a:rPr lang="en-US" altLang="zh-CN">
                <a:sym typeface="Symbol" panose="05050102010706020507" pitchFamily="18" charset="2"/>
              </a:rPr>
              <a:t>.</a:t>
            </a:r>
          </a:p>
          <a:p>
            <a:pPr marL="0" indent="0"/>
            <a:r>
              <a:rPr lang="zh-CN" altLang="en-US">
                <a:sym typeface="Symbol" panose="05050102010706020507" pitchFamily="18" charset="2"/>
              </a:rPr>
              <a:t>证  </a:t>
            </a:r>
            <a:r>
              <a:rPr lang="en-US" altLang="zh-CN" i="1">
                <a:sym typeface="Symbol" panose="05050102010706020507" pitchFamily="18" charset="2"/>
              </a:rPr>
              <a:t>C</a:t>
            </a:r>
            <a:r>
              <a:rPr lang="en-US" altLang="zh-CN" baseline="-25000">
                <a:sym typeface="Symbol" panose="05050102010706020507" pitchFamily="18" charset="2"/>
              </a:rPr>
              <a:t>1</a:t>
            </a:r>
            <a:r>
              <a:rPr lang="en-US" altLang="zh-CN">
                <a:sym typeface="Symbol" panose="05050102010706020507" pitchFamily="18" charset="2"/>
              </a:rPr>
              <a:t>=</a:t>
            </a:r>
            <a:r>
              <a:rPr lang="en-US" altLang="zh-CN" i="1">
                <a:sym typeface="Symbol" panose="05050102010706020507" pitchFamily="18" charset="2"/>
              </a:rPr>
              <a:t>p</a:t>
            </a:r>
            <a:r>
              <a:rPr lang="en-US" altLang="zh-CN">
                <a:sym typeface="Symbol" panose="05050102010706020507" pitchFamily="18" charset="2"/>
              </a:rPr>
              <a:t></a:t>
            </a:r>
            <a:r>
              <a:rPr lang="en-US" altLang="zh-CN" i="1">
                <a:sym typeface="Symbol" panose="05050102010706020507" pitchFamily="18" charset="2"/>
              </a:rPr>
              <a:t>q</a:t>
            </a:r>
            <a:r>
              <a:rPr lang="en-US" altLang="zh-CN">
                <a:sym typeface="Symbol" panose="05050102010706020507" pitchFamily="18" charset="2"/>
              </a:rPr>
              <a:t>, </a:t>
            </a:r>
            <a:r>
              <a:rPr lang="en-US" altLang="zh-CN" i="1">
                <a:sym typeface="Symbol" panose="05050102010706020507" pitchFamily="18" charset="2"/>
              </a:rPr>
              <a:t>C</a:t>
            </a:r>
            <a:r>
              <a:rPr lang="en-US" altLang="zh-CN" baseline="-25000">
                <a:sym typeface="Symbol" panose="05050102010706020507" pitchFamily="18" charset="2"/>
              </a:rPr>
              <a:t>2</a:t>
            </a:r>
            <a:r>
              <a:rPr lang="en-US" altLang="zh-CN">
                <a:sym typeface="Symbol" panose="05050102010706020507" pitchFamily="18" charset="2"/>
              </a:rPr>
              <a:t>= </a:t>
            </a:r>
            <a:r>
              <a:rPr lang="en-US" altLang="zh-CN" i="1">
                <a:sym typeface="Symbol" panose="05050102010706020507" pitchFamily="18" charset="2"/>
              </a:rPr>
              <a:t>p</a:t>
            </a:r>
            <a:r>
              <a:rPr lang="en-US" altLang="zh-CN">
                <a:sym typeface="Symbol" panose="05050102010706020507" pitchFamily="18" charset="2"/>
              </a:rPr>
              <a:t></a:t>
            </a:r>
            <a:r>
              <a:rPr lang="en-US" altLang="zh-CN" i="1">
                <a:sym typeface="Symbol" panose="05050102010706020507" pitchFamily="18" charset="2"/>
              </a:rPr>
              <a:t>q</a:t>
            </a:r>
            <a:r>
              <a:rPr lang="en-US" altLang="zh-CN">
                <a:sym typeface="Symbol" panose="05050102010706020507" pitchFamily="18" charset="2"/>
              </a:rPr>
              <a:t></a:t>
            </a:r>
            <a:r>
              <a:rPr lang="en-US" altLang="zh-CN" i="1">
                <a:sym typeface="Symbol" panose="05050102010706020507" pitchFamily="18" charset="2"/>
              </a:rPr>
              <a:t>s</a:t>
            </a:r>
            <a:r>
              <a:rPr lang="en-US" altLang="zh-CN">
                <a:sym typeface="Symbol" panose="05050102010706020507" pitchFamily="18" charset="2"/>
              </a:rPr>
              <a:t>, </a:t>
            </a:r>
            <a:r>
              <a:rPr lang="en-US" altLang="zh-CN" i="1">
                <a:sym typeface="Symbol" panose="05050102010706020507" pitchFamily="18" charset="2"/>
              </a:rPr>
              <a:t>C</a:t>
            </a:r>
            <a:r>
              <a:rPr lang="en-US" altLang="zh-CN" baseline="-25000">
                <a:sym typeface="Symbol" panose="05050102010706020507" pitchFamily="18" charset="2"/>
              </a:rPr>
              <a:t>3</a:t>
            </a:r>
            <a:r>
              <a:rPr lang="en-US" altLang="zh-CN">
                <a:sym typeface="Symbol" panose="05050102010706020507" pitchFamily="18" charset="2"/>
              </a:rPr>
              <a:t>=Res(</a:t>
            </a:r>
            <a:r>
              <a:rPr lang="en-US" altLang="zh-CN" i="1">
                <a:sym typeface="Symbol" panose="05050102010706020507" pitchFamily="18" charset="2"/>
              </a:rPr>
              <a:t>C</a:t>
            </a:r>
            <a:r>
              <a:rPr lang="en-US" altLang="zh-CN" baseline="-25000">
                <a:sym typeface="Symbol" panose="05050102010706020507" pitchFamily="18" charset="2"/>
              </a:rPr>
              <a:t>1</a:t>
            </a:r>
            <a:r>
              <a:rPr lang="en-US" altLang="zh-CN">
                <a:sym typeface="Symbol" panose="05050102010706020507" pitchFamily="18" charset="2"/>
              </a:rPr>
              <a:t>,</a:t>
            </a:r>
            <a:r>
              <a:rPr lang="en-US" altLang="zh-CN" i="1">
                <a:sym typeface="Symbol" panose="05050102010706020507" pitchFamily="18" charset="2"/>
              </a:rPr>
              <a:t>C</a:t>
            </a:r>
            <a:r>
              <a:rPr lang="en-US" altLang="zh-CN" baseline="-25000">
                <a:sym typeface="Symbol" panose="05050102010706020507" pitchFamily="18" charset="2"/>
              </a:rPr>
              <a:t>2</a:t>
            </a:r>
            <a:r>
              <a:rPr lang="en-US" altLang="zh-CN">
                <a:sym typeface="Symbol" panose="05050102010706020507" pitchFamily="18" charset="2"/>
              </a:rPr>
              <a:t>)=</a:t>
            </a:r>
            <a:r>
              <a:rPr lang="en-US" altLang="zh-CN" i="1">
                <a:sym typeface="Symbol" panose="05050102010706020507" pitchFamily="18" charset="2"/>
              </a:rPr>
              <a:t>q</a:t>
            </a:r>
            <a:r>
              <a:rPr lang="en-US" altLang="zh-CN">
                <a:sym typeface="Symbol" panose="05050102010706020507" pitchFamily="18" charset="2"/>
              </a:rPr>
              <a:t></a:t>
            </a:r>
            <a:r>
              <a:rPr lang="en-US" altLang="zh-CN" i="1">
                <a:sym typeface="Symbol" panose="05050102010706020507" pitchFamily="18" charset="2"/>
              </a:rPr>
              <a:t>s</a:t>
            </a:r>
            <a:r>
              <a:rPr lang="en-US" altLang="zh-CN">
                <a:sym typeface="Symbol" panose="05050102010706020507" pitchFamily="18" charset="2"/>
              </a:rPr>
              <a:t>, </a:t>
            </a:r>
            <a:r>
              <a:rPr lang="en-US" altLang="zh-CN" i="1">
                <a:sym typeface="Symbol" panose="05050102010706020507" pitchFamily="18" charset="2"/>
              </a:rPr>
              <a:t>C</a:t>
            </a:r>
            <a:r>
              <a:rPr lang="en-US" altLang="zh-CN" baseline="-25000">
                <a:sym typeface="Symbol" panose="05050102010706020507" pitchFamily="18" charset="2"/>
              </a:rPr>
              <a:t>4</a:t>
            </a:r>
            <a:r>
              <a:rPr lang="en-US" altLang="zh-CN">
                <a:sym typeface="Symbol" panose="05050102010706020507" pitchFamily="18" charset="2"/>
              </a:rPr>
              <a:t>=</a:t>
            </a:r>
            <a:r>
              <a:rPr lang="en-US" altLang="zh-CN" i="1">
                <a:sym typeface="Symbol" panose="05050102010706020507" pitchFamily="18" charset="2"/>
              </a:rPr>
              <a:t>q</a:t>
            </a:r>
            <a:r>
              <a:rPr lang="en-US" altLang="zh-CN">
                <a:sym typeface="Symbol" panose="05050102010706020507" pitchFamily="18" charset="2"/>
              </a:rPr>
              <a:t></a:t>
            </a:r>
            <a:r>
              <a:rPr lang="en-US" altLang="zh-CN" i="1">
                <a:sym typeface="Symbol" panose="05050102010706020507" pitchFamily="18" charset="2"/>
              </a:rPr>
              <a:t>s</a:t>
            </a:r>
            <a:r>
              <a:rPr lang="en-US" altLang="zh-CN">
                <a:sym typeface="Symbol" panose="05050102010706020507" pitchFamily="18" charset="2"/>
              </a:rPr>
              <a:t>, </a:t>
            </a:r>
          </a:p>
          <a:p>
            <a:pPr marL="0" indent="0"/>
            <a:r>
              <a:rPr lang="en-US" altLang="zh-CN" i="1">
                <a:sym typeface="Symbol" panose="05050102010706020507" pitchFamily="18" charset="2"/>
              </a:rPr>
              <a:t>      C</a:t>
            </a:r>
            <a:r>
              <a:rPr lang="en-US" altLang="zh-CN" baseline="-25000">
                <a:sym typeface="Symbol" panose="05050102010706020507" pitchFamily="18" charset="2"/>
              </a:rPr>
              <a:t>5</a:t>
            </a:r>
            <a:r>
              <a:rPr lang="en-US" altLang="zh-CN">
                <a:sym typeface="Symbol" panose="05050102010706020507" pitchFamily="18" charset="2"/>
              </a:rPr>
              <a:t>=Res(</a:t>
            </a:r>
            <a:r>
              <a:rPr lang="en-US" altLang="zh-CN" i="1">
                <a:sym typeface="Symbol" panose="05050102010706020507" pitchFamily="18" charset="2"/>
              </a:rPr>
              <a:t>C</a:t>
            </a:r>
            <a:r>
              <a:rPr lang="en-US" altLang="zh-CN" baseline="-25000">
                <a:sym typeface="Symbol" panose="05050102010706020507" pitchFamily="18" charset="2"/>
              </a:rPr>
              <a:t>3</a:t>
            </a:r>
            <a:r>
              <a:rPr lang="en-US" altLang="zh-CN">
                <a:sym typeface="Symbol" panose="05050102010706020507" pitchFamily="18" charset="2"/>
              </a:rPr>
              <a:t>,</a:t>
            </a:r>
            <a:r>
              <a:rPr lang="en-US" altLang="zh-CN" i="1">
                <a:sym typeface="Symbol" panose="05050102010706020507" pitchFamily="18" charset="2"/>
              </a:rPr>
              <a:t>C</a:t>
            </a:r>
            <a:r>
              <a:rPr lang="en-US" altLang="zh-CN" baseline="-25000">
                <a:sym typeface="Symbol" panose="05050102010706020507" pitchFamily="18" charset="2"/>
              </a:rPr>
              <a:t>4</a:t>
            </a:r>
            <a:r>
              <a:rPr lang="en-US" altLang="zh-CN">
                <a:sym typeface="Symbol" panose="05050102010706020507" pitchFamily="18" charset="2"/>
              </a:rPr>
              <a:t>)=</a:t>
            </a:r>
            <a:r>
              <a:rPr lang="en-US" altLang="zh-CN" i="1">
                <a:sym typeface="Symbol" panose="05050102010706020507" pitchFamily="18" charset="2"/>
              </a:rPr>
              <a:t>q</a:t>
            </a:r>
            <a:r>
              <a:rPr lang="en-US" altLang="zh-CN">
                <a:sym typeface="Symbol" panose="05050102010706020507" pitchFamily="18" charset="2"/>
              </a:rPr>
              <a:t>, </a:t>
            </a:r>
            <a:r>
              <a:rPr lang="en-US" altLang="zh-CN" i="1">
                <a:sym typeface="Symbol" panose="05050102010706020507" pitchFamily="18" charset="2"/>
              </a:rPr>
              <a:t>C</a:t>
            </a:r>
            <a:r>
              <a:rPr lang="en-US" altLang="zh-CN" baseline="-25000">
                <a:sym typeface="Symbol" panose="05050102010706020507" pitchFamily="18" charset="2"/>
              </a:rPr>
              <a:t>6</a:t>
            </a:r>
            <a:r>
              <a:rPr lang="en-US" altLang="zh-CN">
                <a:sym typeface="Symbol" panose="05050102010706020507" pitchFamily="18" charset="2"/>
              </a:rPr>
              <a:t>=</a:t>
            </a:r>
            <a:r>
              <a:rPr lang="en-US" altLang="zh-CN" i="1">
                <a:sym typeface="Symbol" panose="05050102010706020507" pitchFamily="18" charset="2"/>
              </a:rPr>
              <a:t>q</a:t>
            </a:r>
            <a:r>
              <a:rPr lang="en-US" altLang="zh-CN">
                <a:sym typeface="Symbol" panose="05050102010706020507" pitchFamily="18" charset="2"/>
              </a:rPr>
              <a:t>, </a:t>
            </a:r>
            <a:r>
              <a:rPr lang="en-US" altLang="zh-CN" i="1">
                <a:sym typeface="Symbol" panose="05050102010706020507" pitchFamily="18" charset="2"/>
              </a:rPr>
              <a:t>C</a:t>
            </a:r>
            <a:r>
              <a:rPr lang="en-US" altLang="zh-CN" baseline="-25000">
                <a:sym typeface="Symbol" panose="05050102010706020507" pitchFamily="18" charset="2"/>
              </a:rPr>
              <a:t>7</a:t>
            </a:r>
            <a:r>
              <a:rPr lang="en-US" altLang="zh-CN">
                <a:sym typeface="Symbol" panose="05050102010706020507" pitchFamily="18" charset="2"/>
              </a:rPr>
              <a:t>=Res(</a:t>
            </a:r>
            <a:r>
              <a:rPr lang="en-US" altLang="zh-CN" i="1">
                <a:sym typeface="Symbol" panose="05050102010706020507" pitchFamily="18" charset="2"/>
              </a:rPr>
              <a:t>C</a:t>
            </a:r>
            <a:r>
              <a:rPr lang="en-US" altLang="zh-CN" baseline="-25000">
                <a:sym typeface="Symbol" panose="05050102010706020507" pitchFamily="18" charset="2"/>
              </a:rPr>
              <a:t>5</a:t>
            </a:r>
            <a:r>
              <a:rPr lang="en-US" altLang="zh-CN">
                <a:sym typeface="Symbol" panose="05050102010706020507" pitchFamily="18" charset="2"/>
              </a:rPr>
              <a:t>,</a:t>
            </a:r>
            <a:r>
              <a:rPr lang="en-US" altLang="zh-CN" i="1">
                <a:sym typeface="Symbol" panose="05050102010706020507" pitchFamily="18" charset="2"/>
              </a:rPr>
              <a:t>C</a:t>
            </a:r>
            <a:r>
              <a:rPr lang="en-US" altLang="zh-CN" baseline="-25000">
                <a:sym typeface="Symbol" panose="05050102010706020507" pitchFamily="18" charset="2"/>
              </a:rPr>
              <a:t>6</a:t>
            </a:r>
            <a:r>
              <a:rPr lang="en-US" altLang="zh-CN">
                <a:sym typeface="Symbol" panose="05050102010706020507" pitchFamily="18" charset="2"/>
              </a:rPr>
              <a:t>)=</a:t>
            </a:r>
            <a:r>
              <a:rPr lang="en-US" altLang="zh-CN" i="1">
                <a:sym typeface="Symbol" panose="05050102010706020507" pitchFamily="18" charset="2"/>
              </a:rPr>
              <a:t></a:t>
            </a:r>
            <a:r>
              <a:rPr lang="en-US" altLang="zh-CN">
                <a:sym typeface="Symbol" panose="05050102010706020507" pitchFamily="18" charset="2"/>
              </a:rPr>
              <a:t>, </a:t>
            </a:r>
            <a:r>
              <a:rPr lang="zh-CN" altLang="en-US">
                <a:sym typeface="Symbol" panose="05050102010706020507" pitchFamily="18" charset="2"/>
              </a:rPr>
              <a:t>这是</a:t>
            </a:r>
            <a:r>
              <a:rPr lang="en-US" altLang="zh-CN" i="1">
                <a:sym typeface="Symbol" panose="05050102010706020507" pitchFamily="18" charset="2"/>
              </a:rPr>
              <a:t>S</a:t>
            </a:r>
            <a:r>
              <a:rPr lang="zh-CN" altLang="en-US">
                <a:sym typeface="Symbol" panose="05050102010706020507" pitchFamily="18" charset="2"/>
              </a:rPr>
              <a:t>的否证</a:t>
            </a:r>
            <a:r>
              <a:rPr lang="en-US" altLang="zh-CN">
                <a:sym typeface="Symbol" panose="05050102010706020507" pitchFamily="18" charset="2"/>
              </a:rPr>
              <a:t>.</a:t>
            </a:r>
          </a:p>
        </p:txBody>
      </p:sp>
      <p:sp>
        <p:nvSpPr>
          <p:cNvPr id="97284" name="灯片编号占位符 5">
            <a:extLst>
              <a:ext uri="{FF2B5EF4-FFF2-40B4-BE49-F238E27FC236}">
                <a16:creationId xmlns:a16="http://schemas.microsoft.com/office/drawing/2014/main" id="{C8B69DD4-0A37-44D2-9514-E3649334F562}"/>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65DDA838-9BBE-4E6A-926D-5000F47264A0}" type="slidenum">
              <a:rPr lang="en-US" altLang="zh-CN" sz="1400" b="0">
                <a:latin typeface="Times New Roman" panose="02020603050405020304" pitchFamily="18" charset="0"/>
                <a:ea typeface="楷体" panose="02010609060101010101" pitchFamily="49" charset="-122"/>
              </a:rPr>
              <a:pPr>
                <a:spcBef>
                  <a:spcPct val="0"/>
                </a:spcBef>
                <a:buClrTx/>
                <a:buFontTx/>
                <a:buNone/>
              </a:pPr>
              <a:t>46</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3E0E2225-066C-459B-B989-98E8A1F5B1FE}"/>
              </a:ext>
            </a:extLst>
          </p:cNvPr>
          <p:cNvSpPr>
            <a:spLocks noGrp="1" noChangeArrowheads="1"/>
          </p:cNvSpPr>
          <p:nvPr>
            <p:ph type="title"/>
          </p:nvPr>
        </p:nvSpPr>
        <p:spPr/>
        <p:txBody>
          <a:bodyPr/>
          <a:lstStyle/>
          <a:p>
            <a:r>
              <a:rPr lang="zh-CN" altLang="en-US"/>
              <a:t>消解算法</a:t>
            </a:r>
          </a:p>
        </p:txBody>
      </p:sp>
      <p:sp>
        <p:nvSpPr>
          <p:cNvPr id="91140" name="Rectangle 3">
            <a:extLst>
              <a:ext uri="{FF2B5EF4-FFF2-40B4-BE49-F238E27FC236}">
                <a16:creationId xmlns:a16="http://schemas.microsoft.com/office/drawing/2014/main" id="{C4F4C132-9586-43F3-893E-C0B97193E92B}"/>
              </a:ext>
            </a:extLst>
          </p:cNvPr>
          <p:cNvSpPr>
            <a:spLocks noGrp="1" noChangeArrowheads="1"/>
          </p:cNvSpPr>
          <p:nvPr>
            <p:ph idx="1"/>
          </p:nvPr>
        </p:nvSpPr>
        <p:spPr>
          <a:xfrm>
            <a:off x="1992313" y="1052513"/>
            <a:ext cx="8229600" cy="5400675"/>
          </a:xfrm>
        </p:spPr>
        <p:txBody>
          <a:bodyPr>
            <a:normAutofit fontScale="92500" lnSpcReduction="10000"/>
          </a:bodyPr>
          <a:lstStyle/>
          <a:p>
            <a:pPr marL="457200" indent="-457200">
              <a:defRPr/>
            </a:pPr>
            <a:r>
              <a:rPr lang="zh-CN" altLang="en-US" dirty="0">
                <a:solidFill>
                  <a:srgbClr val="A50021"/>
                </a:solidFill>
              </a:rPr>
              <a:t>消解算法</a:t>
            </a:r>
          </a:p>
          <a:p>
            <a:pPr marL="457200" indent="-457200">
              <a:defRPr/>
            </a:pPr>
            <a:r>
              <a:rPr lang="zh-CN" altLang="en-US" dirty="0"/>
              <a:t>输入</a:t>
            </a:r>
            <a:r>
              <a:rPr lang="en-US" altLang="zh-CN" dirty="0"/>
              <a:t>: </a:t>
            </a:r>
            <a:r>
              <a:rPr lang="zh-CN" altLang="en-US" dirty="0"/>
              <a:t>合式公式</a:t>
            </a:r>
            <a:r>
              <a:rPr lang="en-US" altLang="zh-CN" i="1" dirty="0"/>
              <a:t>A</a:t>
            </a:r>
          </a:p>
          <a:p>
            <a:pPr marL="457200" indent="-457200">
              <a:defRPr/>
            </a:pPr>
            <a:r>
              <a:rPr lang="zh-CN" altLang="en-US" dirty="0"/>
              <a:t>输出</a:t>
            </a:r>
            <a:r>
              <a:rPr lang="en-US" altLang="zh-CN" dirty="0"/>
              <a:t>: </a:t>
            </a:r>
            <a:r>
              <a:rPr lang="zh-CN" altLang="en-US" dirty="0"/>
              <a:t>当</a:t>
            </a:r>
            <a:r>
              <a:rPr lang="en-US" altLang="zh-CN" i="1" dirty="0"/>
              <a:t>A</a:t>
            </a:r>
            <a:r>
              <a:rPr lang="zh-CN" altLang="en-US" dirty="0"/>
              <a:t>是可满足时</a:t>
            </a:r>
            <a:r>
              <a:rPr lang="en-US" altLang="zh-CN" dirty="0"/>
              <a:t>, </a:t>
            </a:r>
            <a:r>
              <a:rPr lang="zh-CN" altLang="en-US" dirty="0"/>
              <a:t>回答“</a:t>
            </a:r>
            <a:r>
              <a:rPr lang="en-US" altLang="zh-CN" dirty="0"/>
              <a:t>Yes”; </a:t>
            </a:r>
            <a:r>
              <a:rPr lang="zh-CN" altLang="en-US" dirty="0"/>
              <a:t>否则回答“</a:t>
            </a:r>
            <a:r>
              <a:rPr lang="en-US" altLang="zh-CN" dirty="0"/>
              <a:t>No”.</a:t>
            </a:r>
          </a:p>
          <a:p>
            <a:pPr marL="457200" indent="-457200">
              <a:defRPr/>
            </a:pPr>
            <a:r>
              <a:rPr lang="en-US" altLang="zh-CN" dirty="0"/>
              <a:t>1. </a:t>
            </a:r>
            <a:r>
              <a:rPr lang="zh-CN" altLang="en-US" dirty="0"/>
              <a:t>求</a:t>
            </a:r>
            <a:r>
              <a:rPr lang="en-US" altLang="zh-CN" i="1" dirty="0"/>
              <a:t>A</a:t>
            </a:r>
            <a:r>
              <a:rPr lang="zh-CN" altLang="en-US" dirty="0"/>
              <a:t>的合取范式</a:t>
            </a:r>
            <a:r>
              <a:rPr lang="en-US" altLang="zh-CN" i="1" dirty="0"/>
              <a:t>S</a:t>
            </a:r>
          </a:p>
          <a:p>
            <a:pPr marL="457200" indent="-457200">
              <a:defRPr/>
            </a:pPr>
            <a:r>
              <a:rPr lang="en-US" altLang="zh-CN" dirty="0"/>
              <a:t>2. </a:t>
            </a:r>
            <a:r>
              <a:rPr lang="zh-CN" altLang="en-US" dirty="0"/>
              <a:t>令</a:t>
            </a:r>
            <a:r>
              <a:rPr lang="en-US" altLang="zh-CN" i="1" dirty="0"/>
              <a:t>S</a:t>
            </a:r>
            <a:r>
              <a:rPr lang="en-US" altLang="zh-CN" baseline="-25000" dirty="0"/>
              <a:t>0</a:t>
            </a:r>
            <a:r>
              <a:rPr lang="en-US" altLang="zh-CN" dirty="0">
                <a:sym typeface="Symbol" panose="05050102010706020507" pitchFamily="18" charset="2"/>
              </a:rPr>
              <a:t>, </a:t>
            </a:r>
            <a:r>
              <a:rPr lang="en-US" altLang="zh-CN" i="1" dirty="0"/>
              <a:t>S</a:t>
            </a:r>
            <a:r>
              <a:rPr lang="en-US" altLang="zh-CN" baseline="-25000" dirty="0"/>
              <a:t>2</a:t>
            </a:r>
            <a:r>
              <a:rPr lang="en-US" altLang="zh-CN" dirty="0">
                <a:sym typeface="Symbol" panose="05050102010706020507" pitchFamily="18" charset="2"/>
              </a:rPr>
              <a:t>, </a:t>
            </a:r>
            <a:r>
              <a:rPr lang="en-US" altLang="zh-CN" i="1" dirty="0"/>
              <a:t>S</a:t>
            </a:r>
            <a:r>
              <a:rPr lang="en-US" altLang="zh-CN" baseline="-25000" dirty="0"/>
              <a:t>1</a:t>
            </a:r>
            <a:r>
              <a:rPr lang="en-US" altLang="zh-CN" dirty="0">
                <a:sym typeface="Symbol" panose="05050102010706020507" pitchFamily="18" charset="2"/>
              </a:rPr>
              <a:t></a:t>
            </a:r>
            <a:r>
              <a:rPr lang="en-US" altLang="zh-CN" i="1" dirty="0">
                <a:sym typeface="Symbol" panose="05050102010706020507" pitchFamily="18" charset="2"/>
              </a:rPr>
              <a:t>S</a:t>
            </a:r>
            <a:r>
              <a:rPr lang="zh-CN" altLang="en-US" dirty="0">
                <a:sym typeface="Symbol" panose="05050102010706020507" pitchFamily="18" charset="2"/>
              </a:rPr>
              <a:t>的所有简单析取式</a:t>
            </a:r>
          </a:p>
          <a:p>
            <a:pPr marL="457200" indent="-457200">
              <a:defRPr/>
            </a:pPr>
            <a:r>
              <a:rPr lang="en-US" altLang="zh-CN" dirty="0"/>
              <a:t>3. For </a:t>
            </a:r>
            <a:r>
              <a:rPr lang="en-US" altLang="zh-CN" i="1" dirty="0"/>
              <a:t>C</a:t>
            </a:r>
            <a:r>
              <a:rPr lang="en-US" altLang="zh-CN" baseline="-25000" dirty="0"/>
              <a:t>1</a:t>
            </a:r>
            <a:r>
              <a:rPr lang="en-US" altLang="zh-CN" dirty="0">
                <a:sym typeface="Symbol" panose="05050102010706020507" pitchFamily="18" charset="2"/>
              </a:rPr>
              <a:t></a:t>
            </a:r>
            <a:r>
              <a:rPr lang="en-US" altLang="zh-CN" i="1" dirty="0"/>
              <a:t>S</a:t>
            </a:r>
            <a:r>
              <a:rPr lang="en-US" altLang="zh-CN" baseline="-25000" dirty="0"/>
              <a:t>0</a:t>
            </a:r>
            <a:r>
              <a:rPr lang="zh-CN" altLang="en-US" dirty="0">
                <a:sym typeface="Symbol" panose="05050102010706020507" pitchFamily="18" charset="2"/>
              </a:rPr>
              <a:t>和</a:t>
            </a:r>
            <a:r>
              <a:rPr lang="en-US" altLang="zh-CN" i="1" dirty="0"/>
              <a:t>C</a:t>
            </a:r>
            <a:r>
              <a:rPr lang="en-US" altLang="zh-CN" baseline="-25000" dirty="0"/>
              <a:t>2</a:t>
            </a:r>
            <a:r>
              <a:rPr lang="en-US" altLang="zh-CN" dirty="0">
                <a:sym typeface="Symbol" panose="05050102010706020507" pitchFamily="18" charset="2"/>
              </a:rPr>
              <a:t></a:t>
            </a:r>
            <a:r>
              <a:rPr lang="en-US" altLang="zh-CN" i="1" dirty="0"/>
              <a:t>S</a:t>
            </a:r>
            <a:r>
              <a:rPr lang="en-US" altLang="zh-CN" baseline="-25000" dirty="0"/>
              <a:t>1</a:t>
            </a:r>
            <a:endParaRPr lang="en-US" altLang="zh-CN" dirty="0">
              <a:sym typeface="Symbol" panose="05050102010706020507" pitchFamily="18" charset="2"/>
            </a:endParaRPr>
          </a:p>
          <a:p>
            <a:pPr marL="457200" indent="-457200">
              <a:defRPr/>
            </a:pPr>
            <a:r>
              <a:rPr lang="en-US" altLang="zh-CN" dirty="0"/>
              <a:t>4.      If </a:t>
            </a:r>
            <a:r>
              <a:rPr lang="en-US" altLang="zh-CN" i="1" dirty="0"/>
              <a:t>C</a:t>
            </a:r>
            <a:r>
              <a:rPr lang="en-US" altLang="zh-CN" baseline="-25000" dirty="0"/>
              <a:t>1</a:t>
            </a:r>
            <a:r>
              <a:rPr lang="en-US" altLang="zh-CN" dirty="0"/>
              <a:t>, </a:t>
            </a:r>
            <a:r>
              <a:rPr lang="en-US" altLang="zh-CN" i="1" dirty="0"/>
              <a:t>C</a:t>
            </a:r>
            <a:r>
              <a:rPr lang="en-US" altLang="zh-CN" baseline="-25000" dirty="0"/>
              <a:t>2</a:t>
            </a:r>
            <a:r>
              <a:rPr lang="zh-CN" altLang="en-US" dirty="0"/>
              <a:t>可以消解 </a:t>
            </a:r>
            <a:r>
              <a:rPr lang="en-US" altLang="zh-CN" dirty="0"/>
              <a:t>then</a:t>
            </a:r>
          </a:p>
          <a:p>
            <a:pPr marL="457200" indent="-457200">
              <a:defRPr/>
            </a:pPr>
            <a:r>
              <a:rPr lang="en-US" altLang="zh-CN" dirty="0"/>
              <a:t>5.              </a:t>
            </a:r>
            <a:r>
              <a:rPr lang="zh-CN" altLang="en-US" dirty="0"/>
              <a:t>计算</a:t>
            </a:r>
            <a:r>
              <a:rPr lang="en-US" altLang="zh-CN" i="1" dirty="0" err="1"/>
              <a:t>C</a:t>
            </a:r>
            <a:r>
              <a:rPr lang="en-US" altLang="zh-CN" dirty="0" err="1">
                <a:sym typeface="Symbol" panose="05050102010706020507" pitchFamily="18" charset="2"/>
              </a:rPr>
              <a:t></a:t>
            </a:r>
            <a:r>
              <a:rPr lang="en-US" altLang="zh-CN" dirty="0" err="1"/>
              <a:t>Res</a:t>
            </a:r>
            <a:r>
              <a:rPr lang="en-US" altLang="zh-CN" dirty="0"/>
              <a:t>(</a:t>
            </a:r>
            <a:r>
              <a:rPr lang="en-US" altLang="zh-CN" i="1" dirty="0"/>
              <a:t>C</a:t>
            </a:r>
            <a:r>
              <a:rPr lang="en-US" altLang="zh-CN" baseline="-25000" dirty="0"/>
              <a:t>1</a:t>
            </a:r>
            <a:r>
              <a:rPr lang="en-US" altLang="zh-CN" dirty="0"/>
              <a:t>,</a:t>
            </a:r>
            <a:r>
              <a:rPr lang="en-US" altLang="zh-CN" i="1" dirty="0"/>
              <a:t>C</a:t>
            </a:r>
            <a:r>
              <a:rPr lang="en-US" altLang="zh-CN" baseline="-25000" dirty="0"/>
              <a:t>2</a:t>
            </a:r>
            <a:r>
              <a:rPr lang="en-US" altLang="zh-CN" dirty="0"/>
              <a:t>)</a:t>
            </a:r>
          </a:p>
          <a:p>
            <a:pPr marL="457200" indent="-457200">
              <a:defRPr/>
            </a:pPr>
            <a:r>
              <a:rPr lang="en-US" altLang="zh-CN" dirty="0"/>
              <a:t>6.               If </a:t>
            </a:r>
            <a:r>
              <a:rPr lang="en-US" altLang="zh-CN" i="1" dirty="0"/>
              <a:t>C</a:t>
            </a:r>
            <a:r>
              <a:rPr lang="en-US" altLang="zh-CN" dirty="0"/>
              <a:t>=</a:t>
            </a:r>
            <a:r>
              <a:rPr lang="en-US" altLang="zh-CN" i="1" dirty="0">
                <a:sym typeface="Symbol" panose="05050102010706020507" pitchFamily="18" charset="2"/>
              </a:rPr>
              <a:t></a:t>
            </a:r>
            <a:r>
              <a:rPr lang="en-US" altLang="zh-CN" dirty="0">
                <a:sym typeface="Symbol" panose="05050102010706020507" pitchFamily="18" charset="2"/>
              </a:rPr>
              <a:t> then</a:t>
            </a:r>
            <a:endParaRPr lang="en-US" altLang="en-US" dirty="0">
              <a:sym typeface="Symbol" panose="05050102010706020507" pitchFamily="18" charset="2"/>
            </a:endParaRPr>
          </a:p>
          <a:p>
            <a:pPr marL="457200" indent="-457200">
              <a:defRPr/>
            </a:pPr>
            <a:r>
              <a:rPr lang="en-US" altLang="zh-CN" dirty="0"/>
              <a:t>7.                     </a:t>
            </a:r>
            <a:r>
              <a:rPr lang="zh-CN" altLang="en-US" dirty="0"/>
              <a:t>输出“</a:t>
            </a:r>
            <a:r>
              <a:rPr lang="en-US" altLang="zh-CN" dirty="0"/>
              <a:t>No”, </a:t>
            </a:r>
            <a:r>
              <a:rPr lang="zh-CN" altLang="en-US" dirty="0"/>
              <a:t>计算结束 </a:t>
            </a:r>
          </a:p>
          <a:p>
            <a:pPr marL="457200" indent="-457200">
              <a:defRPr/>
            </a:pPr>
            <a:r>
              <a:rPr lang="en-US" altLang="zh-CN" dirty="0"/>
              <a:t>8.               If </a:t>
            </a:r>
            <a:r>
              <a:rPr lang="en-US" altLang="zh-CN" i="1" dirty="0"/>
              <a:t>C</a:t>
            </a:r>
            <a:r>
              <a:rPr lang="en-US" altLang="zh-CN" dirty="0">
                <a:sym typeface="Symbol" panose="05050102010706020507" pitchFamily="18" charset="2"/>
              </a:rPr>
              <a:t></a:t>
            </a:r>
            <a:r>
              <a:rPr lang="en-US" altLang="zh-CN" i="1" dirty="0"/>
              <a:t>S</a:t>
            </a:r>
            <a:r>
              <a:rPr lang="en-US" altLang="zh-CN" baseline="-25000" dirty="0"/>
              <a:t>0</a:t>
            </a:r>
            <a:r>
              <a:rPr lang="zh-CN" altLang="en-US" dirty="0">
                <a:sym typeface="Symbol" panose="05050102010706020507" pitchFamily="18" charset="2"/>
              </a:rPr>
              <a:t>且</a:t>
            </a:r>
            <a:r>
              <a:rPr lang="en-US" altLang="zh-CN" i="1" dirty="0">
                <a:sym typeface="Symbol" panose="05050102010706020507" pitchFamily="18" charset="2"/>
              </a:rPr>
              <a:t>C</a:t>
            </a:r>
            <a:r>
              <a:rPr lang="en-US" altLang="zh-CN" dirty="0">
                <a:sym typeface="Symbol" panose="05050102010706020507" pitchFamily="18" charset="2"/>
              </a:rPr>
              <a:t> </a:t>
            </a:r>
            <a:r>
              <a:rPr lang="en-US" altLang="zh-CN" i="1" dirty="0"/>
              <a:t>S</a:t>
            </a:r>
            <a:r>
              <a:rPr lang="en-US" altLang="zh-CN" baseline="-25000" dirty="0"/>
              <a:t>1</a:t>
            </a:r>
            <a:r>
              <a:rPr lang="en-US" altLang="zh-CN" dirty="0">
                <a:sym typeface="Symbol" panose="05050102010706020507" pitchFamily="18" charset="2"/>
              </a:rPr>
              <a:t> then</a:t>
            </a:r>
          </a:p>
          <a:p>
            <a:pPr marL="457200" indent="-457200">
              <a:defRPr/>
            </a:pPr>
            <a:r>
              <a:rPr lang="en-US" altLang="zh-CN" dirty="0">
                <a:sym typeface="Symbol" panose="05050102010706020507" pitchFamily="18" charset="2"/>
              </a:rPr>
              <a:t>9.                    </a:t>
            </a:r>
            <a:r>
              <a:rPr lang="en-US" altLang="zh-CN" i="1" dirty="0"/>
              <a:t>S</a:t>
            </a:r>
            <a:r>
              <a:rPr lang="en-US" altLang="zh-CN" baseline="-25000" dirty="0"/>
              <a:t>2</a:t>
            </a:r>
            <a:r>
              <a:rPr lang="en-US" altLang="zh-CN" dirty="0">
                <a:sym typeface="Symbol" panose="05050102010706020507" pitchFamily="18" charset="2"/>
              </a:rPr>
              <a:t></a:t>
            </a:r>
            <a:r>
              <a:rPr lang="en-US" altLang="zh-CN" i="1" dirty="0"/>
              <a:t>S</a:t>
            </a:r>
            <a:r>
              <a:rPr lang="en-US" altLang="zh-CN" baseline="-25000" dirty="0"/>
              <a:t>2</a:t>
            </a:r>
            <a:r>
              <a:rPr lang="en-US" altLang="zh-CN" dirty="0">
                <a:sym typeface="Symbol" panose="05050102010706020507" pitchFamily="18" charset="2"/>
              </a:rPr>
              <a:t>{</a:t>
            </a:r>
            <a:r>
              <a:rPr lang="en-US" altLang="zh-CN" i="1" dirty="0">
                <a:sym typeface="Symbol" panose="05050102010706020507" pitchFamily="18" charset="2"/>
              </a:rPr>
              <a:t>C</a:t>
            </a:r>
            <a:r>
              <a:rPr lang="en-US" altLang="zh-CN" dirty="0">
                <a:sym typeface="Symbol" panose="05050102010706020507" pitchFamily="18" charset="2"/>
              </a:rPr>
              <a:t>}</a:t>
            </a:r>
          </a:p>
        </p:txBody>
      </p:sp>
      <p:sp>
        <p:nvSpPr>
          <p:cNvPr id="99332" name="灯片编号占位符 5">
            <a:extLst>
              <a:ext uri="{FF2B5EF4-FFF2-40B4-BE49-F238E27FC236}">
                <a16:creationId xmlns:a16="http://schemas.microsoft.com/office/drawing/2014/main" id="{C20BED4C-D9B1-40B1-BEB8-EF39E5A48EA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BDA6FC7-9429-40FD-8A71-FDA0D561BD3D}" type="slidenum">
              <a:rPr lang="en-US" altLang="zh-CN" sz="1400" b="0">
                <a:latin typeface="Times New Roman" panose="02020603050405020304" pitchFamily="18" charset="0"/>
                <a:ea typeface="楷体" panose="02010609060101010101" pitchFamily="49" charset="-122"/>
              </a:rPr>
              <a:pPr>
                <a:spcBef>
                  <a:spcPct val="0"/>
                </a:spcBef>
                <a:buClrTx/>
                <a:buFontTx/>
                <a:buNone/>
              </a:pPr>
              <a:t>47</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E7824112-6225-4608-97D3-0B7C29C73B1A}"/>
              </a:ext>
            </a:extLst>
          </p:cNvPr>
          <p:cNvSpPr>
            <a:spLocks noGrp="1" noChangeArrowheads="1"/>
          </p:cNvSpPr>
          <p:nvPr>
            <p:ph type="title"/>
          </p:nvPr>
        </p:nvSpPr>
        <p:spPr/>
        <p:txBody>
          <a:bodyPr/>
          <a:lstStyle/>
          <a:p>
            <a:r>
              <a:rPr lang="zh-CN" altLang="en-US"/>
              <a:t>消解算法</a:t>
            </a:r>
          </a:p>
        </p:txBody>
      </p:sp>
      <p:sp>
        <p:nvSpPr>
          <p:cNvPr id="101379" name="Rectangle 3">
            <a:extLst>
              <a:ext uri="{FF2B5EF4-FFF2-40B4-BE49-F238E27FC236}">
                <a16:creationId xmlns:a16="http://schemas.microsoft.com/office/drawing/2014/main" id="{475713A1-1A1D-4F44-8DA9-1DB24A9759F1}"/>
              </a:ext>
            </a:extLst>
          </p:cNvPr>
          <p:cNvSpPr>
            <a:spLocks noGrp="1" noChangeArrowheads="1"/>
          </p:cNvSpPr>
          <p:nvPr>
            <p:ph idx="1"/>
          </p:nvPr>
        </p:nvSpPr>
        <p:spPr>
          <a:xfrm>
            <a:off x="1992313" y="1196975"/>
            <a:ext cx="8229600" cy="5184775"/>
          </a:xfrm>
        </p:spPr>
        <p:txBody>
          <a:bodyPr/>
          <a:lstStyle/>
          <a:p>
            <a:pPr marL="0" indent="0"/>
            <a:r>
              <a:rPr lang="en-US" altLang="zh-CN"/>
              <a:t>10. For </a:t>
            </a:r>
            <a:r>
              <a:rPr lang="en-US" altLang="zh-CN" i="1">
                <a:sym typeface="Symbol" panose="05050102010706020507" pitchFamily="18" charset="2"/>
              </a:rPr>
              <a:t>C</a:t>
            </a:r>
            <a:r>
              <a:rPr lang="en-US" altLang="zh-CN" baseline="-25000">
                <a:sym typeface="Symbol" panose="05050102010706020507" pitchFamily="18" charset="2"/>
              </a:rPr>
              <a:t>1</a:t>
            </a:r>
            <a:r>
              <a:rPr lang="en-US" altLang="zh-CN">
                <a:sym typeface="Symbol" panose="05050102010706020507" pitchFamily="18" charset="2"/>
              </a:rPr>
              <a:t></a:t>
            </a:r>
            <a:r>
              <a:rPr lang="en-US" altLang="zh-CN" i="1">
                <a:sym typeface="Symbol" panose="05050102010706020507" pitchFamily="18" charset="2"/>
              </a:rPr>
              <a:t>S</a:t>
            </a:r>
            <a:r>
              <a:rPr lang="en-US" altLang="zh-CN" baseline="-25000">
                <a:sym typeface="Symbol" panose="05050102010706020507" pitchFamily="18" charset="2"/>
              </a:rPr>
              <a:t>1</a:t>
            </a:r>
            <a:r>
              <a:rPr lang="en-US" altLang="zh-CN">
                <a:sym typeface="Symbol" panose="05050102010706020507" pitchFamily="18" charset="2"/>
              </a:rPr>
              <a:t>, </a:t>
            </a:r>
            <a:r>
              <a:rPr lang="en-US" altLang="zh-CN" i="1">
                <a:sym typeface="Symbol" panose="05050102010706020507" pitchFamily="18" charset="2"/>
              </a:rPr>
              <a:t>C</a:t>
            </a:r>
            <a:r>
              <a:rPr lang="en-US" altLang="zh-CN" baseline="-25000">
                <a:sym typeface="Symbol" panose="05050102010706020507" pitchFamily="18" charset="2"/>
              </a:rPr>
              <a:t>2</a:t>
            </a:r>
            <a:r>
              <a:rPr lang="en-US" altLang="zh-CN">
                <a:sym typeface="Symbol" panose="05050102010706020507" pitchFamily="18" charset="2"/>
              </a:rPr>
              <a:t></a:t>
            </a:r>
            <a:r>
              <a:rPr lang="en-US" altLang="zh-CN" i="1">
                <a:sym typeface="Symbol" panose="05050102010706020507" pitchFamily="18" charset="2"/>
              </a:rPr>
              <a:t>S</a:t>
            </a:r>
            <a:r>
              <a:rPr lang="en-US" altLang="zh-CN" baseline="-25000">
                <a:sym typeface="Symbol" panose="05050102010706020507" pitchFamily="18" charset="2"/>
              </a:rPr>
              <a:t>1</a:t>
            </a:r>
            <a:r>
              <a:rPr lang="zh-CN" altLang="en-US">
                <a:sym typeface="Symbol" panose="05050102010706020507" pitchFamily="18" charset="2"/>
              </a:rPr>
              <a:t>且</a:t>
            </a:r>
            <a:r>
              <a:rPr lang="en-US" altLang="zh-CN" i="1">
                <a:sym typeface="Symbol" panose="05050102010706020507" pitchFamily="18" charset="2"/>
              </a:rPr>
              <a:t>C</a:t>
            </a:r>
            <a:r>
              <a:rPr lang="en-US" altLang="zh-CN" baseline="-25000">
                <a:sym typeface="Symbol" panose="05050102010706020507" pitchFamily="18" charset="2"/>
              </a:rPr>
              <a:t>1</a:t>
            </a:r>
            <a:r>
              <a:rPr lang="en-US" altLang="zh-CN">
                <a:sym typeface="Symbol" panose="05050102010706020507" pitchFamily="18" charset="2"/>
              </a:rPr>
              <a:t></a:t>
            </a:r>
            <a:r>
              <a:rPr lang="en-US" altLang="zh-CN" i="1">
                <a:sym typeface="Symbol" panose="05050102010706020507" pitchFamily="18" charset="2"/>
              </a:rPr>
              <a:t>C</a:t>
            </a:r>
            <a:r>
              <a:rPr lang="en-US" altLang="zh-CN" baseline="-25000">
                <a:sym typeface="Symbol" panose="05050102010706020507" pitchFamily="18" charset="2"/>
              </a:rPr>
              <a:t>2</a:t>
            </a:r>
            <a:endParaRPr lang="en-US" altLang="zh-CN">
              <a:sym typeface="Symbol" panose="05050102010706020507" pitchFamily="18" charset="2"/>
            </a:endParaRPr>
          </a:p>
          <a:p>
            <a:pPr marL="0" indent="0"/>
            <a:r>
              <a:rPr lang="en-US" altLang="zh-CN"/>
              <a:t>11.      If </a:t>
            </a:r>
            <a:r>
              <a:rPr lang="en-US" altLang="zh-CN" i="1"/>
              <a:t>C</a:t>
            </a:r>
            <a:r>
              <a:rPr lang="en-US" altLang="zh-CN" baseline="-25000"/>
              <a:t>1</a:t>
            </a:r>
            <a:r>
              <a:rPr lang="en-US" altLang="zh-CN"/>
              <a:t>, </a:t>
            </a:r>
            <a:r>
              <a:rPr lang="en-US" altLang="zh-CN" i="1"/>
              <a:t>C</a:t>
            </a:r>
            <a:r>
              <a:rPr lang="en-US" altLang="zh-CN" baseline="-25000"/>
              <a:t>2</a:t>
            </a:r>
            <a:r>
              <a:rPr lang="zh-CN" altLang="en-US"/>
              <a:t>可以消解 </a:t>
            </a:r>
            <a:r>
              <a:rPr lang="en-US" altLang="zh-CN"/>
              <a:t>then</a:t>
            </a:r>
          </a:p>
          <a:p>
            <a:pPr marL="0" indent="0"/>
            <a:r>
              <a:rPr lang="en-US" altLang="zh-CN"/>
              <a:t>12.              </a:t>
            </a:r>
            <a:r>
              <a:rPr lang="zh-CN" altLang="en-US"/>
              <a:t>计算</a:t>
            </a:r>
            <a:r>
              <a:rPr lang="en-US" altLang="zh-CN" i="1"/>
              <a:t>C</a:t>
            </a:r>
            <a:r>
              <a:rPr lang="en-US" altLang="zh-CN">
                <a:sym typeface="Symbol" panose="05050102010706020507" pitchFamily="18" charset="2"/>
              </a:rPr>
              <a:t></a:t>
            </a:r>
            <a:r>
              <a:rPr lang="en-US" altLang="zh-CN"/>
              <a:t>Res(</a:t>
            </a:r>
            <a:r>
              <a:rPr lang="en-US" altLang="zh-CN" i="1"/>
              <a:t>C</a:t>
            </a:r>
            <a:r>
              <a:rPr lang="en-US" altLang="zh-CN" baseline="-25000"/>
              <a:t>1</a:t>
            </a:r>
            <a:r>
              <a:rPr lang="en-US" altLang="zh-CN"/>
              <a:t>,</a:t>
            </a:r>
            <a:r>
              <a:rPr lang="en-US" altLang="zh-CN" i="1"/>
              <a:t>C</a:t>
            </a:r>
            <a:r>
              <a:rPr lang="en-US" altLang="zh-CN" baseline="-25000"/>
              <a:t>2</a:t>
            </a:r>
            <a:r>
              <a:rPr lang="en-US" altLang="zh-CN"/>
              <a:t>)</a:t>
            </a:r>
          </a:p>
          <a:p>
            <a:pPr marL="0" indent="0"/>
            <a:r>
              <a:rPr lang="en-US" altLang="zh-CN"/>
              <a:t>13.               If </a:t>
            </a:r>
            <a:r>
              <a:rPr lang="en-US" altLang="zh-CN" i="1"/>
              <a:t>C</a:t>
            </a:r>
            <a:r>
              <a:rPr lang="en-US" altLang="zh-CN"/>
              <a:t>=</a:t>
            </a:r>
            <a:r>
              <a:rPr lang="en-US" altLang="zh-CN" i="1">
                <a:sym typeface="Symbol" panose="05050102010706020507" pitchFamily="18" charset="2"/>
              </a:rPr>
              <a:t></a:t>
            </a:r>
            <a:r>
              <a:rPr lang="en-US" altLang="zh-CN">
                <a:sym typeface="Symbol" panose="05050102010706020507" pitchFamily="18" charset="2"/>
              </a:rPr>
              <a:t> then</a:t>
            </a:r>
            <a:endParaRPr lang="en-US" altLang="en-US">
              <a:sym typeface="Symbol" panose="05050102010706020507" pitchFamily="18" charset="2"/>
            </a:endParaRPr>
          </a:p>
          <a:p>
            <a:pPr marL="0" indent="0"/>
            <a:r>
              <a:rPr lang="en-US" altLang="zh-CN"/>
              <a:t>14.                     </a:t>
            </a:r>
            <a:r>
              <a:rPr lang="zh-CN" altLang="en-US"/>
              <a:t>输出“</a:t>
            </a:r>
            <a:r>
              <a:rPr lang="en-US" altLang="zh-CN"/>
              <a:t>No”, </a:t>
            </a:r>
            <a:r>
              <a:rPr lang="zh-CN" altLang="en-US"/>
              <a:t>计算结束 </a:t>
            </a:r>
          </a:p>
          <a:p>
            <a:pPr marL="0" indent="0"/>
            <a:r>
              <a:rPr lang="en-US" altLang="zh-CN"/>
              <a:t>15.               If </a:t>
            </a:r>
            <a:r>
              <a:rPr lang="en-US" altLang="zh-CN" i="1"/>
              <a:t>C</a:t>
            </a:r>
            <a:r>
              <a:rPr lang="en-US" altLang="zh-CN">
                <a:sym typeface="Symbol" panose="05050102010706020507" pitchFamily="18" charset="2"/>
              </a:rPr>
              <a:t></a:t>
            </a:r>
            <a:r>
              <a:rPr lang="en-US" altLang="zh-CN" i="1"/>
              <a:t>S</a:t>
            </a:r>
            <a:r>
              <a:rPr lang="en-US" altLang="zh-CN" baseline="-25000"/>
              <a:t>0</a:t>
            </a:r>
            <a:r>
              <a:rPr lang="zh-CN" altLang="en-US">
                <a:sym typeface="Symbol" panose="05050102010706020507" pitchFamily="18" charset="2"/>
              </a:rPr>
              <a:t>且</a:t>
            </a:r>
            <a:r>
              <a:rPr lang="en-US" altLang="zh-CN" i="1">
                <a:sym typeface="Symbol" panose="05050102010706020507" pitchFamily="18" charset="2"/>
              </a:rPr>
              <a:t>C</a:t>
            </a:r>
            <a:r>
              <a:rPr lang="en-US" altLang="zh-CN">
                <a:sym typeface="Symbol" panose="05050102010706020507" pitchFamily="18" charset="2"/>
              </a:rPr>
              <a:t> </a:t>
            </a:r>
            <a:r>
              <a:rPr lang="en-US" altLang="zh-CN" i="1"/>
              <a:t>S</a:t>
            </a:r>
            <a:r>
              <a:rPr lang="en-US" altLang="zh-CN" baseline="-25000"/>
              <a:t>1</a:t>
            </a:r>
            <a:r>
              <a:rPr lang="en-US" altLang="zh-CN">
                <a:sym typeface="Symbol" panose="05050102010706020507" pitchFamily="18" charset="2"/>
              </a:rPr>
              <a:t> then</a:t>
            </a:r>
          </a:p>
          <a:p>
            <a:pPr marL="0" indent="0"/>
            <a:r>
              <a:rPr lang="en-US" altLang="zh-CN">
                <a:sym typeface="Symbol" panose="05050102010706020507" pitchFamily="18" charset="2"/>
              </a:rPr>
              <a:t>16.                    </a:t>
            </a:r>
            <a:r>
              <a:rPr lang="en-US" altLang="zh-CN" i="1"/>
              <a:t>S</a:t>
            </a:r>
            <a:r>
              <a:rPr lang="en-US" altLang="zh-CN" baseline="-25000"/>
              <a:t>2</a:t>
            </a:r>
            <a:r>
              <a:rPr lang="en-US" altLang="zh-CN">
                <a:sym typeface="Symbol" panose="05050102010706020507" pitchFamily="18" charset="2"/>
              </a:rPr>
              <a:t></a:t>
            </a:r>
            <a:r>
              <a:rPr lang="en-US" altLang="zh-CN" i="1"/>
              <a:t>S</a:t>
            </a:r>
            <a:r>
              <a:rPr lang="en-US" altLang="zh-CN" baseline="-25000"/>
              <a:t>2</a:t>
            </a:r>
            <a:r>
              <a:rPr lang="en-US" altLang="zh-CN">
                <a:sym typeface="Symbol" panose="05050102010706020507" pitchFamily="18" charset="2"/>
              </a:rPr>
              <a:t>{</a:t>
            </a:r>
            <a:r>
              <a:rPr lang="en-US" altLang="zh-CN" i="1">
                <a:sym typeface="Symbol" panose="05050102010706020507" pitchFamily="18" charset="2"/>
              </a:rPr>
              <a:t>C</a:t>
            </a:r>
            <a:r>
              <a:rPr lang="en-US" altLang="zh-CN">
                <a:sym typeface="Symbol" panose="05050102010706020507" pitchFamily="18" charset="2"/>
              </a:rPr>
              <a:t>}</a:t>
            </a:r>
          </a:p>
          <a:p>
            <a:pPr marL="0" indent="0"/>
            <a:r>
              <a:rPr lang="en-US" altLang="zh-CN"/>
              <a:t>17. If </a:t>
            </a:r>
            <a:r>
              <a:rPr lang="en-US" altLang="zh-CN" i="1"/>
              <a:t>S</a:t>
            </a:r>
            <a:r>
              <a:rPr lang="en-US" altLang="zh-CN" baseline="-25000"/>
              <a:t>2</a:t>
            </a:r>
            <a:r>
              <a:rPr lang="en-US" altLang="zh-CN"/>
              <a:t>=</a:t>
            </a:r>
            <a:r>
              <a:rPr lang="en-US" altLang="zh-CN">
                <a:sym typeface="Symbol" panose="05050102010706020507" pitchFamily="18" charset="2"/>
              </a:rPr>
              <a:t> then</a:t>
            </a:r>
            <a:r>
              <a:rPr lang="en-US" altLang="zh-CN"/>
              <a:t>     </a:t>
            </a:r>
          </a:p>
          <a:p>
            <a:pPr marL="0" indent="0"/>
            <a:r>
              <a:rPr lang="en-US" altLang="zh-CN"/>
              <a:t>18.     </a:t>
            </a:r>
            <a:r>
              <a:rPr lang="zh-CN" altLang="en-US"/>
              <a:t>输出“</a:t>
            </a:r>
            <a:r>
              <a:rPr lang="en-US" altLang="zh-CN"/>
              <a:t>Yes”, </a:t>
            </a:r>
            <a:r>
              <a:rPr lang="zh-CN" altLang="en-US"/>
              <a:t>计算结束</a:t>
            </a:r>
          </a:p>
          <a:p>
            <a:pPr marL="0" indent="0"/>
            <a:r>
              <a:rPr lang="en-US" altLang="zh-CN"/>
              <a:t>19. Else </a:t>
            </a:r>
            <a:r>
              <a:rPr lang="en-US" altLang="zh-CN" i="1"/>
              <a:t>S</a:t>
            </a:r>
            <a:r>
              <a:rPr lang="en-US" altLang="zh-CN" baseline="-25000"/>
              <a:t>0</a:t>
            </a:r>
            <a:r>
              <a:rPr lang="en-US" altLang="zh-CN">
                <a:sym typeface="Symbol" panose="05050102010706020507" pitchFamily="18" charset="2"/>
              </a:rPr>
              <a:t></a:t>
            </a:r>
            <a:r>
              <a:rPr lang="en-US" altLang="zh-CN" i="1"/>
              <a:t>S</a:t>
            </a:r>
            <a:r>
              <a:rPr lang="en-US" altLang="zh-CN" baseline="-25000"/>
              <a:t>0</a:t>
            </a:r>
            <a:r>
              <a:rPr lang="en-US" altLang="zh-CN">
                <a:sym typeface="Symbol" panose="05050102010706020507" pitchFamily="18" charset="2"/>
              </a:rPr>
              <a:t></a:t>
            </a:r>
            <a:r>
              <a:rPr lang="en-US" altLang="zh-CN" i="1"/>
              <a:t>S</a:t>
            </a:r>
            <a:r>
              <a:rPr lang="en-US" altLang="zh-CN" baseline="-25000"/>
              <a:t>1</a:t>
            </a:r>
            <a:r>
              <a:rPr lang="en-US" altLang="zh-CN">
                <a:sym typeface="Symbol" panose="05050102010706020507" pitchFamily="18" charset="2"/>
              </a:rPr>
              <a:t>, </a:t>
            </a:r>
            <a:r>
              <a:rPr lang="en-US" altLang="zh-CN" i="1"/>
              <a:t>S</a:t>
            </a:r>
            <a:r>
              <a:rPr lang="en-US" altLang="zh-CN" baseline="-25000"/>
              <a:t>1</a:t>
            </a:r>
            <a:r>
              <a:rPr lang="en-US" altLang="zh-CN">
                <a:sym typeface="Symbol" panose="05050102010706020507" pitchFamily="18" charset="2"/>
              </a:rPr>
              <a:t></a:t>
            </a:r>
            <a:r>
              <a:rPr lang="en-US" altLang="zh-CN" i="1"/>
              <a:t>S</a:t>
            </a:r>
            <a:r>
              <a:rPr lang="en-US" altLang="zh-CN" baseline="-25000"/>
              <a:t>2</a:t>
            </a:r>
            <a:r>
              <a:rPr lang="en-US" altLang="zh-CN">
                <a:sym typeface="Symbol" panose="05050102010706020507" pitchFamily="18" charset="2"/>
              </a:rPr>
              <a:t>, </a:t>
            </a:r>
            <a:r>
              <a:rPr lang="en-US" altLang="zh-CN" i="1"/>
              <a:t>S</a:t>
            </a:r>
            <a:r>
              <a:rPr lang="en-US" altLang="zh-CN" baseline="-25000"/>
              <a:t>2</a:t>
            </a:r>
            <a:r>
              <a:rPr lang="en-US" altLang="zh-CN">
                <a:sym typeface="Symbol" panose="05050102010706020507" pitchFamily="18" charset="2"/>
              </a:rPr>
              <a:t>, goto 3</a:t>
            </a:r>
            <a:endParaRPr lang="en-US" altLang="zh-CN"/>
          </a:p>
          <a:p>
            <a:pPr marL="0" indent="0"/>
            <a:endParaRPr lang="en-US" altLang="zh-CN"/>
          </a:p>
        </p:txBody>
      </p:sp>
      <p:sp>
        <p:nvSpPr>
          <p:cNvPr id="101380" name="灯片编号占位符 5">
            <a:extLst>
              <a:ext uri="{FF2B5EF4-FFF2-40B4-BE49-F238E27FC236}">
                <a16:creationId xmlns:a16="http://schemas.microsoft.com/office/drawing/2014/main" id="{7AE40EFA-62D0-4425-9E92-7C7BB197BB3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382250E9-CA87-4D9A-9610-757302430006}" type="slidenum">
              <a:rPr lang="en-US" altLang="zh-CN" sz="1400" b="0">
                <a:latin typeface="Times New Roman" panose="02020603050405020304" pitchFamily="18" charset="0"/>
                <a:ea typeface="楷体" panose="02010609060101010101" pitchFamily="49" charset="-122"/>
              </a:rPr>
              <a:pPr>
                <a:spcBef>
                  <a:spcPct val="0"/>
                </a:spcBef>
                <a:buClrTx/>
                <a:buFontTx/>
                <a:buNone/>
              </a:pPr>
              <a:t>48</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53B1A37C-F27C-43F5-97CE-7C764066E9F7}"/>
              </a:ext>
            </a:extLst>
          </p:cNvPr>
          <p:cNvSpPr>
            <a:spLocks noGrp="1" noChangeArrowheads="1"/>
          </p:cNvSpPr>
          <p:nvPr>
            <p:ph type="title"/>
          </p:nvPr>
        </p:nvSpPr>
        <p:spPr/>
        <p:txBody>
          <a:bodyPr/>
          <a:lstStyle/>
          <a:p>
            <a:r>
              <a:rPr lang="zh-CN" altLang="en-US"/>
              <a:t>消解算法例题</a:t>
            </a:r>
          </a:p>
        </p:txBody>
      </p:sp>
      <p:sp>
        <p:nvSpPr>
          <p:cNvPr id="95236" name="Rectangle 3">
            <a:extLst>
              <a:ext uri="{FF2B5EF4-FFF2-40B4-BE49-F238E27FC236}">
                <a16:creationId xmlns:a16="http://schemas.microsoft.com/office/drawing/2014/main" id="{61EA79C4-EA46-4E2D-8886-AFF431740518}"/>
              </a:ext>
            </a:extLst>
          </p:cNvPr>
          <p:cNvSpPr>
            <a:spLocks noGrp="1" noChangeArrowheads="1"/>
          </p:cNvSpPr>
          <p:nvPr>
            <p:ph idx="1"/>
          </p:nvPr>
        </p:nvSpPr>
        <p:spPr>
          <a:xfrm>
            <a:off x="1992313" y="1196975"/>
            <a:ext cx="8229600" cy="5327650"/>
          </a:xfrm>
        </p:spPr>
        <p:txBody>
          <a:bodyPr>
            <a:normAutofit lnSpcReduction="10000"/>
          </a:bodyPr>
          <a:lstStyle/>
          <a:p>
            <a:pPr marL="0" indent="0">
              <a:defRPr/>
            </a:pPr>
            <a:r>
              <a:rPr lang="zh-CN" altLang="en-US" dirty="0">
                <a:solidFill>
                  <a:srgbClr val="A50021"/>
                </a:solidFill>
              </a:rPr>
              <a:t>例</a:t>
            </a:r>
            <a:r>
              <a:rPr lang="en-US" altLang="zh-CN" dirty="0">
                <a:solidFill>
                  <a:srgbClr val="A50021"/>
                </a:solidFill>
              </a:rPr>
              <a:t>12</a:t>
            </a:r>
            <a:r>
              <a:rPr lang="en-US" altLang="zh-CN" dirty="0"/>
              <a:t> </a:t>
            </a:r>
            <a:r>
              <a:rPr lang="zh-CN" altLang="en-US" dirty="0"/>
              <a:t>用消解算法判断下述公式是否是可满足的</a:t>
            </a:r>
            <a:r>
              <a:rPr lang="en-US" altLang="zh-CN" dirty="0"/>
              <a:t>:</a:t>
            </a:r>
          </a:p>
          <a:p>
            <a:pPr marL="0" indent="0">
              <a:defRPr/>
            </a:pPr>
            <a:r>
              <a:rPr lang="en-US" altLang="zh-CN" dirty="0">
                <a:sym typeface="Symbol" panose="05050102010706020507" pitchFamily="18" charset="2"/>
              </a:rPr>
              <a:t>            </a:t>
            </a:r>
            <a:r>
              <a:rPr lang="en-US" altLang="zh-CN" i="1" dirty="0">
                <a:sym typeface="Symbol" panose="05050102010706020507" pitchFamily="18" charset="2"/>
              </a:rPr>
              <a:t>p</a:t>
            </a:r>
            <a:r>
              <a:rPr lang="en-US" altLang="zh-CN" dirty="0">
                <a:sym typeface="Symbol" panose="05050102010706020507" pitchFamily="18" charset="2"/>
              </a:rPr>
              <a:t>(</a:t>
            </a:r>
            <a:r>
              <a:rPr lang="en-US" altLang="zh-CN" i="1" dirty="0" err="1">
                <a:sym typeface="Symbol" panose="05050102010706020507" pitchFamily="18" charset="2"/>
              </a:rPr>
              <a:t>p</a:t>
            </a:r>
            <a:r>
              <a:rPr lang="en-US" altLang="zh-CN" dirty="0" err="1">
                <a:sym typeface="Symbol" panose="05050102010706020507" pitchFamily="18" charset="2"/>
              </a:rPr>
              <a:t></a:t>
            </a:r>
            <a:r>
              <a:rPr lang="en-US" altLang="zh-CN" i="1" dirty="0" err="1">
                <a:sym typeface="Symbol" panose="05050102010706020507" pitchFamily="18" charset="2"/>
              </a:rPr>
              <a:t>q</a:t>
            </a:r>
            <a:r>
              <a:rPr lang="en-US" altLang="zh-CN" dirty="0">
                <a:sym typeface="Symbol" panose="05050102010706020507" pitchFamily="18" charset="2"/>
              </a:rPr>
              <a:t>)(</a:t>
            </a:r>
            <a:r>
              <a:rPr lang="en-US" altLang="zh-CN" i="1" dirty="0">
                <a:sym typeface="Symbol" panose="05050102010706020507" pitchFamily="18" charset="2"/>
              </a:rPr>
              <a:t>p</a:t>
            </a:r>
            <a:r>
              <a:rPr lang="en-US" altLang="zh-CN" dirty="0">
                <a:sym typeface="Symbol" panose="05050102010706020507" pitchFamily="18" charset="2"/>
              </a:rPr>
              <a:t></a:t>
            </a:r>
            <a:r>
              <a:rPr lang="en-US" altLang="zh-CN" i="1" dirty="0">
                <a:sym typeface="Symbol" panose="05050102010706020507" pitchFamily="18" charset="2"/>
              </a:rPr>
              <a:t>q</a:t>
            </a:r>
            <a:r>
              <a:rPr lang="en-US" altLang="zh-CN" dirty="0">
                <a:sym typeface="Symbol" panose="05050102010706020507" pitchFamily="18" charset="2"/>
              </a:rPr>
              <a:t>)(</a:t>
            </a:r>
            <a:r>
              <a:rPr lang="en-US" altLang="zh-CN" i="1" dirty="0">
                <a:sym typeface="Symbol" panose="05050102010706020507" pitchFamily="18" charset="2"/>
              </a:rPr>
              <a:t>q</a:t>
            </a:r>
            <a:r>
              <a:rPr lang="en-US" altLang="zh-CN" dirty="0">
                <a:sym typeface="Symbol" panose="05050102010706020507" pitchFamily="18" charset="2"/>
              </a:rPr>
              <a:t></a:t>
            </a:r>
            <a:r>
              <a:rPr lang="en-US" altLang="zh-CN" i="1" dirty="0">
                <a:sym typeface="Symbol" panose="05050102010706020507" pitchFamily="18" charset="2"/>
              </a:rPr>
              <a:t>r</a:t>
            </a:r>
            <a:r>
              <a:rPr lang="en-US" altLang="zh-CN" dirty="0">
                <a:sym typeface="Symbol" panose="05050102010706020507" pitchFamily="18" charset="2"/>
              </a:rPr>
              <a:t>)(</a:t>
            </a:r>
            <a:r>
              <a:rPr lang="en-US" altLang="zh-CN" i="1" dirty="0" err="1">
                <a:sym typeface="Symbol" panose="05050102010706020507" pitchFamily="18" charset="2"/>
              </a:rPr>
              <a:t>q</a:t>
            </a:r>
            <a:r>
              <a:rPr lang="en-US" altLang="zh-CN" dirty="0" err="1">
                <a:sym typeface="Symbol" panose="05050102010706020507" pitchFamily="18" charset="2"/>
              </a:rPr>
              <a:t></a:t>
            </a:r>
            <a:r>
              <a:rPr lang="en-US" altLang="zh-CN" i="1" dirty="0" err="1">
                <a:sym typeface="Symbol" panose="05050102010706020507" pitchFamily="18" charset="2"/>
              </a:rPr>
              <a:t>r</a:t>
            </a:r>
            <a:r>
              <a:rPr lang="en-US" altLang="zh-CN" dirty="0">
                <a:sym typeface="Symbol" panose="05050102010706020507" pitchFamily="18" charset="2"/>
              </a:rPr>
              <a:t>)</a:t>
            </a:r>
          </a:p>
          <a:p>
            <a:pPr marL="0" indent="0">
              <a:defRPr/>
            </a:pPr>
            <a:r>
              <a:rPr lang="zh-CN" altLang="en-US" dirty="0">
                <a:sym typeface="Symbol" panose="05050102010706020507" pitchFamily="18" charset="2"/>
              </a:rPr>
              <a:t>解  </a:t>
            </a:r>
            <a:r>
              <a:rPr lang="en-US" altLang="zh-CN" i="1" dirty="0">
                <a:sym typeface="Symbol" panose="05050102010706020507" pitchFamily="18" charset="2"/>
              </a:rPr>
              <a:t>S</a:t>
            </a:r>
            <a:r>
              <a:rPr lang="en-US" altLang="zh-CN" dirty="0">
                <a:sym typeface="Symbol" panose="05050102010706020507" pitchFamily="18" charset="2"/>
              </a:rPr>
              <a:t>= </a:t>
            </a:r>
            <a:r>
              <a:rPr lang="en-US" altLang="zh-CN" i="1" dirty="0">
                <a:sym typeface="Symbol" panose="05050102010706020507" pitchFamily="18" charset="2"/>
              </a:rPr>
              <a:t>p</a:t>
            </a:r>
            <a:r>
              <a:rPr lang="en-US" altLang="zh-CN" dirty="0">
                <a:sym typeface="Symbol" panose="05050102010706020507" pitchFamily="18" charset="2"/>
              </a:rPr>
              <a:t>(</a:t>
            </a:r>
            <a:r>
              <a:rPr lang="en-US" altLang="zh-CN" i="1" dirty="0" err="1">
                <a:sym typeface="Symbol" panose="05050102010706020507" pitchFamily="18" charset="2"/>
              </a:rPr>
              <a:t>p</a:t>
            </a:r>
            <a:r>
              <a:rPr lang="en-US" altLang="zh-CN" dirty="0" err="1">
                <a:sym typeface="Symbol" panose="05050102010706020507" pitchFamily="18" charset="2"/>
              </a:rPr>
              <a:t></a:t>
            </a:r>
            <a:r>
              <a:rPr lang="en-US" altLang="zh-CN" i="1" dirty="0" err="1">
                <a:sym typeface="Symbol" panose="05050102010706020507" pitchFamily="18" charset="2"/>
              </a:rPr>
              <a:t>q</a:t>
            </a:r>
            <a:r>
              <a:rPr lang="en-US" altLang="zh-CN" dirty="0">
                <a:sym typeface="Symbol" panose="05050102010706020507" pitchFamily="18" charset="2"/>
              </a:rPr>
              <a:t>)(</a:t>
            </a:r>
            <a:r>
              <a:rPr lang="en-US" altLang="zh-CN" i="1" dirty="0">
                <a:sym typeface="Symbol" panose="05050102010706020507" pitchFamily="18" charset="2"/>
              </a:rPr>
              <a:t>p</a:t>
            </a:r>
            <a:r>
              <a:rPr lang="en-US" altLang="zh-CN" dirty="0">
                <a:sym typeface="Symbol" panose="05050102010706020507" pitchFamily="18" charset="2"/>
              </a:rPr>
              <a:t></a:t>
            </a:r>
            <a:r>
              <a:rPr lang="en-US" altLang="zh-CN" i="1" dirty="0">
                <a:sym typeface="Symbol" panose="05050102010706020507" pitchFamily="18" charset="2"/>
              </a:rPr>
              <a:t>q</a:t>
            </a:r>
            <a:r>
              <a:rPr lang="en-US" altLang="zh-CN" dirty="0">
                <a:sym typeface="Symbol" panose="05050102010706020507" pitchFamily="18" charset="2"/>
              </a:rPr>
              <a:t>)(</a:t>
            </a:r>
            <a:r>
              <a:rPr lang="en-US" altLang="zh-CN" i="1" dirty="0">
                <a:sym typeface="Symbol" panose="05050102010706020507" pitchFamily="18" charset="2"/>
              </a:rPr>
              <a:t>q</a:t>
            </a:r>
            <a:r>
              <a:rPr lang="en-US" altLang="zh-CN" dirty="0">
                <a:sym typeface="Symbol" panose="05050102010706020507" pitchFamily="18" charset="2"/>
              </a:rPr>
              <a:t></a:t>
            </a:r>
            <a:r>
              <a:rPr lang="en-US" altLang="zh-CN" i="1" dirty="0">
                <a:sym typeface="Symbol" panose="05050102010706020507" pitchFamily="18" charset="2"/>
              </a:rPr>
              <a:t>r</a:t>
            </a:r>
            <a:r>
              <a:rPr lang="en-US" altLang="zh-CN" dirty="0">
                <a:sym typeface="Symbol" panose="05050102010706020507" pitchFamily="18" charset="2"/>
              </a:rPr>
              <a:t>)(</a:t>
            </a:r>
            <a:r>
              <a:rPr lang="en-US" altLang="zh-CN" i="1" dirty="0" err="1">
                <a:sym typeface="Symbol" panose="05050102010706020507" pitchFamily="18" charset="2"/>
              </a:rPr>
              <a:t>q</a:t>
            </a:r>
            <a:r>
              <a:rPr lang="en-US" altLang="zh-CN" dirty="0" err="1">
                <a:sym typeface="Symbol" panose="05050102010706020507" pitchFamily="18" charset="2"/>
              </a:rPr>
              <a:t></a:t>
            </a:r>
            <a:r>
              <a:rPr lang="en-US" altLang="zh-CN" i="1" dirty="0" err="1">
                <a:sym typeface="Symbol" panose="05050102010706020507" pitchFamily="18" charset="2"/>
              </a:rPr>
              <a:t>r</a:t>
            </a:r>
            <a:r>
              <a:rPr lang="en-US" altLang="zh-CN" dirty="0">
                <a:sym typeface="Symbol" panose="05050102010706020507" pitchFamily="18" charset="2"/>
              </a:rPr>
              <a:t>)</a:t>
            </a:r>
          </a:p>
          <a:p>
            <a:pPr marL="0" indent="0">
              <a:defRPr/>
            </a:pPr>
            <a:r>
              <a:rPr lang="zh-CN" altLang="en-US" dirty="0">
                <a:sym typeface="Symbol" panose="05050102010706020507" pitchFamily="18" charset="2"/>
              </a:rPr>
              <a:t>循环</a:t>
            </a:r>
            <a:r>
              <a:rPr lang="en-US" altLang="zh-CN" dirty="0">
                <a:sym typeface="Symbol" panose="05050102010706020507" pitchFamily="18" charset="2"/>
              </a:rPr>
              <a:t>1  </a:t>
            </a:r>
            <a:r>
              <a:rPr lang="en-US" altLang="zh-CN" i="1" dirty="0">
                <a:sym typeface="Symbol" panose="05050102010706020507" pitchFamily="18" charset="2"/>
              </a:rPr>
              <a:t>S</a:t>
            </a:r>
            <a:r>
              <a:rPr lang="en-US" altLang="zh-CN" baseline="-25000" dirty="0">
                <a:sym typeface="Symbol" panose="05050102010706020507" pitchFamily="18" charset="2"/>
              </a:rPr>
              <a:t>0</a:t>
            </a:r>
            <a:r>
              <a:rPr lang="en-US" altLang="zh-CN" dirty="0">
                <a:sym typeface="Symbol" panose="05050102010706020507" pitchFamily="18" charset="2"/>
              </a:rPr>
              <a:t>=, </a:t>
            </a:r>
            <a:r>
              <a:rPr lang="en-US" altLang="zh-CN" i="1" dirty="0">
                <a:sym typeface="Symbol" panose="05050102010706020507" pitchFamily="18" charset="2"/>
              </a:rPr>
              <a:t>S</a:t>
            </a:r>
            <a:r>
              <a:rPr lang="en-US" altLang="zh-CN" baseline="-25000" dirty="0">
                <a:sym typeface="Symbol" panose="05050102010706020507" pitchFamily="18" charset="2"/>
              </a:rPr>
              <a:t>1</a:t>
            </a:r>
            <a:r>
              <a:rPr lang="en-US" altLang="zh-CN" dirty="0">
                <a:sym typeface="Symbol" panose="05050102010706020507" pitchFamily="18" charset="2"/>
              </a:rPr>
              <a:t>={</a:t>
            </a:r>
            <a:r>
              <a:rPr lang="en-US" altLang="zh-CN" i="1" dirty="0">
                <a:sym typeface="Symbol" panose="05050102010706020507" pitchFamily="18" charset="2"/>
              </a:rPr>
              <a:t>p</a:t>
            </a:r>
            <a:r>
              <a:rPr lang="en-US" altLang="zh-CN" dirty="0">
                <a:sym typeface="Symbol" panose="05050102010706020507" pitchFamily="18" charset="2"/>
              </a:rPr>
              <a:t>, </a:t>
            </a:r>
            <a:r>
              <a:rPr lang="en-US" altLang="zh-CN" i="1" dirty="0" err="1">
                <a:sym typeface="Symbol" panose="05050102010706020507" pitchFamily="18" charset="2"/>
              </a:rPr>
              <a:t>p</a:t>
            </a:r>
            <a:r>
              <a:rPr lang="en-US" altLang="zh-CN" dirty="0" err="1">
                <a:sym typeface="Symbol" panose="05050102010706020507" pitchFamily="18" charset="2"/>
              </a:rPr>
              <a:t></a:t>
            </a:r>
            <a:r>
              <a:rPr lang="en-US" altLang="zh-CN" i="1" dirty="0" err="1">
                <a:sym typeface="Symbol" panose="05050102010706020507" pitchFamily="18" charset="2"/>
              </a:rPr>
              <a:t>q</a:t>
            </a:r>
            <a:r>
              <a:rPr lang="en-US" altLang="zh-CN" dirty="0">
                <a:sym typeface="Symbol" panose="05050102010706020507" pitchFamily="18" charset="2"/>
              </a:rPr>
              <a:t>, </a:t>
            </a:r>
            <a:r>
              <a:rPr lang="en-US" altLang="zh-CN" i="1" dirty="0">
                <a:sym typeface="Symbol" panose="05050102010706020507" pitchFamily="18" charset="2"/>
              </a:rPr>
              <a:t>p</a:t>
            </a:r>
            <a:r>
              <a:rPr lang="en-US" altLang="zh-CN" dirty="0">
                <a:sym typeface="Symbol" panose="05050102010706020507" pitchFamily="18" charset="2"/>
              </a:rPr>
              <a:t></a:t>
            </a:r>
            <a:r>
              <a:rPr lang="en-US" altLang="zh-CN" i="1" dirty="0">
                <a:sym typeface="Symbol" panose="05050102010706020507" pitchFamily="18" charset="2"/>
              </a:rPr>
              <a:t>q</a:t>
            </a:r>
            <a:r>
              <a:rPr lang="en-US" altLang="zh-CN" dirty="0">
                <a:sym typeface="Symbol" panose="05050102010706020507" pitchFamily="18" charset="2"/>
              </a:rPr>
              <a:t>, </a:t>
            </a:r>
            <a:r>
              <a:rPr lang="en-US" altLang="zh-CN" i="1" dirty="0">
                <a:sym typeface="Symbol" panose="05050102010706020507" pitchFamily="18" charset="2"/>
              </a:rPr>
              <a:t>q</a:t>
            </a:r>
            <a:r>
              <a:rPr lang="en-US" altLang="zh-CN" dirty="0">
                <a:sym typeface="Symbol" panose="05050102010706020507" pitchFamily="18" charset="2"/>
              </a:rPr>
              <a:t></a:t>
            </a:r>
            <a:r>
              <a:rPr lang="en-US" altLang="zh-CN" i="1" dirty="0">
                <a:sym typeface="Symbol" panose="05050102010706020507" pitchFamily="18" charset="2"/>
              </a:rPr>
              <a:t>r</a:t>
            </a:r>
            <a:r>
              <a:rPr lang="en-US" altLang="zh-CN" dirty="0">
                <a:sym typeface="Symbol" panose="05050102010706020507" pitchFamily="18" charset="2"/>
              </a:rPr>
              <a:t>, </a:t>
            </a:r>
            <a:r>
              <a:rPr lang="en-US" altLang="zh-CN" i="1" dirty="0" err="1">
                <a:sym typeface="Symbol" panose="05050102010706020507" pitchFamily="18" charset="2"/>
              </a:rPr>
              <a:t>q</a:t>
            </a:r>
            <a:r>
              <a:rPr lang="en-US" altLang="zh-CN" dirty="0" err="1">
                <a:sym typeface="Symbol" panose="05050102010706020507" pitchFamily="18" charset="2"/>
              </a:rPr>
              <a:t></a:t>
            </a:r>
            <a:r>
              <a:rPr lang="en-US" altLang="zh-CN" i="1" dirty="0" err="1">
                <a:sym typeface="Symbol" panose="05050102010706020507" pitchFamily="18" charset="2"/>
              </a:rPr>
              <a:t>r</a:t>
            </a:r>
            <a:r>
              <a:rPr lang="en-US" altLang="zh-CN" dirty="0">
                <a:sym typeface="Symbol" panose="05050102010706020507" pitchFamily="18" charset="2"/>
              </a:rPr>
              <a:t>}, </a:t>
            </a:r>
            <a:r>
              <a:rPr lang="en-US" altLang="zh-CN" i="1" dirty="0">
                <a:sym typeface="Symbol" panose="05050102010706020507" pitchFamily="18" charset="2"/>
              </a:rPr>
              <a:t>S</a:t>
            </a:r>
            <a:r>
              <a:rPr lang="en-US" altLang="zh-CN" baseline="-25000" dirty="0">
                <a:sym typeface="Symbol" panose="05050102010706020507" pitchFamily="18" charset="2"/>
              </a:rPr>
              <a:t>2</a:t>
            </a:r>
            <a:r>
              <a:rPr lang="en-US" altLang="zh-CN" dirty="0">
                <a:sym typeface="Symbol" panose="05050102010706020507" pitchFamily="18" charset="2"/>
              </a:rPr>
              <a:t>=</a:t>
            </a:r>
          </a:p>
          <a:p>
            <a:pPr marL="0" indent="0">
              <a:defRPr/>
            </a:pPr>
            <a:r>
              <a:rPr lang="en-US" altLang="zh-CN" dirty="0">
                <a:sym typeface="Symbol" panose="05050102010706020507" pitchFamily="18" charset="2"/>
              </a:rPr>
              <a:t>     Res(</a:t>
            </a:r>
            <a:r>
              <a:rPr lang="en-US" altLang="zh-CN" i="1" dirty="0" err="1">
                <a:sym typeface="Symbol" panose="05050102010706020507" pitchFamily="18" charset="2"/>
              </a:rPr>
              <a:t>p</a:t>
            </a:r>
            <a:r>
              <a:rPr lang="en-US" altLang="zh-CN" dirty="0" err="1">
                <a:sym typeface="Symbol" panose="05050102010706020507" pitchFamily="18" charset="2"/>
              </a:rPr>
              <a:t></a:t>
            </a:r>
            <a:r>
              <a:rPr lang="en-US" altLang="zh-CN" i="1" dirty="0" err="1">
                <a:sym typeface="Symbol" panose="05050102010706020507" pitchFamily="18" charset="2"/>
              </a:rPr>
              <a:t>q</a:t>
            </a:r>
            <a:r>
              <a:rPr lang="en-US" altLang="zh-CN" dirty="0">
                <a:sym typeface="Symbol" panose="05050102010706020507" pitchFamily="18" charset="2"/>
              </a:rPr>
              <a:t>, </a:t>
            </a:r>
            <a:r>
              <a:rPr lang="en-US" altLang="zh-CN" i="1" dirty="0">
                <a:sym typeface="Symbol" panose="05050102010706020507" pitchFamily="18" charset="2"/>
              </a:rPr>
              <a:t>p</a:t>
            </a:r>
            <a:r>
              <a:rPr lang="en-US" altLang="zh-CN" dirty="0">
                <a:sym typeface="Symbol" panose="05050102010706020507" pitchFamily="18" charset="2"/>
              </a:rPr>
              <a:t></a:t>
            </a:r>
            <a:r>
              <a:rPr lang="en-US" altLang="zh-CN" i="1" dirty="0">
                <a:sym typeface="Symbol" panose="05050102010706020507" pitchFamily="18" charset="2"/>
              </a:rPr>
              <a:t>q</a:t>
            </a:r>
            <a:r>
              <a:rPr lang="en-US" altLang="zh-CN" dirty="0">
                <a:sym typeface="Symbol" panose="05050102010706020507" pitchFamily="18" charset="2"/>
              </a:rPr>
              <a:t>)=</a:t>
            </a:r>
            <a:r>
              <a:rPr lang="en-US" altLang="zh-CN" i="1" dirty="0">
                <a:sym typeface="Symbol" panose="05050102010706020507" pitchFamily="18" charset="2"/>
              </a:rPr>
              <a:t>p</a:t>
            </a:r>
          </a:p>
          <a:p>
            <a:pPr marL="0" indent="0">
              <a:defRPr/>
            </a:pPr>
            <a:r>
              <a:rPr lang="en-US" altLang="zh-CN" dirty="0">
                <a:sym typeface="Symbol" panose="05050102010706020507" pitchFamily="18" charset="2"/>
              </a:rPr>
              <a:t>     Res(</a:t>
            </a:r>
            <a:r>
              <a:rPr lang="en-US" altLang="zh-CN" i="1" dirty="0">
                <a:sym typeface="Symbol" panose="05050102010706020507" pitchFamily="18" charset="2"/>
              </a:rPr>
              <a:t>p</a:t>
            </a:r>
            <a:r>
              <a:rPr lang="en-US" altLang="zh-CN" dirty="0">
                <a:sym typeface="Symbol" panose="05050102010706020507" pitchFamily="18" charset="2"/>
              </a:rPr>
              <a:t></a:t>
            </a:r>
            <a:r>
              <a:rPr lang="en-US" altLang="zh-CN" i="1" dirty="0">
                <a:sym typeface="Symbol" panose="05050102010706020507" pitchFamily="18" charset="2"/>
              </a:rPr>
              <a:t>q</a:t>
            </a:r>
            <a:r>
              <a:rPr lang="en-US" altLang="zh-CN" dirty="0">
                <a:sym typeface="Symbol" panose="05050102010706020507" pitchFamily="18" charset="2"/>
              </a:rPr>
              <a:t>, </a:t>
            </a:r>
            <a:r>
              <a:rPr lang="en-US" altLang="zh-CN" i="1" dirty="0">
                <a:sym typeface="Symbol" panose="05050102010706020507" pitchFamily="18" charset="2"/>
              </a:rPr>
              <a:t>q</a:t>
            </a:r>
            <a:r>
              <a:rPr lang="en-US" altLang="zh-CN" dirty="0">
                <a:sym typeface="Symbol" panose="05050102010706020507" pitchFamily="18" charset="2"/>
              </a:rPr>
              <a:t></a:t>
            </a:r>
            <a:r>
              <a:rPr lang="en-US" altLang="zh-CN" i="1" dirty="0">
                <a:sym typeface="Symbol" panose="05050102010706020507" pitchFamily="18" charset="2"/>
              </a:rPr>
              <a:t>r</a:t>
            </a:r>
            <a:r>
              <a:rPr lang="en-US" altLang="zh-CN" dirty="0">
                <a:sym typeface="Symbol" panose="05050102010706020507" pitchFamily="18" charset="2"/>
              </a:rPr>
              <a:t>)=</a:t>
            </a:r>
            <a:r>
              <a:rPr lang="en-US" altLang="zh-CN" i="1" dirty="0">
                <a:sym typeface="Symbol" panose="05050102010706020507" pitchFamily="18" charset="2"/>
              </a:rPr>
              <a:t>p</a:t>
            </a:r>
            <a:r>
              <a:rPr lang="en-US" altLang="zh-CN" dirty="0">
                <a:sym typeface="Symbol" panose="05050102010706020507" pitchFamily="18" charset="2"/>
              </a:rPr>
              <a:t></a:t>
            </a:r>
            <a:r>
              <a:rPr lang="en-US" altLang="zh-CN" i="1" dirty="0">
                <a:sym typeface="Symbol" panose="05050102010706020507" pitchFamily="18" charset="2"/>
              </a:rPr>
              <a:t>r</a:t>
            </a:r>
            <a:endParaRPr lang="en-US" altLang="zh-CN" dirty="0">
              <a:sym typeface="Symbol" panose="05050102010706020507" pitchFamily="18" charset="2"/>
            </a:endParaRPr>
          </a:p>
          <a:p>
            <a:pPr marL="0" indent="0">
              <a:defRPr/>
            </a:pPr>
            <a:r>
              <a:rPr lang="en-US" altLang="zh-CN" dirty="0">
                <a:sym typeface="Symbol" panose="05050102010706020507" pitchFamily="18" charset="2"/>
              </a:rPr>
              <a:t>     Res(</a:t>
            </a:r>
            <a:r>
              <a:rPr lang="en-US" altLang="zh-CN" i="1" dirty="0">
                <a:sym typeface="Symbol" panose="05050102010706020507" pitchFamily="18" charset="2"/>
              </a:rPr>
              <a:t>p</a:t>
            </a:r>
            <a:r>
              <a:rPr lang="en-US" altLang="zh-CN" dirty="0">
                <a:sym typeface="Symbol" panose="05050102010706020507" pitchFamily="18" charset="2"/>
              </a:rPr>
              <a:t></a:t>
            </a:r>
            <a:r>
              <a:rPr lang="en-US" altLang="zh-CN" i="1" dirty="0">
                <a:sym typeface="Symbol" panose="05050102010706020507" pitchFamily="18" charset="2"/>
              </a:rPr>
              <a:t>q</a:t>
            </a:r>
            <a:r>
              <a:rPr lang="en-US" altLang="zh-CN" dirty="0">
                <a:sym typeface="Symbol" panose="05050102010706020507" pitchFamily="18" charset="2"/>
              </a:rPr>
              <a:t>, </a:t>
            </a:r>
            <a:r>
              <a:rPr lang="en-US" altLang="zh-CN" i="1" dirty="0" err="1">
                <a:sym typeface="Symbol" panose="05050102010706020507" pitchFamily="18" charset="2"/>
              </a:rPr>
              <a:t>q</a:t>
            </a:r>
            <a:r>
              <a:rPr lang="en-US" altLang="zh-CN" dirty="0" err="1">
                <a:sym typeface="Symbol" panose="05050102010706020507" pitchFamily="18" charset="2"/>
              </a:rPr>
              <a:t></a:t>
            </a:r>
            <a:r>
              <a:rPr lang="en-US" altLang="zh-CN" i="1" dirty="0" err="1">
                <a:sym typeface="Symbol" panose="05050102010706020507" pitchFamily="18" charset="2"/>
              </a:rPr>
              <a:t>r</a:t>
            </a:r>
            <a:r>
              <a:rPr lang="en-US" altLang="zh-CN" dirty="0">
                <a:sym typeface="Symbol" panose="05050102010706020507" pitchFamily="18" charset="2"/>
              </a:rPr>
              <a:t>)= </a:t>
            </a:r>
            <a:r>
              <a:rPr lang="en-US" altLang="zh-CN" i="1" dirty="0" err="1">
                <a:sym typeface="Symbol" panose="05050102010706020507" pitchFamily="18" charset="2"/>
              </a:rPr>
              <a:t>p</a:t>
            </a:r>
            <a:r>
              <a:rPr lang="en-US" altLang="zh-CN" dirty="0" err="1">
                <a:sym typeface="Symbol" panose="05050102010706020507" pitchFamily="18" charset="2"/>
              </a:rPr>
              <a:t></a:t>
            </a:r>
            <a:r>
              <a:rPr lang="en-US" altLang="zh-CN" i="1" dirty="0" err="1">
                <a:sym typeface="Symbol" panose="05050102010706020507" pitchFamily="18" charset="2"/>
              </a:rPr>
              <a:t>r</a:t>
            </a:r>
            <a:endParaRPr lang="en-US" altLang="zh-CN" dirty="0">
              <a:sym typeface="Symbol" panose="05050102010706020507" pitchFamily="18" charset="2"/>
            </a:endParaRPr>
          </a:p>
          <a:p>
            <a:pPr marL="0" indent="0">
              <a:defRPr/>
            </a:pPr>
            <a:r>
              <a:rPr lang="en-US" altLang="zh-CN" dirty="0">
                <a:sym typeface="Symbol" panose="05050102010706020507" pitchFamily="18" charset="2"/>
              </a:rPr>
              <a:t>     Res(</a:t>
            </a:r>
            <a:r>
              <a:rPr lang="en-US" altLang="zh-CN" i="1" dirty="0">
                <a:sym typeface="Symbol" panose="05050102010706020507" pitchFamily="18" charset="2"/>
              </a:rPr>
              <a:t>q</a:t>
            </a:r>
            <a:r>
              <a:rPr lang="en-US" altLang="zh-CN" dirty="0">
                <a:sym typeface="Symbol" panose="05050102010706020507" pitchFamily="18" charset="2"/>
              </a:rPr>
              <a:t></a:t>
            </a:r>
            <a:r>
              <a:rPr lang="en-US" altLang="zh-CN" i="1" dirty="0">
                <a:sym typeface="Symbol" panose="05050102010706020507" pitchFamily="18" charset="2"/>
              </a:rPr>
              <a:t>r</a:t>
            </a:r>
            <a:r>
              <a:rPr lang="en-US" altLang="zh-CN" dirty="0">
                <a:sym typeface="Symbol" panose="05050102010706020507" pitchFamily="18" charset="2"/>
              </a:rPr>
              <a:t>, </a:t>
            </a:r>
            <a:r>
              <a:rPr lang="en-US" altLang="zh-CN" i="1" dirty="0" err="1">
                <a:sym typeface="Symbol" panose="05050102010706020507" pitchFamily="18" charset="2"/>
              </a:rPr>
              <a:t>q</a:t>
            </a:r>
            <a:r>
              <a:rPr lang="en-US" altLang="zh-CN" dirty="0" err="1">
                <a:sym typeface="Symbol" panose="05050102010706020507" pitchFamily="18" charset="2"/>
              </a:rPr>
              <a:t></a:t>
            </a:r>
            <a:r>
              <a:rPr lang="en-US" altLang="zh-CN" i="1" dirty="0" err="1">
                <a:sym typeface="Symbol" panose="05050102010706020507" pitchFamily="18" charset="2"/>
              </a:rPr>
              <a:t>r</a:t>
            </a:r>
            <a:r>
              <a:rPr lang="en-US" altLang="zh-CN" dirty="0">
                <a:sym typeface="Symbol" panose="05050102010706020507" pitchFamily="18" charset="2"/>
              </a:rPr>
              <a:t>)=</a:t>
            </a:r>
            <a:r>
              <a:rPr lang="en-US" altLang="zh-CN" i="1" dirty="0">
                <a:sym typeface="Symbol" panose="05050102010706020507" pitchFamily="18" charset="2"/>
              </a:rPr>
              <a:t>q</a:t>
            </a:r>
            <a:endParaRPr lang="en-US" altLang="zh-CN" dirty="0">
              <a:sym typeface="Symbol" panose="05050102010706020507" pitchFamily="18" charset="2"/>
            </a:endParaRPr>
          </a:p>
          <a:p>
            <a:pPr marL="0" indent="0">
              <a:defRPr/>
            </a:pPr>
            <a:r>
              <a:rPr lang="en-US" altLang="zh-CN" i="1" dirty="0">
                <a:sym typeface="Symbol" panose="05050102010706020507" pitchFamily="18" charset="2"/>
              </a:rPr>
              <a:t>     S</a:t>
            </a:r>
            <a:r>
              <a:rPr lang="en-US" altLang="zh-CN" baseline="-25000" dirty="0">
                <a:sym typeface="Symbol" panose="05050102010706020507" pitchFamily="18" charset="2"/>
              </a:rPr>
              <a:t>2</a:t>
            </a:r>
            <a:r>
              <a:rPr lang="en-US" altLang="zh-CN" dirty="0">
                <a:sym typeface="Symbol" panose="05050102010706020507" pitchFamily="18" charset="2"/>
              </a:rPr>
              <a:t>={</a:t>
            </a:r>
            <a:r>
              <a:rPr lang="en-US" altLang="zh-CN" i="1" dirty="0" err="1">
                <a:sym typeface="Symbol" panose="05050102010706020507" pitchFamily="18" charset="2"/>
              </a:rPr>
              <a:t>p</a:t>
            </a:r>
            <a:r>
              <a:rPr lang="en-US" altLang="zh-CN" dirty="0" err="1">
                <a:sym typeface="Symbol" panose="05050102010706020507" pitchFamily="18" charset="2"/>
              </a:rPr>
              <a:t></a:t>
            </a:r>
            <a:r>
              <a:rPr lang="en-US" altLang="zh-CN" i="1" dirty="0" err="1">
                <a:sym typeface="Symbol" panose="05050102010706020507" pitchFamily="18" charset="2"/>
              </a:rPr>
              <a:t>r</a:t>
            </a:r>
            <a:r>
              <a:rPr lang="en-US" altLang="zh-CN" dirty="0">
                <a:sym typeface="Symbol" panose="05050102010706020507" pitchFamily="18" charset="2"/>
              </a:rPr>
              <a:t>, </a:t>
            </a:r>
            <a:r>
              <a:rPr lang="en-US" altLang="zh-CN" i="1" dirty="0" err="1">
                <a:sym typeface="Symbol" panose="05050102010706020507" pitchFamily="18" charset="2"/>
              </a:rPr>
              <a:t>p</a:t>
            </a:r>
            <a:r>
              <a:rPr lang="en-US" altLang="zh-CN" dirty="0" err="1">
                <a:sym typeface="Symbol" panose="05050102010706020507" pitchFamily="18" charset="2"/>
              </a:rPr>
              <a:t></a:t>
            </a:r>
            <a:r>
              <a:rPr lang="en-US" altLang="zh-CN" i="1" dirty="0" err="1">
                <a:sym typeface="Symbol" panose="05050102010706020507" pitchFamily="18" charset="2"/>
              </a:rPr>
              <a:t>r</a:t>
            </a:r>
            <a:r>
              <a:rPr lang="en-US" altLang="zh-CN" dirty="0">
                <a:sym typeface="Symbol" panose="05050102010706020507" pitchFamily="18" charset="2"/>
              </a:rPr>
              <a:t>, </a:t>
            </a:r>
            <a:r>
              <a:rPr lang="en-US" altLang="zh-CN" i="1" dirty="0">
                <a:sym typeface="Symbol" panose="05050102010706020507" pitchFamily="18" charset="2"/>
              </a:rPr>
              <a:t>q</a:t>
            </a:r>
            <a:r>
              <a:rPr lang="en-US" altLang="zh-CN" dirty="0">
                <a:sym typeface="Symbol" panose="05050102010706020507" pitchFamily="18" charset="2"/>
              </a:rPr>
              <a:t>}</a:t>
            </a:r>
          </a:p>
          <a:p>
            <a:pPr marL="0" indent="0">
              <a:defRPr/>
            </a:pPr>
            <a:r>
              <a:rPr lang="zh-CN" altLang="en-US" dirty="0">
                <a:sym typeface="Symbol" panose="05050102010706020507" pitchFamily="18" charset="2"/>
              </a:rPr>
              <a:t>循环</a:t>
            </a:r>
            <a:r>
              <a:rPr lang="en-US" altLang="zh-CN" dirty="0">
                <a:sym typeface="Symbol" panose="05050102010706020507" pitchFamily="18" charset="2"/>
              </a:rPr>
              <a:t>2  </a:t>
            </a:r>
            <a:r>
              <a:rPr lang="en-US" altLang="zh-CN" i="1" dirty="0">
                <a:sym typeface="Symbol" panose="05050102010706020507" pitchFamily="18" charset="2"/>
              </a:rPr>
              <a:t>S</a:t>
            </a:r>
            <a:r>
              <a:rPr lang="en-US" altLang="zh-CN" baseline="-25000" dirty="0">
                <a:sym typeface="Symbol" panose="05050102010706020507" pitchFamily="18" charset="2"/>
              </a:rPr>
              <a:t>0</a:t>
            </a:r>
            <a:r>
              <a:rPr lang="en-US" altLang="zh-CN" dirty="0">
                <a:sym typeface="Symbol" panose="05050102010706020507" pitchFamily="18" charset="2"/>
              </a:rPr>
              <a:t>={</a:t>
            </a:r>
            <a:r>
              <a:rPr lang="en-US" altLang="zh-CN" i="1" dirty="0">
                <a:sym typeface="Symbol" panose="05050102010706020507" pitchFamily="18" charset="2"/>
              </a:rPr>
              <a:t>p</a:t>
            </a:r>
            <a:r>
              <a:rPr lang="en-US" altLang="zh-CN" dirty="0">
                <a:sym typeface="Symbol" panose="05050102010706020507" pitchFamily="18" charset="2"/>
              </a:rPr>
              <a:t>, </a:t>
            </a:r>
            <a:r>
              <a:rPr lang="en-US" altLang="zh-CN" i="1" dirty="0" err="1">
                <a:sym typeface="Symbol" panose="05050102010706020507" pitchFamily="18" charset="2"/>
              </a:rPr>
              <a:t>p</a:t>
            </a:r>
            <a:r>
              <a:rPr lang="en-US" altLang="zh-CN" dirty="0" err="1">
                <a:sym typeface="Symbol" panose="05050102010706020507" pitchFamily="18" charset="2"/>
              </a:rPr>
              <a:t></a:t>
            </a:r>
            <a:r>
              <a:rPr lang="en-US" altLang="zh-CN" i="1" dirty="0" err="1">
                <a:sym typeface="Symbol" panose="05050102010706020507" pitchFamily="18" charset="2"/>
              </a:rPr>
              <a:t>q</a:t>
            </a:r>
            <a:r>
              <a:rPr lang="en-US" altLang="zh-CN" dirty="0">
                <a:sym typeface="Symbol" panose="05050102010706020507" pitchFamily="18" charset="2"/>
              </a:rPr>
              <a:t>, </a:t>
            </a:r>
            <a:r>
              <a:rPr lang="en-US" altLang="zh-CN" i="1" dirty="0">
                <a:sym typeface="Symbol" panose="05050102010706020507" pitchFamily="18" charset="2"/>
              </a:rPr>
              <a:t>p</a:t>
            </a:r>
            <a:r>
              <a:rPr lang="en-US" altLang="zh-CN" dirty="0">
                <a:sym typeface="Symbol" panose="05050102010706020507" pitchFamily="18" charset="2"/>
              </a:rPr>
              <a:t></a:t>
            </a:r>
            <a:r>
              <a:rPr lang="en-US" altLang="zh-CN" i="1" dirty="0">
                <a:sym typeface="Symbol" panose="05050102010706020507" pitchFamily="18" charset="2"/>
              </a:rPr>
              <a:t>q</a:t>
            </a:r>
            <a:r>
              <a:rPr lang="en-US" altLang="zh-CN" dirty="0">
                <a:sym typeface="Symbol" panose="05050102010706020507" pitchFamily="18" charset="2"/>
              </a:rPr>
              <a:t>, </a:t>
            </a:r>
            <a:r>
              <a:rPr lang="en-US" altLang="zh-CN" i="1" dirty="0">
                <a:sym typeface="Symbol" panose="05050102010706020507" pitchFamily="18" charset="2"/>
              </a:rPr>
              <a:t>q</a:t>
            </a:r>
            <a:r>
              <a:rPr lang="en-US" altLang="zh-CN" dirty="0">
                <a:sym typeface="Symbol" panose="05050102010706020507" pitchFamily="18" charset="2"/>
              </a:rPr>
              <a:t></a:t>
            </a:r>
            <a:r>
              <a:rPr lang="en-US" altLang="zh-CN" i="1" dirty="0">
                <a:sym typeface="Symbol" panose="05050102010706020507" pitchFamily="18" charset="2"/>
              </a:rPr>
              <a:t>r</a:t>
            </a:r>
            <a:r>
              <a:rPr lang="en-US" altLang="zh-CN" dirty="0">
                <a:sym typeface="Symbol" panose="05050102010706020507" pitchFamily="18" charset="2"/>
              </a:rPr>
              <a:t>, </a:t>
            </a:r>
            <a:r>
              <a:rPr lang="en-US" altLang="zh-CN" i="1" dirty="0" err="1">
                <a:sym typeface="Symbol" panose="05050102010706020507" pitchFamily="18" charset="2"/>
              </a:rPr>
              <a:t>q</a:t>
            </a:r>
            <a:r>
              <a:rPr lang="en-US" altLang="zh-CN" dirty="0" err="1">
                <a:sym typeface="Symbol" panose="05050102010706020507" pitchFamily="18" charset="2"/>
              </a:rPr>
              <a:t></a:t>
            </a:r>
            <a:r>
              <a:rPr lang="en-US" altLang="zh-CN" i="1" dirty="0" err="1">
                <a:sym typeface="Symbol" panose="05050102010706020507" pitchFamily="18" charset="2"/>
              </a:rPr>
              <a:t>r</a:t>
            </a:r>
            <a:r>
              <a:rPr lang="en-US" altLang="zh-CN" dirty="0">
                <a:sym typeface="Symbol" panose="05050102010706020507" pitchFamily="18" charset="2"/>
              </a:rPr>
              <a:t>}, </a:t>
            </a:r>
            <a:r>
              <a:rPr lang="en-US" altLang="zh-CN" i="1" dirty="0">
                <a:sym typeface="Symbol" panose="05050102010706020507" pitchFamily="18" charset="2"/>
              </a:rPr>
              <a:t>S</a:t>
            </a:r>
            <a:r>
              <a:rPr lang="en-US" altLang="zh-CN" baseline="-25000" dirty="0">
                <a:sym typeface="Symbol" panose="05050102010706020507" pitchFamily="18" charset="2"/>
              </a:rPr>
              <a:t>1</a:t>
            </a:r>
            <a:r>
              <a:rPr lang="en-US" altLang="zh-CN" dirty="0">
                <a:sym typeface="Symbol" panose="05050102010706020507" pitchFamily="18" charset="2"/>
              </a:rPr>
              <a:t>={</a:t>
            </a:r>
            <a:r>
              <a:rPr lang="en-US" altLang="zh-CN" i="1" dirty="0" err="1">
                <a:sym typeface="Symbol" panose="05050102010706020507" pitchFamily="18" charset="2"/>
              </a:rPr>
              <a:t>p</a:t>
            </a:r>
            <a:r>
              <a:rPr lang="en-US" altLang="zh-CN" dirty="0" err="1">
                <a:sym typeface="Symbol" panose="05050102010706020507" pitchFamily="18" charset="2"/>
              </a:rPr>
              <a:t></a:t>
            </a:r>
            <a:r>
              <a:rPr lang="en-US" altLang="zh-CN" i="1" dirty="0" err="1">
                <a:sym typeface="Symbol" panose="05050102010706020507" pitchFamily="18" charset="2"/>
              </a:rPr>
              <a:t>r</a:t>
            </a:r>
            <a:r>
              <a:rPr lang="en-US" altLang="zh-CN" dirty="0">
                <a:sym typeface="Symbol" panose="05050102010706020507" pitchFamily="18" charset="2"/>
              </a:rPr>
              <a:t>, </a:t>
            </a:r>
            <a:r>
              <a:rPr lang="en-US" altLang="zh-CN" i="1" dirty="0" err="1">
                <a:sym typeface="Symbol" panose="05050102010706020507" pitchFamily="18" charset="2"/>
              </a:rPr>
              <a:t>p</a:t>
            </a:r>
            <a:r>
              <a:rPr lang="en-US" altLang="zh-CN" dirty="0" err="1">
                <a:sym typeface="Symbol" panose="05050102010706020507" pitchFamily="18" charset="2"/>
              </a:rPr>
              <a:t></a:t>
            </a:r>
            <a:r>
              <a:rPr lang="en-US" altLang="zh-CN" i="1" dirty="0" err="1">
                <a:sym typeface="Symbol" panose="05050102010706020507" pitchFamily="18" charset="2"/>
              </a:rPr>
              <a:t>r</a:t>
            </a:r>
            <a:r>
              <a:rPr lang="en-US" altLang="zh-CN" dirty="0">
                <a:sym typeface="Symbol" panose="05050102010706020507" pitchFamily="18" charset="2"/>
              </a:rPr>
              <a:t>, </a:t>
            </a:r>
            <a:r>
              <a:rPr lang="en-US" altLang="zh-CN" i="1" dirty="0">
                <a:sym typeface="Symbol" panose="05050102010706020507" pitchFamily="18" charset="2"/>
              </a:rPr>
              <a:t>q</a:t>
            </a:r>
            <a:r>
              <a:rPr lang="en-US" altLang="zh-CN" dirty="0">
                <a:sym typeface="Symbol" panose="05050102010706020507" pitchFamily="18" charset="2"/>
              </a:rPr>
              <a:t>}, </a:t>
            </a:r>
            <a:r>
              <a:rPr lang="en-US" altLang="zh-CN" i="1" dirty="0">
                <a:sym typeface="Symbol" panose="05050102010706020507" pitchFamily="18" charset="2"/>
              </a:rPr>
              <a:t>S</a:t>
            </a:r>
            <a:r>
              <a:rPr lang="en-US" altLang="zh-CN" baseline="-25000" dirty="0">
                <a:sym typeface="Symbol" panose="05050102010706020507" pitchFamily="18" charset="2"/>
              </a:rPr>
              <a:t>2</a:t>
            </a:r>
            <a:r>
              <a:rPr lang="en-US" altLang="zh-CN" dirty="0">
                <a:sym typeface="Symbol" panose="05050102010706020507" pitchFamily="18" charset="2"/>
              </a:rPr>
              <a:t>=</a:t>
            </a:r>
          </a:p>
          <a:p>
            <a:pPr marL="0" indent="0">
              <a:defRPr/>
            </a:pPr>
            <a:r>
              <a:rPr lang="en-US" altLang="zh-CN" dirty="0">
                <a:sym typeface="Symbol" panose="05050102010706020507" pitchFamily="18" charset="2"/>
              </a:rPr>
              <a:t>     Res(</a:t>
            </a:r>
            <a:r>
              <a:rPr lang="en-US" altLang="zh-CN" i="1" dirty="0">
                <a:sym typeface="Symbol" panose="05050102010706020507" pitchFamily="18" charset="2"/>
              </a:rPr>
              <a:t>p</a:t>
            </a:r>
            <a:r>
              <a:rPr lang="en-US" altLang="zh-CN" dirty="0">
                <a:sym typeface="Symbol" panose="05050102010706020507" pitchFamily="18" charset="2"/>
              </a:rPr>
              <a:t></a:t>
            </a:r>
            <a:r>
              <a:rPr lang="en-US" altLang="zh-CN" i="1" dirty="0">
                <a:sym typeface="Symbol" panose="05050102010706020507" pitchFamily="18" charset="2"/>
              </a:rPr>
              <a:t>q</a:t>
            </a:r>
            <a:r>
              <a:rPr lang="en-US" altLang="zh-CN" dirty="0">
                <a:sym typeface="Symbol" panose="05050102010706020507" pitchFamily="18" charset="2"/>
              </a:rPr>
              <a:t>, </a:t>
            </a:r>
            <a:r>
              <a:rPr lang="en-US" altLang="zh-CN" i="1" dirty="0">
                <a:sym typeface="Symbol" panose="05050102010706020507" pitchFamily="18" charset="2"/>
              </a:rPr>
              <a:t>q</a:t>
            </a:r>
            <a:r>
              <a:rPr lang="en-US" altLang="zh-CN" dirty="0">
                <a:sym typeface="Symbol" panose="05050102010706020507" pitchFamily="18" charset="2"/>
              </a:rPr>
              <a:t>)=</a:t>
            </a:r>
            <a:r>
              <a:rPr lang="en-US" altLang="zh-CN" i="1" dirty="0">
                <a:sym typeface="Symbol" panose="05050102010706020507" pitchFamily="18" charset="2"/>
              </a:rPr>
              <a:t>p</a:t>
            </a:r>
          </a:p>
        </p:txBody>
      </p:sp>
      <p:sp>
        <p:nvSpPr>
          <p:cNvPr id="103428" name="灯片编号占位符 5">
            <a:extLst>
              <a:ext uri="{FF2B5EF4-FFF2-40B4-BE49-F238E27FC236}">
                <a16:creationId xmlns:a16="http://schemas.microsoft.com/office/drawing/2014/main" id="{311D4ED2-D19F-446A-8CC7-8FC94D8F9B93}"/>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6F28257A-3619-4BCE-B636-3EBE7CD33BFF}" type="slidenum">
              <a:rPr lang="en-US" altLang="zh-CN" sz="1400" b="0">
                <a:latin typeface="Times New Roman" panose="02020603050405020304" pitchFamily="18" charset="0"/>
                <a:ea typeface="楷体" panose="02010609060101010101" pitchFamily="49" charset="-122"/>
              </a:rPr>
              <a:pPr>
                <a:spcBef>
                  <a:spcPct val="0"/>
                </a:spcBef>
                <a:buClrTx/>
                <a:buFontTx/>
                <a:buNone/>
              </a:pPr>
              <a:t>49</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A7CEB91A-4FC1-489C-94C9-C2C439BDCA36}"/>
              </a:ext>
            </a:extLst>
          </p:cNvPr>
          <p:cNvSpPr>
            <a:spLocks noGrp="1" noChangeArrowheads="1"/>
          </p:cNvSpPr>
          <p:nvPr>
            <p:ph type="title"/>
          </p:nvPr>
        </p:nvSpPr>
        <p:spPr>
          <a:xfrm>
            <a:off x="2640013" y="260350"/>
            <a:ext cx="8161337" cy="417513"/>
          </a:xfrm>
        </p:spPr>
        <p:txBody>
          <a:bodyPr/>
          <a:lstStyle/>
          <a:p>
            <a:r>
              <a:rPr lang="zh-CN" altLang="en-US">
                <a:latin typeface="Times New Roman" panose="02020603050405020304" pitchFamily="18" charset="0"/>
              </a:rPr>
              <a:t>等值式例题</a:t>
            </a:r>
          </a:p>
        </p:txBody>
      </p:sp>
      <p:sp>
        <p:nvSpPr>
          <p:cNvPr id="13315" name="Rectangle 3">
            <a:extLst>
              <a:ext uri="{FF2B5EF4-FFF2-40B4-BE49-F238E27FC236}">
                <a16:creationId xmlns:a16="http://schemas.microsoft.com/office/drawing/2014/main" id="{ECC87C72-AB2B-4B6B-BA16-68D8C934B60B}"/>
              </a:ext>
            </a:extLst>
          </p:cNvPr>
          <p:cNvSpPr>
            <a:spLocks noGrp="1" noChangeArrowheads="1"/>
          </p:cNvSpPr>
          <p:nvPr>
            <p:ph type="body" sz="half" idx="1"/>
          </p:nvPr>
        </p:nvSpPr>
        <p:spPr>
          <a:xfrm>
            <a:off x="623888" y="1125538"/>
            <a:ext cx="10801350" cy="574675"/>
          </a:xfrm>
        </p:spPr>
        <p:txBody>
          <a:bodyPr/>
          <a:lstStyle/>
          <a:p>
            <a:pPr marL="0" indent="0"/>
            <a:r>
              <a:rPr lang="zh-CN" altLang="en-US">
                <a:solidFill>
                  <a:srgbClr val="A50021"/>
                </a:solidFill>
                <a:latin typeface="Times New Roman" panose="02020603050405020304" pitchFamily="18" charset="0"/>
                <a:ea typeface="楷体" panose="02010609060101010101" pitchFamily="49" charset="-122"/>
              </a:rPr>
              <a:t>例</a:t>
            </a:r>
            <a:r>
              <a:rPr lang="en-US" altLang="zh-CN">
                <a:solidFill>
                  <a:srgbClr val="A50021"/>
                </a:solidFill>
                <a:latin typeface="Times New Roman" panose="02020603050405020304" pitchFamily="18" charset="0"/>
                <a:ea typeface="楷体" panose="02010609060101010101" pitchFamily="49" charset="-122"/>
              </a:rPr>
              <a:t>1</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判断下列各组公式是否等值</a:t>
            </a:r>
            <a:r>
              <a:rPr lang="en-US" altLang="zh-CN">
                <a:latin typeface="Times New Roman" panose="02020603050405020304" pitchFamily="18" charset="0"/>
                <a:ea typeface="楷体" panose="02010609060101010101" pitchFamily="49" charset="-122"/>
              </a:rPr>
              <a:t>:    (1)  </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与 </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  </a:t>
            </a:r>
            <a:endParaRPr lang="en-US" altLang="zh-CN">
              <a:latin typeface="Times New Roman" panose="02020603050405020304" pitchFamily="18" charset="0"/>
              <a:ea typeface="楷体" panose="02010609060101010101" pitchFamily="49" charset="-122"/>
            </a:endParaRPr>
          </a:p>
        </p:txBody>
      </p:sp>
      <p:sp>
        <p:nvSpPr>
          <p:cNvPr id="13316" name="灯片编号占位符 6">
            <a:extLst>
              <a:ext uri="{FF2B5EF4-FFF2-40B4-BE49-F238E27FC236}">
                <a16:creationId xmlns:a16="http://schemas.microsoft.com/office/drawing/2014/main" id="{9B08D743-9F01-4D3B-B3EB-41895F909228}"/>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C829ADA4-B138-4D59-9772-7F9DB3AA076A}" type="slidenum">
              <a:rPr lang="en-US" altLang="zh-CN" sz="1400" b="0">
                <a:latin typeface="Times New Roman" panose="02020603050405020304" pitchFamily="18" charset="0"/>
                <a:ea typeface="楷体" panose="02010609060101010101" pitchFamily="49" charset="-122"/>
              </a:rPr>
              <a:pPr>
                <a:spcBef>
                  <a:spcPct val="0"/>
                </a:spcBef>
                <a:buClrTx/>
                <a:buFontTx/>
                <a:buNone/>
              </a:pPr>
              <a:t>5</a:t>
            </a:fld>
            <a:endParaRPr lang="en-US" altLang="zh-CN" sz="1400" b="0">
              <a:latin typeface="Times New Roman" panose="02020603050405020304" pitchFamily="18" charset="0"/>
              <a:ea typeface="楷体" panose="02010609060101010101" pitchFamily="49" charset="-122"/>
            </a:endParaRPr>
          </a:p>
        </p:txBody>
      </p:sp>
      <p:grpSp>
        <p:nvGrpSpPr>
          <p:cNvPr id="200736" name="Group 32">
            <a:extLst>
              <a:ext uri="{FF2B5EF4-FFF2-40B4-BE49-F238E27FC236}">
                <a16:creationId xmlns:a16="http://schemas.microsoft.com/office/drawing/2014/main" id="{7B8019F8-F83E-4B0C-BB9F-27B845572F1B}"/>
              </a:ext>
            </a:extLst>
          </p:cNvPr>
          <p:cNvGrpSpPr>
            <a:grpSpLocks/>
          </p:cNvGrpSpPr>
          <p:nvPr/>
        </p:nvGrpSpPr>
        <p:grpSpPr bwMode="auto">
          <a:xfrm>
            <a:off x="551384" y="1875512"/>
            <a:ext cx="7210425" cy="4038600"/>
            <a:chOff x="425" y="1340"/>
            <a:chExt cx="4542" cy="2544"/>
          </a:xfrm>
        </p:grpSpPr>
        <p:sp>
          <p:nvSpPr>
            <p:cNvPr id="13319" name="Rectangle 5">
              <a:extLst>
                <a:ext uri="{FF2B5EF4-FFF2-40B4-BE49-F238E27FC236}">
                  <a16:creationId xmlns:a16="http://schemas.microsoft.com/office/drawing/2014/main" id="{274EFFF2-BA70-481B-B19B-D678DDBF2C8A}"/>
                </a:ext>
              </a:extLst>
            </p:cNvPr>
            <p:cNvSpPr>
              <a:spLocks noChangeArrowheads="1"/>
            </p:cNvSpPr>
            <p:nvPr/>
          </p:nvSpPr>
          <p:spPr bwMode="auto">
            <a:xfrm>
              <a:off x="3918" y="1665"/>
              <a:ext cx="1043" cy="2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1 </a:t>
              </a:r>
            </a:p>
          </p:txBody>
        </p:sp>
        <p:sp>
          <p:nvSpPr>
            <p:cNvPr id="13320" name="Rectangle 6">
              <a:extLst>
                <a:ext uri="{FF2B5EF4-FFF2-40B4-BE49-F238E27FC236}">
                  <a16:creationId xmlns:a16="http://schemas.microsoft.com/office/drawing/2014/main" id="{681191FA-3502-43C0-8B95-9951915DF779}"/>
                </a:ext>
              </a:extLst>
            </p:cNvPr>
            <p:cNvSpPr>
              <a:spLocks noChangeArrowheads="1"/>
            </p:cNvSpPr>
            <p:nvPr/>
          </p:nvSpPr>
          <p:spPr bwMode="auto">
            <a:xfrm>
              <a:off x="2103" y="1665"/>
              <a:ext cx="902" cy="2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1 </a:t>
              </a:r>
            </a:p>
          </p:txBody>
        </p:sp>
        <p:sp>
          <p:nvSpPr>
            <p:cNvPr id="13321" name="Rectangle 7">
              <a:extLst>
                <a:ext uri="{FF2B5EF4-FFF2-40B4-BE49-F238E27FC236}">
                  <a16:creationId xmlns:a16="http://schemas.microsoft.com/office/drawing/2014/main" id="{3AAE53D8-5084-48BE-BFF7-F4D5B020491D}"/>
                </a:ext>
              </a:extLst>
            </p:cNvPr>
            <p:cNvSpPr>
              <a:spLocks noChangeArrowheads="1"/>
            </p:cNvSpPr>
            <p:nvPr/>
          </p:nvSpPr>
          <p:spPr bwMode="auto">
            <a:xfrm>
              <a:off x="1425" y="1665"/>
              <a:ext cx="633" cy="2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1 </a:t>
              </a:r>
            </a:p>
          </p:txBody>
        </p:sp>
        <p:sp>
          <p:nvSpPr>
            <p:cNvPr id="13322" name="Rectangle 8">
              <a:extLst>
                <a:ext uri="{FF2B5EF4-FFF2-40B4-BE49-F238E27FC236}">
                  <a16:creationId xmlns:a16="http://schemas.microsoft.com/office/drawing/2014/main" id="{42B682B2-2EDB-44BC-940E-332FB6DC4F96}"/>
                </a:ext>
              </a:extLst>
            </p:cNvPr>
            <p:cNvSpPr>
              <a:spLocks noChangeArrowheads="1"/>
            </p:cNvSpPr>
            <p:nvPr/>
          </p:nvSpPr>
          <p:spPr bwMode="auto">
            <a:xfrm>
              <a:off x="425" y="1665"/>
              <a:ext cx="998" cy="2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10000"/>
                </a:spcBef>
              </a:pPr>
              <a:r>
                <a:rPr lang="en-US" altLang="zh-CN">
                  <a:latin typeface="Times New Roman" panose="02020603050405020304" pitchFamily="18" charset="0"/>
                  <a:ea typeface="楷体" panose="02010609060101010101" pitchFamily="49" charset="-122"/>
                </a:rPr>
                <a:t>0   0   0</a:t>
              </a:r>
            </a:p>
            <a:p>
              <a:pPr algn="ctr" eaLnBrk="1" hangingPunct="1">
                <a:spcBef>
                  <a:spcPct val="10000"/>
                </a:spcBef>
              </a:pPr>
              <a:r>
                <a:rPr lang="en-US" altLang="zh-CN">
                  <a:latin typeface="Times New Roman" panose="02020603050405020304" pitchFamily="18" charset="0"/>
                  <a:ea typeface="楷体" panose="02010609060101010101" pitchFamily="49" charset="-122"/>
                </a:rPr>
                <a:t>0   0   1</a:t>
              </a:r>
            </a:p>
            <a:p>
              <a:pPr algn="ctr" eaLnBrk="1" hangingPunct="1">
                <a:spcBef>
                  <a:spcPct val="10000"/>
                </a:spcBef>
              </a:pPr>
              <a:r>
                <a:rPr lang="en-US" altLang="zh-CN">
                  <a:latin typeface="Times New Roman" panose="02020603050405020304" pitchFamily="18" charset="0"/>
                  <a:ea typeface="楷体" panose="02010609060101010101" pitchFamily="49" charset="-122"/>
                </a:rPr>
                <a:t>0   1   0</a:t>
              </a:r>
            </a:p>
            <a:p>
              <a:pPr algn="ctr" eaLnBrk="1" hangingPunct="1">
                <a:spcBef>
                  <a:spcPct val="10000"/>
                </a:spcBef>
              </a:pPr>
              <a:r>
                <a:rPr lang="en-US" altLang="zh-CN">
                  <a:latin typeface="Times New Roman" panose="02020603050405020304" pitchFamily="18" charset="0"/>
                  <a:ea typeface="楷体" panose="02010609060101010101" pitchFamily="49" charset="-122"/>
                </a:rPr>
                <a:t>0   1   1</a:t>
              </a:r>
            </a:p>
            <a:p>
              <a:pPr algn="ctr" eaLnBrk="1" hangingPunct="1">
                <a:spcBef>
                  <a:spcPct val="10000"/>
                </a:spcBef>
              </a:pPr>
              <a:r>
                <a:rPr lang="en-US" altLang="zh-CN">
                  <a:latin typeface="Times New Roman" panose="02020603050405020304" pitchFamily="18" charset="0"/>
                  <a:ea typeface="楷体" panose="02010609060101010101" pitchFamily="49" charset="-122"/>
                </a:rPr>
                <a:t>1   0   0</a:t>
              </a:r>
            </a:p>
            <a:p>
              <a:pPr algn="ctr" eaLnBrk="1" hangingPunct="1">
                <a:spcBef>
                  <a:spcPct val="10000"/>
                </a:spcBef>
              </a:pPr>
              <a:r>
                <a:rPr lang="en-US" altLang="zh-CN">
                  <a:latin typeface="Times New Roman" panose="02020603050405020304" pitchFamily="18" charset="0"/>
                  <a:ea typeface="楷体" panose="02010609060101010101" pitchFamily="49" charset="-122"/>
                </a:rPr>
                <a:t>1   0   1</a:t>
              </a:r>
            </a:p>
            <a:p>
              <a:pPr algn="ctr" eaLnBrk="1" hangingPunct="1">
                <a:spcBef>
                  <a:spcPct val="10000"/>
                </a:spcBef>
              </a:pPr>
              <a:r>
                <a:rPr lang="en-US" altLang="zh-CN">
                  <a:latin typeface="Times New Roman" panose="02020603050405020304" pitchFamily="18" charset="0"/>
                  <a:ea typeface="楷体" panose="02010609060101010101" pitchFamily="49" charset="-122"/>
                </a:rPr>
                <a:t>1   1   0</a:t>
              </a:r>
            </a:p>
            <a:p>
              <a:pPr algn="ctr" eaLnBrk="1" hangingPunct="1">
                <a:spcBef>
                  <a:spcPct val="10000"/>
                </a:spcBef>
              </a:pPr>
              <a:r>
                <a:rPr lang="en-US" altLang="zh-CN">
                  <a:latin typeface="Times New Roman" panose="02020603050405020304" pitchFamily="18" charset="0"/>
                  <a:ea typeface="楷体" panose="02010609060101010101" pitchFamily="49" charset="-122"/>
                </a:rPr>
                <a:t>1   1   1 </a:t>
              </a:r>
            </a:p>
          </p:txBody>
        </p:sp>
        <p:sp>
          <p:nvSpPr>
            <p:cNvPr id="13323" name="Rectangle 9">
              <a:extLst>
                <a:ext uri="{FF2B5EF4-FFF2-40B4-BE49-F238E27FC236}">
                  <a16:creationId xmlns:a16="http://schemas.microsoft.com/office/drawing/2014/main" id="{3EE029E7-201C-405E-B470-EF8E42C5E0D3}"/>
                </a:ext>
              </a:extLst>
            </p:cNvPr>
            <p:cNvSpPr>
              <a:spLocks noChangeArrowheads="1"/>
            </p:cNvSpPr>
            <p:nvPr/>
          </p:nvSpPr>
          <p:spPr bwMode="auto">
            <a:xfrm>
              <a:off x="3821" y="1344"/>
              <a:ext cx="1140" cy="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a:t>
              </a:r>
            </a:p>
          </p:txBody>
        </p:sp>
        <p:sp>
          <p:nvSpPr>
            <p:cNvPr id="13324" name="Rectangle 10">
              <a:extLst>
                <a:ext uri="{FF2B5EF4-FFF2-40B4-BE49-F238E27FC236}">
                  <a16:creationId xmlns:a16="http://schemas.microsoft.com/office/drawing/2014/main" id="{1B3DF343-9EE5-4F61-B439-4BB26EC9C72F}"/>
                </a:ext>
              </a:extLst>
            </p:cNvPr>
            <p:cNvSpPr>
              <a:spLocks noChangeArrowheads="1"/>
            </p:cNvSpPr>
            <p:nvPr/>
          </p:nvSpPr>
          <p:spPr bwMode="auto">
            <a:xfrm>
              <a:off x="2103" y="1344"/>
              <a:ext cx="998" cy="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a:t>
              </a:r>
              <a:r>
                <a:rPr lang="en-US" altLang="zh-CN">
                  <a:latin typeface="Times New Roman" panose="02020603050405020304" pitchFamily="18" charset="0"/>
                  <a:ea typeface="楷体" panose="02010609060101010101" pitchFamily="49" charset="-122"/>
                </a:rPr>
                <a:t>)</a:t>
              </a:r>
            </a:p>
          </p:txBody>
        </p:sp>
        <p:sp>
          <p:nvSpPr>
            <p:cNvPr id="13325" name="Rectangle 11">
              <a:extLst>
                <a:ext uri="{FF2B5EF4-FFF2-40B4-BE49-F238E27FC236}">
                  <a16:creationId xmlns:a16="http://schemas.microsoft.com/office/drawing/2014/main" id="{9630ED97-D463-4860-835C-C0F16D90CBBB}"/>
                </a:ext>
              </a:extLst>
            </p:cNvPr>
            <p:cNvSpPr>
              <a:spLocks noChangeArrowheads="1"/>
            </p:cNvSpPr>
            <p:nvPr/>
          </p:nvSpPr>
          <p:spPr bwMode="auto">
            <a:xfrm>
              <a:off x="1377" y="1344"/>
              <a:ext cx="681" cy="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a:t>
              </a:r>
              <a:r>
                <a:rPr lang="en-US" altLang="zh-CN">
                  <a:latin typeface="Times New Roman" panose="02020603050405020304" pitchFamily="18" charset="0"/>
                  <a:ea typeface="楷体" panose="02010609060101010101" pitchFamily="49" charset="-122"/>
                </a:rPr>
                <a:t> </a:t>
              </a:r>
            </a:p>
          </p:txBody>
        </p:sp>
        <p:sp>
          <p:nvSpPr>
            <p:cNvPr id="13326" name="Rectangle 12">
              <a:extLst>
                <a:ext uri="{FF2B5EF4-FFF2-40B4-BE49-F238E27FC236}">
                  <a16:creationId xmlns:a16="http://schemas.microsoft.com/office/drawing/2014/main" id="{CF36278C-AE29-4F52-9C42-B98125D94790}"/>
                </a:ext>
              </a:extLst>
            </p:cNvPr>
            <p:cNvSpPr>
              <a:spLocks noChangeArrowheads="1"/>
            </p:cNvSpPr>
            <p:nvPr/>
          </p:nvSpPr>
          <p:spPr bwMode="auto">
            <a:xfrm>
              <a:off x="425" y="1344"/>
              <a:ext cx="998" cy="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r>
                <a:rPr lang="en-US" altLang="zh-CN" i="1">
                  <a:latin typeface="Times New Roman" panose="02020603050405020304" pitchFamily="18" charset="0"/>
                  <a:ea typeface="楷体" panose="02010609060101010101" pitchFamily="49" charset="-122"/>
                </a:rPr>
                <a:t>p   q   r</a:t>
              </a:r>
            </a:p>
          </p:txBody>
        </p:sp>
        <p:sp>
          <p:nvSpPr>
            <p:cNvPr id="13327" name="Line 13">
              <a:extLst>
                <a:ext uri="{FF2B5EF4-FFF2-40B4-BE49-F238E27FC236}">
                  <a16:creationId xmlns:a16="http://schemas.microsoft.com/office/drawing/2014/main" id="{2F73BE78-17CF-4156-9EB4-5D30B527EACE}"/>
                </a:ext>
              </a:extLst>
            </p:cNvPr>
            <p:cNvSpPr>
              <a:spLocks noChangeShapeType="1"/>
            </p:cNvSpPr>
            <p:nvPr/>
          </p:nvSpPr>
          <p:spPr bwMode="auto">
            <a:xfrm>
              <a:off x="425" y="1344"/>
              <a:ext cx="454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28" name="Line 14">
              <a:extLst>
                <a:ext uri="{FF2B5EF4-FFF2-40B4-BE49-F238E27FC236}">
                  <a16:creationId xmlns:a16="http://schemas.microsoft.com/office/drawing/2014/main" id="{D7C939BB-7E72-46FF-BB93-C88ED6B0A7D5}"/>
                </a:ext>
              </a:extLst>
            </p:cNvPr>
            <p:cNvSpPr>
              <a:spLocks noChangeShapeType="1"/>
            </p:cNvSpPr>
            <p:nvPr/>
          </p:nvSpPr>
          <p:spPr bwMode="auto">
            <a:xfrm>
              <a:off x="425" y="1665"/>
              <a:ext cx="454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29" name="Line 15">
              <a:extLst>
                <a:ext uri="{FF2B5EF4-FFF2-40B4-BE49-F238E27FC236}">
                  <a16:creationId xmlns:a16="http://schemas.microsoft.com/office/drawing/2014/main" id="{E43EE546-C100-4AF8-B11C-43C1E2BCB835}"/>
                </a:ext>
              </a:extLst>
            </p:cNvPr>
            <p:cNvSpPr>
              <a:spLocks noChangeShapeType="1"/>
            </p:cNvSpPr>
            <p:nvPr/>
          </p:nvSpPr>
          <p:spPr bwMode="auto">
            <a:xfrm>
              <a:off x="425" y="3748"/>
              <a:ext cx="454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0" name="Line 16">
              <a:extLst>
                <a:ext uri="{FF2B5EF4-FFF2-40B4-BE49-F238E27FC236}">
                  <a16:creationId xmlns:a16="http://schemas.microsoft.com/office/drawing/2014/main" id="{48A0995C-6C4D-47C1-A715-3DBCE1E9544D}"/>
                </a:ext>
              </a:extLst>
            </p:cNvPr>
            <p:cNvSpPr>
              <a:spLocks noChangeShapeType="1"/>
            </p:cNvSpPr>
            <p:nvPr/>
          </p:nvSpPr>
          <p:spPr bwMode="auto">
            <a:xfrm>
              <a:off x="425" y="1344"/>
              <a:ext cx="0" cy="321"/>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1" name="Line 17">
              <a:extLst>
                <a:ext uri="{FF2B5EF4-FFF2-40B4-BE49-F238E27FC236}">
                  <a16:creationId xmlns:a16="http://schemas.microsoft.com/office/drawing/2014/main" id="{E53192A5-649D-4F8F-97B7-4800C992FBA5}"/>
                </a:ext>
              </a:extLst>
            </p:cNvPr>
            <p:cNvSpPr>
              <a:spLocks noChangeShapeType="1"/>
            </p:cNvSpPr>
            <p:nvPr/>
          </p:nvSpPr>
          <p:spPr bwMode="auto">
            <a:xfrm>
              <a:off x="1423" y="1344"/>
              <a:ext cx="6" cy="24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2" name="Line 18">
              <a:extLst>
                <a:ext uri="{FF2B5EF4-FFF2-40B4-BE49-F238E27FC236}">
                  <a16:creationId xmlns:a16="http://schemas.microsoft.com/office/drawing/2014/main" id="{82F73076-7726-4622-A4EC-4DD728B49D53}"/>
                </a:ext>
              </a:extLst>
            </p:cNvPr>
            <p:cNvSpPr>
              <a:spLocks noChangeShapeType="1"/>
            </p:cNvSpPr>
            <p:nvPr/>
          </p:nvSpPr>
          <p:spPr bwMode="auto">
            <a:xfrm>
              <a:off x="2103" y="1344"/>
              <a:ext cx="6" cy="24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3" name="Line 19">
              <a:extLst>
                <a:ext uri="{FF2B5EF4-FFF2-40B4-BE49-F238E27FC236}">
                  <a16:creationId xmlns:a16="http://schemas.microsoft.com/office/drawing/2014/main" id="{DDA558FE-A78B-42E8-B82E-6E901F83E7B4}"/>
                </a:ext>
              </a:extLst>
            </p:cNvPr>
            <p:cNvSpPr>
              <a:spLocks noChangeShapeType="1"/>
            </p:cNvSpPr>
            <p:nvPr/>
          </p:nvSpPr>
          <p:spPr bwMode="auto">
            <a:xfrm>
              <a:off x="3146" y="1344"/>
              <a:ext cx="6" cy="24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4" name="Line 20">
              <a:extLst>
                <a:ext uri="{FF2B5EF4-FFF2-40B4-BE49-F238E27FC236}">
                  <a16:creationId xmlns:a16="http://schemas.microsoft.com/office/drawing/2014/main" id="{65E50830-AA23-4DA1-BD13-F66B5E43D0CC}"/>
                </a:ext>
              </a:extLst>
            </p:cNvPr>
            <p:cNvSpPr>
              <a:spLocks noChangeShapeType="1"/>
            </p:cNvSpPr>
            <p:nvPr/>
          </p:nvSpPr>
          <p:spPr bwMode="auto">
            <a:xfrm>
              <a:off x="4967" y="1344"/>
              <a:ext cx="0" cy="321"/>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5" name="Line 21">
              <a:extLst>
                <a:ext uri="{FF2B5EF4-FFF2-40B4-BE49-F238E27FC236}">
                  <a16:creationId xmlns:a16="http://schemas.microsoft.com/office/drawing/2014/main" id="{D632F11D-378B-4808-A4B0-5867E8A145DC}"/>
                </a:ext>
              </a:extLst>
            </p:cNvPr>
            <p:cNvSpPr>
              <a:spLocks noChangeShapeType="1"/>
            </p:cNvSpPr>
            <p:nvPr/>
          </p:nvSpPr>
          <p:spPr bwMode="auto">
            <a:xfrm>
              <a:off x="425" y="1665"/>
              <a:ext cx="0" cy="2219"/>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6" name="Line 22">
              <a:extLst>
                <a:ext uri="{FF2B5EF4-FFF2-40B4-BE49-F238E27FC236}">
                  <a16:creationId xmlns:a16="http://schemas.microsoft.com/office/drawing/2014/main" id="{BEFD1F33-B656-4EEE-B595-7D428555AF7A}"/>
                </a:ext>
              </a:extLst>
            </p:cNvPr>
            <p:cNvSpPr>
              <a:spLocks noChangeShapeType="1"/>
            </p:cNvSpPr>
            <p:nvPr/>
          </p:nvSpPr>
          <p:spPr bwMode="auto">
            <a:xfrm>
              <a:off x="4967" y="1665"/>
              <a:ext cx="0" cy="2219"/>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7" name="Rectangle 27">
              <a:extLst>
                <a:ext uri="{FF2B5EF4-FFF2-40B4-BE49-F238E27FC236}">
                  <a16:creationId xmlns:a16="http://schemas.microsoft.com/office/drawing/2014/main" id="{68B1ACD3-B6E3-4962-A2B1-114F3FAB6407}"/>
                </a:ext>
              </a:extLst>
            </p:cNvPr>
            <p:cNvSpPr>
              <a:spLocks noChangeArrowheads="1"/>
            </p:cNvSpPr>
            <p:nvPr/>
          </p:nvSpPr>
          <p:spPr bwMode="auto">
            <a:xfrm>
              <a:off x="3192" y="1340"/>
              <a:ext cx="680" cy="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q</a:t>
              </a:r>
              <a:endParaRPr lang="en-US" altLang="zh-CN" i="1">
                <a:latin typeface="Times New Roman" panose="02020603050405020304" pitchFamily="18" charset="0"/>
                <a:ea typeface="楷体" panose="02010609060101010101" pitchFamily="49" charset="-122"/>
              </a:endParaRPr>
            </a:p>
          </p:txBody>
        </p:sp>
        <p:sp>
          <p:nvSpPr>
            <p:cNvPr id="13338" name="Rectangle 28">
              <a:extLst>
                <a:ext uri="{FF2B5EF4-FFF2-40B4-BE49-F238E27FC236}">
                  <a16:creationId xmlns:a16="http://schemas.microsoft.com/office/drawing/2014/main" id="{E51EBB4B-068F-414C-B92B-E6D48FAC757C}"/>
                </a:ext>
              </a:extLst>
            </p:cNvPr>
            <p:cNvSpPr>
              <a:spLocks noChangeArrowheads="1"/>
            </p:cNvSpPr>
            <p:nvPr/>
          </p:nvSpPr>
          <p:spPr bwMode="auto">
            <a:xfrm>
              <a:off x="3191" y="1661"/>
              <a:ext cx="726" cy="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 </a:t>
              </a:r>
            </a:p>
          </p:txBody>
        </p:sp>
        <p:sp>
          <p:nvSpPr>
            <p:cNvPr id="13339" name="Line 29">
              <a:extLst>
                <a:ext uri="{FF2B5EF4-FFF2-40B4-BE49-F238E27FC236}">
                  <a16:creationId xmlns:a16="http://schemas.microsoft.com/office/drawing/2014/main" id="{E77A0369-FEFD-4AA4-A264-2BFA08034BA2}"/>
                </a:ext>
              </a:extLst>
            </p:cNvPr>
            <p:cNvSpPr>
              <a:spLocks noChangeShapeType="1"/>
            </p:cNvSpPr>
            <p:nvPr/>
          </p:nvSpPr>
          <p:spPr bwMode="auto">
            <a:xfrm>
              <a:off x="3872" y="1344"/>
              <a:ext cx="6" cy="24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00735" name="Rectangle 31">
            <a:extLst>
              <a:ext uri="{FF2B5EF4-FFF2-40B4-BE49-F238E27FC236}">
                <a16:creationId xmlns:a16="http://schemas.microsoft.com/office/drawing/2014/main" id="{9C4F6563-B440-4A3D-AE53-1434F5BAC0CA}"/>
              </a:ext>
            </a:extLst>
          </p:cNvPr>
          <p:cNvSpPr>
            <a:spLocks noChangeArrowheads="1"/>
          </p:cNvSpPr>
          <p:nvPr/>
        </p:nvSpPr>
        <p:spPr bwMode="auto">
          <a:xfrm>
            <a:off x="7937227" y="3174206"/>
            <a:ext cx="4135437" cy="50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zh-CN" altLang="en-US">
                <a:latin typeface="Times New Roman" panose="02020603050405020304" pitchFamily="18" charset="0"/>
                <a:ea typeface="楷体" panose="02010609060101010101" pitchFamily="49" charset="-122"/>
              </a:rPr>
              <a:t>结论</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 (</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0736"/>
                                        </p:tgtEl>
                                        <p:attrNameLst>
                                          <p:attrName>style.visibility</p:attrName>
                                        </p:attrNameLst>
                                      </p:cBhvr>
                                      <p:to>
                                        <p:strVal val="visible"/>
                                      </p:to>
                                    </p:set>
                                    <p:animEffect transition="in" filter="blinds(horizontal)">
                                      <p:cBhvr>
                                        <p:cTn id="7" dur="500"/>
                                        <p:tgtEl>
                                          <p:spTgt spid="2007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0735"/>
                                        </p:tgtEl>
                                        <p:attrNameLst>
                                          <p:attrName>style.visibility</p:attrName>
                                        </p:attrNameLst>
                                      </p:cBhvr>
                                      <p:to>
                                        <p:strVal val="visible"/>
                                      </p:to>
                                    </p:set>
                                    <p:anim calcmode="lin" valueType="num">
                                      <p:cBhvr additive="base">
                                        <p:cTn id="12" dur="500" fill="hold"/>
                                        <p:tgtEl>
                                          <p:spTgt spid="200735"/>
                                        </p:tgtEl>
                                        <p:attrNameLst>
                                          <p:attrName>ppt_x</p:attrName>
                                        </p:attrNameLst>
                                      </p:cBhvr>
                                      <p:tavLst>
                                        <p:tav tm="0">
                                          <p:val>
                                            <p:strVal val="#ppt_x"/>
                                          </p:val>
                                        </p:tav>
                                        <p:tav tm="100000">
                                          <p:val>
                                            <p:strVal val="#ppt_x"/>
                                          </p:val>
                                        </p:tav>
                                      </p:tavLst>
                                    </p:anim>
                                    <p:anim calcmode="lin" valueType="num">
                                      <p:cBhvr additive="base">
                                        <p:cTn id="13" dur="500" fill="hold"/>
                                        <p:tgtEl>
                                          <p:spTgt spid="2007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3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F67CB624-88F8-4404-ABA1-22EE498A28BE}"/>
              </a:ext>
            </a:extLst>
          </p:cNvPr>
          <p:cNvSpPr>
            <a:spLocks noGrp="1" noChangeArrowheads="1"/>
          </p:cNvSpPr>
          <p:nvPr>
            <p:ph type="title"/>
          </p:nvPr>
        </p:nvSpPr>
        <p:spPr/>
        <p:txBody>
          <a:bodyPr/>
          <a:lstStyle/>
          <a:p>
            <a:r>
              <a:rPr lang="zh-CN" altLang="en-US"/>
              <a:t>消解算法例题</a:t>
            </a:r>
          </a:p>
        </p:txBody>
      </p:sp>
      <p:sp>
        <p:nvSpPr>
          <p:cNvPr id="105475" name="Rectangle 3">
            <a:extLst>
              <a:ext uri="{FF2B5EF4-FFF2-40B4-BE49-F238E27FC236}">
                <a16:creationId xmlns:a16="http://schemas.microsoft.com/office/drawing/2014/main" id="{9F8EE70D-2575-44F4-91BA-6C5F8C7E923D}"/>
              </a:ext>
            </a:extLst>
          </p:cNvPr>
          <p:cNvSpPr>
            <a:spLocks noGrp="1" noChangeArrowheads="1"/>
          </p:cNvSpPr>
          <p:nvPr>
            <p:ph idx="1"/>
          </p:nvPr>
        </p:nvSpPr>
        <p:spPr>
          <a:xfrm>
            <a:off x="1992313" y="1196975"/>
            <a:ext cx="8229600" cy="5040313"/>
          </a:xfrm>
        </p:spPr>
        <p:txBody>
          <a:bodyPr/>
          <a:lstStyle/>
          <a:p>
            <a:pPr marL="0" indent="0"/>
            <a:r>
              <a:rPr lang="en-US" altLang="zh-CN">
                <a:sym typeface="Symbol" panose="05050102010706020507" pitchFamily="18" charset="2"/>
              </a:rPr>
              <a:t>     Res(</a:t>
            </a:r>
            <a:r>
              <a:rPr lang="en-US" altLang="zh-CN" i="1">
                <a:sym typeface="Symbol" panose="05050102010706020507" pitchFamily="18" charset="2"/>
              </a:rPr>
              <a:t>q</a:t>
            </a:r>
            <a:r>
              <a:rPr lang="en-US" altLang="zh-CN">
                <a:sym typeface="Symbol" panose="05050102010706020507" pitchFamily="18" charset="2"/>
              </a:rPr>
              <a:t></a:t>
            </a:r>
            <a:r>
              <a:rPr lang="en-US" altLang="zh-CN" i="1">
                <a:sym typeface="Symbol" panose="05050102010706020507" pitchFamily="18" charset="2"/>
              </a:rPr>
              <a:t>r</a:t>
            </a:r>
            <a:r>
              <a:rPr lang="en-US" altLang="zh-CN">
                <a:sym typeface="Symbol" panose="05050102010706020507" pitchFamily="18" charset="2"/>
              </a:rPr>
              <a:t>, </a:t>
            </a:r>
            <a:r>
              <a:rPr lang="en-US" altLang="zh-CN" i="1">
                <a:sym typeface="Symbol" panose="05050102010706020507" pitchFamily="18" charset="2"/>
              </a:rPr>
              <a:t>p</a:t>
            </a:r>
            <a:r>
              <a:rPr lang="en-US" altLang="zh-CN">
                <a:sym typeface="Symbol" panose="05050102010706020507" pitchFamily="18" charset="2"/>
              </a:rPr>
              <a:t></a:t>
            </a:r>
            <a:r>
              <a:rPr lang="en-US" altLang="zh-CN" i="1">
                <a:sym typeface="Symbol" panose="05050102010706020507" pitchFamily="18" charset="2"/>
              </a:rPr>
              <a:t>r</a:t>
            </a:r>
            <a:r>
              <a:rPr lang="en-US" altLang="zh-CN">
                <a:sym typeface="Symbol" panose="05050102010706020507" pitchFamily="18" charset="2"/>
              </a:rPr>
              <a:t>)=</a:t>
            </a:r>
            <a:r>
              <a:rPr lang="en-US" altLang="zh-CN" i="1">
                <a:sym typeface="Symbol" panose="05050102010706020507" pitchFamily="18" charset="2"/>
              </a:rPr>
              <a:t>p</a:t>
            </a:r>
            <a:r>
              <a:rPr lang="en-US" altLang="zh-CN">
                <a:sym typeface="Symbol" panose="05050102010706020507" pitchFamily="18" charset="2"/>
              </a:rPr>
              <a:t></a:t>
            </a:r>
            <a:r>
              <a:rPr lang="en-US" altLang="zh-CN" i="1">
                <a:sym typeface="Symbol" panose="05050102010706020507" pitchFamily="18" charset="2"/>
              </a:rPr>
              <a:t>q</a:t>
            </a:r>
          </a:p>
          <a:p>
            <a:pPr marL="0" indent="0"/>
            <a:r>
              <a:rPr lang="en-US" altLang="zh-CN">
                <a:sym typeface="Symbol" panose="05050102010706020507" pitchFamily="18" charset="2"/>
              </a:rPr>
              <a:t>     Res(</a:t>
            </a:r>
            <a:r>
              <a:rPr lang="en-US" altLang="zh-CN" i="1">
                <a:sym typeface="Symbol" panose="05050102010706020507" pitchFamily="18" charset="2"/>
              </a:rPr>
              <a:t>q</a:t>
            </a:r>
            <a:r>
              <a:rPr lang="en-US" altLang="zh-CN">
                <a:sym typeface="Symbol" panose="05050102010706020507" pitchFamily="18" charset="2"/>
              </a:rPr>
              <a:t></a:t>
            </a:r>
            <a:r>
              <a:rPr lang="en-US" altLang="zh-CN" i="1">
                <a:sym typeface="Symbol" panose="05050102010706020507" pitchFamily="18" charset="2"/>
              </a:rPr>
              <a:t>r</a:t>
            </a:r>
            <a:r>
              <a:rPr lang="en-US" altLang="zh-CN">
                <a:sym typeface="Symbol" panose="05050102010706020507" pitchFamily="18" charset="2"/>
              </a:rPr>
              <a:t>, </a:t>
            </a:r>
            <a:r>
              <a:rPr lang="en-US" altLang="zh-CN" i="1">
                <a:sym typeface="Symbol" panose="05050102010706020507" pitchFamily="18" charset="2"/>
              </a:rPr>
              <a:t>p</a:t>
            </a:r>
            <a:r>
              <a:rPr lang="en-US" altLang="zh-CN">
                <a:sym typeface="Symbol" panose="05050102010706020507" pitchFamily="18" charset="2"/>
              </a:rPr>
              <a:t></a:t>
            </a:r>
            <a:r>
              <a:rPr lang="en-US" altLang="zh-CN" i="1">
                <a:sym typeface="Symbol" panose="05050102010706020507" pitchFamily="18" charset="2"/>
              </a:rPr>
              <a:t>r</a:t>
            </a:r>
            <a:r>
              <a:rPr lang="en-US" altLang="zh-CN">
                <a:sym typeface="Symbol" panose="05050102010706020507" pitchFamily="18" charset="2"/>
              </a:rPr>
              <a:t>)=</a:t>
            </a:r>
            <a:r>
              <a:rPr lang="en-US" altLang="zh-CN" i="1">
                <a:sym typeface="Symbol" panose="05050102010706020507" pitchFamily="18" charset="2"/>
              </a:rPr>
              <a:t>p</a:t>
            </a:r>
            <a:r>
              <a:rPr lang="en-US" altLang="zh-CN">
                <a:sym typeface="Symbol" panose="05050102010706020507" pitchFamily="18" charset="2"/>
              </a:rPr>
              <a:t></a:t>
            </a:r>
            <a:r>
              <a:rPr lang="en-US" altLang="zh-CN" i="1">
                <a:sym typeface="Symbol" panose="05050102010706020507" pitchFamily="18" charset="2"/>
              </a:rPr>
              <a:t>q</a:t>
            </a:r>
          </a:p>
          <a:p>
            <a:pPr marL="0" indent="0"/>
            <a:r>
              <a:rPr lang="en-US" altLang="zh-CN">
                <a:sym typeface="Symbol" panose="05050102010706020507" pitchFamily="18" charset="2"/>
              </a:rPr>
              <a:t>     Res(</a:t>
            </a:r>
            <a:r>
              <a:rPr lang="en-US" altLang="zh-CN" i="1">
                <a:sym typeface="Symbol" panose="05050102010706020507" pitchFamily="18" charset="2"/>
              </a:rPr>
              <a:t>p</a:t>
            </a:r>
            <a:r>
              <a:rPr lang="en-US" altLang="zh-CN">
                <a:sym typeface="Symbol" panose="05050102010706020507" pitchFamily="18" charset="2"/>
              </a:rPr>
              <a:t></a:t>
            </a:r>
            <a:r>
              <a:rPr lang="en-US" altLang="zh-CN" i="1">
                <a:sym typeface="Symbol" panose="05050102010706020507" pitchFamily="18" charset="2"/>
              </a:rPr>
              <a:t>r</a:t>
            </a:r>
            <a:r>
              <a:rPr lang="en-US" altLang="zh-CN">
                <a:sym typeface="Symbol" panose="05050102010706020507" pitchFamily="18" charset="2"/>
              </a:rPr>
              <a:t>, </a:t>
            </a:r>
            <a:r>
              <a:rPr lang="en-US" altLang="zh-CN" i="1">
                <a:sym typeface="Symbol" panose="05050102010706020507" pitchFamily="18" charset="2"/>
              </a:rPr>
              <a:t>p</a:t>
            </a:r>
            <a:r>
              <a:rPr lang="en-US" altLang="zh-CN">
                <a:sym typeface="Symbol" panose="05050102010706020507" pitchFamily="18" charset="2"/>
              </a:rPr>
              <a:t></a:t>
            </a:r>
            <a:r>
              <a:rPr lang="en-US" altLang="zh-CN" i="1">
                <a:sym typeface="Symbol" panose="05050102010706020507" pitchFamily="18" charset="2"/>
              </a:rPr>
              <a:t>r</a:t>
            </a:r>
            <a:r>
              <a:rPr lang="en-US" altLang="zh-CN">
                <a:sym typeface="Symbol" panose="05050102010706020507" pitchFamily="18" charset="2"/>
              </a:rPr>
              <a:t>)=</a:t>
            </a:r>
            <a:r>
              <a:rPr lang="en-US" altLang="zh-CN" i="1">
                <a:sym typeface="Symbol" panose="05050102010706020507" pitchFamily="18" charset="2"/>
              </a:rPr>
              <a:t>p</a:t>
            </a:r>
            <a:endParaRPr lang="en-US" altLang="zh-CN">
              <a:sym typeface="Symbol" panose="05050102010706020507" pitchFamily="18" charset="2"/>
            </a:endParaRPr>
          </a:p>
          <a:p>
            <a:pPr marL="0" indent="0"/>
            <a:r>
              <a:rPr lang="en-US" altLang="zh-CN" i="1">
                <a:sym typeface="Symbol" panose="05050102010706020507" pitchFamily="18" charset="2"/>
              </a:rPr>
              <a:t>     S</a:t>
            </a:r>
            <a:r>
              <a:rPr lang="en-US" altLang="zh-CN" baseline="-25000">
                <a:sym typeface="Symbol" panose="05050102010706020507" pitchFamily="18" charset="2"/>
              </a:rPr>
              <a:t>2</a:t>
            </a:r>
            <a:r>
              <a:rPr lang="en-US" altLang="zh-CN">
                <a:sym typeface="Symbol" panose="05050102010706020507" pitchFamily="18" charset="2"/>
              </a:rPr>
              <a:t>=</a:t>
            </a:r>
          </a:p>
          <a:p>
            <a:pPr marL="0" indent="0"/>
            <a:r>
              <a:rPr lang="en-US" altLang="zh-CN">
                <a:sym typeface="Symbol" panose="05050102010706020507" pitchFamily="18" charset="2"/>
              </a:rPr>
              <a:t>     </a:t>
            </a:r>
            <a:r>
              <a:rPr lang="zh-CN" altLang="en-US">
                <a:sym typeface="Symbol" panose="05050102010706020507" pitchFamily="18" charset="2"/>
              </a:rPr>
              <a:t>输出“</a:t>
            </a:r>
            <a:r>
              <a:rPr lang="en-US" altLang="zh-CN">
                <a:sym typeface="Symbol" panose="05050102010706020507" pitchFamily="18" charset="2"/>
              </a:rPr>
              <a:t>Yes”</a:t>
            </a:r>
            <a:endParaRPr lang="en-US" altLang="zh-CN" i="1">
              <a:sym typeface="Symbol" panose="05050102010706020507" pitchFamily="18" charset="2"/>
            </a:endParaRPr>
          </a:p>
        </p:txBody>
      </p:sp>
      <p:sp>
        <p:nvSpPr>
          <p:cNvPr id="105476" name="灯片编号占位符 5">
            <a:extLst>
              <a:ext uri="{FF2B5EF4-FFF2-40B4-BE49-F238E27FC236}">
                <a16:creationId xmlns:a16="http://schemas.microsoft.com/office/drawing/2014/main" id="{1A9DF24C-348E-42CC-A04C-D8CE8ACC43DB}"/>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D742B612-6DB2-402B-850E-EE8B1ADF29E8}" type="slidenum">
              <a:rPr lang="en-US" altLang="zh-CN" sz="1400" b="0">
                <a:latin typeface="Times New Roman" panose="02020603050405020304" pitchFamily="18" charset="0"/>
                <a:ea typeface="楷体" panose="02010609060101010101" pitchFamily="49" charset="-122"/>
              </a:rPr>
              <a:pPr>
                <a:spcBef>
                  <a:spcPct val="0"/>
                </a:spcBef>
                <a:buClrTx/>
                <a:buFontTx/>
                <a:buNone/>
              </a:pPr>
              <a:t>50</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FFA7B7ED-BD96-492C-86D0-EA3ADDB52B46}"/>
              </a:ext>
            </a:extLst>
          </p:cNvPr>
          <p:cNvSpPr>
            <a:spLocks noGrp="1" noChangeArrowheads="1"/>
          </p:cNvSpPr>
          <p:nvPr>
            <p:ph type="title"/>
          </p:nvPr>
        </p:nvSpPr>
        <p:spPr/>
        <p:txBody>
          <a:bodyPr/>
          <a:lstStyle/>
          <a:p>
            <a:r>
              <a:rPr lang="zh-CN" altLang="en-US"/>
              <a:t>第二章 习题课</a:t>
            </a:r>
          </a:p>
        </p:txBody>
      </p:sp>
      <p:sp>
        <p:nvSpPr>
          <p:cNvPr id="107523" name="Rectangle 3">
            <a:extLst>
              <a:ext uri="{FF2B5EF4-FFF2-40B4-BE49-F238E27FC236}">
                <a16:creationId xmlns:a16="http://schemas.microsoft.com/office/drawing/2014/main" id="{AF0342DB-D9D5-4C25-A257-609B35F51E65}"/>
              </a:ext>
            </a:extLst>
          </p:cNvPr>
          <p:cNvSpPr>
            <a:spLocks noGrp="1" noChangeArrowheads="1"/>
          </p:cNvSpPr>
          <p:nvPr>
            <p:ph idx="1"/>
          </p:nvPr>
        </p:nvSpPr>
        <p:spPr>
          <a:xfrm>
            <a:off x="1992313" y="1196975"/>
            <a:ext cx="8229600" cy="4525963"/>
          </a:xfrm>
        </p:spPr>
        <p:txBody>
          <a:bodyPr/>
          <a:lstStyle/>
          <a:p>
            <a:pPr marL="0" indent="0"/>
            <a:r>
              <a:rPr lang="zh-CN" altLang="en-US"/>
              <a:t>主要内容</a:t>
            </a:r>
          </a:p>
          <a:p>
            <a:pPr marL="0" indent="0">
              <a:buClr>
                <a:srgbClr val="FF9900"/>
              </a:buClr>
              <a:buFont typeface="Wingdings" panose="05000000000000000000" pitchFamily="2" charset="2"/>
              <a:buChar char="l"/>
            </a:pPr>
            <a:r>
              <a:rPr lang="zh-CN" altLang="en-US"/>
              <a:t>等值式与等值演算</a:t>
            </a:r>
          </a:p>
          <a:p>
            <a:pPr marL="0" indent="0">
              <a:buClr>
                <a:srgbClr val="FF9900"/>
              </a:buClr>
              <a:buFont typeface="Wingdings" panose="05000000000000000000" pitchFamily="2" charset="2"/>
              <a:buChar char="l"/>
            </a:pPr>
            <a:r>
              <a:rPr lang="zh-CN" altLang="en-US"/>
              <a:t>基本等值式（</a:t>
            </a:r>
            <a:r>
              <a:rPr lang="en-US" altLang="zh-CN"/>
              <a:t>16</a:t>
            </a:r>
            <a:r>
              <a:rPr lang="zh-CN" altLang="en-US"/>
              <a:t>组，</a:t>
            </a:r>
            <a:r>
              <a:rPr lang="en-US" altLang="zh-CN"/>
              <a:t>24</a:t>
            </a:r>
            <a:r>
              <a:rPr lang="zh-CN" altLang="en-US"/>
              <a:t>个公式）</a:t>
            </a:r>
          </a:p>
          <a:p>
            <a:pPr marL="0" indent="0">
              <a:buClr>
                <a:srgbClr val="FF9900"/>
              </a:buClr>
              <a:buFont typeface="Wingdings" panose="05000000000000000000" pitchFamily="2" charset="2"/>
              <a:buChar char="l"/>
            </a:pPr>
            <a:r>
              <a:rPr lang="zh-CN" altLang="en-US"/>
              <a:t>主析取范式与主合取范式</a:t>
            </a:r>
          </a:p>
          <a:p>
            <a:pPr marL="0" indent="0">
              <a:buClr>
                <a:srgbClr val="FF9900"/>
              </a:buClr>
              <a:buFont typeface="Wingdings" panose="05000000000000000000" pitchFamily="2" charset="2"/>
              <a:buChar char="l"/>
            </a:pPr>
            <a:r>
              <a:rPr lang="zh-CN" altLang="en-US"/>
              <a:t>联结词完备集</a:t>
            </a:r>
          </a:p>
          <a:p>
            <a:pPr marL="0" indent="0">
              <a:buClr>
                <a:srgbClr val="FF9900"/>
              </a:buClr>
              <a:buFont typeface="Wingdings" panose="05000000000000000000" pitchFamily="2" charset="2"/>
              <a:buChar char="l"/>
            </a:pPr>
            <a:r>
              <a:rPr lang="zh-CN" altLang="en-US"/>
              <a:t>消解法</a:t>
            </a:r>
          </a:p>
        </p:txBody>
      </p:sp>
      <p:sp>
        <p:nvSpPr>
          <p:cNvPr id="107524" name="灯片编号占位符 5">
            <a:extLst>
              <a:ext uri="{FF2B5EF4-FFF2-40B4-BE49-F238E27FC236}">
                <a16:creationId xmlns:a16="http://schemas.microsoft.com/office/drawing/2014/main" id="{E231957F-0A1A-4A12-84EE-053498188282}"/>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A54C9332-F62F-4638-98B1-1990E1B9138E}" type="slidenum">
              <a:rPr lang="en-US" altLang="zh-CN" sz="1400" b="0">
                <a:latin typeface="Times New Roman" panose="02020603050405020304" pitchFamily="18" charset="0"/>
                <a:ea typeface="楷体" panose="02010609060101010101" pitchFamily="49" charset="-122"/>
              </a:rPr>
              <a:pPr>
                <a:spcBef>
                  <a:spcPct val="0"/>
                </a:spcBef>
                <a:buClrTx/>
                <a:buFontTx/>
                <a:buNone/>
              </a:pPr>
              <a:t>51</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a:extLst>
              <a:ext uri="{FF2B5EF4-FFF2-40B4-BE49-F238E27FC236}">
                <a16:creationId xmlns:a16="http://schemas.microsoft.com/office/drawing/2014/main" id="{A316D5A9-C6D2-4D92-9ABE-EA0241501E64}"/>
              </a:ext>
            </a:extLst>
          </p:cNvPr>
          <p:cNvSpPr>
            <a:spLocks noGrp="1" noChangeArrowheads="1"/>
          </p:cNvSpPr>
          <p:nvPr>
            <p:ph type="title"/>
          </p:nvPr>
        </p:nvSpPr>
        <p:spPr/>
        <p:txBody>
          <a:bodyPr/>
          <a:lstStyle/>
          <a:p>
            <a:r>
              <a:rPr lang="zh-CN" altLang="en-US"/>
              <a:t>基本要求</a:t>
            </a:r>
          </a:p>
        </p:txBody>
      </p:sp>
      <p:sp>
        <p:nvSpPr>
          <p:cNvPr id="101380" name="Rectangle 3">
            <a:extLst>
              <a:ext uri="{FF2B5EF4-FFF2-40B4-BE49-F238E27FC236}">
                <a16:creationId xmlns:a16="http://schemas.microsoft.com/office/drawing/2014/main" id="{441868EC-CF4E-4614-BD9B-00773784A99A}"/>
              </a:ext>
            </a:extLst>
          </p:cNvPr>
          <p:cNvSpPr>
            <a:spLocks noGrp="1" noChangeArrowheads="1"/>
          </p:cNvSpPr>
          <p:nvPr>
            <p:ph idx="1"/>
          </p:nvPr>
        </p:nvSpPr>
        <p:spPr>
          <a:xfrm>
            <a:off x="119063" y="1052513"/>
            <a:ext cx="11880850" cy="5616575"/>
          </a:xfrm>
        </p:spPr>
        <p:txBody>
          <a:bodyPr>
            <a:normAutofit fontScale="92500"/>
          </a:bodyPr>
          <a:lstStyle/>
          <a:p>
            <a:pPr marL="725488" lvl="1" indent="-365125">
              <a:spcBef>
                <a:spcPct val="10000"/>
              </a:spcBef>
              <a:buClr>
                <a:srgbClr val="FF9900"/>
              </a:buClr>
              <a:buFont typeface="Wingdings" panose="05000000000000000000" pitchFamily="2" charset="2"/>
              <a:buChar char="l"/>
              <a:defRPr/>
            </a:pPr>
            <a:r>
              <a:rPr lang="zh-CN" altLang="en-US" sz="2400" b="1" dirty="0">
                <a:latin typeface="华文楷体" panose="02010600040101010101" pitchFamily="2" charset="-122"/>
                <a:ea typeface="华文楷体" panose="02010600040101010101" pitchFamily="2" charset="-122"/>
              </a:rPr>
              <a:t>深刻理解等值式的概念</a:t>
            </a:r>
          </a:p>
          <a:p>
            <a:pPr marL="725488" lvl="1" indent="-365125">
              <a:spcBef>
                <a:spcPct val="10000"/>
              </a:spcBef>
              <a:buClr>
                <a:srgbClr val="FF9900"/>
              </a:buClr>
              <a:buFont typeface="Wingdings" panose="05000000000000000000" pitchFamily="2" charset="2"/>
              <a:buChar char="l"/>
              <a:defRPr/>
            </a:pPr>
            <a:r>
              <a:rPr lang="zh-CN" altLang="en-US" sz="2400" b="1" dirty="0">
                <a:latin typeface="华文楷体" panose="02010600040101010101" pitchFamily="2" charset="-122"/>
                <a:ea typeface="华文楷体" panose="02010600040101010101" pitchFamily="2" charset="-122"/>
              </a:rPr>
              <a:t>牢记基本等值式的名称及它们的内容</a:t>
            </a:r>
          </a:p>
          <a:p>
            <a:pPr marL="725488" lvl="1" indent="-365125">
              <a:spcBef>
                <a:spcPct val="10000"/>
              </a:spcBef>
              <a:buClr>
                <a:srgbClr val="FF9900"/>
              </a:buClr>
              <a:buFont typeface="Wingdings" panose="05000000000000000000" pitchFamily="2" charset="2"/>
              <a:buChar char="l"/>
              <a:defRPr/>
            </a:pPr>
            <a:r>
              <a:rPr lang="zh-CN" altLang="en-US" sz="2400" b="1" dirty="0">
                <a:latin typeface="华文楷体" panose="02010600040101010101" pitchFamily="2" charset="-122"/>
                <a:ea typeface="华文楷体" panose="02010600040101010101" pitchFamily="2" charset="-122"/>
              </a:rPr>
              <a:t>熟练地应用基本等值式及置换规则进行等值演算</a:t>
            </a:r>
          </a:p>
          <a:p>
            <a:pPr marL="725488" lvl="1" indent="-365125">
              <a:spcBef>
                <a:spcPct val="10000"/>
              </a:spcBef>
              <a:buClr>
                <a:srgbClr val="FF9900"/>
              </a:buClr>
              <a:buFont typeface="Wingdings" panose="05000000000000000000" pitchFamily="2" charset="2"/>
              <a:buChar char="l"/>
              <a:defRPr/>
            </a:pPr>
            <a:r>
              <a:rPr lang="zh-CN" altLang="en-US" sz="2400" b="1" dirty="0">
                <a:latin typeface="华文楷体" panose="02010600040101010101" pitchFamily="2" charset="-122"/>
                <a:ea typeface="华文楷体" panose="02010600040101010101" pitchFamily="2" charset="-122"/>
              </a:rPr>
              <a:t>理解文字、简单析取式、简单合取式、析取范式、合取范式的概念</a:t>
            </a:r>
          </a:p>
          <a:p>
            <a:pPr marL="725488" lvl="1" indent="-365125">
              <a:spcBef>
                <a:spcPct val="10000"/>
              </a:spcBef>
              <a:buClr>
                <a:srgbClr val="FF9900"/>
              </a:buClr>
              <a:buFont typeface="Wingdings" panose="05000000000000000000" pitchFamily="2" charset="2"/>
              <a:buChar char="l"/>
              <a:defRPr/>
            </a:pPr>
            <a:r>
              <a:rPr lang="zh-CN" altLang="en-US" sz="2400" b="1" dirty="0">
                <a:latin typeface="华文楷体" panose="02010600040101010101" pitchFamily="2" charset="-122"/>
                <a:ea typeface="华文楷体" panose="02010600040101010101" pitchFamily="2" charset="-122"/>
              </a:rPr>
              <a:t>深刻理解极小项、极大项的概念、名称及下角标与成真、成假赋值的关系，并理解简单析取式与极小项的关系</a:t>
            </a:r>
          </a:p>
          <a:p>
            <a:pPr marL="725488" lvl="1" indent="-365125">
              <a:spcBef>
                <a:spcPct val="10000"/>
              </a:spcBef>
              <a:buClr>
                <a:srgbClr val="FF9900"/>
              </a:buClr>
              <a:buFont typeface="Wingdings" panose="05000000000000000000" pitchFamily="2" charset="2"/>
              <a:buChar char="l"/>
              <a:defRPr/>
            </a:pPr>
            <a:r>
              <a:rPr lang="zh-CN" altLang="en-US" sz="2400" b="1" dirty="0">
                <a:latin typeface="华文楷体" panose="02010600040101010101" pitchFamily="2" charset="-122"/>
                <a:ea typeface="华文楷体" panose="02010600040101010101" pitchFamily="2" charset="-122"/>
              </a:rPr>
              <a:t>熟练掌握求主范式的方法（等值演算、真值表等）</a:t>
            </a:r>
          </a:p>
          <a:p>
            <a:pPr marL="725488" lvl="1" indent="-365125">
              <a:spcBef>
                <a:spcPct val="10000"/>
              </a:spcBef>
              <a:buClr>
                <a:srgbClr val="FF9900"/>
              </a:buClr>
              <a:buFont typeface="Wingdings" panose="05000000000000000000" pitchFamily="2" charset="2"/>
              <a:buChar char="l"/>
              <a:defRPr/>
            </a:pPr>
            <a:r>
              <a:rPr lang="zh-CN" altLang="en-US" sz="2400" b="1" dirty="0">
                <a:latin typeface="华文楷体" panose="02010600040101010101" pitchFamily="2" charset="-122"/>
                <a:ea typeface="华文楷体" panose="02010600040101010101" pitchFamily="2" charset="-122"/>
              </a:rPr>
              <a:t>会用主范式求公式的成真赋值、成假赋值、判断公式的类型、判断两个公式是否等值</a:t>
            </a:r>
          </a:p>
          <a:p>
            <a:pPr marL="725488" lvl="1" indent="-365125">
              <a:spcBef>
                <a:spcPct val="10000"/>
              </a:spcBef>
              <a:buClr>
                <a:srgbClr val="FF9900"/>
              </a:buClr>
              <a:buFont typeface="Wingdings" panose="05000000000000000000" pitchFamily="2" charset="2"/>
              <a:buChar char="l"/>
              <a:defRPr/>
            </a:pPr>
            <a:r>
              <a:rPr lang="zh-CN" altLang="en-US" sz="2400" b="1" dirty="0">
                <a:latin typeface="华文楷体" panose="02010600040101010101" pitchFamily="2" charset="-122"/>
                <a:ea typeface="华文楷体" panose="02010600040101010101" pitchFamily="2" charset="-122"/>
              </a:rPr>
              <a:t>会将公式等值地化成指定联结词完备集中的公式</a:t>
            </a:r>
          </a:p>
          <a:p>
            <a:pPr marL="725488" lvl="1" indent="-365125">
              <a:spcBef>
                <a:spcPct val="10000"/>
              </a:spcBef>
              <a:buClr>
                <a:srgbClr val="FF9900"/>
              </a:buClr>
              <a:buFont typeface="Wingdings" panose="05000000000000000000" pitchFamily="2" charset="2"/>
              <a:buChar char="l"/>
              <a:defRPr/>
            </a:pPr>
            <a:r>
              <a:rPr lang="zh-CN" altLang="en-US" sz="2400" b="1" dirty="0">
                <a:latin typeface="华文楷体" panose="02010600040101010101" pitchFamily="2" charset="-122"/>
                <a:ea typeface="华文楷体" panose="02010600040101010101" pitchFamily="2" charset="-122"/>
              </a:rPr>
              <a:t>会用命题逻辑的概念及运算解决简单的应用问题</a:t>
            </a:r>
          </a:p>
          <a:p>
            <a:pPr marL="725488" lvl="1" indent="-365125">
              <a:spcBef>
                <a:spcPct val="10000"/>
              </a:spcBef>
              <a:buClr>
                <a:srgbClr val="FF9900"/>
              </a:buClr>
              <a:buFont typeface="Wingdings" panose="05000000000000000000" pitchFamily="2" charset="2"/>
              <a:buChar char="l"/>
              <a:defRPr/>
            </a:pPr>
            <a:r>
              <a:rPr lang="zh-CN" altLang="en-US" sz="2400" b="1" dirty="0">
                <a:latin typeface="华文楷体" panose="02010600040101010101" pitchFamily="2" charset="-122"/>
                <a:ea typeface="华文楷体" panose="02010600040101010101" pitchFamily="2" charset="-122"/>
              </a:rPr>
              <a:t>掌握消解规则及其性质</a:t>
            </a:r>
          </a:p>
          <a:p>
            <a:pPr marL="725488" lvl="1" indent="-365125">
              <a:spcBef>
                <a:spcPct val="10000"/>
              </a:spcBef>
              <a:buClr>
                <a:srgbClr val="FF9900"/>
              </a:buClr>
              <a:buFont typeface="Wingdings" panose="05000000000000000000" pitchFamily="2" charset="2"/>
              <a:buChar char="l"/>
              <a:defRPr/>
            </a:pPr>
            <a:r>
              <a:rPr lang="zh-CN" altLang="en-US" sz="2400" b="1" dirty="0">
                <a:latin typeface="华文楷体" panose="02010600040101010101" pitchFamily="2" charset="-122"/>
                <a:ea typeface="华文楷体" panose="02010600040101010101" pitchFamily="2" charset="-122"/>
              </a:rPr>
              <a:t>会用消解算法判断公式的可满足性</a:t>
            </a:r>
          </a:p>
        </p:txBody>
      </p:sp>
      <p:sp>
        <p:nvSpPr>
          <p:cNvPr id="109572" name="灯片编号占位符 5">
            <a:extLst>
              <a:ext uri="{FF2B5EF4-FFF2-40B4-BE49-F238E27FC236}">
                <a16:creationId xmlns:a16="http://schemas.microsoft.com/office/drawing/2014/main" id="{8A04A9C8-010F-4763-ABD2-4F7C486C3C39}"/>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313D339-D9EA-4557-88F3-BE777112FC00}" type="slidenum">
              <a:rPr lang="en-US" altLang="zh-CN" sz="1400" b="0"/>
              <a:pPr>
                <a:spcBef>
                  <a:spcPct val="0"/>
                </a:spcBef>
                <a:buClrTx/>
                <a:buFontTx/>
                <a:buNone/>
              </a:pPr>
              <a:t>52</a:t>
            </a:fld>
            <a:endParaRPr lang="en-US" altLang="zh-CN" sz="1400" b="0"/>
          </a:p>
        </p:txBody>
      </p:sp>
    </p:spTree>
  </p:cSld>
  <p:clrMapOvr>
    <a:masterClrMapping/>
  </p:clrMapOvr>
  <p:transition spd="slow">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EED0B821-2D16-4D54-AB04-7923BDC482DA}"/>
              </a:ext>
            </a:extLst>
          </p:cNvPr>
          <p:cNvSpPr>
            <a:spLocks noGrp="1" noChangeArrowheads="1"/>
          </p:cNvSpPr>
          <p:nvPr>
            <p:ph type="title"/>
          </p:nvPr>
        </p:nvSpPr>
        <p:spPr/>
        <p:txBody>
          <a:bodyPr/>
          <a:lstStyle/>
          <a:p>
            <a:r>
              <a:rPr lang="zh-CN" altLang="en-US">
                <a:latin typeface="华文楷体" panose="02010600040101010101" pitchFamily="2" charset="-122"/>
                <a:ea typeface="华文楷体" panose="02010600040101010101" pitchFamily="2" charset="-122"/>
              </a:rPr>
              <a:t>练习</a:t>
            </a:r>
            <a:r>
              <a:rPr lang="en-US" altLang="zh-CN">
                <a:latin typeface="华文楷体" panose="02010600040101010101" pitchFamily="2" charset="-122"/>
                <a:ea typeface="华文楷体" panose="02010600040101010101" pitchFamily="2" charset="-122"/>
              </a:rPr>
              <a:t>1:</a:t>
            </a:r>
            <a:r>
              <a:rPr lang="zh-CN" altLang="en-US">
                <a:latin typeface="华文楷体" panose="02010600040101010101" pitchFamily="2" charset="-122"/>
                <a:ea typeface="华文楷体" panose="02010600040101010101" pitchFamily="2" charset="-122"/>
              </a:rPr>
              <a:t>概念</a:t>
            </a:r>
          </a:p>
        </p:txBody>
      </p:sp>
      <p:sp>
        <p:nvSpPr>
          <p:cNvPr id="111619" name="Rectangle 3">
            <a:extLst>
              <a:ext uri="{FF2B5EF4-FFF2-40B4-BE49-F238E27FC236}">
                <a16:creationId xmlns:a16="http://schemas.microsoft.com/office/drawing/2014/main" id="{7331AF4E-CFD5-47E0-AC51-75DA64857DC3}"/>
              </a:ext>
            </a:extLst>
          </p:cNvPr>
          <p:cNvSpPr>
            <a:spLocks noGrp="1" noChangeArrowheads="1"/>
          </p:cNvSpPr>
          <p:nvPr>
            <p:ph idx="1"/>
          </p:nvPr>
        </p:nvSpPr>
        <p:spPr>
          <a:xfrm>
            <a:off x="1343025" y="1041400"/>
            <a:ext cx="8569325" cy="2735263"/>
          </a:xfrm>
        </p:spPr>
        <p:txBody>
          <a:bodyPr/>
          <a:lstStyle/>
          <a:p>
            <a:pPr marL="0" indent="0">
              <a:tabLst>
                <a:tab pos="900113" algn="l"/>
              </a:tabLst>
            </a:pPr>
            <a:r>
              <a:rPr lang="en-US" altLang="zh-CN">
                <a:latin typeface="华文楷体" panose="02010600040101010101" pitchFamily="2" charset="-122"/>
                <a:ea typeface="华文楷体" panose="02010600040101010101" pitchFamily="2" charset="-122"/>
              </a:rPr>
              <a:t>1. </a:t>
            </a:r>
            <a:r>
              <a:rPr lang="zh-CN" altLang="en-US">
                <a:latin typeface="华文楷体" panose="02010600040101010101" pitchFamily="2" charset="-122"/>
                <a:ea typeface="华文楷体" panose="02010600040101010101" pitchFamily="2" charset="-122"/>
              </a:rPr>
              <a:t>设</a:t>
            </a:r>
            <a:r>
              <a:rPr lang="en-US" altLang="zh-CN" i="1">
                <a:latin typeface="华文楷体" panose="02010600040101010101" pitchFamily="2" charset="-122"/>
                <a:ea typeface="华文楷体" panose="02010600040101010101" pitchFamily="2" charset="-122"/>
              </a:rPr>
              <a:t>A</a:t>
            </a:r>
            <a:r>
              <a:rPr lang="zh-CN" altLang="en-US">
                <a:latin typeface="华文楷体" panose="02010600040101010101" pitchFamily="2" charset="-122"/>
                <a:ea typeface="华文楷体" panose="02010600040101010101" pitchFamily="2" charset="-122"/>
              </a:rPr>
              <a:t>与</a:t>
            </a:r>
            <a:r>
              <a:rPr lang="en-US" altLang="zh-CN" i="1">
                <a:latin typeface="华文楷体" panose="02010600040101010101" pitchFamily="2" charset="-122"/>
                <a:ea typeface="华文楷体" panose="02010600040101010101" pitchFamily="2" charset="-122"/>
              </a:rPr>
              <a:t>B</a:t>
            </a:r>
            <a:r>
              <a:rPr lang="zh-CN" altLang="en-US">
                <a:latin typeface="华文楷体" panose="02010600040101010101" pitchFamily="2" charset="-122"/>
                <a:ea typeface="华文楷体" panose="02010600040101010101" pitchFamily="2" charset="-122"/>
              </a:rPr>
              <a:t>为含</a:t>
            </a:r>
            <a:r>
              <a:rPr lang="en-US" altLang="zh-CN" i="1">
                <a:latin typeface="华文楷体" panose="02010600040101010101" pitchFamily="2" charset="-122"/>
                <a:ea typeface="华文楷体" panose="02010600040101010101" pitchFamily="2" charset="-122"/>
              </a:rPr>
              <a:t>n</a:t>
            </a:r>
            <a:r>
              <a:rPr lang="zh-CN" altLang="en-US">
                <a:latin typeface="华文楷体" panose="02010600040101010101" pitchFamily="2" charset="-122"/>
                <a:ea typeface="华文楷体" panose="02010600040101010101" pitchFamily="2" charset="-122"/>
              </a:rPr>
              <a:t>个命题变项的公式，判断下列命题是否为真？</a:t>
            </a:r>
            <a:endParaRPr lang="zh-CN" altLang="en-US" i="1">
              <a:latin typeface="华文楷体" panose="02010600040101010101" pitchFamily="2" charset="-122"/>
              <a:ea typeface="华文楷体" panose="02010600040101010101" pitchFamily="2" charset="-122"/>
            </a:endParaRPr>
          </a:p>
          <a:p>
            <a:pPr marL="630238" lvl="1" indent="-450850">
              <a:buClr>
                <a:srgbClr val="69B3F1"/>
              </a:buClr>
              <a:buFontTx/>
              <a:buNone/>
              <a:tabLst>
                <a:tab pos="900113" algn="l"/>
              </a:tabLst>
            </a:pPr>
            <a:r>
              <a:rPr lang="en-US" altLang="zh-CN" sz="2400" b="1">
                <a:latin typeface="华文楷体" panose="02010600040101010101" pitchFamily="2" charset="-122"/>
                <a:ea typeface="华文楷体" panose="02010600040101010101" pitchFamily="2" charset="-122"/>
              </a:rPr>
              <a:t>(1) </a:t>
            </a:r>
            <a:r>
              <a:rPr lang="en-US" altLang="zh-CN" sz="2400" b="1" i="1">
                <a:latin typeface="华文楷体" panose="02010600040101010101" pitchFamily="2" charset="-122"/>
                <a:ea typeface="华文楷体" panose="02010600040101010101" pitchFamily="2" charset="-122"/>
              </a:rPr>
              <a:t>A</a:t>
            </a:r>
            <a:r>
              <a:rPr lang="en-US" altLang="zh-CN" sz="2400" b="1">
                <a:latin typeface="华文楷体" panose="02010600040101010101" pitchFamily="2" charset="-122"/>
                <a:ea typeface="华文楷体" panose="02010600040101010101" pitchFamily="2" charset="-122"/>
                <a:sym typeface="Symbol" panose="05050102010706020507" pitchFamily="18" charset="2"/>
              </a:rPr>
              <a:t></a:t>
            </a:r>
            <a:r>
              <a:rPr lang="en-US" altLang="zh-CN" sz="2400" b="1" i="1">
                <a:latin typeface="华文楷体" panose="02010600040101010101" pitchFamily="2" charset="-122"/>
                <a:ea typeface="华文楷体" panose="02010600040101010101" pitchFamily="2" charset="-122"/>
              </a:rPr>
              <a:t>B</a:t>
            </a:r>
            <a:r>
              <a:rPr lang="zh-CN" altLang="en-US" sz="2400" b="1">
                <a:latin typeface="华文楷体" panose="02010600040101010101" pitchFamily="2" charset="-122"/>
                <a:ea typeface="华文楷体" panose="02010600040101010101" pitchFamily="2" charset="-122"/>
              </a:rPr>
              <a:t>当且仅当</a:t>
            </a:r>
            <a:r>
              <a:rPr lang="en-US" altLang="zh-CN" sz="2400" b="1" i="1">
                <a:latin typeface="华文楷体" panose="02010600040101010101" pitchFamily="2" charset="-122"/>
                <a:ea typeface="华文楷体" panose="02010600040101010101" pitchFamily="2" charset="-122"/>
              </a:rPr>
              <a:t>A</a:t>
            </a:r>
            <a:r>
              <a:rPr lang="zh-CN" altLang="en-US" sz="2400" b="1">
                <a:latin typeface="华文楷体" panose="02010600040101010101" pitchFamily="2" charset="-122"/>
                <a:ea typeface="华文楷体" panose="02010600040101010101" pitchFamily="2" charset="-122"/>
              </a:rPr>
              <a:t>与</a:t>
            </a:r>
            <a:r>
              <a:rPr lang="en-US" altLang="zh-CN" sz="2400" b="1" i="1">
                <a:latin typeface="华文楷体" panose="02010600040101010101" pitchFamily="2" charset="-122"/>
                <a:ea typeface="华文楷体" panose="02010600040101010101" pitchFamily="2" charset="-122"/>
              </a:rPr>
              <a:t>B</a:t>
            </a:r>
            <a:r>
              <a:rPr lang="zh-CN" altLang="en-US" sz="2400" b="1">
                <a:latin typeface="华文楷体" panose="02010600040101010101" pitchFamily="2" charset="-122"/>
                <a:ea typeface="华文楷体" panose="02010600040101010101" pitchFamily="2" charset="-122"/>
              </a:rPr>
              <a:t>有相同的主析取范式</a:t>
            </a:r>
          </a:p>
          <a:p>
            <a:pPr marL="630238" lvl="1" indent="-450850">
              <a:buClr>
                <a:srgbClr val="69B3F1"/>
              </a:buClr>
              <a:buFontTx/>
              <a:buNone/>
              <a:tabLst>
                <a:tab pos="900113" algn="l"/>
              </a:tabLst>
            </a:pPr>
            <a:r>
              <a:rPr lang="en-US" altLang="zh-CN" sz="2400" b="1">
                <a:latin typeface="华文楷体" panose="02010600040101010101" pitchFamily="2" charset="-122"/>
                <a:ea typeface="华文楷体" panose="02010600040101010101" pitchFamily="2" charset="-122"/>
              </a:rPr>
              <a:t>(2) </a:t>
            </a:r>
            <a:r>
              <a:rPr lang="zh-CN" altLang="en-US" sz="2400" b="1">
                <a:latin typeface="华文楷体" panose="02010600040101010101" pitchFamily="2" charset="-122"/>
                <a:ea typeface="华文楷体" panose="02010600040101010101" pitchFamily="2" charset="-122"/>
              </a:rPr>
              <a:t>若</a:t>
            </a:r>
            <a:r>
              <a:rPr lang="en-US" altLang="zh-CN" sz="2400" b="1" i="1">
                <a:latin typeface="华文楷体" panose="02010600040101010101" pitchFamily="2" charset="-122"/>
                <a:ea typeface="华文楷体" panose="02010600040101010101" pitchFamily="2" charset="-122"/>
              </a:rPr>
              <a:t>A</a:t>
            </a:r>
            <a:r>
              <a:rPr lang="zh-CN" altLang="en-US" sz="2400" b="1">
                <a:latin typeface="华文楷体" panose="02010600040101010101" pitchFamily="2" charset="-122"/>
                <a:ea typeface="华文楷体" panose="02010600040101010101" pitchFamily="2" charset="-122"/>
              </a:rPr>
              <a:t>为重言式，则</a:t>
            </a:r>
            <a:r>
              <a:rPr lang="en-US" altLang="zh-CN" sz="2400" b="1" i="1">
                <a:latin typeface="华文楷体" panose="02010600040101010101" pitchFamily="2" charset="-122"/>
                <a:ea typeface="华文楷体" panose="02010600040101010101" pitchFamily="2" charset="-122"/>
              </a:rPr>
              <a:t>A</a:t>
            </a:r>
            <a:r>
              <a:rPr lang="zh-CN" altLang="en-US" sz="2400" b="1">
                <a:latin typeface="华文楷体" panose="02010600040101010101" pitchFamily="2" charset="-122"/>
                <a:ea typeface="华文楷体" panose="02010600040101010101" pitchFamily="2" charset="-122"/>
              </a:rPr>
              <a:t>的主合取范式为</a:t>
            </a:r>
            <a:r>
              <a:rPr lang="en-US" altLang="zh-CN" sz="2400" b="1">
                <a:latin typeface="华文楷体" panose="02010600040101010101" pitchFamily="2" charset="-122"/>
                <a:ea typeface="华文楷体" panose="02010600040101010101" pitchFamily="2" charset="-122"/>
              </a:rPr>
              <a:t>0</a:t>
            </a:r>
          </a:p>
          <a:p>
            <a:pPr marL="630238" lvl="1" indent="-450850">
              <a:buClr>
                <a:srgbClr val="69B3F1"/>
              </a:buClr>
              <a:buFontTx/>
              <a:buNone/>
              <a:tabLst>
                <a:tab pos="900113" algn="l"/>
              </a:tabLst>
            </a:pPr>
            <a:r>
              <a:rPr lang="en-US" altLang="zh-CN" sz="2400" b="1">
                <a:latin typeface="华文楷体" panose="02010600040101010101" pitchFamily="2" charset="-122"/>
                <a:ea typeface="华文楷体" panose="02010600040101010101" pitchFamily="2" charset="-122"/>
              </a:rPr>
              <a:t>(3) </a:t>
            </a:r>
            <a:r>
              <a:rPr lang="zh-CN" altLang="en-US" sz="2400" b="1">
                <a:latin typeface="华文楷体" panose="02010600040101010101" pitchFamily="2" charset="-122"/>
                <a:ea typeface="华文楷体" panose="02010600040101010101" pitchFamily="2" charset="-122"/>
              </a:rPr>
              <a:t>若</a:t>
            </a:r>
            <a:r>
              <a:rPr lang="en-US" altLang="zh-CN" sz="2400" b="1" i="1">
                <a:latin typeface="华文楷体" panose="02010600040101010101" pitchFamily="2" charset="-122"/>
                <a:ea typeface="华文楷体" panose="02010600040101010101" pitchFamily="2" charset="-122"/>
              </a:rPr>
              <a:t>A</a:t>
            </a:r>
            <a:r>
              <a:rPr lang="zh-CN" altLang="en-US" sz="2400" b="1">
                <a:latin typeface="华文楷体" panose="02010600040101010101" pitchFamily="2" charset="-122"/>
                <a:ea typeface="华文楷体" panose="02010600040101010101" pitchFamily="2" charset="-122"/>
              </a:rPr>
              <a:t>为矛盾式，则</a:t>
            </a:r>
            <a:r>
              <a:rPr lang="en-US" altLang="zh-CN" sz="2400" b="1" i="1">
                <a:latin typeface="华文楷体" panose="02010600040101010101" pitchFamily="2" charset="-122"/>
                <a:ea typeface="华文楷体" panose="02010600040101010101" pitchFamily="2" charset="-122"/>
              </a:rPr>
              <a:t>A</a:t>
            </a:r>
            <a:r>
              <a:rPr lang="zh-CN" altLang="en-US" sz="2400" b="1">
                <a:latin typeface="华文楷体" panose="02010600040101010101" pitchFamily="2" charset="-122"/>
                <a:ea typeface="华文楷体" panose="02010600040101010101" pitchFamily="2" charset="-122"/>
              </a:rPr>
              <a:t>的主析取范式为</a:t>
            </a:r>
            <a:r>
              <a:rPr lang="en-US" altLang="zh-CN" sz="2400" b="1">
                <a:latin typeface="华文楷体" panose="02010600040101010101" pitchFamily="2" charset="-122"/>
                <a:ea typeface="华文楷体" panose="02010600040101010101" pitchFamily="2" charset="-122"/>
              </a:rPr>
              <a:t>1</a:t>
            </a:r>
          </a:p>
          <a:p>
            <a:pPr marL="630238" lvl="1" indent="-450850">
              <a:buClr>
                <a:srgbClr val="69B3F1"/>
              </a:buClr>
              <a:buFontTx/>
              <a:buNone/>
              <a:tabLst>
                <a:tab pos="900113" algn="l"/>
              </a:tabLst>
            </a:pPr>
            <a:r>
              <a:rPr lang="en-US" altLang="zh-CN" sz="2400" b="1">
                <a:latin typeface="华文楷体" panose="02010600040101010101" pitchFamily="2" charset="-122"/>
                <a:ea typeface="华文楷体" panose="02010600040101010101" pitchFamily="2" charset="-122"/>
              </a:rPr>
              <a:t>(4) </a:t>
            </a:r>
            <a:r>
              <a:rPr lang="zh-CN" altLang="en-US" sz="2400" b="1">
                <a:latin typeface="华文楷体" panose="02010600040101010101" pitchFamily="2" charset="-122"/>
                <a:ea typeface="华文楷体" panose="02010600040101010101" pitchFamily="2" charset="-122"/>
              </a:rPr>
              <a:t>任何公式都能等值地化成</a:t>
            </a:r>
            <a:r>
              <a:rPr lang="en-US" altLang="zh-CN" sz="2400" b="1">
                <a:latin typeface="华文楷体" panose="02010600040101010101" pitchFamily="2" charset="-122"/>
                <a:ea typeface="华文楷体" panose="02010600040101010101" pitchFamily="2" charset="-122"/>
              </a:rPr>
              <a:t>{</a:t>
            </a:r>
            <a:r>
              <a:rPr lang="en-US" altLang="zh-CN" sz="2400" b="1">
                <a:latin typeface="华文楷体" panose="02010600040101010101" pitchFamily="2" charset="-122"/>
                <a:ea typeface="华文楷体" panose="02010600040101010101" pitchFamily="2" charset="-122"/>
                <a:sym typeface="Symbol" panose="05050102010706020507" pitchFamily="18" charset="2"/>
              </a:rPr>
              <a:t></a:t>
            </a:r>
            <a:r>
              <a:rPr lang="en-US" altLang="zh-CN" sz="2400" b="1">
                <a:latin typeface="华文楷体" panose="02010600040101010101" pitchFamily="2" charset="-122"/>
                <a:ea typeface="华文楷体" panose="02010600040101010101" pitchFamily="2" charset="-122"/>
              </a:rPr>
              <a:t>, </a:t>
            </a:r>
            <a:r>
              <a:rPr lang="en-US" altLang="zh-CN" sz="2400" b="1">
                <a:latin typeface="华文楷体" panose="02010600040101010101" pitchFamily="2" charset="-122"/>
                <a:ea typeface="华文楷体" panose="02010600040101010101" pitchFamily="2" charset="-122"/>
                <a:sym typeface="Symbol" panose="05050102010706020507" pitchFamily="18" charset="2"/>
              </a:rPr>
              <a:t></a:t>
            </a:r>
            <a:r>
              <a:rPr lang="en-US" altLang="zh-CN" sz="2400" b="1">
                <a:latin typeface="华文楷体" panose="02010600040101010101" pitchFamily="2" charset="-122"/>
                <a:ea typeface="华文楷体" panose="02010600040101010101" pitchFamily="2" charset="-122"/>
              </a:rPr>
              <a:t>}</a:t>
            </a:r>
            <a:r>
              <a:rPr lang="zh-CN" altLang="en-US" sz="2400" b="1">
                <a:latin typeface="华文楷体" panose="02010600040101010101" pitchFamily="2" charset="-122"/>
                <a:ea typeface="华文楷体" panose="02010600040101010101" pitchFamily="2" charset="-122"/>
              </a:rPr>
              <a:t>中的公式</a:t>
            </a:r>
          </a:p>
          <a:p>
            <a:pPr marL="630238" lvl="1" indent="-450850">
              <a:buClr>
                <a:srgbClr val="69B3F1"/>
              </a:buClr>
              <a:buFontTx/>
              <a:buNone/>
              <a:tabLst>
                <a:tab pos="900113" algn="l"/>
              </a:tabLst>
            </a:pPr>
            <a:r>
              <a:rPr lang="en-US" altLang="zh-CN" sz="2400" b="1">
                <a:latin typeface="华文楷体" panose="02010600040101010101" pitchFamily="2" charset="-122"/>
                <a:ea typeface="华文楷体" panose="02010600040101010101" pitchFamily="2" charset="-122"/>
              </a:rPr>
              <a:t>(5) </a:t>
            </a:r>
            <a:r>
              <a:rPr lang="zh-CN" altLang="en-US" sz="2400" b="1">
                <a:latin typeface="华文楷体" panose="02010600040101010101" pitchFamily="2" charset="-122"/>
                <a:ea typeface="华文楷体" panose="02010600040101010101" pitchFamily="2" charset="-122"/>
              </a:rPr>
              <a:t>任何公式都能等值地化成</a:t>
            </a:r>
            <a:r>
              <a:rPr lang="en-US" altLang="zh-CN" sz="2400" b="1">
                <a:latin typeface="华文楷体" panose="02010600040101010101" pitchFamily="2" charset="-122"/>
                <a:ea typeface="华文楷体" panose="02010600040101010101" pitchFamily="2" charset="-122"/>
              </a:rPr>
              <a:t>{</a:t>
            </a:r>
            <a:r>
              <a:rPr lang="en-US" altLang="zh-CN" sz="2400" b="1">
                <a:latin typeface="华文楷体" panose="02010600040101010101" pitchFamily="2" charset="-122"/>
                <a:ea typeface="华文楷体" panose="02010600040101010101" pitchFamily="2" charset="-122"/>
                <a:sym typeface="Symbol" panose="05050102010706020507" pitchFamily="18" charset="2"/>
              </a:rPr>
              <a:t></a:t>
            </a:r>
            <a:r>
              <a:rPr lang="en-US" altLang="zh-CN" sz="2400" b="1">
                <a:latin typeface="华文楷体" panose="02010600040101010101" pitchFamily="2" charset="-122"/>
                <a:ea typeface="华文楷体" panose="02010600040101010101" pitchFamily="2" charset="-122"/>
              </a:rPr>
              <a:t>, </a:t>
            </a:r>
            <a:r>
              <a:rPr lang="en-US" altLang="zh-CN" sz="2400" b="1">
                <a:latin typeface="华文楷体" panose="02010600040101010101" pitchFamily="2" charset="-122"/>
                <a:ea typeface="华文楷体" panose="02010600040101010101" pitchFamily="2" charset="-122"/>
                <a:sym typeface="Symbol" panose="05050102010706020507" pitchFamily="18" charset="2"/>
              </a:rPr>
              <a:t></a:t>
            </a:r>
            <a:r>
              <a:rPr lang="en-US" altLang="zh-CN" sz="2400" b="1">
                <a:latin typeface="华文楷体" panose="02010600040101010101" pitchFamily="2" charset="-122"/>
                <a:ea typeface="华文楷体" panose="02010600040101010101" pitchFamily="2" charset="-122"/>
              </a:rPr>
              <a:t>, </a:t>
            </a:r>
            <a:r>
              <a:rPr lang="en-US" altLang="zh-CN" sz="2400" b="1">
                <a:latin typeface="华文楷体" panose="02010600040101010101" pitchFamily="2" charset="-122"/>
                <a:ea typeface="华文楷体" panose="02010600040101010101" pitchFamily="2" charset="-122"/>
                <a:sym typeface="Symbol" panose="05050102010706020507" pitchFamily="18" charset="2"/>
              </a:rPr>
              <a:t></a:t>
            </a:r>
            <a:r>
              <a:rPr lang="en-US" altLang="zh-CN" sz="2400" b="1">
                <a:latin typeface="华文楷体" panose="02010600040101010101" pitchFamily="2" charset="-122"/>
                <a:ea typeface="华文楷体" panose="02010600040101010101" pitchFamily="2" charset="-122"/>
              </a:rPr>
              <a:t>}</a:t>
            </a:r>
            <a:r>
              <a:rPr lang="zh-CN" altLang="en-US" sz="2400" b="1">
                <a:latin typeface="华文楷体" panose="02010600040101010101" pitchFamily="2" charset="-122"/>
                <a:ea typeface="华文楷体" panose="02010600040101010101" pitchFamily="2" charset="-122"/>
              </a:rPr>
              <a:t>中的公式</a:t>
            </a:r>
          </a:p>
        </p:txBody>
      </p:sp>
      <p:sp>
        <p:nvSpPr>
          <p:cNvPr id="111620" name="灯片编号占位符 5">
            <a:extLst>
              <a:ext uri="{FF2B5EF4-FFF2-40B4-BE49-F238E27FC236}">
                <a16:creationId xmlns:a16="http://schemas.microsoft.com/office/drawing/2014/main" id="{00FAD8F6-580E-444E-B9A5-D042686CC1F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E94814CD-3611-497F-B3F4-009EC11167D9}" type="slidenum">
              <a:rPr lang="en-US" altLang="zh-CN" sz="1400" b="0">
                <a:latin typeface="华文楷体" panose="02010600040101010101" pitchFamily="2" charset="-122"/>
                <a:ea typeface="华文楷体" panose="02010600040101010101" pitchFamily="2" charset="-122"/>
              </a:rPr>
              <a:pPr>
                <a:spcBef>
                  <a:spcPct val="0"/>
                </a:spcBef>
                <a:buClrTx/>
                <a:buFontTx/>
                <a:buNone/>
              </a:pPr>
              <a:t>53</a:t>
            </a:fld>
            <a:endParaRPr lang="en-US" altLang="zh-CN" sz="1400" b="0">
              <a:latin typeface="华文楷体" panose="02010600040101010101" pitchFamily="2" charset="-122"/>
              <a:ea typeface="华文楷体" panose="02010600040101010101" pitchFamily="2" charset="-122"/>
            </a:endParaRPr>
          </a:p>
        </p:txBody>
      </p:sp>
      <p:sp>
        <p:nvSpPr>
          <p:cNvPr id="167940" name="Rectangle 4">
            <a:extLst>
              <a:ext uri="{FF2B5EF4-FFF2-40B4-BE49-F238E27FC236}">
                <a16:creationId xmlns:a16="http://schemas.microsoft.com/office/drawing/2014/main" id="{7C08998F-57A3-4145-B296-269B0AA43BBA}"/>
              </a:ext>
            </a:extLst>
          </p:cNvPr>
          <p:cNvSpPr>
            <a:spLocks noChangeArrowheads="1"/>
          </p:cNvSpPr>
          <p:nvPr/>
        </p:nvSpPr>
        <p:spPr bwMode="auto">
          <a:xfrm>
            <a:off x="1631950" y="4327525"/>
            <a:ext cx="8280400" cy="196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lnSpc>
                <a:spcPct val="110000"/>
              </a:lnSpc>
              <a:spcBef>
                <a:spcPct val="10000"/>
              </a:spcBef>
              <a:buClrTx/>
              <a:buFontTx/>
              <a:buNone/>
            </a:pPr>
            <a:r>
              <a:rPr lang="zh-CN" altLang="en-US" sz="2000">
                <a:latin typeface="华文楷体" panose="02010600040101010101" pitchFamily="2" charset="-122"/>
                <a:ea typeface="华文楷体" panose="02010600040101010101" pitchFamily="2" charset="-122"/>
              </a:rPr>
              <a:t>说明</a:t>
            </a:r>
            <a:r>
              <a:rPr lang="en-US" altLang="zh-CN" sz="2000">
                <a:latin typeface="华文楷体" panose="02010600040101010101" pitchFamily="2" charset="-122"/>
                <a:ea typeface="华文楷体" panose="02010600040101010101" pitchFamily="2" charset="-122"/>
              </a:rPr>
              <a:t>:</a:t>
            </a:r>
          </a:p>
          <a:p>
            <a:pPr eaLnBrk="1" hangingPunct="1">
              <a:lnSpc>
                <a:spcPct val="110000"/>
              </a:lnSpc>
              <a:spcBef>
                <a:spcPct val="10000"/>
              </a:spcBef>
              <a:buClrTx/>
              <a:buFontTx/>
              <a:buNone/>
            </a:pPr>
            <a:r>
              <a:rPr lang="en-US" altLang="zh-CN" sz="2000">
                <a:latin typeface="华文楷体" panose="02010600040101010101" pitchFamily="2" charset="-122"/>
                <a:ea typeface="华文楷体" panose="02010600040101010101" pitchFamily="2" charset="-122"/>
              </a:rPr>
              <a:t>(2) </a:t>
            </a:r>
            <a:r>
              <a:rPr lang="zh-CN" altLang="en-US" sz="2000">
                <a:latin typeface="华文楷体" panose="02010600040101010101" pitchFamily="2" charset="-122"/>
                <a:ea typeface="华文楷体" panose="02010600040101010101" pitchFamily="2" charset="-122"/>
              </a:rPr>
              <a:t>重言式的主合取范式不含任何极大项，为</a:t>
            </a:r>
            <a:r>
              <a:rPr lang="en-US" altLang="zh-CN" sz="2000">
                <a:latin typeface="华文楷体" panose="02010600040101010101" pitchFamily="2" charset="-122"/>
                <a:ea typeface="华文楷体" panose="02010600040101010101" pitchFamily="2" charset="-122"/>
              </a:rPr>
              <a:t>1. </a:t>
            </a:r>
          </a:p>
          <a:p>
            <a:pPr eaLnBrk="1" hangingPunct="1">
              <a:lnSpc>
                <a:spcPct val="110000"/>
              </a:lnSpc>
              <a:spcBef>
                <a:spcPct val="10000"/>
              </a:spcBef>
              <a:buClrTx/>
              <a:buFontTx/>
              <a:buNone/>
            </a:pPr>
            <a:r>
              <a:rPr lang="en-US" altLang="zh-CN" sz="2000">
                <a:latin typeface="华文楷体" panose="02010600040101010101" pitchFamily="2" charset="-122"/>
                <a:ea typeface="华文楷体" panose="02010600040101010101" pitchFamily="2" charset="-122"/>
              </a:rPr>
              <a:t>(3) </a:t>
            </a:r>
            <a:r>
              <a:rPr lang="zh-CN" altLang="en-US" sz="2000">
                <a:latin typeface="华文楷体" panose="02010600040101010101" pitchFamily="2" charset="-122"/>
                <a:ea typeface="华文楷体" panose="02010600040101010101" pitchFamily="2" charset="-122"/>
              </a:rPr>
              <a:t>矛盾式的主合析范式不含任何极小项</a:t>
            </a:r>
            <a:r>
              <a:rPr lang="en-US" altLang="zh-CN" sz="2000">
                <a:latin typeface="华文楷体" panose="02010600040101010101" pitchFamily="2" charset="-122"/>
                <a:ea typeface="华文楷体" panose="02010600040101010101" pitchFamily="2" charset="-122"/>
              </a:rPr>
              <a:t>, </a:t>
            </a:r>
            <a:r>
              <a:rPr lang="zh-CN" altLang="en-US" sz="2000">
                <a:latin typeface="华文楷体" panose="02010600040101010101" pitchFamily="2" charset="-122"/>
                <a:ea typeface="华文楷体" panose="02010600040101010101" pitchFamily="2" charset="-122"/>
              </a:rPr>
              <a:t>为</a:t>
            </a:r>
            <a:r>
              <a:rPr lang="en-US" altLang="zh-CN" sz="2000">
                <a:latin typeface="华文楷体" panose="02010600040101010101" pitchFamily="2" charset="-122"/>
                <a:ea typeface="华文楷体" panose="02010600040101010101" pitchFamily="2" charset="-122"/>
              </a:rPr>
              <a:t>0.  </a:t>
            </a:r>
          </a:p>
          <a:p>
            <a:pPr eaLnBrk="1" hangingPunct="1">
              <a:lnSpc>
                <a:spcPct val="110000"/>
              </a:lnSpc>
              <a:spcBef>
                <a:spcPct val="10000"/>
              </a:spcBef>
              <a:buClrTx/>
              <a:buFontTx/>
              <a:buNone/>
            </a:pPr>
            <a:r>
              <a:rPr lang="en-US" altLang="zh-CN" sz="2000">
                <a:latin typeface="华文楷体" panose="02010600040101010101" pitchFamily="2" charset="-122"/>
                <a:ea typeface="华文楷体" panose="02010600040101010101" pitchFamily="2" charset="-122"/>
              </a:rPr>
              <a:t>(4) {</a:t>
            </a:r>
            <a:r>
              <a:rPr lang="en-US" altLang="zh-CN" sz="2000">
                <a:latin typeface="华文楷体" panose="02010600040101010101" pitchFamily="2" charset="-122"/>
                <a:ea typeface="华文楷体" panose="02010600040101010101" pitchFamily="2" charset="-122"/>
                <a:sym typeface="Symbol" panose="05050102010706020507" pitchFamily="18" charset="2"/>
              </a:rPr>
              <a:t></a:t>
            </a:r>
            <a:r>
              <a:rPr lang="en-US" altLang="zh-CN" sz="2000">
                <a:latin typeface="华文楷体" panose="02010600040101010101" pitchFamily="2" charset="-122"/>
                <a:ea typeface="华文楷体" panose="02010600040101010101" pitchFamily="2" charset="-122"/>
              </a:rPr>
              <a:t>, </a:t>
            </a:r>
            <a:r>
              <a:rPr lang="en-US" altLang="zh-CN" sz="2000">
                <a:latin typeface="华文楷体" panose="02010600040101010101" pitchFamily="2" charset="-122"/>
                <a:ea typeface="华文楷体" panose="02010600040101010101" pitchFamily="2" charset="-122"/>
                <a:sym typeface="Symbol" panose="05050102010706020507" pitchFamily="18" charset="2"/>
              </a:rPr>
              <a:t></a:t>
            </a:r>
            <a:r>
              <a:rPr lang="en-US" altLang="zh-CN" sz="2000">
                <a:latin typeface="华文楷体" panose="02010600040101010101" pitchFamily="2" charset="-122"/>
                <a:ea typeface="华文楷体" panose="02010600040101010101" pitchFamily="2" charset="-122"/>
              </a:rPr>
              <a:t>}</a:t>
            </a:r>
            <a:r>
              <a:rPr lang="zh-CN" altLang="en-US" sz="2000">
                <a:latin typeface="华文楷体" panose="02010600040101010101" pitchFamily="2" charset="-122"/>
                <a:ea typeface="华文楷体" panose="02010600040101010101" pitchFamily="2" charset="-122"/>
              </a:rPr>
              <a:t>不是完备集，如矛盾式不能写成</a:t>
            </a:r>
            <a:r>
              <a:rPr lang="en-US" altLang="zh-CN" sz="2000">
                <a:latin typeface="华文楷体" panose="02010600040101010101" pitchFamily="2" charset="-122"/>
                <a:ea typeface="华文楷体" panose="02010600040101010101" pitchFamily="2" charset="-122"/>
              </a:rPr>
              <a:t>{</a:t>
            </a:r>
            <a:r>
              <a:rPr lang="en-US" altLang="zh-CN" sz="2000">
                <a:latin typeface="华文楷体" panose="02010600040101010101" pitchFamily="2" charset="-122"/>
                <a:ea typeface="华文楷体" panose="02010600040101010101" pitchFamily="2" charset="-122"/>
                <a:sym typeface="Symbol" panose="05050102010706020507" pitchFamily="18" charset="2"/>
              </a:rPr>
              <a:t></a:t>
            </a:r>
            <a:r>
              <a:rPr lang="en-US" altLang="zh-CN" sz="2000">
                <a:latin typeface="华文楷体" panose="02010600040101010101" pitchFamily="2" charset="-122"/>
                <a:ea typeface="华文楷体" panose="02010600040101010101" pitchFamily="2" charset="-122"/>
              </a:rPr>
              <a:t>, </a:t>
            </a:r>
            <a:r>
              <a:rPr lang="en-US" altLang="zh-CN" sz="2000">
                <a:latin typeface="华文楷体" panose="02010600040101010101" pitchFamily="2" charset="-122"/>
                <a:ea typeface="华文楷体" panose="02010600040101010101" pitchFamily="2" charset="-122"/>
                <a:sym typeface="Symbol" panose="05050102010706020507" pitchFamily="18" charset="2"/>
              </a:rPr>
              <a:t></a:t>
            </a:r>
            <a:r>
              <a:rPr lang="en-US" altLang="zh-CN" sz="2000">
                <a:latin typeface="华文楷体" panose="02010600040101010101" pitchFamily="2" charset="-122"/>
                <a:ea typeface="华文楷体" panose="02010600040101010101" pitchFamily="2" charset="-122"/>
              </a:rPr>
              <a:t>}</a:t>
            </a:r>
            <a:r>
              <a:rPr lang="zh-CN" altLang="en-US" sz="2000">
                <a:latin typeface="华文楷体" panose="02010600040101010101" pitchFamily="2" charset="-122"/>
                <a:ea typeface="华文楷体" panose="02010600040101010101" pitchFamily="2" charset="-122"/>
              </a:rPr>
              <a:t>中的公式</a:t>
            </a:r>
            <a:r>
              <a:rPr lang="en-US" altLang="zh-CN" sz="2000">
                <a:latin typeface="华文楷体" panose="02010600040101010101" pitchFamily="2" charset="-122"/>
                <a:ea typeface="华文楷体" panose="02010600040101010101" pitchFamily="2" charset="-122"/>
              </a:rPr>
              <a:t>.   </a:t>
            </a:r>
          </a:p>
          <a:p>
            <a:pPr eaLnBrk="1" hangingPunct="1">
              <a:lnSpc>
                <a:spcPct val="110000"/>
              </a:lnSpc>
              <a:spcBef>
                <a:spcPct val="10000"/>
              </a:spcBef>
              <a:buClrTx/>
              <a:buFontTx/>
              <a:buNone/>
            </a:pPr>
            <a:r>
              <a:rPr lang="en-US" altLang="zh-CN" sz="2000">
                <a:latin typeface="华文楷体" panose="02010600040101010101" pitchFamily="2" charset="-122"/>
                <a:ea typeface="华文楷体" panose="02010600040101010101" pitchFamily="2" charset="-122"/>
              </a:rPr>
              <a:t>(5) {</a:t>
            </a:r>
            <a:r>
              <a:rPr lang="en-US" altLang="zh-CN" sz="2000">
                <a:latin typeface="华文楷体" panose="02010600040101010101" pitchFamily="2" charset="-122"/>
                <a:ea typeface="华文楷体" panose="02010600040101010101" pitchFamily="2" charset="-122"/>
                <a:sym typeface="Symbol" panose="05050102010706020507" pitchFamily="18" charset="2"/>
              </a:rPr>
              <a:t></a:t>
            </a:r>
            <a:r>
              <a:rPr lang="en-US" altLang="zh-CN" sz="2000">
                <a:latin typeface="华文楷体" panose="02010600040101010101" pitchFamily="2" charset="-122"/>
                <a:ea typeface="华文楷体" panose="02010600040101010101" pitchFamily="2" charset="-122"/>
              </a:rPr>
              <a:t>, </a:t>
            </a:r>
            <a:r>
              <a:rPr lang="en-US" altLang="zh-CN" sz="2000">
                <a:latin typeface="华文楷体" panose="02010600040101010101" pitchFamily="2" charset="-122"/>
                <a:ea typeface="华文楷体" panose="02010600040101010101" pitchFamily="2" charset="-122"/>
                <a:sym typeface="Symbol" panose="05050102010706020507" pitchFamily="18" charset="2"/>
              </a:rPr>
              <a:t></a:t>
            </a:r>
            <a:r>
              <a:rPr lang="en-US" altLang="zh-CN" sz="2000">
                <a:latin typeface="华文楷体" panose="02010600040101010101" pitchFamily="2" charset="-122"/>
                <a:ea typeface="华文楷体" panose="02010600040101010101" pitchFamily="2" charset="-122"/>
              </a:rPr>
              <a:t>}</a:t>
            </a:r>
            <a:r>
              <a:rPr lang="zh-CN" altLang="en-US" sz="2000">
                <a:latin typeface="华文楷体" panose="02010600040101010101" pitchFamily="2" charset="-122"/>
                <a:ea typeface="华文楷体" panose="02010600040101010101" pitchFamily="2" charset="-122"/>
              </a:rPr>
              <a:t>是完备集</a:t>
            </a:r>
            <a:r>
              <a:rPr lang="en-US" altLang="zh-CN" sz="2000">
                <a:latin typeface="华文楷体" panose="02010600040101010101" pitchFamily="2" charset="-122"/>
                <a:ea typeface="华文楷体" panose="02010600040101010101" pitchFamily="2" charset="-122"/>
              </a:rPr>
              <a:t>. </a:t>
            </a:r>
          </a:p>
        </p:txBody>
      </p:sp>
      <p:sp>
        <p:nvSpPr>
          <p:cNvPr id="167941" name="Text Box 5">
            <a:extLst>
              <a:ext uri="{FF2B5EF4-FFF2-40B4-BE49-F238E27FC236}">
                <a16:creationId xmlns:a16="http://schemas.microsoft.com/office/drawing/2014/main" id="{F73F8F28-7D94-4C42-8246-6BDB7DBFBC00}"/>
              </a:ext>
            </a:extLst>
          </p:cNvPr>
          <p:cNvSpPr txBox="1">
            <a:spLocks noChangeArrowheads="1"/>
          </p:cNvSpPr>
          <p:nvPr/>
        </p:nvSpPr>
        <p:spPr bwMode="auto">
          <a:xfrm>
            <a:off x="8975725" y="1773238"/>
            <a:ext cx="792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50000"/>
              </a:spcBef>
              <a:buClrTx/>
              <a:buFontTx/>
              <a:buNone/>
            </a:pPr>
            <a:r>
              <a:rPr lang="zh-CN" altLang="en-US">
                <a:latin typeface="华文楷体" panose="02010600040101010101" pitchFamily="2" charset="-122"/>
                <a:ea typeface="华文楷体" panose="02010600040101010101" pitchFamily="2" charset="-122"/>
              </a:rPr>
              <a:t>真</a:t>
            </a:r>
          </a:p>
        </p:txBody>
      </p:sp>
      <p:sp>
        <p:nvSpPr>
          <p:cNvPr id="167942" name="Text Box 6">
            <a:extLst>
              <a:ext uri="{FF2B5EF4-FFF2-40B4-BE49-F238E27FC236}">
                <a16:creationId xmlns:a16="http://schemas.microsoft.com/office/drawing/2014/main" id="{7E1AC5AC-39E0-4756-9DFB-05F3CD51EA03}"/>
              </a:ext>
            </a:extLst>
          </p:cNvPr>
          <p:cNvSpPr txBox="1">
            <a:spLocks noChangeArrowheads="1"/>
          </p:cNvSpPr>
          <p:nvPr/>
        </p:nvSpPr>
        <p:spPr bwMode="auto">
          <a:xfrm>
            <a:off x="8975725" y="2179638"/>
            <a:ext cx="792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50000"/>
              </a:spcBef>
              <a:buClrTx/>
              <a:buFontTx/>
              <a:buNone/>
            </a:pPr>
            <a:r>
              <a:rPr lang="zh-CN" altLang="en-US">
                <a:latin typeface="华文楷体" panose="02010600040101010101" pitchFamily="2" charset="-122"/>
                <a:ea typeface="华文楷体" panose="02010600040101010101" pitchFamily="2" charset="-122"/>
              </a:rPr>
              <a:t>假</a:t>
            </a:r>
          </a:p>
        </p:txBody>
      </p:sp>
      <p:sp>
        <p:nvSpPr>
          <p:cNvPr id="167943" name="Text Box 7">
            <a:extLst>
              <a:ext uri="{FF2B5EF4-FFF2-40B4-BE49-F238E27FC236}">
                <a16:creationId xmlns:a16="http://schemas.microsoft.com/office/drawing/2014/main" id="{D51AD040-765A-4080-8946-0942C6554371}"/>
              </a:ext>
            </a:extLst>
          </p:cNvPr>
          <p:cNvSpPr txBox="1">
            <a:spLocks noChangeArrowheads="1"/>
          </p:cNvSpPr>
          <p:nvPr/>
        </p:nvSpPr>
        <p:spPr bwMode="auto">
          <a:xfrm>
            <a:off x="9048750" y="2611438"/>
            <a:ext cx="792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50000"/>
              </a:spcBef>
              <a:buClrTx/>
              <a:buFontTx/>
              <a:buNone/>
            </a:pPr>
            <a:r>
              <a:rPr lang="zh-CN" altLang="en-US">
                <a:latin typeface="华文楷体" panose="02010600040101010101" pitchFamily="2" charset="-122"/>
                <a:ea typeface="华文楷体" panose="02010600040101010101" pitchFamily="2" charset="-122"/>
              </a:rPr>
              <a:t>假</a:t>
            </a:r>
          </a:p>
        </p:txBody>
      </p:sp>
      <p:sp>
        <p:nvSpPr>
          <p:cNvPr id="167944" name="Text Box 8">
            <a:extLst>
              <a:ext uri="{FF2B5EF4-FFF2-40B4-BE49-F238E27FC236}">
                <a16:creationId xmlns:a16="http://schemas.microsoft.com/office/drawing/2014/main" id="{803D90B9-E5F5-49E6-9DF6-ECCA704675F1}"/>
              </a:ext>
            </a:extLst>
          </p:cNvPr>
          <p:cNvSpPr txBox="1">
            <a:spLocks noChangeArrowheads="1"/>
          </p:cNvSpPr>
          <p:nvPr/>
        </p:nvSpPr>
        <p:spPr bwMode="auto">
          <a:xfrm>
            <a:off x="9048750" y="3043238"/>
            <a:ext cx="792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50000"/>
              </a:spcBef>
              <a:buClrTx/>
              <a:buFontTx/>
              <a:buNone/>
            </a:pPr>
            <a:r>
              <a:rPr lang="zh-CN" altLang="en-US">
                <a:latin typeface="华文楷体" panose="02010600040101010101" pitchFamily="2" charset="-122"/>
                <a:ea typeface="华文楷体" panose="02010600040101010101" pitchFamily="2" charset="-122"/>
              </a:rPr>
              <a:t>假</a:t>
            </a:r>
          </a:p>
        </p:txBody>
      </p:sp>
      <p:sp>
        <p:nvSpPr>
          <p:cNvPr id="167945" name="Text Box 9">
            <a:extLst>
              <a:ext uri="{FF2B5EF4-FFF2-40B4-BE49-F238E27FC236}">
                <a16:creationId xmlns:a16="http://schemas.microsoft.com/office/drawing/2014/main" id="{83CA9F6C-B21C-4BE7-8BD3-B964AADA2F15}"/>
              </a:ext>
            </a:extLst>
          </p:cNvPr>
          <p:cNvSpPr txBox="1">
            <a:spLocks noChangeArrowheads="1"/>
          </p:cNvSpPr>
          <p:nvPr/>
        </p:nvSpPr>
        <p:spPr bwMode="auto">
          <a:xfrm>
            <a:off x="9048750" y="3548063"/>
            <a:ext cx="792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50000"/>
              </a:spcBef>
              <a:buClrTx/>
              <a:buFontTx/>
              <a:buNone/>
            </a:pPr>
            <a:r>
              <a:rPr lang="zh-CN" altLang="en-US">
                <a:latin typeface="华文楷体" panose="02010600040101010101" pitchFamily="2" charset="-122"/>
                <a:ea typeface="华文楷体" panose="02010600040101010101" pitchFamily="2" charset="-122"/>
              </a:rPr>
              <a:t>真</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7941"/>
                                        </p:tgtEl>
                                        <p:attrNameLst>
                                          <p:attrName>style.visibility</p:attrName>
                                        </p:attrNameLst>
                                      </p:cBhvr>
                                      <p:to>
                                        <p:strVal val="visible"/>
                                      </p:to>
                                    </p:set>
                                    <p:animEffect transition="in" filter="blinds(horizontal)">
                                      <p:cBhvr>
                                        <p:cTn id="7" dur="500"/>
                                        <p:tgtEl>
                                          <p:spTgt spid="16794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7942"/>
                                        </p:tgtEl>
                                        <p:attrNameLst>
                                          <p:attrName>style.visibility</p:attrName>
                                        </p:attrNameLst>
                                      </p:cBhvr>
                                      <p:to>
                                        <p:strVal val="visible"/>
                                      </p:to>
                                    </p:set>
                                    <p:animEffect transition="in" filter="blinds(horizontal)">
                                      <p:cBhvr>
                                        <p:cTn id="12" dur="500"/>
                                        <p:tgtEl>
                                          <p:spTgt spid="16794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7943"/>
                                        </p:tgtEl>
                                        <p:attrNameLst>
                                          <p:attrName>style.visibility</p:attrName>
                                        </p:attrNameLst>
                                      </p:cBhvr>
                                      <p:to>
                                        <p:strVal val="visible"/>
                                      </p:to>
                                    </p:set>
                                    <p:animEffect transition="in" filter="blinds(horizontal)">
                                      <p:cBhvr>
                                        <p:cTn id="17" dur="500"/>
                                        <p:tgtEl>
                                          <p:spTgt spid="16794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7944"/>
                                        </p:tgtEl>
                                        <p:attrNameLst>
                                          <p:attrName>style.visibility</p:attrName>
                                        </p:attrNameLst>
                                      </p:cBhvr>
                                      <p:to>
                                        <p:strVal val="visible"/>
                                      </p:to>
                                    </p:set>
                                    <p:animEffect transition="in" filter="blinds(horizontal)">
                                      <p:cBhvr>
                                        <p:cTn id="22" dur="500"/>
                                        <p:tgtEl>
                                          <p:spTgt spid="16794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7945"/>
                                        </p:tgtEl>
                                        <p:attrNameLst>
                                          <p:attrName>style.visibility</p:attrName>
                                        </p:attrNameLst>
                                      </p:cBhvr>
                                      <p:to>
                                        <p:strVal val="visible"/>
                                      </p:to>
                                    </p:set>
                                    <p:animEffect transition="in" filter="blinds(horizontal)">
                                      <p:cBhvr>
                                        <p:cTn id="27" dur="500"/>
                                        <p:tgtEl>
                                          <p:spTgt spid="16794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7940"/>
                                        </p:tgtEl>
                                        <p:attrNameLst>
                                          <p:attrName>style.visibility</p:attrName>
                                        </p:attrNameLst>
                                      </p:cBhvr>
                                      <p:to>
                                        <p:strVal val="visible"/>
                                      </p:to>
                                    </p:set>
                                    <p:animEffect transition="in" filter="blinds(horizontal)">
                                      <p:cBhvr>
                                        <p:cTn id="32" dur="500"/>
                                        <p:tgtEl>
                                          <p:spTgt spid="167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0" grpId="0"/>
      <p:bldP spid="167941" grpId="0"/>
      <p:bldP spid="167942" grpId="0"/>
      <p:bldP spid="167943" grpId="0"/>
      <p:bldP spid="167944" grpId="0"/>
      <p:bldP spid="16794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96A0C3DB-056D-4C5B-A8B7-798B60E27280}"/>
              </a:ext>
            </a:extLst>
          </p:cNvPr>
          <p:cNvSpPr>
            <a:spLocks noGrp="1" noChangeArrowheads="1"/>
          </p:cNvSpPr>
          <p:nvPr>
            <p:ph type="title"/>
          </p:nvPr>
        </p:nvSpPr>
        <p:spPr/>
        <p:txBody>
          <a:bodyPr/>
          <a:lstStyle/>
          <a:p>
            <a:r>
              <a:rPr lang="zh-CN" altLang="en-US"/>
              <a:t>练习</a:t>
            </a:r>
            <a:r>
              <a:rPr lang="en-US" altLang="zh-CN"/>
              <a:t>2: </a:t>
            </a:r>
            <a:r>
              <a:rPr lang="zh-CN" altLang="en-US"/>
              <a:t>判断公式类型</a:t>
            </a:r>
            <a:endParaRPr lang="zh-CN" altLang="en-US" b="0"/>
          </a:p>
        </p:txBody>
      </p:sp>
      <p:sp>
        <p:nvSpPr>
          <p:cNvPr id="174083" name="Rectangle 3">
            <a:extLst>
              <a:ext uri="{FF2B5EF4-FFF2-40B4-BE49-F238E27FC236}">
                <a16:creationId xmlns:a16="http://schemas.microsoft.com/office/drawing/2014/main" id="{931A9217-CBF8-4EF6-A647-C34EA6E96942}"/>
              </a:ext>
            </a:extLst>
          </p:cNvPr>
          <p:cNvSpPr>
            <a:spLocks noGrp="1" noChangeArrowheads="1"/>
          </p:cNvSpPr>
          <p:nvPr>
            <p:ph idx="1"/>
          </p:nvPr>
        </p:nvSpPr>
        <p:spPr>
          <a:xfrm>
            <a:off x="2208213" y="2032000"/>
            <a:ext cx="7848600" cy="3629025"/>
          </a:xfrm>
        </p:spPr>
        <p:txBody>
          <a:bodyPr/>
          <a:lstStyle/>
          <a:p>
            <a:r>
              <a:rPr lang="zh-CN" altLang="en-US"/>
              <a:t>解  用等值演算法求主范式</a:t>
            </a:r>
          </a:p>
          <a:p>
            <a:r>
              <a:rPr lang="zh-CN" altLang="en-US"/>
              <a:t>       </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q</a:t>
            </a:r>
            <a:r>
              <a:rPr lang="en-US" altLang="zh-CN">
                <a:sym typeface="Symbol" panose="05050102010706020507" pitchFamily="18" charset="2"/>
              </a:rPr>
              <a:t></a:t>
            </a:r>
            <a:r>
              <a:rPr lang="en-US" altLang="zh-CN" i="1"/>
              <a:t>p</a:t>
            </a:r>
            <a:r>
              <a:rPr lang="en-US" altLang="zh-CN"/>
              <a:t>)</a:t>
            </a:r>
          </a:p>
          <a:p>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i="1"/>
              <a:t>q</a:t>
            </a:r>
            <a:r>
              <a:rPr lang="en-US" altLang="zh-CN">
                <a:sym typeface="Symbol" panose="05050102010706020507" pitchFamily="18" charset="2"/>
              </a:rPr>
              <a:t></a:t>
            </a:r>
            <a:r>
              <a:rPr lang="en-US" altLang="zh-CN" i="1"/>
              <a:t>p</a:t>
            </a:r>
            <a:r>
              <a:rPr lang="en-US" altLang="zh-CN"/>
              <a:t>)       </a:t>
            </a:r>
          </a:p>
          <a:p>
            <a:r>
              <a:rPr lang="en-US" altLang="zh-CN"/>
              <a:t>   </a:t>
            </a:r>
            <a:r>
              <a:rPr lang="en-US" altLang="zh-CN">
                <a:sym typeface="Symbol" panose="05050102010706020507" pitchFamily="18" charset="2"/>
              </a:rPr>
              <a:t></a:t>
            </a:r>
            <a:r>
              <a:rPr lang="en-US" altLang="zh-CN"/>
              <a:t> (</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i="1"/>
              <a:t>q</a:t>
            </a:r>
            <a:r>
              <a:rPr lang="en-US" altLang="zh-CN">
                <a:sym typeface="Symbol" panose="05050102010706020507" pitchFamily="18" charset="2"/>
              </a:rPr>
              <a:t></a:t>
            </a:r>
            <a:r>
              <a:rPr lang="en-US" altLang="zh-CN" i="1"/>
              <a:t>p</a:t>
            </a:r>
            <a:r>
              <a:rPr lang="en-US" altLang="zh-CN"/>
              <a:t>)         </a:t>
            </a:r>
          </a:p>
          <a:p>
            <a:r>
              <a:rPr lang="en-US" altLang="zh-CN"/>
              <a:t>   </a:t>
            </a:r>
            <a:r>
              <a:rPr lang="en-US" altLang="zh-CN">
                <a:sym typeface="Symbol" panose="05050102010706020507" pitchFamily="18" charset="2"/>
              </a:rPr>
              <a:t></a:t>
            </a:r>
            <a:r>
              <a:rPr lang="en-US" altLang="zh-CN"/>
              <a:t> (</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    </a:t>
            </a:r>
          </a:p>
          <a:p>
            <a:r>
              <a:rPr lang="en-US" altLang="zh-CN"/>
              <a:t>   </a:t>
            </a:r>
            <a:r>
              <a:rPr lang="en-US" altLang="zh-CN">
                <a:sym typeface="Symbol" panose="05050102010706020507" pitchFamily="18" charset="2"/>
              </a:rPr>
              <a:t></a:t>
            </a:r>
            <a:r>
              <a:rPr lang="en-US" altLang="zh-CN"/>
              <a:t> </a:t>
            </a:r>
            <a:r>
              <a:rPr lang="en-US" altLang="zh-CN" i="1"/>
              <a:t>m</a:t>
            </a:r>
            <a:r>
              <a:rPr lang="en-US" altLang="zh-CN" baseline="-25000"/>
              <a:t>2</a:t>
            </a:r>
            <a:r>
              <a:rPr lang="en-US" altLang="zh-CN"/>
              <a:t> </a:t>
            </a:r>
            <a:r>
              <a:rPr lang="en-US" altLang="zh-CN">
                <a:sym typeface="Symbol" panose="05050102010706020507" pitchFamily="18" charset="2"/>
              </a:rPr>
              <a:t></a:t>
            </a:r>
            <a:r>
              <a:rPr lang="en-US" altLang="zh-CN"/>
              <a:t> </a:t>
            </a:r>
            <a:r>
              <a:rPr lang="en-US" altLang="zh-CN" i="1"/>
              <a:t>m</a:t>
            </a:r>
            <a:r>
              <a:rPr lang="en-US" altLang="zh-CN" baseline="-25000"/>
              <a:t>1</a:t>
            </a:r>
            <a:r>
              <a:rPr lang="en-US" altLang="zh-CN"/>
              <a:t> </a:t>
            </a:r>
            <a:r>
              <a:rPr lang="en-US" altLang="zh-CN">
                <a:sym typeface="Symbol" panose="05050102010706020507" pitchFamily="18" charset="2"/>
              </a:rPr>
              <a:t></a:t>
            </a:r>
            <a:r>
              <a:rPr lang="en-US" altLang="zh-CN"/>
              <a:t> </a:t>
            </a:r>
            <a:r>
              <a:rPr lang="en-US" altLang="zh-CN" i="1"/>
              <a:t>m</a:t>
            </a:r>
            <a:r>
              <a:rPr lang="en-US" altLang="zh-CN" baseline="-25000"/>
              <a:t>3</a:t>
            </a:r>
            <a:r>
              <a:rPr lang="en-US" altLang="zh-CN"/>
              <a:t> </a:t>
            </a:r>
            <a:r>
              <a:rPr lang="en-US" altLang="zh-CN">
                <a:sym typeface="Symbol" panose="05050102010706020507" pitchFamily="18" charset="2"/>
              </a:rPr>
              <a:t></a:t>
            </a:r>
            <a:r>
              <a:rPr lang="en-US" altLang="zh-CN"/>
              <a:t> </a:t>
            </a:r>
            <a:r>
              <a:rPr lang="en-US" altLang="zh-CN" i="1"/>
              <a:t>m</a:t>
            </a:r>
            <a:r>
              <a:rPr lang="en-US" altLang="zh-CN" baseline="-25000"/>
              <a:t>0  </a:t>
            </a:r>
            <a:r>
              <a:rPr lang="en-US" altLang="zh-CN"/>
              <a:t>                               </a:t>
            </a:r>
          </a:p>
          <a:p>
            <a:r>
              <a:rPr lang="en-US" altLang="zh-CN"/>
              <a:t>   </a:t>
            </a:r>
            <a:r>
              <a:rPr lang="en-US" altLang="zh-CN">
                <a:sym typeface="Symbol" panose="05050102010706020507" pitchFamily="18" charset="2"/>
              </a:rPr>
              <a:t></a:t>
            </a:r>
            <a:r>
              <a:rPr lang="en-US" altLang="zh-CN"/>
              <a:t> </a:t>
            </a:r>
            <a:r>
              <a:rPr lang="en-US" altLang="zh-CN" i="1"/>
              <a:t>m</a:t>
            </a:r>
            <a:r>
              <a:rPr lang="en-US" altLang="zh-CN" baseline="-25000"/>
              <a:t>0</a:t>
            </a:r>
            <a:r>
              <a:rPr lang="en-US" altLang="zh-CN"/>
              <a:t> </a:t>
            </a:r>
            <a:r>
              <a:rPr lang="en-US" altLang="zh-CN">
                <a:sym typeface="Symbol" panose="05050102010706020507" pitchFamily="18" charset="2"/>
              </a:rPr>
              <a:t></a:t>
            </a:r>
            <a:r>
              <a:rPr lang="en-US" altLang="zh-CN"/>
              <a:t> </a:t>
            </a:r>
            <a:r>
              <a:rPr lang="en-US" altLang="zh-CN" i="1"/>
              <a:t>m</a:t>
            </a:r>
            <a:r>
              <a:rPr lang="en-US" altLang="zh-CN" baseline="-25000"/>
              <a:t>1 </a:t>
            </a:r>
            <a:r>
              <a:rPr lang="en-US" altLang="zh-CN">
                <a:sym typeface="Symbol" panose="05050102010706020507" pitchFamily="18" charset="2"/>
              </a:rPr>
              <a:t></a:t>
            </a:r>
            <a:r>
              <a:rPr lang="en-US" altLang="zh-CN"/>
              <a:t> </a:t>
            </a:r>
            <a:r>
              <a:rPr lang="en-US" altLang="zh-CN" i="1"/>
              <a:t>m</a:t>
            </a:r>
            <a:r>
              <a:rPr lang="en-US" altLang="zh-CN" baseline="-25000"/>
              <a:t>2 </a:t>
            </a:r>
            <a:r>
              <a:rPr lang="en-US" altLang="zh-CN">
                <a:sym typeface="Symbol" panose="05050102010706020507" pitchFamily="18" charset="2"/>
              </a:rPr>
              <a:t></a:t>
            </a:r>
            <a:r>
              <a:rPr lang="en-US" altLang="zh-CN"/>
              <a:t> </a:t>
            </a:r>
            <a:r>
              <a:rPr lang="en-US" altLang="zh-CN" i="1"/>
              <a:t>m</a:t>
            </a:r>
            <a:r>
              <a:rPr lang="en-US" altLang="zh-CN" baseline="-25000"/>
              <a:t>3                             </a:t>
            </a:r>
            <a:r>
              <a:rPr lang="zh-CN" altLang="en-US"/>
              <a:t>主析取范式</a:t>
            </a:r>
          </a:p>
          <a:p>
            <a:r>
              <a:rPr lang="zh-CN" altLang="en-US"/>
              <a:t>   </a:t>
            </a:r>
            <a:r>
              <a:rPr lang="zh-CN" altLang="en-US">
                <a:sym typeface="Symbol" panose="05050102010706020507" pitchFamily="18" charset="2"/>
              </a:rPr>
              <a:t></a:t>
            </a:r>
            <a:r>
              <a:rPr lang="zh-CN" altLang="en-US"/>
              <a:t> </a:t>
            </a:r>
            <a:r>
              <a:rPr lang="en-US" altLang="zh-CN"/>
              <a:t>1                                                </a:t>
            </a:r>
            <a:r>
              <a:rPr lang="zh-CN" altLang="en-US"/>
              <a:t>主合取范式</a:t>
            </a:r>
          </a:p>
        </p:txBody>
      </p:sp>
      <p:sp>
        <p:nvSpPr>
          <p:cNvPr id="113668" name="灯片编号占位符 5">
            <a:extLst>
              <a:ext uri="{FF2B5EF4-FFF2-40B4-BE49-F238E27FC236}">
                <a16:creationId xmlns:a16="http://schemas.microsoft.com/office/drawing/2014/main" id="{94F036BD-3330-4997-AE1C-7E813404F966}"/>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63A659CE-FD84-4468-8F07-B89138E5551D}" type="slidenum">
              <a:rPr lang="en-US" altLang="zh-CN" sz="1400" b="0">
                <a:latin typeface="Times New Roman" panose="02020603050405020304" pitchFamily="18" charset="0"/>
                <a:ea typeface="楷体" panose="02010609060101010101" pitchFamily="49" charset="-122"/>
              </a:rPr>
              <a:pPr>
                <a:spcBef>
                  <a:spcPct val="0"/>
                </a:spcBef>
                <a:buClrTx/>
                <a:buFontTx/>
                <a:buNone/>
              </a:pPr>
              <a:t>54</a:t>
            </a:fld>
            <a:endParaRPr lang="en-US" altLang="zh-CN" sz="1400" b="0">
              <a:latin typeface="Times New Roman" panose="02020603050405020304" pitchFamily="18" charset="0"/>
              <a:ea typeface="楷体" panose="02010609060101010101" pitchFamily="49" charset="-122"/>
            </a:endParaRPr>
          </a:p>
        </p:txBody>
      </p:sp>
      <p:sp>
        <p:nvSpPr>
          <p:cNvPr id="113669" name="Rectangle 5">
            <a:extLst>
              <a:ext uri="{FF2B5EF4-FFF2-40B4-BE49-F238E27FC236}">
                <a16:creationId xmlns:a16="http://schemas.microsoft.com/office/drawing/2014/main" id="{354C2EFE-42FE-4E45-A10C-EBEBA607C64C}"/>
              </a:ext>
            </a:extLst>
          </p:cNvPr>
          <p:cNvSpPr>
            <a:spLocks noChangeArrowheads="1"/>
          </p:cNvSpPr>
          <p:nvPr/>
        </p:nvSpPr>
        <p:spPr bwMode="auto">
          <a:xfrm>
            <a:off x="1919288" y="1058863"/>
            <a:ext cx="3379787"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800100" indent="-34290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257300" indent="-3429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714500" indent="-3429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171700" indent="-3429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628900" indent="-3429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3086100" indent="-3429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543300" indent="-3429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4000500" indent="-3429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en-US" altLang="zh-CN">
                <a:latin typeface="Times New Roman" panose="02020603050405020304" pitchFamily="18" charset="0"/>
                <a:ea typeface="楷体" panose="02010609060101010101" pitchFamily="49" charset="-122"/>
              </a:rPr>
              <a:t>2. </a:t>
            </a:r>
            <a:r>
              <a:rPr lang="zh-CN" altLang="en-US">
                <a:latin typeface="Times New Roman" panose="02020603050405020304" pitchFamily="18" charset="0"/>
                <a:ea typeface="楷体" panose="02010609060101010101" pitchFamily="49" charset="-122"/>
              </a:rPr>
              <a:t>判断下列公式的类型</a:t>
            </a:r>
            <a:r>
              <a:rPr lang="en-US" altLang="zh-CN">
                <a:latin typeface="Times New Roman" panose="02020603050405020304" pitchFamily="18" charset="0"/>
                <a:ea typeface="楷体" panose="02010609060101010101" pitchFamily="49" charset="-122"/>
              </a:rPr>
              <a:t>:</a:t>
            </a:r>
          </a:p>
          <a:p>
            <a:pPr eaLnBrk="1" hangingPunct="1"/>
            <a:r>
              <a:rPr lang="en-US" altLang="zh-CN">
                <a:latin typeface="Times New Roman" panose="02020603050405020304" pitchFamily="18" charset="0"/>
                <a:ea typeface="楷体" panose="02010609060101010101" pitchFamily="49" charset="-122"/>
              </a:rPr>
              <a:t>    (1) (</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rPr>
              <a:t>)</a:t>
            </a:r>
          </a:p>
        </p:txBody>
      </p:sp>
      <p:sp>
        <p:nvSpPr>
          <p:cNvPr id="174086" name="Text Box 6">
            <a:extLst>
              <a:ext uri="{FF2B5EF4-FFF2-40B4-BE49-F238E27FC236}">
                <a16:creationId xmlns:a16="http://schemas.microsoft.com/office/drawing/2014/main" id="{409A4B55-553F-49E3-879A-E687C1B6834D}"/>
              </a:ext>
            </a:extLst>
          </p:cNvPr>
          <p:cNvSpPr txBox="1">
            <a:spLocks noChangeArrowheads="1"/>
          </p:cNvSpPr>
          <p:nvPr/>
        </p:nvSpPr>
        <p:spPr bwMode="auto">
          <a:xfrm>
            <a:off x="2208213" y="6140450"/>
            <a:ext cx="22320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50000"/>
              </a:spcBef>
              <a:buClrTx/>
              <a:buFontTx/>
              <a:buNone/>
            </a:pPr>
            <a:r>
              <a:rPr lang="zh-CN" altLang="en-US">
                <a:latin typeface="Times New Roman" panose="02020603050405020304" pitchFamily="18" charset="0"/>
                <a:ea typeface="楷体" panose="02010609060101010101" pitchFamily="49" charset="-122"/>
              </a:rPr>
              <a:t>重言式</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xEl>
                                              <p:pRg st="0" end="0"/>
                                            </p:txEl>
                                          </p:spTgt>
                                        </p:tgtEl>
                                        <p:attrNameLst>
                                          <p:attrName>style.visibility</p:attrName>
                                        </p:attrNameLst>
                                      </p:cBhvr>
                                      <p:to>
                                        <p:strVal val="visible"/>
                                      </p:to>
                                    </p:set>
                                    <p:animEffect transition="in" filter="blinds(horizontal)">
                                      <p:cBhvr>
                                        <p:cTn id="7" dur="500"/>
                                        <p:tgtEl>
                                          <p:spTgt spid="1740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083">
                                            <p:txEl>
                                              <p:pRg st="1" end="1"/>
                                            </p:txEl>
                                          </p:spTgt>
                                        </p:tgtEl>
                                        <p:attrNameLst>
                                          <p:attrName>style.visibility</p:attrName>
                                        </p:attrNameLst>
                                      </p:cBhvr>
                                      <p:to>
                                        <p:strVal val="visible"/>
                                      </p:to>
                                    </p:set>
                                    <p:animEffect transition="in" filter="blinds(horizontal)">
                                      <p:cBhvr>
                                        <p:cTn id="12" dur="500"/>
                                        <p:tgtEl>
                                          <p:spTgt spid="17408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4083">
                                            <p:txEl>
                                              <p:pRg st="2" end="2"/>
                                            </p:txEl>
                                          </p:spTgt>
                                        </p:tgtEl>
                                        <p:attrNameLst>
                                          <p:attrName>style.visibility</p:attrName>
                                        </p:attrNameLst>
                                      </p:cBhvr>
                                      <p:to>
                                        <p:strVal val="visible"/>
                                      </p:to>
                                    </p:set>
                                    <p:animEffect transition="in" filter="blinds(horizontal)">
                                      <p:cBhvr>
                                        <p:cTn id="17" dur="500"/>
                                        <p:tgtEl>
                                          <p:spTgt spid="17408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4083">
                                            <p:txEl>
                                              <p:pRg st="3" end="3"/>
                                            </p:txEl>
                                          </p:spTgt>
                                        </p:tgtEl>
                                        <p:attrNameLst>
                                          <p:attrName>style.visibility</p:attrName>
                                        </p:attrNameLst>
                                      </p:cBhvr>
                                      <p:to>
                                        <p:strVal val="visible"/>
                                      </p:to>
                                    </p:set>
                                    <p:animEffect transition="in" filter="blinds(horizontal)">
                                      <p:cBhvr>
                                        <p:cTn id="22" dur="500"/>
                                        <p:tgtEl>
                                          <p:spTgt spid="17408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4083">
                                            <p:txEl>
                                              <p:pRg st="4" end="4"/>
                                            </p:txEl>
                                          </p:spTgt>
                                        </p:tgtEl>
                                        <p:attrNameLst>
                                          <p:attrName>style.visibility</p:attrName>
                                        </p:attrNameLst>
                                      </p:cBhvr>
                                      <p:to>
                                        <p:strVal val="visible"/>
                                      </p:to>
                                    </p:set>
                                    <p:animEffect transition="in" filter="blinds(horizontal)">
                                      <p:cBhvr>
                                        <p:cTn id="27" dur="500"/>
                                        <p:tgtEl>
                                          <p:spTgt spid="17408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4083">
                                            <p:txEl>
                                              <p:pRg st="5" end="5"/>
                                            </p:txEl>
                                          </p:spTgt>
                                        </p:tgtEl>
                                        <p:attrNameLst>
                                          <p:attrName>style.visibility</p:attrName>
                                        </p:attrNameLst>
                                      </p:cBhvr>
                                      <p:to>
                                        <p:strVal val="visible"/>
                                      </p:to>
                                    </p:set>
                                    <p:animEffect transition="in" filter="blinds(horizontal)">
                                      <p:cBhvr>
                                        <p:cTn id="32" dur="500"/>
                                        <p:tgtEl>
                                          <p:spTgt spid="17408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4083">
                                            <p:txEl>
                                              <p:pRg st="6" end="6"/>
                                            </p:txEl>
                                          </p:spTgt>
                                        </p:tgtEl>
                                        <p:attrNameLst>
                                          <p:attrName>style.visibility</p:attrName>
                                        </p:attrNameLst>
                                      </p:cBhvr>
                                      <p:to>
                                        <p:strVal val="visible"/>
                                      </p:to>
                                    </p:set>
                                    <p:animEffect transition="in" filter="blinds(horizontal)">
                                      <p:cBhvr>
                                        <p:cTn id="37" dur="500"/>
                                        <p:tgtEl>
                                          <p:spTgt spid="17408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74083">
                                            <p:txEl>
                                              <p:pRg st="7" end="7"/>
                                            </p:txEl>
                                          </p:spTgt>
                                        </p:tgtEl>
                                        <p:attrNameLst>
                                          <p:attrName>style.visibility</p:attrName>
                                        </p:attrNameLst>
                                      </p:cBhvr>
                                      <p:to>
                                        <p:strVal val="visible"/>
                                      </p:to>
                                    </p:set>
                                    <p:animEffect transition="in" filter="blinds(horizontal)">
                                      <p:cBhvr>
                                        <p:cTn id="42" dur="500"/>
                                        <p:tgtEl>
                                          <p:spTgt spid="174083">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74086"/>
                                        </p:tgtEl>
                                        <p:attrNameLst>
                                          <p:attrName>style.visibility</p:attrName>
                                        </p:attrNameLst>
                                      </p:cBhvr>
                                      <p:to>
                                        <p:strVal val="visible"/>
                                      </p:to>
                                    </p:set>
                                    <p:animEffect transition="in" filter="blinds(horizontal)">
                                      <p:cBhvr>
                                        <p:cTn id="47" dur="500"/>
                                        <p:tgtEl>
                                          <p:spTgt spid="174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build="p"/>
      <p:bldP spid="17408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a:extLst>
              <a:ext uri="{FF2B5EF4-FFF2-40B4-BE49-F238E27FC236}">
                <a16:creationId xmlns:a16="http://schemas.microsoft.com/office/drawing/2014/main" id="{857F3A1D-9461-4391-A87B-B09CEB57649C}"/>
              </a:ext>
            </a:extLst>
          </p:cNvPr>
          <p:cNvSpPr>
            <a:spLocks noGrp="1" noChangeArrowheads="1"/>
          </p:cNvSpPr>
          <p:nvPr>
            <p:ph type="title"/>
          </p:nvPr>
        </p:nvSpPr>
        <p:spPr/>
        <p:txBody>
          <a:bodyPr/>
          <a:lstStyle/>
          <a:p>
            <a:r>
              <a:rPr lang="zh-CN" altLang="en-US"/>
              <a:t>练习题</a:t>
            </a:r>
            <a:r>
              <a:rPr lang="en-US" altLang="zh-CN"/>
              <a:t>2(</a:t>
            </a:r>
            <a:r>
              <a:rPr lang="zh-CN" altLang="en-US"/>
              <a:t>续</a:t>
            </a:r>
            <a:r>
              <a:rPr lang="en-US" altLang="zh-CN"/>
              <a:t>)</a:t>
            </a:r>
          </a:p>
        </p:txBody>
      </p:sp>
      <p:sp>
        <p:nvSpPr>
          <p:cNvPr id="176131" name="Rectangle 3">
            <a:extLst>
              <a:ext uri="{FF2B5EF4-FFF2-40B4-BE49-F238E27FC236}">
                <a16:creationId xmlns:a16="http://schemas.microsoft.com/office/drawing/2014/main" id="{8FB12C61-8D29-4176-B9AF-61ED4A58BBC6}"/>
              </a:ext>
            </a:extLst>
          </p:cNvPr>
          <p:cNvSpPr>
            <a:spLocks noGrp="1" noChangeArrowheads="1"/>
          </p:cNvSpPr>
          <p:nvPr>
            <p:ph idx="1"/>
          </p:nvPr>
        </p:nvSpPr>
        <p:spPr>
          <a:xfrm>
            <a:off x="1981200" y="1855788"/>
            <a:ext cx="8229600" cy="3086100"/>
          </a:xfrm>
        </p:spPr>
        <p:txBody>
          <a:bodyPr/>
          <a:lstStyle/>
          <a:p>
            <a:r>
              <a:rPr lang="zh-CN" altLang="en-US"/>
              <a:t>解  用等值演算法求公式的主范式</a:t>
            </a:r>
          </a:p>
          <a:p>
            <a:pPr>
              <a:spcBef>
                <a:spcPct val="50000"/>
              </a:spcBef>
            </a:pPr>
            <a:r>
              <a:rPr lang="zh-CN" altLang="en-US">
                <a:sym typeface="Symbol" panose="05050102010706020507" pitchFamily="18" charset="2"/>
              </a:rPr>
              <a:t>        </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q</a:t>
            </a:r>
            <a:endParaRPr lang="en-US" altLang="zh-CN"/>
          </a:p>
          <a:p>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q</a:t>
            </a:r>
            <a:r>
              <a:rPr lang="en-US" altLang="zh-CN"/>
              <a:t>                                      </a:t>
            </a:r>
          </a:p>
          <a:p>
            <a:r>
              <a:rPr lang="en-US" altLang="zh-CN"/>
              <a:t>   </a:t>
            </a:r>
            <a:r>
              <a:rPr lang="en-US" altLang="zh-CN">
                <a:sym typeface="Symbol" panose="05050102010706020507" pitchFamily="18" charset="2"/>
              </a:rPr>
              <a:t></a:t>
            </a:r>
            <a:r>
              <a:rPr lang="en-US" altLang="zh-CN"/>
              <a:t> </a:t>
            </a:r>
            <a:r>
              <a:rPr lang="en-US" altLang="zh-CN" i="1"/>
              <a:t>p</a:t>
            </a:r>
            <a:r>
              <a:rPr lang="en-US" altLang="zh-CN">
                <a:sym typeface="Symbol" panose="05050102010706020507" pitchFamily="18" charset="2"/>
              </a:rPr>
              <a:t></a:t>
            </a:r>
            <a:r>
              <a:rPr lang="en-US" altLang="zh-CN" i="1"/>
              <a:t>q</a:t>
            </a:r>
            <a:r>
              <a:rPr lang="en-US" altLang="zh-CN">
                <a:sym typeface="Symbol" panose="05050102010706020507" pitchFamily="18" charset="2"/>
              </a:rPr>
              <a:t></a:t>
            </a:r>
            <a:r>
              <a:rPr lang="en-US" altLang="zh-CN" i="1"/>
              <a:t>q</a:t>
            </a:r>
            <a:r>
              <a:rPr lang="en-US" altLang="zh-CN"/>
              <a:t>                                            </a:t>
            </a:r>
          </a:p>
          <a:p>
            <a:r>
              <a:rPr lang="en-US" altLang="zh-CN"/>
              <a:t>   </a:t>
            </a:r>
            <a:r>
              <a:rPr lang="en-US" altLang="zh-CN">
                <a:sym typeface="Symbol" panose="05050102010706020507" pitchFamily="18" charset="2"/>
              </a:rPr>
              <a:t></a:t>
            </a:r>
            <a:r>
              <a:rPr lang="en-US" altLang="zh-CN"/>
              <a:t> 0                                                        </a:t>
            </a:r>
            <a:r>
              <a:rPr lang="zh-CN" altLang="en-US"/>
              <a:t>主析取范式</a:t>
            </a:r>
          </a:p>
          <a:p>
            <a:r>
              <a:rPr lang="zh-CN" altLang="en-US"/>
              <a:t>   </a:t>
            </a:r>
            <a:r>
              <a:rPr lang="zh-CN" altLang="en-US">
                <a:sym typeface="Symbol" panose="05050102010706020507" pitchFamily="18" charset="2"/>
              </a:rPr>
              <a:t></a:t>
            </a:r>
            <a:r>
              <a:rPr lang="zh-CN" altLang="en-US"/>
              <a:t> </a:t>
            </a:r>
            <a:r>
              <a:rPr lang="en-US" altLang="zh-CN" i="1"/>
              <a:t>M</a:t>
            </a:r>
            <a:r>
              <a:rPr lang="en-US" altLang="zh-CN" baseline="-25000"/>
              <a:t>0</a:t>
            </a:r>
            <a:r>
              <a:rPr lang="en-US" altLang="zh-CN"/>
              <a:t> </a:t>
            </a:r>
            <a:r>
              <a:rPr lang="en-US" altLang="zh-CN">
                <a:sym typeface="Symbol" panose="05050102010706020507" pitchFamily="18" charset="2"/>
              </a:rPr>
              <a:t></a:t>
            </a:r>
            <a:r>
              <a:rPr lang="en-US" altLang="zh-CN"/>
              <a:t> </a:t>
            </a:r>
            <a:r>
              <a:rPr lang="en-US" altLang="zh-CN" i="1"/>
              <a:t>M</a:t>
            </a:r>
            <a:r>
              <a:rPr lang="en-US" altLang="zh-CN" baseline="-25000"/>
              <a:t>1 </a:t>
            </a:r>
            <a:r>
              <a:rPr lang="en-US" altLang="zh-CN">
                <a:sym typeface="Symbol" panose="05050102010706020507" pitchFamily="18" charset="2"/>
              </a:rPr>
              <a:t></a:t>
            </a:r>
            <a:r>
              <a:rPr lang="en-US" altLang="zh-CN"/>
              <a:t> </a:t>
            </a:r>
            <a:r>
              <a:rPr lang="en-US" altLang="zh-CN" i="1"/>
              <a:t>M</a:t>
            </a:r>
            <a:r>
              <a:rPr lang="en-US" altLang="zh-CN" baseline="-25000"/>
              <a:t>2 </a:t>
            </a:r>
            <a:r>
              <a:rPr lang="en-US" altLang="zh-CN">
                <a:sym typeface="Symbol" panose="05050102010706020507" pitchFamily="18" charset="2"/>
              </a:rPr>
              <a:t></a:t>
            </a:r>
            <a:r>
              <a:rPr lang="en-US" altLang="zh-CN"/>
              <a:t> </a:t>
            </a:r>
            <a:r>
              <a:rPr lang="en-US" altLang="zh-CN" i="1"/>
              <a:t>M</a:t>
            </a:r>
            <a:r>
              <a:rPr lang="en-US" altLang="zh-CN" baseline="-25000"/>
              <a:t>3  </a:t>
            </a:r>
            <a:r>
              <a:rPr lang="en-US" altLang="zh-CN"/>
              <a:t>                         </a:t>
            </a:r>
            <a:r>
              <a:rPr lang="zh-CN" altLang="en-US"/>
              <a:t>主合取范式</a:t>
            </a:r>
          </a:p>
        </p:txBody>
      </p:sp>
      <p:sp>
        <p:nvSpPr>
          <p:cNvPr id="115716" name="灯片编号占位符 5">
            <a:extLst>
              <a:ext uri="{FF2B5EF4-FFF2-40B4-BE49-F238E27FC236}">
                <a16:creationId xmlns:a16="http://schemas.microsoft.com/office/drawing/2014/main" id="{53043B10-1C3F-4AE9-BB4F-0AC93205742F}"/>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346C0030-EB0A-4EA4-B315-F183D6922B01}" type="slidenum">
              <a:rPr lang="en-US" altLang="zh-CN" sz="1400" b="0">
                <a:latin typeface="Times New Roman" panose="02020603050405020304" pitchFamily="18" charset="0"/>
                <a:ea typeface="楷体" panose="02010609060101010101" pitchFamily="49" charset="-122"/>
              </a:rPr>
              <a:pPr>
                <a:spcBef>
                  <a:spcPct val="0"/>
                </a:spcBef>
                <a:buClrTx/>
                <a:buFontTx/>
                <a:buNone/>
              </a:pPr>
              <a:t>55</a:t>
            </a:fld>
            <a:endParaRPr lang="en-US" altLang="zh-CN" sz="1400" b="0">
              <a:latin typeface="Times New Roman" panose="02020603050405020304" pitchFamily="18" charset="0"/>
              <a:ea typeface="楷体" panose="02010609060101010101" pitchFamily="49" charset="-122"/>
            </a:endParaRPr>
          </a:p>
        </p:txBody>
      </p:sp>
      <p:sp>
        <p:nvSpPr>
          <p:cNvPr id="115717" name="Rectangle 4">
            <a:extLst>
              <a:ext uri="{FF2B5EF4-FFF2-40B4-BE49-F238E27FC236}">
                <a16:creationId xmlns:a16="http://schemas.microsoft.com/office/drawing/2014/main" id="{B31C9A7A-0957-4AF2-A251-0D6347114D12}"/>
              </a:ext>
            </a:extLst>
          </p:cNvPr>
          <p:cNvSpPr>
            <a:spLocks noChangeArrowheads="1"/>
          </p:cNvSpPr>
          <p:nvPr/>
        </p:nvSpPr>
        <p:spPr bwMode="auto">
          <a:xfrm>
            <a:off x="2135188" y="1052513"/>
            <a:ext cx="20558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en-US" altLang="zh-CN">
                <a:latin typeface="Times New Roman" panose="02020603050405020304" pitchFamily="18" charset="0"/>
                <a:ea typeface="楷体" panose="02010609060101010101" pitchFamily="49" charset="-122"/>
              </a:rPr>
              <a:t>(2)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p>
        </p:txBody>
      </p:sp>
      <p:sp>
        <p:nvSpPr>
          <p:cNvPr id="176133" name="Text Box 5">
            <a:extLst>
              <a:ext uri="{FF2B5EF4-FFF2-40B4-BE49-F238E27FC236}">
                <a16:creationId xmlns:a16="http://schemas.microsoft.com/office/drawing/2014/main" id="{8A415E67-AA80-4584-9F16-08E75F1D8FBC}"/>
              </a:ext>
            </a:extLst>
          </p:cNvPr>
          <p:cNvSpPr txBox="1">
            <a:spLocks noChangeArrowheads="1"/>
          </p:cNvSpPr>
          <p:nvPr/>
        </p:nvSpPr>
        <p:spPr bwMode="auto">
          <a:xfrm>
            <a:off x="2136775" y="5300663"/>
            <a:ext cx="2663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50000"/>
              </a:spcBef>
              <a:buClrTx/>
              <a:buFontTx/>
              <a:buNone/>
            </a:pPr>
            <a:r>
              <a:rPr lang="zh-CN" altLang="en-US">
                <a:latin typeface="Times New Roman" panose="02020603050405020304" pitchFamily="18" charset="0"/>
                <a:ea typeface="楷体" panose="02010609060101010101" pitchFamily="49" charset="-122"/>
              </a:rPr>
              <a:t>矛盾式</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6131">
                                            <p:txEl>
                                              <p:pRg st="0" end="0"/>
                                            </p:txEl>
                                          </p:spTgt>
                                        </p:tgtEl>
                                        <p:attrNameLst>
                                          <p:attrName>style.visibility</p:attrName>
                                        </p:attrNameLst>
                                      </p:cBhvr>
                                      <p:to>
                                        <p:strVal val="visible"/>
                                      </p:to>
                                    </p:set>
                                    <p:animEffect transition="in" filter="blinds(horizontal)">
                                      <p:cBhvr>
                                        <p:cTn id="7" dur="500"/>
                                        <p:tgtEl>
                                          <p:spTgt spid="1761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6131">
                                            <p:txEl>
                                              <p:pRg st="1" end="1"/>
                                            </p:txEl>
                                          </p:spTgt>
                                        </p:tgtEl>
                                        <p:attrNameLst>
                                          <p:attrName>style.visibility</p:attrName>
                                        </p:attrNameLst>
                                      </p:cBhvr>
                                      <p:to>
                                        <p:strVal val="visible"/>
                                      </p:to>
                                    </p:set>
                                    <p:animEffect transition="in" filter="blinds(horizontal)">
                                      <p:cBhvr>
                                        <p:cTn id="12" dur="500"/>
                                        <p:tgtEl>
                                          <p:spTgt spid="17613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6131">
                                            <p:txEl>
                                              <p:pRg st="2" end="2"/>
                                            </p:txEl>
                                          </p:spTgt>
                                        </p:tgtEl>
                                        <p:attrNameLst>
                                          <p:attrName>style.visibility</p:attrName>
                                        </p:attrNameLst>
                                      </p:cBhvr>
                                      <p:to>
                                        <p:strVal val="visible"/>
                                      </p:to>
                                    </p:set>
                                    <p:animEffect transition="in" filter="blinds(horizontal)">
                                      <p:cBhvr>
                                        <p:cTn id="17" dur="500"/>
                                        <p:tgtEl>
                                          <p:spTgt spid="17613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6131">
                                            <p:txEl>
                                              <p:pRg st="3" end="3"/>
                                            </p:txEl>
                                          </p:spTgt>
                                        </p:tgtEl>
                                        <p:attrNameLst>
                                          <p:attrName>style.visibility</p:attrName>
                                        </p:attrNameLst>
                                      </p:cBhvr>
                                      <p:to>
                                        <p:strVal val="visible"/>
                                      </p:to>
                                    </p:set>
                                    <p:animEffect transition="in" filter="blinds(horizontal)">
                                      <p:cBhvr>
                                        <p:cTn id="22" dur="500"/>
                                        <p:tgtEl>
                                          <p:spTgt spid="17613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6131">
                                            <p:txEl>
                                              <p:pRg st="4" end="4"/>
                                            </p:txEl>
                                          </p:spTgt>
                                        </p:tgtEl>
                                        <p:attrNameLst>
                                          <p:attrName>style.visibility</p:attrName>
                                        </p:attrNameLst>
                                      </p:cBhvr>
                                      <p:to>
                                        <p:strVal val="visible"/>
                                      </p:to>
                                    </p:set>
                                    <p:animEffect transition="in" filter="blinds(horizontal)">
                                      <p:cBhvr>
                                        <p:cTn id="27" dur="500"/>
                                        <p:tgtEl>
                                          <p:spTgt spid="17613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6131">
                                            <p:txEl>
                                              <p:pRg st="5" end="5"/>
                                            </p:txEl>
                                          </p:spTgt>
                                        </p:tgtEl>
                                        <p:attrNameLst>
                                          <p:attrName>style.visibility</p:attrName>
                                        </p:attrNameLst>
                                      </p:cBhvr>
                                      <p:to>
                                        <p:strVal val="visible"/>
                                      </p:to>
                                    </p:set>
                                    <p:animEffect transition="in" filter="blinds(horizontal)">
                                      <p:cBhvr>
                                        <p:cTn id="32" dur="500"/>
                                        <p:tgtEl>
                                          <p:spTgt spid="176131">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6133"/>
                                        </p:tgtEl>
                                        <p:attrNameLst>
                                          <p:attrName>style.visibility</p:attrName>
                                        </p:attrNameLst>
                                      </p:cBhvr>
                                      <p:to>
                                        <p:strVal val="visible"/>
                                      </p:to>
                                    </p:set>
                                    <p:animEffect transition="in" filter="blinds(horizontal)">
                                      <p:cBhvr>
                                        <p:cTn id="37" dur="500"/>
                                        <p:tgtEl>
                                          <p:spTgt spid="176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1" grpId="0" build="p"/>
      <p:bldP spid="17613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5">
            <a:extLst>
              <a:ext uri="{FF2B5EF4-FFF2-40B4-BE49-F238E27FC236}">
                <a16:creationId xmlns:a16="http://schemas.microsoft.com/office/drawing/2014/main" id="{8F7D85A8-D779-41BB-AD32-6CAF819F6139}"/>
              </a:ext>
            </a:extLst>
          </p:cNvPr>
          <p:cNvSpPr>
            <a:spLocks noGrp="1" noChangeArrowheads="1"/>
          </p:cNvSpPr>
          <p:nvPr>
            <p:ph type="title"/>
          </p:nvPr>
        </p:nvSpPr>
        <p:spPr>
          <a:noFill/>
        </p:spPr>
        <p:txBody>
          <a:bodyPr/>
          <a:lstStyle/>
          <a:p>
            <a:r>
              <a:rPr lang="zh-CN" altLang="en-US"/>
              <a:t>练习</a:t>
            </a:r>
            <a:r>
              <a:rPr lang="en-US" altLang="zh-CN"/>
              <a:t>2(</a:t>
            </a:r>
            <a:r>
              <a:rPr lang="zh-CN" altLang="en-US"/>
              <a:t>续</a:t>
            </a:r>
            <a:r>
              <a:rPr lang="en-US" altLang="zh-CN"/>
              <a:t>)</a:t>
            </a:r>
          </a:p>
        </p:txBody>
      </p:sp>
      <p:sp>
        <p:nvSpPr>
          <p:cNvPr id="178179" name="Rectangle 3">
            <a:extLst>
              <a:ext uri="{FF2B5EF4-FFF2-40B4-BE49-F238E27FC236}">
                <a16:creationId xmlns:a16="http://schemas.microsoft.com/office/drawing/2014/main" id="{C1EA52C5-FEE6-4702-95D1-6E0CFA662B3C}"/>
              </a:ext>
            </a:extLst>
          </p:cNvPr>
          <p:cNvSpPr>
            <a:spLocks noGrp="1" noChangeArrowheads="1"/>
          </p:cNvSpPr>
          <p:nvPr>
            <p:ph idx="1"/>
          </p:nvPr>
        </p:nvSpPr>
        <p:spPr>
          <a:xfrm>
            <a:off x="2351088" y="1916113"/>
            <a:ext cx="7488237" cy="3313112"/>
          </a:xfrm>
        </p:spPr>
        <p:txBody>
          <a:bodyPr/>
          <a:lstStyle/>
          <a:p>
            <a:r>
              <a:rPr lang="zh-CN" altLang="en-US"/>
              <a:t>解  用等值演算法求公式的主范式</a:t>
            </a:r>
          </a:p>
          <a:p>
            <a:r>
              <a:rPr lang="zh-CN" altLang="en-US"/>
              <a:t>       </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p</a:t>
            </a:r>
            <a:endParaRPr lang="en-US" altLang="zh-CN"/>
          </a:p>
          <a:p>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i="1">
                <a:sym typeface="Symbol" panose="05050102010706020507" pitchFamily="18" charset="2"/>
              </a:rPr>
              <a:t>p</a:t>
            </a:r>
            <a:r>
              <a:rPr lang="en-US" altLang="zh-CN">
                <a:sym typeface="Symbol" panose="05050102010706020507" pitchFamily="18" charset="2"/>
              </a:rPr>
              <a:t></a:t>
            </a:r>
            <a:r>
              <a:rPr lang="en-US" altLang="zh-CN" i="1">
                <a:sym typeface="Symbol" panose="05050102010706020507" pitchFamily="18" charset="2"/>
              </a:rPr>
              <a:t>q</a:t>
            </a:r>
            <a:r>
              <a:rPr lang="en-US" altLang="zh-CN">
                <a:sym typeface="Symbol" panose="05050102010706020507" pitchFamily="18" charset="2"/>
              </a:rPr>
              <a:t>)</a:t>
            </a:r>
            <a:r>
              <a:rPr lang="en-US" altLang="zh-CN" i="1"/>
              <a:t>p</a:t>
            </a:r>
            <a:endParaRPr lang="en-US" altLang="zh-CN">
              <a:sym typeface="Symbol" panose="05050102010706020507" pitchFamily="18" charset="2"/>
            </a:endParaRPr>
          </a:p>
          <a:p>
            <a:r>
              <a:rPr lang="en-US" altLang="zh-CN">
                <a:sym typeface="Symbol" panose="05050102010706020507" pitchFamily="18" charset="2"/>
              </a:rPr>
              <a:t>    </a:t>
            </a:r>
            <a:r>
              <a:rPr lang="en-US" altLang="zh-CN" i="1">
                <a:sym typeface="Symbol" panose="05050102010706020507" pitchFamily="18" charset="2"/>
              </a:rPr>
              <a:t>p</a:t>
            </a:r>
            <a:endParaRPr lang="en-US" altLang="zh-CN">
              <a:sym typeface="Symbol" panose="05050102010706020507" pitchFamily="18" charset="2"/>
            </a:endParaRPr>
          </a:p>
          <a:p>
            <a:r>
              <a:rPr lang="en-US" altLang="zh-CN">
                <a:sym typeface="Symbol" panose="05050102010706020507" pitchFamily="18" charset="2"/>
              </a:rPr>
              <a:t>   </a:t>
            </a:r>
            <a:r>
              <a:rPr lang="en-US" altLang="zh-CN"/>
              <a:t> (</a:t>
            </a:r>
            <a:r>
              <a:rPr lang="en-US" altLang="zh-CN">
                <a:sym typeface="Symbol" panose="05050102010706020507" pitchFamily="18" charset="2"/>
              </a:rPr>
              <a:t></a:t>
            </a:r>
            <a:r>
              <a:rPr lang="en-US" altLang="zh-CN" i="1">
                <a:sym typeface="Symbol" panose="05050102010706020507" pitchFamily="18" charset="2"/>
              </a:rPr>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sym typeface="Symbol" panose="05050102010706020507" pitchFamily="18" charset="2"/>
              </a:rPr>
              <a:t>p</a:t>
            </a:r>
            <a:r>
              <a:rPr lang="en-US" altLang="zh-CN">
                <a:sym typeface="Symbol" panose="05050102010706020507" pitchFamily="18" charset="2"/>
              </a:rPr>
              <a:t></a:t>
            </a:r>
            <a:r>
              <a:rPr lang="en-US" altLang="zh-CN" i="1"/>
              <a:t>q</a:t>
            </a:r>
            <a:r>
              <a:rPr lang="en-US" altLang="zh-CN"/>
              <a:t>)</a:t>
            </a:r>
            <a:endParaRPr lang="en-US" altLang="zh-CN">
              <a:sym typeface="Symbol" panose="05050102010706020507" pitchFamily="18" charset="2"/>
            </a:endParaRPr>
          </a:p>
          <a:p>
            <a:r>
              <a:rPr lang="en-US" altLang="zh-CN">
                <a:sym typeface="Symbol" panose="05050102010706020507" pitchFamily="18" charset="2"/>
              </a:rPr>
              <a:t>   </a:t>
            </a:r>
            <a:r>
              <a:rPr lang="en-US" altLang="zh-CN" i="1"/>
              <a:t> m</a:t>
            </a:r>
            <a:r>
              <a:rPr lang="en-US" altLang="zh-CN" baseline="-25000"/>
              <a:t>0</a:t>
            </a:r>
            <a:r>
              <a:rPr lang="en-US" altLang="zh-CN"/>
              <a:t> </a:t>
            </a:r>
            <a:r>
              <a:rPr lang="en-US" altLang="zh-CN">
                <a:sym typeface="Symbol" panose="05050102010706020507" pitchFamily="18" charset="2"/>
              </a:rPr>
              <a:t></a:t>
            </a:r>
            <a:r>
              <a:rPr lang="en-US" altLang="zh-CN"/>
              <a:t> </a:t>
            </a:r>
            <a:r>
              <a:rPr lang="en-US" altLang="zh-CN" i="1"/>
              <a:t>m</a:t>
            </a:r>
            <a:r>
              <a:rPr lang="en-US" altLang="zh-CN" baseline="-25000"/>
              <a:t>1  </a:t>
            </a:r>
            <a:r>
              <a:rPr lang="en-US" altLang="zh-CN"/>
              <a:t>                            </a:t>
            </a:r>
            <a:r>
              <a:rPr lang="zh-CN" altLang="en-US"/>
              <a:t>主析取范式</a:t>
            </a:r>
          </a:p>
          <a:p>
            <a:r>
              <a:rPr lang="zh-CN" altLang="en-US"/>
              <a:t>   </a:t>
            </a:r>
            <a:r>
              <a:rPr lang="zh-CN" altLang="en-US">
                <a:sym typeface="Symbol" panose="05050102010706020507" pitchFamily="18" charset="2"/>
              </a:rPr>
              <a:t></a:t>
            </a:r>
            <a:r>
              <a:rPr lang="zh-CN" altLang="en-US"/>
              <a:t> </a:t>
            </a:r>
            <a:r>
              <a:rPr lang="en-US" altLang="zh-CN" i="1"/>
              <a:t>M</a:t>
            </a:r>
            <a:r>
              <a:rPr lang="en-US" altLang="zh-CN" baseline="-25000"/>
              <a:t>2 </a:t>
            </a:r>
            <a:r>
              <a:rPr lang="en-US" altLang="zh-CN">
                <a:sym typeface="Symbol" panose="05050102010706020507" pitchFamily="18" charset="2"/>
              </a:rPr>
              <a:t></a:t>
            </a:r>
            <a:r>
              <a:rPr lang="en-US" altLang="zh-CN"/>
              <a:t> </a:t>
            </a:r>
            <a:r>
              <a:rPr lang="en-US" altLang="zh-CN" i="1"/>
              <a:t>M</a:t>
            </a:r>
            <a:r>
              <a:rPr lang="en-US" altLang="zh-CN" baseline="-25000"/>
              <a:t>3   </a:t>
            </a:r>
            <a:r>
              <a:rPr lang="en-US" altLang="zh-CN"/>
              <a:t>                            </a:t>
            </a:r>
            <a:r>
              <a:rPr lang="zh-CN" altLang="en-US"/>
              <a:t>主合取范式</a:t>
            </a:r>
          </a:p>
        </p:txBody>
      </p:sp>
      <p:sp>
        <p:nvSpPr>
          <p:cNvPr id="117764" name="灯片编号占位符 5">
            <a:extLst>
              <a:ext uri="{FF2B5EF4-FFF2-40B4-BE49-F238E27FC236}">
                <a16:creationId xmlns:a16="http://schemas.microsoft.com/office/drawing/2014/main" id="{23310715-092A-466A-B0F9-5208FA4A1400}"/>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3A3F9BB7-96A3-4848-9D0F-E2C2FD8482D0}" type="slidenum">
              <a:rPr lang="en-US" altLang="zh-CN" sz="1400" b="0">
                <a:latin typeface="Times New Roman" panose="02020603050405020304" pitchFamily="18" charset="0"/>
                <a:ea typeface="楷体" panose="02010609060101010101" pitchFamily="49" charset="-122"/>
              </a:rPr>
              <a:pPr>
                <a:spcBef>
                  <a:spcPct val="0"/>
                </a:spcBef>
                <a:buClrTx/>
                <a:buFontTx/>
                <a:buNone/>
              </a:pPr>
              <a:t>56</a:t>
            </a:fld>
            <a:endParaRPr lang="en-US" altLang="zh-CN" sz="1400" b="0">
              <a:latin typeface="Times New Roman" panose="02020603050405020304" pitchFamily="18" charset="0"/>
              <a:ea typeface="楷体" panose="02010609060101010101" pitchFamily="49" charset="-122"/>
            </a:endParaRPr>
          </a:p>
        </p:txBody>
      </p:sp>
      <p:sp>
        <p:nvSpPr>
          <p:cNvPr id="117765" name="Rectangle 4">
            <a:extLst>
              <a:ext uri="{FF2B5EF4-FFF2-40B4-BE49-F238E27FC236}">
                <a16:creationId xmlns:a16="http://schemas.microsoft.com/office/drawing/2014/main" id="{EDD5A191-6EAB-4587-8CED-B89D860F818B}"/>
              </a:ext>
            </a:extLst>
          </p:cNvPr>
          <p:cNvSpPr>
            <a:spLocks noChangeArrowheads="1"/>
          </p:cNvSpPr>
          <p:nvPr/>
        </p:nvSpPr>
        <p:spPr bwMode="auto">
          <a:xfrm>
            <a:off x="2208213" y="1052513"/>
            <a:ext cx="5543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en-US" altLang="zh-CN">
                <a:latin typeface="Times New Roman" panose="02020603050405020304" pitchFamily="18" charset="0"/>
                <a:ea typeface="楷体" panose="02010609060101010101" pitchFamily="49" charset="-122"/>
              </a:rPr>
              <a:t>(3)  (</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p</a:t>
            </a:r>
          </a:p>
        </p:txBody>
      </p:sp>
      <p:sp>
        <p:nvSpPr>
          <p:cNvPr id="178183" name="Text Box 7">
            <a:extLst>
              <a:ext uri="{FF2B5EF4-FFF2-40B4-BE49-F238E27FC236}">
                <a16:creationId xmlns:a16="http://schemas.microsoft.com/office/drawing/2014/main" id="{2C85E340-E48C-47A9-B622-15295CA8190F}"/>
              </a:ext>
            </a:extLst>
          </p:cNvPr>
          <p:cNvSpPr txBox="1">
            <a:spLocks noChangeArrowheads="1"/>
          </p:cNvSpPr>
          <p:nvPr/>
        </p:nvSpPr>
        <p:spPr bwMode="auto">
          <a:xfrm>
            <a:off x="2279650" y="5589588"/>
            <a:ext cx="46085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spcBef>
                <a:spcPct val="50000"/>
              </a:spcBef>
              <a:buClrTx/>
              <a:buFontTx/>
              <a:buNone/>
            </a:pPr>
            <a:r>
              <a:rPr lang="zh-CN" altLang="en-US">
                <a:latin typeface="Times New Roman" panose="02020603050405020304" pitchFamily="18" charset="0"/>
                <a:ea typeface="楷体" panose="02010609060101010101" pitchFamily="49" charset="-122"/>
              </a:rPr>
              <a:t>非重言式的可满足式</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8179">
                                            <p:txEl>
                                              <p:pRg st="0" end="0"/>
                                            </p:txEl>
                                          </p:spTgt>
                                        </p:tgtEl>
                                        <p:attrNameLst>
                                          <p:attrName>style.visibility</p:attrName>
                                        </p:attrNameLst>
                                      </p:cBhvr>
                                      <p:to>
                                        <p:strVal val="visible"/>
                                      </p:to>
                                    </p:set>
                                    <p:animEffect transition="in" filter="blinds(horizontal)">
                                      <p:cBhvr>
                                        <p:cTn id="7" dur="500"/>
                                        <p:tgtEl>
                                          <p:spTgt spid="17817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8179">
                                            <p:txEl>
                                              <p:pRg st="1" end="1"/>
                                            </p:txEl>
                                          </p:spTgt>
                                        </p:tgtEl>
                                        <p:attrNameLst>
                                          <p:attrName>style.visibility</p:attrName>
                                        </p:attrNameLst>
                                      </p:cBhvr>
                                      <p:to>
                                        <p:strVal val="visible"/>
                                      </p:to>
                                    </p:set>
                                    <p:animEffect transition="in" filter="blinds(horizontal)">
                                      <p:cBhvr>
                                        <p:cTn id="12" dur="500"/>
                                        <p:tgtEl>
                                          <p:spTgt spid="17817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8179">
                                            <p:txEl>
                                              <p:pRg st="2" end="2"/>
                                            </p:txEl>
                                          </p:spTgt>
                                        </p:tgtEl>
                                        <p:attrNameLst>
                                          <p:attrName>style.visibility</p:attrName>
                                        </p:attrNameLst>
                                      </p:cBhvr>
                                      <p:to>
                                        <p:strVal val="visible"/>
                                      </p:to>
                                    </p:set>
                                    <p:animEffect transition="in" filter="blinds(horizontal)">
                                      <p:cBhvr>
                                        <p:cTn id="17" dur="500"/>
                                        <p:tgtEl>
                                          <p:spTgt spid="17817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8179">
                                            <p:txEl>
                                              <p:pRg st="3" end="3"/>
                                            </p:txEl>
                                          </p:spTgt>
                                        </p:tgtEl>
                                        <p:attrNameLst>
                                          <p:attrName>style.visibility</p:attrName>
                                        </p:attrNameLst>
                                      </p:cBhvr>
                                      <p:to>
                                        <p:strVal val="visible"/>
                                      </p:to>
                                    </p:set>
                                    <p:animEffect transition="in" filter="blinds(horizontal)">
                                      <p:cBhvr>
                                        <p:cTn id="22" dur="500"/>
                                        <p:tgtEl>
                                          <p:spTgt spid="17817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8179">
                                            <p:txEl>
                                              <p:pRg st="4" end="4"/>
                                            </p:txEl>
                                          </p:spTgt>
                                        </p:tgtEl>
                                        <p:attrNameLst>
                                          <p:attrName>style.visibility</p:attrName>
                                        </p:attrNameLst>
                                      </p:cBhvr>
                                      <p:to>
                                        <p:strVal val="visible"/>
                                      </p:to>
                                    </p:set>
                                    <p:animEffect transition="in" filter="blinds(horizontal)">
                                      <p:cBhvr>
                                        <p:cTn id="27" dur="500"/>
                                        <p:tgtEl>
                                          <p:spTgt spid="17817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8179">
                                            <p:txEl>
                                              <p:pRg st="5" end="5"/>
                                            </p:txEl>
                                          </p:spTgt>
                                        </p:tgtEl>
                                        <p:attrNameLst>
                                          <p:attrName>style.visibility</p:attrName>
                                        </p:attrNameLst>
                                      </p:cBhvr>
                                      <p:to>
                                        <p:strVal val="visible"/>
                                      </p:to>
                                    </p:set>
                                    <p:animEffect transition="in" filter="blinds(horizontal)">
                                      <p:cBhvr>
                                        <p:cTn id="32" dur="500"/>
                                        <p:tgtEl>
                                          <p:spTgt spid="17817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8179">
                                            <p:txEl>
                                              <p:pRg st="6" end="6"/>
                                            </p:txEl>
                                          </p:spTgt>
                                        </p:tgtEl>
                                        <p:attrNameLst>
                                          <p:attrName>style.visibility</p:attrName>
                                        </p:attrNameLst>
                                      </p:cBhvr>
                                      <p:to>
                                        <p:strVal val="visible"/>
                                      </p:to>
                                    </p:set>
                                    <p:animEffect transition="in" filter="blinds(horizontal)">
                                      <p:cBhvr>
                                        <p:cTn id="37" dur="500"/>
                                        <p:tgtEl>
                                          <p:spTgt spid="178179">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78183"/>
                                        </p:tgtEl>
                                        <p:attrNameLst>
                                          <p:attrName>style.visibility</p:attrName>
                                        </p:attrNameLst>
                                      </p:cBhvr>
                                      <p:to>
                                        <p:strVal val="visible"/>
                                      </p:to>
                                    </p:set>
                                    <p:animEffect transition="in" filter="blinds(horizontal)">
                                      <p:cBhvr>
                                        <p:cTn id="42" dur="500"/>
                                        <p:tgtEl>
                                          <p:spTgt spid="178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79" grpId="0" build="p"/>
      <p:bldP spid="17818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9AF72484-63BA-4410-92F5-43E3EC146B84}"/>
              </a:ext>
            </a:extLst>
          </p:cNvPr>
          <p:cNvSpPr>
            <a:spLocks noGrp="1" noChangeArrowheads="1"/>
          </p:cNvSpPr>
          <p:nvPr>
            <p:ph type="title"/>
          </p:nvPr>
        </p:nvSpPr>
        <p:spPr/>
        <p:txBody>
          <a:bodyPr/>
          <a:lstStyle/>
          <a:p>
            <a:r>
              <a:rPr lang="zh-CN" altLang="en-US">
                <a:latin typeface="华文楷体" panose="02010600040101010101" pitchFamily="2" charset="-122"/>
                <a:ea typeface="华文楷体" panose="02010600040101010101" pitchFamily="2" charset="-122"/>
              </a:rPr>
              <a:t>练习</a:t>
            </a:r>
            <a:r>
              <a:rPr lang="en-US" altLang="zh-CN">
                <a:latin typeface="华文楷体" panose="02010600040101010101" pitchFamily="2" charset="-122"/>
                <a:ea typeface="华文楷体" panose="02010600040101010101" pitchFamily="2" charset="-122"/>
              </a:rPr>
              <a:t>3</a:t>
            </a:r>
            <a:r>
              <a:rPr lang="zh-CN" altLang="en-US" b="0">
                <a:latin typeface="华文楷体" panose="02010600040101010101" pitchFamily="2" charset="-122"/>
                <a:ea typeface="华文楷体" panose="02010600040101010101" pitchFamily="2" charset="-122"/>
              </a:rPr>
              <a:t>：</a:t>
            </a:r>
            <a:r>
              <a:rPr lang="zh-CN" altLang="en-US">
                <a:latin typeface="华文楷体" panose="02010600040101010101" pitchFamily="2" charset="-122"/>
                <a:ea typeface="华文楷体" panose="02010600040101010101" pitchFamily="2" charset="-122"/>
              </a:rPr>
              <a:t>求公式的主范式</a:t>
            </a:r>
          </a:p>
        </p:txBody>
      </p:sp>
      <p:sp>
        <p:nvSpPr>
          <p:cNvPr id="119811" name="Rectangle 3">
            <a:extLst>
              <a:ext uri="{FF2B5EF4-FFF2-40B4-BE49-F238E27FC236}">
                <a16:creationId xmlns:a16="http://schemas.microsoft.com/office/drawing/2014/main" id="{8BE5EC0D-B554-4435-8F42-1EFA5AC9C0C8}"/>
              </a:ext>
            </a:extLst>
          </p:cNvPr>
          <p:cNvSpPr>
            <a:spLocks noGrp="1" noChangeArrowheads="1"/>
          </p:cNvSpPr>
          <p:nvPr>
            <p:ph idx="1"/>
          </p:nvPr>
        </p:nvSpPr>
        <p:spPr>
          <a:xfrm>
            <a:off x="407988" y="1125538"/>
            <a:ext cx="11376025" cy="1365250"/>
          </a:xfrm>
        </p:spPr>
        <p:txBody>
          <a:bodyPr/>
          <a:lstStyle/>
          <a:p>
            <a:pPr marL="533400" indent="-533400">
              <a:lnSpc>
                <a:spcPct val="110000"/>
              </a:lnSpc>
            </a:pPr>
            <a:r>
              <a:rPr lang="en-US" altLang="zh-CN">
                <a:latin typeface="华文楷体" panose="02010600040101010101" pitchFamily="2" charset="-122"/>
                <a:ea typeface="华文楷体" panose="02010600040101010101" pitchFamily="2" charset="-122"/>
              </a:rPr>
              <a:t>3</a:t>
            </a:r>
            <a:r>
              <a:rPr lang="zh-CN" altLang="en-US">
                <a:latin typeface="华文楷体" panose="02010600040101010101" pitchFamily="2" charset="-122"/>
                <a:ea typeface="华文楷体" panose="02010600040101010101" pitchFamily="2" charset="-122"/>
              </a:rPr>
              <a:t>．已知命题公式</a:t>
            </a:r>
            <a:r>
              <a:rPr lang="en-US" altLang="zh-CN" i="1">
                <a:latin typeface="华文楷体" panose="02010600040101010101" pitchFamily="2" charset="-122"/>
                <a:ea typeface="华文楷体" panose="02010600040101010101" pitchFamily="2" charset="-122"/>
              </a:rPr>
              <a:t>A</a:t>
            </a:r>
            <a:r>
              <a:rPr lang="zh-CN" altLang="en-US">
                <a:latin typeface="华文楷体" panose="02010600040101010101" pitchFamily="2" charset="-122"/>
                <a:ea typeface="华文楷体" panose="02010600040101010101" pitchFamily="2" charset="-122"/>
              </a:rPr>
              <a:t>中含</a:t>
            </a:r>
            <a:r>
              <a:rPr lang="en-US" altLang="zh-CN">
                <a:latin typeface="华文楷体" panose="02010600040101010101" pitchFamily="2" charset="-122"/>
                <a:ea typeface="华文楷体" panose="02010600040101010101" pitchFamily="2" charset="-122"/>
              </a:rPr>
              <a:t>3</a:t>
            </a:r>
            <a:r>
              <a:rPr lang="zh-CN" altLang="en-US">
                <a:latin typeface="华文楷体" panose="02010600040101010101" pitchFamily="2" charset="-122"/>
                <a:ea typeface="华文楷体" panose="02010600040101010101" pitchFamily="2" charset="-122"/>
              </a:rPr>
              <a:t>个命题变项</a:t>
            </a:r>
            <a:r>
              <a:rPr lang="en-US" altLang="zh-CN" i="1">
                <a:latin typeface="华文楷体" panose="02010600040101010101" pitchFamily="2" charset="-122"/>
                <a:ea typeface="华文楷体" panose="02010600040101010101" pitchFamily="2" charset="-122"/>
              </a:rPr>
              <a:t>p</a:t>
            </a:r>
            <a:r>
              <a:rPr lang="en-US" altLang="zh-CN">
                <a:latin typeface="华文楷体" panose="02010600040101010101" pitchFamily="2" charset="-122"/>
                <a:ea typeface="华文楷体" panose="02010600040101010101" pitchFamily="2" charset="-122"/>
              </a:rPr>
              <a:t>, </a:t>
            </a:r>
            <a:r>
              <a:rPr lang="en-US" altLang="zh-CN" i="1">
                <a:latin typeface="华文楷体" panose="02010600040101010101" pitchFamily="2" charset="-122"/>
                <a:ea typeface="华文楷体" panose="02010600040101010101" pitchFamily="2" charset="-122"/>
              </a:rPr>
              <a:t>q</a:t>
            </a:r>
            <a:r>
              <a:rPr lang="en-US" altLang="zh-CN">
                <a:latin typeface="华文楷体" panose="02010600040101010101" pitchFamily="2" charset="-122"/>
                <a:ea typeface="华文楷体" panose="02010600040101010101" pitchFamily="2" charset="-122"/>
              </a:rPr>
              <a:t>, </a:t>
            </a:r>
            <a:r>
              <a:rPr lang="en-US" altLang="zh-CN" i="1">
                <a:latin typeface="华文楷体" panose="02010600040101010101" pitchFamily="2" charset="-122"/>
                <a:ea typeface="华文楷体" panose="02010600040101010101" pitchFamily="2" charset="-122"/>
              </a:rPr>
              <a:t>r</a:t>
            </a:r>
            <a:r>
              <a:rPr lang="zh-CN" altLang="en-US">
                <a:latin typeface="华文楷体" panose="02010600040101010101" pitchFamily="2" charset="-122"/>
                <a:ea typeface="华文楷体" panose="02010600040101010101" pitchFamily="2" charset="-122"/>
              </a:rPr>
              <a:t>，并知道它的成真赋值为</a:t>
            </a:r>
            <a:r>
              <a:rPr lang="en-US" altLang="zh-CN">
                <a:latin typeface="华文楷体" panose="02010600040101010101" pitchFamily="2" charset="-122"/>
                <a:ea typeface="华文楷体" panose="02010600040101010101" pitchFamily="2" charset="-122"/>
              </a:rPr>
              <a:t>001, 010, 111, </a:t>
            </a:r>
            <a:r>
              <a:rPr lang="zh-CN" altLang="en-US">
                <a:latin typeface="华文楷体" panose="02010600040101010101" pitchFamily="2" charset="-122"/>
                <a:ea typeface="华文楷体" panose="02010600040101010101" pitchFamily="2" charset="-122"/>
              </a:rPr>
              <a:t>求</a:t>
            </a:r>
            <a:r>
              <a:rPr lang="en-US" altLang="zh-CN" i="1">
                <a:latin typeface="华文楷体" panose="02010600040101010101" pitchFamily="2" charset="-122"/>
                <a:ea typeface="华文楷体" panose="02010600040101010101" pitchFamily="2" charset="-122"/>
              </a:rPr>
              <a:t>A</a:t>
            </a:r>
            <a:r>
              <a:rPr lang="zh-CN" altLang="en-US">
                <a:latin typeface="华文楷体" panose="02010600040101010101" pitchFamily="2" charset="-122"/>
                <a:ea typeface="华文楷体" panose="02010600040101010101" pitchFamily="2" charset="-122"/>
              </a:rPr>
              <a:t>的主析取范式和主合取范式，及</a:t>
            </a:r>
            <a:r>
              <a:rPr lang="en-US" altLang="zh-CN" i="1">
                <a:latin typeface="华文楷体" panose="02010600040101010101" pitchFamily="2" charset="-122"/>
                <a:ea typeface="华文楷体" panose="02010600040101010101" pitchFamily="2" charset="-122"/>
              </a:rPr>
              <a:t>A</a:t>
            </a:r>
            <a:r>
              <a:rPr lang="zh-CN" altLang="en-US">
                <a:latin typeface="华文楷体" panose="02010600040101010101" pitchFamily="2" charset="-122"/>
                <a:ea typeface="华文楷体" panose="02010600040101010101" pitchFamily="2" charset="-122"/>
              </a:rPr>
              <a:t>对应的真值函数</a:t>
            </a:r>
            <a:r>
              <a:rPr lang="en-US" altLang="zh-CN">
                <a:latin typeface="华文楷体" panose="02010600040101010101" pitchFamily="2" charset="-122"/>
                <a:ea typeface="华文楷体" panose="02010600040101010101" pitchFamily="2" charset="-122"/>
              </a:rPr>
              <a:t>.</a:t>
            </a:r>
          </a:p>
          <a:p>
            <a:pPr marL="533400" indent="-533400">
              <a:lnSpc>
                <a:spcPct val="110000"/>
              </a:lnSpc>
            </a:pPr>
            <a:r>
              <a:rPr lang="zh-CN" altLang="en-US">
                <a:latin typeface="华文楷体" panose="02010600040101010101" pitchFamily="2" charset="-122"/>
                <a:ea typeface="华文楷体" panose="02010600040101010101" pitchFamily="2" charset="-122"/>
              </a:rPr>
              <a:t>解</a:t>
            </a:r>
          </a:p>
        </p:txBody>
      </p:sp>
      <p:sp>
        <p:nvSpPr>
          <p:cNvPr id="119812" name="灯片编号占位符 5">
            <a:extLst>
              <a:ext uri="{FF2B5EF4-FFF2-40B4-BE49-F238E27FC236}">
                <a16:creationId xmlns:a16="http://schemas.microsoft.com/office/drawing/2014/main" id="{7985A644-77F9-4A5D-B57F-586C71CCAE9F}"/>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F979CBAC-35CC-4252-937A-B3FD3288D47D}" type="slidenum">
              <a:rPr lang="en-US" altLang="zh-CN" sz="1400" b="0">
                <a:latin typeface="华文楷体" panose="02010600040101010101" pitchFamily="2" charset="-122"/>
                <a:ea typeface="华文楷体" panose="02010600040101010101" pitchFamily="2" charset="-122"/>
              </a:rPr>
              <a:pPr>
                <a:spcBef>
                  <a:spcPct val="0"/>
                </a:spcBef>
                <a:buClrTx/>
                <a:buFontTx/>
                <a:buNone/>
              </a:pPr>
              <a:t>57</a:t>
            </a:fld>
            <a:endParaRPr lang="en-US" altLang="zh-CN" sz="1400" b="0">
              <a:latin typeface="华文楷体" panose="02010600040101010101" pitchFamily="2" charset="-122"/>
              <a:ea typeface="华文楷体" panose="02010600040101010101" pitchFamily="2" charset="-122"/>
            </a:endParaRPr>
          </a:p>
        </p:txBody>
      </p:sp>
      <p:sp>
        <p:nvSpPr>
          <p:cNvPr id="180229" name="Rectangle 5">
            <a:extLst>
              <a:ext uri="{FF2B5EF4-FFF2-40B4-BE49-F238E27FC236}">
                <a16:creationId xmlns:a16="http://schemas.microsoft.com/office/drawing/2014/main" id="{08D98221-3601-4068-B8F5-0F6E607996B0}"/>
              </a:ext>
            </a:extLst>
          </p:cNvPr>
          <p:cNvSpPr>
            <a:spLocks noChangeArrowheads="1"/>
          </p:cNvSpPr>
          <p:nvPr/>
        </p:nvSpPr>
        <p:spPr bwMode="auto">
          <a:xfrm>
            <a:off x="2655536" y="2489994"/>
            <a:ext cx="5184775"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998538"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406525"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814513"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2225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6797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31369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5941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40513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en-US" altLang="zh-CN" i="1" dirty="0">
                <a:latin typeface="华文楷体" panose="02010600040101010101" pitchFamily="2" charset="-122"/>
                <a:ea typeface="华文楷体" panose="02010600040101010101" pitchFamily="2" charset="-122"/>
              </a:rPr>
              <a:t> A</a:t>
            </a:r>
            <a:r>
              <a:rPr lang="zh-CN" altLang="en-US" dirty="0">
                <a:latin typeface="华文楷体" panose="02010600040101010101" pitchFamily="2" charset="-122"/>
                <a:ea typeface="华文楷体" panose="02010600040101010101" pitchFamily="2" charset="-122"/>
              </a:rPr>
              <a:t>的主析取范式为</a:t>
            </a:r>
            <a:r>
              <a:rPr lang="en-US" altLang="zh-CN" i="1" dirty="0">
                <a:latin typeface="华文楷体" panose="02010600040101010101" pitchFamily="2" charset="-122"/>
                <a:ea typeface="华文楷体" panose="02010600040101010101" pitchFamily="2" charset="-122"/>
              </a:rPr>
              <a:t>m</a:t>
            </a:r>
            <a:r>
              <a:rPr lang="en-US" altLang="zh-CN" baseline="-25000" dirty="0">
                <a:latin typeface="华文楷体" panose="02010600040101010101" pitchFamily="2" charset="-122"/>
                <a:ea typeface="华文楷体" panose="02010600040101010101" pitchFamily="2" charset="-122"/>
              </a:rPr>
              <a:t>1 </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 </a:t>
            </a:r>
            <a:r>
              <a:rPr lang="en-US" altLang="zh-CN" i="1" dirty="0">
                <a:latin typeface="华文楷体" panose="02010600040101010101" pitchFamily="2" charset="-122"/>
                <a:ea typeface="华文楷体" panose="02010600040101010101" pitchFamily="2" charset="-122"/>
              </a:rPr>
              <a:t>m</a:t>
            </a:r>
            <a:r>
              <a:rPr lang="en-US" altLang="zh-CN" baseline="-25000" dirty="0">
                <a:latin typeface="华文楷体" panose="02010600040101010101" pitchFamily="2" charset="-122"/>
                <a:ea typeface="华文楷体" panose="02010600040101010101" pitchFamily="2" charset="-122"/>
              </a:rPr>
              <a:t>2</a:t>
            </a:r>
            <a:r>
              <a:rPr lang="en-US" altLang="zh-CN"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sym typeface="Symbol" panose="05050102010706020507" pitchFamily="18" charset="2"/>
              </a:rPr>
              <a:t></a:t>
            </a:r>
            <a:r>
              <a:rPr lang="en-US" altLang="zh-CN" dirty="0">
                <a:latin typeface="华文楷体" panose="02010600040101010101" pitchFamily="2" charset="-122"/>
                <a:ea typeface="华文楷体" panose="02010600040101010101" pitchFamily="2" charset="-122"/>
              </a:rPr>
              <a:t> </a:t>
            </a:r>
            <a:r>
              <a:rPr lang="en-US" altLang="zh-CN" i="1" dirty="0">
                <a:latin typeface="华文楷体" panose="02010600040101010101" pitchFamily="2" charset="-122"/>
                <a:ea typeface="华文楷体" panose="02010600040101010101" pitchFamily="2" charset="-122"/>
              </a:rPr>
              <a:t>m</a:t>
            </a:r>
            <a:r>
              <a:rPr lang="en-US" altLang="zh-CN" baseline="-25000" dirty="0">
                <a:latin typeface="华文楷体" panose="02010600040101010101" pitchFamily="2" charset="-122"/>
                <a:ea typeface="华文楷体" panose="02010600040101010101" pitchFamily="2" charset="-122"/>
              </a:rPr>
              <a:t>7</a:t>
            </a:r>
            <a:endParaRPr lang="en-US" altLang="zh-CN" i="1" baseline="-25000" dirty="0">
              <a:latin typeface="华文楷体" panose="02010600040101010101" pitchFamily="2" charset="-122"/>
              <a:ea typeface="华文楷体" panose="02010600040101010101" pitchFamily="2" charset="-122"/>
            </a:endParaRPr>
          </a:p>
        </p:txBody>
      </p:sp>
      <p:sp>
        <p:nvSpPr>
          <p:cNvPr id="180230" name="Rectangle 6">
            <a:extLst>
              <a:ext uri="{FF2B5EF4-FFF2-40B4-BE49-F238E27FC236}">
                <a16:creationId xmlns:a16="http://schemas.microsoft.com/office/drawing/2014/main" id="{803DB84E-5B04-4808-AE1E-B4080F1D23A0}"/>
              </a:ext>
            </a:extLst>
          </p:cNvPr>
          <p:cNvSpPr>
            <a:spLocks noChangeArrowheads="1"/>
          </p:cNvSpPr>
          <p:nvPr/>
        </p:nvSpPr>
        <p:spPr bwMode="auto">
          <a:xfrm>
            <a:off x="2711450" y="3068638"/>
            <a:ext cx="5976938" cy="59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998538"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406525"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814513"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2225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6797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31369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5941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40513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en-US" altLang="zh-CN" i="1">
                <a:latin typeface="华文楷体" panose="02010600040101010101" pitchFamily="2" charset="-122"/>
                <a:ea typeface="华文楷体" panose="02010600040101010101" pitchFamily="2" charset="-122"/>
              </a:rPr>
              <a:t>A</a:t>
            </a:r>
            <a:r>
              <a:rPr lang="zh-CN" altLang="en-US">
                <a:latin typeface="华文楷体" panose="02010600040101010101" pitchFamily="2" charset="-122"/>
                <a:ea typeface="华文楷体" panose="02010600040101010101" pitchFamily="2" charset="-122"/>
              </a:rPr>
              <a:t>的主合取范式为</a:t>
            </a:r>
            <a:r>
              <a:rPr lang="en-US" altLang="zh-CN" i="1">
                <a:latin typeface="华文楷体" panose="02010600040101010101" pitchFamily="2" charset="-122"/>
                <a:ea typeface="华文楷体" panose="02010600040101010101" pitchFamily="2" charset="-122"/>
              </a:rPr>
              <a:t>M</a:t>
            </a:r>
            <a:r>
              <a:rPr lang="en-US" altLang="zh-CN" baseline="-25000">
                <a:latin typeface="华文楷体" panose="02010600040101010101" pitchFamily="2" charset="-122"/>
                <a:ea typeface="华文楷体" panose="02010600040101010101" pitchFamily="2" charset="-122"/>
              </a:rPr>
              <a:t>0</a:t>
            </a:r>
            <a:r>
              <a:rPr lang="en-US" altLang="zh-CN">
                <a:latin typeface="华文楷体" panose="02010600040101010101" pitchFamily="2" charset="-122"/>
                <a:ea typeface="华文楷体" panose="02010600040101010101" pitchFamily="2" charset="-122"/>
              </a:rPr>
              <a:t> </a:t>
            </a:r>
            <a:r>
              <a:rPr lang="en-US" altLang="zh-CN">
                <a:latin typeface="华文楷体" panose="02010600040101010101" pitchFamily="2" charset="-122"/>
                <a:ea typeface="华文楷体" panose="02010600040101010101" pitchFamily="2" charset="-122"/>
                <a:sym typeface="Symbol" panose="05050102010706020507" pitchFamily="18" charset="2"/>
              </a:rPr>
              <a:t></a:t>
            </a:r>
            <a:r>
              <a:rPr lang="en-US" altLang="zh-CN">
                <a:latin typeface="华文楷体" panose="02010600040101010101" pitchFamily="2" charset="-122"/>
                <a:ea typeface="华文楷体" panose="02010600040101010101" pitchFamily="2" charset="-122"/>
              </a:rPr>
              <a:t> </a:t>
            </a:r>
            <a:r>
              <a:rPr lang="en-US" altLang="zh-CN" i="1">
                <a:latin typeface="华文楷体" panose="02010600040101010101" pitchFamily="2" charset="-122"/>
                <a:ea typeface="华文楷体" panose="02010600040101010101" pitchFamily="2" charset="-122"/>
              </a:rPr>
              <a:t>M</a:t>
            </a:r>
            <a:r>
              <a:rPr lang="en-US" altLang="zh-CN" baseline="-25000">
                <a:latin typeface="华文楷体" panose="02010600040101010101" pitchFamily="2" charset="-122"/>
                <a:ea typeface="华文楷体" panose="02010600040101010101" pitchFamily="2" charset="-122"/>
              </a:rPr>
              <a:t>3</a:t>
            </a:r>
            <a:r>
              <a:rPr lang="en-US" altLang="zh-CN">
                <a:latin typeface="华文楷体" panose="02010600040101010101" pitchFamily="2" charset="-122"/>
                <a:ea typeface="华文楷体" panose="02010600040101010101" pitchFamily="2" charset="-122"/>
              </a:rPr>
              <a:t> </a:t>
            </a:r>
            <a:r>
              <a:rPr lang="en-US" altLang="zh-CN">
                <a:latin typeface="华文楷体" panose="02010600040101010101" pitchFamily="2" charset="-122"/>
                <a:ea typeface="华文楷体" panose="02010600040101010101" pitchFamily="2" charset="-122"/>
                <a:sym typeface="Symbol" panose="05050102010706020507" pitchFamily="18" charset="2"/>
              </a:rPr>
              <a:t></a:t>
            </a:r>
            <a:r>
              <a:rPr lang="en-US" altLang="zh-CN">
                <a:latin typeface="华文楷体" panose="02010600040101010101" pitchFamily="2" charset="-122"/>
                <a:ea typeface="华文楷体" panose="02010600040101010101" pitchFamily="2" charset="-122"/>
              </a:rPr>
              <a:t> </a:t>
            </a:r>
            <a:r>
              <a:rPr lang="en-US" altLang="zh-CN" i="1">
                <a:latin typeface="华文楷体" panose="02010600040101010101" pitchFamily="2" charset="-122"/>
                <a:ea typeface="华文楷体" panose="02010600040101010101" pitchFamily="2" charset="-122"/>
              </a:rPr>
              <a:t>M</a:t>
            </a:r>
            <a:r>
              <a:rPr lang="en-US" altLang="zh-CN" baseline="-25000">
                <a:latin typeface="华文楷体" panose="02010600040101010101" pitchFamily="2" charset="-122"/>
                <a:ea typeface="华文楷体" panose="02010600040101010101" pitchFamily="2" charset="-122"/>
              </a:rPr>
              <a:t>4 </a:t>
            </a:r>
            <a:r>
              <a:rPr lang="en-US" altLang="zh-CN">
                <a:latin typeface="华文楷体" panose="02010600040101010101" pitchFamily="2" charset="-122"/>
                <a:ea typeface="华文楷体" panose="02010600040101010101" pitchFamily="2" charset="-122"/>
                <a:sym typeface="Symbol" panose="05050102010706020507" pitchFamily="18" charset="2"/>
              </a:rPr>
              <a:t></a:t>
            </a:r>
            <a:r>
              <a:rPr lang="en-US" altLang="zh-CN">
                <a:latin typeface="华文楷体" panose="02010600040101010101" pitchFamily="2" charset="-122"/>
                <a:ea typeface="华文楷体" panose="02010600040101010101" pitchFamily="2" charset="-122"/>
              </a:rPr>
              <a:t> </a:t>
            </a:r>
            <a:r>
              <a:rPr lang="en-US" altLang="zh-CN" i="1">
                <a:latin typeface="华文楷体" panose="02010600040101010101" pitchFamily="2" charset="-122"/>
                <a:ea typeface="华文楷体" panose="02010600040101010101" pitchFamily="2" charset="-122"/>
              </a:rPr>
              <a:t>M</a:t>
            </a:r>
            <a:r>
              <a:rPr lang="en-US" altLang="zh-CN" baseline="-25000">
                <a:latin typeface="华文楷体" panose="02010600040101010101" pitchFamily="2" charset="-122"/>
                <a:ea typeface="华文楷体" panose="02010600040101010101" pitchFamily="2" charset="-122"/>
              </a:rPr>
              <a:t>5</a:t>
            </a:r>
            <a:r>
              <a:rPr lang="en-US" altLang="zh-CN">
                <a:latin typeface="华文楷体" panose="02010600040101010101" pitchFamily="2" charset="-122"/>
                <a:ea typeface="华文楷体" panose="02010600040101010101" pitchFamily="2" charset="-122"/>
              </a:rPr>
              <a:t> </a:t>
            </a:r>
            <a:r>
              <a:rPr lang="en-US" altLang="zh-CN">
                <a:latin typeface="华文楷体" panose="02010600040101010101" pitchFamily="2" charset="-122"/>
                <a:ea typeface="华文楷体" panose="02010600040101010101" pitchFamily="2" charset="-122"/>
                <a:sym typeface="Symbol" panose="05050102010706020507" pitchFamily="18" charset="2"/>
              </a:rPr>
              <a:t></a:t>
            </a:r>
            <a:r>
              <a:rPr lang="en-US" altLang="zh-CN">
                <a:latin typeface="华文楷体" panose="02010600040101010101" pitchFamily="2" charset="-122"/>
                <a:ea typeface="华文楷体" panose="02010600040101010101" pitchFamily="2" charset="-122"/>
              </a:rPr>
              <a:t> </a:t>
            </a:r>
            <a:r>
              <a:rPr lang="en-US" altLang="zh-CN" i="1">
                <a:latin typeface="华文楷体" panose="02010600040101010101" pitchFamily="2" charset="-122"/>
                <a:ea typeface="华文楷体" panose="02010600040101010101" pitchFamily="2" charset="-122"/>
              </a:rPr>
              <a:t>M</a:t>
            </a:r>
            <a:r>
              <a:rPr lang="en-US" altLang="zh-CN" baseline="-25000">
                <a:latin typeface="华文楷体" panose="02010600040101010101" pitchFamily="2" charset="-122"/>
                <a:ea typeface="华文楷体" panose="02010600040101010101" pitchFamily="2" charset="-122"/>
              </a:rPr>
              <a:t>6   </a:t>
            </a:r>
            <a:r>
              <a:rPr lang="en-US" altLang="zh-CN">
                <a:latin typeface="华文楷体" panose="02010600040101010101" pitchFamily="2" charset="-122"/>
                <a:ea typeface="华文楷体" panose="02010600040101010101" pitchFamily="2" charset="-122"/>
              </a:rPr>
              <a:t> </a:t>
            </a:r>
          </a:p>
        </p:txBody>
      </p:sp>
      <p:grpSp>
        <p:nvGrpSpPr>
          <p:cNvPr id="180239" name="Group 15">
            <a:extLst>
              <a:ext uri="{FF2B5EF4-FFF2-40B4-BE49-F238E27FC236}">
                <a16:creationId xmlns:a16="http://schemas.microsoft.com/office/drawing/2014/main" id="{98F9FD9D-DEB4-4A1A-A4B3-1D8592E1CA56}"/>
              </a:ext>
            </a:extLst>
          </p:cNvPr>
          <p:cNvGrpSpPr>
            <a:grpSpLocks/>
          </p:cNvGrpSpPr>
          <p:nvPr/>
        </p:nvGrpSpPr>
        <p:grpSpPr bwMode="auto">
          <a:xfrm>
            <a:off x="2782888" y="3573463"/>
            <a:ext cx="4176712" cy="2376487"/>
            <a:chOff x="703" y="2432"/>
            <a:chExt cx="2631" cy="1497"/>
          </a:xfrm>
        </p:grpSpPr>
        <p:sp>
          <p:nvSpPr>
            <p:cNvPr id="119816" name="Rectangle 7">
              <a:extLst>
                <a:ext uri="{FF2B5EF4-FFF2-40B4-BE49-F238E27FC236}">
                  <a16:creationId xmlns:a16="http://schemas.microsoft.com/office/drawing/2014/main" id="{7F0E0D3D-A502-4F65-831F-870EF675BF3C}"/>
                </a:ext>
              </a:extLst>
            </p:cNvPr>
            <p:cNvSpPr>
              <a:spLocks noChangeArrowheads="1"/>
            </p:cNvSpPr>
            <p:nvPr/>
          </p:nvSpPr>
          <p:spPr bwMode="auto">
            <a:xfrm>
              <a:off x="748" y="2432"/>
              <a:ext cx="2586" cy="1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33400" indent="-533400">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998538"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406525"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814513"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2225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6797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31369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5941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40513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en-US" altLang="zh-CN" i="1">
                  <a:latin typeface="华文楷体" panose="02010600040101010101" pitchFamily="2" charset="-122"/>
                  <a:ea typeface="华文楷体" panose="02010600040101010101" pitchFamily="2" charset="-122"/>
                </a:rPr>
                <a:t>p</a:t>
              </a:r>
              <a:r>
                <a:rPr lang="en-US" altLang="zh-CN">
                  <a:latin typeface="华文楷体" panose="02010600040101010101" pitchFamily="2" charset="-122"/>
                  <a:ea typeface="华文楷体" panose="02010600040101010101" pitchFamily="2" charset="-122"/>
                </a:rPr>
                <a:t> </a:t>
              </a:r>
              <a:r>
                <a:rPr lang="en-US" altLang="zh-CN" i="1">
                  <a:latin typeface="华文楷体" panose="02010600040101010101" pitchFamily="2" charset="-122"/>
                  <a:ea typeface="华文楷体" panose="02010600040101010101" pitchFamily="2" charset="-122"/>
                </a:rPr>
                <a:t>q r       F          p</a:t>
              </a:r>
              <a:r>
                <a:rPr lang="en-US" altLang="zh-CN">
                  <a:latin typeface="华文楷体" panose="02010600040101010101" pitchFamily="2" charset="-122"/>
                  <a:ea typeface="华文楷体" panose="02010600040101010101" pitchFamily="2" charset="-122"/>
                </a:rPr>
                <a:t> </a:t>
              </a:r>
              <a:r>
                <a:rPr lang="en-US" altLang="zh-CN" i="1">
                  <a:latin typeface="华文楷体" panose="02010600040101010101" pitchFamily="2" charset="-122"/>
                  <a:ea typeface="华文楷体" panose="02010600040101010101" pitchFamily="2" charset="-122"/>
                </a:rPr>
                <a:t>q r       F</a:t>
              </a:r>
            </a:p>
            <a:p>
              <a:pPr eaLnBrk="1" hangingPunct="1"/>
              <a:r>
                <a:rPr lang="en-US" altLang="zh-CN">
                  <a:latin typeface="华文楷体" panose="02010600040101010101" pitchFamily="2" charset="-122"/>
                  <a:ea typeface="华文楷体" panose="02010600040101010101" pitchFamily="2" charset="-122"/>
                </a:rPr>
                <a:t>0 0 0        0         1 0 0        0</a:t>
              </a:r>
            </a:p>
            <a:p>
              <a:pPr eaLnBrk="1" hangingPunct="1"/>
              <a:r>
                <a:rPr lang="en-US" altLang="zh-CN">
                  <a:latin typeface="华文楷体" panose="02010600040101010101" pitchFamily="2" charset="-122"/>
                  <a:ea typeface="华文楷体" panose="02010600040101010101" pitchFamily="2" charset="-122"/>
                </a:rPr>
                <a:t>0 0 1        1         1 0 1        0</a:t>
              </a:r>
            </a:p>
            <a:p>
              <a:pPr eaLnBrk="1" hangingPunct="1"/>
              <a:r>
                <a:rPr lang="en-US" altLang="zh-CN">
                  <a:latin typeface="华文楷体" panose="02010600040101010101" pitchFamily="2" charset="-122"/>
                  <a:ea typeface="华文楷体" panose="02010600040101010101" pitchFamily="2" charset="-122"/>
                </a:rPr>
                <a:t>0 1 0        1         1 1 0        0</a:t>
              </a:r>
            </a:p>
            <a:p>
              <a:pPr eaLnBrk="1" hangingPunct="1"/>
              <a:r>
                <a:rPr lang="en-US" altLang="zh-CN">
                  <a:latin typeface="华文楷体" panose="02010600040101010101" pitchFamily="2" charset="-122"/>
                  <a:ea typeface="华文楷体" panose="02010600040101010101" pitchFamily="2" charset="-122"/>
                </a:rPr>
                <a:t>0 1 1        0         1 1 1        1</a:t>
              </a:r>
            </a:p>
            <a:p>
              <a:pPr eaLnBrk="1" hangingPunct="1"/>
              <a:endParaRPr lang="en-US" altLang="zh-CN">
                <a:latin typeface="华文楷体" panose="02010600040101010101" pitchFamily="2" charset="-122"/>
                <a:ea typeface="华文楷体" panose="02010600040101010101" pitchFamily="2" charset="-122"/>
              </a:endParaRPr>
            </a:p>
          </p:txBody>
        </p:sp>
        <p:sp>
          <p:nvSpPr>
            <p:cNvPr id="119817" name="Line 8">
              <a:extLst>
                <a:ext uri="{FF2B5EF4-FFF2-40B4-BE49-F238E27FC236}">
                  <a16:creationId xmlns:a16="http://schemas.microsoft.com/office/drawing/2014/main" id="{6A6ABD7D-D4AF-41FC-895B-10100146AF05}"/>
                </a:ext>
              </a:extLst>
            </p:cNvPr>
            <p:cNvSpPr>
              <a:spLocks noChangeShapeType="1"/>
            </p:cNvSpPr>
            <p:nvPr/>
          </p:nvSpPr>
          <p:spPr bwMode="auto">
            <a:xfrm>
              <a:off x="703" y="2432"/>
              <a:ext cx="23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9818" name="Line 9">
              <a:extLst>
                <a:ext uri="{FF2B5EF4-FFF2-40B4-BE49-F238E27FC236}">
                  <a16:creationId xmlns:a16="http://schemas.microsoft.com/office/drawing/2014/main" id="{0CF1024D-AF70-4F31-88D8-9E9CF0C3DB79}"/>
                </a:ext>
              </a:extLst>
            </p:cNvPr>
            <p:cNvSpPr>
              <a:spLocks noChangeShapeType="1"/>
            </p:cNvSpPr>
            <p:nvPr/>
          </p:nvSpPr>
          <p:spPr bwMode="auto">
            <a:xfrm>
              <a:off x="703" y="2750"/>
              <a:ext cx="23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9819" name="Line 10">
              <a:extLst>
                <a:ext uri="{FF2B5EF4-FFF2-40B4-BE49-F238E27FC236}">
                  <a16:creationId xmlns:a16="http://schemas.microsoft.com/office/drawing/2014/main" id="{D2BE6F9A-4E9D-40C8-A7E7-CFFE426843DC}"/>
                </a:ext>
              </a:extLst>
            </p:cNvPr>
            <p:cNvSpPr>
              <a:spLocks noChangeShapeType="1"/>
            </p:cNvSpPr>
            <p:nvPr/>
          </p:nvSpPr>
          <p:spPr bwMode="auto">
            <a:xfrm>
              <a:off x="703" y="3838"/>
              <a:ext cx="23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9820" name="Line 11">
              <a:extLst>
                <a:ext uri="{FF2B5EF4-FFF2-40B4-BE49-F238E27FC236}">
                  <a16:creationId xmlns:a16="http://schemas.microsoft.com/office/drawing/2014/main" id="{73FE1164-CC57-48A5-9AFF-3F19FB222E02}"/>
                </a:ext>
              </a:extLst>
            </p:cNvPr>
            <p:cNvSpPr>
              <a:spLocks noChangeShapeType="1"/>
            </p:cNvSpPr>
            <p:nvPr/>
          </p:nvSpPr>
          <p:spPr bwMode="auto">
            <a:xfrm>
              <a:off x="1338" y="2432"/>
              <a:ext cx="0" cy="140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9821" name="Line 12">
              <a:extLst>
                <a:ext uri="{FF2B5EF4-FFF2-40B4-BE49-F238E27FC236}">
                  <a16:creationId xmlns:a16="http://schemas.microsoft.com/office/drawing/2014/main" id="{966EA528-3380-47E2-BEF7-AC1F7E020C33}"/>
                </a:ext>
              </a:extLst>
            </p:cNvPr>
            <p:cNvSpPr>
              <a:spLocks noChangeShapeType="1"/>
            </p:cNvSpPr>
            <p:nvPr/>
          </p:nvSpPr>
          <p:spPr bwMode="auto">
            <a:xfrm>
              <a:off x="1837" y="2432"/>
              <a:ext cx="0" cy="140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9822" name="Line 13">
              <a:extLst>
                <a:ext uri="{FF2B5EF4-FFF2-40B4-BE49-F238E27FC236}">
                  <a16:creationId xmlns:a16="http://schemas.microsoft.com/office/drawing/2014/main" id="{F9394B22-C236-4D4E-B584-653E188EA574}"/>
                </a:ext>
              </a:extLst>
            </p:cNvPr>
            <p:cNvSpPr>
              <a:spLocks noChangeShapeType="1"/>
            </p:cNvSpPr>
            <p:nvPr/>
          </p:nvSpPr>
          <p:spPr bwMode="auto">
            <a:xfrm>
              <a:off x="1882" y="2432"/>
              <a:ext cx="0" cy="140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9823" name="Line 14">
              <a:extLst>
                <a:ext uri="{FF2B5EF4-FFF2-40B4-BE49-F238E27FC236}">
                  <a16:creationId xmlns:a16="http://schemas.microsoft.com/office/drawing/2014/main" id="{88A991F3-EAC1-4117-B37D-B90DFF1A8C2F}"/>
                </a:ext>
              </a:extLst>
            </p:cNvPr>
            <p:cNvSpPr>
              <a:spLocks noChangeShapeType="1"/>
            </p:cNvSpPr>
            <p:nvPr/>
          </p:nvSpPr>
          <p:spPr bwMode="auto">
            <a:xfrm>
              <a:off x="2653" y="2432"/>
              <a:ext cx="0" cy="140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0229"/>
                                        </p:tgtEl>
                                        <p:attrNameLst>
                                          <p:attrName>style.visibility</p:attrName>
                                        </p:attrNameLst>
                                      </p:cBhvr>
                                      <p:to>
                                        <p:strVal val="visible"/>
                                      </p:to>
                                    </p:set>
                                    <p:animEffect transition="in" filter="blinds(horizontal)">
                                      <p:cBhvr>
                                        <p:cTn id="7" dur="500"/>
                                        <p:tgtEl>
                                          <p:spTgt spid="1802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0230"/>
                                        </p:tgtEl>
                                        <p:attrNameLst>
                                          <p:attrName>style.visibility</p:attrName>
                                        </p:attrNameLst>
                                      </p:cBhvr>
                                      <p:to>
                                        <p:strVal val="visible"/>
                                      </p:to>
                                    </p:set>
                                    <p:animEffect transition="in" filter="blinds(horizontal)">
                                      <p:cBhvr>
                                        <p:cTn id="12" dur="500"/>
                                        <p:tgtEl>
                                          <p:spTgt spid="1802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80239"/>
                                        </p:tgtEl>
                                        <p:attrNameLst>
                                          <p:attrName>style.visibility</p:attrName>
                                        </p:attrNameLst>
                                      </p:cBhvr>
                                      <p:to>
                                        <p:strVal val="visible"/>
                                      </p:to>
                                    </p:set>
                                    <p:animEffect transition="in" filter="blinds(horizontal)">
                                      <p:cBhvr>
                                        <p:cTn id="17" dur="500"/>
                                        <p:tgtEl>
                                          <p:spTgt spid="180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9" grpId="0"/>
      <p:bldP spid="18023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id="{41C57814-5D09-4FB3-A003-E4B3263AC9BB}"/>
              </a:ext>
            </a:extLst>
          </p:cNvPr>
          <p:cNvSpPr>
            <a:spLocks noGrp="1" noChangeArrowheads="1"/>
          </p:cNvSpPr>
          <p:nvPr>
            <p:ph type="title"/>
          </p:nvPr>
        </p:nvSpPr>
        <p:spPr/>
        <p:txBody>
          <a:bodyPr/>
          <a:lstStyle/>
          <a:p>
            <a:r>
              <a:rPr lang="zh-CN" altLang="en-US"/>
              <a:t>练习</a:t>
            </a:r>
            <a:r>
              <a:rPr lang="en-US" altLang="zh-CN"/>
              <a:t>4</a:t>
            </a:r>
            <a:r>
              <a:rPr lang="zh-CN" altLang="en-US" b="0"/>
              <a:t>：</a:t>
            </a:r>
            <a:r>
              <a:rPr lang="zh-CN" altLang="en-US"/>
              <a:t>联结词完备集</a:t>
            </a:r>
          </a:p>
        </p:txBody>
      </p:sp>
      <p:sp>
        <p:nvSpPr>
          <p:cNvPr id="121859" name="Rectangle 3">
            <a:extLst>
              <a:ext uri="{FF2B5EF4-FFF2-40B4-BE49-F238E27FC236}">
                <a16:creationId xmlns:a16="http://schemas.microsoft.com/office/drawing/2014/main" id="{961D9928-73C2-4AF9-83AC-AE7AF16052C1}"/>
              </a:ext>
            </a:extLst>
          </p:cNvPr>
          <p:cNvSpPr>
            <a:spLocks noGrp="1" noChangeArrowheads="1"/>
          </p:cNvSpPr>
          <p:nvPr>
            <p:ph idx="1"/>
          </p:nvPr>
        </p:nvSpPr>
        <p:spPr>
          <a:xfrm>
            <a:off x="176213" y="1250950"/>
            <a:ext cx="7129462" cy="3600450"/>
          </a:xfrm>
        </p:spPr>
        <p:txBody>
          <a:bodyPr/>
          <a:lstStyle/>
          <a:p>
            <a:r>
              <a:rPr lang="en-US" altLang="zh-CN"/>
              <a:t>4</a:t>
            </a:r>
            <a:r>
              <a:rPr lang="zh-CN" altLang="en-US"/>
              <a:t>．将</a:t>
            </a:r>
            <a:r>
              <a:rPr lang="en-US" altLang="zh-CN" i="1"/>
              <a:t>A </a:t>
            </a:r>
            <a:r>
              <a:rPr lang="en-US" altLang="zh-CN"/>
              <a:t>= (</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r</a:t>
            </a:r>
            <a:r>
              <a:rPr lang="zh-CN" altLang="en-US"/>
              <a:t>改写成下述各联结词集中的公式</a:t>
            </a:r>
            <a:r>
              <a:rPr lang="en-US" altLang="zh-CN"/>
              <a:t>:</a:t>
            </a:r>
          </a:p>
          <a:p>
            <a:r>
              <a:rPr lang="en-US" altLang="zh-CN"/>
              <a:t> (1)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p>
          <a:p>
            <a:r>
              <a:rPr lang="en-US" altLang="zh-CN"/>
              <a:t> (2)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p>
          <a:p>
            <a:r>
              <a:rPr lang="en-US" altLang="zh-CN"/>
              <a:t> (3)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p>
          <a:p>
            <a:r>
              <a:rPr lang="en-US" altLang="zh-CN"/>
              <a:t> (4)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p>
          <a:p>
            <a:r>
              <a:rPr lang="en-US" altLang="zh-CN"/>
              <a:t> (5) {</a:t>
            </a:r>
            <a:r>
              <a:rPr lang="en-US" altLang="zh-CN">
                <a:sym typeface="Symbol" panose="05050102010706020507" pitchFamily="18" charset="2"/>
              </a:rPr>
              <a:t></a:t>
            </a:r>
            <a:r>
              <a:rPr lang="en-US" altLang="zh-CN"/>
              <a:t>}</a:t>
            </a:r>
          </a:p>
          <a:p>
            <a:r>
              <a:rPr lang="en-US" altLang="zh-CN"/>
              <a:t> (6) {</a:t>
            </a:r>
            <a:r>
              <a:rPr lang="en-US" altLang="zh-CN">
                <a:sym typeface="Symbol" panose="05050102010706020507" pitchFamily="18" charset="2"/>
              </a:rPr>
              <a:t></a:t>
            </a:r>
            <a:r>
              <a:rPr lang="en-US" altLang="zh-CN"/>
              <a:t>}</a:t>
            </a:r>
          </a:p>
        </p:txBody>
      </p:sp>
      <p:sp>
        <p:nvSpPr>
          <p:cNvPr id="121860" name="灯片编号占位符 5">
            <a:extLst>
              <a:ext uri="{FF2B5EF4-FFF2-40B4-BE49-F238E27FC236}">
                <a16:creationId xmlns:a16="http://schemas.microsoft.com/office/drawing/2014/main" id="{C9580A1F-7328-4BA5-85C3-A5A5A2D25774}"/>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E972370D-4379-4372-B8A2-4FC5116D2784}" type="slidenum">
              <a:rPr lang="en-US" altLang="zh-CN" sz="1400" b="0">
                <a:latin typeface="Times New Roman" panose="02020603050405020304" pitchFamily="18" charset="0"/>
                <a:ea typeface="楷体" panose="02010609060101010101" pitchFamily="49" charset="-122"/>
              </a:rPr>
              <a:pPr>
                <a:spcBef>
                  <a:spcPct val="0"/>
                </a:spcBef>
                <a:buClrTx/>
                <a:buFontTx/>
                <a:buNone/>
              </a:pPr>
              <a:t>58</a:t>
            </a:fld>
            <a:endParaRPr lang="en-US" altLang="zh-CN" sz="1400" b="0">
              <a:latin typeface="Times New Roman" panose="02020603050405020304" pitchFamily="18" charset="0"/>
              <a:ea typeface="楷体" panose="02010609060101010101" pitchFamily="49" charset="-122"/>
            </a:endParaRPr>
          </a:p>
        </p:txBody>
      </p:sp>
      <p:sp>
        <p:nvSpPr>
          <p:cNvPr id="182276" name="Text Box 4">
            <a:extLst>
              <a:ext uri="{FF2B5EF4-FFF2-40B4-BE49-F238E27FC236}">
                <a16:creationId xmlns:a16="http://schemas.microsoft.com/office/drawing/2014/main" id="{8E25A7B8-4B6A-4D87-8599-E961135D3597}"/>
              </a:ext>
            </a:extLst>
          </p:cNvPr>
          <p:cNvSpPr txBox="1">
            <a:spLocks noChangeArrowheads="1"/>
          </p:cNvSpPr>
          <p:nvPr/>
        </p:nvSpPr>
        <p:spPr bwMode="auto">
          <a:xfrm>
            <a:off x="6129338" y="2205038"/>
            <a:ext cx="5151437" cy="223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buClrTx/>
              <a:buFontTx/>
              <a:buNone/>
            </a:pPr>
            <a:r>
              <a:rPr lang="zh-CN" altLang="en-US">
                <a:latin typeface="Times New Roman" panose="02020603050405020304" pitchFamily="18" charset="0"/>
                <a:ea typeface="楷体" panose="02010609060101010101" pitchFamily="49" charset="-122"/>
              </a:rPr>
              <a:t>解</a:t>
            </a:r>
          </a:p>
          <a:p>
            <a:pPr eaLnBrk="1" hangingPunct="1">
              <a:buClrTx/>
              <a:buFontTx/>
              <a:buNone/>
            </a:pPr>
            <a:r>
              <a:rPr lang="zh-CN" altLang="en-US">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rPr>
              <a:t>(1)  (</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a:t>
            </a:r>
            <a:r>
              <a:rPr lang="en-US" altLang="zh-CN">
                <a:latin typeface="Times New Roman" panose="02020603050405020304" pitchFamily="18" charset="0"/>
                <a:ea typeface="楷体" panose="02010609060101010101" pitchFamily="49" charset="-122"/>
              </a:rPr>
              <a:t>             </a:t>
            </a:r>
          </a:p>
          <a:p>
            <a:pPr eaLnBrk="1" hangingPunct="1">
              <a:buClrTx/>
              <a:buFontTx/>
              <a:buNone/>
            </a:pPr>
            <a:r>
              <a:rPr lang="en-US" altLang="zh-CN">
                <a:latin typeface="Times New Roman" panose="02020603050405020304" pitchFamily="18" charset="0"/>
                <a:ea typeface="楷体" panose="02010609060101010101" pitchFamily="49" charset="-122"/>
              </a:rPr>
              <a:t> (2)  (</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      </a:t>
            </a:r>
            <a:r>
              <a:rPr lang="en-US" altLang="zh-CN">
                <a:latin typeface="Times New Roman" panose="02020603050405020304" pitchFamily="18" charset="0"/>
                <a:ea typeface="楷体" panose="02010609060101010101" pitchFamily="49" charset="-122"/>
              </a:rPr>
              <a:t>          </a:t>
            </a:r>
          </a:p>
          <a:p>
            <a:pPr eaLnBrk="1" hangingPunct="1">
              <a:buClrTx/>
              <a:buFontTx/>
              <a:buNone/>
            </a:pPr>
            <a:r>
              <a:rPr lang="en-US" altLang="zh-CN">
                <a:latin typeface="Times New Roman" panose="02020603050405020304" pitchFamily="18" charset="0"/>
                <a:ea typeface="楷体" panose="02010609060101010101" pitchFamily="49" charset="-122"/>
              </a:rPr>
              <a:t> (3)   (</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 </a:t>
            </a: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a:t>
            </a:r>
            <a:endParaRPr lang="en-US" altLang="zh-CN">
              <a:latin typeface="Times New Roman" panose="02020603050405020304" pitchFamily="18" charset="0"/>
              <a:ea typeface="楷体" panose="02010609060101010101" pitchFamily="49" charset="-122"/>
              <a:sym typeface="Symbol" panose="05050102010706020507" pitchFamily="18" charset="2"/>
            </a:endParaRPr>
          </a:p>
          <a:p>
            <a:pPr eaLnBrk="1" hangingPunct="1">
              <a:buClrTx/>
              <a:buFontTx/>
              <a:buNone/>
            </a:pPr>
            <a:r>
              <a:rPr lang="en-US" altLang="zh-CN">
                <a:latin typeface="Times New Roman" panose="02020603050405020304" pitchFamily="18" charset="0"/>
                <a:ea typeface="楷体" panose="02010609060101010101" pitchFamily="49" charset="-122"/>
                <a:sym typeface="Symbol" panose="05050102010706020507" pitchFamily="18" charset="2"/>
              </a:rPr>
              <a:t>                            </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a:t>
            </a:r>
            <a:r>
              <a:rPr lang="en-US" altLang="zh-CN">
                <a:latin typeface="Times New Roman" panose="02020603050405020304" pitchFamily="18" charset="0"/>
                <a:ea typeface="楷体" panose="02010609060101010101" pitchFamily="49" charset="-122"/>
              </a:rPr>
              <a:t>)</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2276"/>
                                        </p:tgtEl>
                                        <p:attrNameLst>
                                          <p:attrName>style.visibility</p:attrName>
                                        </p:attrNameLst>
                                      </p:cBhvr>
                                      <p:to>
                                        <p:strVal val="visible"/>
                                      </p:to>
                                    </p:set>
                                    <p:animEffect transition="in" filter="blinds(horizontal)">
                                      <p:cBhvr>
                                        <p:cTn id="7" dur="500"/>
                                        <p:tgtEl>
                                          <p:spTgt spid="182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a:extLst>
              <a:ext uri="{FF2B5EF4-FFF2-40B4-BE49-F238E27FC236}">
                <a16:creationId xmlns:a16="http://schemas.microsoft.com/office/drawing/2014/main" id="{C7D93B83-B4B7-47D4-BC36-3D443BA52B8E}"/>
              </a:ext>
            </a:extLst>
          </p:cNvPr>
          <p:cNvSpPr>
            <a:spLocks noGrp="1" noChangeArrowheads="1"/>
          </p:cNvSpPr>
          <p:nvPr>
            <p:ph type="title"/>
          </p:nvPr>
        </p:nvSpPr>
        <p:spPr/>
        <p:txBody>
          <a:bodyPr/>
          <a:lstStyle/>
          <a:p>
            <a:r>
              <a:rPr lang="zh-CN" altLang="en-US"/>
              <a:t>练习</a:t>
            </a:r>
            <a:r>
              <a:rPr lang="en-US" altLang="zh-CN"/>
              <a:t>4</a:t>
            </a:r>
            <a:r>
              <a:rPr lang="en-US" altLang="zh-CN" b="0"/>
              <a:t> </a:t>
            </a:r>
            <a:r>
              <a:rPr lang="zh-CN" altLang="en-US"/>
              <a:t>解答</a:t>
            </a:r>
          </a:p>
        </p:txBody>
      </p:sp>
      <p:sp>
        <p:nvSpPr>
          <p:cNvPr id="123907" name="Rectangle 3">
            <a:extLst>
              <a:ext uri="{FF2B5EF4-FFF2-40B4-BE49-F238E27FC236}">
                <a16:creationId xmlns:a16="http://schemas.microsoft.com/office/drawing/2014/main" id="{635836B3-A45D-4B32-8E05-179897BEEEB6}"/>
              </a:ext>
            </a:extLst>
          </p:cNvPr>
          <p:cNvSpPr>
            <a:spLocks noGrp="1" noChangeArrowheads="1"/>
          </p:cNvSpPr>
          <p:nvPr>
            <p:ph idx="1"/>
          </p:nvPr>
        </p:nvSpPr>
        <p:spPr>
          <a:xfrm>
            <a:off x="1847850" y="1196975"/>
            <a:ext cx="8229600" cy="5040313"/>
          </a:xfrm>
        </p:spPr>
        <p:txBody>
          <a:bodyPr/>
          <a:lstStyle/>
          <a:p>
            <a:r>
              <a:rPr lang="en-US" altLang="zh-CN"/>
              <a:t> (4)  (</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r</a:t>
            </a:r>
            <a:r>
              <a:rPr lang="en-US" altLang="zh-CN"/>
              <a:t>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r</a:t>
            </a:r>
            <a:r>
              <a:rPr lang="en-US" altLang="zh-CN"/>
              <a:t>)</a:t>
            </a:r>
          </a:p>
          <a:p>
            <a:r>
              <a:rPr lang="en-US" altLang="zh-CN">
                <a:sym typeface="Symbol" panose="05050102010706020507" pitchFamily="18" charset="2"/>
              </a:rPr>
              <a:t>                          </a:t>
            </a:r>
            <a:r>
              <a:rPr lang="en-US" altLang="zh-CN"/>
              <a:t> </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r</a:t>
            </a:r>
            <a:r>
              <a:rPr lang="en-US" altLang="zh-CN"/>
              <a:t>) </a:t>
            </a:r>
          </a:p>
          <a:p>
            <a:r>
              <a:rPr lang="en-US" altLang="zh-CN"/>
              <a:t> (5)  (</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r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r</a:t>
            </a:r>
            <a:endParaRPr lang="en-US" altLang="zh-CN">
              <a:sym typeface="Symbol" panose="05050102010706020507" pitchFamily="18" charset="2"/>
            </a:endParaRPr>
          </a:p>
          <a:p>
            <a:r>
              <a:rPr lang="en-US" altLang="zh-CN">
                <a:sym typeface="Symbol" panose="05050102010706020507" pitchFamily="18" charset="2"/>
              </a:rPr>
              <a:t>                          </a:t>
            </a:r>
            <a:r>
              <a:rPr lang="en-US" altLang="zh-CN"/>
              <a:t> (</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r </a:t>
            </a:r>
          </a:p>
          <a:p>
            <a:pPr>
              <a:buFont typeface="Symbol" panose="05050102010706020507" pitchFamily="18" charset="2"/>
              <a:buNone/>
            </a:pPr>
            <a:r>
              <a:rPr lang="en-US" altLang="zh-CN">
                <a:sym typeface="Symbol" panose="05050102010706020507" pitchFamily="18" charset="2"/>
              </a:rPr>
              <a:t>                            (</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r</a:t>
            </a:r>
            <a:r>
              <a:rPr lang="en-US" altLang="zh-CN"/>
              <a:t>)</a:t>
            </a:r>
          </a:p>
          <a:p>
            <a:pPr>
              <a:buFont typeface="Symbol" panose="05050102010706020507" pitchFamily="18" charset="2"/>
              <a:buNone/>
            </a:pPr>
            <a:r>
              <a:rPr lang="en-US" altLang="zh-CN">
                <a:sym typeface="Symbol" panose="05050102010706020507" pitchFamily="18" charset="2"/>
              </a:rPr>
              <a:t>                          </a:t>
            </a:r>
            <a:r>
              <a:rPr lang="en-US" altLang="zh-CN"/>
              <a:t> ((</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r</a:t>
            </a:r>
            <a:r>
              <a:rPr lang="en-US" altLang="zh-CN"/>
              <a:t>)</a:t>
            </a:r>
          </a:p>
          <a:p>
            <a:r>
              <a:rPr lang="en-US" altLang="zh-CN"/>
              <a:t> (6)  (</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r </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r</a:t>
            </a:r>
            <a:endParaRPr lang="en-US" altLang="zh-CN">
              <a:sym typeface="Symbol" panose="05050102010706020507" pitchFamily="18" charset="2"/>
            </a:endParaRPr>
          </a:p>
          <a:p>
            <a:r>
              <a:rPr lang="en-US" altLang="zh-CN">
                <a:sym typeface="Symbol" panose="05050102010706020507" pitchFamily="18" charset="2"/>
              </a:rPr>
              <a:t>                           </a:t>
            </a:r>
            <a:r>
              <a:rPr lang="en-US" altLang="zh-CN"/>
              <a:t> </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r</a:t>
            </a:r>
            <a:r>
              <a:rPr lang="en-US" altLang="zh-CN"/>
              <a:t>)</a:t>
            </a:r>
            <a:endParaRPr lang="en-US" altLang="zh-CN">
              <a:sym typeface="Symbol" panose="05050102010706020507" pitchFamily="18" charset="2"/>
            </a:endParaRPr>
          </a:p>
          <a:p>
            <a:r>
              <a:rPr lang="en-US" altLang="zh-CN">
                <a:sym typeface="Symbol" panose="05050102010706020507" pitchFamily="18" charset="2"/>
              </a:rPr>
              <a:t>                           </a:t>
            </a:r>
            <a:r>
              <a:rPr lang="en-US" altLang="zh-CN"/>
              <a:t> (</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i="1"/>
              <a:t>r </a:t>
            </a:r>
          </a:p>
          <a:p>
            <a:r>
              <a:rPr lang="en-US" altLang="zh-CN" i="1"/>
              <a:t>                          </a:t>
            </a:r>
            <a:r>
              <a:rPr lang="en-US" altLang="zh-CN">
                <a:sym typeface="Symbol" panose="05050102010706020507" pitchFamily="18" charset="2"/>
              </a:rPr>
              <a:t> </a:t>
            </a:r>
            <a:r>
              <a:rPr lang="en-US" altLang="zh-CN"/>
              <a:t> ((</a:t>
            </a:r>
            <a:r>
              <a:rPr lang="en-US" altLang="zh-CN" i="1"/>
              <a:t>p</a:t>
            </a:r>
            <a:r>
              <a:rPr lang="en-US" altLang="zh-CN">
                <a:sym typeface="Symbol" panose="05050102010706020507" pitchFamily="18" charset="2"/>
              </a:rPr>
              <a:t></a:t>
            </a:r>
            <a:r>
              <a:rPr lang="en-US" altLang="zh-CN" i="1"/>
              <a:t>p</a:t>
            </a:r>
            <a:r>
              <a:rPr lang="en-US" altLang="zh-CN"/>
              <a:t>)</a:t>
            </a:r>
            <a:r>
              <a:rPr lang="en-US" altLang="zh-CN">
                <a:sym typeface="Symbol" panose="05050102010706020507" pitchFamily="18" charset="2"/>
              </a:rPr>
              <a:t></a:t>
            </a:r>
            <a:r>
              <a:rPr lang="en-US" altLang="zh-CN"/>
              <a:t>(</a:t>
            </a:r>
            <a:r>
              <a:rPr lang="en-US" altLang="zh-CN" i="1"/>
              <a:t>q</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i="1"/>
              <a:t>r</a:t>
            </a:r>
            <a:r>
              <a:rPr lang="en-US" altLang="zh-CN">
                <a:sym typeface="Symbol" panose="05050102010706020507" pitchFamily="18" charset="2"/>
              </a:rPr>
              <a:t></a:t>
            </a:r>
            <a:r>
              <a:rPr lang="en-US" altLang="zh-CN" i="1"/>
              <a:t>r</a:t>
            </a:r>
            <a:r>
              <a:rPr lang="en-US" altLang="zh-CN"/>
              <a:t>) </a:t>
            </a:r>
          </a:p>
          <a:p>
            <a:r>
              <a:rPr lang="zh-CN" altLang="en-US"/>
              <a:t>说明：答案不惟一</a:t>
            </a:r>
          </a:p>
        </p:txBody>
      </p:sp>
      <p:sp>
        <p:nvSpPr>
          <p:cNvPr id="123908" name="灯片编号占位符 5">
            <a:extLst>
              <a:ext uri="{FF2B5EF4-FFF2-40B4-BE49-F238E27FC236}">
                <a16:creationId xmlns:a16="http://schemas.microsoft.com/office/drawing/2014/main" id="{0E96BECD-7AC9-40EA-8B46-5904A0B48C48}"/>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1158820-B95F-43BD-9CA2-DB2A1746AF96}" type="slidenum">
              <a:rPr lang="en-US" altLang="zh-CN" sz="1400" b="0">
                <a:latin typeface="Times New Roman" panose="02020603050405020304" pitchFamily="18" charset="0"/>
                <a:ea typeface="楷体" panose="02010609060101010101" pitchFamily="49" charset="-122"/>
              </a:rPr>
              <a:pPr>
                <a:spcBef>
                  <a:spcPct val="0"/>
                </a:spcBef>
                <a:buClrTx/>
                <a:buFontTx/>
                <a:buNone/>
              </a:pPr>
              <a:t>59</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1A35672F-F48C-434F-AF76-30FAE0CFAB1D}"/>
              </a:ext>
            </a:extLst>
          </p:cNvPr>
          <p:cNvSpPr>
            <a:spLocks noGrp="1" noChangeArrowheads="1"/>
          </p:cNvSpPr>
          <p:nvPr>
            <p:ph type="title"/>
          </p:nvPr>
        </p:nvSpPr>
        <p:spPr>
          <a:xfrm>
            <a:off x="2640013" y="260350"/>
            <a:ext cx="8161337" cy="417513"/>
          </a:xfrm>
        </p:spPr>
        <p:txBody>
          <a:bodyPr/>
          <a:lstStyle/>
          <a:p>
            <a:r>
              <a:rPr lang="zh-CN" altLang="en-US">
                <a:latin typeface="Times New Roman" panose="02020603050405020304" pitchFamily="18" charset="0"/>
              </a:rPr>
              <a:t>等值式例题</a:t>
            </a:r>
          </a:p>
        </p:txBody>
      </p:sp>
      <p:sp>
        <p:nvSpPr>
          <p:cNvPr id="15363" name="Rectangle 3">
            <a:extLst>
              <a:ext uri="{FF2B5EF4-FFF2-40B4-BE49-F238E27FC236}">
                <a16:creationId xmlns:a16="http://schemas.microsoft.com/office/drawing/2014/main" id="{FF6D6E81-688E-4C6A-86D4-557590EE9D2A}"/>
              </a:ext>
            </a:extLst>
          </p:cNvPr>
          <p:cNvSpPr>
            <a:spLocks noGrp="1" noChangeArrowheads="1"/>
          </p:cNvSpPr>
          <p:nvPr>
            <p:ph type="body" sz="half" idx="1"/>
          </p:nvPr>
        </p:nvSpPr>
        <p:spPr>
          <a:xfrm>
            <a:off x="754063" y="1046163"/>
            <a:ext cx="7067550" cy="647700"/>
          </a:xfrm>
        </p:spPr>
        <p:txBody>
          <a:bodyPr/>
          <a:lstStyle/>
          <a:p>
            <a:pPr marL="0" indent="0"/>
            <a:r>
              <a:rPr lang="en-US" altLang="zh-CN">
                <a:latin typeface="Times New Roman" panose="02020603050405020304" pitchFamily="18" charset="0"/>
                <a:ea typeface="楷体" panose="02010609060101010101" pitchFamily="49" charset="-122"/>
              </a:rPr>
              <a:t> (2)  </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与 </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 </a:t>
            </a:r>
            <a:endParaRPr lang="en-US" altLang="zh-CN">
              <a:latin typeface="Times New Roman" panose="02020603050405020304" pitchFamily="18" charset="0"/>
              <a:ea typeface="楷体" panose="02010609060101010101" pitchFamily="49" charset="-122"/>
            </a:endParaRPr>
          </a:p>
        </p:txBody>
      </p:sp>
      <p:sp>
        <p:nvSpPr>
          <p:cNvPr id="15364" name="灯片编号占位符 6">
            <a:extLst>
              <a:ext uri="{FF2B5EF4-FFF2-40B4-BE49-F238E27FC236}">
                <a16:creationId xmlns:a16="http://schemas.microsoft.com/office/drawing/2014/main" id="{76FB923C-7F90-4289-B26B-6D3EAFCBDB73}"/>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63FB8A2B-1A4F-4C0F-B2B1-3D5D54393828}" type="slidenum">
              <a:rPr lang="en-US" altLang="zh-CN" sz="1400" b="0">
                <a:latin typeface="Times New Roman" panose="02020603050405020304" pitchFamily="18" charset="0"/>
                <a:ea typeface="楷体" panose="02010609060101010101" pitchFamily="49" charset="-122"/>
              </a:rPr>
              <a:pPr>
                <a:spcBef>
                  <a:spcPct val="0"/>
                </a:spcBef>
                <a:buClrTx/>
                <a:buFontTx/>
                <a:buNone/>
              </a:pPr>
              <a:t>6</a:t>
            </a:fld>
            <a:endParaRPr lang="en-US" altLang="zh-CN" sz="1400" b="0">
              <a:latin typeface="Times New Roman" panose="02020603050405020304" pitchFamily="18" charset="0"/>
              <a:ea typeface="楷体" panose="02010609060101010101" pitchFamily="49" charset="-122"/>
            </a:endParaRPr>
          </a:p>
        </p:txBody>
      </p:sp>
      <p:grpSp>
        <p:nvGrpSpPr>
          <p:cNvPr id="205828" name="Group 4">
            <a:extLst>
              <a:ext uri="{FF2B5EF4-FFF2-40B4-BE49-F238E27FC236}">
                <a16:creationId xmlns:a16="http://schemas.microsoft.com/office/drawing/2014/main" id="{B406303C-0639-4D44-B65C-9B38F9756B0D}"/>
              </a:ext>
            </a:extLst>
          </p:cNvPr>
          <p:cNvGrpSpPr>
            <a:grpSpLocks/>
          </p:cNvGrpSpPr>
          <p:nvPr/>
        </p:nvGrpSpPr>
        <p:grpSpPr bwMode="auto">
          <a:xfrm>
            <a:off x="611188" y="1773238"/>
            <a:ext cx="7210425" cy="4038600"/>
            <a:chOff x="425" y="1340"/>
            <a:chExt cx="4542" cy="2544"/>
          </a:xfrm>
        </p:grpSpPr>
        <p:sp>
          <p:nvSpPr>
            <p:cNvPr id="15367" name="Rectangle 5">
              <a:extLst>
                <a:ext uri="{FF2B5EF4-FFF2-40B4-BE49-F238E27FC236}">
                  <a16:creationId xmlns:a16="http://schemas.microsoft.com/office/drawing/2014/main" id="{AC2328C3-103B-483E-ABA6-785E10504EF9}"/>
                </a:ext>
              </a:extLst>
            </p:cNvPr>
            <p:cNvSpPr>
              <a:spLocks noChangeArrowheads="1"/>
            </p:cNvSpPr>
            <p:nvPr/>
          </p:nvSpPr>
          <p:spPr bwMode="auto">
            <a:xfrm>
              <a:off x="3918" y="1665"/>
              <a:ext cx="1043" cy="2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1 </a:t>
              </a:r>
            </a:p>
          </p:txBody>
        </p:sp>
        <p:sp>
          <p:nvSpPr>
            <p:cNvPr id="15368" name="Rectangle 6">
              <a:extLst>
                <a:ext uri="{FF2B5EF4-FFF2-40B4-BE49-F238E27FC236}">
                  <a16:creationId xmlns:a16="http://schemas.microsoft.com/office/drawing/2014/main" id="{8B739BAF-4840-43F0-AE5D-CB0FA1443C1B}"/>
                </a:ext>
              </a:extLst>
            </p:cNvPr>
            <p:cNvSpPr>
              <a:spLocks noChangeArrowheads="1"/>
            </p:cNvSpPr>
            <p:nvPr/>
          </p:nvSpPr>
          <p:spPr bwMode="auto">
            <a:xfrm>
              <a:off x="2103" y="1665"/>
              <a:ext cx="902" cy="2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1 </a:t>
              </a:r>
            </a:p>
          </p:txBody>
        </p:sp>
        <p:sp>
          <p:nvSpPr>
            <p:cNvPr id="15369" name="Rectangle 7">
              <a:extLst>
                <a:ext uri="{FF2B5EF4-FFF2-40B4-BE49-F238E27FC236}">
                  <a16:creationId xmlns:a16="http://schemas.microsoft.com/office/drawing/2014/main" id="{B27B74F3-ADA4-4B1B-93E1-A66323AED95E}"/>
                </a:ext>
              </a:extLst>
            </p:cNvPr>
            <p:cNvSpPr>
              <a:spLocks noChangeArrowheads="1"/>
            </p:cNvSpPr>
            <p:nvPr/>
          </p:nvSpPr>
          <p:spPr bwMode="auto">
            <a:xfrm>
              <a:off x="1425" y="1665"/>
              <a:ext cx="633" cy="2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1 </a:t>
              </a:r>
            </a:p>
          </p:txBody>
        </p:sp>
        <p:sp>
          <p:nvSpPr>
            <p:cNvPr id="15370" name="Rectangle 8">
              <a:extLst>
                <a:ext uri="{FF2B5EF4-FFF2-40B4-BE49-F238E27FC236}">
                  <a16:creationId xmlns:a16="http://schemas.microsoft.com/office/drawing/2014/main" id="{B5C20E43-4DCF-481F-B826-B32BC1B73D85}"/>
                </a:ext>
              </a:extLst>
            </p:cNvPr>
            <p:cNvSpPr>
              <a:spLocks noChangeArrowheads="1"/>
            </p:cNvSpPr>
            <p:nvPr/>
          </p:nvSpPr>
          <p:spPr bwMode="auto">
            <a:xfrm>
              <a:off x="425" y="1665"/>
              <a:ext cx="998" cy="2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10000"/>
                </a:spcBef>
              </a:pPr>
              <a:r>
                <a:rPr lang="en-US" altLang="zh-CN">
                  <a:latin typeface="Times New Roman" panose="02020603050405020304" pitchFamily="18" charset="0"/>
                  <a:ea typeface="楷体" panose="02010609060101010101" pitchFamily="49" charset="-122"/>
                </a:rPr>
                <a:t>0   0   0</a:t>
              </a:r>
            </a:p>
            <a:p>
              <a:pPr algn="ctr" eaLnBrk="1" hangingPunct="1">
                <a:spcBef>
                  <a:spcPct val="10000"/>
                </a:spcBef>
              </a:pPr>
              <a:r>
                <a:rPr lang="en-US" altLang="zh-CN">
                  <a:latin typeface="Times New Roman" panose="02020603050405020304" pitchFamily="18" charset="0"/>
                  <a:ea typeface="楷体" panose="02010609060101010101" pitchFamily="49" charset="-122"/>
                </a:rPr>
                <a:t>0   0   1</a:t>
              </a:r>
            </a:p>
            <a:p>
              <a:pPr algn="ctr" eaLnBrk="1" hangingPunct="1">
                <a:spcBef>
                  <a:spcPct val="10000"/>
                </a:spcBef>
              </a:pPr>
              <a:r>
                <a:rPr lang="en-US" altLang="zh-CN">
                  <a:latin typeface="Times New Roman" panose="02020603050405020304" pitchFamily="18" charset="0"/>
                  <a:ea typeface="楷体" panose="02010609060101010101" pitchFamily="49" charset="-122"/>
                </a:rPr>
                <a:t>0   1   0</a:t>
              </a:r>
            </a:p>
            <a:p>
              <a:pPr algn="ctr" eaLnBrk="1" hangingPunct="1">
                <a:spcBef>
                  <a:spcPct val="10000"/>
                </a:spcBef>
              </a:pPr>
              <a:r>
                <a:rPr lang="en-US" altLang="zh-CN">
                  <a:latin typeface="Times New Roman" panose="02020603050405020304" pitchFamily="18" charset="0"/>
                  <a:ea typeface="楷体" panose="02010609060101010101" pitchFamily="49" charset="-122"/>
                </a:rPr>
                <a:t>0   1   1</a:t>
              </a:r>
            </a:p>
            <a:p>
              <a:pPr algn="ctr" eaLnBrk="1" hangingPunct="1">
                <a:spcBef>
                  <a:spcPct val="10000"/>
                </a:spcBef>
              </a:pPr>
              <a:r>
                <a:rPr lang="en-US" altLang="zh-CN">
                  <a:latin typeface="Times New Roman" panose="02020603050405020304" pitchFamily="18" charset="0"/>
                  <a:ea typeface="楷体" panose="02010609060101010101" pitchFamily="49" charset="-122"/>
                </a:rPr>
                <a:t>1   0   0</a:t>
              </a:r>
            </a:p>
            <a:p>
              <a:pPr algn="ctr" eaLnBrk="1" hangingPunct="1">
                <a:spcBef>
                  <a:spcPct val="10000"/>
                </a:spcBef>
              </a:pPr>
              <a:r>
                <a:rPr lang="en-US" altLang="zh-CN">
                  <a:latin typeface="Times New Roman" panose="02020603050405020304" pitchFamily="18" charset="0"/>
                  <a:ea typeface="楷体" panose="02010609060101010101" pitchFamily="49" charset="-122"/>
                </a:rPr>
                <a:t>1   0   1</a:t>
              </a:r>
            </a:p>
            <a:p>
              <a:pPr algn="ctr" eaLnBrk="1" hangingPunct="1">
                <a:spcBef>
                  <a:spcPct val="10000"/>
                </a:spcBef>
              </a:pPr>
              <a:r>
                <a:rPr lang="en-US" altLang="zh-CN">
                  <a:latin typeface="Times New Roman" panose="02020603050405020304" pitchFamily="18" charset="0"/>
                  <a:ea typeface="楷体" panose="02010609060101010101" pitchFamily="49" charset="-122"/>
                </a:rPr>
                <a:t>1   1   0</a:t>
              </a:r>
            </a:p>
            <a:p>
              <a:pPr algn="ctr" eaLnBrk="1" hangingPunct="1">
                <a:spcBef>
                  <a:spcPct val="10000"/>
                </a:spcBef>
              </a:pPr>
              <a:r>
                <a:rPr lang="en-US" altLang="zh-CN">
                  <a:latin typeface="Times New Roman" panose="02020603050405020304" pitchFamily="18" charset="0"/>
                  <a:ea typeface="楷体" panose="02010609060101010101" pitchFamily="49" charset="-122"/>
                </a:rPr>
                <a:t>1   1   1 </a:t>
              </a:r>
            </a:p>
          </p:txBody>
        </p:sp>
        <p:sp>
          <p:nvSpPr>
            <p:cNvPr id="15371" name="Rectangle 9">
              <a:extLst>
                <a:ext uri="{FF2B5EF4-FFF2-40B4-BE49-F238E27FC236}">
                  <a16:creationId xmlns:a16="http://schemas.microsoft.com/office/drawing/2014/main" id="{9CD3B177-8105-4659-A495-7A4DBC12DF33}"/>
                </a:ext>
              </a:extLst>
            </p:cNvPr>
            <p:cNvSpPr>
              <a:spLocks noChangeArrowheads="1"/>
            </p:cNvSpPr>
            <p:nvPr/>
          </p:nvSpPr>
          <p:spPr bwMode="auto">
            <a:xfrm>
              <a:off x="3821" y="1344"/>
              <a:ext cx="1140" cy="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a:t>
              </a:r>
            </a:p>
          </p:txBody>
        </p:sp>
        <p:sp>
          <p:nvSpPr>
            <p:cNvPr id="15372" name="Rectangle 10">
              <a:extLst>
                <a:ext uri="{FF2B5EF4-FFF2-40B4-BE49-F238E27FC236}">
                  <a16:creationId xmlns:a16="http://schemas.microsoft.com/office/drawing/2014/main" id="{83D38239-8729-4C2B-9DB2-988D43D032F8}"/>
                </a:ext>
              </a:extLst>
            </p:cNvPr>
            <p:cNvSpPr>
              <a:spLocks noChangeArrowheads="1"/>
            </p:cNvSpPr>
            <p:nvPr/>
          </p:nvSpPr>
          <p:spPr bwMode="auto">
            <a:xfrm>
              <a:off x="2103" y="1344"/>
              <a:ext cx="998" cy="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a:t>
              </a:r>
              <a:r>
                <a:rPr lang="en-US" altLang="zh-CN">
                  <a:latin typeface="Times New Roman" panose="02020603050405020304" pitchFamily="18" charset="0"/>
                  <a:ea typeface="楷体" panose="02010609060101010101" pitchFamily="49" charset="-122"/>
                </a:rPr>
                <a:t>)</a:t>
              </a:r>
            </a:p>
          </p:txBody>
        </p:sp>
        <p:sp>
          <p:nvSpPr>
            <p:cNvPr id="15373" name="Rectangle 11">
              <a:extLst>
                <a:ext uri="{FF2B5EF4-FFF2-40B4-BE49-F238E27FC236}">
                  <a16:creationId xmlns:a16="http://schemas.microsoft.com/office/drawing/2014/main" id="{54F85CE8-0047-4F7F-BA02-FBC0CD9C0C77}"/>
                </a:ext>
              </a:extLst>
            </p:cNvPr>
            <p:cNvSpPr>
              <a:spLocks noChangeArrowheads="1"/>
            </p:cNvSpPr>
            <p:nvPr/>
          </p:nvSpPr>
          <p:spPr bwMode="auto">
            <a:xfrm>
              <a:off x="1377" y="1344"/>
              <a:ext cx="681" cy="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a:t>
              </a:r>
              <a:r>
                <a:rPr lang="en-US" altLang="zh-CN">
                  <a:latin typeface="Times New Roman" panose="02020603050405020304" pitchFamily="18" charset="0"/>
                  <a:ea typeface="楷体" panose="02010609060101010101" pitchFamily="49" charset="-122"/>
                </a:rPr>
                <a:t> </a:t>
              </a:r>
            </a:p>
          </p:txBody>
        </p:sp>
        <p:sp>
          <p:nvSpPr>
            <p:cNvPr id="15374" name="Rectangle 12">
              <a:extLst>
                <a:ext uri="{FF2B5EF4-FFF2-40B4-BE49-F238E27FC236}">
                  <a16:creationId xmlns:a16="http://schemas.microsoft.com/office/drawing/2014/main" id="{CB066AAE-1B36-48DA-9FE5-1A0BA92F9C37}"/>
                </a:ext>
              </a:extLst>
            </p:cNvPr>
            <p:cNvSpPr>
              <a:spLocks noChangeArrowheads="1"/>
            </p:cNvSpPr>
            <p:nvPr/>
          </p:nvSpPr>
          <p:spPr bwMode="auto">
            <a:xfrm>
              <a:off x="425" y="1344"/>
              <a:ext cx="998" cy="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r>
                <a:rPr lang="en-US" altLang="zh-CN" i="1">
                  <a:latin typeface="Times New Roman" panose="02020603050405020304" pitchFamily="18" charset="0"/>
                  <a:ea typeface="楷体" panose="02010609060101010101" pitchFamily="49" charset="-122"/>
                </a:rPr>
                <a:t>p   q   r</a:t>
              </a:r>
            </a:p>
          </p:txBody>
        </p:sp>
        <p:sp>
          <p:nvSpPr>
            <p:cNvPr id="15375" name="Line 13">
              <a:extLst>
                <a:ext uri="{FF2B5EF4-FFF2-40B4-BE49-F238E27FC236}">
                  <a16:creationId xmlns:a16="http://schemas.microsoft.com/office/drawing/2014/main" id="{FBDFAC22-D30E-4B7E-A1F5-58163E40564A}"/>
                </a:ext>
              </a:extLst>
            </p:cNvPr>
            <p:cNvSpPr>
              <a:spLocks noChangeShapeType="1"/>
            </p:cNvSpPr>
            <p:nvPr/>
          </p:nvSpPr>
          <p:spPr bwMode="auto">
            <a:xfrm>
              <a:off x="425" y="1344"/>
              <a:ext cx="454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76" name="Line 14">
              <a:extLst>
                <a:ext uri="{FF2B5EF4-FFF2-40B4-BE49-F238E27FC236}">
                  <a16:creationId xmlns:a16="http://schemas.microsoft.com/office/drawing/2014/main" id="{08C33B81-172B-4FE2-B0E2-0DCDA3ABFD49}"/>
                </a:ext>
              </a:extLst>
            </p:cNvPr>
            <p:cNvSpPr>
              <a:spLocks noChangeShapeType="1"/>
            </p:cNvSpPr>
            <p:nvPr/>
          </p:nvSpPr>
          <p:spPr bwMode="auto">
            <a:xfrm>
              <a:off x="425" y="1665"/>
              <a:ext cx="454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77" name="Line 15">
              <a:extLst>
                <a:ext uri="{FF2B5EF4-FFF2-40B4-BE49-F238E27FC236}">
                  <a16:creationId xmlns:a16="http://schemas.microsoft.com/office/drawing/2014/main" id="{8B4C59DF-820A-4683-9C5F-C713D7F2FE16}"/>
                </a:ext>
              </a:extLst>
            </p:cNvPr>
            <p:cNvSpPr>
              <a:spLocks noChangeShapeType="1"/>
            </p:cNvSpPr>
            <p:nvPr/>
          </p:nvSpPr>
          <p:spPr bwMode="auto">
            <a:xfrm>
              <a:off x="425" y="3748"/>
              <a:ext cx="454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78" name="Line 16">
              <a:extLst>
                <a:ext uri="{FF2B5EF4-FFF2-40B4-BE49-F238E27FC236}">
                  <a16:creationId xmlns:a16="http://schemas.microsoft.com/office/drawing/2014/main" id="{D11A635B-33A0-4A58-B150-7915353470DB}"/>
                </a:ext>
              </a:extLst>
            </p:cNvPr>
            <p:cNvSpPr>
              <a:spLocks noChangeShapeType="1"/>
            </p:cNvSpPr>
            <p:nvPr/>
          </p:nvSpPr>
          <p:spPr bwMode="auto">
            <a:xfrm>
              <a:off x="425" y="1344"/>
              <a:ext cx="0" cy="321"/>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79" name="Line 17">
              <a:extLst>
                <a:ext uri="{FF2B5EF4-FFF2-40B4-BE49-F238E27FC236}">
                  <a16:creationId xmlns:a16="http://schemas.microsoft.com/office/drawing/2014/main" id="{20ECC07B-C952-48FA-B6F4-A4FEAF9E037E}"/>
                </a:ext>
              </a:extLst>
            </p:cNvPr>
            <p:cNvSpPr>
              <a:spLocks noChangeShapeType="1"/>
            </p:cNvSpPr>
            <p:nvPr/>
          </p:nvSpPr>
          <p:spPr bwMode="auto">
            <a:xfrm>
              <a:off x="1423" y="1344"/>
              <a:ext cx="6" cy="24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80" name="Line 18">
              <a:extLst>
                <a:ext uri="{FF2B5EF4-FFF2-40B4-BE49-F238E27FC236}">
                  <a16:creationId xmlns:a16="http://schemas.microsoft.com/office/drawing/2014/main" id="{8139D75E-EB45-4E56-88BA-B1F9158CA524}"/>
                </a:ext>
              </a:extLst>
            </p:cNvPr>
            <p:cNvSpPr>
              <a:spLocks noChangeShapeType="1"/>
            </p:cNvSpPr>
            <p:nvPr/>
          </p:nvSpPr>
          <p:spPr bwMode="auto">
            <a:xfrm>
              <a:off x="2103" y="1344"/>
              <a:ext cx="6" cy="24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81" name="Line 19">
              <a:extLst>
                <a:ext uri="{FF2B5EF4-FFF2-40B4-BE49-F238E27FC236}">
                  <a16:creationId xmlns:a16="http://schemas.microsoft.com/office/drawing/2014/main" id="{3E7B145B-E449-4B49-8CD7-2BC343A0BB39}"/>
                </a:ext>
              </a:extLst>
            </p:cNvPr>
            <p:cNvSpPr>
              <a:spLocks noChangeShapeType="1"/>
            </p:cNvSpPr>
            <p:nvPr/>
          </p:nvSpPr>
          <p:spPr bwMode="auto">
            <a:xfrm>
              <a:off x="3146" y="1344"/>
              <a:ext cx="6" cy="24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82" name="Line 20">
              <a:extLst>
                <a:ext uri="{FF2B5EF4-FFF2-40B4-BE49-F238E27FC236}">
                  <a16:creationId xmlns:a16="http://schemas.microsoft.com/office/drawing/2014/main" id="{772C5EA4-F4BD-4ADE-B229-DFA553AB93FD}"/>
                </a:ext>
              </a:extLst>
            </p:cNvPr>
            <p:cNvSpPr>
              <a:spLocks noChangeShapeType="1"/>
            </p:cNvSpPr>
            <p:nvPr/>
          </p:nvSpPr>
          <p:spPr bwMode="auto">
            <a:xfrm>
              <a:off x="4967" y="1344"/>
              <a:ext cx="0" cy="321"/>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83" name="Line 21">
              <a:extLst>
                <a:ext uri="{FF2B5EF4-FFF2-40B4-BE49-F238E27FC236}">
                  <a16:creationId xmlns:a16="http://schemas.microsoft.com/office/drawing/2014/main" id="{F813AE4D-F1BF-4721-8DCF-36273FDD40BA}"/>
                </a:ext>
              </a:extLst>
            </p:cNvPr>
            <p:cNvSpPr>
              <a:spLocks noChangeShapeType="1"/>
            </p:cNvSpPr>
            <p:nvPr/>
          </p:nvSpPr>
          <p:spPr bwMode="auto">
            <a:xfrm>
              <a:off x="425" y="1665"/>
              <a:ext cx="0" cy="2219"/>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84" name="Line 22">
              <a:extLst>
                <a:ext uri="{FF2B5EF4-FFF2-40B4-BE49-F238E27FC236}">
                  <a16:creationId xmlns:a16="http://schemas.microsoft.com/office/drawing/2014/main" id="{02732F5B-9C3C-44AF-8829-047FF29A0417}"/>
                </a:ext>
              </a:extLst>
            </p:cNvPr>
            <p:cNvSpPr>
              <a:spLocks noChangeShapeType="1"/>
            </p:cNvSpPr>
            <p:nvPr/>
          </p:nvSpPr>
          <p:spPr bwMode="auto">
            <a:xfrm>
              <a:off x="4967" y="1665"/>
              <a:ext cx="0" cy="2219"/>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85" name="Rectangle 23">
              <a:extLst>
                <a:ext uri="{FF2B5EF4-FFF2-40B4-BE49-F238E27FC236}">
                  <a16:creationId xmlns:a16="http://schemas.microsoft.com/office/drawing/2014/main" id="{473EB790-A658-470C-A027-201DF4FB3D74}"/>
                </a:ext>
              </a:extLst>
            </p:cNvPr>
            <p:cNvSpPr>
              <a:spLocks noChangeArrowheads="1"/>
            </p:cNvSpPr>
            <p:nvPr/>
          </p:nvSpPr>
          <p:spPr bwMode="auto">
            <a:xfrm>
              <a:off x="3192" y="1340"/>
              <a:ext cx="680" cy="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sym typeface="Symbol" panose="05050102010706020507" pitchFamily="18" charset="2"/>
                </a:rPr>
                <a:t>q</a:t>
              </a:r>
              <a:endParaRPr lang="en-US" altLang="zh-CN" i="1">
                <a:latin typeface="Times New Roman" panose="02020603050405020304" pitchFamily="18" charset="0"/>
                <a:ea typeface="楷体" panose="02010609060101010101" pitchFamily="49" charset="-122"/>
              </a:endParaRPr>
            </a:p>
          </p:txBody>
        </p:sp>
        <p:sp>
          <p:nvSpPr>
            <p:cNvPr id="15386" name="Rectangle 24">
              <a:extLst>
                <a:ext uri="{FF2B5EF4-FFF2-40B4-BE49-F238E27FC236}">
                  <a16:creationId xmlns:a16="http://schemas.microsoft.com/office/drawing/2014/main" id="{FF3A0727-02F1-4DE1-A8D1-D35A70C0E929}"/>
                </a:ext>
              </a:extLst>
            </p:cNvPr>
            <p:cNvSpPr>
              <a:spLocks noChangeArrowheads="1"/>
            </p:cNvSpPr>
            <p:nvPr/>
          </p:nvSpPr>
          <p:spPr bwMode="auto">
            <a:xfrm>
              <a:off x="3191" y="1661"/>
              <a:ext cx="726" cy="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0</a:t>
              </a:r>
            </a:p>
            <a:p>
              <a:pPr algn="ctr" eaLnBrk="1" hangingPunct="1">
                <a:spcBef>
                  <a:spcPct val="10000"/>
                </a:spcBef>
              </a:pPr>
              <a:r>
                <a:rPr lang="en-US" altLang="zh-CN">
                  <a:latin typeface="Times New Roman" panose="02020603050405020304" pitchFamily="18" charset="0"/>
                  <a:ea typeface="楷体" panose="02010609060101010101" pitchFamily="49" charset="-122"/>
                </a:rPr>
                <a:t>1</a:t>
              </a:r>
            </a:p>
            <a:p>
              <a:pPr algn="ctr" eaLnBrk="1" hangingPunct="1">
                <a:spcBef>
                  <a:spcPct val="10000"/>
                </a:spcBef>
              </a:pPr>
              <a:r>
                <a:rPr lang="en-US" altLang="zh-CN">
                  <a:latin typeface="Times New Roman" panose="02020603050405020304" pitchFamily="18" charset="0"/>
                  <a:ea typeface="楷体" panose="02010609060101010101" pitchFamily="49" charset="-122"/>
                </a:rPr>
                <a:t>1 </a:t>
              </a:r>
            </a:p>
          </p:txBody>
        </p:sp>
        <p:sp>
          <p:nvSpPr>
            <p:cNvPr id="15387" name="Line 25">
              <a:extLst>
                <a:ext uri="{FF2B5EF4-FFF2-40B4-BE49-F238E27FC236}">
                  <a16:creationId xmlns:a16="http://schemas.microsoft.com/office/drawing/2014/main" id="{28A03920-F67A-4D9E-8EC9-9515E5010360}"/>
                </a:ext>
              </a:extLst>
            </p:cNvPr>
            <p:cNvSpPr>
              <a:spLocks noChangeShapeType="1"/>
            </p:cNvSpPr>
            <p:nvPr/>
          </p:nvSpPr>
          <p:spPr bwMode="auto">
            <a:xfrm>
              <a:off x="3872" y="1344"/>
              <a:ext cx="6" cy="24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05850" name="Rectangle 26">
            <a:extLst>
              <a:ext uri="{FF2B5EF4-FFF2-40B4-BE49-F238E27FC236}">
                <a16:creationId xmlns:a16="http://schemas.microsoft.com/office/drawing/2014/main" id="{B3B13FA5-0D69-46F1-A9B9-77D3B01A8850}"/>
              </a:ext>
            </a:extLst>
          </p:cNvPr>
          <p:cNvSpPr>
            <a:spLocks noChangeArrowheads="1"/>
          </p:cNvSpPr>
          <p:nvPr/>
        </p:nvSpPr>
        <p:spPr bwMode="auto">
          <a:xfrm>
            <a:off x="7859713" y="2868613"/>
            <a:ext cx="4265612" cy="121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eaLnBrk="1" hangingPunct="1"/>
            <a:r>
              <a:rPr lang="zh-CN" altLang="en-US">
                <a:latin typeface="Times New Roman" panose="02020603050405020304" pitchFamily="18" charset="0"/>
                <a:ea typeface="楷体" panose="02010609060101010101" pitchFamily="49" charset="-122"/>
              </a:rPr>
              <a:t>结论</a:t>
            </a:r>
            <a:r>
              <a:rPr lang="en-US" altLang="zh-CN">
                <a:latin typeface="Times New Roman" panose="02020603050405020304" pitchFamily="18" charset="0"/>
                <a:ea typeface="楷体" panose="02010609060101010101" pitchFamily="49" charset="-122"/>
              </a:rPr>
              <a:t>: </a:t>
            </a:r>
          </a:p>
          <a:p>
            <a:pPr eaLnBrk="1" hangingPunct="1"/>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a:t>
            </a:r>
            <a:r>
              <a:rPr lang="en-US" altLang="zh-CN">
                <a:latin typeface="Times New Roman" panose="02020603050405020304" pitchFamily="18" charset="0"/>
                <a:ea typeface="楷体" panose="02010609060101010101" pitchFamily="49" charset="-122"/>
              </a:rPr>
              <a:t>) </a:t>
            </a:r>
            <a:r>
              <a:rPr lang="zh-CN" altLang="en-US">
                <a:latin typeface="Times New Roman" panose="02020603050405020304" pitchFamily="18" charset="0"/>
                <a:ea typeface="楷体" panose="02010609060101010101" pitchFamily="49" charset="-122"/>
              </a:rPr>
              <a:t>与 </a:t>
            </a:r>
            <a:r>
              <a:rPr lang="en-US" altLang="zh-CN">
                <a:latin typeface="Times New Roman" panose="02020603050405020304" pitchFamily="18" charset="0"/>
                <a:ea typeface="楷体" panose="02010609060101010101" pitchFamily="49" charset="-122"/>
              </a:rPr>
              <a:t>(</a:t>
            </a:r>
            <a:r>
              <a:rPr lang="en-US" altLang="zh-CN" i="1">
                <a:latin typeface="Times New Roman" panose="02020603050405020304" pitchFamily="18" charset="0"/>
                <a:ea typeface="楷体" panose="02010609060101010101" pitchFamily="49" charset="-122"/>
              </a:rPr>
              <a:t>p</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q</a:t>
            </a:r>
            <a:r>
              <a:rPr lang="en-US" altLang="zh-CN">
                <a:latin typeface="Times New Roman" panose="02020603050405020304" pitchFamily="18" charset="0"/>
                <a:ea typeface="楷体" panose="02010609060101010101" pitchFamily="49" charset="-122"/>
              </a:rPr>
              <a:t>) </a:t>
            </a:r>
            <a:r>
              <a:rPr lang="en-US" altLang="zh-CN">
                <a:latin typeface="Times New Roman" panose="02020603050405020304" pitchFamily="18" charset="0"/>
                <a:ea typeface="楷体" panose="02010609060101010101" pitchFamily="49" charset="-122"/>
                <a:sym typeface="Symbol" panose="05050102010706020507" pitchFamily="18" charset="2"/>
              </a:rPr>
              <a:t></a:t>
            </a:r>
            <a:r>
              <a:rPr lang="en-US" altLang="zh-CN" i="1">
                <a:latin typeface="Times New Roman" panose="02020603050405020304" pitchFamily="18" charset="0"/>
                <a:ea typeface="楷体" panose="02010609060101010101" pitchFamily="49" charset="-122"/>
              </a:rPr>
              <a:t>r </a:t>
            </a:r>
            <a:r>
              <a:rPr lang="zh-CN" altLang="en-US">
                <a:latin typeface="Times New Roman" panose="02020603050405020304" pitchFamily="18" charset="0"/>
                <a:ea typeface="楷体" panose="02010609060101010101" pitchFamily="49" charset="-122"/>
              </a:rPr>
              <a:t>不等值</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5828"/>
                                        </p:tgtEl>
                                        <p:attrNameLst>
                                          <p:attrName>style.visibility</p:attrName>
                                        </p:attrNameLst>
                                      </p:cBhvr>
                                      <p:to>
                                        <p:strVal val="visible"/>
                                      </p:to>
                                    </p:set>
                                    <p:animEffect transition="in" filter="blinds(horizontal)">
                                      <p:cBhvr>
                                        <p:cTn id="7" dur="500"/>
                                        <p:tgtEl>
                                          <p:spTgt spid="2058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5850"/>
                                        </p:tgtEl>
                                        <p:attrNameLst>
                                          <p:attrName>style.visibility</p:attrName>
                                        </p:attrNameLst>
                                      </p:cBhvr>
                                      <p:to>
                                        <p:strVal val="visible"/>
                                      </p:to>
                                    </p:set>
                                    <p:anim calcmode="lin" valueType="num">
                                      <p:cBhvr additive="base">
                                        <p:cTn id="12" dur="500" fill="hold"/>
                                        <p:tgtEl>
                                          <p:spTgt spid="205850"/>
                                        </p:tgtEl>
                                        <p:attrNameLst>
                                          <p:attrName>ppt_x</p:attrName>
                                        </p:attrNameLst>
                                      </p:cBhvr>
                                      <p:tavLst>
                                        <p:tav tm="0">
                                          <p:val>
                                            <p:strVal val="#ppt_x"/>
                                          </p:val>
                                        </p:tav>
                                        <p:tav tm="100000">
                                          <p:val>
                                            <p:strVal val="#ppt_x"/>
                                          </p:val>
                                        </p:tav>
                                      </p:tavLst>
                                    </p:anim>
                                    <p:anim calcmode="lin" valueType="num">
                                      <p:cBhvr additive="base">
                                        <p:cTn id="13" dur="500" fill="hold"/>
                                        <p:tgtEl>
                                          <p:spTgt spid="2058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5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a:extLst>
              <a:ext uri="{FF2B5EF4-FFF2-40B4-BE49-F238E27FC236}">
                <a16:creationId xmlns:a16="http://schemas.microsoft.com/office/drawing/2014/main" id="{83897B96-A9D2-483A-B126-25FD1A9F3A07}"/>
              </a:ext>
            </a:extLst>
          </p:cNvPr>
          <p:cNvSpPr>
            <a:spLocks noGrp="1" noChangeArrowheads="1"/>
          </p:cNvSpPr>
          <p:nvPr>
            <p:ph type="title"/>
          </p:nvPr>
        </p:nvSpPr>
        <p:spPr/>
        <p:txBody>
          <a:bodyPr/>
          <a:lstStyle/>
          <a:p>
            <a:r>
              <a:rPr lang="zh-CN" altLang="en-US"/>
              <a:t>练习</a:t>
            </a:r>
            <a:r>
              <a:rPr lang="en-US" altLang="zh-CN"/>
              <a:t>5</a:t>
            </a:r>
            <a:r>
              <a:rPr lang="zh-CN" altLang="en-US"/>
              <a:t>：应用题</a:t>
            </a:r>
          </a:p>
        </p:txBody>
      </p:sp>
      <p:sp>
        <p:nvSpPr>
          <p:cNvPr id="125955" name="Rectangle 3">
            <a:extLst>
              <a:ext uri="{FF2B5EF4-FFF2-40B4-BE49-F238E27FC236}">
                <a16:creationId xmlns:a16="http://schemas.microsoft.com/office/drawing/2014/main" id="{4964C6C3-743C-421C-A952-5861295FB438}"/>
              </a:ext>
            </a:extLst>
          </p:cNvPr>
          <p:cNvSpPr>
            <a:spLocks noGrp="1" noChangeArrowheads="1"/>
          </p:cNvSpPr>
          <p:nvPr>
            <p:ph idx="1"/>
          </p:nvPr>
        </p:nvSpPr>
        <p:spPr>
          <a:xfrm>
            <a:off x="119063" y="1196975"/>
            <a:ext cx="11809412" cy="4525963"/>
          </a:xfrm>
        </p:spPr>
        <p:txBody>
          <a:bodyPr/>
          <a:lstStyle/>
          <a:p>
            <a:pPr marL="457200" indent="-457200"/>
            <a:r>
              <a:rPr lang="en-US" altLang="zh-CN"/>
              <a:t>5. </a:t>
            </a:r>
            <a:r>
              <a:rPr lang="zh-CN" altLang="en-US"/>
              <a:t>某公司要从赵、钱、孙、李、周五名新毕业的大学生中选派一些人出国学习</a:t>
            </a:r>
            <a:r>
              <a:rPr lang="en-US" altLang="zh-CN"/>
              <a:t>. </a:t>
            </a:r>
            <a:r>
              <a:rPr lang="zh-CN" altLang="en-US"/>
              <a:t>选派必须满足以下条件：</a:t>
            </a:r>
          </a:p>
          <a:p>
            <a:pPr marL="457200" indent="-457200"/>
            <a:r>
              <a:rPr lang="en-US" altLang="zh-CN"/>
              <a:t>(1)  </a:t>
            </a:r>
            <a:r>
              <a:rPr lang="zh-CN" altLang="en-US"/>
              <a:t>若赵去，钱也去</a:t>
            </a:r>
            <a:r>
              <a:rPr lang="en-US" altLang="zh-CN"/>
              <a:t>.</a:t>
            </a:r>
          </a:p>
          <a:p>
            <a:pPr marL="457200" indent="-457200"/>
            <a:r>
              <a:rPr lang="en-US" altLang="zh-CN"/>
              <a:t>(2)  </a:t>
            </a:r>
            <a:r>
              <a:rPr lang="zh-CN" altLang="en-US"/>
              <a:t>李、周两人中至少有一人去</a:t>
            </a:r>
          </a:p>
          <a:p>
            <a:pPr marL="457200" indent="-457200"/>
            <a:r>
              <a:rPr lang="en-US" altLang="zh-CN"/>
              <a:t>(3)  </a:t>
            </a:r>
            <a:r>
              <a:rPr lang="zh-CN" altLang="en-US"/>
              <a:t>钱、孙两人中去且仅去一人</a:t>
            </a:r>
            <a:r>
              <a:rPr lang="en-US" altLang="zh-CN"/>
              <a:t>.</a:t>
            </a:r>
          </a:p>
          <a:p>
            <a:pPr marL="457200" indent="-457200"/>
            <a:r>
              <a:rPr lang="en-US" altLang="zh-CN"/>
              <a:t>(4)  </a:t>
            </a:r>
            <a:r>
              <a:rPr lang="zh-CN" altLang="en-US"/>
              <a:t>孙、李两人同去或同不去</a:t>
            </a:r>
            <a:r>
              <a:rPr lang="en-US" altLang="zh-CN"/>
              <a:t>.</a:t>
            </a:r>
          </a:p>
          <a:p>
            <a:pPr marL="457200" indent="-457200"/>
            <a:r>
              <a:rPr lang="en-US" altLang="zh-CN"/>
              <a:t>(5)  </a:t>
            </a:r>
            <a:r>
              <a:rPr lang="zh-CN" altLang="en-US"/>
              <a:t>若周去，则赵、钱也去</a:t>
            </a:r>
            <a:r>
              <a:rPr lang="en-US" altLang="zh-CN"/>
              <a:t>. </a:t>
            </a:r>
          </a:p>
          <a:p>
            <a:pPr marL="457200" indent="-457200"/>
            <a:r>
              <a:rPr lang="zh-CN" altLang="en-US"/>
              <a:t>用等值演算法分析该公司如何选派他们出国？</a:t>
            </a:r>
          </a:p>
          <a:p>
            <a:pPr marL="457200" indent="-457200"/>
            <a:endParaRPr lang="en-US" altLang="zh-CN"/>
          </a:p>
        </p:txBody>
      </p:sp>
      <p:sp>
        <p:nvSpPr>
          <p:cNvPr id="125956" name="灯片编号占位符 5">
            <a:extLst>
              <a:ext uri="{FF2B5EF4-FFF2-40B4-BE49-F238E27FC236}">
                <a16:creationId xmlns:a16="http://schemas.microsoft.com/office/drawing/2014/main" id="{C6663769-5D63-4B7F-B666-E06C06C8828C}"/>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100A1869-BCB4-4FFD-B846-17F5922DC49C}" type="slidenum">
              <a:rPr lang="en-US" altLang="zh-CN" sz="1400" b="0">
                <a:latin typeface="Times New Roman" panose="02020603050405020304" pitchFamily="18" charset="0"/>
                <a:ea typeface="楷体" panose="02010609060101010101" pitchFamily="49" charset="-122"/>
              </a:rPr>
              <a:pPr>
                <a:spcBef>
                  <a:spcPct val="0"/>
                </a:spcBef>
                <a:buClrTx/>
                <a:buFontTx/>
                <a:buNone/>
              </a:pPr>
              <a:t>60</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a:extLst>
              <a:ext uri="{FF2B5EF4-FFF2-40B4-BE49-F238E27FC236}">
                <a16:creationId xmlns:a16="http://schemas.microsoft.com/office/drawing/2014/main" id="{E66E6B10-1E3F-4AF9-BBB3-9569201DD875}"/>
              </a:ext>
            </a:extLst>
          </p:cNvPr>
          <p:cNvSpPr>
            <a:spLocks noGrp="1" noChangeArrowheads="1"/>
          </p:cNvSpPr>
          <p:nvPr>
            <p:ph type="title"/>
          </p:nvPr>
        </p:nvSpPr>
        <p:spPr/>
        <p:txBody>
          <a:bodyPr/>
          <a:lstStyle/>
          <a:p>
            <a:r>
              <a:rPr lang="zh-CN" altLang="en-US"/>
              <a:t>练习</a:t>
            </a:r>
            <a:r>
              <a:rPr lang="en-US" altLang="zh-CN"/>
              <a:t>5</a:t>
            </a:r>
            <a:r>
              <a:rPr lang="zh-CN" altLang="en-US"/>
              <a:t>解答</a:t>
            </a:r>
          </a:p>
        </p:txBody>
      </p:sp>
      <p:sp>
        <p:nvSpPr>
          <p:cNvPr id="128003" name="Rectangle 3">
            <a:extLst>
              <a:ext uri="{FF2B5EF4-FFF2-40B4-BE49-F238E27FC236}">
                <a16:creationId xmlns:a16="http://schemas.microsoft.com/office/drawing/2014/main" id="{AD2314E8-49EB-49E0-9E31-DD10DBA3DD33}"/>
              </a:ext>
            </a:extLst>
          </p:cNvPr>
          <p:cNvSpPr>
            <a:spLocks noGrp="1" noChangeArrowheads="1"/>
          </p:cNvSpPr>
          <p:nvPr>
            <p:ph idx="1"/>
          </p:nvPr>
        </p:nvSpPr>
        <p:spPr>
          <a:xfrm>
            <a:off x="2063750" y="1125538"/>
            <a:ext cx="8229600" cy="4525962"/>
          </a:xfrm>
        </p:spPr>
        <p:txBody>
          <a:bodyPr/>
          <a:lstStyle/>
          <a:p>
            <a:pPr marL="457200" indent="-457200">
              <a:buClr>
                <a:schemeClr val="tx1"/>
              </a:buClr>
            </a:pPr>
            <a:r>
              <a:rPr lang="zh-CN" altLang="en-US"/>
              <a:t>解此类问题的步骤：</a:t>
            </a:r>
          </a:p>
          <a:p>
            <a:pPr marL="457200" indent="-457200">
              <a:buClr>
                <a:schemeClr val="tx1"/>
              </a:buClr>
            </a:pPr>
            <a:r>
              <a:rPr lang="en-US" altLang="zh-CN"/>
              <a:t>1.</a:t>
            </a:r>
            <a:r>
              <a:rPr lang="zh-CN" altLang="en-US"/>
              <a:t>设简单命题并符号化</a:t>
            </a:r>
          </a:p>
          <a:p>
            <a:pPr marL="457200" indent="-457200">
              <a:buClr>
                <a:schemeClr val="tx1"/>
              </a:buClr>
            </a:pPr>
            <a:r>
              <a:rPr lang="en-US" altLang="zh-CN"/>
              <a:t>2. </a:t>
            </a:r>
            <a:r>
              <a:rPr lang="zh-CN" altLang="en-US"/>
              <a:t>用复合命题描述各条件</a:t>
            </a:r>
          </a:p>
          <a:p>
            <a:pPr marL="457200" indent="-457200">
              <a:buClr>
                <a:schemeClr val="tx1"/>
              </a:buClr>
            </a:pPr>
            <a:r>
              <a:rPr lang="en-US" altLang="zh-CN"/>
              <a:t>3. </a:t>
            </a:r>
            <a:r>
              <a:rPr lang="zh-CN" altLang="en-US"/>
              <a:t>写出由复合命题组成的合取式</a:t>
            </a:r>
          </a:p>
          <a:p>
            <a:pPr marL="457200" indent="-457200">
              <a:buClr>
                <a:schemeClr val="tx1"/>
              </a:buClr>
            </a:pPr>
            <a:r>
              <a:rPr lang="en-US" altLang="zh-CN"/>
              <a:t>4. </a:t>
            </a:r>
            <a:r>
              <a:rPr lang="zh-CN" altLang="en-US"/>
              <a:t>将合取式成析取式（最好是主析取范式）</a:t>
            </a:r>
          </a:p>
          <a:p>
            <a:pPr marL="457200" indent="-457200">
              <a:buClr>
                <a:schemeClr val="tx1"/>
              </a:buClr>
            </a:pPr>
            <a:r>
              <a:rPr lang="en-US" altLang="zh-CN"/>
              <a:t>5. </a:t>
            </a:r>
            <a:r>
              <a:rPr lang="zh-CN" altLang="en-US"/>
              <a:t>求成真赋值</a:t>
            </a:r>
            <a:r>
              <a:rPr lang="en-US" altLang="zh-CN"/>
              <a:t>, </a:t>
            </a:r>
            <a:r>
              <a:rPr lang="zh-CN" altLang="en-US"/>
              <a:t>并做出解释和结论</a:t>
            </a:r>
          </a:p>
        </p:txBody>
      </p:sp>
      <p:sp>
        <p:nvSpPr>
          <p:cNvPr id="128004" name="灯片编号占位符 5">
            <a:extLst>
              <a:ext uri="{FF2B5EF4-FFF2-40B4-BE49-F238E27FC236}">
                <a16:creationId xmlns:a16="http://schemas.microsoft.com/office/drawing/2014/main" id="{A584A11B-9D80-49E8-BFFE-23ED17DFD27A}"/>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CA226F4A-AFBC-4F3F-8C5B-1A1F3CED27A9}" type="slidenum">
              <a:rPr lang="en-US" altLang="zh-CN" sz="1400" b="0">
                <a:latin typeface="Times New Roman" panose="02020603050405020304" pitchFamily="18" charset="0"/>
                <a:ea typeface="楷体" panose="02010609060101010101" pitchFamily="49" charset="-122"/>
              </a:rPr>
              <a:pPr>
                <a:spcBef>
                  <a:spcPct val="0"/>
                </a:spcBef>
                <a:buClrTx/>
                <a:buFontTx/>
                <a:buNone/>
              </a:pPr>
              <a:t>61</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a:extLst>
              <a:ext uri="{FF2B5EF4-FFF2-40B4-BE49-F238E27FC236}">
                <a16:creationId xmlns:a16="http://schemas.microsoft.com/office/drawing/2014/main" id="{D6D950DE-8129-4116-9D7B-D9663AE38B02}"/>
              </a:ext>
            </a:extLst>
          </p:cNvPr>
          <p:cNvSpPr>
            <a:spLocks noGrp="1" noChangeArrowheads="1"/>
          </p:cNvSpPr>
          <p:nvPr>
            <p:ph type="title"/>
          </p:nvPr>
        </p:nvSpPr>
        <p:spPr/>
        <p:txBody>
          <a:bodyPr/>
          <a:lstStyle/>
          <a:p>
            <a:r>
              <a:rPr lang="zh-CN" altLang="en-US"/>
              <a:t>练习</a:t>
            </a:r>
            <a:r>
              <a:rPr lang="en-US" altLang="zh-CN"/>
              <a:t>5</a:t>
            </a:r>
            <a:r>
              <a:rPr lang="zh-CN" altLang="en-US"/>
              <a:t>解答</a:t>
            </a:r>
          </a:p>
        </p:txBody>
      </p:sp>
      <p:sp>
        <p:nvSpPr>
          <p:cNvPr id="130051" name="Rectangle 3">
            <a:extLst>
              <a:ext uri="{FF2B5EF4-FFF2-40B4-BE49-F238E27FC236}">
                <a16:creationId xmlns:a16="http://schemas.microsoft.com/office/drawing/2014/main" id="{04C75CB6-38BE-436B-85E7-26FEDBC53D82}"/>
              </a:ext>
            </a:extLst>
          </p:cNvPr>
          <p:cNvSpPr>
            <a:spLocks noGrp="1" noChangeArrowheads="1"/>
          </p:cNvSpPr>
          <p:nvPr>
            <p:ph idx="1"/>
          </p:nvPr>
        </p:nvSpPr>
        <p:spPr>
          <a:xfrm>
            <a:off x="407988" y="1341438"/>
            <a:ext cx="11591925" cy="4525962"/>
          </a:xfrm>
        </p:spPr>
        <p:txBody>
          <a:bodyPr/>
          <a:lstStyle/>
          <a:p>
            <a:pPr marL="457200" indent="-457200"/>
            <a:r>
              <a:rPr lang="zh-CN" altLang="en-US"/>
              <a:t>解</a:t>
            </a:r>
          </a:p>
          <a:p>
            <a:pPr marL="457200" indent="-457200"/>
            <a:r>
              <a:rPr lang="en-US" altLang="zh-CN"/>
              <a:t>1. </a:t>
            </a:r>
            <a:r>
              <a:rPr lang="zh-CN" altLang="en-US"/>
              <a:t>设简单命题并符号化：设 </a:t>
            </a:r>
            <a:r>
              <a:rPr lang="en-US" altLang="zh-CN" i="1"/>
              <a:t>p</a:t>
            </a:r>
            <a:r>
              <a:rPr lang="en-US" altLang="zh-CN"/>
              <a:t>: </a:t>
            </a:r>
            <a:r>
              <a:rPr lang="zh-CN" altLang="en-US"/>
              <a:t>派赵去，</a:t>
            </a:r>
            <a:r>
              <a:rPr lang="en-US" altLang="zh-CN" i="1"/>
              <a:t>q</a:t>
            </a:r>
            <a:r>
              <a:rPr lang="en-US" altLang="zh-CN"/>
              <a:t>: </a:t>
            </a:r>
            <a:r>
              <a:rPr lang="zh-CN" altLang="en-US"/>
              <a:t>派钱去，</a:t>
            </a:r>
            <a:r>
              <a:rPr lang="en-US" altLang="zh-CN" i="1"/>
              <a:t>r</a:t>
            </a:r>
            <a:r>
              <a:rPr lang="en-US" altLang="zh-CN"/>
              <a:t>: </a:t>
            </a:r>
            <a:r>
              <a:rPr lang="zh-CN" altLang="en-US"/>
              <a:t>派孙去，</a:t>
            </a:r>
            <a:r>
              <a:rPr lang="en-US" altLang="zh-CN" i="1"/>
              <a:t>s</a:t>
            </a:r>
            <a:r>
              <a:rPr lang="en-US" altLang="zh-CN"/>
              <a:t>: </a:t>
            </a:r>
            <a:r>
              <a:rPr lang="zh-CN" altLang="en-US"/>
              <a:t>派李去，</a:t>
            </a:r>
            <a:r>
              <a:rPr lang="en-US" altLang="zh-CN" i="1"/>
              <a:t>u</a:t>
            </a:r>
            <a:r>
              <a:rPr lang="en-US" altLang="zh-CN"/>
              <a:t>: </a:t>
            </a:r>
            <a:r>
              <a:rPr lang="zh-CN" altLang="en-US"/>
              <a:t>派周去</a:t>
            </a:r>
          </a:p>
          <a:p>
            <a:pPr marL="457200" indent="-457200"/>
            <a:r>
              <a:rPr lang="en-US" altLang="zh-CN"/>
              <a:t>2. </a:t>
            </a:r>
            <a:r>
              <a:rPr lang="zh-CN" altLang="en-US"/>
              <a:t>写出复合命题</a:t>
            </a:r>
          </a:p>
          <a:p>
            <a:pPr marL="457200" indent="-457200"/>
            <a:r>
              <a:rPr lang="en-US" altLang="zh-CN"/>
              <a:t>(1)  </a:t>
            </a:r>
            <a:r>
              <a:rPr lang="zh-CN" altLang="en-US"/>
              <a:t>若赵去，钱也去                                   </a:t>
            </a:r>
            <a:r>
              <a:rPr lang="en-US" altLang="zh-CN" i="1"/>
              <a:t>p</a:t>
            </a:r>
            <a:r>
              <a:rPr lang="en-US" altLang="zh-CN">
                <a:sym typeface="Symbol" panose="05050102010706020507" pitchFamily="18" charset="2"/>
              </a:rPr>
              <a:t></a:t>
            </a:r>
            <a:r>
              <a:rPr lang="en-US" altLang="zh-CN" i="1"/>
              <a:t>q</a:t>
            </a:r>
            <a:endParaRPr lang="en-US" altLang="zh-CN"/>
          </a:p>
          <a:p>
            <a:pPr marL="457200" indent="-457200"/>
            <a:r>
              <a:rPr lang="en-US" altLang="zh-CN"/>
              <a:t>(2)  </a:t>
            </a:r>
            <a:r>
              <a:rPr lang="zh-CN" altLang="en-US"/>
              <a:t>李、周两人中至少有一人去               </a:t>
            </a:r>
            <a:r>
              <a:rPr lang="en-US" altLang="zh-CN" i="1"/>
              <a:t>s</a:t>
            </a:r>
            <a:r>
              <a:rPr lang="en-US" altLang="zh-CN">
                <a:sym typeface="Symbol" panose="05050102010706020507" pitchFamily="18" charset="2"/>
              </a:rPr>
              <a:t></a:t>
            </a:r>
            <a:r>
              <a:rPr lang="en-US" altLang="zh-CN" i="1"/>
              <a:t>u</a:t>
            </a:r>
            <a:endParaRPr lang="en-US" altLang="zh-CN"/>
          </a:p>
          <a:p>
            <a:pPr marL="457200" indent="-457200"/>
            <a:r>
              <a:rPr lang="en-US" altLang="zh-CN"/>
              <a:t>(3)  </a:t>
            </a:r>
            <a:r>
              <a:rPr lang="zh-CN" altLang="en-US"/>
              <a:t>钱、孙两人中去且仅去一人               </a:t>
            </a:r>
            <a:r>
              <a:rPr lang="en-US" altLang="zh-CN"/>
              <a:t>(</a:t>
            </a:r>
            <a:r>
              <a:rPr lang="en-US" altLang="zh-CN" i="1"/>
              <a:t>q</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q</a:t>
            </a:r>
            <a:r>
              <a:rPr lang="en-US" altLang="zh-CN">
                <a:sym typeface="Symbol" panose="05050102010706020507" pitchFamily="18" charset="2"/>
              </a:rPr>
              <a:t></a:t>
            </a:r>
            <a:r>
              <a:rPr lang="en-US" altLang="zh-CN" i="1"/>
              <a:t>r</a:t>
            </a:r>
            <a:r>
              <a:rPr lang="en-US" altLang="zh-CN"/>
              <a:t>)</a:t>
            </a:r>
          </a:p>
          <a:p>
            <a:pPr marL="457200" indent="-457200"/>
            <a:r>
              <a:rPr lang="en-US" altLang="zh-CN"/>
              <a:t>(4)  </a:t>
            </a:r>
            <a:r>
              <a:rPr lang="zh-CN" altLang="en-US"/>
              <a:t>孙、李两人同去或同不去                   </a:t>
            </a:r>
            <a:r>
              <a:rPr lang="en-US" altLang="zh-CN"/>
              <a:t>(</a:t>
            </a:r>
            <a:r>
              <a:rPr lang="en-US" altLang="zh-CN" i="1"/>
              <a:t>r</a:t>
            </a:r>
            <a:r>
              <a:rPr lang="en-US" altLang="zh-CN">
                <a:sym typeface="Symbol" panose="05050102010706020507" pitchFamily="18" charset="2"/>
              </a:rPr>
              <a:t></a:t>
            </a:r>
            <a:r>
              <a:rPr lang="en-US" altLang="zh-CN" i="1"/>
              <a:t>s</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r</a:t>
            </a:r>
            <a:r>
              <a:rPr lang="en-US" altLang="zh-CN">
                <a:sym typeface="Symbol" panose="05050102010706020507" pitchFamily="18" charset="2"/>
              </a:rPr>
              <a:t></a:t>
            </a:r>
            <a:r>
              <a:rPr lang="en-US" altLang="zh-CN" i="1"/>
              <a:t>s</a:t>
            </a:r>
            <a:r>
              <a:rPr lang="en-US" altLang="zh-CN"/>
              <a:t>)</a:t>
            </a:r>
          </a:p>
          <a:p>
            <a:pPr marL="457200" indent="-457200"/>
            <a:r>
              <a:rPr lang="en-US" altLang="zh-CN"/>
              <a:t>(5) </a:t>
            </a:r>
            <a:r>
              <a:rPr lang="zh-CN" altLang="en-US"/>
              <a:t>若周去，则赵、钱也去                         </a:t>
            </a:r>
            <a:r>
              <a:rPr lang="en-US" altLang="zh-CN" i="1"/>
              <a:t>u</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 </a:t>
            </a:r>
          </a:p>
        </p:txBody>
      </p:sp>
      <p:sp>
        <p:nvSpPr>
          <p:cNvPr id="130052" name="灯片编号占位符 5">
            <a:extLst>
              <a:ext uri="{FF2B5EF4-FFF2-40B4-BE49-F238E27FC236}">
                <a16:creationId xmlns:a16="http://schemas.microsoft.com/office/drawing/2014/main" id="{9D3C3125-AD85-4FB2-850E-288060F88428}"/>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C196CEED-3F97-45EB-A7DE-F40CC96D6696}" type="slidenum">
              <a:rPr lang="en-US" altLang="zh-CN" sz="1400" b="0">
                <a:latin typeface="Times New Roman" panose="02020603050405020304" pitchFamily="18" charset="0"/>
                <a:ea typeface="楷体" panose="02010609060101010101" pitchFamily="49" charset="-122"/>
              </a:rPr>
              <a:pPr>
                <a:spcBef>
                  <a:spcPct val="0"/>
                </a:spcBef>
                <a:buClrTx/>
                <a:buFontTx/>
                <a:buNone/>
              </a:pPr>
              <a:t>62</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a:extLst>
              <a:ext uri="{FF2B5EF4-FFF2-40B4-BE49-F238E27FC236}">
                <a16:creationId xmlns:a16="http://schemas.microsoft.com/office/drawing/2014/main" id="{7BDBDCC2-843B-42C6-8302-F84A74D1CBDF}"/>
              </a:ext>
            </a:extLst>
          </p:cNvPr>
          <p:cNvSpPr>
            <a:spLocks noGrp="1" noChangeArrowheads="1"/>
          </p:cNvSpPr>
          <p:nvPr>
            <p:ph type="title"/>
          </p:nvPr>
        </p:nvSpPr>
        <p:spPr/>
        <p:txBody>
          <a:bodyPr/>
          <a:lstStyle/>
          <a:p>
            <a:r>
              <a:rPr lang="en-US" altLang="zh-CN"/>
              <a:t> </a:t>
            </a:r>
          </a:p>
        </p:txBody>
      </p:sp>
      <p:sp>
        <p:nvSpPr>
          <p:cNvPr id="132099" name="Rectangle 3">
            <a:extLst>
              <a:ext uri="{FF2B5EF4-FFF2-40B4-BE49-F238E27FC236}">
                <a16:creationId xmlns:a16="http://schemas.microsoft.com/office/drawing/2014/main" id="{7FACEE26-6427-4972-A17D-EDBE95A0F87A}"/>
              </a:ext>
            </a:extLst>
          </p:cNvPr>
          <p:cNvSpPr>
            <a:spLocks noGrp="1" noChangeArrowheads="1"/>
          </p:cNvSpPr>
          <p:nvPr>
            <p:ph idx="1"/>
          </p:nvPr>
        </p:nvSpPr>
        <p:spPr>
          <a:xfrm>
            <a:off x="407988" y="1268413"/>
            <a:ext cx="11591925" cy="4525962"/>
          </a:xfrm>
        </p:spPr>
        <p:txBody>
          <a:bodyPr/>
          <a:lstStyle/>
          <a:p>
            <a:pPr marL="898525" indent="-898525"/>
            <a:r>
              <a:rPr lang="en-US" altLang="zh-CN"/>
              <a:t>3.  </a:t>
            </a:r>
            <a:r>
              <a:rPr lang="zh-CN" altLang="en-US"/>
              <a:t>设</a:t>
            </a:r>
            <a:r>
              <a:rPr lang="en-US" altLang="zh-CN"/>
              <a:t>(1)—(5)</a:t>
            </a:r>
            <a:r>
              <a:rPr lang="zh-CN" altLang="en-US"/>
              <a:t>构成的合取式为</a:t>
            </a:r>
            <a:r>
              <a:rPr lang="en-US" altLang="zh-CN" i="1"/>
              <a:t>A</a:t>
            </a:r>
            <a:endParaRPr lang="en-US" altLang="zh-CN"/>
          </a:p>
          <a:p>
            <a:pPr marL="898525" indent="-898525"/>
            <a:r>
              <a:rPr lang="en-US" altLang="zh-CN"/>
              <a:t>     </a:t>
            </a:r>
            <a:r>
              <a:rPr lang="en-US" altLang="zh-CN" i="1"/>
              <a:t>A </a:t>
            </a:r>
            <a:r>
              <a:rPr lang="en-US" altLang="zh-CN"/>
              <a:t>= (</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i="1"/>
              <a:t>s</a:t>
            </a:r>
            <a:r>
              <a:rPr lang="en-US" altLang="zh-CN">
                <a:sym typeface="Symbol" panose="05050102010706020507" pitchFamily="18" charset="2"/>
              </a:rPr>
              <a:t></a:t>
            </a:r>
            <a:r>
              <a:rPr lang="en-US" altLang="zh-CN" i="1"/>
              <a:t>u</a:t>
            </a:r>
            <a:r>
              <a:rPr lang="en-US" altLang="zh-CN"/>
              <a:t>)</a:t>
            </a:r>
            <a:r>
              <a:rPr lang="en-US" altLang="zh-CN">
                <a:sym typeface="Symbol" panose="05050102010706020507" pitchFamily="18" charset="2"/>
              </a:rPr>
              <a:t></a:t>
            </a:r>
            <a:r>
              <a:rPr lang="en-US" altLang="zh-CN"/>
              <a:t>((</a:t>
            </a:r>
            <a:r>
              <a:rPr lang="en-US" altLang="zh-CN" i="1"/>
              <a:t>q</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q</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a:t>
            </a:r>
            <a:r>
              <a:rPr lang="en-US" altLang="zh-CN"/>
              <a:t> ((</a:t>
            </a:r>
            <a:r>
              <a:rPr lang="en-US" altLang="zh-CN" i="1"/>
              <a:t>r</a:t>
            </a:r>
            <a:r>
              <a:rPr lang="en-US" altLang="zh-CN">
                <a:sym typeface="Symbol" panose="05050102010706020507" pitchFamily="18" charset="2"/>
              </a:rPr>
              <a:t></a:t>
            </a:r>
            <a:r>
              <a:rPr lang="en-US" altLang="zh-CN" i="1"/>
              <a:t>s</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r</a:t>
            </a:r>
            <a:r>
              <a:rPr lang="en-US" altLang="zh-CN">
                <a:sym typeface="Symbol" panose="05050102010706020507" pitchFamily="18" charset="2"/>
              </a:rPr>
              <a:t></a:t>
            </a:r>
            <a:r>
              <a:rPr lang="en-US" altLang="zh-CN" i="1"/>
              <a:t>s</a:t>
            </a:r>
            <a:r>
              <a:rPr lang="en-US" altLang="zh-CN"/>
              <a:t>))</a:t>
            </a:r>
            <a:r>
              <a:rPr lang="en-US" altLang="zh-CN">
                <a:sym typeface="Symbol" panose="05050102010706020507" pitchFamily="18" charset="2"/>
              </a:rPr>
              <a:t></a:t>
            </a:r>
            <a:r>
              <a:rPr lang="en-US" altLang="zh-CN"/>
              <a:t>(</a:t>
            </a:r>
            <a:r>
              <a:rPr lang="en-US" altLang="zh-CN" i="1"/>
              <a:t>u</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t>))</a:t>
            </a:r>
          </a:p>
          <a:p>
            <a:pPr marL="898525" indent="-898525"/>
            <a:r>
              <a:rPr lang="en-US" altLang="zh-CN"/>
              <a:t>4.  </a:t>
            </a:r>
            <a:r>
              <a:rPr lang="zh-CN" altLang="en-US"/>
              <a:t>化成析取式</a:t>
            </a:r>
          </a:p>
          <a:p>
            <a:pPr marL="898525" indent="-898525"/>
            <a:r>
              <a:rPr lang="zh-CN" altLang="en-US"/>
              <a:t>    </a:t>
            </a:r>
            <a:r>
              <a:rPr lang="en-US" altLang="zh-CN" i="1"/>
              <a:t>A </a:t>
            </a:r>
            <a:r>
              <a:rPr lang="en-US" altLang="zh-CN">
                <a:sym typeface="Symbol" panose="05050102010706020507" pitchFamily="18" charset="2"/>
              </a:rPr>
              <a:t></a:t>
            </a:r>
            <a:r>
              <a:rPr lang="en-US" altLang="zh-CN"/>
              <a:t> (</a:t>
            </a:r>
            <a:r>
              <a:rPr lang="en-US" altLang="zh-CN">
                <a:sym typeface="Symbol" panose="05050102010706020507" pitchFamily="18" charset="2"/>
              </a:rPr>
              <a:t></a:t>
            </a:r>
            <a:r>
              <a:rPr lang="en-US" altLang="zh-CN" i="1"/>
              <a:t>p</a:t>
            </a:r>
            <a:r>
              <a:rPr lang="en-US" altLang="zh-CN">
                <a:sym typeface="Symbol" panose="05050102010706020507" pitchFamily="18" charset="2"/>
              </a:rPr>
              <a:t></a:t>
            </a:r>
            <a:r>
              <a:rPr lang="en-US" altLang="zh-CN" i="1"/>
              <a:t>q</a:t>
            </a:r>
            <a:r>
              <a:rPr lang="en-US" altLang="zh-CN">
                <a:sym typeface="Symbol" panose="05050102010706020507" pitchFamily="18" charset="2"/>
              </a:rPr>
              <a:t></a:t>
            </a:r>
            <a:r>
              <a:rPr lang="en-US" altLang="zh-CN" i="1"/>
              <a:t>r</a:t>
            </a:r>
            <a:r>
              <a:rPr lang="en-US" altLang="zh-CN">
                <a:sym typeface="Symbol" panose="05050102010706020507" pitchFamily="18" charset="2"/>
              </a:rPr>
              <a:t></a:t>
            </a:r>
            <a:r>
              <a:rPr lang="en-US" altLang="zh-CN" i="1"/>
              <a:t>s</a:t>
            </a:r>
            <a:r>
              <a:rPr lang="en-US" altLang="zh-CN">
                <a:sym typeface="Symbol" panose="05050102010706020507" pitchFamily="18" charset="2"/>
              </a:rPr>
              <a:t></a:t>
            </a:r>
            <a:r>
              <a:rPr lang="en-US" altLang="zh-CN" i="1"/>
              <a:t>u</a:t>
            </a:r>
            <a:r>
              <a:rPr lang="en-US" altLang="zh-CN"/>
              <a:t>)</a:t>
            </a:r>
            <a:r>
              <a:rPr lang="en-US" altLang="zh-CN">
                <a:sym typeface="Symbol" panose="05050102010706020507" pitchFamily="18" charset="2"/>
              </a:rPr>
              <a:t></a:t>
            </a:r>
            <a:r>
              <a:rPr lang="en-US" altLang="zh-CN"/>
              <a:t>(</a:t>
            </a:r>
            <a:r>
              <a:rPr lang="en-US" altLang="zh-CN" i="1"/>
              <a:t>p</a:t>
            </a:r>
            <a:r>
              <a:rPr lang="en-US" altLang="zh-CN">
                <a:sym typeface="Symbol" panose="05050102010706020507" pitchFamily="18" charset="2"/>
              </a:rPr>
              <a:t></a:t>
            </a:r>
            <a:r>
              <a:rPr lang="en-US" altLang="zh-CN" i="1"/>
              <a:t>q</a:t>
            </a:r>
            <a:r>
              <a:rPr lang="en-US" altLang="zh-CN">
                <a:sym typeface="Symbol" panose="05050102010706020507" pitchFamily="18" charset="2"/>
              </a:rPr>
              <a:t></a:t>
            </a:r>
            <a:r>
              <a:rPr lang="en-US" altLang="zh-CN" i="1"/>
              <a:t>r</a:t>
            </a:r>
            <a:r>
              <a:rPr lang="en-US" altLang="zh-CN">
                <a:sym typeface="Symbol" panose="05050102010706020507" pitchFamily="18" charset="2"/>
              </a:rPr>
              <a:t></a:t>
            </a:r>
            <a:r>
              <a:rPr lang="en-US" altLang="zh-CN" i="1"/>
              <a:t>s</a:t>
            </a:r>
            <a:r>
              <a:rPr lang="en-US" altLang="zh-CN">
                <a:sym typeface="Symbol" panose="05050102010706020507" pitchFamily="18" charset="2"/>
              </a:rPr>
              <a:t></a:t>
            </a:r>
            <a:r>
              <a:rPr lang="en-US" altLang="zh-CN" i="1"/>
              <a:t>u</a:t>
            </a:r>
            <a:r>
              <a:rPr lang="en-US" altLang="zh-CN"/>
              <a:t>)</a:t>
            </a:r>
          </a:p>
          <a:p>
            <a:pPr marL="898525" indent="-898525"/>
            <a:r>
              <a:rPr lang="zh-CN" altLang="en-US"/>
              <a:t>结论：由上述析取式可知，</a:t>
            </a:r>
            <a:r>
              <a:rPr lang="en-US" altLang="zh-CN" i="1"/>
              <a:t>A</a:t>
            </a:r>
            <a:r>
              <a:rPr lang="zh-CN" altLang="en-US"/>
              <a:t>的成真赋值为</a:t>
            </a:r>
            <a:r>
              <a:rPr lang="en-US" altLang="zh-CN"/>
              <a:t>00110</a:t>
            </a:r>
            <a:r>
              <a:rPr lang="zh-CN" altLang="en-US"/>
              <a:t>与</a:t>
            </a:r>
            <a:r>
              <a:rPr lang="en-US" altLang="zh-CN"/>
              <a:t>11001</a:t>
            </a:r>
            <a:r>
              <a:rPr lang="zh-CN" altLang="en-US"/>
              <a:t>，</a:t>
            </a:r>
          </a:p>
          <a:p>
            <a:pPr marL="898525" indent="-898525"/>
            <a:r>
              <a:rPr lang="zh-CN" altLang="en-US"/>
              <a:t>            派孙、李去（赵、钱、周不去）</a:t>
            </a:r>
          </a:p>
          <a:p>
            <a:pPr marL="898525" indent="-898525"/>
            <a:r>
              <a:rPr lang="zh-CN" altLang="en-US"/>
              <a:t>            派赵、钱、周去（孙、李不去）</a:t>
            </a:r>
          </a:p>
          <a:p>
            <a:pPr marL="898525" indent="-898525"/>
            <a:endParaRPr lang="en-US" altLang="zh-CN"/>
          </a:p>
        </p:txBody>
      </p:sp>
      <p:sp>
        <p:nvSpPr>
          <p:cNvPr id="132100" name="灯片编号占位符 5">
            <a:extLst>
              <a:ext uri="{FF2B5EF4-FFF2-40B4-BE49-F238E27FC236}">
                <a16:creationId xmlns:a16="http://schemas.microsoft.com/office/drawing/2014/main" id="{2CF7AF31-DFDE-4DC9-8A87-3BFF641AA77D}"/>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C8316A9-7B19-4784-B53F-D2317098E939}" type="slidenum">
              <a:rPr lang="en-US" altLang="zh-CN" sz="1400" b="0">
                <a:latin typeface="Times New Roman" panose="02020603050405020304" pitchFamily="18" charset="0"/>
                <a:ea typeface="楷体" panose="02010609060101010101" pitchFamily="49" charset="-122"/>
              </a:rPr>
              <a:pPr>
                <a:spcBef>
                  <a:spcPct val="0"/>
                </a:spcBef>
                <a:buClrTx/>
                <a:buFontTx/>
                <a:buNone/>
              </a:pPr>
              <a:t>63</a:t>
            </a:fld>
            <a:endParaRPr lang="en-US" altLang="zh-CN" sz="1400" b="0">
              <a:latin typeface="Times New Roman" panose="02020603050405020304" pitchFamily="18" charset="0"/>
              <a:ea typeface="楷体" panose="02010609060101010101" pitchFamily="49" charset="-122"/>
            </a:endParaRPr>
          </a:p>
        </p:txBody>
      </p:sp>
      <p:sp>
        <p:nvSpPr>
          <p:cNvPr id="132101" name="Rectangle 4">
            <a:extLst>
              <a:ext uri="{FF2B5EF4-FFF2-40B4-BE49-F238E27FC236}">
                <a16:creationId xmlns:a16="http://schemas.microsoft.com/office/drawing/2014/main" id="{20EF6C86-3A6E-4D58-950B-E7F7148F32D8}"/>
              </a:ext>
            </a:extLst>
          </p:cNvPr>
          <p:cNvSpPr>
            <a:spLocks noChangeArrowheads="1"/>
          </p:cNvSpPr>
          <p:nvPr/>
        </p:nvSpPr>
        <p:spPr bwMode="auto">
          <a:xfrm>
            <a:off x="3575050" y="260350"/>
            <a:ext cx="6121400"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lgn="ctr" eaLnBrk="1" hangingPunct="1">
              <a:spcBef>
                <a:spcPct val="0"/>
              </a:spcBef>
              <a:buClrTx/>
              <a:buFontTx/>
              <a:buNone/>
            </a:pPr>
            <a:r>
              <a:rPr lang="zh-CN" altLang="en-US" sz="3200">
                <a:solidFill>
                  <a:schemeClr val="tx2"/>
                </a:solidFill>
                <a:latin typeface="Times New Roman" panose="02020603050405020304" pitchFamily="18" charset="0"/>
                <a:ea typeface="楷体" panose="02010609060101010101" pitchFamily="49" charset="-122"/>
              </a:rPr>
              <a:t>练习</a:t>
            </a:r>
            <a:r>
              <a:rPr lang="en-US" altLang="zh-CN" sz="3200">
                <a:solidFill>
                  <a:schemeClr val="tx2"/>
                </a:solidFill>
                <a:latin typeface="Times New Roman" panose="02020603050405020304" pitchFamily="18" charset="0"/>
                <a:ea typeface="楷体" panose="02010609060101010101" pitchFamily="49" charset="-122"/>
              </a:rPr>
              <a:t>5</a:t>
            </a:r>
            <a:r>
              <a:rPr lang="zh-CN" altLang="en-US" sz="3200">
                <a:solidFill>
                  <a:schemeClr val="tx2"/>
                </a:solidFill>
                <a:latin typeface="Times New Roman" panose="02020603050405020304" pitchFamily="18" charset="0"/>
                <a:ea typeface="楷体" panose="02010609060101010101" pitchFamily="49" charset="-122"/>
              </a:rPr>
              <a:t>解答</a:t>
            </a:r>
          </a:p>
        </p:txBody>
      </p:sp>
    </p:spTree>
  </p:cSld>
  <p:clrMapOvr>
    <a:masterClrMapping/>
  </p:clrMapOvr>
  <p:transition spd="slow">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a:extLst>
              <a:ext uri="{FF2B5EF4-FFF2-40B4-BE49-F238E27FC236}">
                <a16:creationId xmlns:a16="http://schemas.microsoft.com/office/drawing/2014/main" id="{329DA989-066F-476C-B8DA-5EDB4208C93D}"/>
              </a:ext>
            </a:extLst>
          </p:cNvPr>
          <p:cNvSpPr>
            <a:spLocks noGrp="1" noChangeArrowheads="1"/>
          </p:cNvSpPr>
          <p:nvPr>
            <p:ph type="title"/>
          </p:nvPr>
        </p:nvSpPr>
        <p:spPr/>
        <p:txBody>
          <a:bodyPr/>
          <a:lstStyle/>
          <a:p>
            <a:r>
              <a:rPr lang="zh-CN" altLang="en-US"/>
              <a:t>练习</a:t>
            </a:r>
            <a:r>
              <a:rPr lang="en-US" altLang="zh-CN"/>
              <a:t>5</a:t>
            </a:r>
            <a:r>
              <a:rPr lang="zh-CN" altLang="en-US"/>
              <a:t>解答</a:t>
            </a:r>
          </a:p>
        </p:txBody>
      </p:sp>
      <p:sp>
        <p:nvSpPr>
          <p:cNvPr id="134147" name="Rectangle 3">
            <a:extLst>
              <a:ext uri="{FF2B5EF4-FFF2-40B4-BE49-F238E27FC236}">
                <a16:creationId xmlns:a16="http://schemas.microsoft.com/office/drawing/2014/main" id="{A2654D2A-0590-408E-BDB4-AE9135CE1842}"/>
              </a:ext>
            </a:extLst>
          </p:cNvPr>
          <p:cNvSpPr>
            <a:spLocks noGrp="1" noChangeArrowheads="1"/>
          </p:cNvSpPr>
          <p:nvPr>
            <p:ph idx="1"/>
          </p:nvPr>
        </p:nvSpPr>
        <p:spPr>
          <a:xfrm>
            <a:off x="47625" y="1052512"/>
            <a:ext cx="12096750" cy="5256807"/>
          </a:xfrm>
        </p:spPr>
        <p:txBody>
          <a:bodyPr/>
          <a:lstStyle/>
          <a:p>
            <a:pPr marL="92075" indent="182563">
              <a:lnSpc>
                <a:spcPct val="150000"/>
              </a:lnSpc>
            </a:pPr>
            <a:r>
              <a:rPr lang="en-US" altLang="zh-CN" i="1" dirty="0"/>
              <a:t>A</a:t>
            </a:r>
            <a:r>
              <a:rPr lang="en-US" altLang="zh-CN" dirty="0"/>
              <a:t> </a:t>
            </a:r>
            <a:r>
              <a:rPr lang="en-US" altLang="zh-CN" dirty="0">
                <a:sym typeface="Symbol" panose="05050102010706020507" pitchFamily="18" charset="2"/>
              </a:rPr>
              <a:t></a:t>
            </a:r>
            <a:r>
              <a:rPr lang="en-US" altLang="zh-CN" dirty="0"/>
              <a:t> (</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dirty="0"/>
              <a:t>((</a:t>
            </a:r>
            <a:r>
              <a:rPr lang="en-US" altLang="zh-CN" i="1" dirty="0"/>
              <a:t>q</a:t>
            </a:r>
            <a:r>
              <a:rPr lang="en-US" altLang="zh-CN" dirty="0">
                <a:sym typeface="Symbol" panose="05050102010706020507" pitchFamily="18" charset="2"/>
              </a:rPr>
              <a:t></a:t>
            </a:r>
            <a:r>
              <a:rPr lang="en-US" altLang="zh-CN" i="1" dirty="0"/>
              <a:t>r</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a:t>
            </a:r>
            <a:r>
              <a:rPr lang="en-US" altLang="zh-CN" dirty="0">
                <a:sym typeface="Symbol" panose="05050102010706020507" pitchFamily="18" charset="2"/>
              </a:rPr>
              <a:t></a:t>
            </a:r>
            <a:r>
              <a:rPr lang="en-US" altLang="zh-CN" dirty="0"/>
              <a:t> (</a:t>
            </a:r>
            <a:r>
              <a:rPr lang="en-US" altLang="zh-CN" i="1" dirty="0" err="1"/>
              <a:t>s</a:t>
            </a:r>
            <a:r>
              <a:rPr lang="en-US" altLang="zh-CN" dirty="0" err="1">
                <a:sym typeface="Symbol" panose="05050102010706020507" pitchFamily="18" charset="2"/>
              </a:rPr>
              <a:t></a:t>
            </a:r>
            <a:r>
              <a:rPr lang="en-US" altLang="zh-CN" i="1" dirty="0" err="1"/>
              <a:t>u</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a:t>u</a:t>
            </a:r>
            <a:r>
              <a:rPr lang="en-US" altLang="zh-CN" dirty="0">
                <a:sym typeface="Symbol" panose="05050102010706020507" pitchFamily="18" charset="2"/>
              </a:rPr>
              <a:t></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 </a:t>
            </a:r>
            <a:r>
              <a:rPr lang="en-US" altLang="zh-CN" dirty="0"/>
              <a:t>((</a:t>
            </a:r>
            <a:r>
              <a:rPr lang="en-US" altLang="zh-CN" i="1" dirty="0" err="1"/>
              <a:t>r</a:t>
            </a:r>
            <a:r>
              <a:rPr lang="en-US" altLang="zh-CN" dirty="0" err="1">
                <a:sym typeface="Symbol" panose="05050102010706020507" pitchFamily="18" charset="2"/>
              </a:rPr>
              <a:t></a:t>
            </a:r>
            <a:r>
              <a:rPr lang="en-US" altLang="zh-CN" i="1" dirty="0" err="1"/>
              <a:t>s</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a:t>r</a:t>
            </a:r>
            <a:r>
              <a:rPr lang="en-US" altLang="zh-CN" dirty="0">
                <a:sym typeface="Symbol" panose="05050102010706020507" pitchFamily="18" charset="2"/>
              </a:rPr>
              <a:t></a:t>
            </a:r>
            <a:r>
              <a:rPr lang="en-US" altLang="zh-CN" i="1" dirty="0"/>
              <a:t>s</a:t>
            </a:r>
            <a:r>
              <a:rPr lang="en-US" altLang="zh-CN" dirty="0"/>
              <a:t>))                            </a:t>
            </a:r>
          </a:p>
          <a:p>
            <a:pPr marL="92075" indent="182563">
              <a:lnSpc>
                <a:spcPct val="150000"/>
              </a:lnSpc>
            </a:pPr>
            <a:r>
              <a:rPr lang="en-US" altLang="zh-CN" i="1" dirty="0"/>
              <a:t>B</a:t>
            </a:r>
            <a:r>
              <a:rPr lang="en-US" altLang="zh-CN" baseline="-25000" dirty="0"/>
              <a:t>1</a:t>
            </a:r>
            <a:r>
              <a:rPr lang="en-US" altLang="zh-CN" dirty="0"/>
              <a:t>=(</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r>
              <a:rPr lang="en-US" altLang="zh-CN" dirty="0">
                <a:sym typeface="Symbol" panose="05050102010706020507" pitchFamily="18" charset="2"/>
              </a:rPr>
              <a:t></a:t>
            </a:r>
            <a:r>
              <a:rPr lang="en-US" altLang="zh-CN" dirty="0"/>
              <a:t>((</a:t>
            </a:r>
            <a:r>
              <a:rPr lang="en-US" altLang="zh-CN" i="1" dirty="0"/>
              <a:t>q</a:t>
            </a:r>
            <a:r>
              <a:rPr lang="en-US" altLang="zh-CN" dirty="0">
                <a:sym typeface="Symbol" panose="05050102010706020507" pitchFamily="18" charset="2"/>
              </a:rPr>
              <a:t></a:t>
            </a:r>
            <a:r>
              <a:rPr lang="en-US" altLang="zh-CN" i="1" dirty="0"/>
              <a:t>r</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a:t>
            </a:r>
            <a:endParaRPr lang="en-US" altLang="zh-CN" dirty="0">
              <a:sym typeface="Symbol" panose="05050102010706020507" pitchFamily="18" charset="2"/>
            </a:endParaRPr>
          </a:p>
          <a:p>
            <a:pPr marL="92075" indent="182563">
              <a:lnSpc>
                <a:spcPct val="150000"/>
              </a:lnSpc>
            </a:pPr>
            <a:r>
              <a:rPr lang="en-US" altLang="zh-CN" dirty="0">
                <a:sym typeface="Symbol" panose="05050102010706020507" pitchFamily="18" charset="2"/>
              </a:rPr>
              <a:t>    </a:t>
            </a:r>
            <a:r>
              <a:rPr lang="en-US" altLang="zh-CN" dirty="0"/>
              <a:t> ((</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a:sym typeface="Symbol" panose="05050102010706020507" pitchFamily="18" charset="2"/>
              </a:rPr>
              <a:t></a:t>
            </a:r>
            <a:r>
              <a:rPr lang="en-US" altLang="zh-CN" i="1" dirty="0"/>
              <a:t>r</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a:t>p</a:t>
            </a:r>
            <a:r>
              <a:rPr lang="en-US" altLang="zh-CN" dirty="0">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a:t>)</a:t>
            </a:r>
            <a:r>
              <a:rPr lang="en-US" altLang="zh-CN" dirty="0">
                <a:sym typeface="Symbol" panose="05050102010706020507" pitchFamily="18" charset="2"/>
              </a:rPr>
              <a:t></a:t>
            </a:r>
            <a:r>
              <a:rPr lang="en-US" altLang="zh-CN" dirty="0"/>
              <a:t>(</a:t>
            </a:r>
            <a:r>
              <a:rPr lang="en-US" altLang="zh-CN" i="1" dirty="0"/>
              <a:t>q</a:t>
            </a:r>
            <a:r>
              <a:rPr lang="en-US" altLang="zh-CN" dirty="0">
                <a:sym typeface="Symbol" panose="05050102010706020507" pitchFamily="18" charset="2"/>
              </a:rPr>
              <a:t></a:t>
            </a:r>
            <a:r>
              <a:rPr lang="en-US" altLang="zh-CN" i="1" dirty="0"/>
              <a:t>r</a:t>
            </a:r>
            <a:r>
              <a:rPr lang="en-US" altLang="zh-CN" dirty="0"/>
              <a:t>))  </a:t>
            </a:r>
            <a:r>
              <a:rPr lang="zh-CN" altLang="en-US" dirty="0"/>
              <a:t>（分配律）</a:t>
            </a:r>
            <a:endParaRPr lang="zh-CN" altLang="en-US" i="1" dirty="0"/>
          </a:p>
          <a:p>
            <a:pPr marL="92075" indent="182563">
              <a:lnSpc>
                <a:spcPct val="150000"/>
              </a:lnSpc>
            </a:pPr>
            <a:r>
              <a:rPr lang="zh-CN" altLang="en-US" i="1" dirty="0"/>
              <a:t> </a:t>
            </a:r>
            <a:r>
              <a:rPr lang="en-US" altLang="zh-CN" i="1" dirty="0"/>
              <a:t>B</a:t>
            </a:r>
            <a:r>
              <a:rPr lang="en-US" altLang="zh-CN" baseline="-25000" dirty="0"/>
              <a:t>2</a:t>
            </a:r>
            <a:r>
              <a:rPr lang="en-US" altLang="zh-CN" dirty="0"/>
              <a:t>=(</a:t>
            </a:r>
            <a:r>
              <a:rPr lang="en-US" altLang="zh-CN" i="1" dirty="0" err="1"/>
              <a:t>s</a:t>
            </a:r>
            <a:r>
              <a:rPr lang="en-US" altLang="zh-CN" dirty="0" err="1">
                <a:sym typeface="Symbol" panose="05050102010706020507" pitchFamily="18" charset="2"/>
              </a:rPr>
              <a:t></a:t>
            </a:r>
            <a:r>
              <a:rPr lang="en-US" altLang="zh-CN" i="1" dirty="0" err="1"/>
              <a:t>u</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a:t>u</a:t>
            </a:r>
            <a:r>
              <a:rPr lang="en-US" altLang="zh-CN" dirty="0">
                <a:sym typeface="Symbol" panose="05050102010706020507" pitchFamily="18" charset="2"/>
              </a:rPr>
              <a:t></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a:t>))</a:t>
            </a:r>
            <a:endParaRPr lang="en-US" altLang="zh-CN" dirty="0">
              <a:sym typeface="Symbol" panose="05050102010706020507" pitchFamily="18" charset="2"/>
            </a:endParaRPr>
          </a:p>
          <a:p>
            <a:pPr marL="92075" indent="182563">
              <a:lnSpc>
                <a:spcPct val="150000"/>
              </a:lnSpc>
            </a:pPr>
            <a:r>
              <a:rPr lang="en-US" altLang="zh-CN" dirty="0">
                <a:sym typeface="Symbol" panose="05050102010706020507" pitchFamily="18" charset="2"/>
              </a:rPr>
              <a:t>     </a:t>
            </a:r>
            <a:r>
              <a:rPr lang="en-US" altLang="zh-CN" dirty="0"/>
              <a:t> ((</a:t>
            </a:r>
            <a:r>
              <a:rPr lang="en-US" altLang="zh-CN" i="1" dirty="0"/>
              <a:t>s</a:t>
            </a:r>
            <a:r>
              <a:rPr lang="en-US" altLang="zh-CN" dirty="0">
                <a:sym typeface="Symbol" panose="05050102010706020507" pitchFamily="18" charset="2"/>
              </a:rPr>
              <a:t></a:t>
            </a:r>
            <a:r>
              <a:rPr lang="en-US" altLang="zh-CN" i="1" dirty="0"/>
              <a:t>u</a:t>
            </a:r>
            <a:r>
              <a:rPr lang="en-US" altLang="zh-CN" dirty="0"/>
              <a:t>)</a:t>
            </a:r>
            <a:r>
              <a:rPr lang="en-US" altLang="zh-CN" dirty="0">
                <a:sym typeface="Symbol" panose="05050102010706020507" pitchFamily="18" charset="2"/>
              </a:rPr>
              <a:t></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s</a:t>
            </a:r>
            <a:r>
              <a:rPr lang="en-US" altLang="zh-CN" dirty="0"/>
              <a:t>)</a:t>
            </a:r>
            <a:r>
              <a:rPr lang="en-US" altLang="zh-CN" dirty="0">
                <a:sym typeface="Symbol" panose="05050102010706020507" pitchFamily="18" charset="2"/>
              </a:rPr>
              <a:t></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u</a:t>
            </a:r>
            <a:r>
              <a:rPr lang="en-US" altLang="zh-CN" dirty="0"/>
              <a:t>))            </a:t>
            </a:r>
            <a:r>
              <a:rPr lang="zh-CN" altLang="en-US" dirty="0"/>
              <a:t>（分配律）</a:t>
            </a:r>
          </a:p>
          <a:p>
            <a:pPr marL="92075" indent="182563">
              <a:lnSpc>
                <a:spcPct val="150000"/>
              </a:lnSpc>
            </a:pPr>
            <a:r>
              <a:rPr lang="zh-CN" altLang="en-US" i="1" dirty="0"/>
              <a:t> </a:t>
            </a:r>
            <a:r>
              <a:rPr lang="en-US" altLang="zh-CN" i="1" dirty="0"/>
              <a:t>B</a:t>
            </a:r>
            <a:r>
              <a:rPr lang="en-US" altLang="zh-CN" baseline="-25000" dirty="0"/>
              <a:t>1</a:t>
            </a:r>
            <a:r>
              <a:rPr lang="en-US" altLang="zh-CN" dirty="0">
                <a:sym typeface="Symbol" panose="05050102010706020507" pitchFamily="18" charset="2"/>
              </a:rPr>
              <a:t></a:t>
            </a:r>
            <a:r>
              <a:rPr lang="en-US" altLang="zh-CN" i="1" dirty="0"/>
              <a:t>B</a:t>
            </a:r>
            <a:r>
              <a:rPr lang="en-US" altLang="zh-CN" baseline="-25000" dirty="0"/>
              <a:t>2</a:t>
            </a:r>
            <a:r>
              <a:rPr lang="en-US" altLang="zh-CN" dirty="0"/>
              <a:t> </a:t>
            </a:r>
            <a:r>
              <a:rPr lang="en-US" altLang="zh-CN" dirty="0">
                <a:sym typeface="Symbol" panose="05050102010706020507" pitchFamily="18" charset="2"/>
              </a:rPr>
              <a:t></a:t>
            </a:r>
            <a:r>
              <a:rPr lang="en-US" altLang="zh-CN" dirty="0"/>
              <a:t> (</a:t>
            </a:r>
            <a:r>
              <a:rPr lang="en-US" altLang="zh-CN" dirty="0">
                <a:sym typeface="Symbol" panose="05050102010706020507" pitchFamily="18" charset="2"/>
              </a:rPr>
              <a:t></a:t>
            </a:r>
            <a:r>
              <a:rPr lang="en-US" altLang="zh-CN" i="1" dirty="0" err="1"/>
              <a:t>p</a:t>
            </a:r>
            <a:r>
              <a:rPr lang="en-US" altLang="zh-CN" dirty="0" err="1">
                <a:sym typeface="Symbol" panose="05050102010706020507" pitchFamily="18" charset="2"/>
              </a:rPr>
              <a:t></a:t>
            </a:r>
            <a:r>
              <a:rPr lang="en-US" altLang="zh-CN" i="1" dirty="0" err="1"/>
              <a:t>q</a:t>
            </a:r>
            <a:r>
              <a:rPr lang="en-US" altLang="zh-CN" dirty="0">
                <a:sym typeface="Symbol" panose="05050102010706020507" pitchFamily="18" charset="2"/>
              </a:rPr>
              <a:t></a:t>
            </a:r>
            <a:r>
              <a:rPr lang="en-US" altLang="zh-CN" i="1" dirty="0" err="1"/>
              <a:t>r</a:t>
            </a:r>
            <a:r>
              <a:rPr lang="en-US" altLang="zh-CN" dirty="0" err="1">
                <a:sym typeface="Symbol" panose="05050102010706020507" pitchFamily="18" charset="2"/>
              </a:rPr>
              <a:t></a:t>
            </a:r>
            <a:r>
              <a:rPr lang="en-US" altLang="zh-CN" i="1" dirty="0" err="1"/>
              <a:t>s</a:t>
            </a:r>
            <a:r>
              <a:rPr lang="en-US" altLang="zh-CN" dirty="0">
                <a:sym typeface="Symbol" panose="05050102010706020507" pitchFamily="18" charset="2"/>
              </a:rPr>
              <a:t></a:t>
            </a:r>
            <a:r>
              <a:rPr lang="en-US" altLang="zh-CN" i="1" dirty="0"/>
              <a:t>u</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a:t>p</a:t>
            </a:r>
            <a:r>
              <a:rPr lang="en-US" altLang="zh-CN" dirty="0">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err="1">
                <a:sym typeface="Symbol" panose="05050102010706020507" pitchFamily="18" charset="2"/>
              </a:rPr>
              <a:t></a:t>
            </a:r>
            <a:r>
              <a:rPr lang="en-US" altLang="zh-CN" i="1" dirty="0" err="1"/>
              <a:t>s</a:t>
            </a:r>
            <a:r>
              <a:rPr lang="en-US" altLang="zh-CN" dirty="0">
                <a:sym typeface="Symbol" panose="05050102010706020507" pitchFamily="18" charset="2"/>
              </a:rPr>
              <a:t></a:t>
            </a:r>
            <a:r>
              <a:rPr lang="en-US" altLang="zh-CN" i="1" dirty="0"/>
              <a:t>u</a:t>
            </a:r>
            <a:r>
              <a:rPr lang="en-US" altLang="zh-CN" dirty="0"/>
              <a:t>) </a:t>
            </a:r>
            <a:r>
              <a:rPr lang="en-US" altLang="zh-CN" dirty="0">
                <a:sym typeface="Symbol" panose="05050102010706020507" pitchFamily="18" charset="2"/>
              </a:rPr>
              <a:t></a:t>
            </a:r>
            <a:r>
              <a:rPr lang="en-US" altLang="zh-CN" dirty="0"/>
              <a:t>(</a:t>
            </a:r>
            <a:r>
              <a:rPr lang="en-US" altLang="zh-CN" i="1" dirty="0"/>
              <a:t>q</a:t>
            </a:r>
            <a:r>
              <a:rPr lang="en-US" altLang="zh-CN" dirty="0">
                <a:sym typeface="Symbol" panose="05050102010706020507" pitchFamily="18" charset="2"/>
              </a:rPr>
              <a:t></a:t>
            </a:r>
            <a:r>
              <a:rPr lang="en-US" altLang="zh-CN" i="1" dirty="0" err="1"/>
              <a:t>r</a:t>
            </a:r>
            <a:r>
              <a:rPr lang="en-US" altLang="zh-CN" dirty="0" err="1">
                <a:sym typeface="Symbol" panose="05050102010706020507" pitchFamily="18" charset="2"/>
              </a:rPr>
              <a:t></a:t>
            </a:r>
            <a:r>
              <a:rPr lang="en-US" altLang="zh-CN" i="1" dirty="0" err="1"/>
              <a:t>s</a:t>
            </a:r>
            <a:r>
              <a:rPr lang="en-US" altLang="zh-CN" dirty="0">
                <a:sym typeface="Symbol" panose="05050102010706020507" pitchFamily="18" charset="2"/>
              </a:rPr>
              <a:t></a:t>
            </a:r>
            <a:r>
              <a:rPr lang="en-US" altLang="zh-CN" i="1" dirty="0"/>
              <a:t>u</a:t>
            </a:r>
            <a:r>
              <a:rPr lang="en-US" altLang="zh-CN" dirty="0"/>
              <a:t>)</a:t>
            </a:r>
            <a:r>
              <a:rPr lang="en-US" altLang="zh-CN" dirty="0">
                <a:sym typeface="Symbol" panose="05050102010706020507" pitchFamily="18" charset="2"/>
              </a:rPr>
              <a:t></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a:sym typeface="Symbol" panose="05050102010706020507" pitchFamily="18" charset="2"/>
              </a:rPr>
              <a:t></a:t>
            </a:r>
            <a:r>
              <a:rPr lang="en-US" altLang="zh-CN" i="1" dirty="0" err="1"/>
              <a:t>r</a:t>
            </a:r>
            <a:r>
              <a:rPr lang="en-US" altLang="zh-CN" dirty="0" err="1">
                <a:sym typeface="Symbol" panose="05050102010706020507" pitchFamily="18" charset="2"/>
              </a:rPr>
              <a:t></a:t>
            </a:r>
            <a:r>
              <a:rPr lang="en-US" altLang="zh-CN" i="1" dirty="0" err="1"/>
              <a:t>s</a:t>
            </a:r>
            <a:r>
              <a:rPr lang="en-US" altLang="zh-CN" dirty="0"/>
              <a:t>)</a:t>
            </a:r>
            <a:r>
              <a:rPr lang="en-US" altLang="zh-CN" dirty="0">
                <a:sym typeface="Symbol" panose="05050102010706020507" pitchFamily="18" charset="2"/>
              </a:rPr>
              <a:t></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a:sym typeface="Symbol" panose="05050102010706020507" pitchFamily="18" charset="2"/>
              </a:rPr>
              <a:t></a:t>
            </a:r>
            <a:r>
              <a:rPr lang="en-US" altLang="zh-CN" i="1" dirty="0" err="1"/>
              <a:t>r</a:t>
            </a:r>
            <a:r>
              <a:rPr lang="en-US" altLang="zh-CN" dirty="0" err="1">
                <a:sym typeface="Symbol" panose="05050102010706020507" pitchFamily="18" charset="2"/>
              </a:rPr>
              <a:t></a:t>
            </a:r>
            <a:r>
              <a:rPr lang="en-US" altLang="zh-CN" i="1" dirty="0" err="1"/>
              <a:t>u</a:t>
            </a:r>
            <a:r>
              <a:rPr lang="en-US" altLang="zh-CN" dirty="0"/>
              <a:t>)</a:t>
            </a:r>
          </a:p>
          <a:p>
            <a:pPr marL="92075" indent="182563">
              <a:lnSpc>
                <a:spcPct val="150000"/>
              </a:lnSpc>
            </a:pPr>
            <a:r>
              <a:rPr lang="zh-CN" altLang="en-US" dirty="0"/>
              <a:t>再令 </a:t>
            </a:r>
            <a:r>
              <a:rPr lang="en-US" altLang="zh-CN" dirty="0"/>
              <a:t>((</a:t>
            </a:r>
            <a:r>
              <a:rPr lang="en-US" altLang="zh-CN" i="1" dirty="0" err="1"/>
              <a:t>r</a:t>
            </a:r>
            <a:r>
              <a:rPr lang="en-US" altLang="zh-CN" dirty="0" err="1">
                <a:sym typeface="Symbol" panose="05050102010706020507" pitchFamily="18" charset="2"/>
              </a:rPr>
              <a:t></a:t>
            </a:r>
            <a:r>
              <a:rPr lang="en-US" altLang="zh-CN" i="1" dirty="0" err="1"/>
              <a:t>s</a:t>
            </a:r>
            <a:r>
              <a:rPr lang="en-US" altLang="zh-CN" dirty="0"/>
              <a:t>)</a:t>
            </a:r>
            <a:r>
              <a:rPr lang="en-US" altLang="zh-CN" dirty="0">
                <a:sym typeface="Symbol" panose="05050102010706020507" pitchFamily="18" charset="2"/>
              </a:rPr>
              <a:t></a:t>
            </a:r>
            <a:r>
              <a:rPr lang="en-US" altLang="zh-CN" dirty="0"/>
              <a:t>(</a:t>
            </a:r>
            <a:r>
              <a:rPr lang="en-US" altLang="zh-CN" dirty="0">
                <a:sym typeface="Symbol" panose="05050102010706020507" pitchFamily="18" charset="2"/>
              </a:rPr>
              <a:t></a:t>
            </a:r>
            <a:r>
              <a:rPr lang="en-US" altLang="zh-CN" i="1" dirty="0"/>
              <a:t>r</a:t>
            </a:r>
            <a:r>
              <a:rPr lang="en-US" altLang="zh-CN" dirty="0">
                <a:sym typeface="Symbol" panose="05050102010706020507" pitchFamily="18" charset="2"/>
              </a:rPr>
              <a:t></a:t>
            </a:r>
            <a:r>
              <a:rPr lang="en-US" altLang="zh-CN" i="1" dirty="0"/>
              <a:t>s</a:t>
            </a:r>
            <a:r>
              <a:rPr lang="en-US" altLang="zh-CN" dirty="0"/>
              <a:t>))=</a:t>
            </a:r>
            <a:r>
              <a:rPr lang="en-US" altLang="zh-CN" i="1" dirty="0"/>
              <a:t>B</a:t>
            </a:r>
            <a:r>
              <a:rPr lang="en-US" altLang="zh-CN" baseline="-25000" dirty="0"/>
              <a:t>3</a:t>
            </a:r>
            <a:r>
              <a:rPr lang="zh-CN" altLang="en-US" dirty="0"/>
              <a:t>，则</a:t>
            </a:r>
            <a:endParaRPr lang="zh-CN" altLang="en-US" i="1" dirty="0"/>
          </a:p>
          <a:p>
            <a:pPr marL="92075" indent="182563">
              <a:lnSpc>
                <a:spcPct val="150000"/>
              </a:lnSpc>
            </a:pPr>
            <a:r>
              <a:rPr lang="zh-CN" altLang="en-US" i="1" dirty="0"/>
              <a:t>      </a:t>
            </a:r>
            <a:r>
              <a:rPr lang="en-US" altLang="zh-CN" i="1" dirty="0"/>
              <a:t>B</a:t>
            </a:r>
            <a:r>
              <a:rPr lang="en-US" altLang="zh-CN" baseline="-25000" dirty="0"/>
              <a:t>1</a:t>
            </a:r>
            <a:r>
              <a:rPr lang="en-US" altLang="zh-CN" dirty="0">
                <a:sym typeface="Symbol" panose="05050102010706020507" pitchFamily="18" charset="2"/>
              </a:rPr>
              <a:t></a:t>
            </a:r>
            <a:r>
              <a:rPr lang="en-US" altLang="zh-CN" i="1" dirty="0"/>
              <a:t>B</a:t>
            </a:r>
            <a:r>
              <a:rPr lang="en-US" altLang="zh-CN" baseline="-25000" dirty="0"/>
              <a:t>2</a:t>
            </a:r>
            <a:r>
              <a:rPr lang="en-US" altLang="zh-CN" dirty="0">
                <a:sym typeface="Symbol" panose="05050102010706020507" pitchFamily="18" charset="2"/>
              </a:rPr>
              <a:t></a:t>
            </a:r>
            <a:r>
              <a:rPr lang="en-US" altLang="zh-CN" i="1" dirty="0"/>
              <a:t>B</a:t>
            </a:r>
            <a:r>
              <a:rPr lang="en-US" altLang="zh-CN" baseline="-25000" dirty="0"/>
              <a:t>3</a:t>
            </a:r>
            <a:r>
              <a:rPr lang="en-US" altLang="zh-CN" dirty="0"/>
              <a:t> </a:t>
            </a:r>
            <a:r>
              <a:rPr lang="en-US" altLang="zh-CN" dirty="0">
                <a:sym typeface="Symbol" panose="05050102010706020507" pitchFamily="18" charset="2"/>
              </a:rPr>
              <a:t></a:t>
            </a:r>
            <a:r>
              <a:rPr lang="en-US" altLang="zh-CN" dirty="0"/>
              <a:t> (</a:t>
            </a:r>
            <a:r>
              <a:rPr lang="en-US" altLang="zh-CN" dirty="0">
                <a:sym typeface="Symbol" panose="05050102010706020507" pitchFamily="18" charset="2"/>
              </a:rPr>
              <a:t></a:t>
            </a:r>
            <a:r>
              <a:rPr lang="en-US" altLang="zh-CN" i="1" dirty="0"/>
              <a:t>p</a:t>
            </a:r>
            <a:r>
              <a:rPr lang="en-US" altLang="zh-CN" dirty="0">
                <a:sym typeface="Symbol" panose="05050102010706020507" pitchFamily="18" charset="2"/>
              </a:rPr>
              <a:t></a:t>
            </a:r>
            <a:r>
              <a:rPr lang="en-US" altLang="zh-CN" i="1" dirty="0" err="1"/>
              <a:t>q</a:t>
            </a:r>
            <a:r>
              <a:rPr lang="en-US" altLang="zh-CN" dirty="0" err="1">
                <a:sym typeface="Symbol" panose="05050102010706020507" pitchFamily="18" charset="2"/>
              </a:rPr>
              <a:t></a:t>
            </a:r>
            <a:r>
              <a:rPr lang="en-US" altLang="zh-CN" i="1" dirty="0" err="1"/>
              <a:t>r</a:t>
            </a:r>
            <a:r>
              <a:rPr lang="en-US" altLang="zh-CN" dirty="0" err="1">
                <a:sym typeface="Symbol" panose="05050102010706020507" pitchFamily="18" charset="2"/>
              </a:rPr>
              <a:t></a:t>
            </a:r>
            <a:r>
              <a:rPr lang="en-US" altLang="zh-CN" i="1" dirty="0" err="1"/>
              <a:t>s</a:t>
            </a:r>
            <a:r>
              <a:rPr lang="en-US" altLang="zh-CN" dirty="0">
                <a:sym typeface="Symbol" panose="05050102010706020507" pitchFamily="18" charset="2"/>
              </a:rPr>
              <a:t></a:t>
            </a:r>
            <a:r>
              <a:rPr lang="en-US" altLang="zh-CN" i="1" dirty="0"/>
              <a:t>u</a:t>
            </a:r>
            <a:r>
              <a:rPr lang="en-US" altLang="zh-CN" dirty="0"/>
              <a:t>)</a:t>
            </a:r>
            <a:r>
              <a:rPr lang="en-US" altLang="zh-CN" dirty="0">
                <a:sym typeface="Symbol" panose="05050102010706020507" pitchFamily="18" charset="2"/>
              </a:rPr>
              <a:t></a:t>
            </a:r>
            <a:r>
              <a:rPr lang="en-US" altLang="zh-CN" dirty="0"/>
              <a:t>(</a:t>
            </a:r>
            <a:r>
              <a:rPr lang="en-US" altLang="zh-CN" i="1" dirty="0" err="1"/>
              <a:t>p</a:t>
            </a:r>
            <a:r>
              <a:rPr lang="en-US" altLang="zh-CN" dirty="0" err="1">
                <a:sym typeface="Symbol" panose="05050102010706020507" pitchFamily="18" charset="2"/>
              </a:rPr>
              <a:t></a:t>
            </a:r>
            <a:r>
              <a:rPr lang="en-US" altLang="zh-CN" i="1" dirty="0" err="1"/>
              <a:t>q</a:t>
            </a:r>
            <a:r>
              <a:rPr lang="en-US" altLang="zh-CN" dirty="0">
                <a:sym typeface="Symbol" panose="05050102010706020507" pitchFamily="18" charset="2"/>
              </a:rPr>
              <a:t></a:t>
            </a:r>
            <a:r>
              <a:rPr lang="en-US" altLang="zh-CN" i="1" dirty="0"/>
              <a:t>r</a:t>
            </a:r>
            <a:r>
              <a:rPr lang="en-US" altLang="zh-CN" dirty="0">
                <a:sym typeface="Symbol" panose="05050102010706020507" pitchFamily="18" charset="2"/>
              </a:rPr>
              <a:t></a:t>
            </a:r>
            <a:r>
              <a:rPr lang="en-US" altLang="zh-CN" i="1" dirty="0" err="1"/>
              <a:t>s</a:t>
            </a:r>
            <a:r>
              <a:rPr lang="en-US" altLang="zh-CN" dirty="0" err="1">
                <a:sym typeface="Symbol" panose="05050102010706020507" pitchFamily="18" charset="2"/>
              </a:rPr>
              <a:t></a:t>
            </a:r>
            <a:r>
              <a:rPr lang="en-US" altLang="zh-CN" i="1" dirty="0" err="1"/>
              <a:t>u</a:t>
            </a:r>
            <a:r>
              <a:rPr lang="en-US" altLang="zh-CN" dirty="0"/>
              <a:t>)</a:t>
            </a:r>
          </a:p>
          <a:p>
            <a:pPr marL="92075" indent="182563">
              <a:lnSpc>
                <a:spcPct val="150000"/>
              </a:lnSpc>
            </a:pPr>
            <a:endParaRPr lang="en-US" altLang="zh-CN" dirty="0"/>
          </a:p>
        </p:txBody>
      </p:sp>
      <p:sp>
        <p:nvSpPr>
          <p:cNvPr id="134148" name="灯片编号占位符 5">
            <a:extLst>
              <a:ext uri="{FF2B5EF4-FFF2-40B4-BE49-F238E27FC236}">
                <a16:creationId xmlns:a16="http://schemas.microsoft.com/office/drawing/2014/main" id="{2C7780DB-6F25-42B9-8ACE-D931E03946E0}"/>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09745AF0-1A83-4052-9A4A-779CAFFEB79C}" type="slidenum">
              <a:rPr lang="en-US" altLang="zh-CN" sz="1400" b="0">
                <a:latin typeface="Times New Roman" panose="02020603050405020304" pitchFamily="18" charset="0"/>
                <a:ea typeface="楷体" panose="02010609060101010101" pitchFamily="49" charset="-122"/>
              </a:rPr>
              <a:pPr>
                <a:spcBef>
                  <a:spcPct val="0"/>
                </a:spcBef>
                <a:buClrTx/>
                <a:buFontTx/>
                <a:buNone/>
              </a:pPr>
              <a:t>64</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a:extLst>
              <a:ext uri="{FF2B5EF4-FFF2-40B4-BE49-F238E27FC236}">
                <a16:creationId xmlns:a16="http://schemas.microsoft.com/office/drawing/2014/main" id="{4DEF7887-2EC5-46F7-BD77-0D491BABA6FB}"/>
              </a:ext>
            </a:extLst>
          </p:cNvPr>
          <p:cNvSpPr>
            <a:spLocks noGrp="1" noChangeArrowheads="1"/>
          </p:cNvSpPr>
          <p:nvPr>
            <p:ph type="title"/>
          </p:nvPr>
        </p:nvSpPr>
        <p:spPr/>
        <p:txBody>
          <a:bodyPr/>
          <a:lstStyle/>
          <a:p>
            <a:r>
              <a:rPr lang="zh-CN" altLang="en-US"/>
              <a:t>练习</a:t>
            </a:r>
            <a:r>
              <a:rPr lang="en-US" altLang="zh-CN"/>
              <a:t>6:</a:t>
            </a:r>
            <a:r>
              <a:rPr lang="zh-CN" altLang="en-US"/>
              <a:t>消解法</a:t>
            </a:r>
          </a:p>
        </p:txBody>
      </p:sp>
      <p:sp>
        <p:nvSpPr>
          <p:cNvPr id="136195" name="Rectangle 3">
            <a:extLst>
              <a:ext uri="{FF2B5EF4-FFF2-40B4-BE49-F238E27FC236}">
                <a16:creationId xmlns:a16="http://schemas.microsoft.com/office/drawing/2014/main" id="{E1ECB599-16FF-4935-93D3-9AE9B8DEC12F}"/>
              </a:ext>
            </a:extLst>
          </p:cNvPr>
          <p:cNvSpPr>
            <a:spLocks noGrp="1" noChangeArrowheads="1"/>
          </p:cNvSpPr>
          <p:nvPr>
            <p:ph idx="1"/>
          </p:nvPr>
        </p:nvSpPr>
        <p:spPr>
          <a:xfrm>
            <a:off x="334963" y="1052513"/>
            <a:ext cx="11247437" cy="5257800"/>
          </a:xfrm>
        </p:spPr>
        <p:txBody>
          <a:bodyPr/>
          <a:lstStyle/>
          <a:p>
            <a:pPr marL="92075" indent="182563"/>
            <a:r>
              <a:rPr lang="en-US" altLang="zh-CN"/>
              <a:t>6. </a:t>
            </a:r>
            <a:r>
              <a:rPr lang="zh-CN" altLang="en-US"/>
              <a:t>构造公式</a:t>
            </a:r>
            <a:r>
              <a:rPr lang="en-US" altLang="zh-CN" i="1"/>
              <a:t>A</a:t>
            </a:r>
            <a:r>
              <a:rPr lang="en-US" altLang="zh-CN"/>
              <a:t>=</a:t>
            </a:r>
            <a:r>
              <a:rPr lang="fr-FR" altLang="zh-CN"/>
              <a:t>(</a:t>
            </a:r>
            <a:r>
              <a:rPr lang="fr-FR" altLang="zh-CN" i="1"/>
              <a:t>p</a:t>
            </a:r>
            <a:r>
              <a:rPr lang="en-US" altLang="zh-CN">
                <a:sym typeface="Symbol" panose="05050102010706020507" pitchFamily="18" charset="2"/>
              </a:rPr>
              <a:t></a:t>
            </a:r>
            <a:r>
              <a:rPr lang="fr-FR" altLang="zh-CN" i="1"/>
              <a:t>q</a:t>
            </a:r>
            <a:r>
              <a:rPr lang="fr-FR" altLang="zh-CN"/>
              <a:t>)</a:t>
            </a:r>
            <a:r>
              <a:rPr lang="en-US" altLang="zh-CN">
                <a:sym typeface="Symbol" panose="05050102010706020507" pitchFamily="18" charset="2"/>
              </a:rPr>
              <a:t></a:t>
            </a:r>
            <a:r>
              <a:rPr lang="fr-FR" altLang="zh-CN"/>
              <a:t>( </a:t>
            </a:r>
            <a:r>
              <a:rPr lang="en-US" altLang="zh-CN">
                <a:sym typeface="Symbol" panose="05050102010706020507" pitchFamily="18" charset="2"/>
              </a:rPr>
              <a:t></a:t>
            </a:r>
            <a:r>
              <a:rPr lang="fr-FR" altLang="zh-CN" i="1"/>
              <a:t>q</a:t>
            </a:r>
            <a:r>
              <a:rPr lang="en-US" altLang="zh-CN">
                <a:sym typeface="Symbol" panose="05050102010706020507" pitchFamily="18" charset="2"/>
              </a:rPr>
              <a:t></a:t>
            </a:r>
            <a:r>
              <a:rPr lang="fr-FR" altLang="zh-CN" i="1"/>
              <a:t>r</a:t>
            </a:r>
            <a:r>
              <a:rPr lang="fr-FR" altLang="zh-CN"/>
              <a:t>)</a:t>
            </a:r>
            <a:r>
              <a:rPr lang="en-US" altLang="zh-CN">
                <a:sym typeface="Symbol" panose="05050102010706020507" pitchFamily="18" charset="2"/>
              </a:rPr>
              <a:t></a:t>
            </a:r>
            <a:r>
              <a:rPr lang="en-US" altLang="zh-CN"/>
              <a:t> </a:t>
            </a:r>
            <a:r>
              <a:rPr lang="fr-FR" altLang="zh-CN"/>
              <a:t>(</a:t>
            </a:r>
            <a:r>
              <a:rPr lang="en-US" altLang="zh-CN">
                <a:sym typeface="Symbol" panose="05050102010706020507" pitchFamily="18" charset="2"/>
              </a:rPr>
              <a:t></a:t>
            </a:r>
            <a:r>
              <a:rPr lang="fr-FR" altLang="zh-CN" i="1"/>
              <a:t>p</a:t>
            </a:r>
            <a:r>
              <a:rPr lang="en-US" altLang="zh-CN">
                <a:sym typeface="Symbol" panose="05050102010706020507" pitchFamily="18" charset="2"/>
              </a:rPr>
              <a:t></a:t>
            </a:r>
            <a:r>
              <a:rPr lang="fr-FR" altLang="zh-CN" i="1"/>
              <a:t>q</a:t>
            </a:r>
            <a:r>
              <a:rPr lang="fr-FR" altLang="zh-CN"/>
              <a:t>)</a:t>
            </a:r>
            <a:r>
              <a:rPr lang="en-US" altLang="zh-CN">
                <a:sym typeface="Symbol" panose="05050102010706020507" pitchFamily="18" charset="2"/>
              </a:rPr>
              <a:t></a:t>
            </a:r>
            <a:r>
              <a:rPr lang="fr-FR" altLang="zh-CN" i="1"/>
              <a:t>r</a:t>
            </a:r>
            <a:r>
              <a:rPr lang="zh-CN" altLang="en-US"/>
              <a:t>的否证</a:t>
            </a:r>
            <a:r>
              <a:rPr lang="en-US" altLang="zh-CN"/>
              <a:t>, </a:t>
            </a:r>
            <a:r>
              <a:rPr lang="zh-CN" altLang="en-US"/>
              <a:t>从而证明它是矛盾式</a:t>
            </a:r>
            <a:r>
              <a:rPr lang="en-US" altLang="zh-CN"/>
              <a:t>.</a:t>
            </a:r>
          </a:p>
          <a:p>
            <a:pPr marL="92075" indent="182563"/>
            <a:r>
              <a:rPr lang="zh-CN" altLang="en-US"/>
              <a:t>解  消解序列</a:t>
            </a:r>
            <a:r>
              <a:rPr lang="fr-FR" altLang="zh-CN"/>
              <a:t>:</a:t>
            </a:r>
          </a:p>
          <a:p>
            <a:pPr marL="92075" indent="182563"/>
            <a:r>
              <a:rPr lang="fr-FR" altLang="zh-CN"/>
              <a:t>① </a:t>
            </a:r>
            <a:r>
              <a:rPr lang="fr-FR" altLang="zh-CN" i="1"/>
              <a:t>p</a:t>
            </a:r>
            <a:r>
              <a:rPr lang="en-US" altLang="zh-CN">
                <a:sym typeface="Symbol" panose="05050102010706020507" pitchFamily="18" charset="2"/>
              </a:rPr>
              <a:t></a:t>
            </a:r>
            <a:r>
              <a:rPr lang="fr-FR" altLang="zh-CN" i="1"/>
              <a:t>q</a:t>
            </a:r>
            <a:r>
              <a:rPr lang="fr-FR" altLang="zh-CN"/>
              <a:t>                </a:t>
            </a:r>
            <a:r>
              <a:rPr lang="fr-FR" altLang="zh-CN" i="1"/>
              <a:t>A</a:t>
            </a:r>
            <a:r>
              <a:rPr lang="zh-CN" altLang="fr-FR"/>
              <a:t>的简单析取式</a:t>
            </a:r>
          </a:p>
          <a:p>
            <a:pPr marL="92075" indent="182563"/>
            <a:r>
              <a:rPr lang="zh-CN" altLang="fr-FR"/>
              <a:t>② </a:t>
            </a:r>
            <a:r>
              <a:rPr lang="zh-CN" altLang="en-US">
                <a:sym typeface="Symbol" panose="05050102010706020507" pitchFamily="18" charset="2"/>
              </a:rPr>
              <a:t></a:t>
            </a:r>
            <a:r>
              <a:rPr lang="fr-FR" altLang="zh-CN" i="1"/>
              <a:t>p</a:t>
            </a:r>
            <a:r>
              <a:rPr lang="en-US" altLang="zh-CN">
                <a:sym typeface="Symbol" panose="05050102010706020507" pitchFamily="18" charset="2"/>
              </a:rPr>
              <a:t></a:t>
            </a:r>
            <a:r>
              <a:rPr lang="fr-FR" altLang="zh-CN" i="1"/>
              <a:t>q               A</a:t>
            </a:r>
            <a:r>
              <a:rPr lang="zh-CN" altLang="fr-FR"/>
              <a:t>的简单析取式</a:t>
            </a:r>
          </a:p>
          <a:p>
            <a:pPr marL="92075" indent="182563"/>
            <a:r>
              <a:rPr lang="zh-CN" altLang="fr-FR"/>
              <a:t>③ </a:t>
            </a:r>
            <a:r>
              <a:rPr lang="fr-FR" altLang="zh-CN" i="1"/>
              <a:t>q</a:t>
            </a:r>
            <a:r>
              <a:rPr lang="fr-FR" altLang="zh-CN"/>
              <a:t>                  ①,②</a:t>
            </a:r>
            <a:r>
              <a:rPr lang="zh-CN" altLang="fr-FR"/>
              <a:t>消解    </a:t>
            </a:r>
          </a:p>
          <a:p>
            <a:pPr marL="92075" indent="182563"/>
            <a:r>
              <a:rPr lang="zh-CN" altLang="fr-FR"/>
              <a:t>④ </a:t>
            </a:r>
            <a:r>
              <a:rPr lang="zh-CN" altLang="en-US">
                <a:sym typeface="Symbol" panose="05050102010706020507" pitchFamily="18" charset="2"/>
              </a:rPr>
              <a:t></a:t>
            </a:r>
            <a:r>
              <a:rPr lang="fr-FR" altLang="zh-CN" i="1"/>
              <a:t>q</a:t>
            </a:r>
            <a:r>
              <a:rPr lang="en-US" altLang="zh-CN">
                <a:sym typeface="Symbol" panose="05050102010706020507" pitchFamily="18" charset="2"/>
              </a:rPr>
              <a:t></a:t>
            </a:r>
            <a:r>
              <a:rPr lang="fr-FR" altLang="zh-CN" i="1"/>
              <a:t>r               A</a:t>
            </a:r>
            <a:r>
              <a:rPr lang="zh-CN" altLang="fr-FR"/>
              <a:t>的简单析取式</a:t>
            </a:r>
          </a:p>
          <a:p>
            <a:pPr marL="92075" indent="182563"/>
            <a:r>
              <a:rPr lang="zh-CN" altLang="fr-FR"/>
              <a:t>⑤ </a:t>
            </a:r>
            <a:r>
              <a:rPr lang="zh-CN" altLang="en-US">
                <a:sym typeface="Symbol" panose="05050102010706020507" pitchFamily="18" charset="2"/>
              </a:rPr>
              <a:t></a:t>
            </a:r>
            <a:r>
              <a:rPr lang="fr-FR" altLang="zh-CN" i="1"/>
              <a:t>r                 A</a:t>
            </a:r>
            <a:r>
              <a:rPr lang="zh-CN" altLang="fr-FR"/>
              <a:t>的简单析取式</a:t>
            </a:r>
          </a:p>
          <a:p>
            <a:pPr marL="92075" indent="182563"/>
            <a:r>
              <a:rPr lang="zh-CN" altLang="fr-FR"/>
              <a:t>⑥ </a:t>
            </a:r>
            <a:r>
              <a:rPr lang="zh-CN" altLang="en-US">
                <a:sym typeface="Symbol" panose="05050102010706020507" pitchFamily="18" charset="2"/>
              </a:rPr>
              <a:t></a:t>
            </a:r>
            <a:r>
              <a:rPr lang="fr-FR" altLang="zh-CN" i="1"/>
              <a:t>q</a:t>
            </a:r>
            <a:r>
              <a:rPr lang="fr-FR" altLang="zh-CN"/>
              <a:t>                 ④,⑤</a:t>
            </a:r>
            <a:r>
              <a:rPr lang="zh-CN" altLang="fr-FR"/>
              <a:t>消解</a:t>
            </a:r>
          </a:p>
          <a:p>
            <a:pPr marL="92075" indent="182563"/>
            <a:r>
              <a:rPr lang="zh-CN" altLang="fr-FR"/>
              <a:t>⑦ </a:t>
            </a:r>
            <a:r>
              <a:rPr lang="zh-CN" altLang="en-US" i="1">
                <a:sym typeface="Symbol" panose="05050102010706020507" pitchFamily="18" charset="2"/>
              </a:rPr>
              <a:t></a:t>
            </a:r>
            <a:r>
              <a:rPr lang="zh-CN" altLang="fr-FR"/>
              <a:t>                  ③</a:t>
            </a:r>
            <a:r>
              <a:rPr lang="fr-FR" altLang="zh-CN"/>
              <a:t>,⑥</a:t>
            </a:r>
            <a:r>
              <a:rPr lang="zh-CN" altLang="fr-FR"/>
              <a:t>消解</a:t>
            </a:r>
          </a:p>
          <a:p>
            <a:pPr marL="92075" indent="182563"/>
            <a:r>
              <a:rPr lang="zh-CN" altLang="fr-FR"/>
              <a:t>这是</a:t>
            </a:r>
            <a:r>
              <a:rPr lang="fr-FR" altLang="zh-CN" i="1"/>
              <a:t>A</a:t>
            </a:r>
            <a:r>
              <a:rPr lang="zh-CN" altLang="fr-FR"/>
              <a:t>的一个否证</a:t>
            </a:r>
            <a:r>
              <a:rPr lang="fr-FR" altLang="zh-CN"/>
              <a:t>, </a:t>
            </a:r>
            <a:r>
              <a:rPr lang="zh-CN" altLang="fr-FR"/>
              <a:t>从而证明</a:t>
            </a:r>
            <a:r>
              <a:rPr lang="fr-FR" altLang="zh-CN" i="1"/>
              <a:t>A</a:t>
            </a:r>
            <a:r>
              <a:rPr lang="zh-CN" altLang="fr-FR"/>
              <a:t>是矛盾式</a:t>
            </a:r>
            <a:r>
              <a:rPr lang="fr-FR" altLang="zh-CN"/>
              <a:t>. </a:t>
            </a:r>
            <a:endParaRPr lang="en-US" altLang="zh-CN"/>
          </a:p>
        </p:txBody>
      </p:sp>
      <p:sp>
        <p:nvSpPr>
          <p:cNvPr id="136196" name="灯片编号占位符 5">
            <a:extLst>
              <a:ext uri="{FF2B5EF4-FFF2-40B4-BE49-F238E27FC236}">
                <a16:creationId xmlns:a16="http://schemas.microsoft.com/office/drawing/2014/main" id="{596928BF-2039-475E-9814-0048E75EE7D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D5CCECC8-4045-4A17-A80D-0050E369E340}" type="slidenum">
              <a:rPr lang="en-US" altLang="zh-CN" sz="1400" b="0">
                <a:latin typeface="Times New Roman" panose="02020603050405020304" pitchFamily="18" charset="0"/>
                <a:ea typeface="楷体" panose="02010609060101010101" pitchFamily="49" charset="-122"/>
              </a:rPr>
              <a:pPr>
                <a:spcBef>
                  <a:spcPct val="0"/>
                </a:spcBef>
                <a:buClrTx/>
                <a:buFontTx/>
                <a:buNone/>
              </a:pPr>
              <a:t>65</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a:extLst>
              <a:ext uri="{FF2B5EF4-FFF2-40B4-BE49-F238E27FC236}">
                <a16:creationId xmlns:a16="http://schemas.microsoft.com/office/drawing/2014/main" id="{39CFB9B2-D94E-46CD-8AC9-3D5C2DC62619}"/>
              </a:ext>
            </a:extLst>
          </p:cNvPr>
          <p:cNvSpPr>
            <a:spLocks noGrp="1" noChangeArrowheads="1"/>
          </p:cNvSpPr>
          <p:nvPr>
            <p:ph type="title"/>
          </p:nvPr>
        </p:nvSpPr>
        <p:spPr>
          <a:xfrm>
            <a:off x="2655888" y="260350"/>
            <a:ext cx="8145462" cy="417513"/>
          </a:xfrm>
        </p:spPr>
        <p:txBody>
          <a:bodyPr/>
          <a:lstStyle/>
          <a:p>
            <a:r>
              <a:rPr lang="zh-CN" altLang="en-US"/>
              <a:t>练习</a:t>
            </a:r>
            <a:r>
              <a:rPr lang="en-US" altLang="zh-CN"/>
              <a:t>7:</a:t>
            </a:r>
            <a:r>
              <a:rPr lang="zh-CN" altLang="en-US"/>
              <a:t>消解法</a:t>
            </a:r>
          </a:p>
        </p:txBody>
      </p:sp>
      <p:sp>
        <p:nvSpPr>
          <p:cNvPr id="138243" name="Rectangle 3">
            <a:extLst>
              <a:ext uri="{FF2B5EF4-FFF2-40B4-BE49-F238E27FC236}">
                <a16:creationId xmlns:a16="http://schemas.microsoft.com/office/drawing/2014/main" id="{33FAE835-BC3A-4E72-8750-FD6F2E3F3D16}"/>
              </a:ext>
            </a:extLst>
          </p:cNvPr>
          <p:cNvSpPr>
            <a:spLocks noGrp="1" noChangeArrowheads="1"/>
          </p:cNvSpPr>
          <p:nvPr>
            <p:ph idx="1"/>
          </p:nvPr>
        </p:nvSpPr>
        <p:spPr>
          <a:xfrm>
            <a:off x="263525" y="1052513"/>
            <a:ext cx="10872788" cy="5257800"/>
          </a:xfrm>
        </p:spPr>
        <p:txBody>
          <a:bodyPr/>
          <a:lstStyle/>
          <a:p>
            <a:pPr marL="92075" indent="182563"/>
            <a:r>
              <a:rPr lang="en-US" altLang="zh-CN"/>
              <a:t>7.  </a:t>
            </a:r>
            <a:r>
              <a:rPr lang="zh-CN" altLang="en-US"/>
              <a:t>用消解法判断下述公式是否是可满足的</a:t>
            </a:r>
            <a:r>
              <a:rPr lang="en-US" altLang="zh-CN"/>
              <a:t>:</a:t>
            </a:r>
            <a:endParaRPr lang="fr-FR" altLang="zh-CN"/>
          </a:p>
          <a:p>
            <a:pPr marL="92075" indent="182563"/>
            <a:r>
              <a:rPr lang="fr-FR" altLang="zh-CN"/>
              <a:t>      (</a:t>
            </a:r>
            <a:r>
              <a:rPr lang="fr-FR" altLang="zh-CN" i="1"/>
              <a:t>p</a:t>
            </a:r>
            <a:r>
              <a:rPr lang="en-US" altLang="zh-CN">
                <a:sym typeface="Symbol" panose="05050102010706020507" pitchFamily="18" charset="2"/>
              </a:rPr>
              <a:t></a:t>
            </a:r>
            <a:r>
              <a:rPr lang="fr-FR" altLang="zh-CN" i="1"/>
              <a:t>q</a:t>
            </a:r>
            <a:r>
              <a:rPr lang="fr-FR" altLang="zh-CN"/>
              <a:t>)</a:t>
            </a:r>
            <a:r>
              <a:rPr lang="en-US" altLang="zh-CN">
                <a:sym typeface="Symbol" panose="05050102010706020507" pitchFamily="18" charset="2"/>
              </a:rPr>
              <a:t></a:t>
            </a:r>
            <a:r>
              <a:rPr lang="fr-FR" altLang="zh-CN"/>
              <a:t>(</a:t>
            </a:r>
            <a:r>
              <a:rPr lang="fr-FR" altLang="zh-CN" i="1"/>
              <a:t>q</a:t>
            </a:r>
            <a:r>
              <a:rPr lang="en-US" altLang="zh-CN">
                <a:sym typeface="Symbol" panose="05050102010706020507" pitchFamily="18" charset="2"/>
              </a:rPr>
              <a:t></a:t>
            </a:r>
            <a:r>
              <a:rPr lang="fr-FR" altLang="zh-CN" i="1"/>
              <a:t>r</a:t>
            </a:r>
            <a:r>
              <a:rPr lang="fr-FR" altLang="zh-CN"/>
              <a:t>)</a:t>
            </a:r>
            <a:r>
              <a:rPr lang="en-US" altLang="zh-CN">
                <a:sym typeface="Symbol" panose="05050102010706020507" pitchFamily="18" charset="2"/>
              </a:rPr>
              <a:t></a:t>
            </a:r>
            <a:r>
              <a:rPr lang="fr-FR" altLang="zh-CN"/>
              <a:t>(</a:t>
            </a:r>
            <a:r>
              <a:rPr lang="en-US" altLang="zh-CN">
                <a:sym typeface="Symbol" panose="05050102010706020507" pitchFamily="18" charset="2"/>
              </a:rPr>
              <a:t></a:t>
            </a:r>
            <a:r>
              <a:rPr lang="fr-FR" altLang="zh-CN" i="1"/>
              <a:t>q</a:t>
            </a:r>
            <a:r>
              <a:rPr lang="en-US" altLang="zh-CN">
                <a:sym typeface="Symbol" panose="05050102010706020507" pitchFamily="18" charset="2"/>
              </a:rPr>
              <a:t></a:t>
            </a:r>
            <a:r>
              <a:rPr lang="fr-FR" altLang="zh-CN" i="1"/>
              <a:t>r</a:t>
            </a:r>
            <a:r>
              <a:rPr lang="fr-FR" altLang="zh-CN"/>
              <a:t>)</a:t>
            </a:r>
          </a:p>
          <a:p>
            <a:pPr marL="92075" indent="182563"/>
            <a:r>
              <a:rPr lang="zh-CN" altLang="en-US"/>
              <a:t>解    </a:t>
            </a:r>
            <a:r>
              <a:rPr lang="en-US" altLang="zh-CN" i="1"/>
              <a:t>S</a:t>
            </a:r>
            <a:r>
              <a:rPr lang="en-US" altLang="zh-CN"/>
              <a:t>=(</a:t>
            </a:r>
            <a:r>
              <a:rPr lang="en-US" altLang="zh-CN" i="1"/>
              <a:t>p</a:t>
            </a:r>
            <a:r>
              <a:rPr lang="en-US" altLang="zh-CN">
                <a:sym typeface="Symbol" panose="05050102010706020507" pitchFamily="18" charset="2"/>
              </a:rPr>
              <a:t></a:t>
            </a:r>
            <a:r>
              <a:rPr lang="en-US" altLang="zh-CN" i="1"/>
              <a:t>q</a:t>
            </a:r>
            <a:r>
              <a:rPr lang="en-US" altLang="zh-CN"/>
              <a:t>)</a:t>
            </a:r>
            <a:r>
              <a:rPr lang="en-US" altLang="zh-CN">
                <a:sym typeface="Symbol" panose="05050102010706020507" pitchFamily="18" charset="2"/>
              </a:rPr>
              <a:t></a:t>
            </a:r>
            <a:r>
              <a:rPr lang="en-US" altLang="zh-CN"/>
              <a:t>(</a:t>
            </a:r>
            <a:r>
              <a:rPr lang="en-US" altLang="zh-CN" i="1"/>
              <a:t>q</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a:t>
            </a:r>
            <a:r>
              <a:rPr lang="en-US" altLang="zh-CN"/>
              <a:t>(</a:t>
            </a:r>
            <a:r>
              <a:rPr lang="en-US" altLang="zh-CN">
                <a:sym typeface="Symbol" panose="05050102010706020507" pitchFamily="18" charset="2"/>
              </a:rPr>
              <a:t></a:t>
            </a:r>
            <a:r>
              <a:rPr lang="en-US" altLang="zh-CN" i="1"/>
              <a:t>q</a:t>
            </a:r>
            <a:r>
              <a:rPr lang="en-US" altLang="zh-CN">
                <a:sym typeface="Symbol" panose="05050102010706020507" pitchFamily="18" charset="2"/>
              </a:rPr>
              <a:t></a:t>
            </a:r>
            <a:r>
              <a:rPr lang="en-US" altLang="zh-CN" i="1"/>
              <a:t>r</a:t>
            </a:r>
            <a:r>
              <a:rPr lang="en-US" altLang="zh-CN"/>
              <a:t>)</a:t>
            </a:r>
            <a:endParaRPr lang="zh-CN" altLang="fr-FR"/>
          </a:p>
          <a:p>
            <a:pPr marL="92075" indent="182563"/>
            <a:r>
              <a:rPr lang="zh-CN" altLang="fr-FR"/>
              <a:t>第</a:t>
            </a:r>
            <a:r>
              <a:rPr lang="en-US" altLang="zh-CN"/>
              <a:t>1</a:t>
            </a:r>
            <a:r>
              <a:rPr lang="zh-CN" altLang="en-US"/>
              <a:t>次循环  </a:t>
            </a:r>
            <a:r>
              <a:rPr lang="en-US" altLang="zh-CN" i="1"/>
              <a:t>S</a:t>
            </a:r>
            <a:r>
              <a:rPr lang="en-US" altLang="zh-CN" baseline="-25000"/>
              <a:t>0</a:t>
            </a:r>
            <a:r>
              <a:rPr lang="en-US" altLang="zh-CN"/>
              <a:t>=</a:t>
            </a:r>
            <a:r>
              <a:rPr lang="en-US" altLang="zh-CN">
                <a:sym typeface="Symbol" panose="05050102010706020507" pitchFamily="18" charset="2"/>
              </a:rPr>
              <a:t></a:t>
            </a:r>
            <a:r>
              <a:rPr lang="en-US" altLang="zh-CN"/>
              <a:t>,</a:t>
            </a:r>
            <a:r>
              <a:rPr lang="en-US" altLang="zh-CN" i="1"/>
              <a:t>S</a:t>
            </a:r>
            <a:r>
              <a:rPr lang="en-US" altLang="zh-CN" baseline="-25000"/>
              <a:t>1</a:t>
            </a:r>
            <a:r>
              <a:rPr lang="en-US" altLang="zh-CN"/>
              <a:t>={</a:t>
            </a:r>
            <a:r>
              <a:rPr lang="en-US" altLang="zh-CN" i="1"/>
              <a:t>p</a:t>
            </a:r>
            <a:r>
              <a:rPr lang="en-US" altLang="zh-CN">
                <a:sym typeface="Symbol" panose="05050102010706020507" pitchFamily="18" charset="2"/>
              </a:rPr>
              <a:t></a:t>
            </a:r>
            <a:r>
              <a:rPr lang="en-US" altLang="zh-CN" i="1"/>
              <a:t>q</a:t>
            </a:r>
            <a:r>
              <a:rPr lang="en-US" altLang="zh-CN"/>
              <a:t>, </a:t>
            </a:r>
            <a:r>
              <a:rPr lang="en-US" altLang="zh-CN" i="1"/>
              <a:t>q</a:t>
            </a:r>
            <a:r>
              <a:rPr lang="en-US" altLang="zh-CN">
                <a:sym typeface="Symbol" panose="05050102010706020507" pitchFamily="18" charset="2"/>
              </a:rPr>
              <a:t></a:t>
            </a:r>
            <a:r>
              <a:rPr lang="en-US" altLang="zh-CN" i="1"/>
              <a:t>r</a:t>
            </a:r>
            <a:r>
              <a:rPr lang="en-US" altLang="zh-CN"/>
              <a:t>, </a:t>
            </a:r>
            <a:r>
              <a:rPr lang="en-US" altLang="zh-CN">
                <a:sym typeface="Symbol" panose="05050102010706020507" pitchFamily="18" charset="2"/>
              </a:rPr>
              <a:t></a:t>
            </a:r>
            <a:r>
              <a:rPr lang="en-US" altLang="zh-CN" i="1"/>
              <a:t>q</a:t>
            </a:r>
            <a:r>
              <a:rPr lang="en-US" altLang="zh-CN">
                <a:sym typeface="Symbol" panose="05050102010706020507" pitchFamily="18" charset="2"/>
              </a:rPr>
              <a:t></a:t>
            </a:r>
            <a:r>
              <a:rPr lang="en-US" altLang="zh-CN" i="1"/>
              <a:t>r</a:t>
            </a:r>
            <a:r>
              <a:rPr lang="en-US" altLang="zh-CN"/>
              <a:t>},</a:t>
            </a:r>
            <a:r>
              <a:rPr lang="en-US" altLang="zh-CN" i="1"/>
              <a:t> S</a:t>
            </a:r>
            <a:r>
              <a:rPr lang="en-US" altLang="zh-CN" baseline="-25000"/>
              <a:t>2</a:t>
            </a:r>
            <a:r>
              <a:rPr lang="en-US" altLang="zh-CN"/>
              <a:t>=</a:t>
            </a:r>
            <a:r>
              <a:rPr lang="en-US" altLang="zh-CN">
                <a:sym typeface="Symbol" panose="05050102010706020507" pitchFamily="18" charset="2"/>
              </a:rPr>
              <a:t></a:t>
            </a:r>
            <a:endParaRPr lang="en-US" altLang="zh-CN" i="1"/>
          </a:p>
          <a:p>
            <a:pPr marL="92075" indent="182563"/>
            <a:r>
              <a:rPr lang="en-US" altLang="zh-CN" i="1"/>
              <a:t>p</a:t>
            </a:r>
            <a:r>
              <a:rPr lang="en-US" altLang="zh-CN">
                <a:sym typeface="Symbol" panose="05050102010706020507" pitchFamily="18" charset="2"/>
              </a:rPr>
              <a:t></a:t>
            </a:r>
            <a:r>
              <a:rPr lang="en-US" altLang="zh-CN" i="1"/>
              <a:t>q</a:t>
            </a:r>
            <a:r>
              <a:rPr lang="en-US" altLang="zh-CN"/>
              <a:t>,</a:t>
            </a:r>
            <a:r>
              <a:rPr lang="en-US" altLang="zh-CN" i="1"/>
              <a:t> q</a:t>
            </a:r>
            <a:r>
              <a:rPr lang="en-US" altLang="zh-CN">
                <a:sym typeface="Symbol" panose="05050102010706020507" pitchFamily="18" charset="2"/>
              </a:rPr>
              <a:t></a:t>
            </a:r>
            <a:r>
              <a:rPr lang="en-US" altLang="zh-CN" i="1"/>
              <a:t>r </a:t>
            </a:r>
            <a:r>
              <a:rPr lang="zh-CN" altLang="en-US"/>
              <a:t>消解得到</a:t>
            </a:r>
            <a:r>
              <a:rPr lang="en-US" altLang="zh-CN" i="1"/>
              <a:t>p</a:t>
            </a:r>
            <a:r>
              <a:rPr lang="en-US" altLang="zh-CN">
                <a:sym typeface="Symbol" panose="05050102010706020507" pitchFamily="18" charset="2"/>
              </a:rPr>
              <a:t></a:t>
            </a:r>
            <a:r>
              <a:rPr lang="en-US" altLang="zh-CN" i="1"/>
              <a:t>r </a:t>
            </a:r>
          </a:p>
          <a:p>
            <a:pPr marL="92075" indent="182563"/>
            <a:r>
              <a:rPr lang="en-US" altLang="zh-CN" i="1"/>
              <a:t>q</a:t>
            </a:r>
            <a:r>
              <a:rPr lang="en-US" altLang="zh-CN">
                <a:sym typeface="Symbol" panose="05050102010706020507" pitchFamily="18" charset="2"/>
              </a:rPr>
              <a:t></a:t>
            </a:r>
            <a:r>
              <a:rPr lang="en-US" altLang="zh-CN" i="1"/>
              <a:t>r</a:t>
            </a:r>
            <a:r>
              <a:rPr lang="en-US" altLang="zh-CN"/>
              <a:t>, </a:t>
            </a:r>
            <a:r>
              <a:rPr lang="en-US" altLang="zh-CN">
                <a:sym typeface="Symbol" panose="05050102010706020507" pitchFamily="18" charset="2"/>
              </a:rPr>
              <a:t></a:t>
            </a:r>
            <a:r>
              <a:rPr lang="en-US" altLang="zh-CN" i="1"/>
              <a:t>q</a:t>
            </a:r>
            <a:r>
              <a:rPr lang="en-US" altLang="zh-CN">
                <a:sym typeface="Symbol" panose="05050102010706020507" pitchFamily="18" charset="2"/>
              </a:rPr>
              <a:t></a:t>
            </a:r>
            <a:r>
              <a:rPr lang="en-US" altLang="zh-CN" i="1"/>
              <a:t>r</a:t>
            </a:r>
            <a:r>
              <a:rPr lang="zh-CN" altLang="en-US"/>
              <a:t>消解得到</a:t>
            </a:r>
            <a:r>
              <a:rPr lang="zh-CN" altLang="en-US">
                <a:sym typeface="Symbol" panose="05050102010706020507" pitchFamily="18" charset="2"/>
              </a:rPr>
              <a:t></a:t>
            </a:r>
            <a:r>
              <a:rPr lang="en-US" altLang="zh-CN" i="1"/>
              <a:t>r</a:t>
            </a:r>
          </a:p>
          <a:p>
            <a:pPr marL="92075" indent="182563"/>
            <a:r>
              <a:rPr lang="en-US" altLang="zh-CN" i="1"/>
              <a:t>S</a:t>
            </a:r>
            <a:r>
              <a:rPr lang="en-US" altLang="zh-CN" baseline="-25000"/>
              <a:t>2</a:t>
            </a:r>
            <a:r>
              <a:rPr lang="en-US" altLang="zh-CN"/>
              <a:t>={</a:t>
            </a:r>
            <a:r>
              <a:rPr lang="en-US" altLang="zh-CN" i="1"/>
              <a:t>p</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a:t>
            </a:r>
            <a:r>
              <a:rPr lang="en-US" altLang="zh-CN" i="1"/>
              <a:t>r</a:t>
            </a:r>
            <a:r>
              <a:rPr lang="en-US" altLang="zh-CN"/>
              <a:t>}</a:t>
            </a:r>
          </a:p>
          <a:p>
            <a:pPr marL="92075" indent="182563"/>
            <a:r>
              <a:rPr lang="zh-CN" altLang="en-US"/>
              <a:t>第</a:t>
            </a:r>
            <a:r>
              <a:rPr lang="en-US" altLang="zh-CN"/>
              <a:t>2</a:t>
            </a:r>
            <a:r>
              <a:rPr lang="zh-CN" altLang="en-US"/>
              <a:t>次循环  </a:t>
            </a:r>
            <a:r>
              <a:rPr lang="en-US" altLang="zh-CN" i="1"/>
              <a:t>S</a:t>
            </a:r>
            <a:r>
              <a:rPr lang="en-US" altLang="zh-CN" baseline="-25000"/>
              <a:t>0</a:t>
            </a:r>
            <a:r>
              <a:rPr lang="en-US" altLang="zh-CN"/>
              <a:t>={</a:t>
            </a:r>
            <a:r>
              <a:rPr lang="en-US" altLang="zh-CN" i="1"/>
              <a:t>p</a:t>
            </a:r>
            <a:r>
              <a:rPr lang="en-US" altLang="zh-CN">
                <a:sym typeface="Symbol" panose="05050102010706020507" pitchFamily="18" charset="2"/>
              </a:rPr>
              <a:t></a:t>
            </a:r>
            <a:r>
              <a:rPr lang="en-US" altLang="zh-CN" i="1"/>
              <a:t>q</a:t>
            </a:r>
            <a:r>
              <a:rPr lang="en-US" altLang="zh-CN"/>
              <a:t>, </a:t>
            </a:r>
            <a:r>
              <a:rPr lang="en-US" altLang="zh-CN" i="1"/>
              <a:t>q</a:t>
            </a:r>
            <a:r>
              <a:rPr lang="en-US" altLang="zh-CN">
                <a:sym typeface="Symbol" panose="05050102010706020507" pitchFamily="18" charset="2"/>
              </a:rPr>
              <a:t></a:t>
            </a:r>
            <a:r>
              <a:rPr lang="en-US" altLang="zh-CN" i="1"/>
              <a:t>r</a:t>
            </a:r>
            <a:r>
              <a:rPr lang="en-US" altLang="zh-CN"/>
              <a:t>, </a:t>
            </a:r>
            <a:r>
              <a:rPr lang="en-US" altLang="zh-CN">
                <a:sym typeface="Symbol" panose="05050102010706020507" pitchFamily="18" charset="2"/>
              </a:rPr>
              <a:t></a:t>
            </a:r>
            <a:r>
              <a:rPr lang="en-US" altLang="zh-CN" i="1"/>
              <a:t>q</a:t>
            </a:r>
            <a:r>
              <a:rPr lang="en-US" altLang="zh-CN">
                <a:sym typeface="Symbol" panose="05050102010706020507" pitchFamily="18" charset="2"/>
              </a:rPr>
              <a:t></a:t>
            </a:r>
            <a:r>
              <a:rPr lang="en-US" altLang="zh-CN" i="1"/>
              <a:t>r</a:t>
            </a:r>
            <a:r>
              <a:rPr lang="en-US" altLang="zh-CN"/>
              <a:t>},</a:t>
            </a:r>
            <a:r>
              <a:rPr lang="en-US" altLang="zh-CN" i="1"/>
              <a:t>S</a:t>
            </a:r>
            <a:r>
              <a:rPr lang="en-US" altLang="zh-CN" baseline="-25000"/>
              <a:t>1</a:t>
            </a:r>
            <a:r>
              <a:rPr lang="en-US" altLang="zh-CN"/>
              <a:t>={</a:t>
            </a:r>
            <a:r>
              <a:rPr lang="en-US" altLang="zh-CN" i="1"/>
              <a:t>p</a:t>
            </a:r>
            <a:r>
              <a:rPr lang="en-US" altLang="zh-CN">
                <a:sym typeface="Symbol" panose="05050102010706020507" pitchFamily="18" charset="2"/>
              </a:rPr>
              <a:t></a:t>
            </a:r>
            <a:r>
              <a:rPr lang="en-US" altLang="zh-CN" i="1"/>
              <a:t>r</a:t>
            </a:r>
            <a:r>
              <a:rPr lang="en-US" altLang="zh-CN"/>
              <a:t>,</a:t>
            </a:r>
            <a:r>
              <a:rPr lang="en-US" altLang="zh-CN">
                <a:sym typeface="Symbol" panose="05050102010706020507" pitchFamily="18" charset="2"/>
              </a:rPr>
              <a:t></a:t>
            </a:r>
            <a:r>
              <a:rPr lang="en-US" altLang="zh-CN" i="1"/>
              <a:t>r</a:t>
            </a:r>
            <a:r>
              <a:rPr lang="en-US" altLang="zh-CN"/>
              <a:t>},</a:t>
            </a:r>
            <a:r>
              <a:rPr lang="en-US" altLang="zh-CN" i="1"/>
              <a:t> S</a:t>
            </a:r>
            <a:r>
              <a:rPr lang="en-US" altLang="zh-CN" baseline="-25000"/>
              <a:t>2</a:t>
            </a:r>
            <a:r>
              <a:rPr lang="en-US" altLang="zh-CN"/>
              <a:t>=</a:t>
            </a:r>
            <a:r>
              <a:rPr lang="en-US" altLang="zh-CN">
                <a:sym typeface="Symbol" panose="05050102010706020507" pitchFamily="18" charset="2"/>
              </a:rPr>
              <a:t></a:t>
            </a:r>
            <a:endParaRPr lang="en-US" altLang="zh-CN" i="1"/>
          </a:p>
          <a:p>
            <a:pPr marL="92075" indent="182563"/>
            <a:r>
              <a:rPr lang="en-US" altLang="zh-CN" i="1"/>
              <a:t>S</a:t>
            </a:r>
            <a:r>
              <a:rPr lang="en-US" altLang="zh-CN" baseline="-25000"/>
              <a:t>2</a:t>
            </a:r>
            <a:r>
              <a:rPr lang="en-US" altLang="zh-CN"/>
              <a:t>=</a:t>
            </a:r>
            <a:r>
              <a:rPr lang="en-US" altLang="zh-CN">
                <a:sym typeface="Symbol" panose="05050102010706020507" pitchFamily="18" charset="2"/>
              </a:rPr>
              <a:t></a:t>
            </a:r>
            <a:endParaRPr lang="en-US" altLang="zh-CN"/>
          </a:p>
          <a:p>
            <a:pPr marL="92075" indent="182563"/>
            <a:r>
              <a:rPr lang="zh-CN" altLang="en-US"/>
              <a:t>输出“</a:t>
            </a:r>
            <a:r>
              <a:rPr lang="en-US" altLang="zh-CN"/>
              <a:t>Yes”,</a:t>
            </a:r>
            <a:r>
              <a:rPr lang="zh-CN" altLang="en-US"/>
              <a:t>计算结束</a:t>
            </a:r>
            <a:r>
              <a:rPr lang="en-US" altLang="zh-CN"/>
              <a:t>. </a:t>
            </a:r>
          </a:p>
        </p:txBody>
      </p:sp>
      <p:sp>
        <p:nvSpPr>
          <p:cNvPr id="138244" name="灯片编号占位符 5">
            <a:extLst>
              <a:ext uri="{FF2B5EF4-FFF2-40B4-BE49-F238E27FC236}">
                <a16:creationId xmlns:a16="http://schemas.microsoft.com/office/drawing/2014/main" id="{B01CB58D-6893-4B6A-80BB-91E778A1B842}"/>
              </a:ext>
            </a:extLst>
          </p:cNvPr>
          <p:cNvSpPr>
            <a:spLocks noGrp="1"/>
          </p:cNvSpPr>
          <p:nvPr>
            <p:ph type="sldNum" sz="quarter" idx="12"/>
          </p:nvPr>
        </p:nvSpPr>
        <p:spPr>
          <a:xfrm>
            <a:off x="8743950" y="6245225"/>
            <a:ext cx="2838450" cy="47625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45BEB401-1B5E-4096-AD14-3FE176F1B914}" type="slidenum">
              <a:rPr lang="en-US" altLang="zh-CN" sz="1400" b="0">
                <a:latin typeface="Times New Roman" panose="02020603050405020304" pitchFamily="18" charset="0"/>
                <a:ea typeface="楷体" panose="02010609060101010101" pitchFamily="49" charset="-122"/>
              </a:rPr>
              <a:pPr>
                <a:spcBef>
                  <a:spcPct val="0"/>
                </a:spcBef>
                <a:buClrTx/>
                <a:buFontTx/>
                <a:buNone/>
              </a:pPr>
              <a:t>66</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5D6E6B27-6266-42BF-A988-E3019BF824A2}"/>
              </a:ext>
            </a:extLst>
          </p:cNvPr>
          <p:cNvSpPr>
            <a:spLocks noGrp="1" noChangeArrowheads="1"/>
          </p:cNvSpPr>
          <p:nvPr>
            <p:ph type="title"/>
          </p:nvPr>
        </p:nvSpPr>
        <p:spPr/>
        <p:txBody>
          <a:bodyPr/>
          <a:lstStyle/>
          <a:p>
            <a:r>
              <a:rPr lang="zh-CN" altLang="en-US"/>
              <a:t>基本等值式</a:t>
            </a:r>
          </a:p>
        </p:txBody>
      </p:sp>
      <p:sp>
        <p:nvSpPr>
          <p:cNvPr id="17411" name="Rectangle 3">
            <a:extLst>
              <a:ext uri="{FF2B5EF4-FFF2-40B4-BE49-F238E27FC236}">
                <a16:creationId xmlns:a16="http://schemas.microsoft.com/office/drawing/2014/main" id="{C89A4B15-B080-4CBB-BE7D-2A7FA1DA536E}"/>
              </a:ext>
            </a:extLst>
          </p:cNvPr>
          <p:cNvSpPr>
            <a:spLocks noGrp="1" noChangeArrowheads="1"/>
          </p:cNvSpPr>
          <p:nvPr>
            <p:ph idx="1"/>
          </p:nvPr>
        </p:nvSpPr>
        <p:spPr>
          <a:xfrm>
            <a:off x="263352" y="1000920"/>
            <a:ext cx="10297417" cy="5092376"/>
          </a:xfrm>
        </p:spPr>
        <p:txBody>
          <a:bodyPr/>
          <a:lstStyle/>
          <a:p>
            <a:pPr marL="457200" indent="-457200">
              <a:lnSpc>
                <a:spcPct val="150000"/>
              </a:lnSpc>
            </a:pPr>
            <a:r>
              <a:rPr lang="en-US" altLang="zh-CN" dirty="0">
                <a:solidFill>
                  <a:srgbClr val="FF0000"/>
                </a:solidFill>
              </a:rPr>
              <a:t>1</a:t>
            </a:r>
            <a:r>
              <a:rPr lang="zh-CN" altLang="en-US" dirty="0">
                <a:solidFill>
                  <a:srgbClr val="FF0000"/>
                </a:solidFill>
              </a:rPr>
              <a:t>、</a:t>
            </a:r>
            <a:r>
              <a:rPr lang="zh-CN" altLang="en-US" dirty="0"/>
              <a:t>双重否定律  </a:t>
            </a:r>
            <a:r>
              <a:rPr lang="zh-CN" altLang="en-US" dirty="0">
                <a:sym typeface="Symbol" panose="05050102010706020507" pitchFamily="18" charset="2"/>
              </a:rPr>
              <a:t></a:t>
            </a:r>
            <a:r>
              <a:rPr lang="en-US" altLang="zh-CN" i="1" dirty="0"/>
              <a:t>A</a:t>
            </a:r>
            <a:r>
              <a:rPr lang="en-US" altLang="zh-CN" dirty="0">
                <a:sym typeface="Symbol" panose="05050102010706020507" pitchFamily="18" charset="2"/>
              </a:rPr>
              <a:t></a:t>
            </a:r>
            <a:r>
              <a:rPr lang="en-US" altLang="zh-CN" i="1" dirty="0"/>
              <a:t>A</a:t>
            </a:r>
            <a:endParaRPr lang="en-US" altLang="zh-CN" dirty="0"/>
          </a:p>
          <a:p>
            <a:pPr marL="457200" indent="-457200">
              <a:lnSpc>
                <a:spcPct val="150000"/>
              </a:lnSpc>
            </a:pPr>
            <a:r>
              <a:rPr lang="en-US" altLang="zh-CN" dirty="0">
                <a:solidFill>
                  <a:srgbClr val="FF0000"/>
                </a:solidFill>
              </a:rPr>
              <a:t>2</a:t>
            </a:r>
            <a:r>
              <a:rPr lang="zh-CN" altLang="en-US" dirty="0">
                <a:solidFill>
                  <a:srgbClr val="FF0000"/>
                </a:solidFill>
              </a:rPr>
              <a:t>、</a:t>
            </a:r>
            <a:r>
              <a:rPr lang="zh-CN" altLang="en-US" dirty="0"/>
              <a:t>幂等律        </a:t>
            </a:r>
            <a:r>
              <a:rPr lang="en-US" altLang="zh-CN" i="1" dirty="0"/>
              <a:t>A</a:t>
            </a:r>
            <a:r>
              <a:rPr lang="en-US" altLang="zh-CN" dirty="0">
                <a:sym typeface="Symbol" panose="05050102010706020507" pitchFamily="18" charset="2"/>
              </a:rPr>
              <a:t></a:t>
            </a:r>
            <a:r>
              <a:rPr lang="en-US" altLang="zh-CN" i="1" dirty="0"/>
              <a:t>A</a:t>
            </a:r>
            <a:r>
              <a:rPr lang="en-US" altLang="zh-CN" dirty="0">
                <a:sym typeface="Symbol" panose="05050102010706020507" pitchFamily="18" charset="2"/>
              </a:rPr>
              <a:t></a:t>
            </a:r>
            <a:r>
              <a:rPr lang="en-US" altLang="zh-CN" i="1" dirty="0"/>
              <a:t>A</a:t>
            </a:r>
            <a:r>
              <a:rPr lang="en-US" altLang="zh-CN" dirty="0"/>
              <a:t>,  </a:t>
            </a:r>
            <a:r>
              <a:rPr lang="en-US" altLang="zh-CN" i="1" dirty="0"/>
              <a:t>A</a:t>
            </a:r>
            <a:r>
              <a:rPr lang="en-US" altLang="zh-CN" dirty="0">
                <a:sym typeface="Symbol" panose="05050102010706020507" pitchFamily="18" charset="2"/>
              </a:rPr>
              <a:t></a:t>
            </a:r>
            <a:r>
              <a:rPr lang="en-US" altLang="zh-CN" i="1" dirty="0"/>
              <a:t>A</a:t>
            </a:r>
            <a:r>
              <a:rPr lang="en-US" altLang="zh-CN" dirty="0">
                <a:sym typeface="Symbol" panose="05050102010706020507" pitchFamily="18" charset="2"/>
              </a:rPr>
              <a:t></a:t>
            </a:r>
            <a:r>
              <a:rPr lang="en-US" altLang="zh-CN" i="1" dirty="0"/>
              <a:t>A</a:t>
            </a:r>
            <a:endParaRPr lang="en-US" altLang="zh-CN" dirty="0"/>
          </a:p>
          <a:p>
            <a:pPr marL="457200" indent="-457200">
              <a:lnSpc>
                <a:spcPct val="150000"/>
              </a:lnSpc>
            </a:pPr>
            <a:r>
              <a:rPr lang="en-US" altLang="zh-CN" dirty="0">
                <a:solidFill>
                  <a:srgbClr val="FF0000"/>
                </a:solidFill>
              </a:rPr>
              <a:t>3</a:t>
            </a:r>
            <a:r>
              <a:rPr lang="zh-CN" altLang="en-US" dirty="0">
                <a:solidFill>
                  <a:srgbClr val="FF0000"/>
                </a:solidFill>
              </a:rPr>
              <a:t>、</a:t>
            </a:r>
            <a:r>
              <a:rPr lang="zh-CN" altLang="en-US" dirty="0"/>
              <a:t>交换律        </a:t>
            </a:r>
            <a:r>
              <a:rPr lang="en-US" altLang="zh-CN" i="1" dirty="0"/>
              <a:t>A</a:t>
            </a:r>
            <a:r>
              <a:rPr lang="en-US" altLang="zh-CN" dirty="0">
                <a:sym typeface="Symbol" panose="05050102010706020507" pitchFamily="18" charset="2"/>
              </a:rPr>
              <a:t></a:t>
            </a:r>
            <a:r>
              <a:rPr lang="en-US" altLang="zh-CN" i="1" dirty="0"/>
              <a:t>B</a:t>
            </a:r>
            <a:r>
              <a:rPr lang="en-US" altLang="zh-CN" dirty="0">
                <a:sym typeface="Symbol" panose="05050102010706020507" pitchFamily="18" charset="2"/>
              </a:rPr>
              <a:t></a:t>
            </a:r>
            <a:r>
              <a:rPr lang="en-US" altLang="zh-CN" i="1" dirty="0"/>
              <a:t>B</a:t>
            </a:r>
            <a:r>
              <a:rPr lang="en-US" altLang="zh-CN" dirty="0">
                <a:sym typeface="Symbol" panose="05050102010706020507" pitchFamily="18" charset="2"/>
              </a:rPr>
              <a:t></a:t>
            </a:r>
            <a:r>
              <a:rPr lang="en-US" altLang="zh-CN" i="1" dirty="0"/>
              <a:t>A</a:t>
            </a:r>
            <a:r>
              <a:rPr lang="en-US" altLang="zh-CN" dirty="0"/>
              <a:t>,  </a:t>
            </a:r>
            <a:r>
              <a:rPr lang="en-US" altLang="zh-CN" i="1" dirty="0"/>
              <a:t>A</a:t>
            </a:r>
            <a:r>
              <a:rPr lang="en-US" altLang="zh-CN" dirty="0">
                <a:sym typeface="Symbol" panose="05050102010706020507" pitchFamily="18" charset="2"/>
              </a:rPr>
              <a:t></a:t>
            </a:r>
            <a:r>
              <a:rPr lang="en-US" altLang="zh-CN" i="1" dirty="0"/>
              <a:t>B</a:t>
            </a:r>
            <a:r>
              <a:rPr lang="en-US" altLang="zh-CN" dirty="0">
                <a:sym typeface="Symbol" panose="05050102010706020507" pitchFamily="18" charset="2"/>
              </a:rPr>
              <a:t></a:t>
            </a:r>
            <a:r>
              <a:rPr lang="en-US" altLang="zh-CN" i="1" dirty="0"/>
              <a:t>B</a:t>
            </a:r>
            <a:r>
              <a:rPr lang="en-US" altLang="zh-CN" dirty="0">
                <a:sym typeface="Symbol" panose="05050102010706020507" pitchFamily="18" charset="2"/>
              </a:rPr>
              <a:t></a:t>
            </a:r>
            <a:r>
              <a:rPr lang="en-US" altLang="zh-CN" i="1" dirty="0"/>
              <a:t>A</a:t>
            </a:r>
            <a:endParaRPr lang="en-US" altLang="zh-CN" dirty="0"/>
          </a:p>
          <a:p>
            <a:pPr marL="457200" indent="-457200">
              <a:lnSpc>
                <a:spcPct val="150000"/>
              </a:lnSpc>
            </a:pPr>
            <a:r>
              <a:rPr lang="en-US" altLang="zh-CN" dirty="0">
                <a:solidFill>
                  <a:srgbClr val="FF0000"/>
                </a:solidFill>
              </a:rPr>
              <a:t>4</a:t>
            </a:r>
            <a:r>
              <a:rPr lang="zh-CN" altLang="en-US" dirty="0">
                <a:solidFill>
                  <a:srgbClr val="FF0000"/>
                </a:solidFill>
              </a:rPr>
              <a:t>、</a:t>
            </a:r>
            <a:r>
              <a:rPr lang="zh-CN" altLang="en-US" dirty="0"/>
              <a:t>结合律        </a:t>
            </a:r>
            <a:r>
              <a:rPr lang="en-US" altLang="zh-CN" dirty="0"/>
              <a:t>(A</a:t>
            </a:r>
            <a:r>
              <a:rPr lang="en-US" altLang="zh-CN" dirty="0">
                <a:sym typeface="Symbol" panose="05050102010706020507" pitchFamily="18" charset="2"/>
              </a:rPr>
              <a:t></a:t>
            </a:r>
            <a:r>
              <a:rPr lang="en-US" altLang="zh-CN" dirty="0"/>
              <a:t>B)</a:t>
            </a:r>
            <a:r>
              <a:rPr lang="en-US" altLang="zh-CN" dirty="0">
                <a:sym typeface="Symbol" panose="05050102010706020507" pitchFamily="18" charset="2"/>
              </a:rPr>
              <a:t></a:t>
            </a:r>
            <a:r>
              <a:rPr lang="en-US" altLang="zh-CN" dirty="0"/>
              <a:t>C</a:t>
            </a:r>
            <a:r>
              <a:rPr lang="en-US" altLang="zh-CN" dirty="0">
                <a:sym typeface="Symbol" panose="05050102010706020507" pitchFamily="18" charset="2"/>
              </a:rPr>
              <a:t></a:t>
            </a:r>
            <a:r>
              <a:rPr lang="en-US" altLang="zh-CN" dirty="0"/>
              <a:t>A</a:t>
            </a:r>
            <a:r>
              <a:rPr lang="en-US" altLang="zh-CN" dirty="0">
                <a:sym typeface="Symbol" panose="05050102010706020507" pitchFamily="18" charset="2"/>
              </a:rPr>
              <a:t></a:t>
            </a:r>
            <a:r>
              <a:rPr lang="en-US" altLang="zh-CN" dirty="0"/>
              <a:t>(B</a:t>
            </a:r>
            <a:r>
              <a:rPr lang="en-US" altLang="zh-CN" dirty="0">
                <a:sym typeface="Symbol" panose="05050102010706020507" pitchFamily="18" charset="2"/>
              </a:rPr>
              <a:t></a:t>
            </a:r>
            <a:r>
              <a:rPr lang="en-US" altLang="zh-CN" dirty="0"/>
              <a:t>C),  (A</a:t>
            </a:r>
            <a:r>
              <a:rPr lang="en-US" altLang="zh-CN" dirty="0">
                <a:sym typeface="Symbol" panose="05050102010706020507" pitchFamily="18" charset="2"/>
              </a:rPr>
              <a:t></a:t>
            </a:r>
            <a:r>
              <a:rPr lang="en-US" altLang="zh-CN" dirty="0"/>
              <a:t>B)</a:t>
            </a:r>
            <a:r>
              <a:rPr lang="en-US" altLang="zh-CN" dirty="0">
                <a:sym typeface="Symbol" panose="05050102010706020507" pitchFamily="18" charset="2"/>
              </a:rPr>
              <a:t></a:t>
            </a:r>
            <a:r>
              <a:rPr lang="en-US" altLang="zh-CN" dirty="0"/>
              <a:t>C</a:t>
            </a:r>
            <a:r>
              <a:rPr lang="en-US" altLang="zh-CN" dirty="0">
                <a:sym typeface="Symbol" panose="05050102010706020507" pitchFamily="18" charset="2"/>
              </a:rPr>
              <a:t></a:t>
            </a:r>
            <a:r>
              <a:rPr lang="en-US" altLang="zh-CN" dirty="0"/>
              <a:t>A</a:t>
            </a:r>
            <a:r>
              <a:rPr lang="en-US" altLang="zh-CN" dirty="0">
                <a:sym typeface="Symbol" panose="05050102010706020507" pitchFamily="18" charset="2"/>
              </a:rPr>
              <a:t></a:t>
            </a:r>
            <a:r>
              <a:rPr lang="en-US" altLang="zh-CN" dirty="0"/>
              <a:t>(B</a:t>
            </a:r>
            <a:r>
              <a:rPr lang="en-US" altLang="zh-CN" dirty="0">
                <a:sym typeface="Symbol" panose="05050102010706020507" pitchFamily="18" charset="2"/>
              </a:rPr>
              <a:t></a:t>
            </a:r>
            <a:r>
              <a:rPr lang="en-US" altLang="zh-CN" dirty="0"/>
              <a:t>C)</a:t>
            </a:r>
          </a:p>
          <a:p>
            <a:pPr marL="457200" indent="-457200">
              <a:lnSpc>
                <a:spcPct val="150000"/>
              </a:lnSpc>
            </a:pPr>
            <a:r>
              <a:rPr lang="en-US" altLang="zh-CN" dirty="0">
                <a:solidFill>
                  <a:srgbClr val="FF0000"/>
                </a:solidFill>
              </a:rPr>
              <a:t>5</a:t>
            </a:r>
            <a:r>
              <a:rPr lang="zh-CN" altLang="en-US" dirty="0">
                <a:solidFill>
                  <a:srgbClr val="FF0000"/>
                </a:solidFill>
              </a:rPr>
              <a:t>、</a:t>
            </a:r>
            <a:r>
              <a:rPr lang="zh-CN" altLang="en-US" dirty="0"/>
              <a:t>分配律        </a:t>
            </a:r>
            <a:r>
              <a:rPr lang="en-US" altLang="zh-CN" i="1" dirty="0"/>
              <a:t>A</a:t>
            </a:r>
            <a:r>
              <a:rPr lang="en-US" altLang="zh-CN" dirty="0">
                <a:sym typeface="Symbol" panose="05050102010706020507" pitchFamily="18" charset="2"/>
              </a:rPr>
              <a:t></a:t>
            </a:r>
            <a:r>
              <a:rPr lang="en-US" altLang="zh-CN" dirty="0"/>
              <a:t>(</a:t>
            </a:r>
            <a:r>
              <a:rPr lang="en-US" altLang="zh-CN" i="1" dirty="0"/>
              <a:t>B</a:t>
            </a:r>
            <a:r>
              <a:rPr lang="en-US" altLang="zh-CN" dirty="0">
                <a:sym typeface="Symbol" panose="05050102010706020507" pitchFamily="18" charset="2"/>
              </a:rPr>
              <a:t></a:t>
            </a:r>
            <a:r>
              <a:rPr lang="en-US" altLang="zh-CN" i="1" dirty="0"/>
              <a:t>C</a:t>
            </a:r>
            <a:r>
              <a:rPr lang="en-US" altLang="zh-CN" dirty="0"/>
              <a:t>)</a:t>
            </a:r>
            <a:r>
              <a:rPr lang="en-US" altLang="zh-CN" dirty="0">
                <a:sym typeface="Symbol" panose="05050102010706020507" pitchFamily="18" charset="2"/>
              </a:rPr>
              <a:t></a:t>
            </a:r>
            <a:r>
              <a:rPr lang="en-US" altLang="zh-CN" dirty="0"/>
              <a:t>(</a:t>
            </a:r>
            <a:r>
              <a:rPr lang="en-US" altLang="zh-CN" i="1" dirty="0"/>
              <a:t>A</a:t>
            </a:r>
            <a:r>
              <a:rPr lang="en-US" altLang="zh-CN" dirty="0">
                <a:sym typeface="Symbol" panose="05050102010706020507" pitchFamily="18" charset="2"/>
              </a:rPr>
              <a:t></a:t>
            </a:r>
            <a:r>
              <a:rPr lang="en-US" altLang="zh-CN" i="1" dirty="0"/>
              <a:t>B</a:t>
            </a:r>
            <a:r>
              <a:rPr lang="en-US" altLang="zh-CN" dirty="0"/>
              <a:t>)</a:t>
            </a:r>
            <a:r>
              <a:rPr lang="en-US" altLang="zh-CN" dirty="0">
                <a:sym typeface="Symbol" panose="05050102010706020507" pitchFamily="18" charset="2"/>
              </a:rPr>
              <a:t></a:t>
            </a:r>
            <a:r>
              <a:rPr lang="en-US" altLang="zh-CN" dirty="0"/>
              <a:t>(</a:t>
            </a:r>
            <a:r>
              <a:rPr lang="en-US" altLang="zh-CN" i="1" dirty="0"/>
              <a:t>A</a:t>
            </a:r>
            <a:r>
              <a:rPr lang="en-US" altLang="zh-CN" dirty="0">
                <a:sym typeface="Symbol" panose="05050102010706020507" pitchFamily="18" charset="2"/>
              </a:rPr>
              <a:t></a:t>
            </a:r>
            <a:r>
              <a:rPr lang="en-US" altLang="zh-CN" i="1" dirty="0"/>
              <a:t>C</a:t>
            </a:r>
            <a:r>
              <a:rPr lang="en-US" altLang="zh-CN" dirty="0"/>
              <a:t>),  </a:t>
            </a:r>
            <a:r>
              <a:rPr lang="en-US" altLang="zh-CN" i="1" dirty="0"/>
              <a:t>     A</a:t>
            </a:r>
            <a:r>
              <a:rPr lang="en-US" altLang="zh-CN" dirty="0">
                <a:sym typeface="Symbol" panose="05050102010706020507" pitchFamily="18" charset="2"/>
              </a:rPr>
              <a:t></a:t>
            </a:r>
            <a:r>
              <a:rPr lang="en-US" altLang="zh-CN" dirty="0"/>
              <a:t>(</a:t>
            </a:r>
            <a:r>
              <a:rPr lang="en-US" altLang="zh-CN" i="1" dirty="0"/>
              <a:t>B</a:t>
            </a:r>
            <a:r>
              <a:rPr lang="en-US" altLang="zh-CN" dirty="0">
                <a:sym typeface="Symbol" panose="05050102010706020507" pitchFamily="18" charset="2"/>
              </a:rPr>
              <a:t></a:t>
            </a:r>
            <a:r>
              <a:rPr lang="en-US" altLang="zh-CN" i="1" dirty="0"/>
              <a:t>C</a:t>
            </a:r>
            <a:r>
              <a:rPr lang="en-US" altLang="zh-CN" dirty="0"/>
              <a:t>)</a:t>
            </a:r>
            <a:r>
              <a:rPr lang="en-US" altLang="zh-CN" dirty="0">
                <a:sym typeface="Symbol" panose="05050102010706020507" pitchFamily="18" charset="2"/>
              </a:rPr>
              <a:t></a:t>
            </a:r>
            <a:r>
              <a:rPr lang="en-US" altLang="zh-CN" dirty="0"/>
              <a:t>(</a:t>
            </a:r>
            <a:r>
              <a:rPr lang="en-US" altLang="zh-CN" i="1" dirty="0"/>
              <a:t>A</a:t>
            </a:r>
            <a:r>
              <a:rPr lang="en-US" altLang="zh-CN" dirty="0">
                <a:sym typeface="Symbol" panose="05050102010706020507" pitchFamily="18" charset="2"/>
              </a:rPr>
              <a:t></a:t>
            </a:r>
            <a:r>
              <a:rPr lang="en-US" altLang="zh-CN" i="1" dirty="0"/>
              <a:t>B</a:t>
            </a:r>
            <a:r>
              <a:rPr lang="en-US" altLang="zh-CN" dirty="0"/>
              <a:t>)</a:t>
            </a:r>
            <a:r>
              <a:rPr lang="en-US" altLang="zh-CN" dirty="0">
                <a:sym typeface="Symbol" panose="05050102010706020507" pitchFamily="18" charset="2"/>
              </a:rPr>
              <a:t></a:t>
            </a:r>
            <a:r>
              <a:rPr lang="en-US" altLang="zh-CN" dirty="0"/>
              <a:t>(</a:t>
            </a:r>
            <a:r>
              <a:rPr lang="en-US" altLang="zh-CN" i="1" dirty="0"/>
              <a:t>A</a:t>
            </a:r>
            <a:r>
              <a:rPr lang="en-US" altLang="zh-CN" dirty="0">
                <a:sym typeface="Symbol" panose="05050102010706020507" pitchFamily="18" charset="2"/>
              </a:rPr>
              <a:t></a:t>
            </a:r>
            <a:r>
              <a:rPr lang="en-US" altLang="zh-CN" i="1" dirty="0"/>
              <a:t>C</a:t>
            </a:r>
            <a:r>
              <a:rPr lang="en-US" altLang="zh-CN" dirty="0"/>
              <a:t>)</a:t>
            </a:r>
          </a:p>
          <a:p>
            <a:pPr marL="457200" indent="-457200">
              <a:lnSpc>
                <a:spcPct val="150000"/>
              </a:lnSpc>
            </a:pPr>
            <a:r>
              <a:rPr lang="en-US" altLang="zh-CN" dirty="0">
                <a:solidFill>
                  <a:srgbClr val="FF0000"/>
                </a:solidFill>
              </a:rPr>
              <a:t>6</a:t>
            </a:r>
            <a:r>
              <a:rPr lang="zh-CN" altLang="en-US" dirty="0">
                <a:solidFill>
                  <a:srgbClr val="FF0000"/>
                </a:solidFill>
              </a:rPr>
              <a:t>、</a:t>
            </a:r>
            <a:r>
              <a:rPr lang="zh-CN" altLang="en-US" dirty="0"/>
              <a:t>德摩根律    </a:t>
            </a:r>
            <a:r>
              <a:rPr lang="zh-CN" altLang="en-US" dirty="0">
                <a:sym typeface="Symbol" panose="05050102010706020507" pitchFamily="18" charset="2"/>
              </a:rPr>
              <a:t></a:t>
            </a:r>
            <a:r>
              <a:rPr lang="en-US" altLang="zh-CN" dirty="0"/>
              <a:t>(</a:t>
            </a:r>
            <a:r>
              <a:rPr lang="en-US" altLang="zh-CN" i="1" dirty="0"/>
              <a:t>A</a:t>
            </a:r>
            <a:r>
              <a:rPr lang="en-US" altLang="zh-CN" dirty="0">
                <a:sym typeface="Symbol" panose="05050102010706020507" pitchFamily="18" charset="2"/>
              </a:rPr>
              <a:t></a:t>
            </a:r>
            <a:r>
              <a:rPr lang="en-US" altLang="zh-CN" i="1" dirty="0"/>
              <a:t>B</a:t>
            </a:r>
            <a:r>
              <a:rPr lang="en-US" altLang="zh-CN" dirty="0"/>
              <a:t>)</a:t>
            </a:r>
            <a:r>
              <a:rPr lang="en-US" altLang="zh-CN" dirty="0">
                <a:sym typeface="Symbol" panose="05050102010706020507" pitchFamily="18" charset="2"/>
              </a:rPr>
              <a:t></a:t>
            </a:r>
            <a:r>
              <a:rPr lang="en-US" altLang="zh-CN" i="1" dirty="0"/>
              <a:t>A</a:t>
            </a:r>
            <a:r>
              <a:rPr lang="en-US" altLang="zh-CN" dirty="0">
                <a:sym typeface="Symbol" panose="05050102010706020507" pitchFamily="18" charset="2"/>
              </a:rPr>
              <a:t></a:t>
            </a:r>
            <a:r>
              <a:rPr lang="en-US" altLang="zh-CN" i="1" dirty="0"/>
              <a:t>B</a:t>
            </a:r>
            <a:r>
              <a:rPr lang="en-US" altLang="zh-CN" dirty="0"/>
              <a:t>                   </a:t>
            </a:r>
            <a:r>
              <a:rPr lang="en-US" altLang="zh-CN" dirty="0">
                <a:sym typeface="Symbol" panose="05050102010706020507" pitchFamily="18" charset="2"/>
              </a:rPr>
              <a:t></a:t>
            </a:r>
            <a:r>
              <a:rPr lang="en-US" altLang="zh-CN" dirty="0"/>
              <a:t>(</a:t>
            </a:r>
            <a:r>
              <a:rPr lang="en-US" altLang="zh-CN" i="1" dirty="0"/>
              <a:t>A</a:t>
            </a:r>
            <a:r>
              <a:rPr lang="en-US" altLang="zh-CN" dirty="0">
                <a:sym typeface="Symbol" panose="05050102010706020507" pitchFamily="18" charset="2"/>
              </a:rPr>
              <a:t></a:t>
            </a:r>
            <a:r>
              <a:rPr lang="en-US" altLang="zh-CN" i="1" dirty="0"/>
              <a:t>B</a:t>
            </a:r>
            <a:r>
              <a:rPr lang="en-US" altLang="zh-CN" dirty="0"/>
              <a:t>)</a:t>
            </a:r>
            <a:r>
              <a:rPr lang="en-US" altLang="zh-CN" dirty="0">
                <a:sym typeface="Symbol" panose="05050102010706020507" pitchFamily="18" charset="2"/>
              </a:rPr>
              <a:t></a:t>
            </a:r>
            <a:r>
              <a:rPr lang="en-US" altLang="zh-CN" i="1" dirty="0"/>
              <a:t>A</a:t>
            </a:r>
            <a:r>
              <a:rPr lang="en-US" altLang="zh-CN" dirty="0">
                <a:sym typeface="Symbol" panose="05050102010706020507" pitchFamily="18" charset="2"/>
              </a:rPr>
              <a:t></a:t>
            </a:r>
            <a:r>
              <a:rPr lang="en-US" altLang="zh-CN" i="1" dirty="0"/>
              <a:t>B</a:t>
            </a:r>
            <a:endParaRPr lang="en-US" altLang="zh-CN" dirty="0"/>
          </a:p>
          <a:p>
            <a:pPr marL="457200" indent="-457200">
              <a:lnSpc>
                <a:spcPct val="150000"/>
              </a:lnSpc>
            </a:pPr>
            <a:r>
              <a:rPr lang="en-US" altLang="zh-CN" dirty="0">
                <a:solidFill>
                  <a:srgbClr val="FF0000"/>
                </a:solidFill>
              </a:rPr>
              <a:t>7</a:t>
            </a:r>
            <a:r>
              <a:rPr lang="zh-CN" altLang="en-US" dirty="0">
                <a:solidFill>
                  <a:srgbClr val="FF0000"/>
                </a:solidFill>
              </a:rPr>
              <a:t>、</a:t>
            </a:r>
            <a:r>
              <a:rPr lang="zh-CN" altLang="en-US" dirty="0"/>
              <a:t>吸收律        </a:t>
            </a:r>
            <a:r>
              <a:rPr lang="en-US" altLang="zh-CN" i="1" dirty="0"/>
              <a:t>A</a:t>
            </a:r>
            <a:r>
              <a:rPr lang="en-US" altLang="zh-CN" dirty="0">
                <a:sym typeface="Symbol" panose="05050102010706020507" pitchFamily="18" charset="2"/>
              </a:rPr>
              <a:t></a:t>
            </a:r>
            <a:r>
              <a:rPr lang="en-US" altLang="zh-CN" dirty="0"/>
              <a:t>(</a:t>
            </a:r>
            <a:r>
              <a:rPr lang="en-US" altLang="zh-CN" i="1" dirty="0"/>
              <a:t>A</a:t>
            </a:r>
            <a:r>
              <a:rPr lang="en-US" altLang="zh-CN" dirty="0">
                <a:sym typeface="Symbol" panose="05050102010706020507" pitchFamily="18" charset="2"/>
              </a:rPr>
              <a:t></a:t>
            </a:r>
            <a:r>
              <a:rPr lang="en-US" altLang="zh-CN" i="1" dirty="0"/>
              <a:t>B</a:t>
            </a:r>
            <a:r>
              <a:rPr lang="en-US" altLang="zh-CN" dirty="0"/>
              <a:t>)</a:t>
            </a:r>
            <a:r>
              <a:rPr lang="en-US" altLang="zh-CN" dirty="0">
                <a:sym typeface="Symbol" panose="05050102010706020507" pitchFamily="18" charset="2"/>
              </a:rPr>
              <a:t></a:t>
            </a:r>
            <a:r>
              <a:rPr lang="en-US" altLang="zh-CN" i="1" dirty="0"/>
              <a:t>A</a:t>
            </a:r>
            <a:r>
              <a:rPr lang="en-US" altLang="zh-CN" dirty="0"/>
              <a:t>,  </a:t>
            </a:r>
            <a:r>
              <a:rPr lang="en-US" altLang="zh-CN" i="1" dirty="0"/>
              <a:t>A</a:t>
            </a:r>
            <a:r>
              <a:rPr lang="en-US" altLang="zh-CN" dirty="0">
                <a:sym typeface="Symbol" panose="05050102010706020507" pitchFamily="18" charset="2"/>
              </a:rPr>
              <a:t></a:t>
            </a:r>
            <a:r>
              <a:rPr lang="en-US" altLang="zh-CN" dirty="0"/>
              <a:t>(</a:t>
            </a:r>
            <a:r>
              <a:rPr lang="en-US" altLang="zh-CN" i="1" dirty="0"/>
              <a:t>A</a:t>
            </a:r>
            <a:r>
              <a:rPr lang="en-US" altLang="zh-CN" dirty="0">
                <a:sym typeface="Symbol" panose="05050102010706020507" pitchFamily="18" charset="2"/>
              </a:rPr>
              <a:t></a:t>
            </a:r>
            <a:r>
              <a:rPr lang="en-US" altLang="zh-CN" i="1" dirty="0"/>
              <a:t>B</a:t>
            </a:r>
            <a:r>
              <a:rPr lang="en-US" altLang="zh-CN" dirty="0"/>
              <a:t>)</a:t>
            </a:r>
            <a:r>
              <a:rPr lang="en-US" altLang="zh-CN" dirty="0">
                <a:sym typeface="Symbol" panose="05050102010706020507" pitchFamily="18" charset="2"/>
              </a:rPr>
              <a:t></a:t>
            </a:r>
            <a:r>
              <a:rPr lang="en-US" altLang="zh-CN" i="1" dirty="0"/>
              <a:t>A</a:t>
            </a:r>
          </a:p>
          <a:p>
            <a:pPr>
              <a:lnSpc>
                <a:spcPct val="150000"/>
              </a:lnSpc>
            </a:pPr>
            <a:r>
              <a:rPr lang="en-US" altLang="zh-CN" dirty="0">
                <a:solidFill>
                  <a:srgbClr val="FF0000"/>
                </a:solidFill>
              </a:rPr>
              <a:t>8</a:t>
            </a:r>
            <a:r>
              <a:rPr lang="zh-CN" altLang="en-US" dirty="0">
                <a:solidFill>
                  <a:srgbClr val="FF0000"/>
                </a:solidFill>
              </a:rPr>
              <a:t>、</a:t>
            </a:r>
            <a:r>
              <a:rPr lang="zh-CN" altLang="en-US" dirty="0"/>
              <a:t>零律                       </a:t>
            </a:r>
            <a:r>
              <a:rPr lang="en-US" altLang="zh-CN" i="1" dirty="0"/>
              <a:t>A</a:t>
            </a:r>
            <a:r>
              <a:rPr lang="en-US" altLang="zh-CN" dirty="0">
                <a:sym typeface="Symbol" panose="05050102010706020507" pitchFamily="18" charset="2"/>
              </a:rPr>
              <a:t></a:t>
            </a:r>
            <a:r>
              <a:rPr lang="en-US" altLang="zh-CN" dirty="0"/>
              <a:t>1</a:t>
            </a:r>
            <a:r>
              <a:rPr lang="en-US" altLang="zh-CN" dirty="0">
                <a:sym typeface="Symbol" panose="05050102010706020507" pitchFamily="18" charset="2"/>
              </a:rPr>
              <a:t></a:t>
            </a:r>
            <a:r>
              <a:rPr lang="en-US" altLang="zh-CN" dirty="0"/>
              <a:t>1,   </a:t>
            </a:r>
            <a:r>
              <a:rPr lang="en-US" altLang="zh-CN" i="1" dirty="0"/>
              <a:t>A</a:t>
            </a:r>
            <a:r>
              <a:rPr lang="en-US" altLang="zh-CN" dirty="0">
                <a:sym typeface="Symbol" panose="05050102010706020507" pitchFamily="18" charset="2"/>
              </a:rPr>
              <a:t></a:t>
            </a:r>
            <a:r>
              <a:rPr lang="en-US" altLang="zh-CN" dirty="0"/>
              <a:t>0</a:t>
            </a:r>
            <a:r>
              <a:rPr lang="en-US" altLang="zh-CN" dirty="0">
                <a:sym typeface="Symbol" panose="05050102010706020507" pitchFamily="18" charset="2"/>
              </a:rPr>
              <a:t></a:t>
            </a:r>
            <a:r>
              <a:rPr lang="en-US" altLang="zh-CN" dirty="0"/>
              <a:t>0</a:t>
            </a:r>
            <a:endParaRPr lang="en-US" altLang="zh-CN" i="1" dirty="0"/>
          </a:p>
        </p:txBody>
      </p:sp>
      <p:sp>
        <p:nvSpPr>
          <p:cNvPr id="17412" name="灯片编号占位符 5">
            <a:extLst>
              <a:ext uri="{FF2B5EF4-FFF2-40B4-BE49-F238E27FC236}">
                <a16:creationId xmlns:a16="http://schemas.microsoft.com/office/drawing/2014/main" id="{7500EBFE-5CAA-4A6B-80ED-ACD067B9A270}"/>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7161EA6C-1759-4472-BCD2-05AB8EB01A43}" type="slidenum">
              <a:rPr lang="en-US" altLang="zh-CN" sz="1400" b="0">
                <a:latin typeface="Times New Roman" panose="02020603050405020304" pitchFamily="18" charset="0"/>
                <a:ea typeface="楷体" panose="02010609060101010101" pitchFamily="49" charset="-122"/>
              </a:rPr>
              <a:pPr>
                <a:spcBef>
                  <a:spcPct val="0"/>
                </a:spcBef>
                <a:buClrTx/>
                <a:buFontTx/>
                <a:buNone/>
              </a:pPr>
              <a:t>7</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816C92B8-45F7-4C86-99E5-8E47CB86B1E1}"/>
              </a:ext>
            </a:extLst>
          </p:cNvPr>
          <p:cNvSpPr>
            <a:spLocks noGrp="1" noChangeArrowheads="1"/>
          </p:cNvSpPr>
          <p:nvPr>
            <p:ph type="title"/>
          </p:nvPr>
        </p:nvSpPr>
        <p:spPr/>
        <p:txBody>
          <a:bodyPr/>
          <a:lstStyle/>
          <a:p>
            <a:r>
              <a:rPr lang="zh-CN" altLang="en-US"/>
              <a:t>基本等值式</a:t>
            </a:r>
          </a:p>
        </p:txBody>
      </p:sp>
      <p:sp>
        <p:nvSpPr>
          <p:cNvPr id="19459" name="Rectangle 3">
            <a:extLst>
              <a:ext uri="{FF2B5EF4-FFF2-40B4-BE49-F238E27FC236}">
                <a16:creationId xmlns:a16="http://schemas.microsoft.com/office/drawing/2014/main" id="{9A5279DA-6A8D-4AE7-B369-E0DBE886A5C0}"/>
              </a:ext>
            </a:extLst>
          </p:cNvPr>
          <p:cNvSpPr>
            <a:spLocks noGrp="1" noChangeArrowheads="1"/>
          </p:cNvSpPr>
          <p:nvPr>
            <p:ph idx="1"/>
          </p:nvPr>
        </p:nvSpPr>
        <p:spPr>
          <a:xfrm>
            <a:off x="407988" y="1125538"/>
            <a:ext cx="7416204" cy="4965700"/>
          </a:xfrm>
        </p:spPr>
        <p:txBody>
          <a:bodyPr/>
          <a:lstStyle/>
          <a:p>
            <a:pPr>
              <a:lnSpc>
                <a:spcPct val="150000"/>
              </a:lnSpc>
            </a:pPr>
            <a:r>
              <a:rPr lang="en-US" altLang="zh-CN" dirty="0">
                <a:solidFill>
                  <a:srgbClr val="FF0000"/>
                </a:solidFill>
              </a:rPr>
              <a:t>9</a:t>
            </a:r>
            <a:r>
              <a:rPr lang="zh-CN" altLang="en-US" dirty="0">
                <a:solidFill>
                  <a:srgbClr val="FF0000"/>
                </a:solidFill>
              </a:rPr>
              <a:t>、</a:t>
            </a:r>
            <a:r>
              <a:rPr lang="zh-CN" altLang="en-US" dirty="0"/>
              <a:t>同一律                   </a:t>
            </a:r>
            <a:r>
              <a:rPr lang="en-US" altLang="zh-CN" i="1" dirty="0"/>
              <a:t>A</a:t>
            </a:r>
            <a:r>
              <a:rPr lang="en-US" altLang="zh-CN" dirty="0">
                <a:sym typeface="Symbol" panose="05050102010706020507" pitchFamily="18" charset="2"/>
              </a:rPr>
              <a:t></a:t>
            </a:r>
            <a:r>
              <a:rPr lang="en-US" altLang="zh-CN" dirty="0"/>
              <a:t>0</a:t>
            </a:r>
            <a:r>
              <a:rPr lang="en-US" altLang="zh-CN" dirty="0">
                <a:sym typeface="Symbol" panose="05050102010706020507" pitchFamily="18" charset="2"/>
              </a:rPr>
              <a:t></a:t>
            </a:r>
            <a:r>
              <a:rPr lang="en-US" altLang="zh-CN" i="1" dirty="0"/>
              <a:t>A</a:t>
            </a:r>
            <a:r>
              <a:rPr lang="en-US" altLang="zh-CN" dirty="0"/>
              <a:t>.  </a:t>
            </a:r>
            <a:r>
              <a:rPr lang="en-US" altLang="zh-CN" i="1" dirty="0"/>
              <a:t>A</a:t>
            </a:r>
            <a:r>
              <a:rPr lang="en-US" altLang="zh-CN" dirty="0">
                <a:sym typeface="Symbol" panose="05050102010706020507" pitchFamily="18" charset="2"/>
              </a:rPr>
              <a:t></a:t>
            </a:r>
            <a:r>
              <a:rPr lang="en-US" altLang="zh-CN" dirty="0"/>
              <a:t>1</a:t>
            </a:r>
            <a:r>
              <a:rPr lang="en-US" altLang="zh-CN" dirty="0">
                <a:sym typeface="Symbol" panose="05050102010706020507" pitchFamily="18" charset="2"/>
              </a:rPr>
              <a:t></a:t>
            </a:r>
            <a:r>
              <a:rPr lang="en-US" altLang="zh-CN" i="1" dirty="0"/>
              <a:t>A</a:t>
            </a:r>
            <a:endParaRPr lang="en-US" altLang="zh-CN" dirty="0"/>
          </a:p>
          <a:p>
            <a:pPr>
              <a:lnSpc>
                <a:spcPct val="150000"/>
              </a:lnSpc>
            </a:pPr>
            <a:r>
              <a:rPr lang="en-US" altLang="zh-CN" dirty="0">
                <a:solidFill>
                  <a:srgbClr val="FF0000"/>
                </a:solidFill>
              </a:rPr>
              <a:t>10</a:t>
            </a:r>
            <a:r>
              <a:rPr lang="zh-CN" altLang="en-US" dirty="0">
                <a:solidFill>
                  <a:srgbClr val="FF0000"/>
                </a:solidFill>
              </a:rPr>
              <a:t>、</a:t>
            </a:r>
            <a:r>
              <a:rPr lang="zh-CN" altLang="en-US" dirty="0"/>
              <a:t>排中律                   </a:t>
            </a:r>
            <a:r>
              <a:rPr lang="en-US" altLang="zh-CN" i="1" dirty="0"/>
              <a:t>A</a:t>
            </a:r>
            <a:r>
              <a:rPr lang="en-US" altLang="zh-CN" dirty="0">
                <a:sym typeface="Symbol" panose="05050102010706020507" pitchFamily="18" charset="2"/>
              </a:rPr>
              <a:t></a:t>
            </a:r>
            <a:r>
              <a:rPr lang="en-US" altLang="zh-CN" i="1" dirty="0"/>
              <a:t>A</a:t>
            </a:r>
            <a:r>
              <a:rPr lang="en-US" altLang="zh-CN" dirty="0">
                <a:sym typeface="Symbol" panose="05050102010706020507" pitchFamily="18" charset="2"/>
              </a:rPr>
              <a:t></a:t>
            </a:r>
            <a:r>
              <a:rPr lang="en-US" altLang="zh-CN" dirty="0"/>
              <a:t>1</a:t>
            </a:r>
          </a:p>
          <a:p>
            <a:pPr>
              <a:lnSpc>
                <a:spcPct val="150000"/>
              </a:lnSpc>
            </a:pPr>
            <a:r>
              <a:rPr lang="en-US" altLang="zh-CN" dirty="0">
                <a:solidFill>
                  <a:srgbClr val="FF0000"/>
                </a:solidFill>
              </a:rPr>
              <a:t>11</a:t>
            </a:r>
            <a:r>
              <a:rPr lang="zh-CN" altLang="en-US" dirty="0">
                <a:solidFill>
                  <a:srgbClr val="FF0000"/>
                </a:solidFill>
              </a:rPr>
              <a:t>、</a:t>
            </a:r>
            <a:r>
              <a:rPr lang="zh-CN" altLang="en-US" dirty="0"/>
              <a:t>矛盾律                   </a:t>
            </a:r>
            <a:r>
              <a:rPr lang="en-US" altLang="zh-CN" i="1" dirty="0"/>
              <a:t>A</a:t>
            </a:r>
            <a:r>
              <a:rPr lang="en-US" altLang="zh-CN" dirty="0">
                <a:sym typeface="Symbol" panose="05050102010706020507" pitchFamily="18" charset="2"/>
              </a:rPr>
              <a:t></a:t>
            </a:r>
            <a:r>
              <a:rPr lang="en-US" altLang="zh-CN" i="1" dirty="0"/>
              <a:t>A</a:t>
            </a:r>
            <a:r>
              <a:rPr lang="en-US" altLang="zh-CN" dirty="0">
                <a:sym typeface="Symbol" panose="05050102010706020507" pitchFamily="18" charset="2"/>
              </a:rPr>
              <a:t></a:t>
            </a:r>
            <a:r>
              <a:rPr lang="en-US" altLang="zh-CN" dirty="0"/>
              <a:t>0</a:t>
            </a:r>
          </a:p>
          <a:p>
            <a:pPr>
              <a:lnSpc>
                <a:spcPct val="150000"/>
              </a:lnSpc>
            </a:pPr>
            <a:r>
              <a:rPr lang="en-US" altLang="zh-CN" dirty="0">
                <a:solidFill>
                  <a:srgbClr val="FF0000"/>
                </a:solidFill>
              </a:rPr>
              <a:t>12</a:t>
            </a:r>
            <a:r>
              <a:rPr lang="zh-CN" altLang="en-US" dirty="0">
                <a:solidFill>
                  <a:srgbClr val="FF0000"/>
                </a:solidFill>
              </a:rPr>
              <a:t>、</a:t>
            </a:r>
            <a:r>
              <a:rPr lang="zh-CN" altLang="en-US" dirty="0"/>
              <a:t>蕴涵等值式           </a:t>
            </a:r>
            <a:r>
              <a:rPr lang="en-US" altLang="zh-CN" i="1" dirty="0"/>
              <a:t>A</a:t>
            </a:r>
            <a:r>
              <a:rPr lang="en-US" altLang="zh-CN" dirty="0">
                <a:sym typeface="Symbol" panose="05050102010706020507" pitchFamily="18" charset="2"/>
              </a:rPr>
              <a:t></a:t>
            </a:r>
            <a:r>
              <a:rPr lang="en-US" altLang="zh-CN" i="1" dirty="0"/>
              <a:t>B</a:t>
            </a:r>
            <a:r>
              <a:rPr lang="en-US" altLang="zh-CN" dirty="0">
                <a:sym typeface="Symbol" panose="05050102010706020507" pitchFamily="18" charset="2"/>
              </a:rPr>
              <a:t></a:t>
            </a:r>
            <a:r>
              <a:rPr lang="en-US" altLang="zh-CN" i="1" dirty="0"/>
              <a:t>A</a:t>
            </a:r>
            <a:r>
              <a:rPr lang="en-US" altLang="zh-CN" dirty="0">
                <a:sym typeface="Symbol" panose="05050102010706020507" pitchFamily="18" charset="2"/>
              </a:rPr>
              <a:t></a:t>
            </a:r>
            <a:r>
              <a:rPr lang="en-US" altLang="zh-CN" i="1" dirty="0"/>
              <a:t>B</a:t>
            </a:r>
            <a:endParaRPr lang="en-US" altLang="zh-CN" dirty="0"/>
          </a:p>
          <a:p>
            <a:pPr>
              <a:lnSpc>
                <a:spcPct val="150000"/>
              </a:lnSpc>
            </a:pPr>
            <a:r>
              <a:rPr lang="en-US" altLang="zh-CN" dirty="0">
                <a:solidFill>
                  <a:srgbClr val="FF0000"/>
                </a:solidFill>
              </a:rPr>
              <a:t>13</a:t>
            </a:r>
            <a:r>
              <a:rPr lang="zh-CN" altLang="en-US" dirty="0">
                <a:solidFill>
                  <a:srgbClr val="FF0000"/>
                </a:solidFill>
              </a:rPr>
              <a:t>、</a:t>
            </a:r>
            <a:r>
              <a:rPr lang="zh-CN" altLang="en-US" dirty="0"/>
              <a:t>等价等值式           </a:t>
            </a:r>
            <a:r>
              <a:rPr lang="en-US" altLang="zh-CN" i="1" dirty="0"/>
              <a:t>A</a:t>
            </a:r>
            <a:r>
              <a:rPr lang="en-US" altLang="zh-CN" dirty="0">
                <a:sym typeface="Symbol" panose="05050102010706020507" pitchFamily="18" charset="2"/>
              </a:rPr>
              <a:t></a:t>
            </a:r>
            <a:r>
              <a:rPr lang="en-US" altLang="zh-CN" i="1" dirty="0"/>
              <a:t>B</a:t>
            </a:r>
            <a:r>
              <a:rPr lang="en-US" altLang="zh-CN" dirty="0">
                <a:sym typeface="Symbol" panose="05050102010706020507" pitchFamily="18" charset="2"/>
              </a:rPr>
              <a:t></a:t>
            </a:r>
            <a:r>
              <a:rPr lang="en-US" altLang="zh-CN" dirty="0"/>
              <a:t>(</a:t>
            </a:r>
            <a:r>
              <a:rPr lang="en-US" altLang="zh-CN" i="1" dirty="0"/>
              <a:t>A</a:t>
            </a:r>
            <a:r>
              <a:rPr lang="en-US" altLang="zh-CN" dirty="0">
                <a:sym typeface="Symbol" panose="05050102010706020507" pitchFamily="18" charset="2"/>
              </a:rPr>
              <a:t></a:t>
            </a:r>
            <a:r>
              <a:rPr lang="en-US" altLang="zh-CN" i="1" dirty="0"/>
              <a:t>B</a:t>
            </a:r>
            <a:r>
              <a:rPr lang="en-US" altLang="zh-CN" dirty="0"/>
              <a:t>)</a:t>
            </a:r>
            <a:r>
              <a:rPr lang="en-US" altLang="zh-CN" dirty="0">
                <a:sym typeface="Symbol" panose="05050102010706020507" pitchFamily="18" charset="2"/>
              </a:rPr>
              <a:t></a:t>
            </a:r>
            <a:r>
              <a:rPr lang="en-US" altLang="zh-CN" dirty="0"/>
              <a:t>(</a:t>
            </a:r>
            <a:r>
              <a:rPr lang="en-US" altLang="zh-CN" i="1" dirty="0"/>
              <a:t>B</a:t>
            </a:r>
            <a:r>
              <a:rPr lang="en-US" altLang="zh-CN" dirty="0">
                <a:sym typeface="Symbol" panose="05050102010706020507" pitchFamily="18" charset="2"/>
              </a:rPr>
              <a:t></a:t>
            </a:r>
            <a:r>
              <a:rPr lang="en-US" altLang="zh-CN" i="1" dirty="0"/>
              <a:t>A</a:t>
            </a:r>
            <a:r>
              <a:rPr lang="en-US" altLang="zh-CN" dirty="0"/>
              <a:t>)</a:t>
            </a:r>
          </a:p>
          <a:p>
            <a:pPr>
              <a:lnSpc>
                <a:spcPct val="150000"/>
              </a:lnSpc>
            </a:pPr>
            <a:r>
              <a:rPr lang="en-US" altLang="zh-CN" dirty="0">
                <a:solidFill>
                  <a:srgbClr val="FF0000"/>
                </a:solidFill>
              </a:rPr>
              <a:t>14</a:t>
            </a:r>
            <a:r>
              <a:rPr lang="zh-CN" altLang="en-US" dirty="0">
                <a:solidFill>
                  <a:srgbClr val="FF0000"/>
                </a:solidFill>
              </a:rPr>
              <a:t>、</a:t>
            </a:r>
            <a:r>
              <a:rPr lang="zh-CN" altLang="en-US" dirty="0"/>
              <a:t>假言易位               </a:t>
            </a:r>
            <a:r>
              <a:rPr lang="en-US" altLang="zh-CN" i="1" dirty="0"/>
              <a:t>A</a:t>
            </a:r>
            <a:r>
              <a:rPr lang="en-US" altLang="zh-CN" dirty="0">
                <a:sym typeface="Symbol" panose="05050102010706020507" pitchFamily="18" charset="2"/>
              </a:rPr>
              <a:t></a:t>
            </a:r>
            <a:r>
              <a:rPr lang="en-US" altLang="zh-CN" i="1" dirty="0"/>
              <a:t>B</a:t>
            </a:r>
            <a:r>
              <a:rPr lang="en-US" altLang="zh-CN" dirty="0">
                <a:sym typeface="Symbol" panose="05050102010706020507" pitchFamily="18" charset="2"/>
              </a:rPr>
              <a:t></a:t>
            </a:r>
            <a:r>
              <a:rPr lang="en-US" altLang="zh-CN" i="1" dirty="0"/>
              <a:t>B</a:t>
            </a:r>
            <a:r>
              <a:rPr lang="en-US" altLang="zh-CN" dirty="0">
                <a:sym typeface="Symbol" panose="05050102010706020507" pitchFamily="18" charset="2"/>
              </a:rPr>
              <a:t></a:t>
            </a:r>
            <a:r>
              <a:rPr lang="en-US" altLang="zh-CN" i="1" dirty="0"/>
              <a:t>A</a:t>
            </a:r>
            <a:endParaRPr lang="en-US" altLang="zh-CN" dirty="0"/>
          </a:p>
          <a:p>
            <a:pPr>
              <a:lnSpc>
                <a:spcPct val="150000"/>
              </a:lnSpc>
            </a:pPr>
            <a:r>
              <a:rPr lang="en-US" altLang="zh-CN" dirty="0">
                <a:solidFill>
                  <a:srgbClr val="FF0000"/>
                </a:solidFill>
              </a:rPr>
              <a:t>15</a:t>
            </a:r>
            <a:r>
              <a:rPr lang="zh-CN" altLang="en-US" dirty="0">
                <a:solidFill>
                  <a:srgbClr val="FF0000"/>
                </a:solidFill>
              </a:rPr>
              <a:t>、</a:t>
            </a:r>
            <a:r>
              <a:rPr lang="zh-CN" altLang="en-US" dirty="0"/>
              <a:t>等价否定等值式   </a:t>
            </a:r>
            <a:r>
              <a:rPr lang="en-US" altLang="zh-CN" i="1" dirty="0"/>
              <a:t>A</a:t>
            </a:r>
            <a:r>
              <a:rPr lang="en-US" altLang="zh-CN" dirty="0">
                <a:sym typeface="Symbol" panose="05050102010706020507" pitchFamily="18" charset="2"/>
              </a:rPr>
              <a:t></a:t>
            </a:r>
            <a:r>
              <a:rPr lang="en-US" altLang="zh-CN" i="1" dirty="0"/>
              <a:t>B</a:t>
            </a:r>
            <a:r>
              <a:rPr lang="en-US" altLang="zh-CN" dirty="0">
                <a:sym typeface="Symbol" panose="05050102010706020507" pitchFamily="18" charset="2"/>
              </a:rPr>
              <a:t></a:t>
            </a:r>
            <a:r>
              <a:rPr lang="en-US" altLang="zh-CN" i="1" dirty="0"/>
              <a:t>A</a:t>
            </a:r>
            <a:r>
              <a:rPr lang="en-US" altLang="zh-CN" dirty="0">
                <a:sym typeface="Symbol" panose="05050102010706020507" pitchFamily="18" charset="2"/>
              </a:rPr>
              <a:t></a:t>
            </a:r>
            <a:r>
              <a:rPr lang="en-US" altLang="zh-CN" i="1" dirty="0"/>
              <a:t>B</a:t>
            </a:r>
            <a:endParaRPr lang="en-US" altLang="zh-CN" dirty="0"/>
          </a:p>
          <a:p>
            <a:pPr>
              <a:lnSpc>
                <a:spcPct val="150000"/>
              </a:lnSpc>
            </a:pPr>
            <a:r>
              <a:rPr lang="en-US" altLang="zh-CN" dirty="0">
                <a:solidFill>
                  <a:srgbClr val="FF0000"/>
                </a:solidFill>
              </a:rPr>
              <a:t>16</a:t>
            </a:r>
            <a:r>
              <a:rPr lang="zh-CN" altLang="en-US" dirty="0">
                <a:solidFill>
                  <a:srgbClr val="FF0000"/>
                </a:solidFill>
              </a:rPr>
              <a:t>、</a:t>
            </a:r>
            <a:r>
              <a:rPr lang="zh-CN" altLang="en-US" dirty="0"/>
              <a:t>归谬论                  </a:t>
            </a:r>
            <a:r>
              <a:rPr lang="en-US" altLang="zh-CN" dirty="0"/>
              <a:t>(</a:t>
            </a:r>
            <a:r>
              <a:rPr lang="en-US" altLang="zh-CN" i="1" dirty="0"/>
              <a:t>A</a:t>
            </a:r>
            <a:r>
              <a:rPr lang="en-US" altLang="zh-CN" dirty="0">
                <a:sym typeface="Symbol" panose="05050102010706020507" pitchFamily="18" charset="2"/>
              </a:rPr>
              <a:t></a:t>
            </a:r>
            <a:r>
              <a:rPr lang="en-US" altLang="zh-CN" i="1" dirty="0"/>
              <a:t>B</a:t>
            </a:r>
            <a:r>
              <a:rPr lang="en-US" altLang="zh-CN" dirty="0"/>
              <a:t>)</a:t>
            </a:r>
            <a:r>
              <a:rPr lang="en-US" altLang="zh-CN" dirty="0">
                <a:sym typeface="Symbol" panose="05050102010706020507" pitchFamily="18" charset="2"/>
              </a:rPr>
              <a:t></a:t>
            </a:r>
            <a:r>
              <a:rPr lang="en-US" altLang="zh-CN" dirty="0"/>
              <a:t>(</a:t>
            </a:r>
            <a:r>
              <a:rPr lang="en-US" altLang="zh-CN" i="1" dirty="0"/>
              <a:t>A</a:t>
            </a:r>
            <a:r>
              <a:rPr lang="en-US" altLang="zh-CN" dirty="0">
                <a:sym typeface="Symbol" panose="05050102010706020507" pitchFamily="18" charset="2"/>
              </a:rPr>
              <a:t></a:t>
            </a:r>
            <a:r>
              <a:rPr lang="en-US" altLang="zh-CN" i="1" dirty="0"/>
              <a:t>B</a:t>
            </a:r>
            <a:r>
              <a:rPr lang="en-US" altLang="zh-CN" dirty="0"/>
              <a:t>) </a:t>
            </a:r>
            <a:r>
              <a:rPr lang="en-US" altLang="zh-CN" dirty="0">
                <a:sym typeface="Symbol" panose="05050102010706020507" pitchFamily="18" charset="2"/>
              </a:rPr>
              <a:t></a:t>
            </a:r>
            <a:r>
              <a:rPr lang="en-US" altLang="zh-CN" i="1" dirty="0"/>
              <a:t>A</a:t>
            </a:r>
            <a:endParaRPr lang="en-US" altLang="zh-CN" dirty="0"/>
          </a:p>
          <a:p>
            <a:pPr>
              <a:lnSpc>
                <a:spcPct val="150000"/>
              </a:lnSpc>
            </a:pPr>
            <a:endParaRPr lang="en-US" altLang="zh-CN" dirty="0"/>
          </a:p>
        </p:txBody>
      </p:sp>
      <p:sp>
        <p:nvSpPr>
          <p:cNvPr id="19460" name="灯片编号占位符 5">
            <a:extLst>
              <a:ext uri="{FF2B5EF4-FFF2-40B4-BE49-F238E27FC236}">
                <a16:creationId xmlns:a16="http://schemas.microsoft.com/office/drawing/2014/main" id="{6ED39444-3617-4C18-9CCE-3C9D8D5845D8}"/>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BA6E0863-7710-4591-BC7B-C1B355106F23}" type="slidenum">
              <a:rPr lang="en-US" altLang="zh-CN" sz="1400" b="0">
                <a:latin typeface="Times New Roman" panose="02020603050405020304" pitchFamily="18" charset="0"/>
                <a:ea typeface="楷体" panose="02010609060101010101" pitchFamily="49" charset="-122"/>
              </a:rPr>
              <a:pPr>
                <a:spcBef>
                  <a:spcPct val="0"/>
                </a:spcBef>
                <a:buClrTx/>
                <a:buFontTx/>
                <a:buNone/>
              </a:pPr>
              <a:t>8</a:t>
            </a:fld>
            <a:endParaRPr lang="en-US" altLang="zh-CN" sz="1400" b="0">
              <a:latin typeface="Times New Roman" panose="02020603050405020304" pitchFamily="18" charset="0"/>
              <a:ea typeface="楷体" panose="02010609060101010101" pitchFamily="49" charset="-122"/>
            </a:endParaRPr>
          </a:p>
        </p:txBody>
      </p:sp>
      <p:sp>
        <p:nvSpPr>
          <p:cNvPr id="19461" name="文本框 1">
            <a:extLst>
              <a:ext uri="{FF2B5EF4-FFF2-40B4-BE49-F238E27FC236}">
                <a16:creationId xmlns:a16="http://schemas.microsoft.com/office/drawing/2014/main" id="{36C320D8-C946-4C36-A0D3-83D70B68E8FB}"/>
              </a:ext>
            </a:extLst>
          </p:cNvPr>
          <p:cNvSpPr txBox="1">
            <a:spLocks noChangeArrowheads="1"/>
          </p:cNvSpPr>
          <p:nvPr/>
        </p:nvSpPr>
        <p:spPr bwMode="auto">
          <a:xfrm>
            <a:off x="7824192" y="2644775"/>
            <a:ext cx="3570287"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r>
              <a:rPr lang="zh-CN" altLang="en-US" dirty="0">
                <a:latin typeface="Times New Roman" panose="02020603050405020304" pitchFamily="18" charset="0"/>
                <a:ea typeface="楷体" panose="02010609060101010101" pitchFamily="49" charset="-122"/>
              </a:rPr>
              <a:t>特别提示：</a:t>
            </a:r>
            <a:endParaRPr lang="en-US" altLang="zh-CN" dirty="0">
              <a:latin typeface="Times New Roman" panose="02020603050405020304" pitchFamily="18" charset="0"/>
              <a:ea typeface="楷体" panose="02010609060101010101" pitchFamily="49" charset="-122"/>
            </a:endParaRPr>
          </a:p>
          <a:p>
            <a:pPr>
              <a:spcBef>
                <a:spcPct val="0"/>
              </a:spcBef>
              <a:buClrTx/>
              <a:buFontTx/>
              <a:buNone/>
            </a:pPr>
            <a:r>
              <a:rPr lang="zh-CN" altLang="en-US" dirty="0">
                <a:latin typeface="Times New Roman" panose="02020603050405020304" pitchFamily="18" charset="0"/>
                <a:ea typeface="楷体" panose="02010609060101010101" pitchFamily="49" charset="-122"/>
              </a:rPr>
              <a:t>必须牢记这</a:t>
            </a:r>
            <a:r>
              <a:rPr lang="en-US" altLang="zh-CN" dirty="0">
                <a:latin typeface="Times New Roman" panose="02020603050405020304" pitchFamily="18" charset="0"/>
                <a:ea typeface="楷体" panose="02010609060101010101" pitchFamily="49" charset="-122"/>
              </a:rPr>
              <a:t>16</a:t>
            </a:r>
            <a:r>
              <a:rPr lang="zh-CN" altLang="en-US" dirty="0">
                <a:latin typeface="Times New Roman" panose="02020603050405020304" pitchFamily="18" charset="0"/>
                <a:ea typeface="楷体" panose="02010609060101010101" pitchFamily="49" charset="-122"/>
              </a:rPr>
              <a:t>组等值式，</a:t>
            </a:r>
            <a:endParaRPr lang="en-US" altLang="zh-CN" dirty="0">
              <a:latin typeface="Times New Roman" panose="02020603050405020304" pitchFamily="18" charset="0"/>
              <a:ea typeface="楷体" panose="02010609060101010101" pitchFamily="49" charset="-122"/>
            </a:endParaRPr>
          </a:p>
          <a:p>
            <a:pPr>
              <a:spcBef>
                <a:spcPct val="0"/>
              </a:spcBef>
              <a:buClrTx/>
              <a:buFontTx/>
              <a:buNone/>
            </a:pPr>
            <a:r>
              <a:rPr lang="zh-CN" altLang="en-US" dirty="0">
                <a:latin typeface="Times New Roman" panose="02020603050405020304" pitchFamily="18" charset="0"/>
                <a:ea typeface="楷体" panose="02010609060101010101" pitchFamily="49" charset="-122"/>
              </a:rPr>
              <a:t>这是继续学习的基础</a:t>
            </a:r>
          </a:p>
          <a:p>
            <a:pPr>
              <a:spcBef>
                <a:spcPct val="0"/>
              </a:spcBef>
              <a:buClrTx/>
              <a:buFontTx/>
              <a:buNone/>
            </a:pPr>
            <a:endParaRPr lang="zh-CN" altLang="en-US" dirty="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B5B115D9-3B9A-4319-8B08-FB17863226A3}"/>
              </a:ext>
            </a:extLst>
          </p:cNvPr>
          <p:cNvSpPr>
            <a:spLocks noGrp="1" noChangeArrowheads="1"/>
          </p:cNvSpPr>
          <p:nvPr>
            <p:ph type="title"/>
          </p:nvPr>
        </p:nvSpPr>
        <p:spPr/>
        <p:txBody>
          <a:bodyPr/>
          <a:lstStyle/>
          <a:p>
            <a:r>
              <a:rPr lang="zh-CN" altLang="en-US"/>
              <a:t>等值演算与置换规则</a:t>
            </a:r>
          </a:p>
        </p:txBody>
      </p:sp>
      <p:sp>
        <p:nvSpPr>
          <p:cNvPr id="21507" name="Rectangle 3">
            <a:extLst>
              <a:ext uri="{FF2B5EF4-FFF2-40B4-BE49-F238E27FC236}">
                <a16:creationId xmlns:a16="http://schemas.microsoft.com/office/drawing/2014/main" id="{B3DE1AF4-89DB-47D5-A728-173D3923F6FA}"/>
              </a:ext>
            </a:extLst>
          </p:cNvPr>
          <p:cNvSpPr>
            <a:spLocks noGrp="1" noChangeArrowheads="1"/>
          </p:cNvSpPr>
          <p:nvPr>
            <p:ph idx="1"/>
          </p:nvPr>
        </p:nvSpPr>
        <p:spPr>
          <a:xfrm>
            <a:off x="550863" y="1196975"/>
            <a:ext cx="11449050" cy="4968875"/>
          </a:xfrm>
        </p:spPr>
        <p:txBody>
          <a:bodyPr/>
          <a:lstStyle/>
          <a:p>
            <a:pPr marL="0" indent="0">
              <a:tabLst>
                <a:tab pos="269875" algn="l"/>
              </a:tabLst>
            </a:pPr>
            <a:r>
              <a:rPr lang="en-US" altLang="zh-CN"/>
              <a:t>1. </a:t>
            </a:r>
            <a:r>
              <a:rPr lang="zh-CN" altLang="en-US"/>
              <a:t>等值演算</a:t>
            </a:r>
            <a:r>
              <a:rPr lang="en-US" altLang="zh-CN"/>
              <a:t>——</a:t>
            </a:r>
            <a:r>
              <a:rPr lang="zh-CN" altLang="en-US"/>
              <a:t>由已知的等值式推演出新的等值式的过程</a:t>
            </a:r>
          </a:p>
          <a:p>
            <a:pPr marL="0" indent="0">
              <a:spcBef>
                <a:spcPct val="50000"/>
              </a:spcBef>
              <a:tabLst>
                <a:tab pos="269875" algn="l"/>
              </a:tabLst>
            </a:pPr>
            <a:r>
              <a:rPr lang="en-US" altLang="zh-CN"/>
              <a:t>2. </a:t>
            </a:r>
            <a:r>
              <a:rPr lang="zh-CN" altLang="en-US"/>
              <a:t>等值演算的基础：</a:t>
            </a:r>
          </a:p>
          <a:p>
            <a:pPr marL="0" indent="0">
              <a:tabLst>
                <a:tab pos="269875" algn="l"/>
              </a:tabLst>
            </a:pPr>
            <a:r>
              <a:rPr lang="zh-CN" altLang="en-US"/>
              <a:t>    </a:t>
            </a:r>
            <a:r>
              <a:rPr lang="en-US" altLang="zh-CN"/>
              <a:t>(1) </a:t>
            </a:r>
            <a:r>
              <a:rPr lang="zh-CN" altLang="en-US"/>
              <a:t>等值关系的性质：自反性、对称性、传递性</a:t>
            </a:r>
          </a:p>
          <a:p>
            <a:pPr marL="0" indent="0">
              <a:tabLst>
                <a:tab pos="269875" algn="l"/>
              </a:tabLst>
            </a:pPr>
            <a:r>
              <a:rPr lang="zh-CN" altLang="en-US"/>
              <a:t>    </a:t>
            </a:r>
            <a:r>
              <a:rPr lang="en-US" altLang="zh-CN"/>
              <a:t>(2) </a:t>
            </a:r>
            <a:r>
              <a:rPr lang="zh-CN" altLang="en-US"/>
              <a:t>基本的等值式</a:t>
            </a:r>
          </a:p>
          <a:p>
            <a:pPr marL="0" indent="0">
              <a:tabLst>
                <a:tab pos="269875" algn="l"/>
              </a:tabLst>
            </a:pPr>
            <a:r>
              <a:rPr lang="zh-CN" altLang="en-US"/>
              <a:t>    </a:t>
            </a:r>
            <a:r>
              <a:rPr lang="en-US" altLang="zh-CN"/>
              <a:t>(3) </a:t>
            </a:r>
            <a:r>
              <a:rPr lang="zh-CN" altLang="en-US"/>
              <a:t>置换规则（见</a:t>
            </a:r>
            <a:r>
              <a:rPr lang="en-US" altLang="zh-CN"/>
              <a:t>3</a:t>
            </a:r>
            <a:r>
              <a:rPr lang="zh-CN" altLang="en-US"/>
              <a:t>）</a:t>
            </a:r>
          </a:p>
          <a:p>
            <a:pPr marL="0" indent="0">
              <a:spcBef>
                <a:spcPct val="50000"/>
              </a:spcBef>
              <a:tabLst>
                <a:tab pos="269875" algn="l"/>
              </a:tabLst>
            </a:pPr>
            <a:r>
              <a:rPr lang="en-US" altLang="zh-CN"/>
              <a:t>3. </a:t>
            </a:r>
            <a:r>
              <a:rPr lang="zh-CN" altLang="en-US"/>
              <a:t>置换规则</a:t>
            </a:r>
          </a:p>
          <a:p>
            <a:pPr marL="0" indent="0">
              <a:tabLst>
                <a:tab pos="269875" algn="l"/>
              </a:tabLst>
            </a:pPr>
            <a:r>
              <a:rPr lang="zh-CN" altLang="en-US"/>
              <a:t>    设 </a:t>
            </a:r>
            <a:r>
              <a:rPr lang="zh-CN" altLang="en-US">
                <a:sym typeface="Symbol" panose="05050102010706020507" pitchFamily="18" charset="2"/>
              </a:rPr>
              <a:t></a:t>
            </a:r>
            <a:r>
              <a:rPr lang="en-US" altLang="zh-CN"/>
              <a:t>(</a:t>
            </a:r>
            <a:r>
              <a:rPr lang="en-US" altLang="zh-CN" i="1"/>
              <a:t>A</a:t>
            </a:r>
            <a:r>
              <a:rPr lang="en-US" altLang="zh-CN"/>
              <a:t>) </a:t>
            </a:r>
            <a:r>
              <a:rPr lang="zh-CN" altLang="en-US"/>
              <a:t>是含公式 </a:t>
            </a:r>
            <a:r>
              <a:rPr lang="en-US" altLang="zh-CN" i="1"/>
              <a:t>A </a:t>
            </a:r>
            <a:r>
              <a:rPr lang="zh-CN" altLang="en-US"/>
              <a:t>的命题公式，</a:t>
            </a:r>
            <a:r>
              <a:rPr lang="zh-CN" altLang="en-US">
                <a:sym typeface="Symbol" panose="05050102010706020507" pitchFamily="18" charset="2"/>
              </a:rPr>
              <a:t></a:t>
            </a:r>
            <a:r>
              <a:rPr lang="en-US" altLang="zh-CN"/>
              <a:t>(</a:t>
            </a:r>
            <a:r>
              <a:rPr lang="en-US" altLang="zh-CN" i="1"/>
              <a:t>B</a:t>
            </a:r>
            <a:r>
              <a:rPr lang="en-US" altLang="zh-CN"/>
              <a:t>) </a:t>
            </a:r>
            <a:r>
              <a:rPr lang="zh-CN" altLang="en-US"/>
              <a:t>是用公式 </a:t>
            </a:r>
            <a:r>
              <a:rPr lang="en-US" altLang="zh-CN" i="1"/>
              <a:t>B </a:t>
            </a:r>
            <a:r>
              <a:rPr lang="zh-CN" altLang="en-US"/>
              <a:t>置换 </a:t>
            </a:r>
            <a:r>
              <a:rPr lang="zh-CN" altLang="en-US">
                <a:sym typeface="Symbol" panose="05050102010706020507" pitchFamily="18" charset="2"/>
              </a:rPr>
              <a:t></a:t>
            </a:r>
            <a:r>
              <a:rPr lang="en-US" altLang="zh-CN"/>
              <a:t>(</a:t>
            </a:r>
            <a:r>
              <a:rPr lang="en-US" altLang="zh-CN" i="1"/>
              <a:t>A</a:t>
            </a:r>
            <a:r>
              <a:rPr lang="en-US" altLang="zh-CN"/>
              <a:t>) </a:t>
            </a:r>
            <a:r>
              <a:rPr lang="zh-CN" altLang="en-US"/>
              <a:t>中所有的 </a:t>
            </a:r>
            <a:r>
              <a:rPr lang="en-US" altLang="zh-CN" i="1"/>
              <a:t>A </a:t>
            </a:r>
            <a:r>
              <a:rPr lang="zh-CN" altLang="en-US"/>
              <a:t>后得到的命题公式 ， 若 </a:t>
            </a:r>
            <a:r>
              <a:rPr lang="en-US" altLang="zh-CN" i="1"/>
              <a:t>B</a:t>
            </a:r>
            <a:r>
              <a:rPr lang="en-US" altLang="zh-CN">
                <a:sym typeface="Symbol" panose="05050102010706020507" pitchFamily="18" charset="2"/>
              </a:rPr>
              <a:t></a:t>
            </a:r>
            <a:r>
              <a:rPr lang="en-US" altLang="zh-CN" i="1"/>
              <a:t>A</a:t>
            </a:r>
            <a:r>
              <a:rPr lang="zh-CN" altLang="en-US"/>
              <a:t>，则 </a:t>
            </a:r>
            <a:r>
              <a:rPr lang="zh-CN" altLang="en-US">
                <a:sym typeface="Symbol" panose="05050102010706020507" pitchFamily="18" charset="2"/>
              </a:rPr>
              <a:t></a:t>
            </a:r>
            <a:r>
              <a:rPr lang="en-US" altLang="zh-CN"/>
              <a:t>(</a:t>
            </a:r>
            <a:r>
              <a:rPr lang="en-US" altLang="zh-CN" i="1"/>
              <a:t>B</a:t>
            </a:r>
            <a:r>
              <a:rPr lang="en-US" altLang="zh-CN"/>
              <a:t>)</a:t>
            </a:r>
            <a:r>
              <a:rPr lang="en-US" altLang="zh-CN">
                <a:sym typeface="Symbol" panose="05050102010706020507" pitchFamily="18" charset="2"/>
              </a:rPr>
              <a:t></a:t>
            </a:r>
            <a:r>
              <a:rPr lang="en-US" altLang="zh-CN"/>
              <a:t>(</a:t>
            </a:r>
            <a:r>
              <a:rPr lang="en-US" altLang="zh-CN" i="1"/>
              <a:t>A</a:t>
            </a:r>
            <a:r>
              <a:rPr lang="en-US" altLang="zh-CN"/>
              <a:t>)</a:t>
            </a:r>
          </a:p>
        </p:txBody>
      </p:sp>
      <p:sp>
        <p:nvSpPr>
          <p:cNvPr id="21508" name="灯片编号占位符 5">
            <a:extLst>
              <a:ext uri="{FF2B5EF4-FFF2-40B4-BE49-F238E27FC236}">
                <a16:creationId xmlns:a16="http://schemas.microsoft.com/office/drawing/2014/main" id="{F7C8D7AA-CE42-4174-AD3D-A92DA39D988D}"/>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69B3F1"/>
              </a:buClr>
              <a:buFont typeface="Wingdings" panose="05000000000000000000" pitchFamily="2" charset="2"/>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200">
                <a:solidFill>
                  <a:schemeClr val="tx1"/>
                </a:solidFill>
                <a:latin typeface="Arial" panose="020B0604020202020204" pitchFamily="34" charset="0"/>
                <a:ea typeface="华文中宋" panose="02010600040101010101" pitchFamily="2" charset="-122"/>
              </a:defRPr>
            </a:lvl2pPr>
            <a:lvl3pPr marL="1143000" indent="-228600">
              <a:spcBef>
                <a:spcPct val="20000"/>
              </a:spcBef>
              <a:buChar char="•"/>
              <a:defRPr sz="2200">
                <a:solidFill>
                  <a:schemeClr val="tx1"/>
                </a:solidFill>
                <a:latin typeface="Arial" panose="020B0604020202020204" pitchFamily="34" charset="0"/>
                <a:ea typeface="华文中宋" panose="02010600040101010101" pitchFamily="2" charset="-122"/>
              </a:defRPr>
            </a:lvl3pPr>
            <a:lvl4pPr marL="1600200" indent="-228600">
              <a:spcBef>
                <a:spcPct val="20000"/>
              </a:spcBef>
              <a:buChar char="–"/>
              <a:defRPr sz="2200">
                <a:solidFill>
                  <a:schemeClr val="tx1"/>
                </a:solidFill>
                <a:latin typeface="Arial" panose="020B0604020202020204" pitchFamily="34" charset="0"/>
                <a:ea typeface="华文中宋" panose="02010600040101010101" pitchFamily="2" charset="-122"/>
              </a:defRPr>
            </a:lvl4pPr>
            <a:lvl5pPr marL="2057400" indent="-228600">
              <a:spcBef>
                <a:spcPct val="20000"/>
              </a:spcBef>
              <a:buChar char="»"/>
              <a:defRPr sz="2200">
                <a:solidFill>
                  <a:schemeClr val="tx1"/>
                </a:solidFill>
                <a:latin typeface="Arial" panose="020B0604020202020204" pitchFamily="34" charset="0"/>
                <a:ea typeface="华文中宋" panose="02010600040101010101" pitchFamily="2" charset="-122"/>
              </a:defRPr>
            </a:lvl5pPr>
            <a:lvl6pPr marL="25146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6pPr>
            <a:lvl7pPr marL="29718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7pPr>
            <a:lvl8pPr marL="34290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8pPr>
            <a:lvl9pPr marL="3886200" indent="-228600" fontAlgn="base">
              <a:spcBef>
                <a:spcPct val="20000"/>
              </a:spcBef>
              <a:spcAft>
                <a:spcPct val="0"/>
              </a:spcAft>
              <a:buChar char="»"/>
              <a:defRPr sz="2200">
                <a:solidFill>
                  <a:schemeClr val="tx1"/>
                </a:solidFill>
                <a:latin typeface="Arial" panose="020B0604020202020204" pitchFamily="34" charset="0"/>
                <a:ea typeface="华文中宋" panose="02010600040101010101" pitchFamily="2" charset="-122"/>
              </a:defRPr>
            </a:lvl9pPr>
          </a:lstStyle>
          <a:p>
            <a:pPr>
              <a:spcBef>
                <a:spcPct val="0"/>
              </a:spcBef>
              <a:buClrTx/>
              <a:buFontTx/>
              <a:buNone/>
            </a:pPr>
            <a:fld id="{97A904BA-A247-4C92-8E20-8482A846520B}" type="slidenum">
              <a:rPr lang="en-US" altLang="zh-CN" sz="1400" b="0">
                <a:latin typeface="Times New Roman" panose="02020603050405020304" pitchFamily="18" charset="0"/>
                <a:ea typeface="楷体" panose="02010609060101010101" pitchFamily="49" charset="-122"/>
              </a:rPr>
              <a:pPr>
                <a:spcBef>
                  <a:spcPct val="0"/>
                </a:spcBef>
                <a:buClrTx/>
                <a:buFontTx/>
                <a:buNone/>
              </a:pPr>
              <a:t>9</a:t>
            </a:fld>
            <a:endParaRPr lang="en-US" altLang="zh-CN" sz="1400" b="0">
              <a:latin typeface="Times New Roman" panose="02020603050405020304" pitchFamily="18" charset="0"/>
              <a:ea typeface="楷体" panose="02010609060101010101" pitchFamily="49" charset="-122"/>
            </a:endParaRPr>
          </a:p>
        </p:txBody>
      </p:sp>
    </p:spTree>
  </p:cSld>
  <p:clrMapOvr>
    <a:masterClrMapping/>
  </p:clrMapOvr>
  <p:transition spd="slow">
    <p:fade/>
  </p:transition>
</p:sld>
</file>

<file path=ppt/theme/theme1.xml><?xml version="1.0" encoding="utf-8"?>
<a:theme xmlns:a="http://schemas.openxmlformats.org/drawingml/2006/main" name="宽屏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new-ch2[兼容模式]" id="{7B428236-F5B7-4B97-9614-C45015C684B4}" vid="{9870D769-E0CF-48B2-9862-9D8179489115}"/>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宽屏模板</Template>
  <TotalTime>2687</TotalTime>
  <Words>9220</Words>
  <Application>Microsoft Office PowerPoint</Application>
  <PresentationFormat>宽屏</PresentationFormat>
  <Paragraphs>984</Paragraphs>
  <Slides>66</Slides>
  <Notes>64</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3</vt:i4>
      </vt:variant>
      <vt:variant>
        <vt:lpstr>幻灯片标题</vt:lpstr>
      </vt:variant>
      <vt:variant>
        <vt:i4>66</vt:i4>
      </vt:variant>
    </vt:vector>
  </HeadingPairs>
  <TitlesOfParts>
    <vt:vector size="78" baseType="lpstr">
      <vt:lpstr>仿宋</vt:lpstr>
      <vt:lpstr>华光楷体_CNKI</vt:lpstr>
      <vt:lpstr>华文楷体</vt:lpstr>
      <vt:lpstr>楷体</vt:lpstr>
      <vt:lpstr>Arial</vt:lpstr>
      <vt:lpstr>Symbol</vt:lpstr>
      <vt:lpstr>Times New Roman</vt:lpstr>
      <vt:lpstr>Wingdings</vt:lpstr>
      <vt:lpstr>宽屏模板</vt:lpstr>
      <vt:lpstr>Microsoft 公式 3.0</vt:lpstr>
      <vt:lpstr>Equation</vt:lpstr>
      <vt:lpstr>公式</vt:lpstr>
      <vt:lpstr>第二章 命题逻辑等值演算</vt:lpstr>
      <vt:lpstr>第二章 命题逻辑等值演算</vt:lpstr>
      <vt:lpstr>继续思考上一章的小问题</vt:lpstr>
      <vt:lpstr>2.1  等值式</vt:lpstr>
      <vt:lpstr>等值式例题</vt:lpstr>
      <vt:lpstr>等值式例题</vt:lpstr>
      <vt:lpstr>基本等值式</vt:lpstr>
      <vt:lpstr>基本等值式</vt:lpstr>
      <vt:lpstr>等值演算与置换规则</vt:lpstr>
      <vt:lpstr>等值演算的应用举例</vt:lpstr>
      <vt:lpstr>等值演算的应用举例</vt:lpstr>
      <vt:lpstr>等值演算的应用举例</vt:lpstr>
      <vt:lpstr>等值演算的应用举例：判断公式类型</vt:lpstr>
      <vt:lpstr>等值演算的应用举例：优化代码</vt:lpstr>
      <vt:lpstr>等值演算的应用举例：优化代码</vt:lpstr>
      <vt:lpstr>2.2  析取范式与合取范式</vt:lpstr>
      <vt:lpstr>范式的性质</vt:lpstr>
      <vt:lpstr>命题公式的范式</vt:lpstr>
      <vt:lpstr>命题公式的范式</vt:lpstr>
      <vt:lpstr>求公式的范式</vt:lpstr>
      <vt:lpstr>求公式的范式</vt:lpstr>
      <vt:lpstr>求公式的范式</vt:lpstr>
      <vt:lpstr>极小项与极大项</vt:lpstr>
      <vt:lpstr>实例</vt:lpstr>
      <vt:lpstr>实例</vt:lpstr>
      <vt:lpstr>主析取范式与主合取范式</vt:lpstr>
      <vt:lpstr>求公式主范式的步骤</vt:lpstr>
      <vt:lpstr>求公式主范式的步骤</vt:lpstr>
      <vt:lpstr>实例</vt:lpstr>
      <vt:lpstr>实例</vt:lpstr>
      <vt:lpstr>主范式的应用</vt:lpstr>
      <vt:lpstr>主范式的应用</vt:lpstr>
      <vt:lpstr>主范式的应用</vt:lpstr>
      <vt:lpstr>主范式的应用</vt:lpstr>
      <vt:lpstr>主范式的应用</vt:lpstr>
      <vt:lpstr>主范式的应用</vt:lpstr>
      <vt:lpstr>用成真赋值和成假赋值确定主范式</vt:lpstr>
      <vt:lpstr>2.3  联结词的完备集（选学）</vt:lpstr>
      <vt:lpstr>真值函数</vt:lpstr>
      <vt:lpstr>公式与真值函数</vt:lpstr>
      <vt:lpstr>联结词完备集</vt:lpstr>
      <vt:lpstr>联结词完备集</vt:lpstr>
      <vt:lpstr>复合联结词</vt:lpstr>
      <vt:lpstr>2.4 可满足性问题与消解法（选学）</vt:lpstr>
      <vt:lpstr>消解规则</vt:lpstr>
      <vt:lpstr>消解序列与合取范式的否证</vt:lpstr>
      <vt:lpstr>消解算法</vt:lpstr>
      <vt:lpstr>消解算法</vt:lpstr>
      <vt:lpstr>消解算法例题</vt:lpstr>
      <vt:lpstr>消解算法例题</vt:lpstr>
      <vt:lpstr>第二章 习题课</vt:lpstr>
      <vt:lpstr>基本要求</vt:lpstr>
      <vt:lpstr>练习1:概念</vt:lpstr>
      <vt:lpstr>练习2: 判断公式类型</vt:lpstr>
      <vt:lpstr>练习题2(续)</vt:lpstr>
      <vt:lpstr>练习2(续)</vt:lpstr>
      <vt:lpstr>练习3：求公式的主范式</vt:lpstr>
      <vt:lpstr>练习4：联结词完备集</vt:lpstr>
      <vt:lpstr>练习4 解答</vt:lpstr>
      <vt:lpstr>练习5：应用题</vt:lpstr>
      <vt:lpstr>练习5解答</vt:lpstr>
      <vt:lpstr>练习5解答</vt:lpstr>
      <vt:lpstr> </vt:lpstr>
      <vt:lpstr>练习5解答</vt:lpstr>
      <vt:lpstr>练习6:消解法</vt:lpstr>
      <vt:lpstr>练习7:消解法</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朱旭东</dc:creator>
  <cp:lastModifiedBy>旭东 朱</cp:lastModifiedBy>
  <cp:revision>409</cp:revision>
  <dcterms:created xsi:type="dcterms:W3CDTF">2007-11-19T20:33:53Z</dcterms:created>
  <dcterms:modified xsi:type="dcterms:W3CDTF">2024-03-14T08:20:50Z</dcterms:modified>
</cp:coreProperties>
</file>