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mp4" ContentType="video/mp4"/>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49"/>
  </p:notesMasterIdLst>
  <p:handoutMasterIdLst>
    <p:handoutMasterId r:id="rId50"/>
  </p:handoutMasterIdLst>
  <p:sldIdLst>
    <p:sldId id="256" r:id="rId2"/>
    <p:sldId id="318" r:id="rId3"/>
    <p:sldId id="467" r:id="rId4"/>
    <p:sldId id="465" r:id="rId5"/>
    <p:sldId id="466" r:id="rId6"/>
    <p:sldId id="303" r:id="rId7"/>
    <p:sldId id="321" r:id="rId8"/>
    <p:sldId id="322" r:id="rId9"/>
    <p:sldId id="323" r:id="rId10"/>
    <p:sldId id="324" r:id="rId11"/>
    <p:sldId id="325" r:id="rId12"/>
    <p:sldId id="326" r:id="rId13"/>
    <p:sldId id="304" r:id="rId14"/>
    <p:sldId id="257" r:id="rId15"/>
    <p:sldId id="258" r:id="rId16"/>
    <p:sldId id="259" r:id="rId17"/>
    <p:sldId id="330" r:id="rId18"/>
    <p:sldId id="261" r:id="rId19"/>
    <p:sldId id="262" r:id="rId20"/>
    <p:sldId id="263" r:id="rId21"/>
    <p:sldId id="287" r:id="rId22"/>
    <p:sldId id="320" r:id="rId23"/>
    <p:sldId id="266" r:id="rId24"/>
    <p:sldId id="267" r:id="rId25"/>
    <p:sldId id="268" r:id="rId26"/>
    <p:sldId id="463" r:id="rId27"/>
    <p:sldId id="464" r:id="rId28"/>
    <p:sldId id="269" r:id="rId29"/>
    <p:sldId id="270" r:id="rId30"/>
    <p:sldId id="292" r:id="rId31"/>
    <p:sldId id="272" r:id="rId32"/>
    <p:sldId id="273" r:id="rId33"/>
    <p:sldId id="274" r:id="rId34"/>
    <p:sldId id="295" r:id="rId35"/>
    <p:sldId id="276" r:id="rId36"/>
    <p:sldId id="277" r:id="rId37"/>
    <p:sldId id="278" r:id="rId38"/>
    <p:sldId id="296" r:id="rId39"/>
    <p:sldId id="280" r:id="rId40"/>
    <p:sldId id="281" r:id="rId41"/>
    <p:sldId id="282" r:id="rId42"/>
    <p:sldId id="283" r:id="rId43"/>
    <p:sldId id="284" r:id="rId44"/>
    <p:sldId id="298" r:id="rId45"/>
    <p:sldId id="299" r:id="rId46"/>
    <p:sldId id="300" r:id="rId47"/>
    <p:sldId id="329" r:id="rId48"/>
  </p:sldIdLst>
  <p:sldSz cx="12192000" cy="6858000"/>
  <p:notesSz cx="6858000" cy="9144000"/>
  <p:defaultTextStyle>
    <a:defPPr>
      <a:defRPr lang="zh-CN"/>
    </a:defPPr>
    <a:lvl1pPr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CC0000"/>
    <a:srgbClr val="D72323"/>
    <a:srgbClr val="AF1D1D"/>
    <a:srgbClr val="CC7900"/>
    <a:srgbClr val="69B3F1"/>
    <a:srgbClr val="FF9900"/>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3" autoAdjust="0"/>
    <p:restoredTop sz="94589" autoAdjust="0"/>
  </p:normalViewPr>
  <p:slideViewPr>
    <p:cSldViewPr>
      <p:cViewPr varScale="1">
        <p:scale>
          <a:sx n="76" d="100"/>
          <a:sy n="76" d="100"/>
        </p:scale>
        <p:origin x="84" y="552"/>
      </p:cViewPr>
      <p:guideLst>
        <p:guide orient="horz" pos="2160"/>
        <p:guide pos="3840"/>
      </p:guideLst>
    </p:cSldViewPr>
  </p:slideViewPr>
  <p:outlineViewPr>
    <p:cViewPr>
      <p:scale>
        <a:sx n="33" d="100"/>
        <a:sy n="33" d="100"/>
      </p:scale>
      <p:origin x="0" y="0"/>
    </p:cViewPr>
  </p:outlin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482" name="页眉占位符 20481">
            <a:extLst>
              <a:ext uri="{FF2B5EF4-FFF2-40B4-BE49-F238E27FC236}">
                <a16:creationId xmlns:a16="http://schemas.microsoft.com/office/drawing/2014/main" id="{91125791-4974-4337-9AE7-8B40F41BDF64}"/>
              </a:ext>
            </a:extLst>
          </p:cNvPr>
          <p:cNvSpPr>
            <a:spLocks noGrp="1"/>
          </p:cNvSpPr>
          <p:nvPr>
            <p:ph type="hdr" sz="quarter"/>
          </p:nvPr>
        </p:nvSpPr>
        <p:spPr>
          <a:xfrm>
            <a:off x="0" y="0"/>
            <a:ext cx="2971800" cy="457200"/>
          </a:xfrm>
          <a:prstGeom prst="rect">
            <a:avLst/>
          </a:prstGeom>
          <a:noFill/>
          <a:ln w="9525">
            <a:noFill/>
          </a:ln>
        </p:spPr>
        <p:txBody>
          <a:bodyPr/>
          <a:lstStyle>
            <a:lvl1pPr eaLnBrk="1" hangingPunct="1">
              <a:buFont typeface="Arial" pitchFamily="34" charset="0"/>
              <a:buNone/>
              <a:defRPr sz="1200" noProof="1">
                <a:latin typeface="Arial" pitchFamily="34" charset="0"/>
              </a:defRPr>
            </a:lvl1pPr>
          </a:lstStyle>
          <a:p>
            <a:pPr>
              <a:defRPr/>
            </a:pPr>
            <a:endParaRPr lang="zh-CN" altLang="en-US"/>
          </a:p>
        </p:txBody>
      </p:sp>
      <p:sp>
        <p:nvSpPr>
          <p:cNvPr id="20483" name="日期占位符 20482">
            <a:extLst>
              <a:ext uri="{FF2B5EF4-FFF2-40B4-BE49-F238E27FC236}">
                <a16:creationId xmlns:a16="http://schemas.microsoft.com/office/drawing/2014/main" id="{3D653B8C-5C1E-4386-A950-D584A70A6E67}"/>
              </a:ext>
            </a:extLst>
          </p:cNvPr>
          <p:cNvSpPr>
            <a:spLocks noGrp="1"/>
          </p:cNvSpPr>
          <p:nvPr>
            <p:ph type="dt" sz="quarter" idx="1"/>
          </p:nvPr>
        </p:nvSpPr>
        <p:spPr>
          <a:xfrm>
            <a:off x="3884613" y="0"/>
            <a:ext cx="2971800" cy="457200"/>
          </a:xfrm>
          <a:prstGeom prst="rect">
            <a:avLst/>
          </a:prstGeom>
          <a:noFill/>
          <a:ln w="9525">
            <a:noFill/>
          </a:ln>
        </p:spPr>
        <p:txBody>
          <a:bodyPr/>
          <a:lstStyle>
            <a:lvl1pPr algn="r" eaLnBrk="1" hangingPunct="1">
              <a:buFont typeface="Arial" pitchFamily="34" charset="0"/>
              <a:buNone/>
              <a:defRPr sz="1200" noProof="1">
                <a:latin typeface="Arial" pitchFamily="34" charset="0"/>
              </a:defRPr>
            </a:lvl1pPr>
          </a:lstStyle>
          <a:p>
            <a:pPr>
              <a:defRPr/>
            </a:pPr>
            <a:endParaRPr lang="zh-CN" altLang="en-US"/>
          </a:p>
        </p:txBody>
      </p:sp>
      <p:sp>
        <p:nvSpPr>
          <p:cNvPr id="20484" name="页脚占位符 20483">
            <a:extLst>
              <a:ext uri="{FF2B5EF4-FFF2-40B4-BE49-F238E27FC236}">
                <a16:creationId xmlns:a16="http://schemas.microsoft.com/office/drawing/2014/main" id="{645D1FC3-024D-4CAF-9E35-5C5528C67CA3}"/>
              </a:ext>
            </a:extLst>
          </p:cNvPr>
          <p:cNvSpPr>
            <a:spLocks noGrp="1"/>
          </p:cNvSpPr>
          <p:nvPr>
            <p:ph type="ftr" sz="quarter" idx="2"/>
          </p:nvPr>
        </p:nvSpPr>
        <p:spPr>
          <a:xfrm>
            <a:off x="0" y="8685213"/>
            <a:ext cx="2971800" cy="457200"/>
          </a:xfrm>
          <a:prstGeom prst="rect">
            <a:avLst/>
          </a:prstGeom>
          <a:noFill/>
          <a:ln w="9525">
            <a:noFill/>
          </a:ln>
        </p:spPr>
        <p:txBody>
          <a:bodyPr anchor="b"/>
          <a:lstStyle>
            <a:lvl1pPr eaLnBrk="1" hangingPunct="1">
              <a:buFont typeface="Arial" pitchFamily="34" charset="0"/>
              <a:buNone/>
              <a:defRPr sz="1200" noProof="1">
                <a:latin typeface="Arial" pitchFamily="34" charset="0"/>
              </a:defRPr>
            </a:lvl1pPr>
          </a:lstStyle>
          <a:p>
            <a:pPr>
              <a:defRPr/>
            </a:pPr>
            <a:endParaRPr lang="zh-CN" altLang="en-US"/>
          </a:p>
        </p:txBody>
      </p:sp>
      <p:sp>
        <p:nvSpPr>
          <p:cNvPr id="20485" name="灯片编号占位符 20484">
            <a:extLst>
              <a:ext uri="{FF2B5EF4-FFF2-40B4-BE49-F238E27FC236}">
                <a16:creationId xmlns:a16="http://schemas.microsoft.com/office/drawing/2014/main" id="{70B601EB-7F7B-4229-A7A1-EDEEF0B893CC}"/>
              </a:ext>
            </a:extLst>
          </p:cNvPr>
          <p:cNvSpPr>
            <a:spLocks noGrp="1"/>
          </p:cNvSpPr>
          <p:nvPr>
            <p:ph type="sldNum" sz="quarter" idx="3"/>
          </p:nvPr>
        </p:nvSpPr>
        <p:spPr>
          <a:xfrm>
            <a:off x="3884613" y="8685213"/>
            <a:ext cx="2971800" cy="457200"/>
          </a:xfrm>
          <a:prstGeom prst="rect">
            <a:avLst/>
          </a:prstGeom>
          <a:noFill/>
          <a:ln w="9525">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vl1pPr>
          </a:lstStyle>
          <a:p>
            <a:pPr>
              <a:defRPr/>
            </a:pPr>
            <a:fld id="{ACF4C8E9-A742-4155-B366-F63C01C8CED9}" type="slidenum">
              <a:rPr lang="zh-CN" altLang="en-US"/>
              <a:pPr>
                <a:defRPr/>
              </a:pPr>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3073">
            <a:extLst>
              <a:ext uri="{FF2B5EF4-FFF2-40B4-BE49-F238E27FC236}">
                <a16:creationId xmlns:a16="http://schemas.microsoft.com/office/drawing/2014/main" id="{9A1EB351-7DB7-450F-AF5A-D140B873F4CC}"/>
              </a:ext>
            </a:extLst>
          </p:cNvPr>
          <p:cNvSpPr>
            <a:spLocks noGrp="1"/>
          </p:cNvSpPr>
          <p:nvPr>
            <p:ph type="hdr" sz="quarter"/>
          </p:nvPr>
        </p:nvSpPr>
        <p:spPr>
          <a:xfrm>
            <a:off x="0" y="0"/>
            <a:ext cx="2971800" cy="457200"/>
          </a:xfrm>
          <a:prstGeom prst="rect">
            <a:avLst/>
          </a:prstGeom>
          <a:noFill/>
          <a:ln w="9525">
            <a:noFill/>
          </a:ln>
        </p:spPr>
        <p:txBody>
          <a:bodyPr/>
          <a:lstStyle>
            <a:lvl1pPr eaLnBrk="1" hangingPunct="1">
              <a:buFont typeface="Arial" pitchFamily="34" charset="0"/>
              <a:buNone/>
              <a:defRPr sz="1200" noProof="1">
                <a:latin typeface="Arial" pitchFamily="34" charset="0"/>
              </a:defRPr>
            </a:lvl1pPr>
          </a:lstStyle>
          <a:p>
            <a:pPr>
              <a:defRPr/>
            </a:pPr>
            <a:endParaRPr lang="zh-CN" altLang="en-US"/>
          </a:p>
        </p:txBody>
      </p:sp>
      <p:sp>
        <p:nvSpPr>
          <p:cNvPr id="3075" name="日期占位符 3074">
            <a:extLst>
              <a:ext uri="{FF2B5EF4-FFF2-40B4-BE49-F238E27FC236}">
                <a16:creationId xmlns:a16="http://schemas.microsoft.com/office/drawing/2014/main" id="{088549C6-72D7-44FE-AE6A-C87912239935}"/>
              </a:ext>
            </a:extLst>
          </p:cNvPr>
          <p:cNvSpPr>
            <a:spLocks noGrp="1"/>
          </p:cNvSpPr>
          <p:nvPr>
            <p:ph type="dt" idx="1"/>
          </p:nvPr>
        </p:nvSpPr>
        <p:spPr>
          <a:xfrm>
            <a:off x="3884613" y="0"/>
            <a:ext cx="2971800" cy="457200"/>
          </a:xfrm>
          <a:prstGeom prst="rect">
            <a:avLst/>
          </a:prstGeom>
          <a:noFill/>
          <a:ln w="9525">
            <a:noFill/>
          </a:ln>
        </p:spPr>
        <p:txBody>
          <a:bodyPr/>
          <a:lstStyle>
            <a:lvl1pPr algn="r" eaLnBrk="1" hangingPunct="1">
              <a:buFont typeface="Arial" pitchFamily="34" charset="0"/>
              <a:buNone/>
              <a:defRPr sz="1200" noProof="1">
                <a:latin typeface="Arial" pitchFamily="34" charset="0"/>
              </a:defRPr>
            </a:lvl1pPr>
          </a:lstStyle>
          <a:p>
            <a:pPr>
              <a:defRPr/>
            </a:pPr>
            <a:endParaRPr lang="zh-CN" altLang="en-US"/>
          </a:p>
        </p:txBody>
      </p:sp>
      <p:sp>
        <p:nvSpPr>
          <p:cNvPr id="5124" name="幻灯片图像占位符 3075">
            <a:extLst>
              <a:ext uri="{FF2B5EF4-FFF2-40B4-BE49-F238E27FC236}">
                <a16:creationId xmlns:a16="http://schemas.microsoft.com/office/drawing/2014/main" id="{1FA20597-3CCB-4120-8054-34EC0585A9F4}"/>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文本占位符 3076">
            <a:extLst>
              <a:ext uri="{FF2B5EF4-FFF2-40B4-BE49-F238E27FC236}">
                <a16:creationId xmlns:a16="http://schemas.microsoft.com/office/drawing/2014/main" id="{D558A8D8-5DA6-4F95-B92D-FB03CDE264C1}"/>
              </a:ext>
            </a:extLst>
          </p:cNvPr>
          <p:cNvSpPr>
            <a:spLocks noGrp="1" noChangeArrowheads="1"/>
          </p:cNvSpPr>
          <p:nvPr>
            <p:ph type="body" sz="quarter" idx="4294967295"/>
          </p:nvPr>
        </p:nvSpPr>
        <p:spPr bwMode="auto">
          <a:xfrm>
            <a:off x="685800" y="4343400"/>
            <a:ext cx="5486400" cy="4114800"/>
          </a:xfrm>
          <a:prstGeom prst="rect">
            <a:avLst/>
          </a:prstGeom>
          <a:noFill/>
          <a:ln>
            <a:noFill/>
          </a:ln>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页脚占位符 3077">
            <a:extLst>
              <a:ext uri="{FF2B5EF4-FFF2-40B4-BE49-F238E27FC236}">
                <a16:creationId xmlns:a16="http://schemas.microsoft.com/office/drawing/2014/main" id="{EFB2C7F1-925F-448B-B353-16B10E940E14}"/>
              </a:ext>
            </a:extLst>
          </p:cNvPr>
          <p:cNvSpPr>
            <a:spLocks noGrp="1"/>
          </p:cNvSpPr>
          <p:nvPr>
            <p:ph type="ftr" sz="quarter" idx="4"/>
          </p:nvPr>
        </p:nvSpPr>
        <p:spPr>
          <a:xfrm>
            <a:off x="0" y="8685213"/>
            <a:ext cx="2971800" cy="457200"/>
          </a:xfrm>
          <a:prstGeom prst="rect">
            <a:avLst/>
          </a:prstGeom>
          <a:noFill/>
          <a:ln w="9525">
            <a:noFill/>
          </a:ln>
        </p:spPr>
        <p:txBody>
          <a:bodyPr anchor="b"/>
          <a:lstStyle>
            <a:lvl1pPr eaLnBrk="1" hangingPunct="1">
              <a:buFont typeface="Arial" pitchFamily="34" charset="0"/>
              <a:buNone/>
              <a:defRPr sz="1200" noProof="1">
                <a:latin typeface="Arial" pitchFamily="34" charset="0"/>
              </a:defRPr>
            </a:lvl1pPr>
          </a:lstStyle>
          <a:p>
            <a:pPr>
              <a:defRPr/>
            </a:pPr>
            <a:endParaRPr lang="zh-CN" altLang="en-US"/>
          </a:p>
        </p:txBody>
      </p:sp>
      <p:sp>
        <p:nvSpPr>
          <p:cNvPr id="3079" name="灯片编号占位符 3078">
            <a:extLst>
              <a:ext uri="{FF2B5EF4-FFF2-40B4-BE49-F238E27FC236}">
                <a16:creationId xmlns:a16="http://schemas.microsoft.com/office/drawing/2014/main" id="{C02DF770-7154-45B3-90BE-8F503771FAC0}"/>
              </a:ext>
            </a:extLst>
          </p:cNvPr>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vl1pPr>
          </a:lstStyle>
          <a:p>
            <a:pPr>
              <a:defRPr/>
            </a:pPr>
            <a:fld id="{2EEAA39A-9D32-442E-A5FF-4F66E225C39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宋体" panose="02010600030101010101" pitchFamily="2" charset="-122"/>
      </a:defRPr>
    </a:lvl1pPr>
    <a:lvl2pPr marL="457200" lvl="1"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宋体" panose="02010600030101010101" pitchFamily="2" charset="-122"/>
      </a:defRPr>
    </a:lvl2pPr>
    <a:lvl3pPr marL="914400" lvl="2"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宋体" panose="02010600030101010101" pitchFamily="2" charset="-122"/>
      </a:defRPr>
    </a:lvl3pPr>
    <a:lvl4pPr marL="1371600" lvl="3"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宋体" panose="02010600030101010101" pitchFamily="2" charset="-122"/>
      </a:defRPr>
    </a:lvl4pPr>
    <a:lvl5pPr marL="1828800" lvl="4"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4097">
            <a:extLst>
              <a:ext uri="{FF2B5EF4-FFF2-40B4-BE49-F238E27FC236}">
                <a16:creationId xmlns:a16="http://schemas.microsoft.com/office/drawing/2014/main" id="{3C441549-BF6E-400D-AF29-6CCF9006B4F3}"/>
              </a:ext>
            </a:extLst>
          </p:cNvPr>
          <p:cNvSpPr>
            <a:spLocks noGrp="1" noRot="1" noChangeAspect="1" noChangeArrowheads="1" noTextEdit="1"/>
          </p:cNvSpPr>
          <p:nvPr>
            <p:ph type="sldImg" idx="4294967295"/>
          </p:nvPr>
        </p:nvSpPr>
        <p:spPr>
          <a:ln/>
        </p:spPr>
      </p:sp>
      <p:sp>
        <p:nvSpPr>
          <p:cNvPr id="8195" name="文本占位符 4098">
            <a:extLst>
              <a:ext uri="{FF2B5EF4-FFF2-40B4-BE49-F238E27FC236}">
                <a16:creationId xmlns:a16="http://schemas.microsoft.com/office/drawing/2014/main" id="{693D5CCB-BA8C-4692-9852-C7F5B26B04D0}"/>
              </a:ext>
            </a:extLst>
          </p:cNvPr>
          <p:cNvSpPr>
            <a:spLocks noGrp="1" noChangeArrowheads="1"/>
          </p:cNvSpPr>
          <p:nvPr>
            <p:ph type="body" idx="4294967295"/>
          </p:nvPr>
        </p:nvSpPr>
        <p:spPr/>
        <p:txBody>
          <a:bodyPr/>
          <a:lstStyle/>
          <a:p>
            <a:pPr eaLnBrk="1" hangingPunct="1"/>
            <a:endParaRPr lang="zh-CN" altLang="zh-CN"/>
          </a:p>
        </p:txBody>
      </p:sp>
      <p:sp>
        <p:nvSpPr>
          <p:cNvPr id="8196" name="灯片编号占位符 1">
            <a:extLst>
              <a:ext uri="{FF2B5EF4-FFF2-40B4-BE49-F238E27FC236}">
                <a16:creationId xmlns:a16="http://schemas.microsoft.com/office/drawing/2014/main" id="{D7FA6245-F737-4F34-980B-F77FCB63BA0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476D268F-C6EA-40F6-B104-A45098E2FD41}" type="slidenum">
              <a:rPr lang="zh-CN" altLang="en-US" smtClean="0"/>
              <a:pPr>
                <a:spcBef>
                  <a:spcPct val="0"/>
                </a:spcBef>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32769">
            <a:extLst>
              <a:ext uri="{FF2B5EF4-FFF2-40B4-BE49-F238E27FC236}">
                <a16:creationId xmlns:a16="http://schemas.microsoft.com/office/drawing/2014/main" id="{E09007FC-BB6A-44F1-B526-5CEA1AF22B69}"/>
              </a:ext>
            </a:extLst>
          </p:cNvPr>
          <p:cNvSpPr>
            <a:spLocks noGrp="1" noRot="1" noChangeAspect="1" noChangeArrowheads="1" noTextEdit="1"/>
          </p:cNvSpPr>
          <p:nvPr>
            <p:ph type="sldImg" idx="4294967295"/>
          </p:nvPr>
        </p:nvSpPr>
        <p:spPr>
          <a:ln/>
        </p:spPr>
      </p:sp>
      <p:sp>
        <p:nvSpPr>
          <p:cNvPr id="45059" name="文本占位符 32770">
            <a:extLst>
              <a:ext uri="{FF2B5EF4-FFF2-40B4-BE49-F238E27FC236}">
                <a16:creationId xmlns:a16="http://schemas.microsoft.com/office/drawing/2014/main" id="{00CFF322-891F-43AA-9F81-EAF70584DD6F}"/>
              </a:ext>
            </a:extLst>
          </p:cNvPr>
          <p:cNvSpPr>
            <a:spLocks noGrp="1" noChangeArrowheads="1"/>
          </p:cNvSpPr>
          <p:nvPr>
            <p:ph type="body" idx="4294967295"/>
          </p:nvPr>
        </p:nvSpPr>
        <p:spPr/>
        <p:txBody>
          <a:bodyPr/>
          <a:lstStyle/>
          <a:p>
            <a:pPr eaLnBrk="1" hangingPunct="1"/>
            <a:endParaRPr lang="zh-CN" altLang="zh-CN"/>
          </a:p>
        </p:txBody>
      </p:sp>
      <p:sp>
        <p:nvSpPr>
          <p:cNvPr id="45060" name="灯片编号占位符 1">
            <a:extLst>
              <a:ext uri="{FF2B5EF4-FFF2-40B4-BE49-F238E27FC236}">
                <a16:creationId xmlns:a16="http://schemas.microsoft.com/office/drawing/2014/main" id="{DBFF38F7-E12A-47F0-A722-5955CAE0AFA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AD4899D5-8B3C-442C-A79B-BE6C0DBB813F}" type="slidenum">
              <a:rPr lang="zh-CN" altLang="en-US" smtClean="0"/>
              <a:pPr>
                <a:spcBef>
                  <a:spcPct val="0"/>
                </a:spcBef>
              </a:pPr>
              <a:t>24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34817">
            <a:extLst>
              <a:ext uri="{FF2B5EF4-FFF2-40B4-BE49-F238E27FC236}">
                <a16:creationId xmlns:a16="http://schemas.microsoft.com/office/drawing/2014/main" id="{F4339246-BC22-44CF-9856-B667E987A7E5}"/>
              </a:ext>
            </a:extLst>
          </p:cNvPr>
          <p:cNvSpPr>
            <a:spLocks noGrp="1" noRot="1" noChangeAspect="1" noChangeArrowheads="1" noTextEdit="1"/>
          </p:cNvSpPr>
          <p:nvPr>
            <p:ph type="sldImg" idx="4294967295"/>
          </p:nvPr>
        </p:nvSpPr>
        <p:spPr>
          <a:ln/>
        </p:spPr>
      </p:sp>
      <p:sp>
        <p:nvSpPr>
          <p:cNvPr id="47107" name="文本占位符 34818">
            <a:extLst>
              <a:ext uri="{FF2B5EF4-FFF2-40B4-BE49-F238E27FC236}">
                <a16:creationId xmlns:a16="http://schemas.microsoft.com/office/drawing/2014/main" id="{6C5EAA81-18B7-4031-A7F5-AC699D4DBC7E}"/>
              </a:ext>
            </a:extLst>
          </p:cNvPr>
          <p:cNvSpPr>
            <a:spLocks noGrp="1" noChangeArrowheads="1"/>
          </p:cNvSpPr>
          <p:nvPr>
            <p:ph type="body" idx="4294967295"/>
          </p:nvPr>
        </p:nvSpPr>
        <p:spPr/>
        <p:txBody>
          <a:bodyPr/>
          <a:lstStyle/>
          <a:p>
            <a:pPr eaLnBrk="1" hangingPunct="1"/>
            <a:endParaRPr lang="zh-CN" altLang="zh-CN"/>
          </a:p>
        </p:txBody>
      </p:sp>
      <p:sp>
        <p:nvSpPr>
          <p:cNvPr id="47108" name="灯片编号占位符 1">
            <a:extLst>
              <a:ext uri="{FF2B5EF4-FFF2-40B4-BE49-F238E27FC236}">
                <a16:creationId xmlns:a16="http://schemas.microsoft.com/office/drawing/2014/main" id="{BD3713FF-F236-4DA0-B150-E5E6F9E4ADC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7CB8866C-D6C6-4EC7-87C6-6079ADD2201F}" type="slidenum">
              <a:rPr lang="zh-CN" altLang="en-US" smtClean="0"/>
              <a:pPr>
                <a:spcBef>
                  <a:spcPct val="0"/>
                </a:spcBef>
              </a:pPr>
              <a:t>25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noTextEdit="1"/>
          </p:cNvSpPr>
          <p:nvPr>
            <p:ph type="sldImg" idx="4294967295"/>
          </p:nvPr>
        </p:nvSpPr>
        <p:spPr>
          <a:xfrm>
            <a:off x="381000" y="685800"/>
            <a:ext cx="6096000" cy="3429000"/>
          </a:xfrm>
        </p:spPr>
      </p:sp>
      <p:sp>
        <p:nvSpPr>
          <p:cNvPr id="39938" name="备注占位符 2"/>
          <p:cNvSpPr>
            <a:spLocks noGrp="1" noChangeArrowheads="1"/>
          </p:cNvSpPr>
          <p:nvPr>
            <p:ph type="body" idx="4294967295"/>
          </p:nvPr>
        </p:nvSpPr>
        <p:spPr/>
        <p:txBody>
          <a:bodyPr/>
          <a:lstStyle/>
          <a:p>
            <a:endParaRPr lang="zh-CN" altLang="en-US"/>
          </a:p>
        </p:txBody>
      </p:sp>
      <p:sp>
        <p:nvSpPr>
          <p:cNvPr id="39939" name="灯片编号占位符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F7A8729-C509-487C-B697-475B1D750669}" type="slidenum">
              <a:rPr lang="zh-CN" altLang="en-US" smtClean="0"/>
              <a:t>26</a:t>
            </a:fld>
            <a:endParaRPr lang="zh-CN" altLang="en-US"/>
          </a:p>
        </p:txBody>
      </p:sp>
    </p:spTree>
    <p:extLst>
      <p:ext uri="{BB962C8B-B14F-4D97-AF65-F5344CB8AC3E}">
        <p14:creationId xmlns:p14="http://schemas.microsoft.com/office/powerpoint/2010/main" val="1315727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noTextEdit="1"/>
          </p:cNvSpPr>
          <p:nvPr>
            <p:ph type="sldImg" idx="4294967295"/>
          </p:nvPr>
        </p:nvSpPr>
        <p:spPr>
          <a:xfrm>
            <a:off x="381000" y="685800"/>
            <a:ext cx="6096000" cy="3429000"/>
          </a:xfrm>
        </p:spPr>
      </p:sp>
      <p:sp>
        <p:nvSpPr>
          <p:cNvPr id="39938" name="备注占位符 2"/>
          <p:cNvSpPr>
            <a:spLocks noGrp="1" noChangeArrowheads="1"/>
          </p:cNvSpPr>
          <p:nvPr>
            <p:ph type="body" idx="4294967295"/>
          </p:nvPr>
        </p:nvSpPr>
        <p:spPr/>
        <p:txBody>
          <a:bodyPr/>
          <a:lstStyle/>
          <a:p>
            <a:endParaRPr lang="zh-CN" altLang="en-US"/>
          </a:p>
        </p:txBody>
      </p:sp>
      <p:sp>
        <p:nvSpPr>
          <p:cNvPr id="39939" name="灯片编号占位符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F7A8729-C509-487C-B697-475B1D750669}" type="slidenum">
              <a:rPr lang="zh-CN" altLang="en-US" smtClean="0"/>
              <a:t>27</a:t>
            </a:fld>
            <a:endParaRPr lang="zh-CN" altLang="en-US"/>
          </a:p>
        </p:txBody>
      </p:sp>
    </p:spTree>
    <p:extLst>
      <p:ext uri="{BB962C8B-B14F-4D97-AF65-F5344CB8AC3E}">
        <p14:creationId xmlns:p14="http://schemas.microsoft.com/office/powerpoint/2010/main" val="19490529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36865">
            <a:extLst>
              <a:ext uri="{FF2B5EF4-FFF2-40B4-BE49-F238E27FC236}">
                <a16:creationId xmlns:a16="http://schemas.microsoft.com/office/drawing/2014/main" id="{298B6086-09B5-430C-BA7E-87B2F064D4B6}"/>
              </a:ext>
            </a:extLst>
          </p:cNvPr>
          <p:cNvSpPr>
            <a:spLocks noGrp="1" noRot="1" noChangeAspect="1" noChangeArrowheads="1" noTextEdit="1"/>
          </p:cNvSpPr>
          <p:nvPr>
            <p:ph type="sldImg" idx="4294967295"/>
          </p:nvPr>
        </p:nvSpPr>
        <p:spPr>
          <a:ln/>
        </p:spPr>
      </p:sp>
      <p:sp>
        <p:nvSpPr>
          <p:cNvPr id="49155" name="文本占位符 36866">
            <a:extLst>
              <a:ext uri="{FF2B5EF4-FFF2-40B4-BE49-F238E27FC236}">
                <a16:creationId xmlns:a16="http://schemas.microsoft.com/office/drawing/2014/main" id="{AAC2784E-1524-41F7-ACB1-1D46E1828D5E}"/>
              </a:ext>
            </a:extLst>
          </p:cNvPr>
          <p:cNvSpPr>
            <a:spLocks noGrp="1" noChangeArrowheads="1"/>
          </p:cNvSpPr>
          <p:nvPr>
            <p:ph type="body" idx="4294967295"/>
          </p:nvPr>
        </p:nvSpPr>
        <p:spPr/>
        <p:txBody>
          <a:bodyPr/>
          <a:lstStyle/>
          <a:p>
            <a:pPr eaLnBrk="1" hangingPunct="1"/>
            <a:endParaRPr lang="zh-CN" altLang="zh-CN"/>
          </a:p>
        </p:txBody>
      </p:sp>
      <p:sp>
        <p:nvSpPr>
          <p:cNvPr id="49156" name="灯片编号占位符 1">
            <a:extLst>
              <a:ext uri="{FF2B5EF4-FFF2-40B4-BE49-F238E27FC236}">
                <a16:creationId xmlns:a16="http://schemas.microsoft.com/office/drawing/2014/main" id="{BBC679DA-E5EB-49B4-B1B6-50868F5AB82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4E5567B9-F312-483F-91D2-A1697E4C5637}" type="slidenum">
              <a:rPr lang="zh-CN" altLang="en-US" smtClean="0"/>
              <a:pPr>
                <a:spcBef>
                  <a:spcPct val="0"/>
                </a:spcBef>
              </a:pPr>
              <a:t>28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38913">
            <a:extLst>
              <a:ext uri="{FF2B5EF4-FFF2-40B4-BE49-F238E27FC236}">
                <a16:creationId xmlns:a16="http://schemas.microsoft.com/office/drawing/2014/main" id="{CF89B422-F5B2-4EDA-AF12-C321810F07E8}"/>
              </a:ext>
            </a:extLst>
          </p:cNvPr>
          <p:cNvSpPr>
            <a:spLocks noGrp="1" noRot="1" noChangeAspect="1" noChangeArrowheads="1" noTextEdit="1"/>
          </p:cNvSpPr>
          <p:nvPr>
            <p:ph type="sldImg" idx="4294967295"/>
          </p:nvPr>
        </p:nvSpPr>
        <p:spPr>
          <a:ln/>
        </p:spPr>
      </p:sp>
      <p:sp>
        <p:nvSpPr>
          <p:cNvPr id="51203" name="文本占位符 38914">
            <a:extLst>
              <a:ext uri="{FF2B5EF4-FFF2-40B4-BE49-F238E27FC236}">
                <a16:creationId xmlns:a16="http://schemas.microsoft.com/office/drawing/2014/main" id="{EA6B3591-3DFF-454C-B6F8-E7ED2F2BCAF4}"/>
              </a:ext>
            </a:extLst>
          </p:cNvPr>
          <p:cNvSpPr>
            <a:spLocks noGrp="1" noChangeArrowheads="1"/>
          </p:cNvSpPr>
          <p:nvPr>
            <p:ph type="body" idx="4294967295"/>
          </p:nvPr>
        </p:nvSpPr>
        <p:spPr/>
        <p:txBody>
          <a:bodyPr/>
          <a:lstStyle/>
          <a:p>
            <a:pPr eaLnBrk="1" hangingPunct="1"/>
            <a:endParaRPr lang="zh-CN" altLang="zh-CN"/>
          </a:p>
        </p:txBody>
      </p:sp>
      <p:sp>
        <p:nvSpPr>
          <p:cNvPr id="51204" name="灯片编号占位符 1">
            <a:extLst>
              <a:ext uri="{FF2B5EF4-FFF2-40B4-BE49-F238E27FC236}">
                <a16:creationId xmlns:a16="http://schemas.microsoft.com/office/drawing/2014/main" id="{59A47C2C-354C-4638-AA0C-631E49DBF4B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240B3A33-95AC-423D-A5FC-FD38593F4E94}" type="slidenum">
              <a:rPr lang="zh-CN" altLang="en-US" smtClean="0"/>
              <a:pPr>
                <a:spcBef>
                  <a:spcPct val="0"/>
                </a:spcBef>
              </a:pPr>
              <a:t>29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87041">
            <a:extLst>
              <a:ext uri="{FF2B5EF4-FFF2-40B4-BE49-F238E27FC236}">
                <a16:creationId xmlns:a16="http://schemas.microsoft.com/office/drawing/2014/main" id="{00FDB3F7-E7F2-4FC9-A53A-1B2A0B70000A}"/>
              </a:ext>
            </a:extLst>
          </p:cNvPr>
          <p:cNvSpPr>
            <a:spLocks noGrp="1" noRot="1" noChangeAspect="1" noChangeArrowheads="1" noTextEdit="1"/>
          </p:cNvSpPr>
          <p:nvPr>
            <p:ph type="sldImg" idx="4294967295"/>
          </p:nvPr>
        </p:nvSpPr>
        <p:spPr>
          <a:ln/>
        </p:spPr>
      </p:sp>
      <p:sp>
        <p:nvSpPr>
          <p:cNvPr id="53251" name="文本占位符 87042">
            <a:extLst>
              <a:ext uri="{FF2B5EF4-FFF2-40B4-BE49-F238E27FC236}">
                <a16:creationId xmlns:a16="http://schemas.microsoft.com/office/drawing/2014/main" id="{49C63933-C113-48D6-B8B3-8ACC8C49704B}"/>
              </a:ext>
            </a:extLst>
          </p:cNvPr>
          <p:cNvSpPr>
            <a:spLocks noGrp="1" noChangeArrowheads="1"/>
          </p:cNvSpPr>
          <p:nvPr>
            <p:ph type="body" idx="4294967295"/>
          </p:nvPr>
        </p:nvSpPr>
        <p:spPr/>
        <p:txBody>
          <a:bodyPr/>
          <a:lstStyle/>
          <a:p>
            <a:pPr eaLnBrk="1" hangingPunct="1"/>
            <a:endParaRPr lang="zh-CN" altLang="zh-CN"/>
          </a:p>
        </p:txBody>
      </p:sp>
      <p:sp>
        <p:nvSpPr>
          <p:cNvPr id="53252" name="灯片编号占位符 1">
            <a:extLst>
              <a:ext uri="{FF2B5EF4-FFF2-40B4-BE49-F238E27FC236}">
                <a16:creationId xmlns:a16="http://schemas.microsoft.com/office/drawing/2014/main" id="{DD92DC9D-1BB6-4744-8E37-5FAE833FB3F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AA3B52CC-1485-4CFD-95C2-922998C40000}" type="slidenum">
              <a:rPr lang="zh-CN" altLang="en-US" smtClean="0"/>
              <a:pPr>
                <a:spcBef>
                  <a:spcPct val="0"/>
                </a:spcBef>
              </a:pPr>
              <a:t>30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43009">
            <a:extLst>
              <a:ext uri="{FF2B5EF4-FFF2-40B4-BE49-F238E27FC236}">
                <a16:creationId xmlns:a16="http://schemas.microsoft.com/office/drawing/2014/main" id="{D5760E15-61D6-4B4F-9161-F23C8F333860}"/>
              </a:ext>
            </a:extLst>
          </p:cNvPr>
          <p:cNvSpPr>
            <a:spLocks noGrp="1" noRot="1" noChangeAspect="1" noChangeArrowheads="1" noTextEdit="1"/>
          </p:cNvSpPr>
          <p:nvPr>
            <p:ph type="sldImg" idx="4294967295"/>
          </p:nvPr>
        </p:nvSpPr>
        <p:spPr>
          <a:ln/>
        </p:spPr>
      </p:sp>
      <p:sp>
        <p:nvSpPr>
          <p:cNvPr id="55299" name="文本占位符 43010">
            <a:extLst>
              <a:ext uri="{FF2B5EF4-FFF2-40B4-BE49-F238E27FC236}">
                <a16:creationId xmlns:a16="http://schemas.microsoft.com/office/drawing/2014/main" id="{2D98A5C0-0B6D-4BBB-9561-14AB26E2924F}"/>
              </a:ext>
            </a:extLst>
          </p:cNvPr>
          <p:cNvSpPr>
            <a:spLocks noGrp="1" noChangeArrowheads="1"/>
          </p:cNvSpPr>
          <p:nvPr>
            <p:ph type="body" idx="4294967295"/>
          </p:nvPr>
        </p:nvSpPr>
        <p:spPr/>
        <p:txBody>
          <a:bodyPr/>
          <a:lstStyle/>
          <a:p>
            <a:pPr eaLnBrk="1" hangingPunct="1"/>
            <a:endParaRPr lang="zh-CN" altLang="zh-CN"/>
          </a:p>
        </p:txBody>
      </p:sp>
      <p:sp>
        <p:nvSpPr>
          <p:cNvPr id="55300" name="灯片编号占位符 1">
            <a:extLst>
              <a:ext uri="{FF2B5EF4-FFF2-40B4-BE49-F238E27FC236}">
                <a16:creationId xmlns:a16="http://schemas.microsoft.com/office/drawing/2014/main" id="{C59AF97A-721D-4AF3-98BC-7F49FB9BA4A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FE6CDAF4-5307-43D8-B867-1E127370E361}" type="slidenum">
              <a:rPr lang="zh-CN" altLang="en-US" smtClean="0"/>
              <a:pPr>
                <a:spcBef>
                  <a:spcPct val="0"/>
                </a:spcBef>
              </a:pPr>
              <a:t>31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45057">
            <a:extLst>
              <a:ext uri="{FF2B5EF4-FFF2-40B4-BE49-F238E27FC236}">
                <a16:creationId xmlns:a16="http://schemas.microsoft.com/office/drawing/2014/main" id="{A2C25BD9-E4C0-4C5A-8DAD-343632A6A38C}"/>
              </a:ext>
            </a:extLst>
          </p:cNvPr>
          <p:cNvSpPr>
            <a:spLocks noGrp="1" noRot="1" noChangeAspect="1" noChangeArrowheads="1" noTextEdit="1"/>
          </p:cNvSpPr>
          <p:nvPr>
            <p:ph type="sldImg" idx="4294967295"/>
          </p:nvPr>
        </p:nvSpPr>
        <p:spPr>
          <a:ln/>
        </p:spPr>
      </p:sp>
      <p:sp>
        <p:nvSpPr>
          <p:cNvPr id="57347" name="文本占位符 45058">
            <a:extLst>
              <a:ext uri="{FF2B5EF4-FFF2-40B4-BE49-F238E27FC236}">
                <a16:creationId xmlns:a16="http://schemas.microsoft.com/office/drawing/2014/main" id="{1AF0B6DC-BC00-42F4-8503-D4258374C666}"/>
              </a:ext>
            </a:extLst>
          </p:cNvPr>
          <p:cNvSpPr>
            <a:spLocks noGrp="1" noChangeArrowheads="1"/>
          </p:cNvSpPr>
          <p:nvPr>
            <p:ph type="body" idx="4294967295"/>
          </p:nvPr>
        </p:nvSpPr>
        <p:spPr/>
        <p:txBody>
          <a:bodyPr/>
          <a:lstStyle/>
          <a:p>
            <a:pPr eaLnBrk="1" hangingPunct="1"/>
            <a:endParaRPr lang="zh-CN" altLang="zh-CN"/>
          </a:p>
        </p:txBody>
      </p:sp>
      <p:sp>
        <p:nvSpPr>
          <p:cNvPr id="57348" name="灯片编号占位符 1">
            <a:extLst>
              <a:ext uri="{FF2B5EF4-FFF2-40B4-BE49-F238E27FC236}">
                <a16:creationId xmlns:a16="http://schemas.microsoft.com/office/drawing/2014/main" id="{142FB3CB-4998-4EF8-8928-98B095EC300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DA1C3CE4-5C81-4ACF-B6C9-65F5589AB26F}" type="slidenum">
              <a:rPr lang="zh-CN" altLang="en-US" smtClean="0"/>
              <a:pPr>
                <a:spcBef>
                  <a:spcPct val="0"/>
                </a:spcBef>
              </a:pPr>
              <a:t>32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47105">
            <a:extLst>
              <a:ext uri="{FF2B5EF4-FFF2-40B4-BE49-F238E27FC236}">
                <a16:creationId xmlns:a16="http://schemas.microsoft.com/office/drawing/2014/main" id="{BF1B5A03-75CC-4549-B636-34A7F7C3148A}"/>
              </a:ext>
            </a:extLst>
          </p:cNvPr>
          <p:cNvSpPr>
            <a:spLocks noGrp="1" noRot="1" noChangeAspect="1" noChangeArrowheads="1" noTextEdit="1"/>
          </p:cNvSpPr>
          <p:nvPr>
            <p:ph type="sldImg" idx="4294967295"/>
          </p:nvPr>
        </p:nvSpPr>
        <p:spPr>
          <a:ln/>
        </p:spPr>
      </p:sp>
      <p:sp>
        <p:nvSpPr>
          <p:cNvPr id="59395" name="文本占位符 47106">
            <a:extLst>
              <a:ext uri="{FF2B5EF4-FFF2-40B4-BE49-F238E27FC236}">
                <a16:creationId xmlns:a16="http://schemas.microsoft.com/office/drawing/2014/main" id="{A6BA8787-6409-47DD-BF71-19B927CB5D75}"/>
              </a:ext>
            </a:extLst>
          </p:cNvPr>
          <p:cNvSpPr>
            <a:spLocks noGrp="1" noChangeArrowheads="1"/>
          </p:cNvSpPr>
          <p:nvPr>
            <p:ph type="body" idx="4294967295"/>
          </p:nvPr>
        </p:nvSpPr>
        <p:spPr/>
        <p:txBody>
          <a:bodyPr/>
          <a:lstStyle/>
          <a:p>
            <a:pPr eaLnBrk="1" hangingPunct="1"/>
            <a:endParaRPr lang="zh-CN" altLang="zh-CN"/>
          </a:p>
        </p:txBody>
      </p:sp>
      <p:sp>
        <p:nvSpPr>
          <p:cNvPr id="59396" name="灯片编号占位符 1">
            <a:extLst>
              <a:ext uri="{FF2B5EF4-FFF2-40B4-BE49-F238E27FC236}">
                <a16:creationId xmlns:a16="http://schemas.microsoft.com/office/drawing/2014/main" id="{36156644-14C8-4AD7-A559-BE72A908A43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8B85647D-6BBB-4585-8E3F-AEE24CEE5702}" type="slidenum">
              <a:rPr lang="zh-CN" altLang="en-US" smtClean="0"/>
              <a:pPr>
                <a:spcBef>
                  <a:spcPct val="0"/>
                </a:spcBef>
              </a:pPr>
              <a:t>33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6145">
            <a:extLst>
              <a:ext uri="{FF2B5EF4-FFF2-40B4-BE49-F238E27FC236}">
                <a16:creationId xmlns:a16="http://schemas.microsoft.com/office/drawing/2014/main" id="{0CD622AA-713A-4E8A-A659-0510C4ECFBEB}"/>
              </a:ext>
            </a:extLst>
          </p:cNvPr>
          <p:cNvSpPr>
            <a:spLocks noGrp="1" noRot="1" noChangeAspect="1" noChangeArrowheads="1" noTextEdit="1"/>
          </p:cNvSpPr>
          <p:nvPr>
            <p:ph type="sldImg" idx="4294967295"/>
          </p:nvPr>
        </p:nvSpPr>
        <p:spPr>
          <a:ln/>
        </p:spPr>
      </p:sp>
      <p:sp>
        <p:nvSpPr>
          <p:cNvPr id="21507" name="文本占位符 6146">
            <a:extLst>
              <a:ext uri="{FF2B5EF4-FFF2-40B4-BE49-F238E27FC236}">
                <a16:creationId xmlns:a16="http://schemas.microsoft.com/office/drawing/2014/main" id="{27453F4F-92B6-4E39-A0F7-13E2B03748F8}"/>
              </a:ext>
            </a:extLst>
          </p:cNvPr>
          <p:cNvSpPr>
            <a:spLocks noGrp="1" noChangeArrowheads="1"/>
          </p:cNvSpPr>
          <p:nvPr>
            <p:ph type="body" idx="4294967295"/>
          </p:nvPr>
        </p:nvSpPr>
        <p:spPr/>
        <p:txBody>
          <a:bodyPr/>
          <a:lstStyle/>
          <a:p>
            <a:pPr eaLnBrk="1" hangingPunct="1"/>
            <a:endParaRPr lang="zh-CN" altLang="zh-CN"/>
          </a:p>
        </p:txBody>
      </p:sp>
      <p:sp>
        <p:nvSpPr>
          <p:cNvPr id="21508" name="灯片编号占位符 1">
            <a:extLst>
              <a:ext uri="{FF2B5EF4-FFF2-40B4-BE49-F238E27FC236}">
                <a16:creationId xmlns:a16="http://schemas.microsoft.com/office/drawing/2014/main" id="{DBAAF0CA-A988-4D0D-B6F3-75D966D450B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04995762-D1E7-4224-998B-D2F44968C7AD}" type="slidenum">
              <a:rPr lang="zh-CN" altLang="en-US" smtClean="0"/>
              <a:pPr>
                <a:spcBef>
                  <a:spcPct val="0"/>
                </a:spcBef>
              </a:pPr>
              <a:t>14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97281">
            <a:extLst>
              <a:ext uri="{FF2B5EF4-FFF2-40B4-BE49-F238E27FC236}">
                <a16:creationId xmlns:a16="http://schemas.microsoft.com/office/drawing/2014/main" id="{477E7C95-95CC-49F4-8E46-109E744F482D}"/>
              </a:ext>
            </a:extLst>
          </p:cNvPr>
          <p:cNvSpPr>
            <a:spLocks noGrp="1" noRot="1" noChangeAspect="1" noChangeArrowheads="1" noTextEdit="1"/>
          </p:cNvSpPr>
          <p:nvPr>
            <p:ph type="sldImg" idx="4294967295"/>
          </p:nvPr>
        </p:nvSpPr>
        <p:spPr>
          <a:ln/>
        </p:spPr>
      </p:sp>
      <p:sp>
        <p:nvSpPr>
          <p:cNvPr id="61443" name="文本占位符 97282">
            <a:extLst>
              <a:ext uri="{FF2B5EF4-FFF2-40B4-BE49-F238E27FC236}">
                <a16:creationId xmlns:a16="http://schemas.microsoft.com/office/drawing/2014/main" id="{0D7EBCB3-9886-4F72-A7B2-E2D4CDEA1182}"/>
              </a:ext>
            </a:extLst>
          </p:cNvPr>
          <p:cNvSpPr>
            <a:spLocks noGrp="1" noChangeArrowheads="1"/>
          </p:cNvSpPr>
          <p:nvPr>
            <p:ph type="body" idx="4294967295"/>
          </p:nvPr>
        </p:nvSpPr>
        <p:spPr/>
        <p:txBody>
          <a:bodyPr/>
          <a:lstStyle/>
          <a:p>
            <a:pPr eaLnBrk="1" hangingPunct="1"/>
            <a:endParaRPr lang="zh-CN" altLang="zh-CN"/>
          </a:p>
        </p:txBody>
      </p:sp>
      <p:sp>
        <p:nvSpPr>
          <p:cNvPr id="61444" name="灯片编号占位符 1">
            <a:extLst>
              <a:ext uri="{FF2B5EF4-FFF2-40B4-BE49-F238E27FC236}">
                <a16:creationId xmlns:a16="http://schemas.microsoft.com/office/drawing/2014/main" id="{87A008EE-4982-4A0F-98E0-41516DE0A0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C410A3DB-EEE4-48A2-9556-B4A6C6C76CDC}" type="slidenum">
              <a:rPr lang="zh-CN" altLang="en-US" smtClean="0"/>
              <a:pPr>
                <a:spcBef>
                  <a:spcPct val="0"/>
                </a:spcBef>
              </a:pPr>
              <a:t>34</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51201">
            <a:extLst>
              <a:ext uri="{FF2B5EF4-FFF2-40B4-BE49-F238E27FC236}">
                <a16:creationId xmlns:a16="http://schemas.microsoft.com/office/drawing/2014/main" id="{9C1F8E98-519A-4D98-A0F2-5B56BD83566C}"/>
              </a:ext>
            </a:extLst>
          </p:cNvPr>
          <p:cNvSpPr>
            <a:spLocks noGrp="1" noRot="1" noChangeAspect="1" noChangeArrowheads="1" noTextEdit="1"/>
          </p:cNvSpPr>
          <p:nvPr>
            <p:ph type="sldImg" idx="4294967295"/>
          </p:nvPr>
        </p:nvSpPr>
        <p:spPr>
          <a:ln/>
        </p:spPr>
      </p:sp>
      <p:sp>
        <p:nvSpPr>
          <p:cNvPr id="63491" name="文本占位符 51202">
            <a:extLst>
              <a:ext uri="{FF2B5EF4-FFF2-40B4-BE49-F238E27FC236}">
                <a16:creationId xmlns:a16="http://schemas.microsoft.com/office/drawing/2014/main" id="{8D2C687C-131B-4146-9DB9-B2D6D93A7007}"/>
              </a:ext>
            </a:extLst>
          </p:cNvPr>
          <p:cNvSpPr>
            <a:spLocks noGrp="1" noChangeArrowheads="1"/>
          </p:cNvSpPr>
          <p:nvPr>
            <p:ph type="body" idx="4294967295"/>
          </p:nvPr>
        </p:nvSpPr>
        <p:spPr/>
        <p:txBody>
          <a:bodyPr/>
          <a:lstStyle/>
          <a:p>
            <a:pPr eaLnBrk="1" hangingPunct="1"/>
            <a:endParaRPr lang="zh-CN" altLang="zh-CN"/>
          </a:p>
        </p:txBody>
      </p:sp>
      <p:sp>
        <p:nvSpPr>
          <p:cNvPr id="63492" name="灯片编号占位符 1">
            <a:extLst>
              <a:ext uri="{FF2B5EF4-FFF2-40B4-BE49-F238E27FC236}">
                <a16:creationId xmlns:a16="http://schemas.microsoft.com/office/drawing/2014/main" id="{6C1B4193-BA41-482F-B6A4-1C06B03E413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55EC0D81-EDFD-4A35-83FC-C3930C222F74}" type="slidenum">
              <a:rPr lang="zh-CN" altLang="en-US" smtClean="0"/>
              <a:pPr>
                <a:spcBef>
                  <a:spcPct val="0"/>
                </a:spcBef>
              </a:pPr>
              <a:t>35</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53249">
            <a:extLst>
              <a:ext uri="{FF2B5EF4-FFF2-40B4-BE49-F238E27FC236}">
                <a16:creationId xmlns:a16="http://schemas.microsoft.com/office/drawing/2014/main" id="{02E391DC-A08F-4A9F-98D6-3F1B0F81C1B6}"/>
              </a:ext>
            </a:extLst>
          </p:cNvPr>
          <p:cNvSpPr>
            <a:spLocks noGrp="1" noRot="1" noChangeAspect="1" noChangeArrowheads="1" noTextEdit="1"/>
          </p:cNvSpPr>
          <p:nvPr>
            <p:ph type="sldImg" idx="4294967295"/>
          </p:nvPr>
        </p:nvSpPr>
        <p:spPr>
          <a:ln/>
        </p:spPr>
      </p:sp>
      <p:sp>
        <p:nvSpPr>
          <p:cNvPr id="65539" name="文本占位符 53250">
            <a:extLst>
              <a:ext uri="{FF2B5EF4-FFF2-40B4-BE49-F238E27FC236}">
                <a16:creationId xmlns:a16="http://schemas.microsoft.com/office/drawing/2014/main" id="{60B7E5EE-BC47-4FC5-AD11-BEA09D86207A}"/>
              </a:ext>
            </a:extLst>
          </p:cNvPr>
          <p:cNvSpPr>
            <a:spLocks noGrp="1" noChangeArrowheads="1"/>
          </p:cNvSpPr>
          <p:nvPr>
            <p:ph type="body" idx="4294967295"/>
          </p:nvPr>
        </p:nvSpPr>
        <p:spPr/>
        <p:txBody>
          <a:bodyPr/>
          <a:lstStyle/>
          <a:p>
            <a:pPr eaLnBrk="1" hangingPunct="1"/>
            <a:endParaRPr lang="zh-CN" altLang="zh-CN"/>
          </a:p>
        </p:txBody>
      </p:sp>
      <p:sp>
        <p:nvSpPr>
          <p:cNvPr id="65540" name="灯片编号占位符 1">
            <a:extLst>
              <a:ext uri="{FF2B5EF4-FFF2-40B4-BE49-F238E27FC236}">
                <a16:creationId xmlns:a16="http://schemas.microsoft.com/office/drawing/2014/main" id="{5902C8F1-1AEC-4B39-ABD4-B504694FCCB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BBB1097A-6B73-4F4B-B7AD-DC8E9BD27B16}" type="slidenum">
              <a:rPr lang="zh-CN" altLang="en-US" smtClean="0"/>
              <a:pPr>
                <a:spcBef>
                  <a:spcPct val="0"/>
                </a:spcBef>
              </a:pPr>
              <a:t>36</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55297">
            <a:extLst>
              <a:ext uri="{FF2B5EF4-FFF2-40B4-BE49-F238E27FC236}">
                <a16:creationId xmlns:a16="http://schemas.microsoft.com/office/drawing/2014/main" id="{74CD56EE-7250-48CE-9980-54B57357DC84}"/>
              </a:ext>
            </a:extLst>
          </p:cNvPr>
          <p:cNvSpPr>
            <a:spLocks noGrp="1" noRot="1" noChangeAspect="1" noChangeArrowheads="1" noTextEdit="1"/>
          </p:cNvSpPr>
          <p:nvPr>
            <p:ph type="sldImg" idx="4294967295"/>
          </p:nvPr>
        </p:nvSpPr>
        <p:spPr>
          <a:ln/>
        </p:spPr>
      </p:sp>
      <p:sp>
        <p:nvSpPr>
          <p:cNvPr id="67587" name="文本占位符 55298">
            <a:extLst>
              <a:ext uri="{FF2B5EF4-FFF2-40B4-BE49-F238E27FC236}">
                <a16:creationId xmlns:a16="http://schemas.microsoft.com/office/drawing/2014/main" id="{575BBA92-194D-4EBA-BF59-29C12DCCEF14}"/>
              </a:ext>
            </a:extLst>
          </p:cNvPr>
          <p:cNvSpPr>
            <a:spLocks noGrp="1" noChangeArrowheads="1"/>
          </p:cNvSpPr>
          <p:nvPr>
            <p:ph type="body" idx="4294967295"/>
          </p:nvPr>
        </p:nvSpPr>
        <p:spPr/>
        <p:txBody>
          <a:bodyPr/>
          <a:lstStyle/>
          <a:p>
            <a:pPr eaLnBrk="1" hangingPunct="1"/>
            <a:endParaRPr lang="zh-CN" altLang="zh-CN"/>
          </a:p>
        </p:txBody>
      </p:sp>
      <p:sp>
        <p:nvSpPr>
          <p:cNvPr id="67588" name="灯片编号占位符 1">
            <a:extLst>
              <a:ext uri="{FF2B5EF4-FFF2-40B4-BE49-F238E27FC236}">
                <a16:creationId xmlns:a16="http://schemas.microsoft.com/office/drawing/2014/main" id="{D3B9F380-E678-4B94-948D-3AA39204F71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30AC8261-A27C-46BA-B6D4-1CB46E1926D3}" type="slidenum">
              <a:rPr lang="zh-CN" altLang="en-US" smtClean="0"/>
              <a:pPr>
                <a:spcBef>
                  <a:spcPct val="0"/>
                </a:spcBef>
              </a:pPr>
              <a:t>37</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99329">
            <a:extLst>
              <a:ext uri="{FF2B5EF4-FFF2-40B4-BE49-F238E27FC236}">
                <a16:creationId xmlns:a16="http://schemas.microsoft.com/office/drawing/2014/main" id="{23FE8E48-2EF6-4FE7-8068-C4BF8B53CD49}"/>
              </a:ext>
            </a:extLst>
          </p:cNvPr>
          <p:cNvSpPr>
            <a:spLocks noGrp="1" noRot="1" noChangeAspect="1" noChangeArrowheads="1" noTextEdit="1"/>
          </p:cNvSpPr>
          <p:nvPr>
            <p:ph type="sldImg" idx="4294967295"/>
          </p:nvPr>
        </p:nvSpPr>
        <p:spPr>
          <a:ln/>
        </p:spPr>
      </p:sp>
      <p:sp>
        <p:nvSpPr>
          <p:cNvPr id="69635" name="文本占位符 99330">
            <a:extLst>
              <a:ext uri="{FF2B5EF4-FFF2-40B4-BE49-F238E27FC236}">
                <a16:creationId xmlns:a16="http://schemas.microsoft.com/office/drawing/2014/main" id="{B8592B49-1E47-4BD4-8CBB-35EF2F561B61}"/>
              </a:ext>
            </a:extLst>
          </p:cNvPr>
          <p:cNvSpPr>
            <a:spLocks noGrp="1" noChangeArrowheads="1"/>
          </p:cNvSpPr>
          <p:nvPr>
            <p:ph type="body" idx="4294967295"/>
          </p:nvPr>
        </p:nvSpPr>
        <p:spPr/>
        <p:txBody>
          <a:bodyPr/>
          <a:lstStyle/>
          <a:p>
            <a:pPr eaLnBrk="1" hangingPunct="1"/>
            <a:endParaRPr lang="zh-CN" altLang="zh-CN"/>
          </a:p>
        </p:txBody>
      </p:sp>
      <p:sp>
        <p:nvSpPr>
          <p:cNvPr id="69636" name="灯片编号占位符 1">
            <a:extLst>
              <a:ext uri="{FF2B5EF4-FFF2-40B4-BE49-F238E27FC236}">
                <a16:creationId xmlns:a16="http://schemas.microsoft.com/office/drawing/2014/main" id="{E1864D83-26D5-476C-922F-13E45F86C8E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774D96C9-85FC-4853-98E4-7846FC4B6DDB}" type="slidenum">
              <a:rPr lang="zh-CN" altLang="en-US" smtClean="0"/>
              <a:pPr>
                <a:spcBef>
                  <a:spcPct val="0"/>
                </a:spcBef>
              </a:pPr>
              <a:t>38</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59393">
            <a:extLst>
              <a:ext uri="{FF2B5EF4-FFF2-40B4-BE49-F238E27FC236}">
                <a16:creationId xmlns:a16="http://schemas.microsoft.com/office/drawing/2014/main" id="{77D7ABF2-ADB4-4A97-8D54-26AEDA8AD71C}"/>
              </a:ext>
            </a:extLst>
          </p:cNvPr>
          <p:cNvSpPr>
            <a:spLocks noGrp="1" noRot="1" noChangeAspect="1" noChangeArrowheads="1" noTextEdit="1"/>
          </p:cNvSpPr>
          <p:nvPr>
            <p:ph type="sldImg" idx="4294967295"/>
          </p:nvPr>
        </p:nvSpPr>
        <p:spPr>
          <a:ln/>
        </p:spPr>
      </p:sp>
      <p:sp>
        <p:nvSpPr>
          <p:cNvPr id="71683" name="文本占位符 59394">
            <a:extLst>
              <a:ext uri="{FF2B5EF4-FFF2-40B4-BE49-F238E27FC236}">
                <a16:creationId xmlns:a16="http://schemas.microsoft.com/office/drawing/2014/main" id="{6BDEE6C5-150F-4BE8-ACF2-898B7CA2E820}"/>
              </a:ext>
            </a:extLst>
          </p:cNvPr>
          <p:cNvSpPr>
            <a:spLocks noGrp="1" noChangeArrowheads="1"/>
          </p:cNvSpPr>
          <p:nvPr>
            <p:ph type="body" idx="4294967295"/>
          </p:nvPr>
        </p:nvSpPr>
        <p:spPr/>
        <p:txBody>
          <a:bodyPr/>
          <a:lstStyle/>
          <a:p>
            <a:pPr eaLnBrk="1" hangingPunct="1"/>
            <a:endParaRPr lang="zh-CN" altLang="zh-CN"/>
          </a:p>
        </p:txBody>
      </p:sp>
      <p:sp>
        <p:nvSpPr>
          <p:cNvPr id="71684" name="灯片编号占位符 1">
            <a:extLst>
              <a:ext uri="{FF2B5EF4-FFF2-40B4-BE49-F238E27FC236}">
                <a16:creationId xmlns:a16="http://schemas.microsoft.com/office/drawing/2014/main" id="{FD77EE09-0F7B-48FB-A692-CD05C41A48E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C656EC69-4C5F-424F-8E37-598D93D74CB9}" type="slidenum">
              <a:rPr lang="zh-CN" altLang="en-US" smtClean="0"/>
              <a:pPr>
                <a:spcBef>
                  <a:spcPct val="0"/>
                </a:spcBef>
              </a:pPr>
              <a:t>39</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61441">
            <a:extLst>
              <a:ext uri="{FF2B5EF4-FFF2-40B4-BE49-F238E27FC236}">
                <a16:creationId xmlns:a16="http://schemas.microsoft.com/office/drawing/2014/main" id="{08D8E066-073E-4A81-98E0-C5F16C8CAA18}"/>
              </a:ext>
            </a:extLst>
          </p:cNvPr>
          <p:cNvSpPr>
            <a:spLocks noGrp="1" noRot="1" noChangeAspect="1" noChangeArrowheads="1" noTextEdit="1"/>
          </p:cNvSpPr>
          <p:nvPr>
            <p:ph type="sldImg" idx="4294967295"/>
          </p:nvPr>
        </p:nvSpPr>
        <p:spPr>
          <a:ln/>
        </p:spPr>
      </p:sp>
      <p:sp>
        <p:nvSpPr>
          <p:cNvPr id="73731" name="文本占位符 61442">
            <a:extLst>
              <a:ext uri="{FF2B5EF4-FFF2-40B4-BE49-F238E27FC236}">
                <a16:creationId xmlns:a16="http://schemas.microsoft.com/office/drawing/2014/main" id="{B4158326-C78C-4DE9-B0A9-F01B6D4E9412}"/>
              </a:ext>
            </a:extLst>
          </p:cNvPr>
          <p:cNvSpPr>
            <a:spLocks noGrp="1" noChangeArrowheads="1"/>
          </p:cNvSpPr>
          <p:nvPr>
            <p:ph type="body" idx="4294967295"/>
          </p:nvPr>
        </p:nvSpPr>
        <p:spPr/>
        <p:txBody>
          <a:bodyPr/>
          <a:lstStyle/>
          <a:p>
            <a:pPr eaLnBrk="1" hangingPunct="1"/>
            <a:endParaRPr lang="zh-CN" altLang="zh-CN"/>
          </a:p>
        </p:txBody>
      </p:sp>
      <p:sp>
        <p:nvSpPr>
          <p:cNvPr id="73732" name="灯片编号占位符 1">
            <a:extLst>
              <a:ext uri="{FF2B5EF4-FFF2-40B4-BE49-F238E27FC236}">
                <a16:creationId xmlns:a16="http://schemas.microsoft.com/office/drawing/2014/main" id="{F9D7FCD7-94DD-4FB5-B856-34ABB498F84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ED888445-DA97-4A9F-9686-AD0D07030337}" type="slidenum">
              <a:rPr lang="zh-CN" altLang="en-US" smtClean="0"/>
              <a:pPr>
                <a:spcBef>
                  <a:spcPct val="0"/>
                </a:spcBef>
              </a:pPr>
              <a:t>40</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64513">
            <a:extLst>
              <a:ext uri="{FF2B5EF4-FFF2-40B4-BE49-F238E27FC236}">
                <a16:creationId xmlns:a16="http://schemas.microsoft.com/office/drawing/2014/main" id="{9C9FD57D-57AC-4CCE-B944-6F78177C7CFF}"/>
              </a:ext>
            </a:extLst>
          </p:cNvPr>
          <p:cNvSpPr>
            <a:spLocks noGrp="1" noRot="1" noChangeAspect="1" noChangeArrowheads="1" noTextEdit="1"/>
          </p:cNvSpPr>
          <p:nvPr>
            <p:ph type="sldImg" idx="4294967295"/>
          </p:nvPr>
        </p:nvSpPr>
        <p:spPr>
          <a:ln/>
        </p:spPr>
      </p:sp>
      <p:sp>
        <p:nvSpPr>
          <p:cNvPr id="75779" name="文本占位符 64514">
            <a:extLst>
              <a:ext uri="{FF2B5EF4-FFF2-40B4-BE49-F238E27FC236}">
                <a16:creationId xmlns:a16="http://schemas.microsoft.com/office/drawing/2014/main" id="{CABBBA34-15E3-430C-A61F-33FA3A447F18}"/>
              </a:ext>
            </a:extLst>
          </p:cNvPr>
          <p:cNvSpPr>
            <a:spLocks noGrp="1" noChangeArrowheads="1"/>
          </p:cNvSpPr>
          <p:nvPr>
            <p:ph type="body" idx="4294967295"/>
          </p:nvPr>
        </p:nvSpPr>
        <p:spPr/>
        <p:txBody>
          <a:bodyPr/>
          <a:lstStyle/>
          <a:p>
            <a:pPr eaLnBrk="1" hangingPunct="1"/>
            <a:endParaRPr lang="zh-CN" altLang="zh-CN"/>
          </a:p>
        </p:txBody>
      </p:sp>
      <p:sp>
        <p:nvSpPr>
          <p:cNvPr id="75780" name="灯片编号占位符 1">
            <a:extLst>
              <a:ext uri="{FF2B5EF4-FFF2-40B4-BE49-F238E27FC236}">
                <a16:creationId xmlns:a16="http://schemas.microsoft.com/office/drawing/2014/main" id="{FD70D565-0D65-4463-9FDE-984DCC8B308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47E1CAC2-1D4D-47B8-A5DF-440BA288A9C5}" type="slidenum">
              <a:rPr lang="zh-CN" altLang="en-US" smtClean="0"/>
              <a:pPr>
                <a:spcBef>
                  <a:spcPct val="0"/>
                </a:spcBef>
              </a:pPr>
              <a:t>41</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66561">
            <a:extLst>
              <a:ext uri="{FF2B5EF4-FFF2-40B4-BE49-F238E27FC236}">
                <a16:creationId xmlns:a16="http://schemas.microsoft.com/office/drawing/2014/main" id="{EFC4DB19-F11A-4BB7-B5D7-C744FBF2DF86}"/>
              </a:ext>
            </a:extLst>
          </p:cNvPr>
          <p:cNvSpPr>
            <a:spLocks noGrp="1" noRot="1" noChangeAspect="1" noChangeArrowheads="1" noTextEdit="1"/>
          </p:cNvSpPr>
          <p:nvPr>
            <p:ph type="sldImg" idx="4294967295"/>
          </p:nvPr>
        </p:nvSpPr>
        <p:spPr>
          <a:ln/>
        </p:spPr>
      </p:sp>
      <p:sp>
        <p:nvSpPr>
          <p:cNvPr id="77827" name="文本占位符 66562">
            <a:extLst>
              <a:ext uri="{FF2B5EF4-FFF2-40B4-BE49-F238E27FC236}">
                <a16:creationId xmlns:a16="http://schemas.microsoft.com/office/drawing/2014/main" id="{F174AA6E-A875-4689-BBEA-080906BE581D}"/>
              </a:ext>
            </a:extLst>
          </p:cNvPr>
          <p:cNvSpPr>
            <a:spLocks noGrp="1" noChangeArrowheads="1"/>
          </p:cNvSpPr>
          <p:nvPr>
            <p:ph type="body" idx="4294967295"/>
          </p:nvPr>
        </p:nvSpPr>
        <p:spPr/>
        <p:txBody>
          <a:bodyPr/>
          <a:lstStyle/>
          <a:p>
            <a:pPr eaLnBrk="1" hangingPunct="1"/>
            <a:endParaRPr lang="zh-CN" altLang="zh-CN"/>
          </a:p>
        </p:txBody>
      </p:sp>
      <p:sp>
        <p:nvSpPr>
          <p:cNvPr id="77828" name="灯片编号占位符 1">
            <a:extLst>
              <a:ext uri="{FF2B5EF4-FFF2-40B4-BE49-F238E27FC236}">
                <a16:creationId xmlns:a16="http://schemas.microsoft.com/office/drawing/2014/main" id="{6BFF4F57-8AD3-4EC4-A7B7-CFB0AE35051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E2F3CE7D-1630-4938-9242-EA98BD9E9B35}" type="slidenum">
              <a:rPr lang="zh-CN" altLang="en-US" smtClean="0"/>
              <a:pPr>
                <a:spcBef>
                  <a:spcPct val="0"/>
                </a:spcBef>
              </a:pPr>
              <a:t>42</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68609">
            <a:extLst>
              <a:ext uri="{FF2B5EF4-FFF2-40B4-BE49-F238E27FC236}">
                <a16:creationId xmlns:a16="http://schemas.microsoft.com/office/drawing/2014/main" id="{40DFA2D2-09C3-4CC1-93BF-9D93B1FA7C1A}"/>
              </a:ext>
            </a:extLst>
          </p:cNvPr>
          <p:cNvSpPr>
            <a:spLocks noGrp="1" noRot="1" noChangeAspect="1" noChangeArrowheads="1" noTextEdit="1"/>
          </p:cNvSpPr>
          <p:nvPr>
            <p:ph type="sldImg" idx="4294967295"/>
          </p:nvPr>
        </p:nvSpPr>
        <p:spPr>
          <a:ln/>
        </p:spPr>
      </p:sp>
      <p:sp>
        <p:nvSpPr>
          <p:cNvPr id="79875" name="文本占位符 68610">
            <a:extLst>
              <a:ext uri="{FF2B5EF4-FFF2-40B4-BE49-F238E27FC236}">
                <a16:creationId xmlns:a16="http://schemas.microsoft.com/office/drawing/2014/main" id="{658A0129-892F-480B-98F3-6821B8BBA774}"/>
              </a:ext>
            </a:extLst>
          </p:cNvPr>
          <p:cNvSpPr>
            <a:spLocks noGrp="1" noChangeArrowheads="1"/>
          </p:cNvSpPr>
          <p:nvPr>
            <p:ph type="body" idx="4294967295"/>
          </p:nvPr>
        </p:nvSpPr>
        <p:spPr/>
        <p:txBody>
          <a:bodyPr/>
          <a:lstStyle/>
          <a:p>
            <a:pPr eaLnBrk="1" hangingPunct="1"/>
            <a:endParaRPr lang="zh-CN" altLang="zh-CN"/>
          </a:p>
        </p:txBody>
      </p:sp>
      <p:sp>
        <p:nvSpPr>
          <p:cNvPr id="79876" name="灯片编号占位符 1">
            <a:extLst>
              <a:ext uri="{FF2B5EF4-FFF2-40B4-BE49-F238E27FC236}">
                <a16:creationId xmlns:a16="http://schemas.microsoft.com/office/drawing/2014/main" id="{0D2536C9-E531-4C63-B7B7-E73F45BCD32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A5622C65-B882-4D9D-930A-1ADDAB364E62}" type="slidenum">
              <a:rPr lang="zh-CN" altLang="en-US" smtClean="0"/>
              <a:pPr>
                <a:spcBef>
                  <a:spcPct val="0"/>
                </a:spcBef>
              </a:pPr>
              <a:t>43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9217">
            <a:extLst>
              <a:ext uri="{FF2B5EF4-FFF2-40B4-BE49-F238E27FC236}">
                <a16:creationId xmlns:a16="http://schemas.microsoft.com/office/drawing/2014/main" id="{F027E0A6-CD62-4E95-9E6B-8575DEDF446E}"/>
              </a:ext>
            </a:extLst>
          </p:cNvPr>
          <p:cNvSpPr>
            <a:spLocks noGrp="1" noRot="1" noChangeAspect="1" noChangeArrowheads="1" noTextEdit="1"/>
          </p:cNvSpPr>
          <p:nvPr>
            <p:ph type="sldImg" idx="4294967295"/>
          </p:nvPr>
        </p:nvSpPr>
        <p:spPr>
          <a:ln/>
        </p:spPr>
      </p:sp>
      <p:sp>
        <p:nvSpPr>
          <p:cNvPr id="23555" name="文本占位符 9218">
            <a:extLst>
              <a:ext uri="{FF2B5EF4-FFF2-40B4-BE49-F238E27FC236}">
                <a16:creationId xmlns:a16="http://schemas.microsoft.com/office/drawing/2014/main" id="{497FD065-5636-46BF-92E6-143D02E4CD8A}"/>
              </a:ext>
            </a:extLst>
          </p:cNvPr>
          <p:cNvSpPr>
            <a:spLocks noGrp="1" noChangeArrowheads="1"/>
          </p:cNvSpPr>
          <p:nvPr>
            <p:ph type="body" idx="4294967295"/>
          </p:nvPr>
        </p:nvSpPr>
        <p:spPr/>
        <p:txBody>
          <a:bodyPr/>
          <a:lstStyle/>
          <a:p>
            <a:pPr eaLnBrk="1" hangingPunct="1"/>
            <a:endParaRPr lang="zh-CN" altLang="zh-CN"/>
          </a:p>
        </p:txBody>
      </p:sp>
      <p:sp>
        <p:nvSpPr>
          <p:cNvPr id="23556" name="灯片编号占位符 1">
            <a:extLst>
              <a:ext uri="{FF2B5EF4-FFF2-40B4-BE49-F238E27FC236}">
                <a16:creationId xmlns:a16="http://schemas.microsoft.com/office/drawing/2014/main" id="{75CBC0CD-CD86-4964-BBC3-F94A1EC12FB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E895769C-AA03-46CD-BAB3-31AD32A11E16}" type="slidenum">
              <a:rPr lang="zh-CN" altLang="en-US" smtClean="0"/>
              <a:pPr>
                <a:spcBef>
                  <a:spcPct val="0"/>
                </a:spcBef>
              </a:pPr>
              <a:t>15</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03425">
            <a:extLst>
              <a:ext uri="{FF2B5EF4-FFF2-40B4-BE49-F238E27FC236}">
                <a16:creationId xmlns:a16="http://schemas.microsoft.com/office/drawing/2014/main" id="{51028F64-814D-4F24-A594-F196DB2962D1}"/>
              </a:ext>
            </a:extLst>
          </p:cNvPr>
          <p:cNvSpPr>
            <a:spLocks noGrp="1" noRot="1" noChangeAspect="1" noChangeArrowheads="1" noTextEdit="1"/>
          </p:cNvSpPr>
          <p:nvPr>
            <p:ph type="sldImg" idx="4294967295"/>
          </p:nvPr>
        </p:nvSpPr>
        <p:spPr>
          <a:ln/>
        </p:spPr>
      </p:sp>
      <p:sp>
        <p:nvSpPr>
          <p:cNvPr id="81923" name="文本占位符 103426">
            <a:extLst>
              <a:ext uri="{FF2B5EF4-FFF2-40B4-BE49-F238E27FC236}">
                <a16:creationId xmlns:a16="http://schemas.microsoft.com/office/drawing/2014/main" id="{7F278064-68D5-427E-BB9E-E14A3D73FB0C}"/>
              </a:ext>
            </a:extLst>
          </p:cNvPr>
          <p:cNvSpPr>
            <a:spLocks noGrp="1" noChangeArrowheads="1"/>
          </p:cNvSpPr>
          <p:nvPr>
            <p:ph type="body" idx="4294967295"/>
          </p:nvPr>
        </p:nvSpPr>
        <p:spPr/>
        <p:txBody>
          <a:bodyPr/>
          <a:lstStyle/>
          <a:p>
            <a:pPr eaLnBrk="1" hangingPunct="1"/>
            <a:endParaRPr lang="zh-CN" altLang="zh-CN"/>
          </a:p>
        </p:txBody>
      </p:sp>
      <p:sp>
        <p:nvSpPr>
          <p:cNvPr id="81924" name="灯片编号占位符 1">
            <a:extLst>
              <a:ext uri="{FF2B5EF4-FFF2-40B4-BE49-F238E27FC236}">
                <a16:creationId xmlns:a16="http://schemas.microsoft.com/office/drawing/2014/main" id="{327FC8CE-2C15-495A-97F4-B6619FBD305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E5A19247-AF8B-426E-9F9E-E413D923ED87}" type="slidenum">
              <a:rPr lang="zh-CN" altLang="en-US" smtClean="0"/>
              <a:pPr>
                <a:spcBef>
                  <a:spcPct val="0"/>
                </a:spcBef>
              </a:pPr>
              <a:t>44</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05473">
            <a:extLst>
              <a:ext uri="{FF2B5EF4-FFF2-40B4-BE49-F238E27FC236}">
                <a16:creationId xmlns:a16="http://schemas.microsoft.com/office/drawing/2014/main" id="{192576D9-8CA7-46B2-B654-381C8022B95C}"/>
              </a:ext>
            </a:extLst>
          </p:cNvPr>
          <p:cNvSpPr>
            <a:spLocks noGrp="1" noRot="1" noChangeAspect="1" noChangeArrowheads="1" noTextEdit="1"/>
          </p:cNvSpPr>
          <p:nvPr>
            <p:ph type="sldImg" idx="4294967295"/>
          </p:nvPr>
        </p:nvSpPr>
        <p:spPr>
          <a:ln/>
        </p:spPr>
      </p:sp>
      <p:sp>
        <p:nvSpPr>
          <p:cNvPr id="83971" name="文本占位符 105474">
            <a:extLst>
              <a:ext uri="{FF2B5EF4-FFF2-40B4-BE49-F238E27FC236}">
                <a16:creationId xmlns:a16="http://schemas.microsoft.com/office/drawing/2014/main" id="{35D39AB3-2058-4F13-8B7C-6CBD78BE1750}"/>
              </a:ext>
            </a:extLst>
          </p:cNvPr>
          <p:cNvSpPr>
            <a:spLocks noGrp="1" noChangeArrowheads="1"/>
          </p:cNvSpPr>
          <p:nvPr>
            <p:ph type="body" idx="4294967295"/>
          </p:nvPr>
        </p:nvSpPr>
        <p:spPr/>
        <p:txBody>
          <a:bodyPr/>
          <a:lstStyle/>
          <a:p>
            <a:pPr eaLnBrk="1" hangingPunct="1"/>
            <a:endParaRPr lang="zh-CN" altLang="zh-CN"/>
          </a:p>
        </p:txBody>
      </p:sp>
      <p:sp>
        <p:nvSpPr>
          <p:cNvPr id="83972" name="灯片编号占位符 1">
            <a:extLst>
              <a:ext uri="{FF2B5EF4-FFF2-40B4-BE49-F238E27FC236}">
                <a16:creationId xmlns:a16="http://schemas.microsoft.com/office/drawing/2014/main" id="{85B25EDC-F2A1-4BE2-8BDC-96DA6D4F58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90EDE805-85C9-4F11-AA69-A30B0A9B7FD8}" type="slidenum">
              <a:rPr lang="zh-CN" altLang="en-US" smtClean="0"/>
              <a:pPr>
                <a:spcBef>
                  <a:spcPct val="0"/>
                </a:spcBef>
              </a:pPr>
              <a:t>45</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07521">
            <a:extLst>
              <a:ext uri="{FF2B5EF4-FFF2-40B4-BE49-F238E27FC236}">
                <a16:creationId xmlns:a16="http://schemas.microsoft.com/office/drawing/2014/main" id="{3A98FFEF-9410-49BC-8702-F41F9363DCC6}"/>
              </a:ext>
            </a:extLst>
          </p:cNvPr>
          <p:cNvSpPr>
            <a:spLocks noGrp="1" noRot="1" noChangeAspect="1" noChangeArrowheads="1" noTextEdit="1"/>
          </p:cNvSpPr>
          <p:nvPr>
            <p:ph type="sldImg" idx="4294967295"/>
          </p:nvPr>
        </p:nvSpPr>
        <p:spPr>
          <a:ln/>
        </p:spPr>
      </p:sp>
      <p:sp>
        <p:nvSpPr>
          <p:cNvPr id="86019" name="文本占位符 107522">
            <a:extLst>
              <a:ext uri="{FF2B5EF4-FFF2-40B4-BE49-F238E27FC236}">
                <a16:creationId xmlns:a16="http://schemas.microsoft.com/office/drawing/2014/main" id="{63F1DFA5-08D5-4CDA-8AFB-01B14693A941}"/>
              </a:ext>
            </a:extLst>
          </p:cNvPr>
          <p:cNvSpPr>
            <a:spLocks noGrp="1" noChangeArrowheads="1"/>
          </p:cNvSpPr>
          <p:nvPr>
            <p:ph type="body" idx="4294967295"/>
          </p:nvPr>
        </p:nvSpPr>
        <p:spPr/>
        <p:txBody>
          <a:bodyPr/>
          <a:lstStyle/>
          <a:p>
            <a:pPr eaLnBrk="1" hangingPunct="1"/>
            <a:endParaRPr lang="zh-CN" altLang="zh-CN"/>
          </a:p>
        </p:txBody>
      </p:sp>
      <p:sp>
        <p:nvSpPr>
          <p:cNvPr id="86020" name="灯片编号占位符 1">
            <a:extLst>
              <a:ext uri="{FF2B5EF4-FFF2-40B4-BE49-F238E27FC236}">
                <a16:creationId xmlns:a16="http://schemas.microsoft.com/office/drawing/2014/main" id="{2D139B76-C9EA-4162-B830-834529E5598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7C015BC5-3C84-4C97-8399-0BFD7320AD42}" type="slidenum">
              <a:rPr lang="zh-CN" altLang="en-US" smtClean="0"/>
              <a:pPr>
                <a:spcBef>
                  <a:spcPct val="0"/>
                </a:spcBef>
              </a:pPr>
              <a:t>46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1265">
            <a:extLst>
              <a:ext uri="{FF2B5EF4-FFF2-40B4-BE49-F238E27FC236}">
                <a16:creationId xmlns:a16="http://schemas.microsoft.com/office/drawing/2014/main" id="{B8C336D4-7C3A-40D3-8870-1D54A656C10D}"/>
              </a:ext>
            </a:extLst>
          </p:cNvPr>
          <p:cNvSpPr>
            <a:spLocks noGrp="1" noRot="1" noChangeAspect="1" noChangeArrowheads="1" noTextEdit="1"/>
          </p:cNvSpPr>
          <p:nvPr>
            <p:ph type="sldImg" idx="4294967295"/>
          </p:nvPr>
        </p:nvSpPr>
        <p:spPr>
          <a:ln/>
        </p:spPr>
      </p:sp>
      <p:sp>
        <p:nvSpPr>
          <p:cNvPr id="25603" name="文本占位符 11266">
            <a:extLst>
              <a:ext uri="{FF2B5EF4-FFF2-40B4-BE49-F238E27FC236}">
                <a16:creationId xmlns:a16="http://schemas.microsoft.com/office/drawing/2014/main" id="{E9ED6976-204B-409A-8C60-4533F0D85B20}"/>
              </a:ext>
            </a:extLst>
          </p:cNvPr>
          <p:cNvSpPr>
            <a:spLocks noGrp="1" noChangeArrowheads="1"/>
          </p:cNvSpPr>
          <p:nvPr>
            <p:ph type="body" idx="4294967295"/>
          </p:nvPr>
        </p:nvSpPr>
        <p:spPr/>
        <p:txBody>
          <a:bodyPr/>
          <a:lstStyle/>
          <a:p>
            <a:pPr eaLnBrk="1" hangingPunct="1"/>
            <a:endParaRPr lang="zh-CN" altLang="zh-CN"/>
          </a:p>
        </p:txBody>
      </p:sp>
      <p:sp>
        <p:nvSpPr>
          <p:cNvPr id="25604" name="灯片编号占位符 1">
            <a:extLst>
              <a:ext uri="{FF2B5EF4-FFF2-40B4-BE49-F238E27FC236}">
                <a16:creationId xmlns:a16="http://schemas.microsoft.com/office/drawing/2014/main" id="{A3591772-2714-482E-B351-90C37238F65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6F756680-1EAA-4E2E-8D85-CB4882B73A2F}" type="slidenum">
              <a:rPr lang="zh-CN" altLang="en-US" smtClean="0"/>
              <a:pPr>
                <a:spcBef>
                  <a:spcPct val="0"/>
                </a:spcBef>
              </a:pPr>
              <a:t>16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5361">
            <a:extLst>
              <a:ext uri="{FF2B5EF4-FFF2-40B4-BE49-F238E27FC236}">
                <a16:creationId xmlns:a16="http://schemas.microsoft.com/office/drawing/2014/main" id="{26A39567-344D-47DC-BB90-368A48CD1875}"/>
              </a:ext>
            </a:extLst>
          </p:cNvPr>
          <p:cNvSpPr>
            <a:spLocks noGrp="1" noRot="1" noChangeAspect="1" noChangeArrowheads="1" noTextEdit="1"/>
          </p:cNvSpPr>
          <p:nvPr>
            <p:ph type="sldImg" idx="4294967295"/>
          </p:nvPr>
        </p:nvSpPr>
        <p:spPr>
          <a:ln/>
        </p:spPr>
      </p:sp>
      <p:sp>
        <p:nvSpPr>
          <p:cNvPr id="29699" name="文本占位符 15362">
            <a:extLst>
              <a:ext uri="{FF2B5EF4-FFF2-40B4-BE49-F238E27FC236}">
                <a16:creationId xmlns:a16="http://schemas.microsoft.com/office/drawing/2014/main" id="{B50EF238-121B-42BB-A926-8B559F62E5BB}"/>
              </a:ext>
            </a:extLst>
          </p:cNvPr>
          <p:cNvSpPr>
            <a:spLocks noGrp="1" noChangeArrowheads="1"/>
          </p:cNvSpPr>
          <p:nvPr>
            <p:ph type="body" idx="4294967295"/>
          </p:nvPr>
        </p:nvSpPr>
        <p:spPr/>
        <p:txBody>
          <a:bodyPr/>
          <a:lstStyle/>
          <a:p>
            <a:pPr eaLnBrk="1" hangingPunct="1"/>
            <a:endParaRPr lang="zh-CN" altLang="zh-CN"/>
          </a:p>
        </p:txBody>
      </p:sp>
      <p:sp>
        <p:nvSpPr>
          <p:cNvPr id="29700" name="灯片编号占位符 1">
            <a:extLst>
              <a:ext uri="{FF2B5EF4-FFF2-40B4-BE49-F238E27FC236}">
                <a16:creationId xmlns:a16="http://schemas.microsoft.com/office/drawing/2014/main" id="{B35E2DEE-138F-46E0-B9D4-22CBAA07A70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F1B4DCBB-3C1C-401E-844A-F9A6050EC33A}" type="slidenum">
              <a:rPr lang="zh-CN" altLang="en-US" smtClean="0"/>
              <a:pPr>
                <a:spcBef>
                  <a:spcPct val="0"/>
                </a:spcBef>
              </a:pPr>
              <a:t>18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9457">
            <a:extLst>
              <a:ext uri="{FF2B5EF4-FFF2-40B4-BE49-F238E27FC236}">
                <a16:creationId xmlns:a16="http://schemas.microsoft.com/office/drawing/2014/main" id="{3BD624F8-E29F-41C5-ACC9-BEDC4567FEBD}"/>
              </a:ext>
            </a:extLst>
          </p:cNvPr>
          <p:cNvSpPr>
            <a:spLocks noGrp="1" noRot="1" noChangeAspect="1" noChangeArrowheads="1" noTextEdit="1"/>
          </p:cNvSpPr>
          <p:nvPr>
            <p:ph type="sldImg" idx="4294967295"/>
          </p:nvPr>
        </p:nvSpPr>
        <p:spPr>
          <a:ln/>
        </p:spPr>
      </p:sp>
      <p:sp>
        <p:nvSpPr>
          <p:cNvPr id="31747" name="文本占位符 19458">
            <a:extLst>
              <a:ext uri="{FF2B5EF4-FFF2-40B4-BE49-F238E27FC236}">
                <a16:creationId xmlns:a16="http://schemas.microsoft.com/office/drawing/2014/main" id="{60AD7188-10CB-4D65-BACF-F39BB3F5B010}"/>
              </a:ext>
            </a:extLst>
          </p:cNvPr>
          <p:cNvSpPr>
            <a:spLocks noGrp="1" noChangeArrowheads="1"/>
          </p:cNvSpPr>
          <p:nvPr>
            <p:ph type="body" idx="4294967295"/>
          </p:nvPr>
        </p:nvSpPr>
        <p:spPr/>
        <p:txBody>
          <a:bodyPr/>
          <a:lstStyle/>
          <a:p>
            <a:pPr eaLnBrk="1" hangingPunct="1"/>
            <a:endParaRPr lang="zh-CN" altLang="zh-CN"/>
          </a:p>
        </p:txBody>
      </p:sp>
      <p:sp>
        <p:nvSpPr>
          <p:cNvPr id="31748" name="灯片编号占位符 1">
            <a:extLst>
              <a:ext uri="{FF2B5EF4-FFF2-40B4-BE49-F238E27FC236}">
                <a16:creationId xmlns:a16="http://schemas.microsoft.com/office/drawing/2014/main" id="{019A5491-DB2D-455C-8D10-641D4C9CA49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7B3F50D1-042A-418C-82DE-DF049D689A7A}" type="slidenum">
              <a:rPr lang="zh-CN" altLang="en-US" smtClean="0"/>
              <a:pPr>
                <a:spcBef>
                  <a:spcPct val="0"/>
                </a:spcBef>
              </a:pPr>
              <a:t>19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24577">
            <a:extLst>
              <a:ext uri="{FF2B5EF4-FFF2-40B4-BE49-F238E27FC236}">
                <a16:creationId xmlns:a16="http://schemas.microsoft.com/office/drawing/2014/main" id="{DA4E12AC-D0AF-4949-A417-D896E7941035}"/>
              </a:ext>
            </a:extLst>
          </p:cNvPr>
          <p:cNvSpPr>
            <a:spLocks noGrp="1" noRot="1" noChangeAspect="1" noChangeArrowheads="1" noTextEdit="1"/>
          </p:cNvSpPr>
          <p:nvPr>
            <p:ph type="sldImg" idx="4294967295"/>
          </p:nvPr>
        </p:nvSpPr>
        <p:spPr>
          <a:ln/>
        </p:spPr>
      </p:sp>
      <p:sp>
        <p:nvSpPr>
          <p:cNvPr id="33795" name="文本占位符 24578">
            <a:extLst>
              <a:ext uri="{FF2B5EF4-FFF2-40B4-BE49-F238E27FC236}">
                <a16:creationId xmlns:a16="http://schemas.microsoft.com/office/drawing/2014/main" id="{88B67C72-C976-4899-A797-3F067FB63A3D}"/>
              </a:ext>
            </a:extLst>
          </p:cNvPr>
          <p:cNvSpPr>
            <a:spLocks noGrp="1" noChangeArrowheads="1"/>
          </p:cNvSpPr>
          <p:nvPr>
            <p:ph type="body" idx="4294967295"/>
          </p:nvPr>
        </p:nvSpPr>
        <p:spPr/>
        <p:txBody>
          <a:bodyPr/>
          <a:lstStyle/>
          <a:p>
            <a:pPr eaLnBrk="1" hangingPunct="1"/>
            <a:endParaRPr lang="zh-CN" altLang="zh-CN"/>
          </a:p>
        </p:txBody>
      </p:sp>
      <p:sp>
        <p:nvSpPr>
          <p:cNvPr id="33796" name="灯片编号占位符 1">
            <a:extLst>
              <a:ext uri="{FF2B5EF4-FFF2-40B4-BE49-F238E27FC236}">
                <a16:creationId xmlns:a16="http://schemas.microsoft.com/office/drawing/2014/main" id="{BE287583-79B0-4D22-9232-0B05DA5009B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9B5C9B33-0E46-4E5A-8BD8-32D1104CB328}" type="slidenum">
              <a:rPr lang="zh-CN" altLang="en-US" smtClean="0"/>
              <a:pPr>
                <a:spcBef>
                  <a:spcPct val="0"/>
                </a:spcBef>
              </a:pPr>
              <a:t>20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74753">
            <a:extLst>
              <a:ext uri="{FF2B5EF4-FFF2-40B4-BE49-F238E27FC236}">
                <a16:creationId xmlns:a16="http://schemas.microsoft.com/office/drawing/2014/main" id="{CB96FB08-9B9B-47B7-A655-4C1BEB9F0BEC}"/>
              </a:ext>
            </a:extLst>
          </p:cNvPr>
          <p:cNvSpPr>
            <a:spLocks noGrp="1" noRot="1" noChangeAspect="1" noChangeArrowheads="1" noTextEdit="1"/>
          </p:cNvSpPr>
          <p:nvPr>
            <p:ph type="sldImg" idx="4294967295"/>
          </p:nvPr>
        </p:nvSpPr>
        <p:spPr>
          <a:ln/>
        </p:spPr>
      </p:sp>
      <p:sp>
        <p:nvSpPr>
          <p:cNvPr id="37891" name="文本占位符 74754">
            <a:extLst>
              <a:ext uri="{FF2B5EF4-FFF2-40B4-BE49-F238E27FC236}">
                <a16:creationId xmlns:a16="http://schemas.microsoft.com/office/drawing/2014/main" id="{949AD5EF-4E8E-473B-988F-34007BF30C10}"/>
              </a:ext>
            </a:extLst>
          </p:cNvPr>
          <p:cNvSpPr>
            <a:spLocks noGrp="1" noChangeArrowheads="1"/>
          </p:cNvSpPr>
          <p:nvPr>
            <p:ph type="body" idx="4294967295"/>
          </p:nvPr>
        </p:nvSpPr>
        <p:spPr/>
        <p:txBody>
          <a:bodyPr/>
          <a:lstStyle/>
          <a:p>
            <a:pPr eaLnBrk="1" hangingPunct="1"/>
            <a:endParaRPr lang="zh-CN" altLang="zh-CN"/>
          </a:p>
        </p:txBody>
      </p:sp>
      <p:sp>
        <p:nvSpPr>
          <p:cNvPr id="37892" name="灯片编号占位符 1">
            <a:extLst>
              <a:ext uri="{FF2B5EF4-FFF2-40B4-BE49-F238E27FC236}">
                <a16:creationId xmlns:a16="http://schemas.microsoft.com/office/drawing/2014/main" id="{0B3AC199-99BF-45E1-8556-F4E93DFE7BB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947624B1-50B1-4583-9C7A-A8FEA1118317}" type="slidenum">
              <a:rPr lang="zh-CN" altLang="en-US" smtClean="0"/>
              <a:pPr>
                <a:spcBef>
                  <a:spcPct val="0"/>
                </a:spcBef>
              </a:pPr>
              <a:t>21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30721">
            <a:extLst>
              <a:ext uri="{FF2B5EF4-FFF2-40B4-BE49-F238E27FC236}">
                <a16:creationId xmlns:a16="http://schemas.microsoft.com/office/drawing/2014/main" id="{86ECDF47-3E79-42E7-B712-90A1DFC01A8C}"/>
              </a:ext>
            </a:extLst>
          </p:cNvPr>
          <p:cNvSpPr>
            <a:spLocks noGrp="1" noRot="1" noChangeAspect="1" noChangeArrowheads="1" noTextEdit="1"/>
          </p:cNvSpPr>
          <p:nvPr>
            <p:ph type="sldImg" idx="4294967295"/>
          </p:nvPr>
        </p:nvSpPr>
        <p:spPr>
          <a:ln/>
        </p:spPr>
      </p:sp>
      <p:sp>
        <p:nvSpPr>
          <p:cNvPr id="43011" name="文本占位符 30722">
            <a:extLst>
              <a:ext uri="{FF2B5EF4-FFF2-40B4-BE49-F238E27FC236}">
                <a16:creationId xmlns:a16="http://schemas.microsoft.com/office/drawing/2014/main" id="{35B3314E-FDCB-40D7-9555-973F6DC5881D}"/>
              </a:ext>
            </a:extLst>
          </p:cNvPr>
          <p:cNvSpPr>
            <a:spLocks noGrp="1" noChangeArrowheads="1"/>
          </p:cNvSpPr>
          <p:nvPr>
            <p:ph type="body" idx="4294967295"/>
          </p:nvPr>
        </p:nvSpPr>
        <p:spPr/>
        <p:txBody>
          <a:bodyPr/>
          <a:lstStyle/>
          <a:p>
            <a:pPr eaLnBrk="1" hangingPunct="1"/>
            <a:endParaRPr lang="zh-CN" altLang="zh-CN"/>
          </a:p>
        </p:txBody>
      </p:sp>
      <p:sp>
        <p:nvSpPr>
          <p:cNvPr id="43012" name="灯片编号占位符 1">
            <a:extLst>
              <a:ext uri="{FF2B5EF4-FFF2-40B4-BE49-F238E27FC236}">
                <a16:creationId xmlns:a16="http://schemas.microsoft.com/office/drawing/2014/main" id="{FC709954-4C25-4DC5-9094-9BD7F89A6DF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defRPr sz="1200">
                <a:solidFill>
                  <a:schemeClr val="tx1"/>
                </a:solidFill>
                <a:latin typeface="Arial" panose="020B0604020202020204" pitchFamily="34" charset="0"/>
                <a:ea typeface="宋体" panose="02010600030101010101" pitchFamily="2" charset="-122"/>
              </a:defRPr>
            </a:lvl9pPr>
          </a:lstStyle>
          <a:p>
            <a:pPr>
              <a:spcBef>
                <a:spcPct val="0"/>
              </a:spcBef>
            </a:pPr>
            <a:fld id="{99B9D036-88A2-439B-A654-EF46C6BB002A}" type="slidenum">
              <a:rPr lang="zh-CN" altLang="en-US" smtClean="0"/>
              <a:pPr>
                <a:spcBef>
                  <a:spcPct val="0"/>
                </a:spcBef>
              </a:pPr>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lvl1pPr>
              <a:defRPr sz="3300"/>
            </a:lvl1p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sz="2400">
                <a:latin typeface="仿宋" panose="02010609060101010101" pitchFamily="49" charset="-122"/>
                <a:ea typeface="仿宋" panose="02010609060101010101" pitchFamily="49" charset="-122"/>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endParaRPr lang="zh-CN" altLang="en-US" dirty="0"/>
          </a:p>
        </p:txBody>
      </p:sp>
      <p:sp>
        <p:nvSpPr>
          <p:cNvPr id="4" name="Rectangle 4">
            <a:extLst>
              <a:ext uri="{FF2B5EF4-FFF2-40B4-BE49-F238E27FC236}">
                <a16:creationId xmlns:a16="http://schemas.microsoft.com/office/drawing/2014/main" id="{D83CF3D3-CBBD-435B-93D0-282E97168D2A}"/>
              </a:ext>
            </a:extLst>
          </p:cNvPr>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a:extLst>
              <a:ext uri="{FF2B5EF4-FFF2-40B4-BE49-F238E27FC236}">
                <a16:creationId xmlns:a16="http://schemas.microsoft.com/office/drawing/2014/main" id="{553E8058-2442-4D5F-A057-06262D276014}"/>
              </a:ext>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a:extLst>
              <a:ext uri="{FF2B5EF4-FFF2-40B4-BE49-F238E27FC236}">
                <a16:creationId xmlns:a16="http://schemas.microsoft.com/office/drawing/2014/main" id="{F1244E62-2B22-4D4A-8F78-18FDCCC1CB61}"/>
              </a:ext>
            </a:extLst>
          </p:cNvPr>
          <p:cNvSpPr>
            <a:spLocks noGrp="1" noChangeArrowheads="1"/>
          </p:cNvSpPr>
          <p:nvPr>
            <p:ph type="sldNum" sz="quarter" idx="12"/>
          </p:nvPr>
        </p:nvSpPr>
        <p:spPr>
          <a:ln/>
        </p:spPr>
        <p:txBody>
          <a:bodyPr/>
          <a:lstStyle>
            <a:lvl1pPr>
              <a:defRPr/>
            </a:lvl1pPr>
          </a:lstStyle>
          <a:p>
            <a:pPr>
              <a:defRPr/>
            </a:pPr>
            <a:fld id="{C15A4F24-0DE2-467B-8BAD-ECEF339492A6}" type="slidenum">
              <a:rPr lang="zh-CN" altLang="en-US"/>
              <a:pPr>
                <a:defRPr/>
              </a:pPr>
              <a:t>‹#›</a:t>
            </a:fld>
            <a:endParaRPr lang="zh-CN" altLang="en-US"/>
          </a:p>
        </p:txBody>
      </p:sp>
    </p:spTree>
    <p:extLst>
      <p:ext uri="{BB962C8B-B14F-4D97-AF65-F5344CB8AC3E}">
        <p14:creationId xmlns:p14="http://schemas.microsoft.com/office/powerpoint/2010/main" val="822100390"/>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4">
            <a:extLst>
              <a:ext uri="{FF2B5EF4-FFF2-40B4-BE49-F238E27FC236}">
                <a16:creationId xmlns:a16="http://schemas.microsoft.com/office/drawing/2014/main" id="{57366F38-FDE4-4D31-8517-E2C3829DE313}"/>
              </a:ext>
            </a:extLst>
          </p:cNvPr>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a:extLst>
              <a:ext uri="{FF2B5EF4-FFF2-40B4-BE49-F238E27FC236}">
                <a16:creationId xmlns:a16="http://schemas.microsoft.com/office/drawing/2014/main" id="{EB1DF303-1F70-4119-92A2-B34E5DFD6ED3}"/>
              </a:ext>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a:extLst>
              <a:ext uri="{FF2B5EF4-FFF2-40B4-BE49-F238E27FC236}">
                <a16:creationId xmlns:a16="http://schemas.microsoft.com/office/drawing/2014/main" id="{7118CF65-3DCE-4F90-9203-211ABD79E10A}"/>
              </a:ext>
            </a:extLst>
          </p:cNvPr>
          <p:cNvSpPr>
            <a:spLocks noGrp="1" noChangeArrowheads="1"/>
          </p:cNvSpPr>
          <p:nvPr>
            <p:ph type="sldNum" sz="quarter" idx="12"/>
          </p:nvPr>
        </p:nvSpPr>
        <p:spPr>
          <a:ln/>
        </p:spPr>
        <p:txBody>
          <a:bodyPr/>
          <a:lstStyle>
            <a:lvl1pPr>
              <a:defRPr/>
            </a:lvl1pPr>
          </a:lstStyle>
          <a:p>
            <a:pPr>
              <a:defRPr/>
            </a:pPr>
            <a:fld id="{90F21B1E-3C89-430A-B98E-610EDFAA6D32}" type="slidenum">
              <a:rPr lang="zh-CN" altLang="en-US"/>
              <a:pPr>
                <a:defRPr/>
              </a:pPr>
              <a:t>‹#›</a:t>
            </a:fld>
            <a:endParaRPr lang="zh-CN" altLang="en-US"/>
          </a:p>
        </p:txBody>
      </p:sp>
    </p:spTree>
    <p:extLst>
      <p:ext uri="{BB962C8B-B14F-4D97-AF65-F5344CB8AC3E}">
        <p14:creationId xmlns:p14="http://schemas.microsoft.com/office/powerpoint/2010/main" val="3269484768"/>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60353"/>
            <a:ext cx="2743200" cy="58658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60353"/>
            <a:ext cx="8026400" cy="5865813"/>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4">
            <a:extLst>
              <a:ext uri="{FF2B5EF4-FFF2-40B4-BE49-F238E27FC236}">
                <a16:creationId xmlns:a16="http://schemas.microsoft.com/office/drawing/2014/main" id="{FC2729B9-2A4B-4BF4-ADFB-D57475585B07}"/>
              </a:ext>
            </a:extLst>
          </p:cNvPr>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a:extLst>
              <a:ext uri="{FF2B5EF4-FFF2-40B4-BE49-F238E27FC236}">
                <a16:creationId xmlns:a16="http://schemas.microsoft.com/office/drawing/2014/main" id="{5882340C-AB26-46AC-A714-7363B61822A4}"/>
              </a:ext>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a:extLst>
              <a:ext uri="{FF2B5EF4-FFF2-40B4-BE49-F238E27FC236}">
                <a16:creationId xmlns:a16="http://schemas.microsoft.com/office/drawing/2014/main" id="{4B5FFC4B-8840-43DA-9DF2-DE91D8737C9C}"/>
              </a:ext>
            </a:extLst>
          </p:cNvPr>
          <p:cNvSpPr>
            <a:spLocks noGrp="1" noChangeArrowheads="1"/>
          </p:cNvSpPr>
          <p:nvPr>
            <p:ph type="sldNum" sz="quarter" idx="12"/>
          </p:nvPr>
        </p:nvSpPr>
        <p:spPr>
          <a:ln/>
        </p:spPr>
        <p:txBody>
          <a:bodyPr/>
          <a:lstStyle>
            <a:lvl1pPr>
              <a:defRPr/>
            </a:lvl1pPr>
          </a:lstStyle>
          <a:p>
            <a:pPr>
              <a:defRPr/>
            </a:pPr>
            <a:fld id="{37B32801-1B9C-4E6A-BDB0-9AB37F4B04AC}" type="slidenum">
              <a:rPr lang="zh-CN" altLang="en-US"/>
              <a:pPr>
                <a:defRPr/>
              </a:pPr>
              <a:t>‹#›</a:t>
            </a:fld>
            <a:endParaRPr lang="zh-CN" altLang="en-US"/>
          </a:p>
        </p:txBody>
      </p:sp>
    </p:spTree>
    <p:extLst>
      <p:ext uri="{BB962C8B-B14F-4D97-AF65-F5344CB8AC3E}">
        <p14:creationId xmlns:p14="http://schemas.microsoft.com/office/powerpoint/2010/main" val="3345738477"/>
      </p:ext>
    </p:extLst>
  </p:cSld>
  <p:clrMapOvr>
    <a:masterClrMapping/>
  </p:clrMapOvr>
  <p:transition spd="slow">
    <p:fade/>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639484" y="260353"/>
            <a:ext cx="8161867" cy="417513"/>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600203"/>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600203"/>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Rectangle 4">
            <a:extLst>
              <a:ext uri="{FF2B5EF4-FFF2-40B4-BE49-F238E27FC236}">
                <a16:creationId xmlns:a16="http://schemas.microsoft.com/office/drawing/2014/main" id="{4D1F0D48-2BF5-46E5-9794-20705A9F643E}"/>
              </a:ext>
            </a:extLst>
          </p:cNvPr>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a:extLst>
              <a:ext uri="{FF2B5EF4-FFF2-40B4-BE49-F238E27FC236}">
                <a16:creationId xmlns:a16="http://schemas.microsoft.com/office/drawing/2014/main" id="{A63E52F5-3CC5-46D4-8CE6-4BE51858F688}"/>
              </a:ext>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a:extLst>
              <a:ext uri="{FF2B5EF4-FFF2-40B4-BE49-F238E27FC236}">
                <a16:creationId xmlns:a16="http://schemas.microsoft.com/office/drawing/2014/main" id="{488EAF0E-62AC-412E-A795-B6612A281449}"/>
              </a:ext>
            </a:extLst>
          </p:cNvPr>
          <p:cNvSpPr>
            <a:spLocks noGrp="1" noChangeArrowheads="1"/>
          </p:cNvSpPr>
          <p:nvPr>
            <p:ph type="sldNum" sz="quarter" idx="12"/>
          </p:nvPr>
        </p:nvSpPr>
        <p:spPr>
          <a:ln/>
        </p:spPr>
        <p:txBody>
          <a:bodyPr/>
          <a:lstStyle>
            <a:lvl1pPr>
              <a:defRPr/>
            </a:lvl1pPr>
          </a:lstStyle>
          <a:p>
            <a:pPr>
              <a:defRPr/>
            </a:pPr>
            <a:fld id="{20418238-D1C9-4125-8922-B8ACD7DF5C12}" type="slidenum">
              <a:rPr lang="zh-CN" altLang="en-US"/>
              <a:pPr>
                <a:defRPr/>
              </a:pPr>
              <a:t>‹#›</a:t>
            </a:fld>
            <a:endParaRPr lang="zh-CN" altLang="en-US"/>
          </a:p>
        </p:txBody>
      </p:sp>
    </p:spTree>
    <p:extLst>
      <p:ext uri="{BB962C8B-B14F-4D97-AF65-F5344CB8AC3E}">
        <p14:creationId xmlns:p14="http://schemas.microsoft.com/office/powerpoint/2010/main" val="4238550529"/>
      </p:ext>
    </p:extLst>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表格占位符 2"/>
          <p:cNvSpPr>
            <a:spLocks noGrp="1"/>
          </p:cNvSpPr>
          <p:nvPr>
            <p:ph type="tbl" idx="1"/>
          </p:nvPr>
        </p:nvSpPr>
        <p:spPr/>
        <p:txBody>
          <a:bodyPr/>
          <a:lstStyle/>
          <a:p>
            <a:pPr lvl="0"/>
            <a:endParaRPr lang="zh-CN" altLang="en-US" noProof="1"/>
          </a:p>
        </p:txBody>
      </p:sp>
      <p:sp>
        <p:nvSpPr>
          <p:cNvPr id="4" name="Rectangle 4">
            <a:extLst>
              <a:ext uri="{FF2B5EF4-FFF2-40B4-BE49-F238E27FC236}">
                <a16:creationId xmlns:a16="http://schemas.microsoft.com/office/drawing/2014/main" id="{EC82D905-9835-4361-86D0-2835064B9FA5}"/>
              </a:ext>
            </a:extLst>
          </p:cNvPr>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a:extLst>
              <a:ext uri="{FF2B5EF4-FFF2-40B4-BE49-F238E27FC236}">
                <a16:creationId xmlns:a16="http://schemas.microsoft.com/office/drawing/2014/main" id="{55727983-A982-4B4C-AEE4-FF29702070F0}"/>
              </a:ext>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a:extLst>
              <a:ext uri="{FF2B5EF4-FFF2-40B4-BE49-F238E27FC236}">
                <a16:creationId xmlns:a16="http://schemas.microsoft.com/office/drawing/2014/main" id="{C7502418-058A-4168-A7E9-27137E920EB0}"/>
              </a:ext>
            </a:extLst>
          </p:cNvPr>
          <p:cNvSpPr>
            <a:spLocks noGrp="1" noChangeArrowheads="1"/>
          </p:cNvSpPr>
          <p:nvPr>
            <p:ph type="sldNum" sz="quarter" idx="12"/>
          </p:nvPr>
        </p:nvSpPr>
        <p:spPr>
          <a:ln/>
        </p:spPr>
        <p:txBody>
          <a:bodyPr/>
          <a:lstStyle>
            <a:lvl1pPr>
              <a:defRPr/>
            </a:lvl1pPr>
          </a:lstStyle>
          <a:p>
            <a:pPr>
              <a:defRPr/>
            </a:pPr>
            <a:fld id="{67A4E299-EB8F-42DD-91CB-FAC9EBF4A327}" type="slidenum">
              <a:rPr lang="zh-CN" altLang="en-US"/>
              <a:pPr>
                <a:defRPr/>
              </a:pPr>
              <a:t>‹#›</a:t>
            </a:fld>
            <a:endParaRPr lang="zh-CN" altLang="en-US"/>
          </a:p>
        </p:txBody>
      </p:sp>
    </p:spTree>
    <p:extLst>
      <p:ext uri="{BB962C8B-B14F-4D97-AF65-F5344CB8AC3E}">
        <p14:creationId xmlns:p14="http://schemas.microsoft.com/office/powerpoint/2010/main" val="2656541841"/>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baseline="0">
                <a:latin typeface="Times New Roman" panose="02020603050405020304" pitchFamily="18" charset="0"/>
                <a:ea typeface="楷体" panose="02010609060101010101" pitchFamily="49"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609600" y="1124747"/>
            <a:ext cx="10972800" cy="5001419"/>
          </a:xfrm>
        </p:spPr>
        <p:txBody>
          <a:bodyPr/>
          <a:lstStyle>
            <a:lvl1pPr>
              <a:lnSpc>
                <a:spcPct val="120000"/>
              </a:lnSpc>
              <a:defRPr baseline="0">
                <a:latin typeface="Times New Roman" panose="02020603050405020304" pitchFamily="18" charset="0"/>
                <a:ea typeface="楷体" panose="02010609060101010101" pitchFamily="49" charset="-122"/>
              </a:defRPr>
            </a:lvl1pPr>
            <a:lvl2pPr>
              <a:lnSpc>
                <a:spcPct val="120000"/>
              </a:lnSpc>
              <a:defRPr baseline="0">
                <a:latin typeface="Times New Roman" panose="02020603050405020304" pitchFamily="18" charset="0"/>
                <a:ea typeface="楷体" panose="02010609060101010101" pitchFamily="49" charset="-122"/>
              </a:defRPr>
            </a:lvl2pPr>
            <a:lvl3pPr>
              <a:lnSpc>
                <a:spcPct val="120000"/>
              </a:lnSpc>
              <a:defRPr baseline="0">
                <a:latin typeface="Times New Roman" panose="02020603050405020304" pitchFamily="18" charset="0"/>
                <a:ea typeface="楷体" panose="02010609060101010101" pitchFamily="49" charset="-122"/>
              </a:defRPr>
            </a:lvl3pPr>
            <a:lvl4pPr>
              <a:lnSpc>
                <a:spcPct val="120000"/>
              </a:lnSpc>
              <a:defRPr baseline="0">
                <a:latin typeface="Times New Roman" panose="02020603050405020304" pitchFamily="18" charset="0"/>
                <a:ea typeface="楷体" panose="02010609060101010101" pitchFamily="49" charset="-122"/>
              </a:defRPr>
            </a:lvl4pPr>
            <a:lvl5pPr>
              <a:lnSpc>
                <a:spcPct val="120000"/>
              </a:lnSpc>
              <a:defRPr baseline="0">
                <a:latin typeface="Times New Roman" panose="02020603050405020304" pitchFamily="18" charset="0"/>
                <a:ea typeface="楷体" panose="02010609060101010101" pitchFamily="49"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4">
            <a:extLst>
              <a:ext uri="{FF2B5EF4-FFF2-40B4-BE49-F238E27FC236}">
                <a16:creationId xmlns:a16="http://schemas.microsoft.com/office/drawing/2014/main" id="{1AB55EFD-91F4-4B0C-8EC6-0E0CF1DAAFF0}"/>
              </a:ext>
            </a:extLst>
          </p:cNvPr>
          <p:cNvSpPr>
            <a:spLocks noGrp="1" noChangeArrowheads="1"/>
          </p:cNvSpPr>
          <p:nvPr>
            <p:ph type="dt" sz="half" idx="10"/>
          </p:nvPr>
        </p:nvSpPr>
        <p:spPr/>
        <p:txBody>
          <a:bodyPr/>
          <a:lstStyle>
            <a:lvl1pPr>
              <a:defRPr baseline="0">
                <a:latin typeface="Times New Roman" panose="02020603050405020304" pitchFamily="18" charset="0"/>
                <a:ea typeface="楷体" panose="02010609060101010101" pitchFamily="49" charset="-122"/>
              </a:defRPr>
            </a:lvl1pPr>
          </a:lstStyle>
          <a:p>
            <a:pPr>
              <a:defRPr/>
            </a:pPr>
            <a:endParaRPr lang="zh-CN" altLang="en-US"/>
          </a:p>
        </p:txBody>
      </p:sp>
      <p:sp>
        <p:nvSpPr>
          <p:cNvPr id="5" name="Rectangle 5">
            <a:extLst>
              <a:ext uri="{FF2B5EF4-FFF2-40B4-BE49-F238E27FC236}">
                <a16:creationId xmlns:a16="http://schemas.microsoft.com/office/drawing/2014/main" id="{A4476770-ECA9-474C-8A2A-5D7EF59C9816}"/>
              </a:ext>
            </a:extLst>
          </p:cNvPr>
          <p:cNvSpPr>
            <a:spLocks noGrp="1" noChangeArrowheads="1"/>
          </p:cNvSpPr>
          <p:nvPr>
            <p:ph type="ftr" sz="quarter" idx="11"/>
          </p:nvPr>
        </p:nvSpPr>
        <p:spPr/>
        <p:txBody>
          <a:bodyPr/>
          <a:lstStyle>
            <a:lvl1pPr>
              <a:defRPr baseline="0">
                <a:latin typeface="Times New Roman" panose="02020603050405020304" pitchFamily="18" charset="0"/>
                <a:ea typeface="楷体" panose="02010609060101010101" pitchFamily="49" charset="-122"/>
              </a:defRPr>
            </a:lvl1pPr>
          </a:lstStyle>
          <a:p>
            <a:pPr>
              <a:defRPr/>
            </a:pPr>
            <a:endParaRPr lang="zh-CN" altLang="en-US"/>
          </a:p>
        </p:txBody>
      </p:sp>
      <p:sp>
        <p:nvSpPr>
          <p:cNvPr id="6" name="Rectangle 6">
            <a:extLst>
              <a:ext uri="{FF2B5EF4-FFF2-40B4-BE49-F238E27FC236}">
                <a16:creationId xmlns:a16="http://schemas.microsoft.com/office/drawing/2014/main" id="{1E55E8C5-C830-489A-B9F2-3A956C95FA05}"/>
              </a:ext>
            </a:extLst>
          </p:cNvPr>
          <p:cNvSpPr>
            <a:spLocks noGrp="1" noChangeArrowheads="1"/>
          </p:cNvSpPr>
          <p:nvPr>
            <p:ph type="sldNum" sz="quarter" idx="12"/>
          </p:nvPr>
        </p:nvSpPr>
        <p:spPr/>
        <p:txBody>
          <a:bodyPr/>
          <a:lstStyle>
            <a:lvl1pPr>
              <a:defRPr baseline="0">
                <a:latin typeface="Times New Roman" panose="02020603050405020304" pitchFamily="18" charset="0"/>
                <a:ea typeface="楷体" panose="02010609060101010101" pitchFamily="49" charset="-122"/>
              </a:defRPr>
            </a:lvl1pPr>
          </a:lstStyle>
          <a:p>
            <a:pPr>
              <a:defRPr/>
            </a:pPr>
            <a:fld id="{C11DC152-7922-470A-8973-5F3453B28CBF}" type="slidenum">
              <a:rPr lang="zh-CN" altLang="en-US"/>
              <a:pPr>
                <a:defRPr/>
              </a:pPr>
              <a:t>‹#›</a:t>
            </a:fld>
            <a:endParaRPr lang="zh-CN" altLang="en-US"/>
          </a:p>
        </p:txBody>
      </p:sp>
    </p:spTree>
    <p:extLst>
      <p:ext uri="{BB962C8B-B14F-4D97-AF65-F5344CB8AC3E}">
        <p14:creationId xmlns:p14="http://schemas.microsoft.com/office/powerpoint/2010/main" val="2507459779"/>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4" name="Rectangle 4">
            <a:extLst>
              <a:ext uri="{FF2B5EF4-FFF2-40B4-BE49-F238E27FC236}">
                <a16:creationId xmlns:a16="http://schemas.microsoft.com/office/drawing/2014/main" id="{D6B2ACB5-B33D-4C75-8366-5DBA1C391DF9}"/>
              </a:ext>
            </a:extLst>
          </p:cNvPr>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a:extLst>
              <a:ext uri="{FF2B5EF4-FFF2-40B4-BE49-F238E27FC236}">
                <a16:creationId xmlns:a16="http://schemas.microsoft.com/office/drawing/2014/main" id="{8D12D8F8-E8CD-4C91-9D0D-276C61BEE51E}"/>
              </a:ext>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a:extLst>
              <a:ext uri="{FF2B5EF4-FFF2-40B4-BE49-F238E27FC236}">
                <a16:creationId xmlns:a16="http://schemas.microsoft.com/office/drawing/2014/main" id="{6C6F65A5-DFA5-4AF2-8272-ED101B204CAF}"/>
              </a:ext>
            </a:extLst>
          </p:cNvPr>
          <p:cNvSpPr>
            <a:spLocks noGrp="1" noChangeArrowheads="1"/>
          </p:cNvSpPr>
          <p:nvPr>
            <p:ph type="sldNum" sz="quarter" idx="12"/>
          </p:nvPr>
        </p:nvSpPr>
        <p:spPr>
          <a:ln/>
        </p:spPr>
        <p:txBody>
          <a:bodyPr/>
          <a:lstStyle>
            <a:lvl1pPr>
              <a:defRPr/>
            </a:lvl1pPr>
          </a:lstStyle>
          <a:p>
            <a:pPr>
              <a:defRPr/>
            </a:pPr>
            <a:fld id="{44A2A35D-279A-496F-B65E-D0A071BF1FC0}" type="slidenum">
              <a:rPr lang="zh-CN" altLang="en-US"/>
              <a:pPr>
                <a:defRPr/>
              </a:pPr>
              <a:t>‹#›</a:t>
            </a:fld>
            <a:endParaRPr lang="zh-CN" altLang="en-US"/>
          </a:p>
        </p:txBody>
      </p:sp>
    </p:spTree>
    <p:extLst>
      <p:ext uri="{BB962C8B-B14F-4D97-AF65-F5344CB8AC3E}">
        <p14:creationId xmlns:p14="http://schemas.microsoft.com/office/powerpoint/2010/main" val="843920359"/>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华光楷体_CNKI" panose="02000500000000000000" pitchFamily="2" charset="-122"/>
                <a:ea typeface="华光楷体_CNKI" panose="02000500000000000000" pitchFamily="2" charset="-122"/>
              </a:defRPr>
            </a:lvl1pPr>
          </a:lstStyle>
          <a:p>
            <a:r>
              <a:rPr lang="zh-CN" altLang="en-US"/>
              <a:t>单击此处编辑母版标题样式</a:t>
            </a:r>
          </a:p>
        </p:txBody>
      </p:sp>
      <p:sp>
        <p:nvSpPr>
          <p:cNvPr id="3" name="内容占位符 2"/>
          <p:cNvSpPr>
            <a:spLocks noGrp="1"/>
          </p:cNvSpPr>
          <p:nvPr>
            <p:ph sz="half" idx="1"/>
          </p:nvPr>
        </p:nvSpPr>
        <p:spPr>
          <a:xfrm>
            <a:off x="609600" y="1600203"/>
            <a:ext cx="5384800" cy="4525963"/>
          </a:xfrm>
        </p:spPr>
        <p:txBody>
          <a:bodyPr/>
          <a:lstStyle>
            <a:lvl1pPr>
              <a:defRPr sz="2100">
                <a:latin typeface="华光楷体_CNKI" panose="02000500000000000000" pitchFamily="2" charset="-122"/>
                <a:ea typeface="华光楷体_CNKI" panose="02000500000000000000" pitchFamily="2" charset="-122"/>
              </a:defRPr>
            </a:lvl1pPr>
            <a:lvl2pPr>
              <a:defRPr sz="1800">
                <a:latin typeface="华光楷体_CNKI" panose="02000500000000000000" pitchFamily="2" charset="-122"/>
                <a:ea typeface="华光楷体_CNKI" panose="02000500000000000000" pitchFamily="2" charset="-122"/>
              </a:defRPr>
            </a:lvl2pPr>
            <a:lvl3pPr>
              <a:defRPr sz="1500">
                <a:latin typeface="华光楷体_CNKI" panose="02000500000000000000" pitchFamily="2" charset="-122"/>
                <a:ea typeface="华光楷体_CNKI" panose="02000500000000000000" pitchFamily="2" charset="-122"/>
              </a:defRPr>
            </a:lvl3pPr>
            <a:lvl4pPr>
              <a:defRPr sz="1350">
                <a:latin typeface="华光楷体_CNKI" panose="02000500000000000000" pitchFamily="2" charset="-122"/>
                <a:ea typeface="华光楷体_CNKI" panose="02000500000000000000" pitchFamily="2" charset="-122"/>
              </a:defRPr>
            </a:lvl4pPr>
            <a:lvl5pPr>
              <a:defRPr sz="1350">
                <a:latin typeface="华光楷体_CNKI" panose="02000500000000000000" pitchFamily="2" charset="-122"/>
                <a:ea typeface="华光楷体_CNKI" panose="02000500000000000000" pitchFamily="2" charset="-122"/>
              </a:defRPr>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600203"/>
            <a:ext cx="5384800" cy="4525963"/>
          </a:xfrm>
        </p:spPr>
        <p:txBody>
          <a:bodyPr/>
          <a:lstStyle>
            <a:lvl1pPr>
              <a:defRPr sz="2100">
                <a:latin typeface="华光楷体_CNKI" panose="02000500000000000000" pitchFamily="2" charset="-122"/>
                <a:ea typeface="华光楷体_CNKI" panose="02000500000000000000" pitchFamily="2" charset="-122"/>
              </a:defRPr>
            </a:lvl1pPr>
            <a:lvl2pPr>
              <a:defRPr sz="1800">
                <a:latin typeface="华光楷体_CNKI" panose="02000500000000000000" pitchFamily="2" charset="-122"/>
                <a:ea typeface="华光楷体_CNKI" panose="02000500000000000000" pitchFamily="2" charset="-122"/>
              </a:defRPr>
            </a:lvl2pPr>
            <a:lvl3pPr>
              <a:defRPr sz="1500">
                <a:latin typeface="华光楷体_CNKI" panose="02000500000000000000" pitchFamily="2" charset="-122"/>
                <a:ea typeface="华光楷体_CNKI" panose="02000500000000000000" pitchFamily="2" charset="-122"/>
              </a:defRPr>
            </a:lvl3pPr>
            <a:lvl4pPr>
              <a:defRPr sz="1350">
                <a:latin typeface="华光楷体_CNKI" panose="02000500000000000000" pitchFamily="2" charset="-122"/>
                <a:ea typeface="华光楷体_CNKI" panose="02000500000000000000" pitchFamily="2" charset="-122"/>
              </a:defRPr>
            </a:lvl4pPr>
            <a:lvl5pPr>
              <a:defRPr sz="1350">
                <a:latin typeface="华光楷体_CNKI" panose="02000500000000000000" pitchFamily="2" charset="-122"/>
                <a:ea typeface="华光楷体_CNKI" panose="02000500000000000000" pitchFamily="2" charset="-122"/>
              </a:defRPr>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Rectangle 4">
            <a:extLst>
              <a:ext uri="{FF2B5EF4-FFF2-40B4-BE49-F238E27FC236}">
                <a16:creationId xmlns:a16="http://schemas.microsoft.com/office/drawing/2014/main" id="{B049AD81-6466-49AF-B29E-3301BD17E347}"/>
              </a:ext>
            </a:extLst>
          </p:cNvPr>
          <p:cNvSpPr>
            <a:spLocks noGrp="1" noChangeArrowheads="1"/>
          </p:cNvSpPr>
          <p:nvPr>
            <p:ph type="dt" sz="half" idx="10"/>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zh-CN" altLang="en-US"/>
          </a:p>
        </p:txBody>
      </p:sp>
      <p:sp>
        <p:nvSpPr>
          <p:cNvPr id="6" name="Rectangle 5">
            <a:extLst>
              <a:ext uri="{FF2B5EF4-FFF2-40B4-BE49-F238E27FC236}">
                <a16:creationId xmlns:a16="http://schemas.microsoft.com/office/drawing/2014/main" id="{B068285B-A21C-4FE2-9E0F-5F5C84B8EABF}"/>
              </a:ext>
            </a:extLst>
          </p:cNvPr>
          <p:cNvSpPr>
            <a:spLocks noGrp="1" noChangeArrowheads="1"/>
          </p:cNvSpPr>
          <p:nvPr>
            <p:ph type="ftr" sz="quarter" idx="11"/>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zh-CN" altLang="en-US"/>
          </a:p>
        </p:txBody>
      </p:sp>
      <p:sp>
        <p:nvSpPr>
          <p:cNvPr id="7" name="Rectangle 6">
            <a:extLst>
              <a:ext uri="{FF2B5EF4-FFF2-40B4-BE49-F238E27FC236}">
                <a16:creationId xmlns:a16="http://schemas.microsoft.com/office/drawing/2014/main" id="{F4CDAF11-60BD-4515-90E2-19C55CC695EE}"/>
              </a:ext>
            </a:extLst>
          </p:cNvPr>
          <p:cNvSpPr>
            <a:spLocks noGrp="1" noChangeArrowheads="1"/>
          </p:cNvSpPr>
          <p:nvPr>
            <p:ph type="sldNum" sz="quarter" idx="12"/>
          </p:nvPr>
        </p:nvSpPr>
        <p:spPr/>
        <p:txBody>
          <a:bodyPr/>
          <a:lstStyle>
            <a:lvl1pPr>
              <a:defRPr>
                <a:latin typeface="华光楷体_CNKI" panose="02000500000000000000" pitchFamily="2" charset="-122"/>
                <a:ea typeface="华光楷体_CNKI" panose="02000500000000000000" pitchFamily="2" charset="-122"/>
              </a:defRPr>
            </a:lvl1pPr>
          </a:lstStyle>
          <a:p>
            <a:pPr>
              <a:defRPr/>
            </a:pPr>
            <a:fld id="{100C7261-3496-4277-B886-0E09CC92AA28}" type="slidenum">
              <a:rPr lang="zh-CN" altLang="en-US"/>
              <a:pPr>
                <a:defRPr/>
              </a:pPr>
              <a:t>‹#›</a:t>
            </a:fld>
            <a:endParaRPr lang="zh-CN" altLang="en-US"/>
          </a:p>
        </p:txBody>
      </p:sp>
    </p:spTree>
    <p:extLst>
      <p:ext uri="{BB962C8B-B14F-4D97-AF65-F5344CB8AC3E}">
        <p14:creationId xmlns:p14="http://schemas.microsoft.com/office/powerpoint/2010/main" val="2597737056"/>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562074"/>
          </a:xfrm>
        </p:spPr>
        <p:txBody>
          <a:bodyPr/>
          <a:lstStyle>
            <a:lvl1pPr algn="ctr">
              <a:defRPr>
                <a:latin typeface="华光楷体_CNKI" panose="02000500000000000000" pitchFamily="2" charset="-122"/>
                <a:ea typeface="华光楷体_CNKI" panose="02000500000000000000" pitchFamily="2" charset="-122"/>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09600" y="1535113"/>
            <a:ext cx="5386917" cy="639762"/>
          </a:xfrm>
        </p:spPr>
        <p:txBody>
          <a:bodyPr anchor="b"/>
          <a:lstStyle>
            <a:lvl1pPr marL="0" indent="0">
              <a:buNone/>
              <a:defRPr sz="1800" b="1">
                <a:latin typeface="华光楷体_CNKI" panose="02000500000000000000" pitchFamily="2" charset="-122"/>
                <a:ea typeface="华光楷体_CNKI" panose="02000500000000000000" pitchFamily="2"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1800">
                <a:latin typeface="华光楷体_CNKI" panose="02000500000000000000" pitchFamily="2" charset="-122"/>
                <a:ea typeface="华光楷体_CNKI" panose="02000500000000000000" pitchFamily="2" charset="-122"/>
              </a:defRPr>
            </a:lvl1pPr>
            <a:lvl2pPr>
              <a:defRPr sz="1500">
                <a:latin typeface="华光楷体_CNKI" panose="02000500000000000000" pitchFamily="2" charset="-122"/>
                <a:ea typeface="华光楷体_CNKI" panose="02000500000000000000" pitchFamily="2" charset="-122"/>
              </a:defRPr>
            </a:lvl2pPr>
            <a:lvl3pPr>
              <a:defRPr sz="1350">
                <a:latin typeface="华光楷体_CNKI" panose="02000500000000000000" pitchFamily="2" charset="-122"/>
                <a:ea typeface="华光楷体_CNKI" panose="02000500000000000000" pitchFamily="2" charset="-122"/>
              </a:defRPr>
            </a:lvl3pPr>
            <a:lvl4pPr>
              <a:defRPr sz="1200">
                <a:latin typeface="华光楷体_CNKI" panose="02000500000000000000" pitchFamily="2" charset="-122"/>
                <a:ea typeface="华光楷体_CNKI" panose="02000500000000000000" pitchFamily="2" charset="-122"/>
              </a:defRPr>
            </a:lvl4pPr>
            <a:lvl5pPr>
              <a:defRPr sz="1200">
                <a:latin typeface="华光楷体_CNKI" panose="02000500000000000000" pitchFamily="2" charset="-122"/>
                <a:ea typeface="华光楷体_CNKI" panose="02000500000000000000" pitchFamily="2" charset="-122"/>
              </a:defRPr>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1800" b="1">
                <a:latin typeface="华光楷体_CNKI" panose="02000500000000000000" pitchFamily="2" charset="-122"/>
                <a:ea typeface="华光楷体_CNKI" panose="02000500000000000000" pitchFamily="2"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1800">
                <a:latin typeface="华光楷体_CNKI" panose="02000500000000000000" pitchFamily="2" charset="-122"/>
                <a:ea typeface="华光楷体_CNKI" panose="02000500000000000000" pitchFamily="2" charset="-122"/>
              </a:defRPr>
            </a:lvl1pPr>
            <a:lvl2pPr>
              <a:defRPr sz="1500">
                <a:latin typeface="华光楷体_CNKI" panose="02000500000000000000" pitchFamily="2" charset="-122"/>
                <a:ea typeface="华光楷体_CNKI" panose="02000500000000000000" pitchFamily="2" charset="-122"/>
              </a:defRPr>
            </a:lvl2pPr>
            <a:lvl3pPr>
              <a:defRPr sz="1350">
                <a:latin typeface="华光楷体_CNKI" panose="02000500000000000000" pitchFamily="2" charset="-122"/>
                <a:ea typeface="华光楷体_CNKI" panose="02000500000000000000" pitchFamily="2" charset="-122"/>
              </a:defRPr>
            </a:lvl3pPr>
            <a:lvl4pPr>
              <a:defRPr sz="1200">
                <a:latin typeface="华光楷体_CNKI" panose="02000500000000000000" pitchFamily="2" charset="-122"/>
                <a:ea typeface="华光楷体_CNKI" panose="02000500000000000000" pitchFamily="2" charset="-122"/>
              </a:defRPr>
            </a:lvl4pPr>
            <a:lvl5pPr>
              <a:defRPr sz="1200">
                <a:latin typeface="华光楷体_CNKI" panose="02000500000000000000" pitchFamily="2" charset="-122"/>
                <a:ea typeface="华光楷体_CNKI" panose="02000500000000000000" pitchFamily="2" charset="-122"/>
              </a:defRPr>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Rectangle 4">
            <a:extLst>
              <a:ext uri="{FF2B5EF4-FFF2-40B4-BE49-F238E27FC236}">
                <a16:creationId xmlns:a16="http://schemas.microsoft.com/office/drawing/2014/main" id="{5B23E63E-EE55-4265-836D-CAA61F1B7582}"/>
              </a:ext>
            </a:extLst>
          </p:cNvPr>
          <p:cNvSpPr>
            <a:spLocks noGrp="1" noChangeArrowheads="1"/>
          </p:cNvSpPr>
          <p:nvPr>
            <p:ph type="dt" sz="half" idx="10"/>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zh-CN" altLang="en-US"/>
          </a:p>
        </p:txBody>
      </p:sp>
      <p:sp>
        <p:nvSpPr>
          <p:cNvPr id="8" name="Rectangle 5">
            <a:extLst>
              <a:ext uri="{FF2B5EF4-FFF2-40B4-BE49-F238E27FC236}">
                <a16:creationId xmlns:a16="http://schemas.microsoft.com/office/drawing/2014/main" id="{46FC9537-C2B4-4C7E-BEF8-3521F5B76FB4}"/>
              </a:ext>
            </a:extLst>
          </p:cNvPr>
          <p:cNvSpPr>
            <a:spLocks noGrp="1" noChangeArrowheads="1"/>
          </p:cNvSpPr>
          <p:nvPr>
            <p:ph type="ftr" sz="quarter" idx="11"/>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zh-CN" altLang="en-US"/>
          </a:p>
        </p:txBody>
      </p:sp>
      <p:sp>
        <p:nvSpPr>
          <p:cNvPr id="9" name="Rectangle 6">
            <a:extLst>
              <a:ext uri="{FF2B5EF4-FFF2-40B4-BE49-F238E27FC236}">
                <a16:creationId xmlns:a16="http://schemas.microsoft.com/office/drawing/2014/main" id="{2EF272D6-45E7-4B1D-A104-37CBE3D194AA}"/>
              </a:ext>
            </a:extLst>
          </p:cNvPr>
          <p:cNvSpPr>
            <a:spLocks noGrp="1" noChangeArrowheads="1"/>
          </p:cNvSpPr>
          <p:nvPr>
            <p:ph type="sldNum" sz="quarter" idx="12"/>
          </p:nvPr>
        </p:nvSpPr>
        <p:spPr/>
        <p:txBody>
          <a:bodyPr/>
          <a:lstStyle>
            <a:lvl1pPr>
              <a:defRPr>
                <a:latin typeface="华光楷体_CNKI" panose="02000500000000000000" pitchFamily="2" charset="-122"/>
                <a:ea typeface="华光楷体_CNKI" panose="02000500000000000000" pitchFamily="2" charset="-122"/>
              </a:defRPr>
            </a:lvl1pPr>
          </a:lstStyle>
          <a:p>
            <a:pPr>
              <a:defRPr/>
            </a:pPr>
            <a:fld id="{3FEC94D6-F0D5-4D89-A12A-1A8EDC31674E}" type="slidenum">
              <a:rPr lang="zh-CN" altLang="en-US"/>
              <a:pPr>
                <a:defRPr/>
              </a:pPr>
              <a:t>‹#›</a:t>
            </a:fld>
            <a:endParaRPr lang="zh-CN" altLang="en-US"/>
          </a:p>
        </p:txBody>
      </p:sp>
    </p:spTree>
    <p:extLst>
      <p:ext uri="{BB962C8B-B14F-4D97-AF65-F5344CB8AC3E}">
        <p14:creationId xmlns:p14="http://schemas.microsoft.com/office/powerpoint/2010/main" val="3097064249"/>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华光楷体_CNKI" panose="02000500000000000000" pitchFamily="2" charset="-122"/>
                <a:ea typeface="华光楷体_CNKI" panose="02000500000000000000" pitchFamily="2" charset="-122"/>
              </a:defRPr>
            </a:lvl1pPr>
          </a:lstStyle>
          <a:p>
            <a:r>
              <a:rPr lang="zh-CN" altLang="en-US"/>
              <a:t>单击此处编辑母版标题样式</a:t>
            </a:r>
            <a:endParaRPr lang="zh-CN" altLang="en-US" dirty="0"/>
          </a:p>
        </p:txBody>
      </p:sp>
      <p:sp>
        <p:nvSpPr>
          <p:cNvPr id="3" name="Rectangle 4">
            <a:extLst>
              <a:ext uri="{FF2B5EF4-FFF2-40B4-BE49-F238E27FC236}">
                <a16:creationId xmlns:a16="http://schemas.microsoft.com/office/drawing/2014/main" id="{82B1F0AD-01C0-4066-8E14-076DCADF072F}"/>
              </a:ext>
            </a:extLst>
          </p:cNvPr>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a:extLst>
              <a:ext uri="{FF2B5EF4-FFF2-40B4-BE49-F238E27FC236}">
                <a16:creationId xmlns:a16="http://schemas.microsoft.com/office/drawing/2014/main" id="{E2BB3D13-C74D-48E2-BEDD-8F4A1898B5E4}"/>
              </a:ext>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a:extLst>
              <a:ext uri="{FF2B5EF4-FFF2-40B4-BE49-F238E27FC236}">
                <a16:creationId xmlns:a16="http://schemas.microsoft.com/office/drawing/2014/main" id="{155AA933-E00E-4EDA-8E21-CC1E863EB2F1}"/>
              </a:ext>
            </a:extLst>
          </p:cNvPr>
          <p:cNvSpPr>
            <a:spLocks noGrp="1" noChangeArrowheads="1"/>
          </p:cNvSpPr>
          <p:nvPr>
            <p:ph type="sldNum" sz="quarter" idx="12"/>
          </p:nvPr>
        </p:nvSpPr>
        <p:spPr>
          <a:ln/>
        </p:spPr>
        <p:txBody>
          <a:bodyPr/>
          <a:lstStyle>
            <a:lvl1pPr>
              <a:defRPr/>
            </a:lvl1pPr>
          </a:lstStyle>
          <a:p>
            <a:pPr>
              <a:defRPr/>
            </a:pPr>
            <a:fld id="{2B77C39D-761B-42CB-B662-8465A922C302}" type="slidenum">
              <a:rPr lang="zh-CN" altLang="en-US"/>
              <a:pPr>
                <a:defRPr/>
              </a:pPr>
              <a:t>‹#›</a:t>
            </a:fld>
            <a:endParaRPr lang="zh-CN" altLang="en-US"/>
          </a:p>
        </p:txBody>
      </p:sp>
    </p:spTree>
    <p:extLst>
      <p:ext uri="{BB962C8B-B14F-4D97-AF65-F5344CB8AC3E}">
        <p14:creationId xmlns:p14="http://schemas.microsoft.com/office/powerpoint/2010/main" val="2669200251"/>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18D8C83-5308-4FF1-A35E-216D6203770A}"/>
              </a:ext>
            </a:extLst>
          </p:cNvPr>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a:extLst>
              <a:ext uri="{FF2B5EF4-FFF2-40B4-BE49-F238E27FC236}">
                <a16:creationId xmlns:a16="http://schemas.microsoft.com/office/drawing/2014/main" id="{1A5D5027-26B7-4BC3-BE81-1A341E6CFF8B}"/>
              </a:ext>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a:extLst>
              <a:ext uri="{FF2B5EF4-FFF2-40B4-BE49-F238E27FC236}">
                <a16:creationId xmlns:a16="http://schemas.microsoft.com/office/drawing/2014/main" id="{1AAF8919-59D9-4334-94C2-8F9ECFA531DD}"/>
              </a:ext>
            </a:extLst>
          </p:cNvPr>
          <p:cNvSpPr>
            <a:spLocks noGrp="1" noChangeArrowheads="1"/>
          </p:cNvSpPr>
          <p:nvPr>
            <p:ph type="sldNum" sz="quarter" idx="12"/>
          </p:nvPr>
        </p:nvSpPr>
        <p:spPr>
          <a:ln/>
        </p:spPr>
        <p:txBody>
          <a:bodyPr/>
          <a:lstStyle>
            <a:lvl1pPr>
              <a:defRPr/>
            </a:lvl1pPr>
          </a:lstStyle>
          <a:p>
            <a:pPr>
              <a:defRPr/>
            </a:pPr>
            <a:fld id="{2F08B4CF-2357-4EC5-A1EE-6D8F27EFA483}" type="slidenum">
              <a:rPr lang="zh-CN" altLang="en-US"/>
              <a:pPr>
                <a:defRPr/>
              </a:pPr>
              <a:t>‹#›</a:t>
            </a:fld>
            <a:endParaRPr lang="zh-CN" altLang="en-US"/>
          </a:p>
        </p:txBody>
      </p:sp>
    </p:spTree>
    <p:extLst>
      <p:ext uri="{BB962C8B-B14F-4D97-AF65-F5344CB8AC3E}">
        <p14:creationId xmlns:p14="http://schemas.microsoft.com/office/powerpoint/2010/main" val="2575688602"/>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Rectangle 4">
            <a:extLst>
              <a:ext uri="{FF2B5EF4-FFF2-40B4-BE49-F238E27FC236}">
                <a16:creationId xmlns:a16="http://schemas.microsoft.com/office/drawing/2014/main" id="{946450A1-FC6B-415E-BAB9-E554CCE90B40}"/>
              </a:ext>
            </a:extLst>
          </p:cNvPr>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a:extLst>
              <a:ext uri="{FF2B5EF4-FFF2-40B4-BE49-F238E27FC236}">
                <a16:creationId xmlns:a16="http://schemas.microsoft.com/office/drawing/2014/main" id="{474E7A62-81B6-4DC2-A31F-CE30AC5E6CFB}"/>
              </a:ext>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a:extLst>
              <a:ext uri="{FF2B5EF4-FFF2-40B4-BE49-F238E27FC236}">
                <a16:creationId xmlns:a16="http://schemas.microsoft.com/office/drawing/2014/main" id="{738FD44E-DDBC-40DF-A091-145F247442F3}"/>
              </a:ext>
            </a:extLst>
          </p:cNvPr>
          <p:cNvSpPr>
            <a:spLocks noGrp="1" noChangeArrowheads="1"/>
          </p:cNvSpPr>
          <p:nvPr>
            <p:ph type="sldNum" sz="quarter" idx="12"/>
          </p:nvPr>
        </p:nvSpPr>
        <p:spPr>
          <a:ln/>
        </p:spPr>
        <p:txBody>
          <a:bodyPr/>
          <a:lstStyle>
            <a:lvl1pPr>
              <a:defRPr/>
            </a:lvl1pPr>
          </a:lstStyle>
          <a:p>
            <a:pPr>
              <a:defRPr/>
            </a:pPr>
            <a:fld id="{61D55FDA-8A21-4A32-BA1D-4E79D1301F56}" type="slidenum">
              <a:rPr lang="zh-CN" altLang="en-US"/>
              <a:pPr>
                <a:defRPr/>
              </a:pPr>
              <a:t>‹#›</a:t>
            </a:fld>
            <a:endParaRPr lang="zh-CN" altLang="en-US"/>
          </a:p>
        </p:txBody>
      </p:sp>
    </p:spTree>
    <p:extLst>
      <p:ext uri="{BB962C8B-B14F-4D97-AF65-F5344CB8AC3E}">
        <p14:creationId xmlns:p14="http://schemas.microsoft.com/office/powerpoint/2010/main" val="4072796906"/>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Rectangle 4">
            <a:extLst>
              <a:ext uri="{FF2B5EF4-FFF2-40B4-BE49-F238E27FC236}">
                <a16:creationId xmlns:a16="http://schemas.microsoft.com/office/drawing/2014/main" id="{290F774D-65E4-45EA-91DB-223BA7312433}"/>
              </a:ext>
            </a:extLst>
          </p:cNvPr>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a:extLst>
              <a:ext uri="{FF2B5EF4-FFF2-40B4-BE49-F238E27FC236}">
                <a16:creationId xmlns:a16="http://schemas.microsoft.com/office/drawing/2014/main" id="{FDC1BF54-485F-474D-BA72-610FE3E8F783}"/>
              </a:ext>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a:extLst>
              <a:ext uri="{FF2B5EF4-FFF2-40B4-BE49-F238E27FC236}">
                <a16:creationId xmlns:a16="http://schemas.microsoft.com/office/drawing/2014/main" id="{DE3784A2-177B-44D8-9576-3B3AA6CDF139}"/>
              </a:ext>
            </a:extLst>
          </p:cNvPr>
          <p:cNvSpPr>
            <a:spLocks noGrp="1" noChangeArrowheads="1"/>
          </p:cNvSpPr>
          <p:nvPr>
            <p:ph type="sldNum" sz="quarter" idx="12"/>
          </p:nvPr>
        </p:nvSpPr>
        <p:spPr>
          <a:ln/>
        </p:spPr>
        <p:txBody>
          <a:bodyPr/>
          <a:lstStyle>
            <a:lvl1pPr>
              <a:defRPr/>
            </a:lvl1pPr>
          </a:lstStyle>
          <a:p>
            <a:pPr>
              <a:defRPr/>
            </a:pPr>
            <a:fld id="{6B99E895-B2EB-4EDA-A5D2-20BB28796A1F}" type="slidenum">
              <a:rPr lang="zh-CN" altLang="en-US"/>
              <a:pPr>
                <a:defRPr/>
              </a:pPr>
              <a:t>‹#›</a:t>
            </a:fld>
            <a:endParaRPr lang="zh-CN" altLang="en-US"/>
          </a:p>
        </p:txBody>
      </p:sp>
    </p:spTree>
    <p:extLst>
      <p:ext uri="{BB962C8B-B14F-4D97-AF65-F5344CB8AC3E}">
        <p14:creationId xmlns:p14="http://schemas.microsoft.com/office/powerpoint/2010/main" val="2297869257"/>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C335E66-CF0C-4813-BF4F-489DDD4CC24A}"/>
              </a:ext>
            </a:extLst>
          </p:cNvPr>
          <p:cNvSpPr>
            <a:spLocks noGrp="1" noChangeArrowheads="1"/>
          </p:cNvSpPr>
          <p:nvPr>
            <p:ph type="title"/>
          </p:nvPr>
        </p:nvSpPr>
        <p:spPr bwMode="auto">
          <a:xfrm>
            <a:off x="2640013" y="260350"/>
            <a:ext cx="8161337"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a16="http://schemas.microsoft.com/office/drawing/2014/main" id="{3B69ACAC-8757-4D3B-9E18-DE60474A8092}"/>
              </a:ext>
            </a:extLst>
          </p:cNvPr>
          <p:cNvSpPr>
            <a:spLocks noGrp="1" noChangeArrowheads="1"/>
          </p:cNvSpPr>
          <p:nvPr>
            <p:ph type="body" idx="1"/>
          </p:nvPr>
        </p:nvSpPr>
        <p:spPr bwMode="auto">
          <a:xfrm>
            <a:off x="263525" y="1125538"/>
            <a:ext cx="11664950" cy="500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endParaRPr lang="zh-CN" altLang="zh-CN"/>
          </a:p>
        </p:txBody>
      </p:sp>
      <p:sp>
        <p:nvSpPr>
          <p:cNvPr id="1028" name="Rectangle 4">
            <a:extLst>
              <a:ext uri="{FF2B5EF4-FFF2-40B4-BE49-F238E27FC236}">
                <a16:creationId xmlns:a16="http://schemas.microsoft.com/office/drawing/2014/main" id="{136E19DB-AB2A-491F-A99D-0A0FF7653BD7}"/>
              </a:ext>
            </a:extLst>
          </p:cNvPr>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a:defRPr/>
            </a:pPr>
            <a:endParaRPr lang="zh-CN" altLang="en-US"/>
          </a:p>
        </p:txBody>
      </p:sp>
      <p:sp>
        <p:nvSpPr>
          <p:cNvPr id="1029" name="Rectangle 5">
            <a:extLst>
              <a:ext uri="{FF2B5EF4-FFF2-40B4-BE49-F238E27FC236}">
                <a16:creationId xmlns:a16="http://schemas.microsoft.com/office/drawing/2014/main" id="{60DE75F7-9CC2-43F4-B9D0-99F1EF2CF82B}"/>
              </a:ext>
            </a:extLst>
          </p:cNvPr>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a:defRPr/>
            </a:pPr>
            <a:endParaRPr lang="zh-CN" altLang="en-US"/>
          </a:p>
        </p:txBody>
      </p:sp>
      <p:sp>
        <p:nvSpPr>
          <p:cNvPr id="1030" name="Rectangle 6">
            <a:extLst>
              <a:ext uri="{FF2B5EF4-FFF2-40B4-BE49-F238E27FC236}">
                <a16:creationId xmlns:a16="http://schemas.microsoft.com/office/drawing/2014/main" id="{DD18AFFF-8D7B-49CD-A463-DD57944F9ECE}"/>
              </a:ext>
            </a:extLst>
          </p:cNvPr>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050"/>
            </a:lvl1pPr>
          </a:lstStyle>
          <a:p>
            <a:pPr>
              <a:defRPr/>
            </a:pPr>
            <a:fld id="{6C8F89DF-5B0A-4F55-A1FF-B572E0CBB7D7}" type="slidenum">
              <a:rPr lang="zh-CN" altLang="en-US"/>
              <a:pPr>
                <a:defRPr/>
              </a:pPr>
              <a:t>‹#›</a:t>
            </a:fld>
            <a:endParaRPr lang="zh-CN" altLang="en-US"/>
          </a:p>
        </p:txBody>
      </p:sp>
      <p:pic>
        <p:nvPicPr>
          <p:cNvPr id="1031" name="图片 2">
            <a:extLst>
              <a:ext uri="{FF2B5EF4-FFF2-40B4-BE49-F238E27FC236}">
                <a16:creationId xmlns:a16="http://schemas.microsoft.com/office/drawing/2014/main" id="{AF9E89ED-EE7F-4342-9163-3A2D7CA043C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047413" y="26988"/>
            <a:ext cx="881062"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9" r:id="rId1"/>
    <p:sldLayoutId id="2147483769" r:id="rId2"/>
    <p:sldLayoutId id="2147483760" r:id="rId3"/>
    <p:sldLayoutId id="2147483770" r:id="rId4"/>
    <p:sldLayoutId id="2147483771"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Lst>
  <p:transition spd="slow">
    <p:fade/>
  </p:transition>
  <p:hf hdr="0" ftr="0" dt="0"/>
  <p:txStyles>
    <p:titleStyle>
      <a:lvl1pPr algn="ctr" rtl="0" eaLnBrk="0" fontAlgn="base" hangingPunct="0">
        <a:spcBef>
          <a:spcPct val="0"/>
        </a:spcBef>
        <a:spcAft>
          <a:spcPct val="0"/>
        </a:spcAft>
        <a:defRPr sz="2400" b="1">
          <a:solidFill>
            <a:schemeClr val="tx2"/>
          </a:solidFill>
          <a:latin typeface="楷体" panose="02010609060101010101" pitchFamily="49" charset="-122"/>
          <a:ea typeface="楷体" panose="02010609060101010101" pitchFamily="49" charset="-122"/>
          <a:cs typeface="+mj-cs"/>
        </a:defRPr>
      </a:lvl1pPr>
      <a:lvl2pPr algn="ctr" rtl="0" eaLnBrk="0" fontAlgn="base" hangingPunct="0">
        <a:spcBef>
          <a:spcPct val="0"/>
        </a:spcBef>
        <a:spcAft>
          <a:spcPct val="0"/>
        </a:spcAft>
        <a:defRPr sz="2400" b="1">
          <a:solidFill>
            <a:schemeClr val="tx2"/>
          </a:solidFill>
          <a:latin typeface="楷体" panose="02010609060101010101" pitchFamily="49" charset="-122"/>
          <a:ea typeface="楷体" panose="02010609060101010101" pitchFamily="49" charset="-122"/>
        </a:defRPr>
      </a:lvl2pPr>
      <a:lvl3pPr algn="ctr" rtl="0" eaLnBrk="0" fontAlgn="base" hangingPunct="0">
        <a:spcBef>
          <a:spcPct val="0"/>
        </a:spcBef>
        <a:spcAft>
          <a:spcPct val="0"/>
        </a:spcAft>
        <a:defRPr sz="2400" b="1">
          <a:solidFill>
            <a:schemeClr val="tx2"/>
          </a:solidFill>
          <a:latin typeface="楷体" panose="02010609060101010101" pitchFamily="49" charset="-122"/>
          <a:ea typeface="楷体" panose="02010609060101010101" pitchFamily="49" charset="-122"/>
        </a:defRPr>
      </a:lvl3pPr>
      <a:lvl4pPr algn="ctr" rtl="0" eaLnBrk="0" fontAlgn="base" hangingPunct="0">
        <a:spcBef>
          <a:spcPct val="0"/>
        </a:spcBef>
        <a:spcAft>
          <a:spcPct val="0"/>
        </a:spcAft>
        <a:defRPr sz="2400" b="1">
          <a:solidFill>
            <a:schemeClr val="tx2"/>
          </a:solidFill>
          <a:latin typeface="楷体" panose="02010609060101010101" pitchFamily="49" charset="-122"/>
          <a:ea typeface="楷体" panose="02010609060101010101" pitchFamily="49" charset="-122"/>
        </a:defRPr>
      </a:lvl4pPr>
      <a:lvl5pPr algn="ctr" rtl="0" eaLnBrk="0" fontAlgn="base" hangingPunct="0">
        <a:spcBef>
          <a:spcPct val="0"/>
        </a:spcBef>
        <a:spcAft>
          <a:spcPct val="0"/>
        </a:spcAft>
        <a:defRPr sz="2400" b="1">
          <a:solidFill>
            <a:schemeClr val="tx2"/>
          </a:solidFill>
          <a:latin typeface="楷体" panose="02010609060101010101" pitchFamily="49" charset="-122"/>
          <a:ea typeface="楷体" panose="02010609060101010101" pitchFamily="49" charset="-122"/>
        </a:defRPr>
      </a:lvl5pPr>
      <a:lvl6pPr marL="342900" algn="r" rtl="0" eaLnBrk="1" fontAlgn="base" hangingPunct="1">
        <a:spcBef>
          <a:spcPct val="0"/>
        </a:spcBef>
        <a:spcAft>
          <a:spcPct val="0"/>
        </a:spcAft>
        <a:defRPr sz="2400" b="1">
          <a:solidFill>
            <a:schemeClr val="tx2"/>
          </a:solidFill>
          <a:latin typeface="Arial" charset="0"/>
          <a:ea typeface="宋体" pitchFamily="2" charset="-122"/>
        </a:defRPr>
      </a:lvl6pPr>
      <a:lvl7pPr marL="685800" algn="r" rtl="0" eaLnBrk="1" fontAlgn="base" hangingPunct="1">
        <a:spcBef>
          <a:spcPct val="0"/>
        </a:spcBef>
        <a:spcAft>
          <a:spcPct val="0"/>
        </a:spcAft>
        <a:defRPr sz="2400" b="1">
          <a:solidFill>
            <a:schemeClr val="tx2"/>
          </a:solidFill>
          <a:latin typeface="Arial" charset="0"/>
          <a:ea typeface="宋体" pitchFamily="2" charset="-122"/>
        </a:defRPr>
      </a:lvl7pPr>
      <a:lvl8pPr marL="1028700" algn="r" rtl="0" eaLnBrk="1" fontAlgn="base" hangingPunct="1">
        <a:spcBef>
          <a:spcPct val="0"/>
        </a:spcBef>
        <a:spcAft>
          <a:spcPct val="0"/>
        </a:spcAft>
        <a:defRPr sz="2400" b="1">
          <a:solidFill>
            <a:schemeClr val="tx2"/>
          </a:solidFill>
          <a:latin typeface="Arial" charset="0"/>
          <a:ea typeface="宋体" pitchFamily="2" charset="-122"/>
        </a:defRPr>
      </a:lvl8pPr>
      <a:lvl9pPr marL="1371600" algn="r" rtl="0" eaLnBrk="1" fontAlgn="base" hangingPunct="1">
        <a:spcBef>
          <a:spcPct val="0"/>
        </a:spcBef>
        <a:spcAft>
          <a:spcPct val="0"/>
        </a:spcAft>
        <a:defRPr sz="2400" b="1">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rgbClr val="69B3F1"/>
        </a:buClr>
        <a:buFont typeface="Wingdings" panose="05000000000000000000" pitchFamily="2" charset="2"/>
        <a:defRPr b="1">
          <a:solidFill>
            <a:schemeClr val="tx1"/>
          </a:solidFill>
          <a:latin typeface="+mn-lt"/>
          <a:ea typeface="+mn-ea"/>
          <a:cs typeface="+mn-cs"/>
        </a:defRPr>
      </a:lvl1pPr>
      <a:lvl2pPr marL="557213" indent="-214313" algn="l" rtl="0" eaLnBrk="0" fontAlgn="base" hangingPunct="0">
        <a:spcBef>
          <a:spcPct val="20000"/>
        </a:spcBef>
        <a:spcAft>
          <a:spcPct val="0"/>
        </a:spcAft>
        <a:buChar char="–"/>
        <a:defRPr sz="1600">
          <a:solidFill>
            <a:schemeClr val="tx1"/>
          </a:solidFill>
          <a:latin typeface="+mn-lt"/>
          <a:ea typeface="华文中宋" pitchFamily="2" charset="-122"/>
        </a:defRPr>
      </a:lvl2pPr>
      <a:lvl3pPr marL="857250" indent="-171450" algn="l" rtl="0" eaLnBrk="0" fontAlgn="base" hangingPunct="0">
        <a:spcBef>
          <a:spcPct val="20000"/>
        </a:spcBef>
        <a:spcAft>
          <a:spcPct val="0"/>
        </a:spcAft>
        <a:buChar char="•"/>
        <a:defRPr sz="1600">
          <a:solidFill>
            <a:schemeClr val="tx1"/>
          </a:solidFill>
          <a:latin typeface="+mn-lt"/>
          <a:ea typeface="华文中宋" pitchFamily="2" charset="-122"/>
        </a:defRPr>
      </a:lvl3pPr>
      <a:lvl4pPr marL="1200150" indent="-171450" algn="l" rtl="0" eaLnBrk="0" fontAlgn="base" hangingPunct="0">
        <a:spcBef>
          <a:spcPct val="20000"/>
        </a:spcBef>
        <a:spcAft>
          <a:spcPct val="0"/>
        </a:spcAft>
        <a:buChar char="–"/>
        <a:defRPr sz="1600">
          <a:solidFill>
            <a:schemeClr val="tx1"/>
          </a:solidFill>
          <a:latin typeface="+mn-lt"/>
          <a:ea typeface="华文中宋" pitchFamily="2" charset="-122"/>
        </a:defRPr>
      </a:lvl4pPr>
      <a:lvl5pPr marL="1543050" indent="-171450" algn="l" rtl="0" eaLnBrk="0" fontAlgn="base" hangingPunct="0">
        <a:spcBef>
          <a:spcPct val="20000"/>
        </a:spcBef>
        <a:spcAft>
          <a:spcPct val="0"/>
        </a:spcAft>
        <a:buChar char="»"/>
        <a:defRPr sz="1600">
          <a:solidFill>
            <a:schemeClr val="tx1"/>
          </a:solidFill>
          <a:latin typeface="+mn-lt"/>
          <a:ea typeface="华文中宋" pitchFamily="2" charset="-122"/>
        </a:defRPr>
      </a:lvl5pPr>
      <a:lvl6pPr marL="1885950" indent="-171450" algn="l" rtl="0" eaLnBrk="1" fontAlgn="base" hangingPunct="1">
        <a:spcBef>
          <a:spcPct val="20000"/>
        </a:spcBef>
        <a:spcAft>
          <a:spcPct val="0"/>
        </a:spcAft>
        <a:buChar char="»"/>
        <a:defRPr sz="1650">
          <a:solidFill>
            <a:schemeClr val="tx1"/>
          </a:solidFill>
          <a:latin typeface="+mn-lt"/>
          <a:ea typeface="华文中宋" pitchFamily="2" charset="-122"/>
        </a:defRPr>
      </a:lvl6pPr>
      <a:lvl7pPr marL="2228850" indent="-171450" algn="l" rtl="0" eaLnBrk="1" fontAlgn="base" hangingPunct="1">
        <a:spcBef>
          <a:spcPct val="20000"/>
        </a:spcBef>
        <a:spcAft>
          <a:spcPct val="0"/>
        </a:spcAft>
        <a:buChar char="»"/>
        <a:defRPr sz="1650">
          <a:solidFill>
            <a:schemeClr val="tx1"/>
          </a:solidFill>
          <a:latin typeface="+mn-lt"/>
          <a:ea typeface="华文中宋" pitchFamily="2" charset="-122"/>
        </a:defRPr>
      </a:lvl7pPr>
      <a:lvl8pPr marL="2571750" indent="-171450" algn="l" rtl="0" eaLnBrk="1" fontAlgn="base" hangingPunct="1">
        <a:spcBef>
          <a:spcPct val="20000"/>
        </a:spcBef>
        <a:spcAft>
          <a:spcPct val="0"/>
        </a:spcAft>
        <a:buChar char="»"/>
        <a:defRPr sz="1650">
          <a:solidFill>
            <a:schemeClr val="tx1"/>
          </a:solidFill>
          <a:latin typeface="+mn-lt"/>
          <a:ea typeface="华文中宋" pitchFamily="2" charset="-122"/>
        </a:defRPr>
      </a:lvl8pPr>
      <a:lvl9pPr marL="2914650" indent="-171450" algn="l" rtl="0" eaLnBrk="1" fontAlgn="base" hangingPunct="1">
        <a:spcBef>
          <a:spcPct val="20000"/>
        </a:spcBef>
        <a:spcAft>
          <a:spcPct val="0"/>
        </a:spcAft>
        <a:buChar char="»"/>
        <a:defRPr sz="1650">
          <a:solidFill>
            <a:schemeClr val="tx1"/>
          </a:solidFill>
          <a:latin typeface="+mn-lt"/>
          <a:ea typeface="华文中宋" pitchFamily="2" charset="-122"/>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w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lum/>
          </a:blip>
          <a:srcRect/>
          <a:stretch>
            <a:fillRect t="-17000" b="-17000"/>
          </a:stretch>
        </a:blipFill>
        <a:effectLst/>
      </p:bgPr>
    </p:bg>
    <p:spTree>
      <p:nvGrpSpPr>
        <p:cNvPr id="1" name=""/>
        <p:cNvGrpSpPr/>
        <p:nvPr/>
      </p:nvGrpSpPr>
      <p:grpSpPr>
        <a:xfrm>
          <a:off x="0" y="0"/>
          <a:ext cx="0" cy="0"/>
          <a:chOff x="0" y="0"/>
          <a:chExt cx="0" cy="0"/>
        </a:xfrm>
      </p:grpSpPr>
      <p:sp>
        <p:nvSpPr>
          <p:cNvPr id="7170" name="灯片编号占位符 1">
            <a:extLst>
              <a:ext uri="{FF2B5EF4-FFF2-40B4-BE49-F238E27FC236}">
                <a16:creationId xmlns:a16="http://schemas.microsoft.com/office/drawing/2014/main" id="{BF5B4AB9-5773-4F81-95A3-D03DA4C01CBA}"/>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7D4A74A9-5834-418D-BD98-C859371920E8}" type="slidenum">
              <a:rPr lang="zh-CN" altLang="en-US" sz="1400" b="0" smtClean="0"/>
              <a:pPr>
                <a:spcBef>
                  <a:spcPct val="0"/>
                </a:spcBef>
                <a:buClrTx/>
                <a:buFont typeface="Arial" panose="020B0604020202020204" pitchFamily="34" charset="0"/>
                <a:buNone/>
              </a:pPr>
              <a:t>1</a:t>
            </a:fld>
            <a:endParaRPr lang="zh-CN" altLang="en-US" sz="1400" b="0"/>
          </a:p>
        </p:txBody>
      </p:sp>
      <p:sp>
        <p:nvSpPr>
          <p:cNvPr id="4" name="文本框 1">
            <a:extLst>
              <a:ext uri="{FF2B5EF4-FFF2-40B4-BE49-F238E27FC236}">
                <a16:creationId xmlns:a16="http://schemas.microsoft.com/office/drawing/2014/main" id="{51963676-218B-411F-AFF8-9DFC72C10D5E}"/>
              </a:ext>
            </a:extLst>
          </p:cNvPr>
          <p:cNvSpPr txBox="1">
            <a:spLocks noChangeArrowheads="1"/>
          </p:cNvSpPr>
          <p:nvPr/>
        </p:nvSpPr>
        <p:spPr bwMode="auto">
          <a:xfrm>
            <a:off x="4583832" y="4624243"/>
            <a:ext cx="4108817" cy="1685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3600" dirty="0">
                <a:latin typeface="华文楷体" panose="02010600040101010101" pitchFamily="2" charset="-122"/>
                <a:ea typeface="华文楷体" panose="02010600040101010101" pitchFamily="2" charset="-122"/>
              </a:rPr>
              <a:t>朱旭东</a:t>
            </a:r>
            <a:r>
              <a:rPr lang="en-US" altLang="zh-CN" sz="3600" dirty="0">
                <a:latin typeface="Times New Roman" panose="02020603050405020304" pitchFamily="18" charset="0"/>
                <a:ea typeface="华文行楷" panose="02010800040101010101" pitchFamily="2" charset="-122"/>
              </a:rPr>
              <a:t>13902500729</a:t>
            </a:r>
          </a:p>
          <a:p>
            <a:pPr algn="ctr">
              <a:lnSpc>
                <a:spcPct val="150000"/>
              </a:lnSpc>
            </a:pPr>
            <a:r>
              <a:rPr lang="zh-CN" altLang="en-US" sz="3600" dirty="0">
                <a:latin typeface="Times New Roman" panose="02020603050405020304" pitchFamily="18" charset="0"/>
                <a:ea typeface="华文行楷" panose="02010800040101010101" pitchFamily="2" charset="-122"/>
              </a:rPr>
              <a:t>物联网工程系</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a:extLst>
              <a:ext uri="{FF2B5EF4-FFF2-40B4-BE49-F238E27FC236}">
                <a16:creationId xmlns:a16="http://schemas.microsoft.com/office/drawing/2014/main" id="{2862B6CB-8CFA-494E-B26C-1B4A4AF8FD6C}"/>
              </a:ext>
            </a:extLst>
          </p:cNvPr>
          <p:cNvSpPr>
            <a:spLocks noGrp="1" noChangeArrowheads="1"/>
          </p:cNvSpPr>
          <p:nvPr>
            <p:ph type="title"/>
          </p:nvPr>
        </p:nvSpPr>
        <p:spPr/>
        <p:txBody>
          <a:bodyPr/>
          <a:lstStyle/>
          <a:p>
            <a:pPr eaLnBrk="1" hangingPunct="1"/>
            <a:r>
              <a:rPr lang="en-US" altLang="zh-CN"/>
              <a:t>3</a:t>
            </a:r>
            <a:r>
              <a:rPr lang="zh-CN" altLang="en-US"/>
              <a:t>、离散结构</a:t>
            </a:r>
            <a:r>
              <a:rPr lang="en-US" altLang="zh-CN" sz="3200" b="0">
                <a:cs typeface="Times New Roman" panose="02020603050405020304" pitchFamily="18" charset="0"/>
              </a:rPr>
              <a:t>Discrete Structures</a:t>
            </a:r>
            <a:endParaRPr lang="zh-CN" altLang="en-US"/>
          </a:p>
        </p:txBody>
      </p:sp>
      <p:sp>
        <p:nvSpPr>
          <p:cNvPr id="16387" name="内容占位符 2">
            <a:extLst>
              <a:ext uri="{FF2B5EF4-FFF2-40B4-BE49-F238E27FC236}">
                <a16:creationId xmlns:a16="http://schemas.microsoft.com/office/drawing/2014/main" id="{AEE1312D-2049-4FBA-891C-DD5C953F8E99}"/>
              </a:ext>
            </a:extLst>
          </p:cNvPr>
          <p:cNvSpPr>
            <a:spLocks noGrp="1" noChangeArrowheads="1"/>
          </p:cNvSpPr>
          <p:nvPr>
            <p:ph idx="1"/>
          </p:nvPr>
        </p:nvSpPr>
        <p:spPr>
          <a:xfrm>
            <a:off x="263525" y="1000125"/>
            <a:ext cx="11520488" cy="3653011"/>
          </a:xfrm>
        </p:spPr>
        <p:txBody>
          <a:bodyPr/>
          <a:lstStyle/>
          <a:p>
            <a:pPr marL="0" indent="0" algn="just" eaLnBrk="1" hangingPunct="1">
              <a:lnSpc>
                <a:spcPct val="150000"/>
              </a:lnSpc>
            </a:pPr>
            <a:r>
              <a:rPr lang="en-US" altLang="zh-CN" sz="2400" b="0" dirty="0">
                <a:cs typeface="Times New Roman" panose="02020603050405020304" pitchFamily="18" charset="0"/>
              </a:rPr>
              <a:t>3. Discrete Structures: A course in discrete mathematics should teach students how to work with discrete structures, which are the abstract mathematical structures used to represent discrete objects and relationships between these objects. These discrete structures include sets, permutations, relations, graphs, trees, and finite-state machines.</a:t>
            </a:r>
          </a:p>
          <a:p>
            <a:pPr marL="0" indent="0" algn="just" eaLnBrk="1" hangingPunct="1">
              <a:lnSpc>
                <a:spcPct val="150000"/>
              </a:lnSpc>
            </a:pPr>
            <a:r>
              <a:rPr lang="zh-CN" altLang="en-US" sz="2400" b="0" dirty="0">
                <a:cs typeface="Times New Roman" panose="02020603050405020304" pitchFamily="18" charset="0"/>
              </a:rPr>
              <a:t>离散数学课程应该教会学生如何处理离散结构，即表示离散对象以及对象之间关系的抽象数学结构。离散结构包括集合、置换、关系、图、树、和有限状态机。</a:t>
            </a:r>
          </a:p>
        </p:txBody>
      </p:sp>
      <p:sp>
        <p:nvSpPr>
          <p:cNvPr id="16388" name="灯片编号占位符 3">
            <a:extLst>
              <a:ext uri="{FF2B5EF4-FFF2-40B4-BE49-F238E27FC236}">
                <a16:creationId xmlns:a16="http://schemas.microsoft.com/office/drawing/2014/main" id="{C94CC1CF-8D7C-4EC8-A093-1E9E0FEA301C}"/>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DAE100DC-977E-4493-99B9-D0149EC3DA41}" type="slidenum">
              <a:rPr lang="zh-CN" altLang="en-US" sz="1400" b="0" smtClean="0"/>
              <a:pPr>
                <a:spcBef>
                  <a:spcPct val="0"/>
                </a:spcBef>
                <a:buClrTx/>
                <a:buFont typeface="Arial" panose="020B0604020202020204" pitchFamily="34" charset="0"/>
                <a:buNone/>
              </a:pPr>
              <a:t>10</a:t>
            </a:fld>
            <a:endParaRPr lang="zh-CN" altLang="en-US" sz="1400" b="0"/>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a:extLst>
              <a:ext uri="{FF2B5EF4-FFF2-40B4-BE49-F238E27FC236}">
                <a16:creationId xmlns:a16="http://schemas.microsoft.com/office/drawing/2014/main" id="{6CB7124A-8975-49F4-B0FC-F1DD6AB9D7A2}"/>
              </a:ext>
            </a:extLst>
          </p:cNvPr>
          <p:cNvSpPr>
            <a:spLocks noGrp="1" noChangeArrowheads="1"/>
          </p:cNvSpPr>
          <p:nvPr>
            <p:ph type="title"/>
          </p:nvPr>
        </p:nvSpPr>
        <p:spPr/>
        <p:txBody>
          <a:bodyPr/>
          <a:lstStyle/>
          <a:p>
            <a:pPr eaLnBrk="1" hangingPunct="1"/>
            <a:r>
              <a:rPr lang="en-US" altLang="zh-CN"/>
              <a:t>4</a:t>
            </a:r>
            <a:r>
              <a:rPr lang="zh-CN" altLang="en-US"/>
              <a:t>、算法思维</a:t>
            </a:r>
            <a:r>
              <a:rPr lang="en-US" altLang="zh-CN" sz="2800" b="0">
                <a:cs typeface="Times New Roman" panose="02020603050405020304" pitchFamily="18" charset="0"/>
              </a:rPr>
              <a:t>Algorithmic Thinking</a:t>
            </a:r>
            <a:endParaRPr lang="zh-CN" altLang="en-US"/>
          </a:p>
        </p:txBody>
      </p:sp>
      <p:sp>
        <p:nvSpPr>
          <p:cNvPr id="17411" name="内容占位符 2">
            <a:extLst>
              <a:ext uri="{FF2B5EF4-FFF2-40B4-BE49-F238E27FC236}">
                <a16:creationId xmlns:a16="http://schemas.microsoft.com/office/drawing/2014/main" id="{EF8435E5-D9B1-4FDA-A6B7-CB2AB4796A4A}"/>
              </a:ext>
            </a:extLst>
          </p:cNvPr>
          <p:cNvSpPr>
            <a:spLocks noGrp="1" noChangeArrowheads="1"/>
          </p:cNvSpPr>
          <p:nvPr>
            <p:ph idx="1"/>
          </p:nvPr>
        </p:nvSpPr>
        <p:spPr>
          <a:xfrm>
            <a:off x="119063" y="1125538"/>
            <a:ext cx="11809412" cy="5256212"/>
          </a:xfrm>
        </p:spPr>
        <p:txBody>
          <a:bodyPr/>
          <a:lstStyle/>
          <a:p>
            <a:pPr marL="0" indent="0" algn="just" eaLnBrk="1" hangingPunct="1">
              <a:lnSpc>
                <a:spcPct val="150000"/>
              </a:lnSpc>
            </a:pPr>
            <a:r>
              <a:rPr lang="en-US" altLang="zh-CN" sz="2400" b="0" dirty="0">
                <a:cs typeface="Times New Roman" panose="02020603050405020304" pitchFamily="18" charset="0"/>
              </a:rPr>
              <a:t>4. Algorithmic Thinking: Certain classes of problems are solved by the specification of an algorithm. After an algorithm has been described, a computer program can be constructed implementing it. The mathematical portions of this activity, which include the specification of the algorithm, the verification that it works properly, and the analysis of the computer memory and time required to perform it. </a:t>
            </a:r>
          </a:p>
          <a:p>
            <a:pPr marL="0" indent="0" algn="just" eaLnBrk="1" hangingPunct="1">
              <a:lnSpc>
                <a:spcPct val="150000"/>
              </a:lnSpc>
            </a:pPr>
            <a:r>
              <a:rPr lang="zh-CN" altLang="en-US" sz="2000" b="0" dirty="0">
                <a:cs typeface="Times New Roman" panose="02020603050405020304" pitchFamily="18" charset="0"/>
              </a:rPr>
              <a:t>有些问题可以通过详细说明其算法来求解。在清楚的描述算法后，就可以构造一个计算机程序来实现它。这一过程涉及的数学部分包括算法的详细说明、正确性验证以及执行算法所需要的计算机内存和时间的分析。</a:t>
            </a:r>
          </a:p>
        </p:txBody>
      </p:sp>
      <p:sp>
        <p:nvSpPr>
          <p:cNvPr id="17412" name="灯片编号占位符 3">
            <a:extLst>
              <a:ext uri="{FF2B5EF4-FFF2-40B4-BE49-F238E27FC236}">
                <a16:creationId xmlns:a16="http://schemas.microsoft.com/office/drawing/2014/main" id="{46352A8F-5F5A-4B48-9FD5-F260912E89E0}"/>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F96B6B80-3E71-4E92-8E09-3E700F209514}" type="slidenum">
              <a:rPr lang="zh-CN" altLang="en-US" sz="1400" b="0" smtClean="0"/>
              <a:pPr>
                <a:spcBef>
                  <a:spcPct val="0"/>
                </a:spcBef>
                <a:buClrTx/>
                <a:buFont typeface="Arial" panose="020B0604020202020204" pitchFamily="34" charset="0"/>
                <a:buNone/>
              </a:pPr>
              <a:t>11</a:t>
            </a:fld>
            <a:endParaRPr lang="zh-CN" altLang="en-US" sz="1400" b="0"/>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a:extLst>
              <a:ext uri="{FF2B5EF4-FFF2-40B4-BE49-F238E27FC236}">
                <a16:creationId xmlns:a16="http://schemas.microsoft.com/office/drawing/2014/main" id="{77B15A1C-BCC2-45AC-8945-918AFC3FC5D0}"/>
              </a:ext>
            </a:extLst>
          </p:cNvPr>
          <p:cNvSpPr>
            <a:spLocks noGrp="1" noChangeArrowheads="1"/>
          </p:cNvSpPr>
          <p:nvPr>
            <p:ph type="title"/>
          </p:nvPr>
        </p:nvSpPr>
        <p:spPr>
          <a:xfrm>
            <a:off x="3143250" y="274638"/>
            <a:ext cx="6697663" cy="417512"/>
          </a:xfrm>
        </p:spPr>
        <p:txBody>
          <a:bodyPr/>
          <a:lstStyle/>
          <a:p>
            <a:pPr eaLnBrk="1" hangingPunct="1"/>
            <a:r>
              <a:rPr lang="en-US" altLang="zh-CN"/>
              <a:t>5</a:t>
            </a:r>
            <a:r>
              <a:rPr lang="zh-CN" altLang="en-US"/>
              <a:t>、应用与建模</a:t>
            </a:r>
            <a:r>
              <a:rPr lang="en-US" altLang="zh-CN" b="0">
                <a:cs typeface="Times New Roman" panose="02020603050405020304" pitchFamily="18" charset="0"/>
              </a:rPr>
              <a:t>Applications and Modeling</a:t>
            </a:r>
            <a:endParaRPr lang="zh-CN" altLang="en-US"/>
          </a:p>
        </p:txBody>
      </p:sp>
      <p:sp>
        <p:nvSpPr>
          <p:cNvPr id="18435" name="内容占位符 2">
            <a:extLst>
              <a:ext uri="{FF2B5EF4-FFF2-40B4-BE49-F238E27FC236}">
                <a16:creationId xmlns:a16="http://schemas.microsoft.com/office/drawing/2014/main" id="{147C7FB7-7900-462B-8737-2AC4BBB4203C}"/>
              </a:ext>
            </a:extLst>
          </p:cNvPr>
          <p:cNvSpPr>
            <a:spLocks noGrp="1" noChangeArrowheads="1"/>
          </p:cNvSpPr>
          <p:nvPr>
            <p:ph idx="1"/>
          </p:nvPr>
        </p:nvSpPr>
        <p:spPr>
          <a:xfrm>
            <a:off x="263524" y="1052513"/>
            <a:ext cx="11737131" cy="3960663"/>
          </a:xfrm>
        </p:spPr>
        <p:txBody>
          <a:bodyPr/>
          <a:lstStyle/>
          <a:p>
            <a:pPr marL="0" indent="0" algn="just" eaLnBrk="1" hangingPunct="1">
              <a:lnSpc>
                <a:spcPct val="150000"/>
              </a:lnSpc>
            </a:pPr>
            <a:r>
              <a:rPr lang="en-US" altLang="zh-CN" sz="2400" b="0" dirty="0">
                <a:cs typeface="Times New Roman" panose="02020603050405020304" pitchFamily="18" charset="0"/>
              </a:rPr>
              <a:t>5. Applications and Modeling: Discrete mathematics has applications to almost every conceivable area of study. There are many applications to computer science and data networking in this course. These applications are natural and important uses of discrete mathematics. Modeling with discrete mathematics is an extremely important problem-solving skill.</a:t>
            </a:r>
          </a:p>
          <a:p>
            <a:pPr marL="0" indent="0" algn="just" eaLnBrk="1" hangingPunct="1">
              <a:lnSpc>
                <a:spcPct val="150000"/>
              </a:lnSpc>
            </a:pPr>
            <a:r>
              <a:rPr lang="zh-CN" altLang="en-US" sz="2000" b="0" dirty="0">
                <a:cs typeface="Times New Roman" panose="02020603050405020304" pitchFamily="18" charset="0"/>
              </a:rPr>
              <a:t>离散数学几乎在每一个可以想象到的研究领域都有应用。本课程介绍了其在计算机科学与数据网络中的许多应用。这些都是离散数学的实际而又重要的应用。用离散数学来建模是十分重要的问题求解技巧。</a:t>
            </a:r>
            <a:endParaRPr lang="en-US" altLang="zh-CN" sz="2000" b="0" dirty="0">
              <a:cs typeface="Times New Roman" panose="02020603050405020304" pitchFamily="18" charset="0"/>
            </a:endParaRPr>
          </a:p>
          <a:p>
            <a:pPr marL="0" indent="0" algn="just" eaLnBrk="1" hangingPunct="1">
              <a:lnSpc>
                <a:spcPct val="150000"/>
              </a:lnSpc>
            </a:pPr>
            <a:endParaRPr lang="zh-CN" altLang="en-US" sz="2400" b="0" dirty="0">
              <a:cs typeface="Times New Roman" panose="02020603050405020304" pitchFamily="18" charset="0"/>
            </a:endParaRPr>
          </a:p>
        </p:txBody>
      </p:sp>
      <p:sp>
        <p:nvSpPr>
          <p:cNvPr id="18436" name="灯片编号占位符 3">
            <a:extLst>
              <a:ext uri="{FF2B5EF4-FFF2-40B4-BE49-F238E27FC236}">
                <a16:creationId xmlns:a16="http://schemas.microsoft.com/office/drawing/2014/main" id="{8943A478-271D-4F4F-9802-AE9CBCD66246}"/>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A649E4DE-2D12-41D2-8276-B57D3D96A8B9}" type="slidenum">
              <a:rPr lang="zh-CN" altLang="en-US" sz="1400" b="0" smtClean="0"/>
              <a:pPr>
                <a:spcBef>
                  <a:spcPct val="0"/>
                </a:spcBef>
                <a:buClrTx/>
                <a:buFont typeface="Arial" panose="020B0604020202020204" pitchFamily="34" charset="0"/>
                <a:buNone/>
              </a:pPr>
              <a:t>12</a:t>
            </a:fld>
            <a:endParaRPr lang="zh-CN" altLang="en-US" sz="1400" b="0"/>
          </a:p>
        </p:txBody>
      </p:sp>
      <p:sp>
        <p:nvSpPr>
          <p:cNvPr id="2" name="文本框 1">
            <a:extLst>
              <a:ext uri="{FF2B5EF4-FFF2-40B4-BE49-F238E27FC236}">
                <a16:creationId xmlns:a16="http://schemas.microsoft.com/office/drawing/2014/main" id="{81505791-FA07-3EE5-C9AE-5C7E595B6F8E}"/>
              </a:ext>
            </a:extLst>
          </p:cNvPr>
          <p:cNvSpPr txBox="1"/>
          <p:nvPr/>
        </p:nvSpPr>
        <p:spPr>
          <a:xfrm>
            <a:off x="407368" y="5250335"/>
            <a:ext cx="10369152" cy="576248"/>
          </a:xfrm>
          <a:prstGeom prst="rect">
            <a:avLst/>
          </a:prstGeom>
          <a:noFill/>
        </p:spPr>
        <p:txBody>
          <a:bodyPr wrap="square" rtlCol="0">
            <a:spAutoFit/>
          </a:bodyPr>
          <a:lstStyle/>
          <a:p>
            <a:pPr algn="l">
              <a:lnSpc>
                <a:spcPct val="150000"/>
              </a:lnSpc>
            </a:pPr>
            <a:r>
              <a:rPr lang="zh-CN" altLang="en-US" dirty="0">
                <a:latin typeface="Times New Roman" panose="02020603050405020304" pitchFamily="18" charset="0"/>
                <a:ea typeface="楷体" panose="02010609060101010101" pitchFamily="49" charset="-122"/>
              </a:rPr>
              <a:t>元宇宙（</a:t>
            </a:r>
            <a:r>
              <a:rPr lang="en-US" altLang="zh-CN" dirty="0">
                <a:latin typeface="Times New Roman" panose="02020603050405020304" pitchFamily="18" charset="0"/>
                <a:ea typeface="楷体" panose="02010609060101010101" pitchFamily="49" charset="-122"/>
              </a:rPr>
              <a:t>Meta</a:t>
            </a:r>
            <a:r>
              <a:rPr lang="zh-CN" altLang="en-US" dirty="0">
                <a:latin typeface="Times New Roman" panose="02020603050405020304" pitchFamily="18" charset="0"/>
                <a:ea typeface="楷体" panose="02010609060101010101" pitchFamily="49" charset="-122"/>
              </a:rPr>
              <a:t>）就是对现实世界的建模。</a:t>
            </a:r>
            <a:r>
              <a:rPr lang="en-US" altLang="zh-CN" dirty="0">
                <a:latin typeface="Times New Roman" panose="02020603050405020304" pitchFamily="18" charset="0"/>
                <a:ea typeface="楷体" panose="02010609060101010101" pitchFamily="49" charset="-122"/>
              </a:rPr>
              <a:t>SORA</a:t>
            </a:r>
            <a:r>
              <a:rPr lang="zh-CN" altLang="en-US" dirty="0">
                <a:latin typeface="Times New Roman" panose="02020603050405020304" pitchFamily="18" charset="0"/>
                <a:ea typeface="楷体" panose="02010609060101010101" pitchFamily="49" charset="-122"/>
              </a:rPr>
              <a:t>完成了其中的初步工作。</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a:extLst>
              <a:ext uri="{FF2B5EF4-FFF2-40B4-BE49-F238E27FC236}">
                <a16:creationId xmlns:a16="http://schemas.microsoft.com/office/drawing/2014/main" id="{5D96AA9A-7744-4FA7-9BAF-7C019D435BE8}"/>
              </a:ext>
            </a:extLst>
          </p:cNvPr>
          <p:cNvSpPr>
            <a:spLocks noGrp="1" noChangeArrowheads="1"/>
          </p:cNvSpPr>
          <p:nvPr>
            <p:ph type="title"/>
          </p:nvPr>
        </p:nvSpPr>
        <p:spPr/>
        <p:txBody>
          <a:bodyPr/>
          <a:lstStyle/>
          <a:p>
            <a:pPr eaLnBrk="1" hangingPunct="1"/>
            <a:r>
              <a:rPr lang="zh-CN" altLang="en-US"/>
              <a:t>离散数学 学什么？</a:t>
            </a:r>
          </a:p>
        </p:txBody>
      </p:sp>
      <p:sp>
        <p:nvSpPr>
          <p:cNvPr id="19459" name="内容占位符 2">
            <a:extLst>
              <a:ext uri="{FF2B5EF4-FFF2-40B4-BE49-F238E27FC236}">
                <a16:creationId xmlns:a16="http://schemas.microsoft.com/office/drawing/2014/main" id="{58082C62-0516-4E19-8480-57B9A83A50F7}"/>
              </a:ext>
            </a:extLst>
          </p:cNvPr>
          <p:cNvSpPr>
            <a:spLocks noGrp="1" noChangeArrowheads="1"/>
          </p:cNvSpPr>
          <p:nvPr>
            <p:ph idx="1"/>
          </p:nvPr>
        </p:nvSpPr>
        <p:spPr>
          <a:xfrm>
            <a:off x="550863" y="1341438"/>
            <a:ext cx="9659937" cy="4784725"/>
          </a:xfrm>
        </p:spPr>
        <p:txBody>
          <a:bodyPr/>
          <a:lstStyle/>
          <a:p>
            <a:pPr eaLnBrk="1" hangingPunct="1"/>
            <a:r>
              <a:rPr lang="zh-CN" altLang="en-US" sz="2400"/>
              <a:t>课程的性质：</a:t>
            </a:r>
            <a:endParaRPr lang="en-US" altLang="zh-CN" sz="2400"/>
          </a:p>
          <a:p>
            <a:pPr eaLnBrk="1" hangingPunct="1"/>
            <a:r>
              <a:rPr lang="en-US" altLang="zh-CN" sz="2400"/>
              <a:t>     IT</a:t>
            </a:r>
            <a:r>
              <a:rPr lang="zh-CN" altLang="en-US" sz="2400"/>
              <a:t>类的学科基础课程（学科与专业是不同的）</a:t>
            </a:r>
            <a:endParaRPr lang="en-US" altLang="zh-CN" sz="2400"/>
          </a:p>
          <a:p>
            <a:pPr eaLnBrk="1" hangingPunct="1">
              <a:lnSpc>
                <a:spcPct val="140000"/>
              </a:lnSpc>
            </a:pPr>
            <a:r>
              <a:rPr lang="en-US" altLang="zh-CN" sz="2400"/>
              <a:t>1</a:t>
            </a:r>
            <a:r>
              <a:rPr lang="zh-CN" altLang="en-US" sz="2400"/>
              <a:t>、内容上，分成四个部分：</a:t>
            </a:r>
          </a:p>
          <a:p>
            <a:pPr eaLnBrk="1" hangingPunct="1">
              <a:lnSpc>
                <a:spcPct val="140000"/>
              </a:lnSpc>
            </a:pPr>
            <a:r>
              <a:rPr lang="zh-CN" altLang="en-US" sz="2400"/>
              <a:t>      数理逻辑、集合论、代数系统、图论</a:t>
            </a:r>
            <a:endParaRPr lang="en-US" altLang="zh-CN" sz="2400"/>
          </a:p>
          <a:p>
            <a:pPr eaLnBrk="1" hangingPunct="1">
              <a:lnSpc>
                <a:spcPct val="140000"/>
              </a:lnSpc>
            </a:pPr>
            <a:r>
              <a:rPr lang="en-US" altLang="zh-CN" sz="2400"/>
              <a:t>      </a:t>
            </a:r>
            <a:r>
              <a:rPr lang="zh-CN" altLang="en-US" sz="2400"/>
              <a:t>时间上：</a:t>
            </a:r>
            <a:r>
              <a:rPr lang="en-US" altLang="zh-CN" sz="2400"/>
              <a:t>28</a:t>
            </a:r>
            <a:r>
              <a:rPr lang="zh-CN" altLang="en-US" sz="2400"/>
              <a:t>次课程</a:t>
            </a:r>
          </a:p>
          <a:p>
            <a:pPr eaLnBrk="1" hangingPunct="1">
              <a:lnSpc>
                <a:spcPct val="140000"/>
              </a:lnSpc>
            </a:pPr>
            <a:r>
              <a:rPr lang="en-US" altLang="zh-CN" sz="2400"/>
              <a:t>2</a:t>
            </a:r>
            <a:r>
              <a:rPr lang="zh-CN" altLang="en-US" sz="2400"/>
              <a:t>、方法上，逻辑思维能力</a:t>
            </a:r>
          </a:p>
          <a:p>
            <a:pPr eaLnBrk="1" hangingPunct="1">
              <a:lnSpc>
                <a:spcPct val="140000"/>
              </a:lnSpc>
            </a:pPr>
            <a:r>
              <a:rPr lang="en-US" altLang="zh-CN" sz="2400"/>
              <a:t>3</a:t>
            </a:r>
            <a:r>
              <a:rPr lang="zh-CN" altLang="en-US" sz="2400"/>
              <a:t>、学习的三个境界：</a:t>
            </a:r>
          </a:p>
          <a:p>
            <a:pPr eaLnBrk="1" hangingPunct="1">
              <a:lnSpc>
                <a:spcPct val="140000"/>
              </a:lnSpc>
            </a:pPr>
            <a:r>
              <a:rPr lang="zh-CN" altLang="en-US" sz="2400"/>
              <a:t>      会做题      能思考     全融合</a:t>
            </a:r>
          </a:p>
        </p:txBody>
      </p:sp>
      <p:sp>
        <p:nvSpPr>
          <p:cNvPr id="19460" name="灯片编号占位符 3">
            <a:extLst>
              <a:ext uri="{FF2B5EF4-FFF2-40B4-BE49-F238E27FC236}">
                <a16:creationId xmlns:a16="http://schemas.microsoft.com/office/drawing/2014/main" id="{C7E1D3E2-9997-4D6F-81FF-AA5341844F1D}"/>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0CA6FBB6-B547-4C29-8C72-FE51FA140671}" type="slidenum">
              <a:rPr lang="zh-CN" altLang="en-US" sz="1400" b="0" smtClean="0"/>
              <a:pPr>
                <a:spcBef>
                  <a:spcPct val="0"/>
                </a:spcBef>
                <a:buClrTx/>
                <a:buFont typeface="Arial" panose="020B0604020202020204" pitchFamily="34" charset="0"/>
                <a:buNone/>
              </a:pPr>
              <a:t>13</a:t>
            </a:fld>
            <a:endParaRPr lang="zh-CN" altLang="en-US" sz="1400" b="0"/>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5123">
            <a:extLst>
              <a:ext uri="{FF2B5EF4-FFF2-40B4-BE49-F238E27FC236}">
                <a16:creationId xmlns:a16="http://schemas.microsoft.com/office/drawing/2014/main" id="{BAC890B0-726D-49C2-9E59-B38CE0F380EE}"/>
              </a:ext>
            </a:extLst>
          </p:cNvPr>
          <p:cNvSpPr>
            <a:spLocks noGrp="1" noChangeArrowheads="1"/>
          </p:cNvSpPr>
          <p:nvPr>
            <p:ph type="title"/>
          </p:nvPr>
        </p:nvSpPr>
        <p:spPr>
          <a:xfrm>
            <a:off x="3359150" y="260350"/>
            <a:ext cx="6337300" cy="431800"/>
          </a:xfrm>
        </p:spPr>
        <p:txBody>
          <a:bodyPr/>
          <a:lstStyle/>
          <a:p>
            <a:pPr eaLnBrk="1" hangingPunct="1"/>
            <a:r>
              <a:rPr lang="zh-CN" altLang="en-US">
                <a:latin typeface="宋体" panose="02010600030101010101" pitchFamily="2" charset="-122"/>
              </a:rPr>
              <a:t>第一部分 数理逻辑</a:t>
            </a:r>
          </a:p>
        </p:txBody>
      </p:sp>
      <p:sp>
        <p:nvSpPr>
          <p:cNvPr id="20483" name="文本占位符 5122">
            <a:extLst>
              <a:ext uri="{FF2B5EF4-FFF2-40B4-BE49-F238E27FC236}">
                <a16:creationId xmlns:a16="http://schemas.microsoft.com/office/drawing/2014/main" id="{6DB8F4A5-13B2-418C-B819-A090D7069C10}"/>
              </a:ext>
            </a:extLst>
          </p:cNvPr>
          <p:cNvSpPr>
            <a:spLocks noGrp="1" noChangeArrowheads="1"/>
          </p:cNvSpPr>
          <p:nvPr>
            <p:ph idx="1"/>
          </p:nvPr>
        </p:nvSpPr>
        <p:spPr>
          <a:xfrm>
            <a:off x="1919288" y="1196975"/>
            <a:ext cx="8229600" cy="4924425"/>
          </a:xfrm>
        </p:spPr>
        <p:txBody>
          <a:bodyPr/>
          <a:lstStyle/>
          <a:p>
            <a:pPr marL="361950" indent="-361950" eaLnBrk="1" hangingPunct="1">
              <a:lnSpc>
                <a:spcPct val="200000"/>
              </a:lnSpc>
            </a:pPr>
            <a:r>
              <a:rPr lang="zh-CN" altLang="en-US" sz="2400"/>
              <a:t>主要内容</a:t>
            </a:r>
          </a:p>
          <a:p>
            <a:pPr marL="361950" indent="-361950" eaLnBrk="1" hangingPunct="1">
              <a:lnSpc>
                <a:spcPct val="200000"/>
              </a:lnSpc>
              <a:buFont typeface="Wingdings" panose="05000000000000000000" pitchFamily="2" charset="2"/>
              <a:buChar char="l"/>
            </a:pPr>
            <a:r>
              <a:rPr lang="zh-CN" altLang="en-US" sz="2400"/>
              <a:t>命题逻辑基本概念</a:t>
            </a:r>
          </a:p>
          <a:p>
            <a:pPr marL="361950" indent="-361950" eaLnBrk="1" hangingPunct="1">
              <a:lnSpc>
                <a:spcPct val="200000"/>
              </a:lnSpc>
              <a:buFont typeface="Wingdings" panose="05000000000000000000" pitchFamily="2" charset="2"/>
              <a:buChar char="l"/>
            </a:pPr>
            <a:r>
              <a:rPr lang="zh-CN" altLang="en-US" sz="2400"/>
              <a:t>命题逻辑等值演算</a:t>
            </a:r>
          </a:p>
          <a:p>
            <a:pPr marL="361950" indent="-361950" eaLnBrk="1" hangingPunct="1">
              <a:lnSpc>
                <a:spcPct val="200000"/>
              </a:lnSpc>
              <a:buFont typeface="Wingdings" panose="05000000000000000000" pitchFamily="2" charset="2"/>
              <a:buChar char="l"/>
            </a:pPr>
            <a:r>
              <a:rPr lang="zh-CN" altLang="en-US" sz="2400"/>
              <a:t>命题逻辑推理理论</a:t>
            </a:r>
          </a:p>
          <a:p>
            <a:pPr marL="361950" indent="-361950" eaLnBrk="1" hangingPunct="1">
              <a:lnSpc>
                <a:spcPct val="200000"/>
              </a:lnSpc>
              <a:buFont typeface="Wingdings" panose="05000000000000000000" pitchFamily="2" charset="2"/>
              <a:buChar char="l"/>
            </a:pPr>
            <a:r>
              <a:rPr lang="zh-CN" altLang="en-US" sz="2400"/>
              <a:t>一阶逻辑基本概念</a:t>
            </a:r>
          </a:p>
          <a:p>
            <a:pPr marL="361950" indent="-361950" eaLnBrk="1" hangingPunct="1">
              <a:lnSpc>
                <a:spcPct val="200000"/>
              </a:lnSpc>
              <a:buFont typeface="Wingdings" panose="05000000000000000000" pitchFamily="2" charset="2"/>
              <a:buChar char="l"/>
            </a:pPr>
            <a:r>
              <a:rPr lang="zh-CN" altLang="en-US" sz="2400"/>
              <a:t>一阶逻辑等值演算与推理（选学）</a:t>
            </a:r>
          </a:p>
        </p:txBody>
      </p:sp>
      <p:sp>
        <p:nvSpPr>
          <p:cNvPr id="20484" name="灯片编号占位符 1">
            <a:extLst>
              <a:ext uri="{FF2B5EF4-FFF2-40B4-BE49-F238E27FC236}">
                <a16:creationId xmlns:a16="http://schemas.microsoft.com/office/drawing/2014/main" id="{E7822A24-48AE-494B-8930-76EA1F83CE5C}"/>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90B54B27-F3A2-491F-B191-A62755FBF7B7}" type="slidenum">
              <a:rPr lang="zh-CN" altLang="en-US" sz="1400" b="0" smtClean="0"/>
              <a:pPr>
                <a:spcBef>
                  <a:spcPct val="0"/>
                </a:spcBef>
                <a:buClrTx/>
                <a:buFont typeface="Arial" panose="020B0604020202020204" pitchFamily="34" charset="0"/>
                <a:buNone/>
              </a:pPr>
              <a:t>14</a:t>
            </a:fld>
            <a:endParaRPr lang="zh-CN" altLang="en-US" sz="1400" b="0"/>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8193">
            <a:extLst>
              <a:ext uri="{FF2B5EF4-FFF2-40B4-BE49-F238E27FC236}">
                <a16:creationId xmlns:a16="http://schemas.microsoft.com/office/drawing/2014/main" id="{71FE68A4-52F3-4380-8FE5-5AB6551D5A8E}"/>
              </a:ext>
            </a:extLst>
          </p:cNvPr>
          <p:cNvSpPr>
            <a:spLocks noGrp="1" noChangeArrowheads="1"/>
          </p:cNvSpPr>
          <p:nvPr>
            <p:ph type="title"/>
          </p:nvPr>
        </p:nvSpPr>
        <p:spPr>
          <a:xfrm>
            <a:off x="2855913" y="260350"/>
            <a:ext cx="6865937" cy="476250"/>
          </a:xfrm>
        </p:spPr>
        <p:txBody>
          <a:bodyPr/>
          <a:lstStyle/>
          <a:p>
            <a:pPr eaLnBrk="1" hangingPunct="1"/>
            <a:r>
              <a:rPr lang="zh-CN" altLang="en-US" sz="3200"/>
              <a:t>第一章 命题逻辑的基本概念</a:t>
            </a:r>
          </a:p>
        </p:txBody>
      </p:sp>
      <p:sp>
        <p:nvSpPr>
          <p:cNvPr id="22531" name="文本占位符 8195">
            <a:extLst>
              <a:ext uri="{FF2B5EF4-FFF2-40B4-BE49-F238E27FC236}">
                <a16:creationId xmlns:a16="http://schemas.microsoft.com/office/drawing/2014/main" id="{B0A86DDF-1FE1-41F0-A7BC-9EE7EC2A43BF}"/>
              </a:ext>
            </a:extLst>
          </p:cNvPr>
          <p:cNvSpPr>
            <a:spLocks noGrp="1" noChangeArrowheads="1"/>
          </p:cNvSpPr>
          <p:nvPr>
            <p:ph idx="1"/>
          </p:nvPr>
        </p:nvSpPr>
        <p:spPr>
          <a:xfrm>
            <a:off x="1992313" y="1341438"/>
            <a:ext cx="8229600" cy="4525962"/>
          </a:xfrm>
        </p:spPr>
        <p:txBody>
          <a:bodyPr/>
          <a:lstStyle/>
          <a:p>
            <a:pPr eaLnBrk="1" hangingPunct="1">
              <a:lnSpc>
                <a:spcPct val="150000"/>
              </a:lnSpc>
              <a:spcAft>
                <a:spcPct val="50000"/>
              </a:spcAft>
            </a:pPr>
            <a:r>
              <a:rPr lang="zh-CN" altLang="en-US" sz="3200"/>
              <a:t>主要内容</a:t>
            </a:r>
          </a:p>
          <a:p>
            <a:pPr eaLnBrk="1" hangingPunct="1">
              <a:lnSpc>
                <a:spcPct val="150000"/>
              </a:lnSpc>
              <a:buFont typeface="Wingdings" panose="05000000000000000000" pitchFamily="2" charset="2"/>
              <a:buChar char="l"/>
            </a:pPr>
            <a:r>
              <a:rPr lang="zh-CN" altLang="en-US" sz="3200"/>
              <a:t>命题与联结词</a:t>
            </a:r>
          </a:p>
          <a:p>
            <a:pPr eaLnBrk="1" hangingPunct="1">
              <a:lnSpc>
                <a:spcPct val="150000"/>
              </a:lnSpc>
            </a:pPr>
            <a:r>
              <a:rPr lang="zh-CN" altLang="en-US" sz="2800"/>
              <a:t>    </a:t>
            </a:r>
            <a:r>
              <a:rPr lang="zh-CN" altLang="en-US" sz="2400"/>
              <a:t>命题及其分类</a:t>
            </a:r>
          </a:p>
          <a:p>
            <a:pPr eaLnBrk="1" hangingPunct="1">
              <a:lnSpc>
                <a:spcPct val="150000"/>
              </a:lnSpc>
            </a:pPr>
            <a:r>
              <a:rPr lang="zh-CN" altLang="en-US" sz="2400"/>
              <a:t>    联结词与复合命题</a:t>
            </a:r>
          </a:p>
          <a:p>
            <a:pPr eaLnBrk="1" hangingPunct="1">
              <a:lnSpc>
                <a:spcPct val="150000"/>
              </a:lnSpc>
              <a:spcBef>
                <a:spcPct val="50000"/>
              </a:spcBef>
              <a:buFont typeface="Wingdings" panose="05000000000000000000" pitchFamily="2" charset="2"/>
              <a:buChar char="l"/>
            </a:pPr>
            <a:r>
              <a:rPr lang="zh-CN" altLang="en-US" sz="2800"/>
              <a:t>命题公式及其赋值</a:t>
            </a:r>
          </a:p>
          <a:p>
            <a:pPr eaLnBrk="1" hangingPunct="1">
              <a:lnSpc>
                <a:spcPct val="150000"/>
              </a:lnSpc>
              <a:spcBef>
                <a:spcPct val="50000"/>
              </a:spcBef>
            </a:pPr>
            <a:endParaRPr lang="zh-CN" altLang="en-US" sz="2400"/>
          </a:p>
        </p:txBody>
      </p:sp>
      <p:sp>
        <p:nvSpPr>
          <p:cNvPr id="22532" name="灯片编号占位符 1">
            <a:extLst>
              <a:ext uri="{FF2B5EF4-FFF2-40B4-BE49-F238E27FC236}">
                <a16:creationId xmlns:a16="http://schemas.microsoft.com/office/drawing/2014/main" id="{D1B0CCB3-8E8D-483F-9AF8-F7D6114FF7E1}"/>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60D0C0B4-BBBA-45C5-B7BC-7F293DF1C24F}" type="slidenum">
              <a:rPr lang="zh-CN" altLang="en-US" sz="1400" b="0" smtClean="0"/>
              <a:pPr>
                <a:spcBef>
                  <a:spcPct val="0"/>
                </a:spcBef>
                <a:buClrTx/>
                <a:buFont typeface="Arial" panose="020B0604020202020204" pitchFamily="34" charset="0"/>
                <a:buNone/>
              </a:pPr>
              <a:t>15</a:t>
            </a:fld>
            <a:endParaRPr lang="zh-CN" altLang="en-US" sz="1400" b="0"/>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占位符 10244">
            <a:extLst>
              <a:ext uri="{FF2B5EF4-FFF2-40B4-BE49-F238E27FC236}">
                <a16:creationId xmlns:a16="http://schemas.microsoft.com/office/drawing/2014/main" id="{B6310DAD-21EF-449E-A560-AED456EFA17F}"/>
              </a:ext>
            </a:extLst>
          </p:cNvPr>
          <p:cNvSpPr>
            <a:spLocks noGrp="1" noChangeArrowheads="1"/>
          </p:cNvSpPr>
          <p:nvPr>
            <p:ph idx="1"/>
          </p:nvPr>
        </p:nvSpPr>
        <p:spPr>
          <a:xfrm>
            <a:off x="1992313" y="1196975"/>
            <a:ext cx="8229600" cy="4525963"/>
          </a:xfrm>
        </p:spPr>
        <p:txBody>
          <a:bodyPr/>
          <a:lstStyle/>
          <a:p>
            <a:pPr marL="558800" indent="-558800" eaLnBrk="1" hangingPunct="1"/>
            <a:r>
              <a:rPr lang="zh-CN" altLang="en-US" sz="2500"/>
              <a:t>命题与真值</a:t>
            </a:r>
          </a:p>
          <a:p>
            <a:pPr marL="558800" indent="-558800" eaLnBrk="1" hangingPunct="1"/>
            <a:r>
              <a:rPr lang="zh-CN" altLang="en-US" sz="2500"/>
              <a:t>  命题：判断结果惟一的陈述句</a:t>
            </a:r>
          </a:p>
          <a:p>
            <a:pPr marL="558800" indent="-558800" eaLnBrk="1" hangingPunct="1"/>
            <a:r>
              <a:rPr lang="zh-CN" altLang="en-US" sz="2500"/>
              <a:t>  命题的真值：判断的结果</a:t>
            </a:r>
          </a:p>
          <a:p>
            <a:pPr marL="558800" indent="-558800" eaLnBrk="1" hangingPunct="1"/>
            <a:r>
              <a:rPr lang="zh-CN" altLang="en-US" sz="2500"/>
              <a:t>  真值的取值：真与假</a:t>
            </a:r>
          </a:p>
          <a:p>
            <a:pPr marL="558800" indent="-558800" eaLnBrk="1" hangingPunct="1"/>
            <a:r>
              <a:rPr lang="zh-CN" altLang="en-US" sz="2500"/>
              <a:t>  真命题与假命题</a:t>
            </a:r>
          </a:p>
          <a:p>
            <a:pPr marL="558800" indent="-558800" eaLnBrk="1" hangingPunct="1">
              <a:spcBef>
                <a:spcPct val="50000"/>
              </a:spcBef>
            </a:pPr>
            <a:r>
              <a:rPr lang="zh-CN" altLang="en-US"/>
              <a:t>注意：</a:t>
            </a:r>
          </a:p>
          <a:p>
            <a:pPr marL="1016000" lvl="1" indent="-558800" eaLnBrk="1" hangingPunct="1">
              <a:buFontTx/>
              <a:buNone/>
            </a:pPr>
            <a:r>
              <a:rPr lang="zh-CN" altLang="en-US" sz="2400"/>
              <a:t>感叹句、祈使句、疑问句都不是命题</a:t>
            </a:r>
          </a:p>
          <a:p>
            <a:pPr marL="1016000" lvl="1" indent="-558800" eaLnBrk="1" hangingPunct="1">
              <a:buFontTx/>
              <a:buNone/>
            </a:pPr>
            <a:r>
              <a:rPr lang="zh-CN" altLang="en-US" sz="2400"/>
              <a:t>陈述句中的悖论，判断结果不惟一确定的不是命题</a:t>
            </a:r>
          </a:p>
        </p:txBody>
      </p:sp>
      <p:sp>
        <p:nvSpPr>
          <p:cNvPr id="24579" name="灯片编号占位符 1">
            <a:extLst>
              <a:ext uri="{FF2B5EF4-FFF2-40B4-BE49-F238E27FC236}">
                <a16:creationId xmlns:a16="http://schemas.microsoft.com/office/drawing/2014/main" id="{3C61BBFD-D7A9-47CF-96CF-79376AD34045}"/>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CB56EEE1-C691-4B2A-80EF-4597ACB897F3}" type="slidenum">
              <a:rPr lang="zh-CN" altLang="en-US" sz="1400" b="0" smtClean="0"/>
              <a:pPr>
                <a:spcBef>
                  <a:spcPct val="0"/>
                </a:spcBef>
                <a:buClrTx/>
                <a:buFont typeface="Arial" panose="020B0604020202020204" pitchFamily="34" charset="0"/>
                <a:buNone/>
              </a:pPr>
              <a:t>16</a:t>
            </a:fld>
            <a:endParaRPr lang="zh-CN" altLang="en-US" sz="1400" b="0"/>
          </a:p>
        </p:txBody>
      </p:sp>
      <p:sp>
        <p:nvSpPr>
          <p:cNvPr id="24580" name="矩形 10246">
            <a:extLst>
              <a:ext uri="{FF2B5EF4-FFF2-40B4-BE49-F238E27FC236}">
                <a16:creationId xmlns:a16="http://schemas.microsoft.com/office/drawing/2014/main" id="{B591AB67-568D-48A3-A7CF-F0B627614989}"/>
              </a:ext>
            </a:extLst>
          </p:cNvPr>
          <p:cNvSpPr>
            <a:spLocks noChangeArrowheads="1"/>
          </p:cNvSpPr>
          <p:nvPr/>
        </p:nvSpPr>
        <p:spPr bwMode="auto">
          <a:xfrm>
            <a:off x="1992313" y="260350"/>
            <a:ext cx="7920037"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 typeface="Arial" panose="020B0604020202020204" pitchFamily="34" charset="0"/>
              <a:buNone/>
            </a:pPr>
            <a:r>
              <a:rPr lang="en-US" altLang="zh-CN" sz="3200">
                <a:solidFill>
                  <a:schemeClr val="tx2"/>
                </a:solidFill>
                <a:latin typeface="华文楷体" panose="02010600040101010101" pitchFamily="2" charset="-122"/>
                <a:ea typeface="华文楷体" panose="02010600040101010101" pitchFamily="2" charset="-122"/>
              </a:rPr>
              <a:t>    1.1 </a:t>
            </a:r>
            <a:r>
              <a:rPr lang="zh-CN" altLang="en-US" sz="3200">
                <a:solidFill>
                  <a:schemeClr val="tx2"/>
                </a:solidFill>
                <a:latin typeface="华文楷体" panose="02010600040101010101" pitchFamily="2" charset="-122"/>
                <a:ea typeface="华文楷体" panose="02010600040101010101" pitchFamily="2" charset="-122"/>
              </a:rPr>
              <a:t>命题与联结词</a:t>
            </a:r>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FC04C5-83A0-460C-84F6-72070F1D31C4}"/>
              </a:ext>
            </a:extLst>
          </p:cNvPr>
          <p:cNvSpPr>
            <a:spLocks noGrp="1"/>
          </p:cNvSpPr>
          <p:nvPr>
            <p:ph type="title"/>
          </p:nvPr>
        </p:nvSpPr>
        <p:spPr>
          <a:xfrm>
            <a:off x="3935760" y="362351"/>
            <a:ext cx="3625230" cy="417513"/>
          </a:xfrm>
        </p:spPr>
        <p:txBody>
          <a:bodyPr/>
          <a:lstStyle/>
          <a:p>
            <a:r>
              <a:rPr lang="zh-CN" altLang="en-US" sz="2800" dirty="0"/>
              <a:t>命题概念</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ABD14EE4-88CB-41D5-B3F7-57105CD7BA82}"/>
                  </a:ext>
                </a:extLst>
              </p:cNvPr>
              <p:cNvSpPr>
                <a:spLocks noGrp="1"/>
              </p:cNvSpPr>
              <p:nvPr>
                <p:ph idx="1"/>
              </p:nvPr>
            </p:nvSpPr>
            <p:spPr>
              <a:xfrm>
                <a:off x="1415480" y="1124744"/>
                <a:ext cx="3816424" cy="4896543"/>
              </a:xfrm>
            </p:spPr>
            <p:txBody>
              <a:bodyPr/>
              <a:lstStyle/>
              <a:p>
                <a:pPr marL="0" indent="0">
                  <a:lnSpc>
                    <a:spcPct val="200000"/>
                  </a:lnSpc>
                  <a:spcBef>
                    <a:spcPts val="0"/>
                  </a:spcBef>
                </a:pPr>
                <a:r>
                  <a:rPr lang="zh-CN" altLang="en-US" sz="2000" dirty="0"/>
                  <a:t>例</a:t>
                </a:r>
                <a:r>
                  <a:rPr lang="en-US" altLang="zh-CN" sz="2000" dirty="0"/>
                  <a:t>1 </a:t>
                </a:r>
                <a:r>
                  <a:rPr lang="zh-CN" altLang="en-US" sz="2000" dirty="0"/>
                  <a:t>下列句子中那些是命题？</a:t>
                </a:r>
              </a:p>
              <a:p>
                <a:pPr marL="0" indent="0">
                  <a:lnSpc>
                    <a:spcPct val="200000"/>
                  </a:lnSpc>
                  <a:spcBef>
                    <a:spcPts val="0"/>
                  </a:spcBef>
                </a:pPr>
                <a:r>
                  <a:rPr lang="zh-CN" altLang="en-US" sz="2000" dirty="0"/>
                  <a:t> </a:t>
                </a:r>
                <a:r>
                  <a:rPr lang="en-US" altLang="zh-CN" sz="2000" dirty="0"/>
                  <a:t>(1)  </a:t>
                </a:r>
                <a14:m>
                  <m:oMath xmlns:m="http://schemas.openxmlformats.org/officeDocument/2006/math">
                    <m:rad>
                      <m:radPr>
                        <m:degHide m:val="on"/>
                        <m:ctrlPr>
                          <a:rPr lang="en-US" altLang="zh-CN" sz="2000" i="1" smtClean="0">
                            <a:latin typeface="Cambria Math" panose="02040503050406030204" pitchFamily="18" charset="0"/>
                          </a:rPr>
                        </m:ctrlPr>
                      </m:radPr>
                      <m:deg/>
                      <m:e>
                        <m:r>
                          <a:rPr lang="en-US" altLang="zh-CN" sz="2000" b="1" i="1" smtClean="0">
                            <a:latin typeface="Cambria Math" panose="02040503050406030204" pitchFamily="18" charset="0"/>
                          </a:rPr>
                          <m:t>𝟐</m:t>
                        </m:r>
                      </m:e>
                    </m:rad>
                  </m:oMath>
                </a14:m>
                <a:r>
                  <a:rPr lang="en-US" altLang="zh-CN" sz="2000" dirty="0"/>
                  <a:t>   </a:t>
                </a:r>
                <a:r>
                  <a:rPr lang="zh-CN" altLang="en-US" sz="2000" dirty="0"/>
                  <a:t>是有理数</a:t>
                </a:r>
                <a:r>
                  <a:rPr lang="en-US" altLang="zh-CN" sz="2000" dirty="0"/>
                  <a:t>.</a:t>
                </a:r>
              </a:p>
              <a:p>
                <a:pPr marL="0" indent="0">
                  <a:lnSpc>
                    <a:spcPct val="200000"/>
                  </a:lnSpc>
                  <a:spcBef>
                    <a:spcPts val="0"/>
                  </a:spcBef>
                </a:pPr>
                <a:r>
                  <a:rPr lang="en-US" altLang="zh-CN" sz="2000" dirty="0"/>
                  <a:t> (2)  2 + 5 = 7.</a:t>
                </a:r>
              </a:p>
              <a:p>
                <a:pPr marL="0" indent="0">
                  <a:lnSpc>
                    <a:spcPct val="200000"/>
                  </a:lnSpc>
                  <a:spcBef>
                    <a:spcPts val="0"/>
                  </a:spcBef>
                </a:pPr>
                <a:r>
                  <a:rPr lang="en-US" altLang="zh-CN" sz="2000" dirty="0"/>
                  <a:t> (3)  x + 5 &gt; 3.</a:t>
                </a:r>
              </a:p>
              <a:p>
                <a:pPr marL="0" indent="0">
                  <a:lnSpc>
                    <a:spcPct val="200000"/>
                  </a:lnSpc>
                  <a:spcBef>
                    <a:spcPts val="0"/>
                  </a:spcBef>
                </a:pPr>
                <a:r>
                  <a:rPr lang="en-US" altLang="zh-CN" sz="2000" dirty="0"/>
                  <a:t> (4) </a:t>
                </a:r>
                <a:r>
                  <a:rPr lang="zh-CN" altLang="en-US" sz="2000" dirty="0"/>
                  <a:t>你去教室吗？</a:t>
                </a:r>
              </a:p>
              <a:p>
                <a:pPr marL="0" indent="0">
                  <a:lnSpc>
                    <a:spcPct val="200000"/>
                  </a:lnSpc>
                  <a:spcBef>
                    <a:spcPts val="0"/>
                  </a:spcBef>
                </a:pPr>
                <a:r>
                  <a:rPr lang="zh-CN" altLang="en-US" sz="2000" dirty="0"/>
                  <a:t> </a:t>
                </a:r>
                <a:r>
                  <a:rPr lang="en-US" altLang="zh-CN" sz="2000" dirty="0"/>
                  <a:t>(5) </a:t>
                </a:r>
                <a:r>
                  <a:rPr lang="zh-CN" altLang="en-US" sz="2000" dirty="0"/>
                  <a:t>这个苹果真大呀！</a:t>
                </a:r>
              </a:p>
              <a:p>
                <a:pPr marL="0" indent="0">
                  <a:lnSpc>
                    <a:spcPct val="200000"/>
                  </a:lnSpc>
                  <a:spcBef>
                    <a:spcPts val="0"/>
                  </a:spcBef>
                </a:pPr>
                <a:r>
                  <a:rPr lang="zh-CN" altLang="en-US" sz="2000" dirty="0"/>
                  <a:t> </a:t>
                </a:r>
                <a:r>
                  <a:rPr lang="en-US" altLang="zh-CN" sz="2000" dirty="0"/>
                  <a:t>(6) </a:t>
                </a:r>
                <a:r>
                  <a:rPr lang="zh-CN" altLang="en-US" sz="2000" dirty="0"/>
                  <a:t>请不要讲话！</a:t>
                </a:r>
              </a:p>
              <a:p>
                <a:pPr marL="0" indent="0">
                  <a:lnSpc>
                    <a:spcPct val="200000"/>
                  </a:lnSpc>
                  <a:spcBef>
                    <a:spcPts val="0"/>
                  </a:spcBef>
                </a:pPr>
                <a:r>
                  <a:rPr lang="zh-CN" altLang="en-US" sz="2000" dirty="0"/>
                  <a:t> </a:t>
                </a:r>
                <a:r>
                  <a:rPr lang="en-US" altLang="zh-CN" sz="2000" dirty="0"/>
                  <a:t>(7) 2050</a:t>
                </a:r>
                <a:r>
                  <a:rPr lang="zh-CN" altLang="en-US" sz="2000" dirty="0"/>
                  <a:t>年元旦下大雪</a:t>
                </a:r>
                <a:r>
                  <a:rPr lang="en-US" altLang="zh-CN" sz="2000" dirty="0"/>
                  <a:t>. </a:t>
                </a:r>
                <a:endParaRPr lang="zh-CN" altLang="en-US" sz="2000" dirty="0"/>
              </a:p>
            </p:txBody>
          </p:sp>
        </mc:Choice>
        <mc:Fallback xmlns="">
          <p:sp>
            <p:nvSpPr>
              <p:cNvPr id="3" name="内容占位符 2">
                <a:extLst>
                  <a:ext uri="{FF2B5EF4-FFF2-40B4-BE49-F238E27FC236}">
                    <a16:creationId xmlns:a16="http://schemas.microsoft.com/office/drawing/2014/main" id="{ABD14EE4-88CB-41D5-B3F7-57105CD7BA82}"/>
                  </a:ext>
                </a:extLst>
              </p:cNvPr>
              <p:cNvSpPr>
                <a:spLocks noGrp="1" noRot="1" noChangeAspect="1" noMove="1" noResize="1" noEditPoints="1" noAdjustHandles="1" noChangeArrowheads="1" noChangeShapeType="1" noTextEdit="1"/>
              </p:cNvSpPr>
              <p:nvPr>
                <p:ph idx="1"/>
              </p:nvPr>
            </p:nvSpPr>
            <p:spPr>
              <a:xfrm>
                <a:off x="1415480" y="1124744"/>
                <a:ext cx="3816424" cy="4896543"/>
              </a:xfrm>
              <a:blipFill>
                <a:blip r:embed="rId2"/>
                <a:stretch>
                  <a:fillRect l="-1597" b="-3113"/>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427537EC-0DE4-4987-9542-2DB08BD00B06}"/>
              </a:ext>
            </a:extLst>
          </p:cNvPr>
          <p:cNvSpPr>
            <a:spLocks noGrp="1"/>
          </p:cNvSpPr>
          <p:nvPr>
            <p:ph type="sldNum" sz="quarter" idx="12"/>
          </p:nvPr>
        </p:nvSpPr>
        <p:spPr/>
        <p:txBody>
          <a:bodyPr/>
          <a:lstStyle/>
          <a:p>
            <a:pPr>
              <a:defRPr/>
            </a:pPr>
            <a:fld id="{C11DC152-7922-470A-8973-5F3453B28CBF}" type="slidenum">
              <a:rPr lang="zh-CN" altLang="en-US" smtClean="0"/>
              <a:pPr>
                <a:defRPr/>
              </a:pPr>
              <a:t>17</a:t>
            </a:fld>
            <a:endParaRPr lang="zh-CN" altLang="en-US"/>
          </a:p>
        </p:txBody>
      </p:sp>
      <p:sp>
        <p:nvSpPr>
          <p:cNvPr id="5" name="文本框 4">
            <a:extLst>
              <a:ext uri="{FF2B5EF4-FFF2-40B4-BE49-F238E27FC236}">
                <a16:creationId xmlns:a16="http://schemas.microsoft.com/office/drawing/2014/main" id="{F7E55B88-F269-4EAC-99B8-C498C5ABC547}"/>
              </a:ext>
            </a:extLst>
          </p:cNvPr>
          <p:cNvSpPr txBox="1"/>
          <p:nvPr/>
        </p:nvSpPr>
        <p:spPr>
          <a:xfrm>
            <a:off x="4511824" y="1772816"/>
            <a:ext cx="3281668" cy="4290598"/>
          </a:xfrm>
          <a:prstGeom prst="rect">
            <a:avLst/>
          </a:prstGeom>
          <a:noFill/>
        </p:spPr>
        <p:txBody>
          <a:bodyPr wrap="none" rtlCol="0">
            <a:spAutoFit/>
          </a:bodyPr>
          <a:lstStyle/>
          <a:p>
            <a:pPr>
              <a:lnSpc>
                <a:spcPct val="200000"/>
              </a:lnSpc>
            </a:pPr>
            <a:r>
              <a:rPr lang="zh-CN" altLang="en-US" sz="2000" b="1" dirty="0">
                <a:latin typeface="楷体" panose="02010609060101010101" pitchFamily="49" charset="-122"/>
                <a:ea typeface="楷体" panose="02010609060101010101" pitchFamily="49" charset="-122"/>
              </a:rPr>
              <a:t>假命题</a:t>
            </a:r>
            <a:r>
              <a:rPr lang="en-US" altLang="zh-CN" sz="2000" b="1" dirty="0">
                <a:latin typeface="楷体" panose="02010609060101010101" pitchFamily="49" charset="-122"/>
                <a:ea typeface="楷体" panose="02010609060101010101" pitchFamily="49" charset="-122"/>
              </a:rPr>
              <a:t> </a:t>
            </a:r>
          </a:p>
          <a:p>
            <a:pPr>
              <a:lnSpc>
                <a:spcPct val="200000"/>
              </a:lnSpc>
            </a:pPr>
            <a:r>
              <a:rPr lang="zh-CN" altLang="en-US" sz="2000" b="1" dirty="0">
                <a:latin typeface="楷体" panose="02010609060101010101" pitchFamily="49" charset="-122"/>
                <a:ea typeface="楷体" panose="02010609060101010101" pitchFamily="49" charset="-122"/>
              </a:rPr>
              <a:t>真命题</a:t>
            </a:r>
            <a:endParaRPr lang="en-US" altLang="zh-CN" sz="2000" b="1" dirty="0">
              <a:latin typeface="楷体" panose="02010609060101010101" pitchFamily="49" charset="-122"/>
              <a:ea typeface="楷体" panose="02010609060101010101" pitchFamily="49" charset="-122"/>
            </a:endParaRPr>
          </a:p>
          <a:p>
            <a:pPr>
              <a:lnSpc>
                <a:spcPct val="200000"/>
              </a:lnSpc>
            </a:pPr>
            <a:r>
              <a:rPr lang="zh-CN" altLang="en-US" sz="2000" b="1" dirty="0">
                <a:latin typeface="楷体" panose="02010609060101010101" pitchFamily="49" charset="-122"/>
                <a:ea typeface="楷体" panose="02010609060101010101" pitchFamily="49" charset="-122"/>
              </a:rPr>
              <a:t>不是命题</a:t>
            </a:r>
            <a:endParaRPr lang="en-US" altLang="zh-CN" sz="2000" b="1" dirty="0">
              <a:latin typeface="楷体" panose="02010609060101010101" pitchFamily="49" charset="-122"/>
              <a:ea typeface="楷体" panose="02010609060101010101" pitchFamily="49" charset="-122"/>
            </a:endParaRPr>
          </a:p>
          <a:p>
            <a:pPr>
              <a:lnSpc>
                <a:spcPct val="200000"/>
              </a:lnSpc>
            </a:pPr>
            <a:r>
              <a:rPr lang="zh-CN" altLang="en-US" sz="2000" b="1" dirty="0">
                <a:latin typeface="楷体" panose="02010609060101010101" pitchFamily="49" charset="-122"/>
                <a:ea typeface="楷体" panose="02010609060101010101" pitchFamily="49" charset="-122"/>
              </a:rPr>
              <a:t>不是命题</a:t>
            </a:r>
            <a:endParaRPr lang="en-US" altLang="zh-CN" sz="2000" b="1" dirty="0">
              <a:latin typeface="楷体" panose="02010609060101010101" pitchFamily="49" charset="-122"/>
              <a:ea typeface="楷体" panose="02010609060101010101" pitchFamily="49" charset="-122"/>
            </a:endParaRPr>
          </a:p>
          <a:p>
            <a:pPr>
              <a:lnSpc>
                <a:spcPct val="200000"/>
              </a:lnSpc>
            </a:pPr>
            <a:r>
              <a:rPr lang="zh-CN" altLang="en-US" sz="2000" b="1" dirty="0">
                <a:latin typeface="楷体" panose="02010609060101010101" pitchFamily="49" charset="-122"/>
                <a:ea typeface="楷体" panose="02010609060101010101" pitchFamily="49" charset="-122"/>
              </a:rPr>
              <a:t>不是命题</a:t>
            </a:r>
            <a:endParaRPr lang="en-US" altLang="zh-CN" sz="2000" b="1" dirty="0">
              <a:latin typeface="楷体" panose="02010609060101010101" pitchFamily="49" charset="-122"/>
              <a:ea typeface="楷体" panose="02010609060101010101" pitchFamily="49" charset="-122"/>
            </a:endParaRPr>
          </a:p>
          <a:p>
            <a:pPr>
              <a:lnSpc>
                <a:spcPct val="200000"/>
              </a:lnSpc>
            </a:pPr>
            <a:r>
              <a:rPr lang="zh-CN" altLang="en-US" sz="2000" b="1" dirty="0">
                <a:latin typeface="楷体" panose="02010609060101010101" pitchFamily="49" charset="-122"/>
                <a:ea typeface="楷体" panose="02010609060101010101" pitchFamily="49" charset="-122"/>
              </a:rPr>
              <a:t>不是命题</a:t>
            </a:r>
            <a:endParaRPr lang="en-US" altLang="zh-CN" sz="2000" b="1" dirty="0">
              <a:latin typeface="楷体" panose="02010609060101010101" pitchFamily="49" charset="-122"/>
              <a:ea typeface="楷体" panose="02010609060101010101" pitchFamily="49" charset="-122"/>
            </a:endParaRPr>
          </a:p>
          <a:p>
            <a:pPr>
              <a:lnSpc>
                <a:spcPct val="200000"/>
              </a:lnSpc>
            </a:pPr>
            <a:r>
              <a:rPr lang="zh-CN" altLang="en-US" sz="2000" b="1" dirty="0">
                <a:latin typeface="楷体" panose="02010609060101010101" pitchFamily="49" charset="-122"/>
                <a:ea typeface="楷体" panose="02010609060101010101" pitchFamily="49" charset="-122"/>
              </a:rPr>
              <a:t>命题，但是目前不知道真值</a:t>
            </a:r>
            <a:endParaRPr lang="en-US" altLang="zh-CN" sz="2000" b="1" dirty="0">
              <a:latin typeface="楷体" panose="02010609060101010101" pitchFamily="49" charset="-122"/>
              <a:ea typeface="楷体" panose="02010609060101010101" pitchFamily="49" charset="-122"/>
            </a:endParaRPr>
          </a:p>
        </p:txBody>
      </p:sp>
      <p:sp>
        <p:nvSpPr>
          <p:cNvPr id="6" name="文本框 5">
            <a:extLst>
              <a:ext uri="{FF2B5EF4-FFF2-40B4-BE49-F238E27FC236}">
                <a16:creationId xmlns:a16="http://schemas.microsoft.com/office/drawing/2014/main" id="{2B5CE000-F07C-4410-9A0E-E339728EB24C}"/>
              </a:ext>
            </a:extLst>
          </p:cNvPr>
          <p:cNvSpPr txBox="1"/>
          <p:nvPr/>
        </p:nvSpPr>
        <p:spPr>
          <a:xfrm>
            <a:off x="7627404" y="2636912"/>
            <a:ext cx="3262432" cy="707886"/>
          </a:xfrm>
          <a:prstGeom prst="rect">
            <a:avLst/>
          </a:prstGeom>
          <a:noFill/>
        </p:spPr>
        <p:txBody>
          <a:bodyPr wrap="none" rtlCol="0">
            <a:spAutoFit/>
          </a:bodyPr>
          <a:lstStyle/>
          <a:p>
            <a:r>
              <a:rPr lang="zh-CN" altLang="en-US" sz="4000" dirty="0">
                <a:latin typeface="黑体" panose="02010609060101010101" pitchFamily="49" charset="-122"/>
                <a:ea typeface="黑体" panose="02010609060101010101" pitchFamily="49" charset="-122"/>
              </a:rPr>
              <a:t>我正在说假话</a:t>
            </a:r>
          </a:p>
        </p:txBody>
      </p:sp>
    </p:spTree>
    <p:extLst>
      <p:ext uri="{BB962C8B-B14F-4D97-AF65-F5344CB8AC3E}">
        <p14:creationId xmlns:p14="http://schemas.microsoft.com/office/powerpoint/2010/main" val="15766907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1000" fill="hold"/>
                                        <p:tgtEl>
                                          <p:spTgt spid="5"/>
                                        </p:tgtEl>
                                        <p:attrNameLst>
                                          <p:attrName>ppt_w</p:attrName>
                                        </p:attrNameLst>
                                      </p:cBhvr>
                                      <p:tavLst>
                                        <p:tav tm="0">
                                          <p:val>
                                            <p:fltVal val="0"/>
                                          </p:val>
                                        </p:tav>
                                        <p:tav tm="100000">
                                          <p:val>
                                            <p:strVal val="#ppt_w"/>
                                          </p:val>
                                        </p:tav>
                                      </p:tavLst>
                                    </p:anim>
                                    <p:anim calcmode="lin" valueType="num">
                                      <p:cBhvr>
                                        <p:cTn id="40" dur="1000" fill="hold"/>
                                        <p:tgtEl>
                                          <p:spTgt spid="5"/>
                                        </p:tgtEl>
                                        <p:attrNameLst>
                                          <p:attrName>ppt_h</p:attrName>
                                        </p:attrNameLst>
                                      </p:cBhvr>
                                      <p:tavLst>
                                        <p:tav tm="0">
                                          <p:val>
                                            <p:fltVal val="0"/>
                                          </p:val>
                                        </p:tav>
                                        <p:tav tm="100000">
                                          <p:val>
                                            <p:strVal val="#ppt_h"/>
                                          </p:val>
                                        </p:tav>
                                      </p:tavLst>
                                    </p:anim>
                                    <p:anim calcmode="lin" valueType="num">
                                      <p:cBhvr>
                                        <p:cTn id="41" dur="1000" fill="hold"/>
                                        <p:tgtEl>
                                          <p:spTgt spid="5"/>
                                        </p:tgtEl>
                                        <p:attrNameLst>
                                          <p:attrName>style.rotation</p:attrName>
                                        </p:attrNameLst>
                                      </p:cBhvr>
                                      <p:tavLst>
                                        <p:tav tm="0">
                                          <p:val>
                                            <p:fltVal val="90"/>
                                          </p:val>
                                        </p:tav>
                                        <p:tav tm="100000">
                                          <p:val>
                                            <p:fltVal val="0"/>
                                          </p:val>
                                        </p:tav>
                                      </p:tavLst>
                                    </p:anim>
                                    <p:animEffect transition="in" filter="fade">
                                      <p:cBhvr>
                                        <p:cTn id="42" dur="1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1000" fill="hold"/>
                                        <p:tgtEl>
                                          <p:spTgt spid="6"/>
                                        </p:tgtEl>
                                        <p:attrNameLst>
                                          <p:attrName>ppt_w</p:attrName>
                                        </p:attrNameLst>
                                      </p:cBhvr>
                                      <p:tavLst>
                                        <p:tav tm="0">
                                          <p:val>
                                            <p:fltVal val="0"/>
                                          </p:val>
                                        </p:tav>
                                        <p:tav tm="100000">
                                          <p:val>
                                            <p:strVal val="#ppt_w"/>
                                          </p:val>
                                        </p:tav>
                                      </p:tavLst>
                                    </p:anim>
                                    <p:anim calcmode="lin" valueType="num">
                                      <p:cBhvr>
                                        <p:cTn id="48" dur="1000" fill="hold"/>
                                        <p:tgtEl>
                                          <p:spTgt spid="6"/>
                                        </p:tgtEl>
                                        <p:attrNameLst>
                                          <p:attrName>ppt_h</p:attrName>
                                        </p:attrNameLst>
                                      </p:cBhvr>
                                      <p:tavLst>
                                        <p:tav tm="0">
                                          <p:val>
                                            <p:fltVal val="0"/>
                                          </p:val>
                                        </p:tav>
                                        <p:tav tm="100000">
                                          <p:val>
                                            <p:strVal val="#ppt_h"/>
                                          </p:val>
                                        </p:tav>
                                      </p:tavLst>
                                    </p:anim>
                                    <p:anim calcmode="lin" valueType="num">
                                      <p:cBhvr>
                                        <p:cTn id="49" dur="1000" fill="hold"/>
                                        <p:tgtEl>
                                          <p:spTgt spid="6"/>
                                        </p:tgtEl>
                                        <p:attrNameLst>
                                          <p:attrName>style.rotation</p:attrName>
                                        </p:attrNameLst>
                                      </p:cBhvr>
                                      <p:tavLst>
                                        <p:tav tm="0">
                                          <p:val>
                                            <p:fltVal val="90"/>
                                          </p:val>
                                        </p:tav>
                                        <p:tav tm="100000">
                                          <p:val>
                                            <p:fltVal val="0"/>
                                          </p:val>
                                        </p:tav>
                                      </p:tavLst>
                                    </p:anim>
                                    <p:animEffect transition="in" filter="fade">
                                      <p:cBhvr>
                                        <p:cTn id="5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占位符 14338">
            <a:extLst>
              <a:ext uri="{FF2B5EF4-FFF2-40B4-BE49-F238E27FC236}">
                <a16:creationId xmlns:a16="http://schemas.microsoft.com/office/drawing/2014/main" id="{44B42048-7DD0-4EFD-BCB9-C964F3D8A0A5}"/>
              </a:ext>
            </a:extLst>
          </p:cNvPr>
          <p:cNvSpPr>
            <a:spLocks noGrp="1" noChangeArrowheads="1"/>
          </p:cNvSpPr>
          <p:nvPr>
            <p:ph type="body" sz="half" idx="1"/>
          </p:nvPr>
        </p:nvSpPr>
        <p:spPr>
          <a:xfrm>
            <a:off x="2135188" y="1341438"/>
            <a:ext cx="7993062" cy="4525962"/>
          </a:xfrm>
        </p:spPr>
        <p:txBody>
          <a:bodyPr/>
          <a:lstStyle/>
          <a:p>
            <a:pPr marL="441325" indent="-441325" eaLnBrk="1" hangingPunct="1">
              <a:lnSpc>
                <a:spcPct val="150000"/>
              </a:lnSpc>
            </a:pPr>
            <a:r>
              <a:rPr lang="zh-CN" altLang="en-US" sz="2400" dirty="0">
                <a:latin typeface="Times New Roman" panose="02020603050405020304" pitchFamily="18" charset="0"/>
                <a:ea typeface="楷体" panose="02010609060101010101" pitchFamily="49" charset="-122"/>
              </a:rPr>
              <a:t>命题分类：简单命题（也称原子命题）与复合命题</a:t>
            </a:r>
          </a:p>
          <a:p>
            <a:pPr marL="441325" indent="-441325" eaLnBrk="1" hangingPunct="1">
              <a:lnSpc>
                <a:spcPct val="150000"/>
              </a:lnSpc>
              <a:spcBef>
                <a:spcPct val="60000"/>
              </a:spcBef>
            </a:pPr>
            <a:r>
              <a:rPr lang="zh-CN" altLang="en-US" sz="2400" dirty="0">
                <a:latin typeface="Times New Roman" panose="02020603050405020304" pitchFamily="18" charset="0"/>
                <a:ea typeface="楷体" panose="02010609060101010101" pitchFamily="49" charset="-122"/>
              </a:rPr>
              <a:t>简单命题符号化</a:t>
            </a:r>
          </a:p>
          <a:p>
            <a:pPr marL="441325" indent="-441325" eaLnBrk="1" hangingPunct="1">
              <a:lnSpc>
                <a:spcPct val="150000"/>
              </a:lnSpc>
              <a:buFont typeface="Wingdings" panose="05000000000000000000" pitchFamily="2" charset="2"/>
              <a:buChar char="l"/>
            </a:pPr>
            <a:r>
              <a:rPr lang="zh-CN" altLang="en-US" sz="2400" dirty="0">
                <a:latin typeface="Times New Roman" panose="02020603050405020304" pitchFamily="18" charset="0"/>
                <a:ea typeface="楷体" panose="02010609060101010101" pitchFamily="49" charset="-122"/>
              </a:rPr>
              <a:t>用小写英文字母 </a:t>
            </a:r>
            <a:r>
              <a:rPr lang="en-US" altLang="zh-CN" sz="2400" i="1" dirty="0">
                <a:latin typeface="Times New Roman" panose="02020603050405020304" pitchFamily="18" charset="0"/>
                <a:ea typeface="楷体" panose="02010609060101010101" pitchFamily="49" charset="-122"/>
              </a:rPr>
              <a:t>p</a:t>
            </a:r>
            <a:r>
              <a:rPr lang="en-US" altLang="zh-CN" sz="2400" dirty="0">
                <a:latin typeface="Times New Roman" panose="02020603050405020304" pitchFamily="18" charset="0"/>
                <a:ea typeface="楷体" panose="02010609060101010101" pitchFamily="49" charset="-122"/>
              </a:rPr>
              <a:t>, </a:t>
            </a:r>
            <a:r>
              <a:rPr lang="en-US" altLang="zh-CN" sz="2400" i="1" dirty="0">
                <a:latin typeface="Times New Roman" panose="02020603050405020304" pitchFamily="18" charset="0"/>
                <a:ea typeface="楷体" panose="02010609060101010101" pitchFamily="49" charset="-122"/>
              </a:rPr>
              <a:t>q</a:t>
            </a:r>
            <a:r>
              <a:rPr lang="en-US" altLang="zh-CN" sz="2400" dirty="0">
                <a:latin typeface="Times New Roman" panose="02020603050405020304" pitchFamily="18" charset="0"/>
                <a:ea typeface="楷体" panose="02010609060101010101" pitchFamily="49" charset="-122"/>
              </a:rPr>
              <a:t>, </a:t>
            </a:r>
            <a:r>
              <a:rPr lang="en-US" altLang="zh-CN" sz="2400" i="1" dirty="0">
                <a:latin typeface="Times New Roman" panose="02020603050405020304" pitchFamily="18" charset="0"/>
                <a:ea typeface="楷体" panose="02010609060101010101" pitchFamily="49" charset="-122"/>
              </a:rPr>
              <a:t>r</a:t>
            </a:r>
            <a:r>
              <a:rPr lang="en-US" altLang="zh-CN" sz="2400" dirty="0">
                <a:latin typeface="Times New Roman" panose="02020603050405020304" pitchFamily="18" charset="0"/>
                <a:ea typeface="楷体" panose="02010609060101010101" pitchFamily="49" charset="-122"/>
              </a:rPr>
              <a:t>, …, </a:t>
            </a:r>
            <a:r>
              <a:rPr lang="en-US" altLang="zh-CN" sz="2400" i="1" dirty="0">
                <a:latin typeface="Times New Roman" panose="02020603050405020304" pitchFamily="18" charset="0"/>
                <a:ea typeface="楷体" panose="02010609060101010101" pitchFamily="49" charset="-122"/>
              </a:rPr>
              <a:t>p</a:t>
            </a:r>
            <a:r>
              <a:rPr lang="en-US" altLang="zh-CN" sz="2400" i="1" baseline="-25000" dirty="0">
                <a:latin typeface="Times New Roman" panose="02020603050405020304" pitchFamily="18" charset="0"/>
                <a:ea typeface="楷体" panose="02010609060101010101" pitchFamily="49" charset="-122"/>
              </a:rPr>
              <a:t>i</a:t>
            </a:r>
            <a:r>
              <a:rPr lang="en-US" altLang="zh-CN" sz="2400" i="1" dirty="0">
                <a:latin typeface="Times New Roman" panose="02020603050405020304" pitchFamily="18" charset="0"/>
                <a:ea typeface="楷体" panose="02010609060101010101" pitchFamily="49" charset="-122"/>
              </a:rPr>
              <a:t>, q</a:t>
            </a:r>
            <a:r>
              <a:rPr lang="en-US" altLang="zh-CN" sz="2400" i="1" baseline="-25000" dirty="0">
                <a:latin typeface="Times New Roman" panose="02020603050405020304" pitchFamily="18" charset="0"/>
                <a:ea typeface="楷体" panose="02010609060101010101" pitchFamily="49" charset="-122"/>
              </a:rPr>
              <a:t>i</a:t>
            </a:r>
            <a:r>
              <a:rPr lang="en-US" altLang="zh-CN" sz="2400" i="1" dirty="0">
                <a:latin typeface="Times New Roman" panose="02020603050405020304" pitchFamily="18" charset="0"/>
                <a:ea typeface="楷体" panose="02010609060101010101" pitchFamily="49" charset="-122"/>
              </a:rPr>
              <a:t>, </a:t>
            </a:r>
            <a:r>
              <a:rPr lang="en-US" altLang="zh-CN" sz="2400" i="1" dirty="0" err="1">
                <a:latin typeface="Times New Roman" panose="02020603050405020304" pitchFamily="18" charset="0"/>
                <a:ea typeface="楷体" panose="02010609060101010101" pitchFamily="49" charset="-122"/>
              </a:rPr>
              <a:t>r</a:t>
            </a:r>
            <a:r>
              <a:rPr lang="en-US" altLang="zh-CN" sz="2400" i="1" baseline="-25000" dirty="0" err="1">
                <a:latin typeface="Times New Roman" panose="02020603050405020304" pitchFamily="18" charset="0"/>
                <a:ea typeface="楷体" panose="02010609060101010101" pitchFamily="49" charset="-122"/>
              </a:rPr>
              <a:t>i</a:t>
            </a:r>
            <a:r>
              <a:rPr lang="en-US" altLang="zh-CN" sz="2400" dirty="0">
                <a:latin typeface="Times New Roman" panose="02020603050405020304" pitchFamily="18" charset="0"/>
                <a:ea typeface="楷体" panose="02010609060101010101" pitchFamily="49" charset="-122"/>
              </a:rPr>
              <a:t> (</a:t>
            </a:r>
            <a:r>
              <a:rPr lang="en-US" altLang="zh-CN" sz="2400" i="1" dirty="0">
                <a:latin typeface="Times New Roman" panose="02020603050405020304" pitchFamily="18" charset="0"/>
                <a:ea typeface="楷体" panose="02010609060101010101" pitchFamily="49" charset="-122"/>
              </a:rPr>
              <a:t>i</a:t>
            </a:r>
            <a:r>
              <a:rPr lang="en-US" altLang="zh-CN" sz="2400" i="1" dirty="0">
                <a:latin typeface="Times New Roman" panose="02020603050405020304" pitchFamily="18" charset="0"/>
                <a:ea typeface="楷体" panose="02010609060101010101" pitchFamily="49" charset="-122"/>
                <a:sym typeface="Symbol" panose="05050102010706020507" pitchFamily="18" charset="2"/>
              </a:rPr>
              <a:t></a:t>
            </a:r>
            <a:r>
              <a:rPr lang="en-US" altLang="zh-CN" sz="2400" dirty="0">
                <a:latin typeface="Times New Roman" panose="02020603050405020304" pitchFamily="18" charset="0"/>
                <a:ea typeface="楷体" panose="02010609060101010101" pitchFamily="49" charset="-122"/>
              </a:rPr>
              <a:t>1)</a:t>
            </a:r>
            <a:r>
              <a:rPr lang="zh-CN" altLang="en-US" sz="2400" dirty="0">
                <a:latin typeface="Times New Roman" panose="02020603050405020304" pitchFamily="18" charset="0"/>
                <a:ea typeface="楷体" panose="02010609060101010101" pitchFamily="49" charset="-122"/>
              </a:rPr>
              <a:t>表示简单命题</a:t>
            </a:r>
          </a:p>
          <a:p>
            <a:pPr marL="441325" indent="-441325" eaLnBrk="1" hangingPunct="1">
              <a:lnSpc>
                <a:spcPct val="150000"/>
              </a:lnSpc>
              <a:buFont typeface="Wingdings" panose="05000000000000000000" pitchFamily="2" charset="2"/>
              <a:buChar char="l"/>
            </a:pPr>
            <a:r>
              <a:rPr lang="zh-CN" altLang="en-US" sz="2400" dirty="0">
                <a:latin typeface="Times New Roman" panose="02020603050405020304" pitchFamily="18" charset="0"/>
                <a:ea typeface="楷体" panose="02010609060101010101" pitchFamily="49" charset="-122"/>
              </a:rPr>
              <a:t>用“</a:t>
            </a:r>
            <a:r>
              <a:rPr lang="en-US" altLang="zh-CN" sz="2400" dirty="0">
                <a:latin typeface="Times New Roman" panose="02020603050405020304" pitchFamily="18" charset="0"/>
                <a:ea typeface="楷体" panose="02010609060101010101" pitchFamily="49" charset="-122"/>
              </a:rPr>
              <a:t>1”</a:t>
            </a:r>
            <a:r>
              <a:rPr lang="zh-CN" altLang="en-US" sz="2400" dirty="0">
                <a:latin typeface="Times New Roman" panose="02020603050405020304" pitchFamily="18" charset="0"/>
                <a:ea typeface="楷体" panose="02010609060101010101" pitchFamily="49" charset="-122"/>
              </a:rPr>
              <a:t>表示真，用“</a:t>
            </a:r>
            <a:r>
              <a:rPr lang="en-US" altLang="zh-CN" sz="2400" dirty="0">
                <a:latin typeface="Times New Roman" panose="02020603050405020304" pitchFamily="18" charset="0"/>
                <a:ea typeface="楷体" panose="02010609060101010101" pitchFamily="49" charset="-122"/>
              </a:rPr>
              <a:t>0”</a:t>
            </a:r>
            <a:r>
              <a:rPr lang="zh-CN" altLang="en-US" sz="2400" dirty="0">
                <a:latin typeface="Times New Roman" panose="02020603050405020304" pitchFamily="18" charset="0"/>
                <a:ea typeface="楷体" panose="02010609060101010101" pitchFamily="49" charset="-122"/>
              </a:rPr>
              <a:t>表示假</a:t>
            </a:r>
          </a:p>
          <a:p>
            <a:pPr marL="441325" indent="-441325" eaLnBrk="1" hangingPunct="1">
              <a:lnSpc>
                <a:spcPct val="150000"/>
              </a:lnSpc>
            </a:pPr>
            <a:r>
              <a:rPr lang="zh-CN" altLang="en-US" sz="2400" dirty="0">
                <a:latin typeface="Times New Roman" panose="02020603050405020304" pitchFamily="18" charset="0"/>
                <a:ea typeface="楷体" panose="02010609060101010101" pitchFamily="49" charset="-122"/>
              </a:rPr>
              <a:t>     例如，令</a:t>
            </a:r>
            <a:endParaRPr lang="zh-CN" altLang="en-US" sz="2400" i="1" dirty="0">
              <a:latin typeface="Times New Roman" panose="02020603050405020304" pitchFamily="18" charset="0"/>
              <a:ea typeface="楷体" panose="02010609060101010101" pitchFamily="49" charset="-122"/>
            </a:endParaRPr>
          </a:p>
          <a:p>
            <a:pPr marL="441325" indent="-441325" eaLnBrk="1" hangingPunct="1">
              <a:lnSpc>
                <a:spcPct val="150000"/>
              </a:lnSpc>
            </a:pPr>
            <a:r>
              <a:rPr lang="zh-CN" altLang="en-US" sz="2400" i="1" dirty="0">
                <a:latin typeface="Times New Roman" panose="02020603050405020304" pitchFamily="18" charset="0"/>
                <a:ea typeface="楷体" panose="02010609060101010101" pitchFamily="49" charset="-122"/>
              </a:rPr>
              <a:t>     </a:t>
            </a:r>
            <a:r>
              <a:rPr lang="en-US" altLang="zh-CN" sz="2400" i="1" dirty="0">
                <a:latin typeface="Times New Roman" panose="02020603050405020304" pitchFamily="18" charset="0"/>
                <a:ea typeface="楷体" panose="02010609060101010101" pitchFamily="49" charset="-122"/>
              </a:rPr>
              <a:t>p</a:t>
            </a:r>
            <a:r>
              <a:rPr lang="zh-CN" altLang="en-US" sz="2400" dirty="0">
                <a:latin typeface="Times New Roman" panose="02020603050405020304" pitchFamily="18" charset="0"/>
                <a:ea typeface="楷体" panose="02010609060101010101" pitchFamily="49" charset="-122"/>
              </a:rPr>
              <a:t>：   是有理数，则 </a:t>
            </a:r>
            <a:r>
              <a:rPr lang="en-US" altLang="zh-CN" sz="2400" i="1" dirty="0">
                <a:latin typeface="Times New Roman" panose="02020603050405020304" pitchFamily="18" charset="0"/>
                <a:ea typeface="楷体" panose="02010609060101010101" pitchFamily="49" charset="-122"/>
              </a:rPr>
              <a:t>p </a:t>
            </a:r>
            <a:r>
              <a:rPr lang="zh-CN" altLang="en-US" sz="2400" dirty="0">
                <a:latin typeface="Times New Roman" panose="02020603050405020304" pitchFamily="18" charset="0"/>
                <a:ea typeface="楷体" panose="02010609060101010101" pitchFamily="49" charset="-122"/>
              </a:rPr>
              <a:t>的真值为</a:t>
            </a:r>
            <a:r>
              <a:rPr lang="en-US" altLang="zh-CN" sz="2400" dirty="0">
                <a:latin typeface="Times New Roman" panose="02020603050405020304" pitchFamily="18" charset="0"/>
                <a:ea typeface="楷体" panose="02010609060101010101" pitchFamily="49" charset="-122"/>
              </a:rPr>
              <a:t>0</a:t>
            </a:r>
            <a:r>
              <a:rPr lang="zh-CN" altLang="en-US" sz="2400" dirty="0">
                <a:latin typeface="Times New Roman" panose="02020603050405020304" pitchFamily="18" charset="0"/>
                <a:ea typeface="楷体" panose="02010609060101010101" pitchFamily="49" charset="-122"/>
              </a:rPr>
              <a:t>，</a:t>
            </a:r>
            <a:endParaRPr lang="zh-CN" altLang="en-US" sz="2400" i="1" dirty="0">
              <a:latin typeface="Times New Roman" panose="02020603050405020304" pitchFamily="18" charset="0"/>
              <a:ea typeface="楷体" panose="02010609060101010101" pitchFamily="49" charset="-122"/>
            </a:endParaRPr>
          </a:p>
          <a:p>
            <a:pPr marL="441325" indent="-441325" eaLnBrk="1" hangingPunct="1">
              <a:lnSpc>
                <a:spcPct val="150000"/>
              </a:lnSpc>
            </a:pPr>
            <a:r>
              <a:rPr lang="zh-CN" altLang="en-US" sz="2400" i="1" dirty="0">
                <a:latin typeface="Times New Roman" panose="02020603050405020304" pitchFamily="18" charset="0"/>
                <a:ea typeface="楷体" panose="02010609060101010101" pitchFamily="49" charset="-122"/>
              </a:rPr>
              <a:t>     </a:t>
            </a:r>
            <a:r>
              <a:rPr lang="en-US" altLang="zh-CN" sz="2400" i="1" dirty="0">
                <a:latin typeface="Times New Roman" panose="02020603050405020304" pitchFamily="18" charset="0"/>
                <a:ea typeface="楷体" panose="02010609060101010101" pitchFamily="49" charset="-122"/>
              </a:rPr>
              <a:t>q</a:t>
            </a:r>
            <a:r>
              <a:rPr lang="zh-CN" altLang="en-US" sz="2400" dirty="0">
                <a:latin typeface="Times New Roman" panose="02020603050405020304" pitchFamily="18" charset="0"/>
                <a:ea typeface="楷体" panose="02010609060101010101" pitchFamily="49" charset="-122"/>
              </a:rPr>
              <a:t>：</a:t>
            </a:r>
            <a:r>
              <a:rPr lang="en-US" altLang="zh-CN" sz="2400" dirty="0">
                <a:latin typeface="Times New Roman" panose="02020603050405020304" pitchFamily="18" charset="0"/>
                <a:ea typeface="楷体" panose="02010609060101010101" pitchFamily="49" charset="-122"/>
              </a:rPr>
              <a:t>2 + 5 = 7</a:t>
            </a:r>
            <a:r>
              <a:rPr lang="zh-CN" altLang="en-US" sz="2400" dirty="0">
                <a:latin typeface="Times New Roman" panose="02020603050405020304" pitchFamily="18" charset="0"/>
                <a:ea typeface="楷体" panose="02010609060101010101" pitchFamily="49" charset="-122"/>
              </a:rPr>
              <a:t>，则 </a:t>
            </a:r>
            <a:r>
              <a:rPr lang="en-US" altLang="zh-CN" sz="2400" i="1" dirty="0">
                <a:latin typeface="Times New Roman" panose="02020603050405020304" pitchFamily="18" charset="0"/>
                <a:ea typeface="楷体" panose="02010609060101010101" pitchFamily="49" charset="-122"/>
              </a:rPr>
              <a:t>q </a:t>
            </a:r>
            <a:r>
              <a:rPr lang="zh-CN" altLang="en-US" sz="2400" dirty="0">
                <a:latin typeface="Times New Roman" panose="02020603050405020304" pitchFamily="18" charset="0"/>
                <a:ea typeface="楷体" panose="02010609060101010101" pitchFamily="49" charset="-122"/>
              </a:rPr>
              <a:t>的真值为</a:t>
            </a:r>
            <a:r>
              <a:rPr lang="en-US" altLang="zh-CN" sz="2400" dirty="0">
                <a:latin typeface="Times New Roman" panose="02020603050405020304" pitchFamily="18" charset="0"/>
                <a:ea typeface="楷体" panose="02010609060101010101" pitchFamily="49" charset="-122"/>
              </a:rPr>
              <a:t>1</a:t>
            </a:r>
          </a:p>
          <a:p>
            <a:pPr marL="441325" indent="-441325" eaLnBrk="1" hangingPunct="1">
              <a:lnSpc>
                <a:spcPct val="150000"/>
              </a:lnSpc>
            </a:pPr>
            <a:r>
              <a:rPr lang="en-US" altLang="zh-CN" sz="2400" dirty="0">
                <a:latin typeface="Times New Roman" panose="02020603050405020304" pitchFamily="18" charset="0"/>
                <a:ea typeface="楷体" panose="02010609060101010101" pitchFamily="49" charset="-122"/>
              </a:rPr>
              <a:t>   </a:t>
            </a:r>
          </a:p>
        </p:txBody>
      </p:sp>
      <p:sp>
        <p:nvSpPr>
          <p:cNvPr id="28675" name="灯片编号占位符 1">
            <a:extLst>
              <a:ext uri="{FF2B5EF4-FFF2-40B4-BE49-F238E27FC236}">
                <a16:creationId xmlns:a16="http://schemas.microsoft.com/office/drawing/2014/main" id="{0B951803-B9D5-441D-AF00-6E93C625E1D1}"/>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714BE4A1-EB9B-439B-B404-C4A1F82DDADC}" type="slidenum">
              <a:rPr lang="zh-CN" altLang="en-US" sz="1400" b="0" smtClean="0"/>
              <a:pPr>
                <a:spcBef>
                  <a:spcPct val="0"/>
                </a:spcBef>
                <a:buClrTx/>
                <a:buFont typeface="Arial" panose="020B0604020202020204" pitchFamily="34" charset="0"/>
                <a:buNone/>
              </a:pPr>
              <a:t>18</a:t>
            </a:fld>
            <a:endParaRPr lang="zh-CN" altLang="en-US" sz="1400" b="0"/>
          </a:p>
        </p:txBody>
      </p:sp>
      <p:graphicFrame>
        <p:nvGraphicFramePr>
          <p:cNvPr id="14340" name="对象 14339">
            <a:extLst>
              <a:ext uri="{FF2B5EF4-FFF2-40B4-BE49-F238E27FC236}">
                <a16:creationId xmlns:a16="http://schemas.microsoft.com/office/drawing/2014/main" id="{2FA32ACF-2489-4540-99B5-3442DC0F1C52}"/>
              </a:ext>
            </a:extLst>
          </p:cNvPr>
          <p:cNvGraphicFramePr>
            <a:graphicFrameLocks/>
          </p:cNvGraphicFramePr>
          <p:nvPr>
            <p:extLst>
              <p:ext uri="{D42A27DB-BD31-4B8C-83A1-F6EECF244321}">
                <p14:modId xmlns:p14="http://schemas.microsoft.com/office/powerpoint/2010/main" val="3401815095"/>
              </p:ext>
            </p:extLst>
          </p:nvPr>
        </p:nvGraphicFramePr>
        <p:xfrm>
          <a:off x="2855640" y="4725144"/>
          <a:ext cx="504825" cy="465138"/>
        </p:xfrm>
        <a:graphic>
          <a:graphicData uri="http://schemas.openxmlformats.org/presentationml/2006/ole">
            <mc:AlternateContent xmlns:mc="http://schemas.openxmlformats.org/markup-compatibility/2006">
              <mc:Choice xmlns:v="urn:schemas-microsoft-com:vml" Requires="v">
                <p:oleObj r:id="rId3" imgW="241091" imgH="215713" progId="Equation.3">
                  <p:embed/>
                </p:oleObj>
              </mc:Choice>
              <mc:Fallback>
                <p:oleObj r:id="rId3" imgW="241091" imgH="215713" progId="Equation.3">
                  <p:embed/>
                  <p:pic>
                    <p:nvPicPr>
                      <p:cNvPr id="0" name="对象 1433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5640" y="4725144"/>
                        <a:ext cx="50482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8677" name="矩形 14340">
            <a:extLst>
              <a:ext uri="{FF2B5EF4-FFF2-40B4-BE49-F238E27FC236}">
                <a16:creationId xmlns:a16="http://schemas.microsoft.com/office/drawing/2014/main" id="{F81F3F90-DEB5-4DC3-A93E-C0C9A9DCE9D5}"/>
              </a:ext>
            </a:extLst>
          </p:cNvPr>
          <p:cNvSpPr>
            <a:spLocks noChangeArrowheads="1"/>
          </p:cNvSpPr>
          <p:nvPr/>
        </p:nvSpPr>
        <p:spPr bwMode="auto">
          <a:xfrm>
            <a:off x="3287713" y="136525"/>
            <a:ext cx="6696075"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 typeface="Arial" panose="020B0604020202020204" pitchFamily="34" charset="0"/>
              <a:buNone/>
            </a:pPr>
            <a:r>
              <a:rPr lang="zh-CN" altLang="en-US" sz="3200">
                <a:solidFill>
                  <a:schemeClr val="tx2"/>
                </a:solidFill>
                <a:latin typeface="楷体" panose="02010609060101010101" pitchFamily="49" charset="-122"/>
                <a:ea typeface="楷体" panose="02010609060101010101" pitchFamily="49" charset="-122"/>
              </a:rPr>
              <a:t>命题分类</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dissolve">
                                      <p:cBhvr>
                                        <p:cTn id="7"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8437">
            <a:extLst>
              <a:ext uri="{FF2B5EF4-FFF2-40B4-BE49-F238E27FC236}">
                <a16:creationId xmlns:a16="http://schemas.microsoft.com/office/drawing/2014/main" id="{1F72B001-8257-44CA-B4FF-29176EACD859}"/>
              </a:ext>
            </a:extLst>
          </p:cNvPr>
          <p:cNvSpPr>
            <a:spLocks noChangeArrowheads="1"/>
          </p:cNvSpPr>
          <p:nvPr/>
        </p:nvSpPr>
        <p:spPr bwMode="auto">
          <a:xfrm>
            <a:off x="4222750" y="188913"/>
            <a:ext cx="47529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spcBef>
                <a:spcPct val="0"/>
              </a:spcBef>
              <a:buClrTx/>
              <a:buFont typeface="Arial" panose="020B0604020202020204" pitchFamily="34" charset="0"/>
              <a:buNone/>
            </a:pPr>
            <a:r>
              <a:rPr lang="zh-CN" altLang="en-US" sz="3200">
                <a:latin typeface="Times New Roman" panose="02020603050405020304" pitchFamily="18" charset="0"/>
                <a:ea typeface="楷体" panose="02010609060101010101" pitchFamily="49" charset="-122"/>
              </a:rPr>
              <a:t>否定、合取、析取联结词</a:t>
            </a:r>
          </a:p>
        </p:txBody>
      </p:sp>
      <p:sp>
        <p:nvSpPr>
          <p:cNvPr id="18448" name="矩形 18447">
            <a:extLst>
              <a:ext uri="{FF2B5EF4-FFF2-40B4-BE49-F238E27FC236}">
                <a16:creationId xmlns:a16="http://schemas.microsoft.com/office/drawing/2014/main" id="{A09DAA08-8507-4D53-BB9A-21F358B736F1}"/>
              </a:ext>
            </a:extLst>
          </p:cNvPr>
          <p:cNvSpPr>
            <a:spLocks noChangeArrowheads="1"/>
          </p:cNvSpPr>
          <p:nvPr/>
        </p:nvSpPr>
        <p:spPr bwMode="auto">
          <a:xfrm>
            <a:off x="407988" y="4581525"/>
            <a:ext cx="11304587"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spcBef>
                <a:spcPct val="50000"/>
              </a:spcBef>
              <a:buClrTx/>
              <a:buFont typeface="Arial" panose="020B0604020202020204" pitchFamily="34" charset="0"/>
              <a:buNone/>
            </a:pPr>
            <a:r>
              <a:rPr lang="zh-CN" altLang="en-US">
                <a:solidFill>
                  <a:srgbClr val="AF1D1D"/>
                </a:solidFill>
                <a:latin typeface="Times New Roman" panose="02020603050405020304" pitchFamily="18" charset="0"/>
                <a:ea typeface="楷体" panose="02010609060101010101" pitchFamily="49" charset="-122"/>
              </a:rPr>
              <a:t>定义</a:t>
            </a:r>
            <a:r>
              <a:rPr lang="en-US" altLang="zh-CN">
                <a:solidFill>
                  <a:srgbClr val="AF1D1D"/>
                </a:solidFill>
                <a:latin typeface="Times New Roman" panose="02020603050405020304" pitchFamily="18" charset="0"/>
                <a:ea typeface="楷体" panose="02010609060101010101" pitchFamily="49" charset="-122"/>
              </a:rPr>
              <a:t>1.3</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设</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q</a:t>
            </a:r>
            <a:r>
              <a:rPr lang="zh-CN" altLang="en-US">
                <a:latin typeface="Times New Roman" panose="02020603050405020304" pitchFamily="18" charset="0"/>
                <a:ea typeface="楷体" panose="02010609060101010101" pitchFamily="49" charset="-122"/>
              </a:rPr>
              <a:t>为两个命题，复合命题“</a:t>
            </a:r>
            <a:r>
              <a:rPr lang="en-US" altLang="zh-CN" i="1">
                <a:latin typeface="Times New Roman" panose="02020603050405020304" pitchFamily="18" charset="0"/>
                <a:ea typeface="楷体" panose="02010609060101010101" pitchFamily="49" charset="-122"/>
              </a:rPr>
              <a:t>p</a:t>
            </a:r>
            <a:r>
              <a:rPr lang="zh-CN" altLang="en-US">
                <a:latin typeface="Times New Roman" panose="02020603050405020304" pitchFamily="18" charset="0"/>
                <a:ea typeface="楷体" panose="02010609060101010101" pitchFamily="49" charset="-122"/>
              </a:rPr>
              <a:t>或</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zh-CN" altLang="en-US">
                <a:latin typeface="Times New Roman" panose="02020603050405020304" pitchFamily="18" charset="0"/>
                <a:ea typeface="楷体" panose="02010609060101010101" pitchFamily="49" charset="-122"/>
              </a:rPr>
              <a:t>称作</a:t>
            </a:r>
            <a:r>
              <a:rPr lang="en-US" altLang="zh-CN" i="1">
                <a:latin typeface="Times New Roman" panose="02020603050405020304" pitchFamily="18" charset="0"/>
                <a:ea typeface="楷体" panose="02010609060101010101" pitchFamily="49" charset="-122"/>
              </a:rPr>
              <a:t>p</a:t>
            </a:r>
            <a:r>
              <a:rPr lang="zh-CN" altLang="en-US">
                <a:latin typeface="Times New Roman" panose="02020603050405020304" pitchFamily="18" charset="0"/>
                <a:ea typeface="楷体" panose="02010609060101010101" pitchFamily="49" charset="-122"/>
              </a:rPr>
              <a:t>与</a:t>
            </a:r>
            <a:r>
              <a:rPr lang="en-US" altLang="zh-CN" i="1">
                <a:latin typeface="Times New Roman" panose="02020603050405020304" pitchFamily="18" charset="0"/>
                <a:ea typeface="楷体" panose="02010609060101010101" pitchFamily="49" charset="-122"/>
              </a:rPr>
              <a:t>q</a:t>
            </a:r>
            <a:r>
              <a:rPr lang="zh-CN" altLang="en-US">
                <a:latin typeface="Times New Roman" panose="02020603050405020304" pitchFamily="18" charset="0"/>
                <a:ea typeface="楷体" panose="02010609060101010101" pitchFamily="49" charset="-122"/>
              </a:rPr>
              <a:t>的</a:t>
            </a:r>
            <a:r>
              <a:rPr lang="zh-CN" altLang="en-US">
                <a:solidFill>
                  <a:srgbClr val="AF1D1D"/>
                </a:solidFill>
                <a:latin typeface="Times New Roman" panose="02020603050405020304" pitchFamily="18" charset="0"/>
                <a:ea typeface="楷体" panose="02010609060101010101" pitchFamily="49" charset="-122"/>
              </a:rPr>
              <a:t>析取式</a:t>
            </a:r>
            <a:r>
              <a:rPr lang="zh-CN" altLang="en-US">
                <a:latin typeface="Times New Roman" panose="02020603050405020304" pitchFamily="18" charset="0"/>
                <a:ea typeface="楷体" panose="02010609060101010101" pitchFamily="49" charset="-122"/>
              </a:rPr>
              <a:t>，记作</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q</a:t>
            </a:r>
            <a:r>
              <a:rPr lang="zh-CN" altLang="en-US">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rPr>
              <a:t>∨</a:t>
            </a:r>
            <a:r>
              <a:rPr lang="zh-CN" altLang="en-US">
                <a:latin typeface="Times New Roman" panose="02020603050405020304" pitchFamily="18" charset="0"/>
                <a:ea typeface="楷体" panose="02010609060101010101" pitchFamily="49" charset="-122"/>
              </a:rPr>
              <a:t>称作</a:t>
            </a:r>
            <a:r>
              <a:rPr lang="zh-CN" altLang="en-US">
                <a:solidFill>
                  <a:srgbClr val="AF1D1D"/>
                </a:solidFill>
                <a:latin typeface="Times New Roman" panose="02020603050405020304" pitchFamily="18" charset="0"/>
                <a:ea typeface="楷体" panose="02010609060101010101" pitchFamily="49" charset="-122"/>
              </a:rPr>
              <a:t>析取联结词</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规定</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q</a:t>
            </a:r>
            <a:r>
              <a:rPr lang="zh-CN" altLang="en-US">
                <a:latin typeface="Times New Roman" panose="02020603050405020304" pitchFamily="18" charset="0"/>
                <a:ea typeface="楷体" panose="02010609060101010101" pitchFamily="49" charset="-122"/>
              </a:rPr>
              <a:t>为假当且仅当</a:t>
            </a:r>
            <a:r>
              <a:rPr lang="en-US" altLang="zh-CN" i="1">
                <a:latin typeface="Times New Roman" panose="02020603050405020304" pitchFamily="18" charset="0"/>
                <a:ea typeface="楷体" panose="02010609060101010101" pitchFamily="49" charset="-122"/>
              </a:rPr>
              <a:t>p</a:t>
            </a:r>
            <a:r>
              <a:rPr lang="zh-CN" altLang="en-US">
                <a:latin typeface="Times New Roman" panose="02020603050405020304" pitchFamily="18" charset="0"/>
                <a:ea typeface="楷体" panose="02010609060101010101" pitchFamily="49" charset="-122"/>
              </a:rPr>
              <a:t>与</a:t>
            </a:r>
            <a:r>
              <a:rPr lang="en-US" altLang="zh-CN" i="1">
                <a:latin typeface="Times New Roman" panose="02020603050405020304" pitchFamily="18" charset="0"/>
                <a:ea typeface="楷体" panose="02010609060101010101" pitchFamily="49" charset="-122"/>
              </a:rPr>
              <a:t>q</a:t>
            </a:r>
            <a:r>
              <a:rPr lang="zh-CN" altLang="en-US">
                <a:latin typeface="Times New Roman" panose="02020603050405020304" pitchFamily="18" charset="0"/>
                <a:ea typeface="楷体" panose="02010609060101010101" pitchFamily="49" charset="-122"/>
              </a:rPr>
              <a:t>同时为假</a:t>
            </a:r>
            <a:r>
              <a:rPr lang="en-US" altLang="zh-CN">
                <a:latin typeface="Times New Roman" panose="02020603050405020304" pitchFamily="18" charset="0"/>
                <a:ea typeface="楷体" panose="02010609060101010101" pitchFamily="49" charset="-122"/>
              </a:rPr>
              <a:t>.</a:t>
            </a:r>
          </a:p>
        </p:txBody>
      </p:sp>
      <p:sp>
        <p:nvSpPr>
          <p:cNvPr id="30724" name="矩形 18448">
            <a:extLst>
              <a:ext uri="{FF2B5EF4-FFF2-40B4-BE49-F238E27FC236}">
                <a16:creationId xmlns:a16="http://schemas.microsoft.com/office/drawing/2014/main" id="{1AC6CF87-52FA-4B4E-B6FE-E06C6A532704}"/>
              </a:ext>
            </a:extLst>
          </p:cNvPr>
          <p:cNvSpPr>
            <a:spLocks noChangeArrowheads="1"/>
          </p:cNvSpPr>
          <p:nvPr/>
        </p:nvSpPr>
        <p:spPr bwMode="auto">
          <a:xfrm>
            <a:off x="263525" y="1341438"/>
            <a:ext cx="11593513"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spcBef>
                <a:spcPct val="50000"/>
              </a:spcBef>
              <a:buClrTx/>
              <a:buFont typeface="Arial" panose="020B0604020202020204" pitchFamily="34" charset="0"/>
              <a:buNone/>
            </a:pPr>
            <a:r>
              <a:rPr lang="zh-CN" altLang="en-US">
                <a:solidFill>
                  <a:srgbClr val="AF1D1D"/>
                </a:solidFill>
                <a:latin typeface="Times New Roman" panose="02020603050405020304" pitchFamily="18" charset="0"/>
                <a:ea typeface="楷体" panose="02010609060101010101" pitchFamily="49" charset="-122"/>
              </a:rPr>
              <a:t>定义</a:t>
            </a:r>
            <a:r>
              <a:rPr lang="en-US" altLang="zh-CN">
                <a:solidFill>
                  <a:srgbClr val="AF1D1D"/>
                </a:solidFill>
                <a:latin typeface="Times New Roman" panose="02020603050405020304" pitchFamily="18" charset="0"/>
                <a:ea typeface="楷体" panose="02010609060101010101" pitchFamily="49" charset="-122"/>
              </a:rPr>
              <a:t>1.1</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设 </a:t>
            </a:r>
            <a:r>
              <a:rPr lang="en-US" altLang="zh-CN" i="1">
                <a:latin typeface="Times New Roman" panose="02020603050405020304" pitchFamily="18" charset="0"/>
                <a:ea typeface="楷体" panose="02010609060101010101" pitchFamily="49" charset="-122"/>
              </a:rPr>
              <a:t>p</a:t>
            </a:r>
            <a:r>
              <a:rPr lang="zh-CN" altLang="en-US">
                <a:latin typeface="Times New Roman" panose="02020603050405020304" pitchFamily="18" charset="0"/>
                <a:ea typeface="楷体" panose="02010609060101010101" pitchFamily="49" charset="-122"/>
              </a:rPr>
              <a:t>为命题，复合命题“非</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rPr>
              <a:t>”(</a:t>
            </a:r>
            <a:r>
              <a:rPr lang="zh-CN" altLang="en-US">
                <a:latin typeface="Times New Roman" panose="02020603050405020304" pitchFamily="18" charset="0"/>
                <a:ea typeface="楷体" panose="02010609060101010101" pitchFamily="49" charset="-122"/>
              </a:rPr>
              <a:t>或“</a:t>
            </a:r>
            <a:r>
              <a:rPr lang="en-US" altLang="zh-CN" i="1">
                <a:latin typeface="Times New Roman" panose="02020603050405020304" pitchFamily="18" charset="0"/>
                <a:ea typeface="楷体" panose="02010609060101010101" pitchFamily="49" charset="-122"/>
              </a:rPr>
              <a:t>p</a:t>
            </a:r>
            <a:r>
              <a:rPr lang="zh-CN" altLang="en-US">
                <a:latin typeface="Times New Roman" panose="02020603050405020304" pitchFamily="18" charset="0"/>
                <a:ea typeface="楷体" panose="02010609060101010101" pitchFamily="49" charset="-122"/>
              </a:rPr>
              <a:t>的否定”</a:t>
            </a:r>
            <a:r>
              <a:rPr lang="en-US" altLang="zh-CN">
                <a:latin typeface="Times New Roman" panose="02020603050405020304" pitchFamily="18" charset="0"/>
                <a:ea typeface="楷体" panose="02010609060101010101" pitchFamily="49" charset="-122"/>
              </a:rPr>
              <a:t>)</a:t>
            </a:r>
            <a:r>
              <a:rPr lang="zh-CN" altLang="en-US">
                <a:latin typeface="Times New Roman" panose="02020603050405020304" pitchFamily="18" charset="0"/>
                <a:ea typeface="楷体" panose="02010609060101010101" pitchFamily="49" charset="-122"/>
              </a:rPr>
              <a:t>称为</a:t>
            </a:r>
            <a:r>
              <a:rPr lang="en-US" altLang="zh-CN" i="1">
                <a:latin typeface="Times New Roman" panose="02020603050405020304" pitchFamily="18" charset="0"/>
                <a:ea typeface="楷体" panose="02010609060101010101" pitchFamily="49" charset="-122"/>
              </a:rPr>
              <a:t>p</a:t>
            </a:r>
            <a:r>
              <a:rPr lang="zh-CN" altLang="en-US">
                <a:latin typeface="Times New Roman" panose="02020603050405020304" pitchFamily="18" charset="0"/>
                <a:ea typeface="楷体" panose="02010609060101010101" pitchFamily="49" charset="-122"/>
              </a:rPr>
              <a:t>的</a:t>
            </a:r>
            <a:r>
              <a:rPr lang="zh-CN" altLang="en-US">
                <a:solidFill>
                  <a:srgbClr val="AF1D1D"/>
                </a:solidFill>
                <a:latin typeface="Times New Roman" panose="02020603050405020304" pitchFamily="18" charset="0"/>
                <a:ea typeface="楷体" panose="02010609060101010101" pitchFamily="49" charset="-122"/>
              </a:rPr>
              <a:t>否定式</a:t>
            </a:r>
            <a:r>
              <a:rPr lang="zh-CN" altLang="en-US">
                <a:latin typeface="Times New Roman" panose="02020603050405020304" pitchFamily="18" charset="0"/>
                <a:ea typeface="楷体" panose="02010609060101010101" pitchFamily="49" charset="-122"/>
              </a:rPr>
              <a:t>，记作</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a:t>
            </a:r>
            <a:r>
              <a:rPr lang="zh-CN" altLang="en-US">
                <a:latin typeface="Times New Roman" panose="02020603050405020304" pitchFamily="18" charset="0"/>
                <a:ea typeface="楷体" panose="02010609060101010101" pitchFamily="49" charset="-122"/>
              </a:rPr>
              <a:t>，符号</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rPr>
              <a:t>称作</a:t>
            </a:r>
            <a:r>
              <a:rPr lang="zh-CN" altLang="en-US">
                <a:solidFill>
                  <a:srgbClr val="AF1D1D"/>
                </a:solidFill>
                <a:latin typeface="Times New Roman" panose="02020603050405020304" pitchFamily="18" charset="0"/>
                <a:ea typeface="楷体" panose="02010609060101010101" pitchFamily="49" charset="-122"/>
              </a:rPr>
              <a:t>否定联结词</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规定</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为真当且仅当</a:t>
            </a:r>
            <a:r>
              <a:rPr lang="en-US" altLang="zh-CN" i="1">
                <a:latin typeface="Times New Roman" panose="02020603050405020304" pitchFamily="18" charset="0"/>
                <a:ea typeface="楷体" panose="02010609060101010101" pitchFamily="49" charset="-122"/>
              </a:rPr>
              <a:t>p</a:t>
            </a:r>
            <a:r>
              <a:rPr lang="zh-CN" altLang="en-US">
                <a:latin typeface="Times New Roman" panose="02020603050405020304" pitchFamily="18" charset="0"/>
                <a:ea typeface="楷体" panose="02010609060101010101" pitchFamily="49" charset="-122"/>
              </a:rPr>
              <a:t>为假</a:t>
            </a:r>
            <a:r>
              <a:rPr lang="en-US" altLang="zh-CN">
                <a:latin typeface="Times New Roman" panose="02020603050405020304" pitchFamily="18" charset="0"/>
                <a:ea typeface="楷体" panose="02010609060101010101" pitchFamily="49" charset="-122"/>
              </a:rPr>
              <a:t>.</a:t>
            </a:r>
          </a:p>
        </p:txBody>
      </p:sp>
      <p:sp>
        <p:nvSpPr>
          <p:cNvPr id="18451" name="矩形 18450">
            <a:extLst>
              <a:ext uri="{FF2B5EF4-FFF2-40B4-BE49-F238E27FC236}">
                <a16:creationId xmlns:a16="http://schemas.microsoft.com/office/drawing/2014/main" id="{59550777-59C5-4F07-BB68-9607296D15B9}"/>
              </a:ext>
            </a:extLst>
          </p:cNvPr>
          <p:cNvSpPr>
            <a:spLocks noChangeArrowheads="1"/>
          </p:cNvSpPr>
          <p:nvPr/>
        </p:nvSpPr>
        <p:spPr bwMode="auto">
          <a:xfrm>
            <a:off x="334963" y="2789238"/>
            <a:ext cx="11522075"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spcBef>
                <a:spcPct val="50000"/>
              </a:spcBef>
              <a:buClrTx/>
              <a:buFont typeface="Arial" panose="020B0604020202020204" pitchFamily="34" charset="0"/>
              <a:buNone/>
            </a:pPr>
            <a:r>
              <a:rPr lang="zh-CN" altLang="en-US">
                <a:solidFill>
                  <a:srgbClr val="AF1D1D"/>
                </a:solidFill>
                <a:latin typeface="Times New Roman" panose="02020603050405020304" pitchFamily="18" charset="0"/>
                <a:ea typeface="楷体" panose="02010609060101010101" pitchFamily="49" charset="-122"/>
              </a:rPr>
              <a:t>定义</a:t>
            </a:r>
            <a:r>
              <a:rPr lang="en-US" altLang="zh-CN">
                <a:solidFill>
                  <a:srgbClr val="AF1D1D"/>
                </a:solidFill>
                <a:latin typeface="Times New Roman" panose="02020603050405020304" pitchFamily="18" charset="0"/>
                <a:ea typeface="楷体" panose="02010609060101010101" pitchFamily="49" charset="-122"/>
              </a:rPr>
              <a:t>1.2</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设</a:t>
            </a:r>
            <a:r>
              <a:rPr lang="en-US" altLang="zh-CN" i="1">
                <a:latin typeface="Times New Roman" panose="02020603050405020304" pitchFamily="18" charset="0"/>
                <a:ea typeface="楷体" panose="02010609060101010101" pitchFamily="49" charset="-122"/>
              </a:rPr>
              <a:t>p,q</a:t>
            </a:r>
            <a:r>
              <a:rPr lang="zh-CN" altLang="en-US">
                <a:latin typeface="Times New Roman" panose="02020603050405020304" pitchFamily="18" charset="0"/>
                <a:ea typeface="楷体" panose="02010609060101010101" pitchFamily="49" charset="-122"/>
              </a:rPr>
              <a:t>为两个命题，复合命题“</a:t>
            </a:r>
            <a:r>
              <a:rPr lang="en-US" altLang="zh-CN" i="1">
                <a:latin typeface="Times New Roman" panose="02020603050405020304" pitchFamily="18" charset="0"/>
                <a:ea typeface="楷体" panose="02010609060101010101" pitchFamily="49" charset="-122"/>
              </a:rPr>
              <a:t>p</a:t>
            </a:r>
            <a:r>
              <a:rPr lang="zh-CN" altLang="en-US">
                <a:latin typeface="Times New Roman" panose="02020603050405020304" pitchFamily="18" charset="0"/>
                <a:ea typeface="楷体" panose="02010609060101010101" pitchFamily="49" charset="-122"/>
              </a:rPr>
              <a:t>并且</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zh-CN" altLang="en-US">
                <a:latin typeface="Times New Roman" panose="02020603050405020304" pitchFamily="18" charset="0"/>
                <a:ea typeface="楷体" panose="02010609060101010101" pitchFamily="49" charset="-122"/>
              </a:rPr>
              <a:t>或“</a:t>
            </a:r>
            <a:r>
              <a:rPr lang="en-US" altLang="zh-CN" i="1">
                <a:latin typeface="Times New Roman" panose="02020603050405020304" pitchFamily="18" charset="0"/>
                <a:ea typeface="楷体" panose="02010609060101010101" pitchFamily="49" charset="-122"/>
              </a:rPr>
              <a:t>p</a:t>
            </a:r>
            <a:r>
              <a:rPr lang="zh-CN" altLang="en-US">
                <a:latin typeface="Times New Roman" panose="02020603050405020304" pitchFamily="18" charset="0"/>
                <a:ea typeface="楷体" panose="02010609060101010101" pitchFamily="49" charset="-122"/>
              </a:rPr>
              <a:t>与 </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zh-CN" altLang="en-US">
                <a:latin typeface="Times New Roman" panose="02020603050405020304" pitchFamily="18" charset="0"/>
                <a:ea typeface="楷体" panose="02010609060101010101" pitchFamily="49" charset="-122"/>
              </a:rPr>
              <a:t>称为</a:t>
            </a:r>
            <a:r>
              <a:rPr lang="en-US" altLang="zh-CN" i="1">
                <a:latin typeface="Times New Roman" panose="02020603050405020304" pitchFamily="18" charset="0"/>
                <a:ea typeface="楷体" panose="02010609060101010101" pitchFamily="49" charset="-122"/>
              </a:rPr>
              <a:t>p</a:t>
            </a:r>
            <a:r>
              <a:rPr lang="zh-CN" altLang="en-US">
                <a:latin typeface="Times New Roman" panose="02020603050405020304" pitchFamily="18" charset="0"/>
                <a:ea typeface="楷体" panose="02010609060101010101" pitchFamily="49" charset="-122"/>
              </a:rPr>
              <a:t>与</a:t>
            </a:r>
            <a:r>
              <a:rPr lang="en-US" altLang="zh-CN" i="1">
                <a:latin typeface="Times New Roman" panose="02020603050405020304" pitchFamily="18" charset="0"/>
                <a:ea typeface="楷体" panose="02010609060101010101" pitchFamily="49" charset="-122"/>
              </a:rPr>
              <a:t>q</a:t>
            </a:r>
            <a:r>
              <a:rPr lang="zh-CN" altLang="en-US">
                <a:latin typeface="Times New Roman" panose="02020603050405020304" pitchFamily="18" charset="0"/>
                <a:ea typeface="楷体" panose="02010609060101010101" pitchFamily="49" charset="-122"/>
              </a:rPr>
              <a:t>的</a:t>
            </a:r>
            <a:r>
              <a:rPr lang="zh-CN" altLang="en-US">
                <a:solidFill>
                  <a:srgbClr val="AF1D1D"/>
                </a:solidFill>
                <a:latin typeface="Times New Roman" panose="02020603050405020304" pitchFamily="18" charset="0"/>
                <a:ea typeface="楷体" panose="02010609060101010101" pitchFamily="49" charset="-122"/>
              </a:rPr>
              <a:t>合取式</a:t>
            </a:r>
            <a:r>
              <a:rPr lang="zh-CN" altLang="en-US">
                <a:latin typeface="Times New Roman" panose="02020603050405020304" pitchFamily="18" charset="0"/>
                <a:ea typeface="楷体" panose="02010609060101010101" pitchFamily="49" charset="-122"/>
              </a:rPr>
              <a:t>，记作</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q</a:t>
            </a:r>
            <a:r>
              <a:rPr lang="zh-CN" altLang="en-US">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rPr>
              <a:t>∧</a:t>
            </a:r>
            <a:r>
              <a:rPr lang="zh-CN" altLang="en-US">
                <a:latin typeface="Times New Roman" panose="02020603050405020304" pitchFamily="18" charset="0"/>
                <a:ea typeface="楷体" panose="02010609060101010101" pitchFamily="49" charset="-122"/>
              </a:rPr>
              <a:t>称作</a:t>
            </a:r>
            <a:r>
              <a:rPr lang="zh-CN" altLang="en-US">
                <a:solidFill>
                  <a:srgbClr val="AF1D1D"/>
                </a:solidFill>
                <a:latin typeface="Times New Roman" panose="02020603050405020304" pitchFamily="18" charset="0"/>
                <a:ea typeface="楷体" panose="02010609060101010101" pitchFamily="49" charset="-122"/>
              </a:rPr>
              <a:t>合取联结词</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规定</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q</a:t>
            </a:r>
            <a:r>
              <a:rPr lang="zh-CN" altLang="en-US">
                <a:latin typeface="Times New Roman" panose="02020603050405020304" pitchFamily="18" charset="0"/>
                <a:ea typeface="楷体" panose="02010609060101010101" pitchFamily="49" charset="-122"/>
              </a:rPr>
              <a:t>为真当且仅当</a:t>
            </a:r>
            <a:r>
              <a:rPr lang="en-US" altLang="zh-CN" i="1">
                <a:latin typeface="Times New Roman" panose="02020603050405020304" pitchFamily="18" charset="0"/>
                <a:ea typeface="楷体" panose="02010609060101010101" pitchFamily="49" charset="-122"/>
              </a:rPr>
              <a:t>p</a:t>
            </a:r>
            <a:r>
              <a:rPr lang="zh-CN" altLang="en-US">
                <a:latin typeface="Times New Roman" panose="02020603050405020304" pitchFamily="18" charset="0"/>
                <a:ea typeface="楷体" panose="02010609060101010101" pitchFamily="49" charset="-122"/>
              </a:rPr>
              <a:t>与</a:t>
            </a:r>
            <a:r>
              <a:rPr lang="en-US" altLang="zh-CN" i="1">
                <a:latin typeface="Times New Roman" panose="02020603050405020304" pitchFamily="18" charset="0"/>
                <a:ea typeface="楷体" panose="02010609060101010101" pitchFamily="49" charset="-122"/>
              </a:rPr>
              <a:t>q</a:t>
            </a:r>
            <a:r>
              <a:rPr lang="zh-CN" altLang="en-US">
                <a:latin typeface="Times New Roman" panose="02020603050405020304" pitchFamily="18" charset="0"/>
                <a:ea typeface="楷体" panose="02010609060101010101" pitchFamily="49" charset="-122"/>
              </a:rPr>
              <a:t>同时为真</a:t>
            </a:r>
            <a:r>
              <a:rPr lang="en-US" altLang="zh-CN">
                <a:latin typeface="Times New Roman" panose="02020603050405020304" pitchFamily="18" charset="0"/>
                <a:ea typeface="楷体" panose="02010609060101010101" pitchFamily="49" charset="-122"/>
              </a:rPr>
              <a:t>.</a:t>
            </a:r>
          </a:p>
        </p:txBody>
      </p:sp>
      <p:sp>
        <p:nvSpPr>
          <p:cNvPr id="30726" name="灯片编号占位符 1">
            <a:extLst>
              <a:ext uri="{FF2B5EF4-FFF2-40B4-BE49-F238E27FC236}">
                <a16:creationId xmlns:a16="http://schemas.microsoft.com/office/drawing/2014/main" id="{F3247BA5-ECFA-40B9-92D4-F06FE67426B6}"/>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nSpc>
                <a:spcPct val="150000"/>
              </a:lnSpc>
              <a:spcBef>
                <a:spcPct val="0"/>
              </a:spcBef>
              <a:buClrTx/>
              <a:buFont typeface="Arial" panose="020B0604020202020204" pitchFamily="34" charset="0"/>
              <a:buNone/>
            </a:pPr>
            <a:fld id="{E9F26783-06D0-4EEE-872A-21E5CA522941}" type="slidenum">
              <a:rPr lang="zh-CN" altLang="en-US" sz="1400" b="0" smtClean="0">
                <a:latin typeface="Times New Roman" panose="02020603050405020304" pitchFamily="18" charset="0"/>
                <a:ea typeface="楷体" panose="02010609060101010101" pitchFamily="49" charset="-122"/>
              </a:rPr>
              <a:pPr>
                <a:lnSpc>
                  <a:spcPct val="150000"/>
                </a:lnSpc>
                <a:spcBef>
                  <a:spcPct val="0"/>
                </a:spcBef>
                <a:buClrTx/>
                <a:buFont typeface="Arial" panose="020B0604020202020204" pitchFamily="34" charset="0"/>
                <a:buNone/>
              </a:pPr>
              <a:t>19</a:t>
            </a:fld>
            <a:endParaRPr lang="zh-CN" altLang="en-US"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51"/>
                                        </p:tgtEl>
                                        <p:attrNameLst>
                                          <p:attrName>style.visibility</p:attrName>
                                        </p:attrNameLst>
                                      </p:cBhvr>
                                      <p:to>
                                        <p:strVal val="visible"/>
                                      </p:to>
                                    </p:set>
                                    <p:anim calcmode="lin" valueType="num">
                                      <p:cBhvr additive="base">
                                        <p:cTn id="7" dur="500" fill="hold"/>
                                        <p:tgtEl>
                                          <p:spTgt spid="18451"/>
                                        </p:tgtEl>
                                        <p:attrNameLst>
                                          <p:attrName>ppt_x</p:attrName>
                                        </p:attrNameLst>
                                      </p:cBhvr>
                                      <p:tavLst>
                                        <p:tav tm="0">
                                          <p:val>
                                            <p:strVal val="#ppt_x"/>
                                          </p:val>
                                        </p:tav>
                                        <p:tav tm="100000">
                                          <p:val>
                                            <p:strVal val="#ppt_x"/>
                                          </p:val>
                                        </p:tav>
                                      </p:tavLst>
                                    </p:anim>
                                    <p:anim calcmode="lin" valueType="num">
                                      <p:cBhvr additive="base">
                                        <p:cTn id="8" dur="500" fill="hold"/>
                                        <p:tgtEl>
                                          <p:spTgt spid="1845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48"/>
                                        </p:tgtEl>
                                        <p:attrNameLst>
                                          <p:attrName>style.visibility</p:attrName>
                                        </p:attrNameLst>
                                      </p:cBhvr>
                                      <p:to>
                                        <p:strVal val="visible"/>
                                      </p:to>
                                    </p:set>
                                    <p:anim calcmode="lin" valueType="num">
                                      <p:cBhvr additive="base">
                                        <p:cTn id="13" dur="500" fill="hold"/>
                                        <p:tgtEl>
                                          <p:spTgt spid="18448"/>
                                        </p:tgtEl>
                                        <p:attrNameLst>
                                          <p:attrName>ppt_x</p:attrName>
                                        </p:attrNameLst>
                                      </p:cBhvr>
                                      <p:tavLst>
                                        <p:tav tm="0">
                                          <p:val>
                                            <p:strVal val="#ppt_x"/>
                                          </p:val>
                                        </p:tav>
                                        <p:tav tm="100000">
                                          <p:val>
                                            <p:strVal val="#ppt_x"/>
                                          </p:val>
                                        </p:tav>
                                      </p:tavLst>
                                    </p:anim>
                                    <p:anim calcmode="lin" valueType="num">
                                      <p:cBhvr additive="base">
                                        <p:cTn id="14" dur="500" fill="hold"/>
                                        <p:tgtEl>
                                          <p:spTgt spid="184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8" grpId="0"/>
      <p:bldP spid="184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a:extLst>
              <a:ext uri="{FF2B5EF4-FFF2-40B4-BE49-F238E27FC236}">
                <a16:creationId xmlns:a16="http://schemas.microsoft.com/office/drawing/2014/main" id="{768ABFF0-67E5-4FCF-8BFA-981C5E2BA91A}"/>
              </a:ext>
            </a:extLst>
          </p:cNvPr>
          <p:cNvSpPr>
            <a:spLocks noGrp="1" noChangeArrowheads="1"/>
          </p:cNvSpPr>
          <p:nvPr>
            <p:ph type="title"/>
          </p:nvPr>
        </p:nvSpPr>
        <p:spPr>
          <a:xfrm>
            <a:off x="3287713" y="238125"/>
            <a:ext cx="5329237" cy="512763"/>
          </a:xfrm>
        </p:spPr>
        <p:txBody>
          <a:bodyPr/>
          <a:lstStyle/>
          <a:p>
            <a:pPr eaLnBrk="1" hangingPunct="1"/>
            <a:r>
              <a:rPr lang="zh-CN" altLang="en-US" sz="3200" dirty="0"/>
              <a:t>写在前面的话</a:t>
            </a:r>
          </a:p>
        </p:txBody>
      </p:sp>
      <p:sp>
        <p:nvSpPr>
          <p:cNvPr id="8195" name="内容占位符 2">
            <a:extLst>
              <a:ext uri="{FF2B5EF4-FFF2-40B4-BE49-F238E27FC236}">
                <a16:creationId xmlns:a16="http://schemas.microsoft.com/office/drawing/2014/main" id="{F11C9645-9666-481B-BE8B-19DC3A0D7421}"/>
              </a:ext>
            </a:extLst>
          </p:cNvPr>
          <p:cNvSpPr>
            <a:spLocks noGrp="1" noChangeArrowheads="1"/>
          </p:cNvSpPr>
          <p:nvPr>
            <p:ph idx="1"/>
          </p:nvPr>
        </p:nvSpPr>
        <p:spPr>
          <a:xfrm>
            <a:off x="479376" y="1147763"/>
            <a:ext cx="6048672" cy="697061"/>
          </a:xfrm>
        </p:spPr>
        <p:txBody>
          <a:bodyPr/>
          <a:lstStyle/>
          <a:p>
            <a:pPr indent="355600" eaLnBrk="1" hangingPunct="1">
              <a:lnSpc>
                <a:spcPct val="150000"/>
              </a:lnSpc>
              <a:defRPr/>
            </a:pPr>
            <a:r>
              <a:rPr lang="zh-CN" altLang="en-US" sz="2400" dirty="0"/>
              <a:t>这个寒假最火热的计算机技术是什么？</a:t>
            </a:r>
          </a:p>
          <a:p>
            <a:pPr eaLnBrk="1" hangingPunct="1">
              <a:defRPr/>
            </a:pPr>
            <a:endParaRPr lang="zh-CN" altLang="en-US" sz="2400" dirty="0"/>
          </a:p>
        </p:txBody>
      </p:sp>
      <p:sp>
        <p:nvSpPr>
          <p:cNvPr id="10244" name="灯片编号占位符 3">
            <a:extLst>
              <a:ext uri="{FF2B5EF4-FFF2-40B4-BE49-F238E27FC236}">
                <a16:creationId xmlns:a16="http://schemas.microsoft.com/office/drawing/2014/main" id="{7E421DB1-B388-4C30-A795-F1DB783FEBCD}"/>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FD2D3780-2094-4871-A3F7-C87339F841FC}" type="slidenum">
              <a:rPr lang="zh-CN" altLang="en-US" sz="1400" b="0" smtClean="0"/>
              <a:pPr>
                <a:spcBef>
                  <a:spcPct val="0"/>
                </a:spcBef>
                <a:buClrTx/>
                <a:buFont typeface="Arial" panose="020B0604020202020204" pitchFamily="34" charset="0"/>
                <a:buNone/>
              </a:pPr>
              <a:t>2</a:t>
            </a:fld>
            <a:endParaRPr lang="zh-CN" altLang="en-US" sz="1400" b="0"/>
          </a:p>
        </p:txBody>
      </p:sp>
      <p:sp>
        <p:nvSpPr>
          <p:cNvPr id="2" name="文本框 1">
            <a:extLst>
              <a:ext uri="{FF2B5EF4-FFF2-40B4-BE49-F238E27FC236}">
                <a16:creationId xmlns:a16="http://schemas.microsoft.com/office/drawing/2014/main" id="{75911DEF-AD83-2EA9-AD97-A480750A9D04}"/>
              </a:ext>
            </a:extLst>
          </p:cNvPr>
          <p:cNvSpPr txBox="1"/>
          <p:nvPr/>
        </p:nvSpPr>
        <p:spPr>
          <a:xfrm>
            <a:off x="479376" y="2241699"/>
            <a:ext cx="11521280" cy="2792239"/>
          </a:xfrm>
          <a:prstGeom prst="rect">
            <a:avLst/>
          </a:prstGeom>
          <a:noFill/>
        </p:spPr>
        <p:txBody>
          <a:bodyPr wrap="square" rtlCol="0">
            <a:spAutoFit/>
          </a:bodyPr>
          <a:lstStyle/>
          <a:p>
            <a:pPr>
              <a:lnSpc>
                <a:spcPct val="150000"/>
              </a:lnSpc>
            </a:pPr>
            <a:r>
              <a:rPr lang="en-US" altLang="zh-CN" dirty="0" err="1">
                <a:latin typeface="Times New Roman" panose="02020603050405020304" pitchFamily="18" charset="0"/>
                <a:ea typeface="楷体" panose="02010609060101010101" pitchFamily="49" charset="-122"/>
              </a:rPr>
              <a:t>ChatGPT</a:t>
            </a:r>
            <a:r>
              <a:rPr lang="zh-CN" altLang="en-US" dirty="0">
                <a:latin typeface="Times New Roman" panose="02020603050405020304" pitchFamily="18" charset="0"/>
                <a:ea typeface="楷体" panose="02010609060101010101" pitchFamily="49" charset="-122"/>
              </a:rPr>
              <a:t>（</a:t>
            </a:r>
            <a:r>
              <a:rPr lang="en-US" altLang="zh-CN" i="0" dirty="0">
                <a:solidFill>
                  <a:srgbClr val="333333"/>
                </a:solidFill>
                <a:effectLst/>
                <a:latin typeface="Times New Roman" panose="02020603050405020304" pitchFamily="18" charset="0"/>
                <a:ea typeface="楷体" panose="02010609060101010101" pitchFamily="49" charset="-122"/>
              </a:rPr>
              <a:t>chat </a:t>
            </a:r>
            <a:r>
              <a:rPr lang="en-US" altLang="zh-CN" b="1" i="0" dirty="0">
                <a:solidFill>
                  <a:srgbClr val="00B0F0"/>
                </a:solidFill>
                <a:effectLst/>
                <a:latin typeface="Times New Roman" panose="02020603050405020304" pitchFamily="18" charset="0"/>
                <a:ea typeface="楷体" panose="02010609060101010101" pitchFamily="49" charset="-122"/>
              </a:rPr>
              <a:t>G</a:t>
            </a:r>
            <a:r>
              <a:rPr lang="en-US" altLang="zh-CN" i="0" dirty="0">
                <a:solidFill>
                  <a:srgbClr val="333333"/>
                </a:solidFill>
                <a:effectLst/>
                <a:latin typeface="Times New Roman" panose="02020603050405020304" pitchFamily="18" charset="0"/>
                <a:ea typeface="楷体" panose="02010609060101010101" pitchFamily="49" charset="-122"/>
              </a:rPr>
              <a:t>enerative </a:t>
            </a:r>
            <a:r>
              <a:rPr lang="en-US" altLang="zh-CN" b="1" dirty="0">
                <a:solidFill>
                  <a:srgbClr val="00B0F0"/>
                </a:solidFill>
                <a:latin typeface="Times New Roman" panose="02020603050405020304" pitchFamily="18" charset="0"/>
                <a:ea typeface="楷体" panose="02010609060101010101" pitchFamily="49" charset="-122"/>
              </a:rPr>
              <a:t>P</a:t>
            </a:r>
            <a:r>
              <a:rPr lang="en-US" altLang="zh-CN" i="0" dirty="0">
                <a:solidFill>
                  <a:srgbClr val="333333"/>
                </a:solidFill>
                <a:effectLst/>
                <a:latin typeface="Times New Roman" panose="02020603050405020304" pitchFamily="18" charset="0"/>
                <a:ea typeface="楷体" panose="02010609060101010101" pitchFamily="49" charset="-122"/>
              </a:rPr>
              <a:t>re-trained </a:t>
            </a:r>
            <a:r>
              <a:rPr lang="en-US" altLang="zh-CN" b="1" dirty="0">
                <a:solidFill>
                  <a:srgbClr val="00B0F0"/>
                </a:solidFill>
                <a:latin typeface="Times New Roman" panose="02020603050405020304" pitchFamily="18" charset="0"/>
                <a:ea typeface="楷体" panose="02010609060101010101" pitchFamily="49" charset="-122"/>
              </a:rPr>
              <a:t>T</a:t>
            </a:r>
            <a:r>
              <a:rPr lang="en-US" altLang="zh-CN" i="0" dirty="0">
                <a:solidFill>
                  <a:srgbClr val="333333"/>
                </a:solidFill>
                <a:effectLst/>
                <a:latin typeface="Times New Roman" panose="02020603050405020304" pitchFamily="18" charset="0"/>
                <a:ea typeface="楷体" panose="02010609060101010101" pitchFamily="49" charset="-122"/>
              </a:rPr>
              <a:t>ransformer</a:t>
            </a:r>
            <a:r>
              <a:rPr lang="zh-CN" altLang="en-US" i="0" dirty="0">
                <a:solidFill>
                  <a:srgbClr val="333333"/>
                </a:solidFill>
                <a:effectLst/>
                <a:latin typeface="Times New Roman" panose="02020603050405020304" pitchFamily="18" charset="0"/>
                <a:ea typeface="楷体" panose="02010609060101010101" pitchFamily="49" charset="-122"/>
              </a:rPr>
              <a:t>）</a:t>
            </a:r>
            <a:r>
              <a:rPr lang="en-US" altLang="zh-CN" i="0" dirty="0">
                <a:solidFill>
                  <a:srgbClr val="333333"/>
                </a:solidFill>
                <a:effectLst/>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，美国</a:t>
            </a:r>
            <a:r>
              <a:rPr lang="en-US" altLang="zh-CN" dirty="0" err="1">
                <a:latin typeface="Times New Roman" panose="02020603050405020304" pitchFamily="18" charset="0"/>
                <a:ea typeface="楷体" panose="02010609060101010101" pitchFamily="49" charset="-122"/>
              </a:rPr>
              <a:t>OpenAI</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公司</a:t>
            </a:r>
            <a:r>
              <a:rPr lang="en-US" altLang="zh-CN" dirty="0">
                <a:latin typeface="Times New Roman" panose="02020603050405020304" pitchFamily="18" charset="0"/>
                <a:ea typeface="楷体" panose="02010609060101010101" pitchFamily="49" charset="-122"/>
              </a:rPr>
              <a:t>2022</a:t>
            </a:r>
            <a:r>
              <a:rPr lang="zh-CN" altLang="en-US" dirty="0">
                <a:latin typeface="Times New Roman" panose="02020603050405020304" pitchFamily="18" charset="0"/>
                <a:ea typeface="楷体" panose="02010609060101010101" pitchFamily="49" charset="-122"/>
              </a:rPr>
              <a:t>年</a:t>
            </a:r>
            <a:r>
              <a:rPr lang="en-US" altLang="zh-CN" dirty="0">
                <a:latin typeface="Times New Roman" panose="02020603050405020304" pitchFamily="18" charset="0"/>
                <a:ea typeface="楷体" panose="02010609060101010101" pitchFamily="49" charset="-122"/>
              </a:rPr>
              <a:t>11</a:t>
            </a:r>
            <a:r>
              <a:rPr lang="zh-CN" altLang="en-US" dirty="0">
                <a:latin typeface="Times New Roman" panose="02020603050405020304" pitchFamily="18" charset="0"/>
                <a:ea typeface="楷体" panose="02010609060101010101" pitchFamily="49" charset="-122"/>
              </a:rPr>
              <a:t>月</a:t>
            </a:r>
            <a:r>
              <a:rPr lang="en-US" altLang="zh-CN" dirty="0">
                <a:latin typeface="Times New Roman" panose="02020603050405020304" pitchFamily="18" charset="0"/>
                <a:ea typeface="楷体" panose="02010609060101010101" pitchFamily="49" charset="-122"/>
              </a:rPr>
              <a:t>30</a:t>
            </a:r>
            <a:r>
              <a:rPr lang="zh-CN" altLang="en-US" dirty="0">
                <a:latin typeface="Times New Roman" panose="02020603050405020304" pitchFamily="18" charset="0"/>
                <a:ea typeface="楷体" panose="02010609060101010101" pitchFamily="49" charset="-122"/>
              </a:rPr>
              <a:t>日发布的，</a:t>
            </a:r>
            <a:r>
              <a:rPr lang="en-US" altLang="zh-CN" i="0" dirty="0">
                <a:solidFill>
                  <a:srgbClr val="333333"/>
                </a:solidFill>
                <a:effectLst/>
                <a:latin typeface="Times New Roman" panose="02020603050405020304" pitchFamily="18" charset="0"/>
                <a:ea typeface="楷体" panose="02010609060101010101" pitchFamily="49" charset="-122"/>
              </a:rPr>
              <a:t> </a:t>
            </a:r>
            <a:r>
              <a:rPr lang="zh-CN" altLang="en-US" i="0" dirty="0">
                <a:solidFill>
                  <a:srgbClr val="333333"/>
                </a:solidFill>
                <a:effectLst/>
                <a:latin typeface="Times New Roman" panose="02020603050405020304" pitchFamily="18" charset="0"/>
                <a:ea typeface="楷体" panose="02010609060101010101" pitchFamily="49" charset="-122"/>
              </a:rPr>
              <a:t>引入了</a:t>
            </a:r>
            <a:r>
              <a:rPr lang="en-US" altLang="zh-CN" i="0" dirty="0">
                <a:solidFill>
                  <a:srgbClr val="333333"/>
                </a:solidFill>
                <a:effectLst/>
                <a:latin typeface="Times New Roman" panose="02020603050405020304" pitchFamily="18" charset="0"/>
                <a:ea typeface="楷体" panose="02010609060101010101" pitchFamily="49" charset="-122"/>
              </a:rPr>
              <a:t>RLHF (</a:t>
            </a:r>
            <a:r>
              <a:rPr lang="en-US" altLang="zh-CN" b="1" dirty="0">
                <a:solidFill>
                  <a:srgbClr val="00B0F0"/>
                </a:solidFill>
                <a:latin typeface="Times New Roman" panose="02020603050405020304" pitchFamily="18" charset="0"/>
                <a:ea typeface="楷体" panose="02010609060101010101" pitchFamily="49" charset="-122"/>
              </a:rPr>
              <a:t>R</a:t>
            </a:r>
            <a:r>
              <a:rPr lang="en-US" altLang="zh-CN" i="0" dirty="0">
                <a:solidFill>
                  <a:srgbClr val="333333"/>
                </a:solidFill>
                <a:effectLst/>
                <a:latin typeface="Times New Roman" panose="02020603050405020304" pitchFamily="18" charset="0"/>
                <a:ea typeface="楷体" panose="02010609060101010101" pitchFamily="49" charset="-122"/>
              </a:rPr>
              <a:t>einforcement </a:t>
            </a:r>
            <a:r>
              <a:rPr lang="en-US" altLang="zh-CN" b="1" dirty="0">
                <a:solidFill>
                  <a:srgbClr val="00B0F0"/>
                </a:solidFill>
                <a:latin typeface="Times New Roman" panose="02020603050405020304" pitchFamily="18" charset="0"/>
                <a:ea typeface="楷体" panose="02010609060101010101" pitchFamily="49" charset="-122"/>
              </a:rPr>
              <a:t>L</a:t>
            </a:r>
            <a:r>
              <a:rPr lang="en-US" altLang="zh-CN" i="0" dirty="0">
                <a:solidFill>
                  <a:srgbClr val="333333"/>
                </a:solidFill>
                <a:effectLst/>
                <a:latin typeface="Times New Roman" panose="02020603050405020304" pitchFamily="18" charset="0"/>
                <a:ea typeface="楷体" panose="02010609060101010101" pitchFamily="49" charset="-122"/>
              </a:rPr>
              <a:t>earning with </a:t>
            </a:r>
            <a:r>
              <a:rPr lang="en-US" altLang="zh-CN" b="1" dirty="0">
                <a:solidFill>
                  <a:srgbClr val="00B0F0"/>
                </a:solidFill>
                <a:latin typeface="Times New Roman" panose="02020603050405020304" pitchFamily="18" charset="0"/>
                <a:ea typeface="楷体" panose="02010609060101010101" pitchFamily="49" charset="-122"/>
              </a:rPr>
              <a:t>H</a:t>
            </a:r>
            <a:r>
              <a:rPr lang="en-US" altLang="zh-CN" i="0" dirty="0">
                <a:solidFill>
                  <a:srgbClr val="333333"/>
                </a:solidFill>
                <a:effectLst/>
                <a:latin typeface="Times New Roman" panose="02020603050405020304" pitchFamily="18" charset="0"/>
                <a:ea typeface="楷体" panose="02010609060101010101" pitchFamily="49" charset="-122"/>
              </a:rPr>
              <a:t>uman </a:t>
            </a:r>
            <a:r>
              <a:rPr lang="en-US" altLang="zh-CN" b="1" dirty="0">
                <a:solidFill>
                  <a:srgbClr val="00B0F0"/>
                </a:solidFill>
                <a:latin typeface="Times New Roman" panose="02020603050405020304" pitchFamily="18" charset="0"/>
                <a:ea typeface="楷体" panose="02010609060101010101" pitchFamily="49" charset="-122"/>
              </a:rPr>
              <a:t>F</a:t>
            </a:r>
            <a:r>
              <a:rPr lang="en-US" altLang="zh-CN" i="0" dirty="0">
                <a:solidFill>
                  <a:srgbClr val="333333"/>
                </a:solidFill>
                <a:effectLst/>
                <a:latin typeface="Times New Roman" panose="02020603050405020304" pitchFamily="18" charset="0"/>
                <a:ea typeface="楷体" panose="02010609060101010101" pitchFamily="49" charset="-122"/>
              </a:rPr>
              <a:t>eedback</a:t>
            </a:r>
            <a:r>
              <a:rPr lang="zh-CN" altLang="en-US" i="0" dirty="0">
                <a:solidFill>
                  <a:srgbClr val="333333"/>
                </a:solidFill>
                <a:effectLst/>
                <a:latin typeface="Times New Roman" panose="02020603050405020304" pitchFamily="18" charset="0"/>
                <a:ea typeface="楷体" panose="02010609060101010101" pitchFamily="49" charset="-122"/>
              </a:rPr>
              <a:t>，基于人类</a:t>
            </a:r>
            <a:r>
              <a:rPr lang="zh-CN" altLang="en-US" dirty="0">
                <a:solidFill>
                  <a:srgbClr val="333333"/>
                </a:solidFill>
                <a:latin typeface="Times New Roman" panose="02020603050405020304" pitchFamily="18" charset="0"/>
                <a:ea typeface="楷体" panose="02010609060101010101" pitchFamily="49" charset="-122"/>
              </a:rPr>
              <a:t>反馈的强化学习</a:t>
            </a:r>
            <a:r>
              <a:rPr lang="en-US" altLang="zh-CN" dirty="0">
                <a:solidFill>
                  <a:srgbClr val="333333"/>
                </a:solidFill>
                <a:latin typeface="Times New Roman" panose="02020603050405020304" pitchFamily="18" charset="0"/>
                <a:ea typeface="楷体" panose="02010609060101010101" pitchFamily="49" charset="-122"/>
              </a:rPr>
              <a:t>)</a:t>
            </a:r>
            <a:r>
              <a:rPr lang="zh-CN" altLang="en-US" dirty="0">
                <a:solidFill>
                  <a:srgbClr val="333333"/>
                </a:solidFill>
                <a:latin typeface="Times New Roman" panose="02020603050405020304" pitchFamily="18" charset="0"/>
                <a:ea typeface="楷体" panose="02010609060101010101" pitchFamily="49" charset="-122"/>
              </a:rPr>
              <a:t>技术</a:t>
            </a:r>
            <a:r>
              <a:rPr lang="zh-CN" altLang="en-US" i="0" dirty="0">
                <a:solidFill>
                  <a:srgbClr val="333333"/>
                </a:solidFill>
                <a:effectLst/>
                <a:latin typeface="Times New Roman" panose="02020603050405020304" pitchFamily="18" charset="0"/>
                <a:ea typeface="楷体" panose="02010609060101010101" pitchFamily="49" charset="-122"/>
              </a:rPr>
              <a:t>的</a:t>
            </a:r>
            <a:r>
              <a:rPr lang="zh-CN" altLang="en-US" dirty="0">
                <a:latin typeface="Times New Roman" panose="02020603050405020304" pitchFamily="18" charset="0"/>
                <a:ea typeface="楷体" panose="02010609060101010101" pitchFamily="49" charset="-122"/>
              </a:rPr>
              <a:t>聊天机器人程序。是人工智能技术驱动的自然语言处理工具。它能够通过学习和理解人类的语言来进行对话，能完成撰写邮件、视频脚本、文案、翻译、代码，写论文等任务。</a:t>
            </a:r>
          </a:p>
        </p:txBody>
      </p:sp>
      <p:sp>
        <p:nvSpPr>
          <p:cNvPr id="3" name="文本框 2">
            <a:extLst>
              <a:ext uri="{FF2B5EF4-FFF2-40B4-BE49-F238E27FC236}">
                <a16:creationId xmlns:a16="http://schemas.microsoft.com/office/drawing/2014/main" id="{AC42C167-72B1-32E2-03F0-936C7B682CF5}"/>
              </a:ext>
            </a:extLst>
          </p:cNvPr>
          <p:cNvSpPr txBox="1"/>
          <p:nvPr/>
        </p:nvSpPr>
        <p:spPr>
          <a:xfrm>
            <a:off x="6816080" y="1328279"/>
            <a:ext cx="4464496" cy="523220"/>
          </a:xfrm>
          <a:prstGeom prst="rect">
            <a:avLst/>
          </a:prstGeom>
          <a:solidFill>
            <a:schemeClr val="accent1">
              <a:lumMod val="75000"/>
            </a:schemeClr>
          </a:solidFill>
          <a:ln>
            <a:gradFill flip="none" rotWithShape="1">
              <a:gsLst>
                <a:gs pos="58626">
                  <a:srgbClr val="AD78AF"/>
                </a:gs>
                <a:gs pos="33339">
                  <a:srgbClr val="D14464"/>
                </a:gs>
                <a:gs pos="48248">
                  <a:srgbClr val="BC6390"/>
                </a:gs>
                <a:gs pos="0">
                  <a:srgbClr val="FF000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ln>
        </p:spPr>
        <p:txBody>
          <a:bodyPr wrap="square" rtlCol="0">
            <a:spAutoFit/>
          </a:bodyPr>
          <a:lstStyle/>
          <a:p>
            <a:r>
              <a:rPr lang="en-US" altLang="zh-CN" sz="2800" b="1" dirty="0" err="1">
                <a:latin typeface="Times New Roman" panose="02020603050405020304" pitchFamily="18" charset="0"/>
                <a:cs typeface="Times New Roman" panose="02020603050405020304" pitchFamily="18" charset="0"/>
              </a:rPr>
              <a:t>ChatGPT</a:t>
            </a:r>
            <a:r>
              <a:rPr lang="en-US" altLang="zh-CN" sz="2800" b="1" dirty="0" err="1">
                <a:latin typeface="Times New Roman" panose="02020603050405020304" pitchFamily="18" charset="0"/>
                <a:cs typeface="Times New Roman" panose="02020603050405020304" pitchFamily="18" charset="0"/>
                <a:sym typeface="Wingdings" panose="05000000000000000000" pitchFamily="2" charset="2"/>
              </a:rPr>
              <a:t>SORA</a:t>
            </a:r>
            <a:r>
              <a:rPr lang="en-US" altLang="zh-CN" sz="2800" b="1" dirty="0">
                <a:latin typeface="Times New Roman" panose="02020603050405020304" pitchFamily="18" charset="0"/>
                <a:cs typeface="Times New Roman" panose="02020603050405020304" pitchFamily="18" charset="0"/>
                <a:sym typeface="Wingdings" panose="05000000000000000000" pitchFamily="2" charset="2"/>
              </a:rPr>
              <a:t>  EMO </a:t>
            </a:r>
            <a:endParaRPr lang="zh-CN" altLang="en-US" sz="2800" b="1" dirty="0">
              <a:latin typeface="Times New Roman" panose="02020603050405020304" pitchFamily="18" charset="0"/>
              <a:cs typeface="Times New Roman" panose="02020603050405020304" pitchFamily="18" charset="0"/>
            </a:endParaRPr>
          </a:p>
        </p:txBody>
      </p:sp>
      <p:sp>
        <p:nvSpPr>
          <p:cNvPr id="4" name="文本框 3">
            <a:extLst>
              <a:ext uri="{FF2B5EF4-FFF2-40B4-BE49-F238E27FC236}">
                <a16:creationId xmlns:a16="http://schemas.microsoft.com/office/drawing/2014/main" id="{B7A6E3E7-960A-3ED7-503B-B4CB1113070A}"/>
              </a:ext>
            </a:extLst>
          </p:cNvPr>
          <p:cNvSpPr txBox="1"/>
          <p:nvPr/>
        </p:nvSpPr>
        <p:spPr>
          <a:xfrm>
            <a:off x="479376" y="5291118"/>
            <a:ext cx="11521280" cy="954107"/>
          </a:xfrm>
          <a:prstGeom prst="rect">
            <a:avLst/>
          </a:prstGeom>
          <a:noFill/>
        </p:spPr>
        <p:txBody>
          <a:bodyPr wrap="square" rtlCol="0">
            <a:spAutoFit/>
          </a:bodyPr>
          <a:lstStyle/>
          <a:p>
            <a:r>
              <a:rPr lang="en-US" altLang="zh-CN" sz="2800" b="1" dirty="0">
                <a:latin typeface="Times New Roman" panose="02020603050405020304" pitchFamily="18" charset="0"/>
                <a:ea typeface="楷体" panose="02010609060101010101" pitchFamily="49" charset="-122"/>
              </a:rPr>
              <a:t>2024</a:t>
            </a:r>
            <a:r>
              <a:rPr lang="zh-CN" altLang="en-US" sz="2800" b="1" dirty="0">
                <a:latin typeface="Times New Roman" panose="02020603050405020304" pitchFamily="18" charset="0"/>
                <a:ea typeface="楷体" panose="02010609060101010101" pitchFamily="49" charset="-122"/>
              </a:rPr>
              <a:t>年</a:t>
            </a:r>
            <a:r>
              <a:rPr lang="en-US" altLang="zh-CN" sz="2800" b="1" dirty="0">
                <a:latin typeface="Times New Roman" panose="02020603050405020304" pitchFamily="18" charset="0"/>
                <a:ea typeface="楷体" panose="02010609060101010101" pitchFamily="49" charset="-122"/>
              </a:rPr>
              <a:t>1</a:t>
            </a:r>
            <a:r>
              <a:rPr lang="zh-CN" altLang="en-US" sz="2800" b="1" dirty="0">
                <a:latin typeface="Times New Roman" panose="02020603050405020304" pitchFamily="18" charset="0"/>
                <a:ea typeface="楷体" panose="02010609060101010101" pitchFamily="49" charset="-122"/>
              </a:rPr>
              <a:t>月，</a:t>
            </a:r>
            <a:r>
              <a:rPr lang="en-US" altLang="zh-CN" sz="2800" b="1" dirty="0">
                <a:latin typeface="Times New Roman" panose="02020603050405020304" pitchFamily="18" charset="0"/>
                <a:ea typeface="楷体" panose="02010609060101010101" pitchFamily="49" charset="-122"/>
              </a:rPr>
              <a:t>OPEN AI</a:t>
            </a:r>
            <a:r>
              <a:rPr lang="zh-CN" altLang="en-US" sz="2800" b="1" dirty="0">
                <a:latin typeface="Times New Roman" panose="02020603050405020304" pitchFamily="18" charset="0"/>
                <a:ea typeface="楷体" panose="02010609060101010101" pitchFamily="49" charset="-122"/>
              </a:rPr>
              <a:t>开启的</a:t>
            </a:r>
            <a:r>
              <a:rPr lang="en-US" altLang="zh-CN" sz="2800" b="1" dirty="0">
                <a:latin typeface="Times New Roman" panose="02020603050405020304" pitchFamily="18" charset="0"/>
                <a:ea typeface="楷体" panose="02010609060101010101" pitchFamily="49" charset="-122"/>
              </a:rPr>
              <a:t>SORA</a:t>
            </a:r>
            <a:r>
              <a:rPr lang="zh-CN" altLang="en-US" sz="2800" b="1" dirty="0">
                <a:latin typeface="Times New Roman" panose="02020603050405020304" pitchFamily="18" charset="0"/>
                <a:ea typeface="楷体" panose="02010609060101010101" pitchFamily="49" charset="-122"/>
              </a:rPr>
              <a:t>，</a:t>
            </a:r>
            <a:r>
              <a:rPr lang="en-US" altLang="zh-CN" sz="2800" b="1" dirty="0">
                <a:latin typeface="Times New Roman" panose="02020603050405020304" pitchFamily="18" charset="0"/>
                <a:ea typeface="楷体" panose="02010609060101010101" pitchFamily="49" charset="-122"/>
              </a:rPr>
              <a:t>2024</a:t>
            </a:r>
            <a:r>
              <a:rPr lang="zh-CN" altLang="en-US" sz="2800" b="1" dirty="0">
                <a:latin typeface="Times New Roman" panose="02020603050405020304" pitchFamily="18" charset="0"/>
                <a:ea typeface="楷体" panose="02010609060101010101" pitchFamily="49" charset="-122"/>
              </a:rPr>
              <a:t>年</a:t>
            </a:r>
            <a:r>
              <a:rPr lang="en-US" altLang="zh-CN" sz="2800" b="1" dirty="0">
                <a:latin typeface="Times New Roman" panose="02020603050405020304" pitchFamily="18" charset="0"/>
                <a:ea typeface="楷体" panose="02010609060101010101" pitchFamily="49" charset="-122"/>
              </a:rPr>
              <a:t>2</a:t>
            </a:r>
            <a:r>
              <a:rPr lang="zh-CN" altLang="en-US" sz="2800" b="1" dirty="0">
                <a:latin typeface="Times New Roman" panose="02020603050405020304" pitchFamily="18" charset="0"/>
                <a:ea typeface="楷体" panose="02010609060101010101" pitchFamily="49" charset="-122"/>
              </a:rPr>
              <a:t>月</a:t>
            </a:r>
            <a:r>
              <a:rPr lang="en-US" altLang="zh-CN" sz="2800" b="1" dirty="0">
                <a:latin typeface="Times New Roman" panose="02020603050405020304" pitchFamily="18" charset="0"/>
                <a:ea typeface="楷体" panose="02010609060101010101" pitchFamily="49" charset="-122"/>
              </a:rPr>
              <a:t>29</a:t>
            </a:r>
            <a:r>
              <a:rPr lang="zh-CN" altLang="en-US" sz="2800" b="1" dirty="0">
                <a:latin typeface="Times New Roman" panose="02020603050405020304" pitchFamily="18" charset="0"/>
                <a:ea typeface="楷体" panose="02010609060101010101" pitchFamily="49" charset="-122"/>
              </a:rPr>
              <a:t>日，阿里巴巴的</a:t>
            </a:r>
            <a:r>
              <a:rPr lang="en-US" altLang="zh-CN" sz="2800" b="1" dirty="0">
                <a:latin typeface="Times New Roman" panose="02020603050405020304" pitchFamily="18" charset="0"/>
                <a:ea typeface="楷体" panose="02010609060101010101" pitchFamily="49" charset="-122"/>
              </a:rPr>
              <a:t>EMO</a:t>
            </a:r>
            <a:r>
              <a:rPr lang="zh-CN" altLang="en-US" sz="2800" b="1" dirty="0">
                <a:latin typeface="Times New Roman" panose="02020603050405020304" pitchFamily="18" charset="0"/>
                <a:ea typeface="楷体" panose="02010609060101010101" pitchFamily="49" charset="-122"/>
              </a:rPr>
              <a:t>（</a:t>
            </a:r>
            <a:r>
              <a:rPr lang="en-US" altLang="zh-CN" sz="2800" b="1" dirty="0">
                <a:latin typeface="Times New Roman" panose="02020603050405020304" pitchFamily="18" charset="0"/>
                <a:ea typeface="楷体" panose="02010609060101010101" pitchFamily="49" charset="-122"/>
              </a:rPr>
              <a:t>Emote Portrait Alive</a:t>
            </a:r>
            <a:r>
              <a:rPr lang="zh-CN" altLang="en-US" sz="2800" b="1" dirty="0">
                <a:latin typeface="Times New Roman" panose="02020603050405020304" pitchFamily="18" charset="0"/>
                <a:ea typeface="楷体" panose="02010609060101010101" pitchFamily="49" charset="-122"/>
              </a:rPr>
              <a:t>），有了</a:t>
            </a:r>
            <a:r>
              <a:rPr lang="en-US" altLang="zh-CN" sz="2800" b="1" dirty="0">
                <a:latin typeface="Times New Roman" panose="02020603050405020304" pitchFamily="18" charset="0"/>
                <a:ea typeface="楷体" panose="02010609060101010101" pitchFamily="49" charset="-122"/>
              </a:rPr>
              <a:t>AGI</a:t>
            </a:r>
            <a:r>
              <a:rPr lang="zh-CN" altLang="en-US" sz="2800" b="1" dirty="0">
                <a:latin typeface="Times New Roman" panose="02020603050405020304" pitchFamily="18" charset="0"/>
                <a:ea typeface="楷体" panose="02010609060101010101" pitchFamily="49" charset="-122"/>
              </a:rPr>
              <a:t>的萌芽。</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23555">
            <a:extLst>
              <a:ext uri="{FF2B5EF4-FFF2-40B4-BE49-F238E27FC236}">
                <a16:creationId xmlns:a16="http://schemas.microsoft.com/office/drawing/2014/main" id="{3BF0E009-0BFA-45B5-A0A4-2BC889CF2752}"/>
              </a:ext>
            </a:extLst>
          </p:cNvPr>
          <p:cNvSpPr>
            <a:spLocks noGrp="1" noChangeArrowheads="1"/>
          </p:cNvSpPr>
          <p:nvPr>
            <p:ph type="title"/>
          </p:nvPr>
        </p:nvSpPr>
        <p:spPr/>
        <p:txBody>
          <a:bodyPr/>
          <a:lstStyle/>
          <a:p>
            <a:pPr eaLnBrk="1" hangingPunct="1"/>
            <a:r>
              <a:rPr lang="zh-CN" altLang="en-US" sz="3200" dirty="0"/>
              <a:t>合取联结词的实例</a:t>
            </a:r>
          </a:p>
        </p:txBody>
      </p:sp>
      <p:sp>
        <p:nvSpPr>
          <p:cNvPr id="32771" name="文本占位符 23554">
            <a:extLst>
              <a:ext uri="{FF2B5EF4-FFF2-40B4-BE49-F238E27FC236}">
                <a16:creationId xmlns:a16="http://schemas.microsoft.com/office/drawing/2014/main" id="{9E9A420A-2407-490C-8D95-534673E62CDB}"/>
              </a:ext>
            </a:extLst>
          </p:cNvPr>
          <p:cNvSpPr>
            <a:spLocks noGrp="1" noChangeArrowheads="1"/>
          </p:cNvSpPr>
          <p:nvPr>
            <p:ph idx="1"/>
          </p:nvPr>
        </p:nvSpPr>
        <p:spPr>
          <a:xfrm>
            <a:off x="408149" y="1177360"/>
            <a:ext cx="4463727" cy="3744416"/>
          </a:xfrm>
        </p:spPr>
        <p:txBody>
          <a:bodyPr/>
          <a:lstStyle/>
          <a:p>
            <a:pPr marL="173038" indent="-173038" eaLnBrk="1" hangingPunct="1">
              <a:lnSpc>
                <a:spcPct val="150000"/>
              </a:lnSpc>
            </a:pPr>
            <a:r>
              <a:rPr lang="zh-CN" altLang="en-US" sz="2400" dirty="0">
                <a:solidFill>
                  <a:srgbClr val="AF1D1D"/>
                </a:solidFill>
              </a:rPr>
              <a:t>例</a:t>
            </a:r>
            <a:r>
              <a:rPr lang="en-US" altLang="zh-CN" sz="2400" dirty="0">
                <a:solidFill>
                  <a:srgbClr val="AF1D1D"/>
                </a:solidFill>
              </a:rPr>
              <a:t>2</a:t>
            </a:r>
            <a:r>
              <a:rPr lang="en-US" altLang="zh-CN" sz="2400" dirty="0">
                <a:solidFill>
                  <a:srgbClr val="D72323"/>
                </a:solidFill>
              </a:rPr>
              <a:t>  </a:t>
            </a:r>
            <a:r>
              <a:rPr lang="en-US" altLang="zh-CN" sz="2400" dirty="0"/>
              <a:t> </a:t>
            </a:r>
            <a:r>
              <a:rPr lang="zh-CN" altLang="en-US" sz="2400" dirty="0"/>
              <a:t>将下列命题符号化</a:t>
            </a:r>
            <a:r>
              <a:rPr lang="en-US" altLang="zh-CN" sz="2400" dirty="0"/>
              <a:t>.</a:t>
            </a:r>
          </a:p>
          <a:p>
            <a:pPr marL="173038" indent="-173038" eaLnBrk="1" hangingPunct="1">
              <a:lnSpc>
                <a:spcPct val="150000"/>
              </a:lnSpc>
            </a:pPr>
            <a:r>
              <a:rPr lang="en-US" altLang="zh-CN" sz="2400" dirty="0"/>
              <a:t>  (1) </a:t>
            </a:r>
            <a:r>
              <a:rPr lang="zh-CN" altLang="en-US" sz="2400" dirty="0"/>
              <a:t>吴颖既用功又聪明</a:t>
            </a:r>
            <a:r>
              <a:rPr lang="en-US" altLang="zh-CN" sz="2400" dirty="0"/>
              <a:t>.</a:t>
            </a:r>
          </a:p>
          <a:p>
            <a:pPr marL="173038" indent="-173038" eaLnBrk="1" hangingPunct="1">
              <a:lnSpc>
                <a:spcPct val="150000"/>
              </a:lnSpc>
            </a:pPr>
            <a:r>
              <a:rPr lang="en-US" altLang="zh-CN" sz="2400" dirty="0"/>
              <a:t>  (2) </a:t>
            </a:r>
            <a:r>
              <a:rPr lang="zh-CN" altLang="en-US" sz="2400" dirty="0"/>
              <a:t>吴颖不仅用功而且聪明</a:t>
            </a:r>
            <a:r>
              <a:rPr lang="en-US" altLang="zh-CN" sz="2400" dirty="0"/>
              <a:t>.</a:t>
            </a:r>
          </a:p>
          <a:p>
            <a:pPr marL="173038" indent="-173038" eaLnBrk="1" hangingPunct="1">
              <a:lnSpc>
                <a:spcPct val="150000"/>
              </a:lnSpc>
            </a:pPr>
            <a:r>
              <a:rPr lang="en-US" altLang="zh-CN" sz="2400" dirty="0"/>
              <a:t>  (3) </a:t>
            </a:r>
            <a:r>
              <a:rPr lang="zh-CN" altLang="en-US" sz="2400" dirty="0"/>
              <a:t>吴颖虽然聪明，但不用功</a:t>
            </a:r>
            <a:r>
              <a:rPr lang="en-US" altLang="zh-CN" sz="2400" dirty="0"/>
              <a:t>.</a:t>
            </a:r>
          </a:p>
          <a:p>
            <a:pPr marL="173038" indent="-173038" eaLnBrk="1" hangingPunct="1">
              <a:lnSpc>
                <a:spcPct val="150000"/>
              </a:lnSpc>
            </a:pPr>
            <a:r>
              <a:rPr lang="en-US" altLang="zh-CN" sz="2400" dirty="0"/>
              <a:t>  (4) </a:t>
            </a:r>
            <a:r>
              <a:rPr lang="zh-CN" altLang="en-US" sz="2400" dirty="0"/>
              <a:t>张辉与王丽都是三好生</a:t>
            </a:r>
            <a:r>
              <a:rPr lang="en-US" altLang="zh-CN" sz="2400" dirty="0"/>
              <a:t>.</a:t>
            </a:r>
          </a:p>
          <a:p>
            <a:pPr marL="173038" indent="-173038" eaLnBrk="1" hangingPunct="1">
              <a:lnSpc>
                <a:spcPct val="150000"/>
              </a:lnSpc>
            </a:pPr>
            <a:r>
              <a:rPr lang="en-US" altLang="zh-CN" sz="2400" dirty="0"/>
              <a:t>  (5) </a:t>
            </a:r>
            <a:r>
              <a:rPr lang="zh-CN" altLang="en-US" sz="2400" dirty="0"/>
              <a:t>张辉与王丽是同学</a:t>
            </a:r>
            <a:r>
              <a:rPr lang="en-US" altLang="zh-CN" sz="2400" dirty="0"/>
              <a:t>.</a:t>
            </a:r>
          </a:p>
        </p:txBody>
      </p:sp>
      <p:sp>
        <p:nvSpPr>
          <p:cNvPr id="32772" name="灯片编号占位符 1">
            <a:extLst>
              <a:ext uri="{FF2B5EF4-FFF2-40B4-BE49-F238E27FC236}">
                <a16:creationId xmlns:a16="http://schemas.microsoft.com/office/drawing/2014/main" id="{6251A402-D15F-4604-8691-8BCD4E2B0440}"/>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08AC2003-671D-4950-B471-F63EE43A56BD}" type="slidenum">
              <a:rPr lang="zh-CN" altLang="en-US" sz="1400" b="0" smtClean="0"/>
              <a:pPr>
                <a:spcBef>
                  <a:spcPct val="0"/>
                </a:spcBef>
                <a:buClrTx/>
                <a:buFont typeface="Arial" panose="020B0604020202020204" pitchFamily="34" charset="0"/>
                <a:buNone/>
              </a:pPr>
              <a:t>20</a:t>
            </a:fld>
            <a:endParaRPr lang="zh-CN" altLang="en-US" sz="1400" b="0"/>
          </a:p>
        </p:txBody>
      </p:sp>
      <p:sp>
        <p:nvSpPr>
          <p:cNvPr id="5" name="文本占位符 88065">
            <a:extLst>
              <a:ext uri="{FF2B5EF4-FFF2-40B4-BE49-F238E27FC236}">
                <a16:creationId xmlns:a16="http://schemas.microsoft.com/office/drawing/2014/main" id="{0157F469-AD8D-4592-8E29-FA238DB3F3A9}"/>
              </a:ext>
            </a:extLst>
          </p:cNvPr>
          <p:cNvSpPr txBox="1">
            <a:spLocks noChangeArrowheads="1"/>
          </p:cNvSpPr>
          <p:nvPr/>
        </p:nvSpPr>
        <p:spPr bwMode="auto">
          <a:xfrm>
            <a:off x="4799571" y="1247814"/>
            <a:ext cx="6984280" cy="3744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257175" indent="-257175" algn="l" rtl="0" eaLnBrk="0" fontAlgn="base" hangingPunct="0">
              <a:lnSpc>
                <a:spcPct val="120000"/>
              </a:lnSpc>
              <a:spcBef>
                <a:spcPct val="20000"/>
              </a:spcBef>
              <a:spcAft>
                <a:spcPct val="0"/>
              </a:spcAft>
              <a:buClr>
                <a:srgbClr val="69B3F1"/>
              </a:buClr>
              <a:buFont typeface="Wingdings" panose="05000000000000000000" pitchFamily="2" charset="2"/>
              <a:defRPr b="1" baseline="0">
                <a:solidFill>
                  <a:schemeClr val="tx1"/>
                </a:solidFill>
                <a:latin typeface="Times New Roman" panose="02020603050405020304" pitchFamily="18" charset="0"/>
                <a:ea typeface="楷体" panose="02010609060101010101" pitchFamily="49" charset="-122"/>
                <a:cs typeface="+mn-cs"/>
              </a:defRPr>
            </a:lvl1pPr>
            <a:lvl2pPr marL="557213" indent="-214313" algn="l" rtl="0" eaLnBrk="0" fontAlgn="base" hangingPunct="0">
              <a:lnSpc>
                <a:spcPct val="120000"/>
              </a:lnSpc>
              <a:spcBef>
                <a:spcPct val="20000"/>
              </a:spcBef>
              <a:spcAft>
                <a:spcPct val="0"/>
              </a:spcAft>
              <a:buChar char="–"/>
              <a:defRPr sz="1600" baseline="0">
                <a:solidFill>
                  <a:schemeClr val="tx1"/>
                </a:solidFill>
                <a:latin typeface="Times New Roman" panose="02020603050405020304" pitchFamily="18" charset="0"/>
                <a:ea typeface="楷体" panose="02010609060101010101" pitchFamily="49" charset="-122"/>
              </a:defRPr>
            </a:lvl2pPr>
            <a:lvl3pPr marL="857250" indent="-171450" algn="l" rtl="0" eaLnBrk="0" fontAlgn="base" hangingPunct="0">
              <a:lnSpc>
                <a:spcPct val="120000"/>
              </a:lnSpc>
              <a:spcBef>
                <a:spcPct val="20000"/>
              </a:spcBef>
              <a:spcAft>
                <a:spcPct val="0"/>
              </a:spcAft>
              <a:buChar char="•"/>
              <a:defRPr sz="1600" baseline="0">
                <a:solidFill>
                  <a:schemeClr val="tx1"/>
                </a:solidFill>
                <a:latin typeface="Times New Roman" panose="02020603050405020304" pitchFamily="18" charset="0"/>
                <a:ea typeface="楷体" panose="02010609060101010101" pitchFamily="49" charset="-122"/>
              </a:defRPr>
            </a:lvl3pPr>
            <a:lvl4pPr marL="1200150" indent="-171450" algn="l" rtl="0" eaLnBrk="0" fontAlgn="base" hangingPunct="0">
              <a:lnSpc>
                <a:spcPct val="120000"/>
              </a:lnSpc>
              <a:spcBef>
                <a:spcPct val="20000"/>
              </a:spcBef>
              <a:spcAft>
                <a:spcPct val="0"/>
              </a:spcAft>
              <a:buChar char="–"/>
              <a:defRPr sz="1600" baseline="0">
                <a:solidFill>
                  <a:schemeClr val="tx1"/>
                </a:solidFill>
                <a:latin typeface="Times New Roman" panose="02020603050405020304" pitchFamily="18" charset="0"/>
                <a:ea typeface="楷体" panose="02010609060101010101" pitchFamily="49" charset="-122"/>
              </a:defRPr>
            </a:lvl4pPr>
            <a:lvl5pPr marL="1543050" indent="-171450" algn="l" rtl="0" eaLnBrk="0" fontAlgn="base" hangingPunct="0">
              <a:lnSpc>
                <a:spcPct val="120000"/>
              </a:lnSpc>
              <a:spcBef>
                <a:spcPct val="20000"/>
              </a:spcBef>
              <a:spcAft>
                <a:spcPct val="0"/>
              </a:spcAft>
              <a:buChar char="»"/>
              <a:defRPr sz="1600" baseline="0">
                <a:solidFill>
                  <a:schemeClr val="tx1"/>
                </a:solidFill>
                <a:latin typeface="Times New Roman" panose="02020603050405020304" pitchFamily="18" charset="0"/>
                <a:ea typeface="楷体" panose="02010609060101010101" pitchFamily="49" charset="-122"/>
              </a:defRPr>
            </a:lvl5pPr>
            <a:lvl6pPr marL="1885950" indent="-171450" algn="l" rtl="0" eaLnBrk="1" fontAlgn="base" hangingPunct="1">
              <a:spcBef>
                <a:spcPct val="20000"/>
              </a:spcBef>
              <a:spcAft>
                <a:spcPct val="0"/>
              </a:spcAft>
              <a:buChar char="»"/>
              <a:defRPr sz="1650">
                <a:solidFill>
                  <a:schemeClr val="tx1"/>
                </a:solidFill>
                <a:latin typeface="+mn-lt"/>
                <a:ea typeface="华文中宋" pitchFamily="2" charset="-122"/>
              </a:defRPr>
            </a:lvl6pPr>
            <a:lvl7pPr marL="2228850" indent="-171450" algn="l" rtl="0" eaLnBrk="1" fontAlgn="base" hangingPunct="1">
              <a:spcBef>
                <a:spcPct val="20000"/>
              </a:spcBef>
              <a:spcAft>
                <a:spcPct val="0"/>
              </a:spcAft>
              <a:buChar char="»"/>
              <a:defRPr sz="1650">
                <a:solidFill>
                  <a:schemeClr val="tx1"/>
                </a:solidFill>
                <a:latin typeface="+mn-lt"/>
                <a:ea typeface="华文中宋" pitchFamily="2" charset="-122"/>
              </a:defRPr>
            </a:lvl7pPr>
            <a:lvl8pPr marL="2571750" indent="-171450" algn="l" rtl="0" eaLnBrk="1" fontAlgn="base" hangingPunct="1">
              <a:spcBef>
                <a:spcPct val="20000"/>
              </a:spcBef>
              <a:spcAft>
                <a:spcPct val="0"/>
              </a:spcAft>
              <a:buChar char="»"/>
              <a:defRPr sz="1650">
                <a:solidFill>
                  <a:schemeClr val="tx1"/>
                </a:solidFill>
                <a:latin typeface="+mn-lt"/>
                <a:ea typeface="华文中宋" pitchFamily="2" charset="-122"/>
              </a:defRPr>
            </a:lvl8pPr>
            <a:lvl9pPr marL="2914650" indent="-171450" algn="l" rtl="0" eaLnBrk="1" fontAlgn="base" hangingPunct="1">
              <a:spcBef>
                <a:spcPct val="20000"/>
              </a:spcBef>
              <a:spcAft>
                <a:spcPct val="0"/>
              </a:spcAft>
              <a:buChar char="»"/>
              <a:defRPr sz="1650">
                <a:solidFill>
                  <a:schemeClr val="tx1"/>
                </a:solidFill>
                <a:latin typeface="+mn-lt"/>
                <a:ea typeface="华文中宋" pitchFamily="2" charset="-122"/>
              </a:defRPr>
            </a:lvl9pPr>
          </a:lstStyle>
          <a:p>
            <a:pPr marL="173038" indent="-173038" eaLnBrk="1" hangingPunct="1">
              <a:lnSpc>
                <a:spcPct val="150000"/>
              </a:lnSpc>
            </a:pPr>
            <a:r>
              <a:rPr lang="zh-CN" altLang="en-US" sz="2400" kern="0" dirty="0"/>
              <a:t>解 令</a:t>
            </a:r>
            <a:r>
              <a:rPr lang="en-US" altLang="zh-CN" sz="2400" i="1" kern="0" dirty="0"/>
              <a:t>p</a:t>
            </a:r>
            <a:r>
              <a:rPr lang="en-US" altLang="zh-CN" sz="2400" kern="0" dirty="0"/>
              <a:t>:</a:t>
            </a:r>
            <a:r>
              <a:rPr lang="zh-CN" altLang="en-US" sz="2400" kern="0" dirty="0"/>
              <a:t>吴颖用功</a:t>
            </a:r>
            <a:r>
              <a:rPr lang="en-US" altLang="zh-CN" sz="2400" kern="0" dirty="0"/>
              <a:t>, </a:t>
            </a:r>
            <a:r>
              <a:rPr lang="en-US" altLang="zh-CN" sz="2400" i="1" kern="0" dirty="0"/>
              <a:t>q</a:t>
            </a:r>
            <a:r>
              <a:rPr lang="en-US" altLang="zh-CN" sz="2400" kern="0" dirty="0"/>
              <a:t>:</a:t>
            </a:r>
            <a:r>
              <a:rPr lang="zh-CN" altLang="en-US" sz="2400" kern="0" dirty="0"/>
              <a:t>吴颖聪明</a:t>
            </a:r>
          </a:p>
          <a:p>
            <a:pPr marL="173038" indent="-173038" eaLnBrk="1" hangingPunct="1">
              <a:lnSpc>
                <a:spcPct val="150000"/>
              </a:lnSpc>
            </a:pPr>
            <a:r>
              <a:rPr lang="zh-CN" altLang="en-US" sz="2400" kern="0" dirty="0"/>
              <a:t> </a:t>
            </a:r>
            <a:r>
              <a:rPr lang="en-US" altLang="zh-CN" sz="2400" kern="0" dirty="0"/>
              <a:t>(1) </a:t>
            </a:r>
            <a:r>
              <a:rPr lang="en-US" altLang="zh-CN" sz="2400" i="1" kern="0" dirty="0" err="1"/>
              <a:t>p</a:t>
            </a:r>
            <a:r>
              <a:rPr lang="en-US" altLang="zh-CN" sz="2400" kern="0" dirty="0" err="1">
                <a:sym typeface="Symbol" panose="05050102010706020507" pitchFamily="18" charset="2"/>
              </a:rPr>
              <a:t></a:t>
            </a:r>
            <a:r>
              <a:rPr lang="en-US" altLang="zh-CN" sz="2400" i="1" kern="0" dirty="0" err="1">
                <a:sym typeface="Symbol" panose="05050102010706020507" pitchFamily="18" charset="2"/>
              </a:rPr>
              <a:t>q</a:t>
            </a:r>
            <a:endParaRPr lang="en-US" altLang="zh-CN" sz="2400" i="1" kern="0" dirty="0">
              <a:sym typeface="Symbol" panose="05050102010706020507" pitchFamily="18" charset="2"/>
            </a:endParaRPr>
          </a:p>
          <a:p>
            <a:pPr marL="173038" indent="-173038" eaLnBrk="1" hangingPunct="1">
              <a:lnSpc>
                <a:spcPct val="150000"/>
              </a:lnSpc>
            </a:pPr>
            <a:r>
              <a:rPr lang="en-US" altLang="zh-CN" sz="2400" kern="0" dirty="0">
                <a:sym typeface="Symbol" panose="05050102010706020507" pitchFamily="18" charset="2"/>
              </a:rPr>
              <a:t> (2) </a:t>
            </a:r>
            <a:r>
              <a:rPr lang="en-US" altLang="zh-CN" sz="2400" i="1" kern="0" dirty="0" err="1"/>
              <a:t>p</a:t>
            </a:r>
            <a:r>
              <a:rPr lang="en-US" altLang="zh-CN" sz="2400" kern="0" dirty="0" err="1">
                <a:sym typeface="Symbol" panose="05050102010706020507" pitchFamily="18" charset="2"/>
              </a:rPr>
              <a:t></a:t>
            </a:r>
            <a:r>
              <a:rPr lang="en-US" altLang="zh-CN" sz="2400" i="1" kern="0" dirty="0" err="1">
                <a:sym typeface="Symbol" panose="05050102010706020507" pitchFamily="18" charset="2"/>
              </a:rPr>
              <a:t>q</a:t>
            </a:r>
            <a:endParaRPr lang="en-US" altLang="zh-CN" sz="2400" i="1" kern="0" dirty="0">
              <a:sym typeface="Symbol" panose="05050102010706020507" pitchFamily="18" charset="2"/>
            </a:endParaRPr>
          </a:p>
          <a:p>
            <a:pPr marL="173038" indent="-173038" eaLnBrk="1" hangingPunct="1">
              <a:lnSpc>
                <a:spcPct val="150000"/>
              </a:lnSpc>
            </a:pPr>
            <a:r>
              <a:rPr lang="en-US" altLang="zh-CN" sz="2400" kern="0" dirty="0"/>
              <a:t> (3) </a:t>
            </a:r>
            <a:r>
              <a:rPr lang="en-US" altLang="zh-CN" sz="2400" kern="0" dirty="0">
                <a:sym typeface="Symbol" panose="05050102010706020507" pitchFamily="18" charset="2"/>
              </a:rPr>
              <a:t></a:t>
            </a:r>
            <a:r>
              <a:rPr lang="en-US" altLang="zh-CN" sz="2400" i="1" kern="0" dirty="0" err="1"/>
              <a:t>p</a:t>
            </a:r>
            <a:r>
              <a:rPr lang="en-US" altLang="zh-CN" sz="2400" kern="0" dirty="0" err="1">
                <a:sym typeface="Symbol" panose="05050102010706020507" pitchFamily="18" charset="2"/>
              </a:rPr>
              <a:t></a:t>
            </a:r>
            <a:r>
              <a:rPr lang="en-US" altLang="zh-CN" sz="2400" i="1" kern="0" dirty="0" err="1">
                <a:sym typeface="Symbol" panose="05050102010706020507" pitchFamily="18" charset="2"/>
              </a:rPr>
              <a:t>q</a:t>
            </a:r>
            <a:endParaRPr lang="en-US" altLang="zh-CN" sz="2400" kern="0" dirty="0"/>
          </a:p>
          <a:p>
            <a:pPr marL="173038" indent="-173038" eaLnBrk="1" hangingPunct="1">
              <a:lnSpc>
                <a:spcPct val="150000"/>
              </a:lnSpc>
            </a:pPr>
            <a:r>
              <a:rPr lang="en-US" altLang="zh-CN" sz="2400" kern="0" dirty="0"/>
              <a:t> (4) </a:t>
            </a:r>
            <a:r>
              <a:rPr lang="zh-CN" altLang="en-US" sz="2400" kern="0" dirty="0"/>
              <a:t>设</a:t>
            </a:r>
            <a:r>
              <a:rPr lang="en-US" altLang="zh-CN" sz="2400" i="1" kern="0" dirty="0"/>
              <a:t>p</a:t>
            </a:r>
            <a:r>
              <a:rPr lang="en-US" altLang="zh-CN" sz="2400" kern="0" dirty="0"/>
              <a:t>:</a:t>
            </a:r>
            <a:r>
              <a:rPr lang="zh-CN" altLang="en-US" sz="2400" kern="0" dirty="0"/>
              <a:t>张辉是三好生</a:t>
            </a:r>
            <a:r>
              <a:rPr lang="en-US" altLang="zh-CN" sz="2400" kern="0" dirty="0"/>
              <a:t>, </a:t>
            </a:r>
            <a:r>
              <a:rPr lang="en-US" altLang="zh-CN" sz="2400" i="1" kern="0" dirty="0"/>
              <a:t>q</a:t>
            </a:r>
            <a:r>
              <a:rPr lang="en-US" altLang="zh-CN" sz="2400" kern="0" dirty="0"/>
              <a:t>:</a:t>
            </a:r>
            <a:r>
              <a:rPr lang="zh-CN" altLang="en-US" sz="2400" kern="0" dirty="0"/>
              <a:t>王丽是三好生        </a:t>
            </a:r>
            <a:r>
              <a:rPr lang="en-US" altLang="zh-CN" sz="2400" i="1" kern="0" dirty="0" err="1"/>
              <a:t>p</a:t>
            </a:r>
            <a:r>
              <a:rPr lang="en-US" altLang="zh-CN" sz="2400" kern="0" dirty="0" err="1">
                <a:sym typeface="Symbol" panose="05050102010706020507" pitchFamily="18" charset="2"/>
              </a:rPr>
              <a:t></a:t>
            </a:r>
            <a:r>
              <a:rPr lang="en-US" altLang="zh-CN" sz="2400" i="1" kern="0" dirty="0" err="1">
                <a:sym typeface="Symbol" panose="05050102010706020507" pitchFamily="18" charset="2"/>
              </a:rPr>
              <a:t>q</a:t>
            </a:r>
            <a:endParaRPr lang="en-US" altLang="zh-CN" sz="2400" kern="0" dirty="0"/>
          </a:p>
          <a:p>
            <a:pPr marL="173038" indent="-173038" eaLnBrk="1" hangingPunct="1">
              <a:lnSpc>
                <a:spcPct val="150000"/>
              </a:lnSpc>
            </a:pPr>
            <a:r>
              <a:rPr lang="en-US" altLang="zh-CN" sz="2400" kern="0" dirty="0"/>
              <a:t> (5) </a:t>
            </a:r>
            <a:r>
              <a:rPr lang="en-US" altLang="zh-CN" sz="2400" i="1" kern="0" dirty="0"/>
              <a:t>p</a:t>
            </a:r>
            <a:r>
              <a:rPr lang="en-US" altLang="zh-CN" sz="2400" kern="0" dirty="0"/>
              <a:t>:</a:t>
            </a:r>
            <a:r>
              <a:rPr lang="zh-CN" altLang="en-US" sz="2400" kern="0" dirty="0"/>
              <a:t>张辉与王丽是同学</a:t>
            </a:r>
          </a:p>
        </p:txBody>
      </p:sp>
      <p:sp>
        <p:nvSpPr>
          <p:cNvPr id="2" name="文本框 1">
            <a:extLst>
              <a:ext uri="{FF2B5EF4-FFF2-40B4-BE49-F238E27FC236}">
                <a16:creationId xmlns:a16="http://schemas.microsoft.com/office/drawing/2014/main" id="{DA27726E-255A-4C68-B45F-B9DFB4C6F91B}"/>
              </a:ext>
            </a:extLst>
          </p:cNvPr>
          <p:cNvSpPr txBox="1"/>
          <p:nvPr/>
        </p:nvSpPr>
        <p:spPr>
          <a:xfrm>
            <a:off x="2543586" y="5414228"/>
            <a:ext cx="6186309" cy="830997"/>
          </a:xfrm>
          <a:prstGeom prst="rect">
            <a:avLst/>
          </a:prstGeom>
          <a:noFill/>
        </p:spPr>
        <p:txBody>
          <a:bodyPr wrap="none" rtlCol="0">
            <a:spAutoFit/>
          </a:bodyPr>
          <a:lstStyle/>
          <a:p>
            <a:pPr marL="173038" indent="-173038" eaLnBrk="1" hangingPunct="1"/>
            <a:r>
              <a:rPr lang="en-US" altLang="zh-CN" sz="2400" b="1" kern="0" dirty="0">
                <a:latin typeface="楷体" panose="02010609060101010101" pitchFamily="49" charset="-122"/>
                <a:ea typeface="楷体" panose="02010609060101010101" pitchFamily="49" charset="-122"/>
              </a:rPr>
              <a:t>(1)—(3) </a:t>
            </a:r>
            <a:r>
              <a:rPr lang="zh-CN" altLang="en-US" sz="2400" b="1" kern="0" dirty="0">
                <a:latin typeface="楷体" panose="02010609060101010101" pitchFamily="49" charset="-122"/>
                <a:ea typeface="楷体" panose="02010609060101010101" pitchFamily="49" charset="-122"/>
              </a:rPr>
              <a:t>说明描述合取式的灵活性与多样性</a:t>
            </a:r>
          </a:p>
          <a:p>
            <a:pPr marL="173038" indent="-173038" eaLnBrk="1" hangingPunct="1"/>
            <a:r>
              <a:rPr lang="en-US" altLang="zh-CN" sz="2400" b="1" kern="0" dirty="0">
                <a:latin typeface="楷体" panose="02010609060101010101" pitchFamily="49" charset="-122"/>
                <a:ea typeface="楷体" panose="02010609060101010101" pitchFamily="49" charset="-122"/>
              </a:rPr>
              <a:t>(4)—(5) </a:t>
            </a:r>
            <a:r>
              <a:rPr lang="zh-CN" altLang="en-US" sz="2400" b="1" kern="0" dirty="0">
                <a:latin typeface="楷体" panose="02010609060101010101" pitchFamily="49" charset="-122"/>
                <a:ea typeface="楷体" panose="02010609060101010101" pitchFamily="49" charset="-122"/>
              </a:rPr>
              <a:t>要求分清 “与” 所联结的成分</a:t>
            </a:r>
            <a:endParaRPr lang="zh-CN" altLang="en-US" b="1" dirty="0">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7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77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77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1000" fill="hold"/>
                                        <p:tgtEl>
                                          <p:spTgt spid="2"/>
                                        </p:tgtEl>
                                        <p:attrNameLst>
                                          <p:attrName>ppt_w</p:attrName>
                                        </p:attrNameLst>
                                      </p:cBhvr>
                                      <p:tavLst>
                                        <p:tav tm="0">
                                          <p:val>
                                            <p:fltVal val="0"/>
                                          </p:val>
                                        </p:tav>
                                        <p:tav tm="100000">
                                          <p:val>
                                            <p:strVal val="#ppt_w"/>
                                          </p:val>
                                        </p:tav>
                                      </p:tavLst>
                                    </p:anim>
                                    <p:anim calcmode="lin" valueType="num">
                                      <p:cBhvr>
                                        <p:cTn id="36" dur="1000" fill="hold"/>
                                        <p:tgtEl>
                                          <p:spTgt spid="2"/>
                                        </p:tgtEl>
                                        <p:attrNameLst>
                                          <p:attrName>ppt_h</p:attrName>
                                        </p:attrNameLst>
                                      </p:cBhvr>
                                      <p:tavLst>
                                        <p:tav tm="0">
                                          <p:val>
                                            <p:fltVal val="0"/>
                                          </p:val>
                                        </p:tav>
                                        <p:tav tm="100000">
                                          <p:val>
                                            <p:strVal val="#ppt_h"/>
                                          </p:val>
                                        </p:tav>
                                      </p:tavLst>
                                    </p:anim>
                                    <p:anim calcmode="lin" valueType="num">
                                      <p:cBhvr>
                                        <p:cTn id="37" dur="1000" fill="hold"/>
                                        <p:tgtEl>
                                          <p:spTgt spid="2"/>
                                        </p:tgtEl>
                                        <p:attrNameLst>
                                          <p:attrName>style.rotation</p:attrName>
                                        </p:attrNameLst>
                                      </p:cBhvr>
                                      <p:tavLst>
                                        <p:tav tm="0">
                                          <p:val>
                                            <p:fltVal val="90"/>
                                          </p:val>
                                        </p:tav>
                                        <p:tav tm="100000">
                                          <p:val>
                                            <p:fltVal val="0"/>
                                          </p:val>
                                        </p:tav>
                                      </p:tavLst>
                                    </p:anim>
                                    <p:animEffect transition="in" filter="fade">
                                      <p:cBhvr>
                                        <p:cTn id="3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P spid="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73732">
            <a:extLst>
              <a:ext uri="{FF2B5EF4-FFF2-40B4-BE49-F238E27FC236}">
                <a16:creationId xmlns:a16="http://schemas.microsoft.com/office/drawing/2014/main" id="{CAB08257-DE4E-4D0A-8732-47CC2F020142}"/>
              </a:ext>
            </a:extLst>
          </p:cNvPr>
          <p:cNvSpPr>
            <a:spLocks noGrp="1" noChangeArrowheads="1"/>
          </p:cNvSpPr>
          <p:nvPr>
            <p:ph type="title"/>
          </p:nvPr>
        </p:nvSpPr>
        <p:spPr>
          <a:xfrm>
            <a:off x="3359696" y="260350"/>
            <a:ext cx="5616624" cy="417513"/>
          </a:xfrm>
        </p:spPr>
        <p:txBody>
          <a:bodyPr/>
          <a:lstStyle/>
          <a:p>
            <a:pPr eaLnBrk="1" hangingPunct="1"/>
            <a:r>
              <a:rPr lang="zh-CN" altLang="en-US" sz="3200" dirty="0"/>
              <a:t>析取联结词的实例</a:t>
            </a:r>
          </a:p>
        </p:txBody>
      </p:sp>
      <p:sp>
        <p:nvSpPr>
          <p:cNvPr id="36867" name="文本占位符 73730">
            <a:extLst>
              <a:ext uri="{FF2B5EF4-FFF2-40B4-BE49-F238E27FC236}">
                <a16:creationId xmlns:a16="http://schemas.microsoft.com/office/drawing/2014/main" id="{BBE5BB17-8E77-411E-88D7-FAD5F8B993EF}"/>
              </a:ext>
            </a:extLst>
          </p:cNvPr>
          <p:cNvSpPr>
            <a:spLocks noGrp="1" noChangeArrowheads="1"/>
          </p:cNvSpPr>
          <p:nvPr>
            <p:ph idx="1"/>
          </p:nvPr>
        </p:nvSpPr>
        <p:spPr>
          <a:xfrm>
            <a:off x="47328" y="1052736"/>
            <a:ext cx="4968552" cy="3888432"/>
          </a:xfrm>
        </p:spPr>
        <p:txBody>
          <a:bodyPr/>
          <a:lstStyle/>
          <a:p>
            <a:pPr eaLnBrk="1" hangingPunct="1">
              <a:lnSpc>
                <a:spcPct val="200000"/>
              </a:lnSpc>
            </a:pPr>
            <a:r>
              <a:rPr lang="zh-CN" altLang="en-US" sz="2400" dirty="0">
                <a:solidFill>
                  <a:srgbClr val="AF1D1D"/>
                </a:solidFill>
              </a:rPr>
              <a:t>例</a:t>
            </a:r>
            <a:r>
              <a:rPr lang="en-US" altLang="zh-CN" sz="2400" dirty="0">
                <a:solidFill>
                  <a:srgbClr val="AF1D1D"/>
                </a:solidFill>
              </a:rPr>
              <a:t>3</a:t>
            </a:r>
            <a:r>
              <a:rPr lang="en-US" altLang="zh-CN" sz="2400" dirty="0"/>
              <a:t>  </a:t>
            </a:r>
            <a:r>
              <a:rPr lang="zh-CN" altLang="en-US" sz="2400" dirty="0"/>
              <a:t>将下列命题符号化</a:t>
            </a:r>
          </a:p>
          <a:p>
            <a:pPr eaLnBrk="1" hangingPunct="1">
              <a:lnSpc>
                <a:spcPct val="200000"/>
              </a:lnSpc>
            </a:pPr>
            <a:r>
              <a:rPr lang="en-US" altLang="zh-CN" sz="2400" dirty="0"/>
              <a:t>(1) 2 </a:t>
            </a:r>
            <a:r>
              <a:rPr lang="zh-CN" altLang="en-US" sz="2400" dirty="0"/>
              <a:t>或 </a:t>
            </a:r>
            <a:r>
              <a:rPr lang="en-US" altLang="zh-CN" sz="2400" dirty="0"/>
              <a:t>4 </a:t>
            </a:r>
            <a:r>
              <a:rPr lang="zh-CN" altLang="en-US" sz="2400" dirty="0"/>
              <a:t>是素数</a:t>
            </a:r>
            <a:r>
              <a:rPr lang="en-US" altLang="zh-CN" sz="2400" dirty="0"/>
              <a:t>.</a:t>
            </a:r>
          </a:p>
          <a:p>
            <a:pPr eaLnBrk="1" hangingPunct="1">
              <a:lnSpc>
                <a:spcPct val="200000"/>
              </a:lnSpc>
            </a:pPr>
            <a:r>
              <a:rPr lang="en-US" altLang="zh-CN" sz="2400" dirty="0"/>
              <a:t>(2) </a:t>
            </a:r>
            <a:r>
              <a:rPr lang="zh-CN" altLang="en-US" sz="2400" dirty="0"/>
              <a:t>小元元只能拿一个苹果或一个梨</a:t>
            </a:r>
            <a:r>
              <a:rPr lang="en-US" altLang="zh-CN" sz="2400" dirty="0"/>
              <a:t>.</a:t>
            </a:r>
          </a:p>
          <a:p>
            <a:pPr eaLnBrk="1" hangingPunct="1">
              <a:lnSpc>
                <a:spcPct val="200000"/>
              </a:lnSpc>
            </a:pPr>
            <a:r>
              <a:rPr lang="en-US" altLang="zh-CN" sz="2400" dirty="0"/>
              <a:t>(3) </a:t>
            </a:r>
            <a:r>
              <a:rPr lang="zh-CN" altLang="en-US" sz="2400" dirty="0"/>
              <a:t>王小红生于 </a:t>
            </a:r>
            <a:r>
              <a:rPr lang="en-US" altLang="zh-CN" sz="2400" dirty="0"/>
              <a:t>1975 </a:t>
            </a:r>
            <a:r>
              <a:rPr lang="zh-CN" altLang="en-US" sz="2400" dirty="0"/>
              <a:t>年或 </a:t>
            </a:r>
            <a:r>
              <a:rPr lang="en-US" altLang="zh-CN" sz="2400" dirty="0"/>
              <a:t>1976 </a:t>
            </a:r>
            <a:r>
              <a:rPr lang="zh-CN" altLang="en-US" sz="2400" dirty="0"/>
              <a:t>年</a:t>
            </a:r>
            <a:r>
              <a:rPr lang="en-US" altLang="zh-CN" sz="2400" dirty="0"/>
              <a:t>.</a:t>
            </a:r>
          </a:p>
        </p:txBody>
      </p:sp>
      <p:sp>
        <p:nvSpPr>
          <p:cNvPr id="36868" name="灯片编号占位符 1">
            <a:extLst>
              <a:ext uri="{FF2B5EF4-FFF2-40B4-BE49-F238E27FC236}">
                <a16:creationId xmlns:a16="http://schemas.microsoft.com/office/drawing/2014/main" id="{67AD1CBF-F88E-47EB-A5FA-0D572ABD188E}"/>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ABA561B1-38FC-4487-81A2-F0D88AA09239}" type="slidenum">
              <a:rPr lang="zh-CN" altLang="en-US" sz="1400" b="0" smtClean="0"/>
              <a:pPr>
                <a:spcBef>
                  <a:spcPct val="0"/>
                </a:spcBef>
                <a:buClrTx/>
                <a:buFont typeface="Arial" panose="020B0604020202020204" pitchFamily="34" charset="0"/>
                <a:buNone/>
              </a:pPr>
              <a:t>21</a:t>
            </a:fld>
            <a:endParaRPr lang="zh-CN" altLang="en-US" sz="1400" b="0"/>
          </a:p>
        </p:txBody>
      </p:sp>
      <p:sp>
        <p:nvSpPr>
          <p:cNvPr id="5" name="文本占位符 90113">
            <a:extLst>
              <a:ext uri="{FF2B5EF4-FFF2-40B4-BE49-F238E27FC236}">
                <a16:creationId xmlns:a16="http://schemas.microsoft.com/office/drawing/2014/main" id="{71C507EC-6819-4828-92C4-8757E87E2C2A}"/>
              </a:ext>
            </a:extLst>
          </p:cNvPr>
          <p:cNvSpPr txBox="1">
            <a:spLocks noChangeArrowheads="1"/>
          </p:cNvSpPr>
          <p:nvPr/>
        </p:nvSpPr>
        <p:spPr bwMode="auto">
          <a:xfrm>
            <a:off x="5303913" y="1077913"/>
            <a:ext cx="6696743" cy="5015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257175" indent="-257175" algn="l" rtl="0" eaLnBrk="0" fontAlgn="base" hangingPunct="0">
              <a:lnSpc>
                <a:spcPct val="120000"/>
              </a:lnSpc>
              <a:spcBef>
                <a:spcPct val="20000"/>
              </a:spcBef>
              <a:spcAft>
                <a:spcPct val="0"/>
              </a:spcAft>
              <a:buClr>
                <a:srgbClr val="69B3F1"/>
              </a:buClr>
              <a:buFont typeface="Wingdings" panose="05000000000000000000" pitchFamily="2" charset="2"/>
              <a:defRPr b="1" baseline="0">
                <a:solidFill>
                  <a:schemeClr val="tx1"/>
                </a:solidFill>
                <a:latin typeface="Times New Roman" panose="02020603050405020304" pitchFamily="18" charset="0"/>
                <a:ea typeface="楷体" panose="02010609060101010101" pitchFamily="49" charset="-122"/>
                <a:cs typeface="+mn-cs"/>
              </a:defRPr>
            </a:lvl1pPr>
            <a:lvl2pPr marL="557213" indent="-214313" algn="l" rtl="0" eaLnBrk="0" fontAlgn="base" hangingPunct="0">
              <a:lnSpc>
                <a:spcPct val="120000"/>
              </a:lnSpc>
              <a:spcBef>
                <a:spcPct val="20000"/>
              </a:spcBef>
              <a:spcAft>
                <a:spcPct val="0"/>
              </a:spcAft>
              <a:buChar char="–"/>
              <a:defRPr sz="1600" baseline="0">
                <a:solidFill>
                  <a:schemeClr val="tx1"/>
                </a:solidFill>
                <a:latin typeface="Times New Roman" panose="02020603050405020304" pitchFamily="18" charset="0"/>
                <a:ea typeface="楷体" panose="02010609060101010101" pitchFamily="49" charset="-122"/>
              </a:defRPr>
            </a:lvl2pPr>
            <a:lvl3pPr marL="857250" indent="-171450" algn="l" rtl="0" eaLnBrk="0" fontAlgn="base" hangingPunct="0">
              <a:lnSpc>
                <a:spcPct val="120000"/>
              </a:lnSpc>
              <a:spcBef>
                <a:spcPct val="20000"/>
              </a:spcBef>
              <a:spcAft>
                <a:spcPct val="0"/>
              </a:spcAft>
              <a:buChar char="•"/>
              <a:defRPr sz="1600" baseline="0">
                <a:solidFill>
                  <a:schemeClr val="tx1"/>
                </a:solidFill>
                <a:latin typeface="Times New Roman" panose="02020603050405020304" pitchFamily="18" charset="0"/>
                <a:ea typeface="楷体" panose="02010609060101010101" pitchFamily="49" charset="-122"/>
              </a:defRPr>
            </a:lvl3pPr>
            <a:lvl4pPr marL="1200150" indent="-171450" algn="l" rtl="0" eaLnBrk="0" fontAlgn="base" hangingPunct="0">
              <a:lnSpc>
                <a:spcPct val="120000"/>
              </a:lnSpc>
              <a:spcBef>
                <a:spcPct val="20000"/>
              </a:spcBef>
              <a:spcAft>
                <a:spcPct val="0"/>
              </a:spcAft>
              <a:buChar char="–"/>
              <a:defRPr sz="1600" baseline="0">
                <a:solidFill>
                  <a:schemeClr val="tx1"/>
                </a:solidFill>
                <a:latin typeface="Times New Roman" panose="02020603050405020304" pitchFamily="18" charset="0"/>
                <a:ea typeface="楷体" panose="02010609060101010101" pitchFamily="49" charset="-122"/>
              </a:defRPr>
            </a:lvl4pPr>
            <a:lvl5pPr marL="1543050" indent="-171450" algn="l" rtl="0" eaLnBrk="0" fontAlgn="base" hangingPunct="0">
              <a:lnSpc>
                <a:spcPct val="120000"/>
              </a:lnSpc>
              <a:spcBef>
                <a:spcPct val="20000"/>
              </a:spcBef>
              <a:spcAft>
                <a:spcPct val="0"/>
              </a:spcAft>
              <a:buChar char="»"/>
              <a:defRPr sz="1600" baseline="0">
                <a:solidFill>
                  <a:schemeClr val="tx1"/>
                </a:solidFill>
                <a:latin typeface="Times New Roman" panose="02020603050405020304" pitchFamily="18" charset="0"/>
                <a:ea typeface="楷体" panose="02010609060101010101" pitchFamily="49" charset="-122"/>
              </a:defRPr>
            </a:lvl5pPr>
            <a:lvl6pPr marL="1885950" indent="-171450" algn="l" rtl="0" eaLnBrk="1" fontAlgn="base" hangingPunct="1">
              <a:spcBef>
                <a:spcPct val="20000"/>
              </a:spcBef>
              <a:spcAft>
                <a:spcPct val="0"/>
              </a:spcAft>
              <a:buChar char="»"/>
              <a:defRPr sz="1650">
                <a:solidFill>
                  <a:schemeClr val="tx1"/>
                </a:solidFill>
                <a:latin typeface="+mn-lt"/>
                <a:ea typeface="华文中宋" pitchFamily="2" charset="-122"/>
              </a:defRPr>
            </a:lvl6pPr>
            <a:lvl7pPr marL="2228850" indent="-171450" algn="l" rtl="0" eaLnBrk="1" fontAlgn="base" hangingPunct="1">
              <a:spcBef>
                <a:spcPct val="20000"/>
              </a:spcBef>
              <a:spcAft>
                <a:spcPct val="0"/>
              </a:spcAft>
              <a:buChar char="»"/>
              <a:defRPr sz="1650">
                <a:solidFill>
                  <a:schemeClr val="tx1"/>
                </a:solidFill>
                <a:latin typeface="+mn-lt"/>
                <a:ea typeface="华文中宋" pitchFamily="2" charset="-122"/>
              </a:defRPr>
            </a:lvl7pPr>
            <a:lvl8pPr marL="2571750" indent="-171450" algn="l" rtl="0" eaLnBrk="1" fontAlgn="base" hangingPunct="1">
              <a:spcBef>
                <a:spcPct val="20000"/>
              </a:spcBef>
              <a:spcAft>
                <a:spcPct val="0"/>
              </a:spcAft>
              <a:buChar char="»"/>
              <a:defRPr sz="1650">
                <a:solidFill>
                  <a:schemeClr val="tx1"/>
                </a:solidFill>
                <a:latin typeface="+mn-lt"/>
                <a:ea typeface="华文中宋" pitchFamily="2" charset="-122"/>
              </a:defRPr>
            </a:lvl8pPr>
            <a:lvl9pPr marL="2914650" indent="-171450" algn="l" rtl="0" eaLnBrk="1" fontAlgn="base" hangingPunct="1">
              <a:spcBef>
                <a:spcPct val="20000"/>
              </a:spcBef>
              <a:spcAft>
                <a:spcPct val="0"/>
              </a:spcAft>
              <a:buChar char="»"/>
              <a:defRPr sz="1650">
                <a:solidFill>
                  <a:schemeClr val="tx1"/>
                </a:solidFill>
                <a:latin typeface="+mn-lt"/>
                <a:ea typeface="华文中宋" pitchFamily="2" charset="-122"/>
              </a:defRPr>
            </a:lvl9pPr>
          </a:lstStyle>
          <a:p>
            <a:pPr eaLnBrk="1" hangingPunct="1"/>
            <a:r>
              <a:rPr lang="zh-CN" altLang="en-US" sz="2000" kern="0" dirty="0"/>
              <a:t>解  </a:t>
            </a:r>
          </a:p>
          <a:p>
            <a:pPr eaLnBrk="1" hangingPunct="1"/>
            <a:r>
              <a:rPr lang="en-US" altLang="zh-CN" sz="2000" kern="0" dirty="0"/>
              <a:t>(1) </a:t>
            </a:r>
            <a:r>
              <a:rPr lang="zh-CN" altLang="en-US" sz="2000" kern="0" dirty="0"/>
              <a:t>令</a:t>
            </a:r>
            <a:r>
              <a:rPr lang="en-US" altLang="zh-CN" sz="2000" i="1" kern="0" dirty="0"/>
              <a:t>p</a:t>
            </a:r>
            <a:r>
              <a:rPr lang="en-US" altLang="zh-CN" sz="2000" kern="0" dirty="0"/>
              <a:t>:2</a:t>
            </a:r>
            <a:r>
              <a:rPr lang="zh-CN" altLang="en-US" sz="2000" kern="0" dirty="0"/>
              <a:t>是素数</a:t>
            </a:r>
            <a:r>
              <a:rPr lang="en-US" altLang="zh-CN" sz="2000" kern="0" dirty="0"/>
              <a:t>, </a:t>
            </a:r>
            <a:r>
              <a:rPr lang="en-US" altLang="zh-CN" sz="2000" i="1" kern="0" dirty="0"/>
              <a:t>q</a:t>
            </a:r>
            <a:r>
              <a:rPr lang="en-US" altLang="zh-CN" sz="2000" kern="0" dirty="0"/>
              <a:t>:4</a:t>
            </a:r>
            <a:r>
              <a:rPr lang="zh-CN" altLang="en-US" sz="2000" kern="0" dirty="0"/>
              <a:t>是素数</a:t>
            </a:r>
            <a:r>
              <a:rPr lang="en-US" altLang="zh-CN" sz="2000" kern="0" dirty="0"/>
              <a:t>,    </a:t>
            </a:r>
            <a:r>
              <a:rPr lang="en-US" altLang="zh-CN" sz="2000" i="1" kern="0" dirty="0" err="1"/>
              <a:t>p</a:t>
            </a:r>
            <a:r>
              <a:rPr lang="en-US" altLang="zh-CN" sz="2000" kern="0" dirty="0" err="1">
                <a:sym typeface="Symbol" panose="05050102010706020507" pitchFamily="18" charset="2"/>
              </a:rPr>
              <a:t></a:t>
            </a:r>
            <a:r>
              <a:rPr lang="en-US" altLang="zh-CN" sz="2000" i="1" kern="0" dirty="0" err="1">
                <a:sym typeface="Symbol" panose="05050102010706020507" pitchFamily="18" charset="2"/>
              </a:rPr>
              <a:t>q</a:t>
            </a:r>
            <a:endParaRPr lang="en-US" altLang="zh-CN" sz="2000" i="1" kern="0" dirty="0">
              <a:sym typeface="Symbol" panose="05050102010706020507" pitchFamily="18" charset="2"/>
            </a:endParaRPr>
          </a:p>
          <a:p>
            <a:pPr eaLnBrk="1" hangingPunct="1"/>
            <a:r>
              <a:rPr lang="en-US" altLang="zh-CN" sz="2000" kern="0" dirty="0"/>
              <a:t>(2) </a:t>
            </a:r>
            <a:r>
              <a:rPr lang="zh-CN" altLang="en-US" sz="2000" kern="0" dirty="0"/>
              <a:t>令</a:t>
            </a:r>
            <a:r>
              <a:rPr lang="en-US" altLang="zh-CN" sz="2000" i="1" kern="0" dirty="0"/>
              <a:t>p</a:t>
            </a:r>
            <a:r>
              <a:rPr lang="en-US" altLang="zh-CN" sz="2000" kern="0" dirty="0"/>
              <a:t>:</a:t>
            </a:r>
            <a:r>
              <a:rPr lang="zh-CN" altLang="en-US" sz="2000" kern="0" dirty="0"/>
              <a:t>小元元拿一个苹果</a:t>
            </a:r>
            <a:r>
              <a:rPr lang="en-US" altLang="zh-CN" sz="2000" kern="0" dirty="0"/>
              <a:t>, </a:t>
            </a:r>
            <a:r>
              <a:rPr lang="en-US" altLang="zh-CN" sz="2000" i="1" kern="0" dirty="0"/>
              <a:t>q:</a:t>
            </a:r>
            <a:r>
              <a:rPr lang="zh-CN" altLang="en-US" sz="2000" kern="0" dirty="0"/>
              <a:t>小元元拿一个梨</a:t>
            </a:r>
          </a:p>
          <a:p>
            <a:pPr eaLnBrk="1" hangingPunct="1"/>
            <a:r>
              <a:rPr lang="zh-CN" altLang="en-US" sz="2000" kern="0" dirty="0"/>
              <a:t>       </a:t>
            </a:r>
            <a:r>
              <a:rPr lang="en-US" altLang="zh-CN" sz="2000" kern="0" dirty="0"/>
              <a:t>(</a:t>
            </a:r>
            <a:r>
              <a:rPr lang="en-US" altLang="zh-CN" sz="2000" i="1" kern="0" dirty="0"/>
              <a:t>p</a:t>
            </a:r>
            <a:r>
              <a:rPr lang="en-US" altLang="zh-CN" sz="2000" kern="0" dirty="0">
                <a:sym typeface="Symbol" panose="05050102010706020507" pitchFamily="18" charset="2"/>
              </a:rPr>
              <a:t></a:t>
            </a:r>
            <a:r>
              <a:rPr lang="en-US" altLang="zh-CN" sz="2000" i="1" kern="0" dirty="0">
                <a:sym typeface="Symbol" panose="05050102010706020507" pitchFamily="18" charset="2"/>
              </a:rPr>
              <a:t>q</a:t>
            </a:r>
            <a:r>
              <a:rPr lang="en-US" altLang="zh-CN" sz="2000" kern="0" dirty="0">
                <a:sym typeface="Symbol" panose="05050102010706020507" pitchFamily="18" charset="2"/>
              </a:rPr>
              <a:t>)(</a:t>
            </a:r>
            <a:r>
              <a:rPr lang="en-US" altLang="zh-CN" sz="2000" i="1" kern="0" dirty="0" err="1"/>
              <a:t>p</a:t>
            </a:r>
            <a:r>
              <a:rPr lang="en-US" altLang="zh-CN" sz="2000" kern="0" dirty="0" err="1">
                <a:sym typeface="Symbol" panose="05050102010706020507" pitchFamily="18" charset="2"/>
              </a:rPr>
              <a:t></a:t>
            </a:r>
            <a:r>
              <a:rPr lang="en-US" altLang="zh-CN" sz="2000" i="1" kern="0" dirty="0" err="1">
                <a:sym typeface="Symbol" panose="05050102010706020507" pitchFamily="18" charset="2"/>
              </a:rPr>
              <a:t>q</a:t>
            </a:r>
            <a:r>
              <a:rPr lang="en-US" altLang="zh-CN" sz="2000" kern="0" dirty="0">
                <a:sym typeface="Symbol" panose="05050102010706020507" pitchFamily="18" charset="2"/>
              </a:rPr>
              <a:t>)</a:t>
            </a:r>
            <a:endParaRPr lang="en-US" altLang="zh-CN" sz="2000" kern="0" dirty="0"/>
          </a:p>
          <a:p>
            <a:pPr eaLnBrk="1" hangingPunct="1"/>
            <a:r>
              <a:rPr lang="en-US" altLang="zh-CN" sz="2000" kern="0" dirty="0"/>
              <a:t>(3) </a:t>
            </a:r>
            <a:r>
              <a:rPr lang="en-US" altLang="zh-CN" sz="2000" i="1" kern="0" dirty="0"/>
              <a:t>p</a:t>
            </a:r>
            <a:r>
              <a:rPr lang="en-US" altLang="zh-CN" sz="2000" kern="0" dirty="0"/>
              <a:t>:</a:t>
            </a:r>
            <a:r>
              <a:rPr lang="zh-CN" altLang="en-US" sz="2000" kern="0" dirty="0"/>
              <a:t>王小红生于 </a:t>
            </a:r>
            <a:r>
              <a:rPr lang="en-US" altLang="zh-CN" sz="2000" kern="0" dirty="0"/>
              <a:t>1975 </a:t>
            </a:r>
            <a:r>
              <a:rPr lang="zh-CN" altLang="en-US" sz="2000" kern="0" dirty="0"/>
              <a:t>年</a:t>
            </a:r>
            <a:r>
              <a:rPr lang="en-US" altLang="zh-CN" sz="2000" kern="0" dirty="0"/>
              <a:t>, </a:t>
            </a:r>
            <a:r>
              <a:rPr lang="en-US" altLang="zh-CN" sz="2000" i="1" kern="0" dirty="0"/>
              <a:t>q</a:t>
            </a:r>
            <a:r>
              <a:rPr lang="en-US" altLang="zh-CN" sz="2000" kern="0" dirty="0"/>
              <a:t>:</a:t>
            </a:r>
            <a:r>
              <a:rPr lang="zh-CN" altLang="en-US" sz="2000" kern="0" dirty="0"/>
              <a:t>王小红生于</a:t>
            </a:r>
            <a:r>
              <a:rPr lang="en-US" altLang="zh-CN" sz="2000" kern="0" dirty="0"/>
              <a:t>1976 </a:t>
            </a:r>
            <a:r>
              <a:rPr lang="zh-CN" altLang="en-US" sz="2000" kern="0" dirty="0"/>
              <a:t>年</a:t>
            </a:r>
            <a:r>
              <a:rPr lang="en-US" altLang="zh-CN" sz="2000" kern="0" dirty="0"/>
              <a:t>,  </a:t>
            </a:r>
          </a:p>
          <a:p>
            <a:pPr eaLnBrk="1" hangingPunct="1"/>
            <a:r>
              <a:rPr lang="en-US" altLang="zh-CN" sz="2000" kern="0" dirty="0"/>
              <a:t>       (</a:t>
            </a:r>
            <a:r>
              <a:rPr lang="en-US" altLang="zh-CN" sz="2000" i="1" kern="0" dirty="0"/>
              <a:t>p</a:t>
            </a:r>
            <a:r>
              <a:rPr lang="en-US" altLang="zh-CN" sz="2000" kern="0" dirty="0">
                <a:sym typeface="Symbol" panose="05050102010706020507" pitchFamily="18" charset="2"/>
              </a:rPr>
              <a:t></a:t>
            </a:r>
            <a:r>
              <a:rPr lang="en-US" altLang="zh-CN" sz="2000" i="1" kern="0" dirty="0">
                <a:sym typeface="Symbol" panose="05050102010706020507" pitchFamily="18" charset="2"/>
              </a:rPr>
              <a:t>q</a:t>
            </a:r>
            <a:r>
              <a:rPr lang="en-US" altLang="zh-CN" sz="2000" kern="0" dirty="0">
                <a:sym typeface="Symbol" panose="05050102010706020507" pitchFamily="18" charset="2"/>
              </a:rPr>
              <a:t>)(</a:t>
            </a:r>
            <a:r>
              <a:rPr lang="en-US" altLang="zh-CN" sz="2000" i="1" kern="0" dirty="0" err="1"/>
              <a:t>p</a:t>
            </a:r>
            <a:r>
              <a:rPr lang="en-US" altLang="zh-CN" sz="2000" kern="0" dirty="0" err="1">
                <a:sym typeface="Symbol" panose="05050102010706020507" pitchFamily="18" charset="2"/>
              </a:rPr>
              <a:t></a:t>
            </a:r>
            <a:r>
              <a:rPr lang="en-US" altLang="zh-CN" sz="2000" i="1" kern="0" dirty="0" err="1">
                <a:sym typeface="Symbol" panose="05050102010706020507" pitchFamily="18" charset="2"/>
              </a:rPr>
              <a:t>q</a:t>
            </a:r>
            <a:r>
              <a:rPr lang="en-US" altLang="zh-CN" sz="2000" kern="0" dirty="0">
                <a:sym typeface="Symbol" panose="05050102010706020507" pitchFamily="18" charset="2"/>
              </a:rPr>
              <a:t>)  </a:t>
            </a:r>
            <a:r>
              <a:rPr lang="zh-CN" altLang="en-US" sz="2000" kern="0" dirty="0">
                <a:sym typeface="Symbol" panose="05050102010706020507" pitchFamily="18" charset="2"/>
              </a:rPr>
              <a:t>或    </a:t>
            </a:r>
            <a:r>
              <a:rPr lang="en-US" altLang="zh-CN" sz="2000" i="1" kern="0" dirty="0" err="1"/>
              <a:t>p</a:t>
            </a:r>
            <a:r>
              <a:rPr lang="en-US" altLang="zh-CN" sz="2000" kern="0" dirty="0" err="1">
                <a:sym typeface="Symbol" panose="05050102010706020507" pitchFamily="18" charset="2"/>
              </a:rPr>
              <a:t></a:t>
            </a:r>
            <a:r>
              <a:rPr lang="en-US" altLang="zh-CN" sz="2000" i="1" kern="0" dirty="0" err="1">
                <a:sym typeface="Symbol" panose="05050102010706020507" pitchFamily="18" charset="2"/>
              </a:rPr>
              <a:t>q</a:t>
            </a:r>
            <a:endParaRPr lang="en-US" altLang="zh-CN" sz="2000" kern="0" dirty="0"/>
          </a:p>
          <a:p>
            <a:pPr eaLnBrk="1" hangingPunct="1"/>
            <a:endParaRPr lang="en-US" altLang="zh-CN" sz="2000" kern="0" dirty="0"/>
          </a:p>
          <a:p>
            <a:pPr eaLnBrk="1" hangingPunct="1"/>
            <a:r>
              <a:rPr lang="en-US" altLang="zh-CN" sz="2000" kern="0" dirty="0"/>
              <a:t>(1)</a:t>
            </a:r>
            <a:r>
              <a:rPr lang="zh-CN" altLang="en-US" sz="2000" kern="0" dirty="0"/>
              <a:t>为相容或</a:t>
            </a:r>
          </a:p>
          <a:p>
            <a:pPr eaLnBrk="1" hangingPunct="1"/>
            <a:r>
              <a:rPr lang="en-US" altLang="zh-CN" sz="2000" kern="0" dirty="0"/>
              <a:t>(2)—(3) </a:t>
            </a:r>
            <a:r>
              <a:rPr lang="zh-CN" altLang="en-US" sz="2000" kern="0" dirty="0"/>
              <a:t>为排斥或</a:t>
            </a:r>
            <a:r>
              <a:rPr lang="en-US" altLang="zh-CN" sz="2000" kern="0" dirty="0"/>
              <a:t>, </a:t>
            </a:r>
            <a:r>
              <a:rPr lang="zh-CN" altLang="en-US" sz="2000" kern="0" dirty="0"/>
              <a:t>符号化时</a:t>
            </a:r>
            <a:r>
              <a:rPr lang="en-US" altLang="zh-CN" sz="2000" kern="0" dirty="0"/>
              <a:t>(5)</a:t>
            </a:r>
            <a:r>
              <a:rPr lang="zh-CN" altLang="en-US" sz="2000" kern="0" dirty="0"/>
              <a:t>可有两种形式，而</a:t>
            </a:r>
            <a:r>
              <a:rPr lang="en-US" altLang="zh-CN" sz="2000" kern="0" dirty="0"/>
              <a:t>(4)</a:t>
            </a:r>
            <a:r>
              <a:rPr lang="zh-CN" altLang="en-US" sz="2000" kern="0" dirty="0"/>
              <a:t>则不能</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a:extLst>
              <a:ext uri="{FF2B5EF4-FFF2-40B4-BE49-F238E27FC236}">
                <a16:creationId xmlns:a16="http://schemas.microsoft.com/office/drawing/2014/main" id="{EC5867B8-C1F7-42F5-A5F6-1911484BC202}"/>
              </a:ext>
            </a:extLst>
          </p:cNvPr>
          <p:cNvSpPr>
            <a:spLocks noGrp="1" noChangeArrowheads="1"/>
          </p:cNvSpPr>
          <p:nvPr>
            <p:ph type="title"/>
          </p:nvPr>
        </p:nvSpPr>
        <p:spPr>
          <a:xfrm>
            <a:off x="3071664" y="260648"/>
            <a:ext cx="6361534" cy="432346"/>
          </a:xfrm>
        </p:spPr>
        <p:txBody>
          <a:bodyPr/>
          <a:lstStyle/>
          <a:p>
            <a:pPr eaLnBrk="1" hangingPunct="1"/>
            <a:r>
              <a:rPr lang="zh-CN" altLang="en-US" sz="3200"/>
              <a:t>关于命题符号化的说明</a:t>
            </a:r>
          </a:p>
        </p:txBody>
      </p:sp>
      <p:sp>
        <p:nvSpPr>
          <p:cNvPr id="40963" name="内容占位符 2">
            <a:extLst>
              <a:ext uri="{FF2B5EF4-FFF2-40B4-BE49-F238E27FC236}">
                <a16:creationId xmlns:a16="http://schemas.microsoft.com/office/drawing/2014/main" id="{04F3F9BF-2901-4C05-AFDD-C27970B6316E}"/>
              </a:ext>
            </a:extLst>
          </p:cNvPr>
          <p:cNvSpPr>
            <a:spLocks noGrp="1" noChangeArrowheads="1"/>
          </p:cNvSpPr>
          <p:nvPr>
            <p:ph idx="1"/>
          </p:nvPr>
        </p:nvSpPr>
        <p:spPr>
          <a:xfrm>
            <a:off x="407988" y="1125538"/>
            <a:ext cx="11449050" cy="5471814"/>
          </a:xfrm>
        </p:spPr>
        <p:txBody>
          <a:bodyPr>
            <a:normAutofit lnSpcReduction="10000"/>
          </a:bodyPr>
          <a:lstStyle/>
          <a:p>
            <a:pPr eaLnBrk="1" hangingPunct="1">
              <a:lnSpc>
                <a:spcPct val="150000"/>
              </a:lnSpc>
            </a:pPr>
            <a:r>
              <a:rPr lang="en-US" altLang="zh-CN" sz="2400" dirty="0"/>
              <a:t>1</a:t>
            </a:r>
            <a:r>
              <a:rPr lang="zh-CN" altLang="en-US" sz="2400" dirty="0"/>
              <a:t>、必要性：自然语言具有二义性，计算机处理的内容必须具有唯一性，因此需要符号化，中英文都这样。例子：</a:t>
            </a:r>
            <a:endParaRPr lang="en-US" altLang="zh-CN" sz="2400" dirty="0"/>
          </a:p>
          <a:p>
            <a:pPr eaLnBrk="1" hangingPunct="1">
              <a:lnSpc>
                <a:spcPct val="150000"/>
              </a:lnSpc>
            </a:pPr>
            <a:r>
              <a:rPr lang="zh-CN" altLang="en-US" sz="2400" dirty="0"/>
              <a:t>乒乓球比赛中，如何形容中国队赢了？中国队大胜美国队、</a:t>
            </a:r>
            <a:r>
              <a:rPr lang="zh-CN" altLang="en-US" sz="2400" dirty="0">
                <a:solidFill>
                  <a:srgbClr val="FF0000"/>
                </a:solidFill>
              </a:rPr>
              <a:t>中国队大败美国队   </a:t>
            </a:r>
            <a:endParaRPr lang="en-US" altLang="zh-CN" sz="2400" dirty="0">
              <a:solidFill>
                <a:srgbClr val="FF0000"/>
              </a:solidFill>
            </a:endParaRPr>
          </a:p>
          <a:p>
            <a:pPr eaLnBrk="1" hangingPunct="1">
              <a:lnSpc>
                <a:spcPct val="150000"/>
              </a:lnSpc>
            </a:pPr>
            <a:r>
              <a:rPr lang="zh-CN" altLang="en-US" sz="2400" dirty="0"/>
              <a:t>冬天能穿多少穿多少、</a:t>
            </a:r>
            <a:r>
              <a:rPr lang="zh-CN" altLang="en-US" sz="2400" dirty="0">
                <a:solidFill>
                  <a:srgbClr val="00B0F0"/>
                </a:solidFill>
              </a:rPr>
              <a:t>夏天能穿多少穿多少</a:t>
            </a:r>
            <a:endParaRPr lang="en-US" altLang="zh-CN" sz="2400" dirty="0">
              <a:solidFill>
                <a:srgbClr val="00B0F0"/>
              </a:solidFill>
            </a:endParaRPr>
          </a:p>
          <a:p>
            <a:pPr algn="just"/>
            <a:r>
              <a:rPr lang="en-US" altLang="zh-CN" sz="2400" b="0" i="0" dirty="0">
                <a:solidFill>
                  <a:srgbClr val="222222"/>
                </a:solidFill>
                <a:effectLst/>
              </a:rPr>
              <a:t> Driving test:</a:t>
            </a:r>
          </a:p>
          <a:p>
            <a:pPr algn="just"/>
            <a:r>
              <a:rPr lang="en-US" altLang="zh-CN" sz="2400" b="0" i="0" dirty="0">
                <a:solidFill>
                  <a:srgbClr val="222222"/>
                </a:solidFill>
                <a:effectLst/>
              </a:rPr>
              <a:t>               Examiner: Turn left</a:t>
            </a:r>
          </a:p>
          <a:p>
            <a:pPr algn="just"/>
            <a:r>
              <a:rPr lang="en-US" altLang="zh-CN" sz="2400" b="0" i="0" dirty="0">
                <a:solidFill>
                  <a:srgbClr val="222222"/>
                </a:solidFill>
                <a:effectLst/>
              </a:rPr>
              <a:t>               Bob: Turn left?</a:t>
            </a:r>
          </a:p>
          <a:p>
            <a:pPr algn="just"/>
            <a:r>
              <a:rPr lang="en-US" altLang="zh-CN" sz="2400" b="0" i="0" dirty="0">
                <a:solidFill>
                  <a:srgbClr val="222222"/>
                </a:solidFill>
                <a:effectLst/>
              </a:rPr>
              <a:t>               Examiner: Right.</a:t>
            </a:r>
          </a:p>
          <a:p>
            <a:pPr algn="just"/>
            <a:r>
              <a:rPr lang="en-US" altLang="zh-CN" sz="2400" b="0" i="0" dirty="0">
                <a:solidFill>
                  <a:srgbClr val="222222"/>
                </a:solidFill>
                <a:effectLst/>
              </a:rPr>
              <a:t>              </a:t>
            </a:r>
            <a:r>
              <a:rPr lang="en-US" altLang="zh-CN" sz="2400" b="0" i="0" dirty="0">
                <a:solidFill>
                  <a:srgbClr val="FF0000"/>
                </a:solidFill>
                <a:effectLst/>
              </a:rPr>
              <a:t> Bob got failed.</a:t>
            </a:r>
          </a:p>
          <a:p>
            <a:pPr eaLnBrk="1" hangingPunct="1">
              <a:lnSpc>
                <a:spcPct val="150000"/>
              </a:lnSpc>
            </a:pPr>
            <a:r>
              <a:rPr lang="en-US" altLang="zh-CN" sz="2400" dirty="0"/>
              <a:t>2</a:t>
            </a:r>
            <a:r>
              <a:rPr lang="zh-CN" altLang="en-US" sz="2400" dirty="0"/>
              <a:t>、这是需求分析的主要内容：准确理解客户需求，并将需求符号化。</a:t>
            </a:r>
            <a:endParaRPr lang="en-US" altLang="zh-CN" sz="2400" dirty="0"/>
          </a:p>
          <a:p>
            <a:pPr eaLnBrk="1" hangingPunct="1">
              <a:lnSpc>
                <a:spcPct val="150000"/>
              </a:lnSpc>
            </a:pPr>
            <a:endParaRPr lang="en-US" altLang="zh-CN" sz="2400" dirty="0"/>
          </a:p>
          <a:p>
            <a:pPr eaLnBrk="1" hangingPunct="1">
              <a:lnSpc>
                <a:spcPct val="150000"/>
              </a:lnSpc>
            </a:pPr>
            <a:endParaRPr lang="zh-CN" altLang="en-US" sz="2400" dirty="0"/>
          </a:p>
        </p:txBody>
      </p:sp>
      <p:sp>
        <p:nvSpPr>
          <p:cNvPr id="40964" name="灯片编号占位符 3">
            <a:extLst>
              <a:ext uri="{FF2B5EF4-FFF2-40B4-BE49-F238E27FC236}">
                <a16:creationId xmlns:a16="http://schemas.microsoft.com/office/drawing/2014/main" id="{0128758A-D31D-4DEB-9C96-C2BB571FFC74}"/>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7FC5EFAE-5403-4E60-8964-D637F7ED9E50}" type="slidenum">
              <a:rPr lang="zh-CN" altLang="en-US" sz="1400" b="0" smtClean="0"/>
              <a:pPr>
                <a:spcBef>
                  <a:spcPct val="0"/>
                </a:spcBef>
                <a:buClrTx/>
                <a:buFont typeface="Arial" panose="020B0604020202020204" pitchFamily="34" charset="0"/>
                <a:buNone/>
              </a:pPr>
              <a:t>22</a:t>
            </a:fld>
            <a:endParaRPr lang="zh-CN" altLang="en-US" sz="1400" b="0"/>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29699">
            <a:extLst>
              <a:ext uri="{FF2B5EF4-FFF2-40B4-BE49-F238E27FC236}">
                <a16:creationId xmlns:a16="http://schemas.microsoft.com/office/drawing/2014/main" id="{E6A8FEAC-FB7A-430D-AEB7-F09AD5E8CDE3}"/>
              </a:ext>
            </a:extLst>
          </p:cNvPr>
          <p:cNvSpPr>
            <a:spLocks noGrp="1" noChangeArrowheads="1"/>
          </p:cNvSpPr>
          <p:nvPr>
            <p:ph type="title"/>
          </p:nvPr>
        </p:nvSpPr>
        <p:spPr/>
        <p:txBody>
          <a:bodyPr/>
          <a:lstStyle/>
          <a:p>
            <a:pPr eaLnBrk="1" hangingPunct="1"/>
            <a:r>
              <a:rPr lang="zh-CN" altLang="en-US" sz="3200"/>
              <a:t>蕴涵联结词</a:t>
            </a:r>
          </a:p>
        </p:txBody>
      </p:sp>
      <p:sp>
        <p:nvSpPr>
          <p:cNvPr id="41987" name="文本占位符 29698">
            <a:extLst>
              <a:ext uri="{FF2B5EF4-FFF2-40B4-BE49-F238E27FC236}">
                <a16:creationId xmlns:a16="http://schemas.microsoft.com/office/drawing/2014/main" id="{7B614C2E-F844-4BFE-8491-5D7E0163AE4B}"/>
              </a:ext>
            </a:extLst>
          </p:cNvPr>
          <p:cNvSpPr>
            <a:spLocks noGrp="1" noChangeArrowheads="1"/>
          </p:cNvSpPr>
          <p:nvPr>
            <p:ph idx="1"/>
          </p:nvPr>
        </p:nvSpPr>
        <p:spPr>
          <a:xfrm>
            <a:off x="471488" y="1052513"/>
            <a:ext cx="11169650" cy="1439862"/>
          </a:xfrm>
        </p:spPr>
        <p:txBody>
          <a:bodyPr/>
          <a:lstStyle/>
          <a:p>
            <a:pPr indent="0" eaLnBrk="1" hangingPunct="1">
              <a:tabLst>
                <a:tab pos="536575" algn="l"/>
                <a:tab pos="1166813" algn="l"/>
              </a:tabLst>
            </a:pPr>
            <a:r>
              <a:rPr lang="zh-CN" altLang="en-US" sz="2400" dirty="0">
                <a:solidFill>
                  <a:srgbClr val="AF1D1D"/>
                </a:solidFill>
              </a:rPr>
              <a:t>定义</a:t>
            </a:r>
            <a:r>
              <a:rPr lang="en-US" altLang="zh-CN" sz="2400" dirty="0">
                <a:solidFill>
                  <a:srgbClr val="AF1D1D"/>
                </a:solidFill>
              </a:rPr>
              <a:t>1.4</a:t>
            </a:r>
            <a:r>
              <a:rPr lang="en-US" altLang="zh-CN" sz="2400" dirty="0"/>
              <a:t> </a:t>
            </a:r>
            <a:r>
              <a:rPr lang="zh-CN" altLang="en-US" sz="2400" dirty="0"/>
              <a:t>设</a:t>
            </a:r>
            <a:r>
              <a:rPr lang="en-US" altLang="zh-CN" sz="2400" i="1" dirty="0"/>
              <a:t>p</a:t>
            </a:r>
            <a:r>
              <a:rPr lang="en-US" altLang="zh-CN" sz="2400" dirty="0"/>
              <a:t>, </a:t>
            </a:r>
            <a:r>
              <a:rPr lang="en-US" altLang="zh-CN" sz="2400" i="1" dirty="0"/>
              <a:t>q</a:t>
            </a:r>
            <a:r>
              <a:rPr lang="zh-CN" altLang="en-US" sz="2400" dirty="0"/>
              <a:t>为两个命题，复合命题“如果</a:t>
            </a:r>
            <a:r>
              <a:rPr lang="en-US" altLang="zh-CN" sz="2400" i="1" dirty="0"/>
              <a:t>p</a:t>
            </a:r>
            <a:r>
              <a:rPr lang="en-US" altLang="zh-CN" sz="2400" dirty="0"/>
              <a:t>, </a:t>
            </a:r>
            <a:r>
              <a:rPr lang="zh-CN" altLang="en-US" sz="2400" dirty="0"/>
              <a:t>则</a:t>
            </a:r>
            <a:r>
              <a:rPr lang="en-US" altLang="zh-CN" sz="2400" i="1" dirty="0"/>
              <a:t>q</a:t>
            </a:r>
            <a:r>
              <a:rPr lang="en-US" altLang="zh-CN" sz="2400" dirty="0"/>
              <a:t>”</a:t>
            </a:r>
            <a:r>
              <a:rPr lang="zh-CN" altLang="en-US" sz="2400" dirty="0"/>
              <a:t>称作</a:t>
            </a:r>
            <a:r>
              <a:rPr lang="en-US" altLang="zh-CN" sz="2400" i="1" dirty="0"/>
              <a:t>p</a:t>
            </a:r>
            <a:r>
              <a:rPr lang="zh-CN" altLang="en-US" sz="2400" dirty="0"/>
              <a:t>与</a:t>
            </a:r>
            <a:r>
              <a:rPr lang="en-US" altLang="zh-CN" sz="2400" i="1" dirty="0"/>
              <a:t>q</a:t>
            </a:r>
            <a:r>
              <a:rPr lang="zh-CN" altLang="en-US" sz="2400" dirty="0"/>
              <a:t>的</a:t>
            </a:r>
            <a:r>
              <a:rPr lang="zh-CN" altLang="en-US" sz="2400" dirty="0">
                <a:solidFill>
                  <a:srgbClr val="AF1D1D"/>
                </a:solidFill>
              </a:rPr>
              <a:t>蕴涵式</a:t>
            </a:r>
            <a:r>
              <a:rPr lang="zh-CN" altLang="en-US" sz="2400" dirty="0"/>
              <a:t>，记作</a:t>
            </a:r>
            <a:r>
              <a:rPr lang="en-US" altLang="zh-CN" sz="2400" i="1" dirty="0" err="1"/>
              <a:t>p</a:t>
            </a:r>
            <a:r>
              <a:rPr lang="en-US" altLang="zh-CN" sz="2400" dirty="0" err="1">
                <a:sym typeface="Symbol" panose="05050102010706020507" pitchFamily="18" charset="2"/>
              </a:rPr>
              <a:t></a:t>
            </a:r>
            <a:r>
              <a:rPr lang="en-US" altLang="zh-CN" sz="2400" i="1" dirty="0" err="1"/>
              <a:t>q</a:t>
            </a:r>
            <a:r>
              <a:rPr lang="zh-CN" altLang="en-US" sz="2400" dirty="0"/>
              <a:t>，并称</a:t>
            </a:r>
            <a:r>
              <a:rPr lang="en-US" altLang="zh-CN" sz="2400" i="1" dirty="0"/>
              <a:t>p</a:t>
            </a:r>
            <a:r>
              <a:rPr lang="zh-CN" altLang="en-US" sz="2400" dirty="0"/>
              <a:t>是蕴涵式的</a:t>
            </a:r>
            <a:r>
              <a:rPr lang="zh-CN" altLang="en-US" sz="2400" dirty="0">
                <a:solidFill>
                  <a:srgbClr val="AF1D1D"/>
                </a:solidFill>
              </a:rPr>
              <a:t>前件</a:t>
            </a:r>
            <a:r>
              <a:rPr lang="zh-CN" altLang="en-US" sz="2400" dirty="0"/>
              <a:t>，</a:t>
            </a:r>
            <a:r>
              <a:rPr lang="en-US" altLang="zh-CN" sz="2400" i="1" dirty="0"/>
              <a:t>q</a:t>
            </a:r>
            <a:r>
              <a:rPr lang="zh-CN" altLang="en-US" sz="2400" dirty="0"/>
              <a:t>为蕴涵式的</a:t>
            </a:r>
            <a:r>
              <a:rPr lang="zh-CN" altLang="en-US" sz="2400" dirty="0">
                <a:solidFill>
                  <a:srgbClr val="AF1D1D"/>
                </a:solidFill>
              </a:rPr>
              <a:t>后</a:t>
            </a:r>
            <a:r>
              <a:rPr lang="zh-CN" altLang="en-US" sz="2400" dirty="0">
                <a:solidFill>
                  <a:srgbClr val="D72323"/>
                </a:solidFill>
              </a:rPr>
              <a:t>件</a:t>
            </a:r>
            <a:r>
              <a:rPr lang="zh-CN" altLang="en-US" sz="2400" dirty="0"/>
              <a:t>，</a:t>
            </a:r>
            <a:r>
              <a:rPr lang="en-US" altLang="zh-CN" sz="2400" dirty="0">
                <a:sym typeface="Symbol" panose="05050102010706020507" pitchFamily="18" charset="2"/>
              </a:rPr>
              <a:t></a:t>
            </a:r>
            <a:r>
              <a:rPr lang="zh-CN" altLang="en-US" sz="2400" dirty="0"/>
              <a:t>称作</a:t>
            </a:r>
            <a:r>
              <a:rPr lang="zh-CN" altLang="en-US" sz="2400" dirty="0">
                <a:solidFill>
                  <a:srgbClr val="AF1D1D"/>
                </a:solidFill>
              </a:rPr>
              <a:t>蕴涵联结词</a:t>
            </a:r>
            <a:r>
              <a:rPr lang="en-US" altLang="zh-CN" sz="2400" dirty="0"/>
              <a:t>. </a:t>
            </a:r>
            <a:r>
              <a:rPr lang="zh-CN" altLang="en-US" sz="2400" dirty="0">
                <a:solidFill>
                  <a:srgbClr val="00B0F0"/>
                </a:solidFill>
              </a:rPr>
              <a:t>规定：</a:t>
            </a:r>
            <a:r>
              <a:rPr lang="en-US" altLang="zh-CN" sz="2400" i="1" dirty="0" err="1"/>
              <a:t>p</a:t>
            </a:r>
            <a:r>
              <a:rPr lang="en-US" altLang="zh-CN" sz="2400" dirty="0" err="1">
                <a:sym typeface="Symbol" panose="05050102010706020507" pitchFamily="18" charset="2"/>
              </a:rPr>
              <a:t></a:t>
            </a:r>
            <a:r>
              <a:rPr lang="en-US" altLang="zh-CN" sz="2400" i="1" dirty="0" err="1"/>
              <a:t>q</a:t>
            </a:r>
            <a:r>
              <a:rPr lang="zh-CN" altLang="en-US" sz="2400" dirty="0"/>
              <a:t>为假当且仅当</a:t>
            </a:r>
            <a:r>
              <a:rPr lang="en-US" altLang="zh-CN" sz="2400" i="1" dirty="0"/>
              <a:t>p</a:t>
            </a:r>
            <a:r>
              <a:rPr lang="zh-CN" altLang="en-US" sz="2400" dirty="0"/>
              <a:t>为真</a:t>
            </a:r>
            <a:r>
              <a:rPr lang="en-US" altLang="zh-CN" sz="2400" i="1" dirty="0"/>
              <a:t>q</a:t>
            </a:r>
            <a:r>
              <a:rPr lang="zh-CN" altLang="en-US" sz="2400" dirty="0"/>
              <a:t>为假</a:t>
            </a:r>
            <a:r>
              <a:rPr lang="en-US" altLang="zh-CN" sz="2400" dirty="0"/>
              <a:t>.</a:t>
            </a:r>
          </a:p>
        </p:txBody>
      </p:sp>
      <p:sp>
        <p:nvSpPr>
          <p:cNvPr id="41988" name="灯片编号占位符 1">
            <a:extLst>
              <a:ext uri="{FF2B5EF4-FFF2-40B4-BE49-F238E27FC236}">
                <a16:creationId xmlns:a16="http://schemas.microsoft.com/office/drawing/2014/main" id="{42C16F15-96AC-4BD6-94F8-9E187C0A7308}"/>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56D5A482-4C8E-4842-99FD-B85BF7350520}" type="slidenum">
              <a:rPr lang="zh-CN" altLang="en-US" sz="1400" b="0" smtClean="0"/>
              <a:pPr>
                <a:spcBef>
                  <a:spcPct val="0"/>
                </a:spcBef>
                <a:buClrTx/>
                <a:buFont typeface="Arial" panose="020B0604020202020204" pitchFamily="34" charset="0"/>
                <a:buNone/>
              </a:pPr>
              <a:t>23</a:t>
            </a:fld>
            <a:endParaRPr lang="zh-CN" altLang="en-US" sz="1400" b="0"/>
          </a:p>
        </p:txBody>
      </p:sp>
      <p:sp>
        <p:nvSpPr>
          <p:cNvPr id="41989" name="矩形 29700">
            <a:extLst>
              <a:ext uri="{FF2B5EF4-FFF2-40B4-BE49-F238E27FC236}">
                <a16:creationId xmlns:a16="http://schemas.microsoft.com/office/drawing/2014/main" id="{BC0E1DF8-891E-4E57-982F-3B952F954EEB}"/>
              </a:ext>
            </a:extLst>
          </p:cNvPr>
          <p:cNvSpPr>
            <a:spLocks noChangeArrowheads="1"/>
          </p:cNvSpPr>
          <p:nvPr/>
        </p:nvSpPr>
        <p:spPr bwMode="auto">
          <a:xfrm>
            <a:off x="335360" y="2654300"/>
            <a:ext cx="11665295" cy="387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spcBef>
                <a:spcPct val="0"/>
              </a:spcBef>
              <a:buClrTx/>
              <a:buFont typeface="Arial" panose="020B0604020202020204" pitchFamily="34" charset="0"/>
              <a:buNone/>
            </a:pPr>
            <a:r>
              <a:rPr lang="en-US" altLang="zh-CN" dirty="0">
                <a:latin typeface="华文楷体" panose="02010600040101010101" pitchFamily="2" charset="-122"/>
                <a:ea typeface="华文楷体" panose="02010600040101010101" pitchFamily="2" charset="-122"/>
              </a:rPr>
              <a:t>(1) </a:t>
            </a:r>
            <a:r>
              <a:rPr lang="en-US" altLang="zh-CN" i="1" dirty="0">
                <a:latin typeface="华文楷体" panose="02010600040101010101" pitchFamily="2" charset="-122"/>
                <a:ea typeface="华文楷体" panose="02010600040101010101" pitchFamily="2" charset="-122"/>
              </a:rPr>
              <a:t> </a:t>
            </a:r>
            <a:r>
              <a:rPr lang="en-US" altLang="zh-CN" i="1" dirty="0" err="1">
                <a:latin typeface="华文楷体" panose="02010600040101010101" pitchFamily="2" charset="-122"/>
                <a:ea typeface="华文楷体" panose="02010600040101010101" pitchFamily="2" charset="-122"/>
              </a:rPr>
              <a:t>p</a:t>
            </a:r>
            <a:r>
              <a:rPr lang="en-US" altLang="zh-CN" dirty="0" err="1">
                <a:latin typeface="华文楷体" panose="02010600040101010101" pitchFamily="2" charset="-122"/>
                <a:ea typeface="华文楷体" panose="02010600040101010101" pitchFamily="2" charset="-122"/>
                <a:sym typeface="Symbol" panose="05050102010706020507" pitchFamily="18" charset="2"/>
              </a:rPr>
              <a:t></a:t>
            </a:r>
            <a:r>
              <a:rPr lang="en-US" altLang="zh-CN" i="1" dirty="0" err="1">
                <a:latin typeface="华文楷体" panose="02010600040101010101" pitchFamily="2" charset="-122"/>
                <a:ea typeface="华文楷体" panose="02010600040101010101" pitchFamily="2" charset="-122"/>
              </a:rPr>
              <a:t>q</a:t>
            </a:r>
            <a:r>
              <a:rPr lang="en-US" altLang="zh-CN" i="1"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的逻辑关系：</a:t>
            </a:r>
            <a:r>
              <a:rPr lang="en-US" altLang="zh-CN" i="1" dirty="0">
                <a:latin typeface="华文楷体" panose="02010600040101010101" pitchFamily="2" charset="-122"/>
                <a:ea typeface="华文楷体" panose="02010600040101010101" pitchFamily="2" charset="-122"/>
              </a:rPr>
              <a:t>q</a:t>
            </a:r>
            <a:r>
              <a:rPr lang="zh-CN" altLang="en-US" dirty="0">
                <a:latin typeface="华文楷体" panose="02010600040101010101" pitchFamily="2" charset="-122"/>
                <a:ea typeface="华文楷体" panose="02010600040101010101" pitchFamily="2" charset="-122"/>
              </a:rPr>
              <a:t>为 </a:t>
            </a:r>
            <a:r>
              <a:rPr lang="en-US" altLang="zh-CN" i="1" dirty="0">
                <a:latin typeface="华文楷体" panose="02010600040101010101" pitchFamily="2" charset="-122"/>
                <a:ea typeface="华文楷体" panose="02010600040101010101" pitchFamily="2" charset="-122"/>
              </a:rPr>
              <a:t>p </a:t>
            </a:r>
            <a:r>
              <a:rPr lang="zh-CN" altLang="en-US" dirty="0">
                <a:latin typeface="华文楷体" panose="02010600040101010101" pitchFamily="2" charset="-122"/>
                <a:ea typeface="华文楷体" panose="02010600040101010101" pitchFamily="2" charset="-122"/>
              </a:rPr>
              <a:t>的必要条件</a:t>
            </a:r>
          </a:p>
          <a:p>
            <a:pPr eaLnBrk="1" hangingPunct="1">
              <a:lnSpc>
                <a:spcPct val="150000"/>
              </a:lnSpc>
              <a:spcBef>
                <a:spcPct val="0"/>
              </a:spcBef>
              <a:buClrTx/>
              <a:buFont typeface="Arial" panose="020B0604020202020204" pitchFamily="34" charset="0"/>
              <a:buNone/>
            </a:pPr>
            <a:r>
              <a:rPr lang="en-US" altLang="zh-CN" dirty="0">
                <a:latin typeface="华文楷体" panose="02010600040101010101" pitchFamily="2" charset="-122"/>
                <a:ea typeface="华文楷体" panose="02010600040101010101" pitchFamily="2" charset="-122"/>
              </a:rPr>
              <a:t>(2)  “</a:t>
            </a:r>
            <a:r>
              <a:rPr lang="zh-CN" altLang="en-US" dirty="0">
                <a:latin typeface="华文楷体" panose="02010600040101010101" pitchFamily="2" charset="-122"/>
                <a:ea typeface="华文楷体" panose="02010600040101010101" pitchFamily="2" charset="-122"/>
              </a:rPr>
              <a:t>如果 </a:t>
            </a:r>
            <a:r>
              <a:rPr lang="en-US" altLang="zh-CN" i="1" dirty="0">
                <a:latin typeface="华文楷体" panose="02010600040101010101" pitchFamily="2" charset="-122"/>
                <a:ea typeface="华文楷体" panose="02010600040101010101" pitchFamily="2" charset="-122"/>
              </a:rPr>
              <a:t>p</a:t>
            </a: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则 </a:t>
            </a:r>
            <a:r>
              <a:rPr lang="en-US" altLang="zh-CN" i="1" dirty="0">
                <a:latin typeface="华文楷体" panose="02010600040101010101" pitchFamily="2" charset="-122"/>
                <a:ea typeface="华文楷体" panose="02010600040101010101" pitchFamily="2" charset="-122"/>
              </a:rPr>
              <a:t>q</a:t>
            </a: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有很多不同的表述方法：</a:t>
            </a:r>
          </a:p>
          <a:p>
            <a:pPr lvl="1" eaLnBrk="1" hangingPunct="1">
              <a:lnSpc>
                <a:spcPct val="150000"/>
              </a:lnSpc>
              <a:spcBef>
                <a:spcPct val="0"/>
              </a:spcBef>
              <a:buFont typeface="Arial" panose="020B0604020202020204" pitchFamily="34" charset="0"/>
              <a:buNone/>
            </a:pPr>
            <a:r>
              <a:rPr lang="zh-CN" altLang="en-US" sz="2200" b="1" dirty="0">
                <a:latin typeface="华文楷体" panose="02010600040101010101" pitchFamily="2" charset="-122"/>
                <a:ea typeface="华文楷体" panose="02010600040101010101" pitchFamily="2" charset="-122"/>
              </a:rPr>
              <a:t>若</a:t>
            </a:r>
            <a:r>
              <a:rPr lang="en-US" altLang="zh-CN" sz="2200" b="1" i="1" dirty="0">
                <a:latin typeface="华文楷体" panose="02010600040101010101" pitchFamily="2" charset="-122"/>
                <a:ea typeface="华文楷体" panose="02010600040101010101" pitchFamily="2" charset="-122"/>
              </a:rPr>
              <a:t>p</a:t>
            </a:r>
            <a:r>
              <a:rPr lang="zh-CN" altLang="en-US" sz="2200" b="1" dirty="0">
                <a:latin typeface="华文楷体" panose="02010600040101010101" pitchFamily="2" charset="-122"/>
                <a:ea typeface="华文楷体" panose="02010600040101010101" pitchFamily="2" charset="-122"/>
              </a:rPr>
              <a:t>，就</a:t>
            </a:r>
            <a:r>
              <a:rPr lang="en-US" altLang="zh-CN" sz="2200" b="1" i="1" dirty="0">
                <a:latin typeface="华文楷体" panose="02010600040101010101" pitchFamily="2" charset="-122"/>
                <a:ea typeface="华文楷体" panose="02010600040101010101" pitchFamily="2" charset="-122"/>
              </a:rPr>
              <a:t>q</a:t>
            </a:r>
            <a:r>
              <a:rPr lang="zh-CN" altLang="en-US" sz="2200" b="1" i="1" dirty="0">
                <a:latin typeface="华文楷体" panose="02010600040101010101" pitchFamily="2" charset="-122"/>
                <a:ea typeface="华文楷体" panose="02010600040101010101" pitchFamily="2" charset="-122"/>
              </a:rPr>
              <a:t>；</a:t>
            </a:r>
            <a:r>
              <a:rPr lang="en-US" altLang="zh-CN" sz="2200" b="1" dirty="0">
                <a:latin typeface="华文楷体" panose="02010600040101010101" pitchFamily="2" charset="-122"/>
                <a:ea typeface="华文楷体" panose="02010600040101010101" pitchFamily="2" charset="-122"/>
              </a:rPr>
              <a:t> </a:t>
            </a:r>
            <a:r>
              <a:rPr lang="zh-CN" altLang="en-US" sz="2200" b="1" dirty="0">
                <a:solidFill>
                  <a:srgbClr val="00B0F0"/>
                </a:solidFill>
                <a:latin typeface="Times New Roman" panose="02020603050405020304" pitchFamily="18" charset="0"/>
                <a:ea typeface="楷体" panose="02010609060101010101" pitchFamily="49" charset="-122"/>
              </a:rPr>
              <a:t>只要</a:t>
            </a:r>
            <a:r>
              <a:rPr lang="en-US" altLang="zh-CN" sz="2200" b="1" dirty="0">
                <a:solidFill>
                  <a:srgbClr val="00B0F0"/>
                </a:solidFill>
                <a:latin typeface="Times New Roman" panose="02020603050405020304" pitchFamily="18" charset="0"/>
                <a:ea typeface="楷体" panose="02010609060101010101" pitchFamily="49" charset="-122"/>
              </a:rPr>
              <a:t>p</a:t>
            </a:r>
            <a:r>
              <a:rPr lang="zh-CN" altLang="en-US" sz="2200" b="1" dirty="0">
                <a:solidFill>
                  <a:srgbClr val="00B0F0"/>
                </a:solidFill>
                <a:latin typeface="Times New Roman" panose="02020603050405020304" pitchFamily="18" charset="0"/>
                <a:ea typeface="楷体" panose="02010609060101010101" pitchFamily="49" charset="-122"/>
              </a:rPr>
              <a:t>，就</a:t>
            </a:r>
            <a:r>
              <a:rPr lang="en-US" altLang="zh-CN" sz="2200" b="1" dirty="0">
                <a:solidFill>
                  <a:srgbClr val="00B0F0"/>
                </a:solidFill>
                <a:latin typeface="Times New Roman" panose="02020603050405020304" pitchFamily="18" charset="0"/>
                <a:ea typeface="楷体" panose="02010609060101010101" pitchFamily="49" charset="-122"/>
              </a:rPr>
              <a:t>q</a:t>
            </a:r>
            <a:r>
              <a:rPr lang="zh-CN" altLang="en-US" sz="2200" b="1" i="1" dirty="0">
                <a:latin typeface="华文楷体" panose="02010600040101010101" pitchFamily="2" charset="-122"/>
                <a:ea typeface="华文楷体" panose="02010600040101010101" pitchFamily="2" charset="-122"/>
              </a:rPr>
              <a:t>；</a:t>
            </a:r>
            <a:r>
              <a:rPr lang="en-US" altLang="zh-CN" sz="2200" b="1" i="1" dirty="0">
                <a:latin typeface="华文楷体" panose="02010600040101010101" pitchFamily="2" charset="-122"/>
                <a:ea typeface="华文楷体" panose="02010600040101010101" pitchFamily="2" charset="-122"/>
              </a:rPr>
              <a:t> p</a:t>
            </a:r>
            <a:r>
              <a:rPr lang="zh-CN" altLang="en-US" sz="2200" b="1" dirty="0">
                <a:latin typeface="华文楷体" panose="02010600040101010101" pitchFamily="2" charset="-122"/>
                <a:ea typeface="华文楷体" panose="02010600040101010101" pitchFamily="2" charset="-122"/>
              </a:rPr>
              <a:t>仅当</a:t>
            </a:r>
            <a:r>
              <a:rPr lang="en-US" altLang="zh-CN" sz="2200" b="1" i="1" dirty="0">
                <a:latin typeface="华文楷体" panose="02010600040101010101" pitchFamily="2" charset="-122"/>
                <a:ea typeface="华文楷体" panose="02010600040101010101" pitchFamily="2" charset="-122"/>
              </a:rPr>
              <a:t>q</a:t>
            </a:r>
            <a:r>
              <a:rPr lang="en-US" altLang="zh-CN" sz="2200" b="1" dirty="0">
                <a:latin typeface="华文楷体" panose="02010600040101010101" pitchFamily="2" charset="-122"/>
                <a:ea typeface="华文楷体" panose="02010600040101010101" pitchFamily="2" charset="-122"/>
              </a:rPr>
              <a:t> ; </a:t>
            </a:r>
            <a:r>
              <a:rPr lang="zh-CN" altLang="en-US" sz="2200" b="1" dirty="0">
                <a:solidFill>
                  <a:srgbClr val="00B0F0"/>
                </a:solidFill>
                <a:latin typeface="Times New Roman" panose="02020603050405020304" pitchFamily="18" charset="0"/>
                <a:ea typeface="楷体" panose="02010609060101010101" pitchFamily="49" charset="-122"/>
              </a:rPr>
              <a:t>只有</a:t>
            </a:r>
            <a:r>
              <a:rPr lang="en-US" altLang="zh-CN" sz="2200" b="1" dirty="0">
                <a:solidFill>
                  <a:srgbClr val="00B0F0"/>
                </a:solidFill>
                <a:latin typeface="Times New Roman" panose="02020603050405020304" pitchFamily="18" charset="0"/>
                <a:ea typeface="楷体" panose="02010609060101010101" pitchFamily="49" charset="-122"/>
              </a:rPr>
              <a:t>q </a:t>
            </a:r>
            <a:r>
              <a:rPr lang="zh-CN" altLang="en-US" sz="2200" b="1" dirty="0">
                <a:solidFill>
                  <a:srgbClr val="00B0F0"/>
                </a:solidFill>
                <a:latin typeface="Times New Roman" panose="02020603050405020304" pitchFamily="18" charset="0"/>
                <a:ea typeface="楷体" panose="02010609060101010101" pitchFamily="49" charset="-122"/>
              </a:rPr>
              <a:t>才</a:t>
            </a:r>
            <a:r>
              <a:rPr lang="en-US" altLang="zh-CN" sz="2200" b="1" dirty="0">
                <a:solidFill>
                  <a:srgbClr val="00B0F0"/>
                </a:solidFill>
                <a:latin typeface="Times New Roman" panose="02020603050405020304" pitchFamily="18" charset="0"/>
                <a:ea typeface="楷体" panose="02010609060101010101" pitchFamily="49" charset="-122"/>
              </a:rPr>
              <a:t>p</a:t>
            </a:r>
            <a:r>
              <a:rPr lang="zh-CN" altLang="en-US" sz="2200" b="1" i="1" dirty="0">
                <a:latin typeface="华文楷体" panose="02010600040101010101" pitchFamily="2" charset="-122"/>
                <a:ea typeface="华文楷体" panose="02010600040101010101" pitchFamily="2" charset="-122"/>
              </a:rPr>
              <a:t>；</a:t>
            </a:r>
            <a:r>
              <a:rPr lang="en-US" altLang="zh-CN" sz="2200" b="1" dirty="0">
                <a:latin typeface="华文楷体" panose="02010600040101010101" pitchFamily="2" charset="-122"/>
                <a:ea typeface="华文楷体" panose="02010600040101010101" pitchFamily="2" charset="-122"/>
              </a:rPr>
              <a:t> </a:t>
            </a:r>
            <a:r>
              <a:rPr lang="zh-CN" altLang="en-US" sz="2200" b="1" dirty="0">
                <a:latin typeface="华文楷体" panose="02010600040101010101" pitchFamily="2" charset="-122"/>
                <a:ea typeface="华文楷体" panose="02010600040101010101" pitchFamily="2" charset="-122"/>
              </a:rPr>
              <a:t>除非</a:t>
            </a:r>
            <a:r>
              <a:rPr lang="en-US" altLang="zh-CN" sz="2200" b="1" i="1" dirty="0">
                <a:latin typeface="华文楷体" panose="02010600040101010101" pitchFamily="2" charset="-122"/>
                <a:ea typeface="华文楷体" panose="02010600040101010101" pitchFamily="2" charset="-122"/>
              </a:rPr>
              <a:t>q</a:t>
            </a:r>
            <a:r>
              <a:rPr lang="en-US" altLang="zh-CN" sz="2200" b="1" dirty="0">
                <a:latin typeface="华文楷体" panose="02010600040101010101" pitchFamily="2" charset="-122"/>
                <a:ea typeface="华文楷体" panose="02010600040101010101" pitchFamily="2" charset="-122"/>
              </a:rPr>
              <a:t>, </a:t>
            </a:r>
            <a:r>
              <a:rPr lang="zh-CN" altLang="en-US" sz="2200" b="1" dirty="0">
                <a:latin typeface="华文楷体" panose="02010600040101010101" pitchFamily="2" charset="-122"/>
                <a:ea typeface="华文楷体" panose="02010600040101010101" pitchFamily="2" charset="-122"/>
              </a:rPr>
              <a:t>才</a:t>
            </a:r>
            <a:r>
              <a:rPr lang="en-US" altLang="zh-CN" sz="2200" b="1" i="1" dirty="0">
                <a:latin typeface="华文楷体" panose="02010600040101010101" pitchFamily="2" charset="-122"/>
                <a:ea typeface="华文楷体" panose="02010600040101010101" pitchFamily="2" charset="-122"/>
              </a:rPr>
              <a:t>p  </a:t>
            </a:r>
            <a:r>
              <a:rPr lang="en-US" altLang="zh-CN" sz="2200" b="1" dirty="0">
                <a:latin typeface="华文楷体" panose="02010600040101010101" pitchFamily="2" charset="-122"/>
                <a:ea typeface="华文楷体" panose="02010600040101010101" pitchFamily="2" charset="-122"/>
              </a:rPr>
              <a:t>;</a:t>
            </a:r>
            <a:r>
              <a:rPr lang="zh-CN" altLang="en-US" sz="2200" b="1" dirty="0">
                <a:latin typeface="华文楷体" panose="02010600040101010101" pitchFamily="2" charset="-122"/>
                <a:ea typeface="华文楷体" panose="02010600040101010101" pitchFamily="2" charset="-122"/>
              </a:rPr>
              <a:t>  </a:t>
            </a:r>
            <a:r>
              <a:rPr lang="zh-CN" altLang="en-US" sz="2200" b="1" dirty="0">
                <a:solidFill>
                  <a:srgbClr val="00B0F0"/>
                </a:solidFill>
                <a:latin typeface="Times New Roman" panose="02020603050405020304" pitchFamily="18" charset="0"/>
                <a:ea typeface="楷体" panose="02010609060101010101" pitchFamily="49" charset="-122"/>
              </a:rPr>
              <a:t>除非</a:t>
            </a:r>
            <a:r>
              <a:rPr lang="en-US" altLang="zh-CN" sz="2200" b="1" dirty="0">
                <a:solidFill>
                  <a:srgbClr val="00B0F0"/>
                </a:solidFill>
                <a:latin typeface="Times New Roman" panose="02020603050405020304" pitchFamily="18" charset="0"/>
                <a:ea typeface="楷体" panose="02010609060101010101" pitchFamily="49" charset="-122"/>
              </a:rPr>
              <a:t>q</a:t>
            </a:r>
            <a:r>
              <a:rPr lang="zh-CN" altLang="en-US" sz="2200" b="1" dirty="0">
                <a:solidFill>
                  <a:srgbClr val="00B0F0"/>
                </a:solidFill>
                <a:latin typeface="Times New Roman" panose="02020603050405020304" pitchFamily="18" charset="0"/>
                <a:ea typeface="楷体" panose="02010609060101010101" pitchFamily="49" charset="-122"/>
              </a:rPr>
              <a:t>，否则非</a:t>
            </a:r>
            <a:r>
              <a:rPr lang="en-US" altLang="zh-CN" sz="2200" b="1" dirty="0">
                <a:solidFill>
                  <a:srgbClr val="00B0F0"/>
                </a:solidFill>
                <a:latin typeface="Times New Roman" panose="02020603050405020304" pitchFamily="18" charset="0"/>
                <a:ea typeface="楷体" panose="02010609060101010101" pitchFamily="49" charset="-122"/>
              </a:rPr>
              <a:t>p</a:t>
            </a:r>
            <a:r>
              <a:rPr lang="zh-CN" altLang="en-US" sz="2200" b="1" dirty="0">
                <a:latin typeface="华文楷体" panose="02010600040101010101" pitchFamily="2" charset="-122"/>
                <a:ea typeface="华文楷体" panose="02010600040101010101" pitchFamily="2" charset="-122"/>
              </a:rPr>
              <a:t>，</a:t>
            </a:r>
            <a:r>
              <a:rPr lang="en-US" altLang="zh-CN" sz="2200" b="1" dirty="0">
                <a:latin typeface="华文楷体" panose="02010600040101010101" pitchFamily="2" charset="-122"/>
                <a:ea typeface="华文楷体" panose="02010600040101010101" pitchFamily="2" charset="-122"/>
              </a:rPr>
              <a:t>…</a:t>
            </a:r>
            <a:r>
              <a:rPr lang="zh-CN" altLang="en-US" sz="2200" b="1" dirty="0">
                <a:latin typeface="华文楷体" panose="02010600040101010101" pitchFamily="2" charset="-122"/>
                <a:ea typeface="华文楷体" panose="02010600040101010101" pitchFamily="2" charset="-122"/>
              </a:rPr>
              <a:t>． </a:t>
            </a:r>
          </a:p>
          <a:p>
            <a:pPr eaLnBrk="1" hangingPunct="1">
              <a:lnSpc>
                <a:spcPct val="150000"/>
              </a:lnSpc>
              <a:spcBef>
                <a:spcPct val="0"/>
              </a:spcBef>
              <a:buClrTx/>
              <a:buFont typeface="Arial" panose="020B0604020202020204" pitchFamily="34" charset="0"/>
              <a:buNone/>
            </a:pPr>
            <a:r>
              <a:rPr lang="en-US" altLang="zh-CN" dirty="0">
                <a:solidFill>
                  <a:srgbClr val="FF0000"/>
                </a:solidFill>
                <a:latin typeface="华文楷体" panose="02010600040101010101" pitchFamily="2" charset="-122"/>
                <a:ea typeface="华文楷体" panose="02010600040101010101" pitchFamily="2" charset="-122"/>
              </a:rPr>
              <a:t>(3)</a:t>
            </a: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当 </a:t>
            </a:r>
            <a:r>
              <a:rPr lang="en-US" altLang="zh-CN" i="1" dirty="0">
                <a:latin typeface="华文楷体" panose="02010600040101010101" pitchFamily="2" charset="-122"/>
                <a:ea typeface="华文楷体" panose="02010600040101010101" pitchFamily="2" charset="-122"/>
              </a:rPr>
              <a:t>p </a:t>
            </a:r>
            <a:r>
              <a:rPr lang="zh-CN" altLang="en-US" dirty="0">
                <a:latin typeface="华文楷体" panose="02010600040101010101" pitchFamily="2" charset="-122"/>
                <a:ea typeface="华文楷体" panose="02010600040101010101" pitchFamily="2" charset="-122"/>
              </a:rPr>
              <a:t>为假时，</a:t>
            </a:r>
            <a:r>
              <a:rPr lang="en-US" altLang="zh-CN" i="1" dirty="0" err="1">
                <a:latin typeface="华文楷体" panose="02010600040101010101" pitchFamily="2" charset="-122"/>
                <a:ea typeface="华文楷体" panose="02010600040101010101" pitchFamily="2" charset="-122"/>
              </a:rPr>
              <a:t>p</a:t>
            </a:r>
            <a:r>
              <a:rPr lang="en-US" altLang="zh-CN" dirty="0" err="1">
                <a:latin typeface="华文楷体" panose="02010600040101010101" pitchFamily="2" charset="-122"/>
                <a:ea typeface="华文楷体" panose="02010600040101010101" pitchFamily="2" charset="-122"/>
                <a:sym typeface="Symbol" panose="05050102010706020507" pitchFamily="18" charset="2"/>
              </a:rPr>
              <a:t></a:t>
            </a:r>
            <a:r>
              <a:rPr lang="en-US" altLang="zh-CN" i="1" dirty="0" err="1">
                <a:latin typeface="华文楷体" panose="02010600040101010101" pitchFamily="2" charset="-122"/>
                <a:ea typeface="华文楷体" panose="02010600040101010101" pitchFamily="2" charset="-122"/>
              </a:rPr>
              <a:t>q</a:t>
            </a:r>
            <a:r>
              <a:rPr lang="en-US" altLang="zh-CN" i="1"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恒为真，称为空证明。</a:t>
            </a:r>
            <a:endParaRPr lang="en-US" altLang="zh-CN" dirty="0">
              <a:latin typeface="华文楷体" panose="02010600040101010101" pitchFamily="2" charset="-122"/>
              <a:ea typeface="华文楷体" panose="02010600040101010101" pitchFamily="2" charset="-122"/>
            </a:endParaRPr>
          </a:p>
          <a:p>
            <a:pPr eaLnBrk="1" hangingPunct="1">
              <a:lnSpc>
                <a:spcPct val="150000"/>
              </a:lnSpc>
              <a:spcBef>
                <a:spcPct val="0"/>
              </a:spcBef>
              <a:buClrTx/>
              <a:buFont typeface="Arial" panose="020B0604020202020204" pitchFamily="34" charset="0"/>
              <a:buNone/>
            </a:pP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这是有实际意义的。例如：如果你考</a:t>
            </a:r>
            <a:r>
              <a:rPr lang="en-US" altLang="zh-CN" dirty="0">
                <a:latin typeface="华文楷体" panose="02010600040101010101" pitchFamily="2" charset="-122"/>
                <a:ea typeface="华文楷体" panose="02010600040101010101" pitchFamily="2" charset="-122"/>
              </a:rPr>
              <a:t>90</a:t>
            </a:r>
            <a:r>
              <a:rPr lang="zh-CN" altLang="en-US" dirty="0">
                <a:latin typeface="华文楷体" panose="02010600040101010101" pitchFamily="2" charset="-122"/>
                <a:ea typeface="华文楷体" panose="02010600040101010101" pitchFamily="2" charset="-122"/>
              </a:rPr>
              <a:t>分，我就给你“优秀”。如果前件为假（考</a:t>
            </a:r>
            <a:r>
              <a:rPr lang="en-US" altLang="zh-CN" dirty="0">
                <a:latin typeface="华文楷体" panose="02010600040101010101" pitchFamily="2" charset="-122"/>
                <a:ea typeface="华文楷体" panose="02010600040101010101" pitchFamily="2" charset="-122"/>
              </a:rPr>
              <a:t>95</a:t>
            </a:r>
            <a:r>
              <a:rPr lang="zh-CN" altLang="en-US" dirty="0">
                <a:latin typeface="华文楷体" panose="02010600040101010101" pitchFamily="2" charset="-122"/>
                <a:ea typeface="华文楷体" panose="02010600040101010101" pitchFamily="2" charset="-122"/>
              </a:rPr>
              <a:t>分），后件可以实现，整体可以为真。</a:t>
            </a:r>
          </a:p>
          <a:p>
            <a:pPr eaLnBrk="1" hangingPunct="1">
              <a:lnSpc>
                <a:spcPct val="150000"/>
              </a:lnSpc>
              <a:spcBef>
                <a:spcPct val="0"/>
              </a:spcBef>
              <a:buClrTx/>
              <a:buFont typeface="Arial" panose="020B0604020202020204" pitchFamily="34" charset="0"/>
              <a:buNone/>
            </a:pPr>
            <a:r>
              <a:rPr lang="zh-CN" altLang="en-US"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rPr>
              <a:t>(4) </a:t>
            </a:r>
            <a:r>
              <a:rPr lang="zh-CN" altLang="en-US" dirty="0">
                <a:latin typeface="华文楷体" panose="02010600040101010101" pitchFamily="2" charset="-122"/>
                <a:ea typeface="华文楷体" panose="02010600040101010101" pitchFamily="2" charset="-122"/>
              </a:rPr>
              <a:t>常出现的错误：不分充分与必要条件</a:t>
            </a:r>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31747">
            <a:extLst>
              <a:ext uri="{FF2B5EF4-FFF2-40B4-BE49-F238E27FC236}">
                <a16:creationId xmlns:a16="http://schemas.microsoft.com/office/drawing/2014/main" id="{EDDF2561-7A5B-42C9-88FB-966212A18AAE}"/>
              </a:ext>
            </a:extLst>
          </p:cNvPr>
          <p:cNvSpPr>
            <a:spLocks noGrp="1" noChangeArrowheads="1"/>
          </p:cNvSpPr>
          <p:nvPr>
            <p:ph type="title"/>
          </p:nvPr>
        </p:nvSpPr>
        <p:spPr/>
        <p:txBody>
          <a:bodyPr/>
          <a:lstStyle/>
          <a:p>
            <a:pPr eaLnBrk="1" hangingPunct="1"/>
            <a:r>
              <a:rPr lang="zh-CN" altLang="en-US"/>
              <a:t>蕴涵联结词的实例</a:t>
            </a:r>
          </a:p>
        </p:txBody>
      </p:sp>
      <p:sp>
        <p:nvSpPr>
          <p:cNvPr id="44035" name="文本占位符 31746">
            <a:extLst>
              <a:ext uri="{FF2B5EF4-FFF2-40B4-BE49-F238E27FC236}">
                <a16:creationId xmlns:a16="http://schemas.microsoft.com/office/drawing/2014/main" id="{11244654-0B57-450A-9A3D-24810375ECB4}"/>
              </a:ext>
            </a:extLst>
          </p:cNvPr>
          <p:cNvSpPr>
            <a:spLocks noGrp="1" noChangeArrowheads="1"/>
          </p:cNvSpPr>
          <p:nvPr>
            <p:ph idx="1"/>
          </p:nvPr>
        </p:nvSpPr>
        <p:spPr>
          <a:xfrm>
            <a:off x="1127125" y="1236663"/>
            <a:ext cx="9083675" cy="4064000"/>
          </a:xfrm>
        </p:spPr>
        <p:txBody>
          <a:bodyPr/>
          <a:lstStyle/>
          <a:p>
            <a:pPr eaLnBrk="1" hangingPunct="1"/>
            <a:r>
              <a:rPr lang="zh-CN" altLang="en-US" sz="2000">
                <a:solidFill>
                  <a:srgbClr val="AF1D1D"/>
                </a:solidFill>
              </a:rPr>
              <a:t>例</a:t>
            </a:r>
            <a:r>
              <a:rPr lang="en-US" altLang="zh-CN" sz="2000">
                <a:solidFill>
                  <a:srgbClr val="AF1D1D"/>
                </a:solidFill>
              </a:rPr>
              <a:t>4</a:t>
            </a:r>
            <a:r>
              <a:rPr lang="en-US" altLang="zh-CN" sz="2000"/>
              <a:t>  </a:t>
            </a:r>
            <a:r>
              <a:rPr lang="zh-CN" altLang="en-US" sz="2000"/>
              <a:t>设 </a:t>
            </a:r>
            <a:r>
              <a:rPr lang="en-US" altLang="zh-CN" sz="2000" i="1"/>
              <a:t>p</a:t>
            </a:r>
            <a:r>
              <a:rPr lang="zh-CN" altLang="en-US" sz="2000"/>
              <a:t>：天冷，</a:t>
            </a:r>
            <a:r>
              <a:rPr lang="en-US" altLang="zh-CN" sz="2000" i="1"/>
              <a:t>q</a:t>
            </a:r>
            <a:r>
              <a:rPr lang="zh-CN" altLang="en-US" sz="2000"/>
              <a:t>：小王穿羽绒服，将下列命题符号化</a:t>
            </a:r>
          </a:p>
          <a:p>
            <a:pPr eaLnBrk="1" hangingPunct="1"/>
            <a:r>
              <a:rPr lang="en-US" altLang="zh-CN" sz="2000"/>
              <a:t>(1) </a:t>
            </a:r>
            <a:r>
              <a:rPr lang="zh-CN" altLang="en-US" sz="2000"/>
              <a:t>只要天冷，小王就穿羽绒服</a:t>
            </a:r>
            <a:r>
              <a:rPr lang="en-US" altLang="zh-CN" sz="2000"/>
              <a:t>.</a:t>
            </a:r>
          </a:p>
          <a:p>
            <a:pPr eaLnBrk="1" hangingPunct="1"/>
            <a:r>
              <a:rPr lang="en-US" altLang="zh-CN" sz="2000"/>
              <a:t>(2) </a:t>
            </a:r>
            <a:r>
              <a:rPr lang="zh-CN" altLang="en-US" sz="2000"/>
              <a:t>因为天冷，所以小王穿羽绒服</a:t>
            </a:r>
            <a:r>
              <a:rPr lang="en-US" altLang="zh-CN" sz="2000"/>
              <a:t>.</a:t>
            </a:r>
          </a:p>
          <a:p>
            <a:pPr eaLnBrk="1" hangingPunct="1"/>
            <a:r>
              <a:rPr lang="en-US" altLang="zh-CN" sz="2000"/>
              <a:t>(3) </a:t>
            </a:r>
            <a:r>
              <a:rPr lang="zh-CN" altLang="en-US" sz="2000"/>
              <a:t>若小王不穿羽绒服，则天不冷</a:t>
            </a:r>
            <a:r>
              <a:rPr lang="en-US" altLang="zh-CN" sz="2000"/>
              <a:t>.</a:t>
            </a:r>
          </a:p>
          <a:p>
            <a:pPr eaLnBrk="1" hangingPunct="1"/>
            <a:r>
              <a:rPr lang="en-US" altLang="zh-CN" sz="2000"/>
              <a:t>(4) </a:t>
            </a:r>
            <a:r>
              <a:rPr lang="zh-CN" altLang="en-US" sz="2000"/>
              <a:t>只有天冷，小王才穿羽绒服</a:t>
            </a:r>
            <a:r>
              <a:rPr lang="en-US" altLang="zh-CN" sz="2000"/>
              <a:t>.</a:t>
            </a:r>
          </a:p>
          <a:p>
            <a:pPr eaLnBrk="1" hangingPunct="1"/>
            <a:r>
              <a:rPr lang="en-US" altLang="zh-CN" sz="2000"/>
              <a:t>(5) </a:t>
            </a:r>
            <a:r>
              <a:rPr lang="zh-CN" altLang="en-US" sz="2000"/>
              <a:t>除非天冷，小王才穿羽绒服</a:t>
            </a:r>
            <a:r>
              <a:rPr lang="en-US" altLang="zh-CN" sz="2000"/>
              <a:t>.</a:t>
            </a:r>
          </a:p>
          <a:p>
            <a:pPr eaLnBrk="1" hangingPunct="1"/>
            <a:r>
              <a:rPr lang="en-US" altLang="zh-CN" sz="2000"/>
              <a:t>(6) </a:t>
            </a:r>
            <a:r>
              <a:rPr lang="zh-CN" altLang="en-US" sz="2000"/>
              <a:t>除非小王穿羽绒服，否则天不冷</a:t>
            </a:r>
            <a:r>
              <a:rPr lang="en-US" altLang="zh-CN" sz="2000"/>
              <a:t>.</a:t>
            </a:r>
          </a:p>
          <a:p>
            <a:pPr eaLnBrk="1" hangingPunct="1"/>
            <a:r>
              <a:rPr lang="en-US" altLang="zh-CN" sz="2000"/>
              <a:t>(7) </a:t>
            </a:r>
            <a:r>
              <a:rPr lang="zh-CN" altLang="en-US" sz="2000"/>
              <a:t>如果天不冷，则小王不穿羽绒服</a:t>
            </a:r>
            <a:r>
              <a:rPr lang="en-US" altLang="zh-CN" sz="2000"/>
              <a:t>.</a:t>
            </a:r>
          </a:p>
          <a:p>
            <a:pPr eaLnBrk="1" hangingPunct="1"/>
            <a:r>
              <a:rPr lang="en-US" altLang="zh-CN" sz="2000"/>
              <a:t>(8) </a:t>
            </a:r>
            <a:r>
              <a:rPr lang="zh-CN" altLang="en-US" sz="2000"/>
              <a:t>小王穿羽绒服仅当天冷的时候</a:t>
            </a:r>
            <a:r>
              <a:rPr lang="en-US" altLang="zh-CN" sz="2000"/>
              <a:t>.</a:t>
            </a:r>
          </a:p>
        </p:txBody>
      </p:sp>
      <p:sp>
        <p:nvSpPr>
          <p:cNvPr id="44036" name="灯片编号占位符 1">
            <a:extLst>
              <a:ext uri="{FF2B5EF4-FFF2-40B4-BE49-F238E27FC236}">
                <a16:creationId xmlns:a16="http://schemas.microsoft.com/office/drawing/2014/main" id="{80E59259-F31F-4E2F-BB58-DC44F14BFD0D}"/>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708D2E55-5094-48AC-820B-658681A0E986}" type="slidenum">
              <a:rPr lang="zh-CN" altLang="en-US" sz="1400" b="0" smtClean="0">
                <a:latin typeface="Times New Roman" panose="02020603050405020304" pitchFamily="18" charset="0"/>
                <a:ea typeface="楷体" panose="02010609060101010101" pitchFamily="49" charset="-122"/>
              </a:rPr>
              <a:pPr>
                <a:spcBef>
                  <a:spcPct val="0"/>
                </a:spcBef>
                <a:buClrTx/>
                <a:buFont typeface="Arial" panose="020B0604020202020204" pitchFamily="34" charset="0"/>
                <a:buNone/>
              </a:pPr>
              <a:t>24</a:t>
            </a:fld>
            <a:endParaRPr lang="zh-CN" altLang="en-US" sz="1400" b="0">
              <a:latin typeface="Times New Roman" panose="02020603050405020304" pitchFamily="18" charset="0"/>
              <a:ea typeface="楷体" panose="02010609060101010101" pitchFamily="49" charset="-122"/>
            </a:endParaRPr>
          </a:p>
        </p:txBody>
      </p:sp>
      <p:sp>
        <p:nvSpPr>
          <p:cNvPr id="31749" name="矩形 31748">
            <a:extLst>
              <a:ext uri="{FF2B5EF4-FFF2-40B4-BE49-F238E27FC236}">
                <a16:creationId xmlns:a16="http://schemas.microsoft.com/office/drawing/2014/main" id="{5B234771-30E8-41B1-9153-B42B400EF0C3}"/>
              </a:ext>
            </a:extLst>
          </p:cNvPr>
          <p:cNvSpPr>
            <a:spLocks noChangeArrowheads="1"/>
          </p:cNvSpPr>
          <p:nvPr/>
        </p:nvSpPr>
        <p:spPr bwMode="auto">
          <a:xfrm>
            <a:off x="7751763" y="1628775"/>
            <a:ext cx="1439862"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p>
        </p:txBody>
      </p:sp>
      <p:sp>
        <p:nvSpPr>
          <p:cNvPr id="31750" name="矩形 31749">
            <a:extLst>
              <a:ext uri="{FF2B5EF4-FFF2-40B4-BE49-F238E27FC236}">
                <a16:creationId xmlns:a16="http://schemas.microsoft.com/office/drawing/2014/main" id="{0A77D733-45E4-4453-B0F8-3377F0EDB0D0}"/>
              </a:ext>
            </a:extLst>
          </p:cNvPr>
          <p:cNvSpPr>
            <a:spLocks noChangeArrowheads="1"/>
          </p:cNvSpPr>
          <p:nvPr/>
        </p:nvSpPr>
        <p:spPr bwMode="auto">
          <a:xfrm>
            <a:off x="1992313" y="5734050"/>
            <a:ext cx="6264275"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60000"/>
              </a:spcBef>
              <a:buClr>
                <a:srgbClr val="FF9900"/>
              </a:buClr>
            </a:pPr>
            <a:r>
              <a:rPr lang="zh-CN" altLang="en-US">
                <a:latin typeface="Times New Roman" panose="02020603050405020304" pitchFamily="18" charset="0"/>
                <a:ea typeface="楷体" panose="02010609060101010101" pitchFamily="49" charset="-122"/>
              </a:rPr>
              <a:t>注意：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 </a:t>
            </a:r>
            <a:r>
              <a:rPr lang="zh-CN" altLang="en-US">
                <a:latin typeface="Times New Roman" panose="02020603050405020304" pitchFamily="18" charset="0"/>
                <a:ea typeface="楷体" panose="02010609060101010101" pitchFamily="49" charset="-122"/>
              </a:rPr>
              <a:t>与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 </a:t>
            </a:r>
            <a:r>
              <a:rPr lang="zh-CN" altLang="en-US">
                <a:latin typeface="Times New Roman" panose="02020603050405020304" pitchFamily="18" charset="0"/>
                <a:ea typeface="楷体" panose="02010609060101010101" pitchFamily="49" charset="-122"/>
              </a:rPr>
              <a:t>等值（真值相同）</a:t>
            </a:r>
            <a:endParaRPr lang="zh-CN" altLang="en-US" i="1">
              <a:latin typeface="Times New Roman" panose="02020603050405020304" pitchFamily="18" charset="0"/>
              <a:ea typeface="楷体" panose="02010609060101010101" pitchFamily="49" charset="-122"/>
            </a:endParaRPr>
          </a:p>
        </p:txBody>
      </p:sp>
      <p:sp>
        <p:nvSpPr>
          <p:cNvPr id="31751" name="矩形 31750">
            <a:extLst>
              <a:ext uri="{FF2B5EF4-FFF2-40B4-BE49-F238E27FC236}">
                <a16:creationId xmlns:a16="http://schemas.microsoft.com/office/drawing/2014/main" id="{FFE38051-166A-4EA4-AED2-A01ADB823520}"/>
              </a:ext>
            </a:extLst>
          </p:cNvPr>
          <p:cNvSpPr>
            <a:spLocks noChangeArrowheads="1"/>
          </p:cNvSpPr>
          <p:nvPr/>
        </p:nvSpPr>
        <p:spPr bwMode="auto">
          <a:xfrm>
            <a:off x="7751763" y="1989138"/>
            <a:ext cx="1439862"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p>
        </p:txBody>
      </p:sp>
      <p:sp>
        <p:nvSpPr>
          <p:cNvPr id="31752" name="矩形 31751">
            <a:extLst>
              <a:ext uri="{FF2B5EF4-FFF2-40B4-BE49-F238E27FC236}">
                <a16:creationId xmlns:a16="http://schemas.microsoft.com/office/drawing/2014/main" id="{74DCB238-1C12-4379-A80E-672C40EE1AD7}"/>
              </a:ext>
            </a:extLst>
          </p:cNvPr>
          <p:cNvSpPr>
            <a:spLocks noChangeArrowheads="1"/>
          </p:cNvSpPr>
          <p:nvPr/>
        </p:nvSpPr>
        <p:spPr bwMode="auto">
          <a:xfrm>
            <a:off x="7751763" y="2420938"/>
            <a:ext cx="1439862"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p>
        </p:txBody>
      </p:sp>
      <p:sp>
        <p:nvSpPr>
          <p:cNvPr id="31753" name="矩形 31752">
            <a:extLst>
              <a:ext uri="{FF2B5EF4-FFF2-40B4-BE49-F238E27FC236}">
                <a16:creationId xmlns:a16="http://schemas.microsoft.com/office/drawing/2014/main" id="{622078C2-3F7F-4613-9AEA-1729C38394B1}"/>
              </a:ext>
            </a:extLst>
          </p:cNvPr>
          <p:cNvSpPr>
            <a:spLocks noChangeArrowheads="1"/>
          </p:cNvSpPr>
          <p:nvPr/>
        </p:nvSpPr>
        <p:spPr bwMode="auto">
          <a:xfrm>
            <a:off x="7751763" y="2852738"/>
            <a:ext cx="1439862"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a:t>
            </a:r>
          </a:p>
        </p:txBody>
      </p:sp>
      <p:sp>
        <p:nvSpPr>
          <p:cNvPr id="31754" name="矩形 31753">
            <a:extLst>
              <a:ext uri="{FF2B5EF4-FFF2-40B4-BE49-F238E27FC236}">
                <a16:creationId xmlns:a16="http://schemas.microsoft.com/office/drawing/2014/main" id="{E7F52209-CA46-4D3A-B5D3-58691635EE54}"/>
              </a:ext>
            </a:extLst>
          </p:cNvPr>
          <p:cNvSpPr>
            <a:spLocks noChangeArrowheads="1"/>
          </p:cNvSpPr>
          <p:nvPr/>
        </p:nvSpPr>
        <p:spPr bwMode="auto">
          <a:xfrm>
            <a:off x="7751763" y="3284538"/>
            <a:ext cx="1439862"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a:t>
            </a:r>
          </a:p>
        </p:txBody>
      </p:sp>
      <p:sp>
        <p:nvSpPr>
          <p:cNvPr id="31755" name="矩形 31754">
            <a:extLst>
              <a:ext uri="{FF2B5EF4-FFF2-40B4-BE49-F238E27FC236}">
                <a16:creationId xmlns:a16="http://schemas.microsoft.com/office/drawing/2014/main" id="{E92A1DC2-B0CA-41C2-9738-4411B18F696E}"/>
              </a:ext>
            </a:extLst>
          </p:cNvPr>
          <p:cNvSpPr>
            <a:spLocks noChangeArrowheads="1"/>
          </p:cNvSpPr>
          <p:nvPr/>
        </p:nvSpPr>
        <p:spPr bwMode="auto">
          <a:xfrm>
            <a:off x="7751763" y="3789363"/>
            <a:ext cx="1439862"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p>
        </p:txBody>
      </p:sp>
      <p:sp>
        <p:nvSpPr>
          <p:cNvPr id="31756" name="矩形 31755">
            <a:extLst>
              <a:ext uri="{FF2B5EF4-FFF2-40B4-BE49-F238E27FC236}">
                <a16:creationId xmlns:a16="http://schemas.microsoft.com/office/drawing/2014/main" id="{CD1A8538-B057-4181-8B0F-D57A7D86D140}"/>
              </a:ext>
            </a:extLst>
          </p:cNvPr>
          <p:cNvSpPr>
            <a:spLocks noChangeArrowheads="1"/>
          </p:cNvSpPr>
          <p:nvPr/>
        </p:nvSpPr>
        <p:spPr bwMode="auto">
          <a:xfrm>
            <a:off x="7751763" y="4221163"/>
            <a:ext cx="1439862"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a:t>
            </a:r>
          </a:p>
        </p:txBody>
      </p:sp>
      <p:sp>
        <p:nvSpPr>
          <p:cNvPr id="31757" name="矩形 31756">
            <a:extLst>
              <a:ext uri="{FF2B5EF4-FFF2-40B4-BE49-F238E27FC236}">
                <a16:creationId xmlns:a16="http://schemas.microsoft.com/office/drawing/2014/main" id="{54F8062A-58A6-48CB-9D11-4376662E397F}"/>
              </a:ext>
            </a:extLst>
          </p:cNvPr>
          <p:cNvSpPr>
            <a:spLocks noChangeArrowheads="1"/>
          </p:cNvSpPr>
          <p:nvPr/>
        </p:nvSpPr>
        <p:spPr bwMode="auto">
          <a:xfrm>
            <a:off x="7751763" y="4652963"/>
            <a:ext cx="1439862"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 calcmode="lin" valueType="num">
                                      <p:cBhvr additive="base">
                                        <p:cTn id="7" dur="500" fill="hold"/>
                                        <p:tgtEl>
                                          <p:spTgt spid="31749"/>
                                        </p:tgtEl>
                                        <p:attrNameLst>
                                          <p:attrName>ppt_x</p:attrName>
                                        </p:attrNameLst>
                                      </p:cBhvr>
                                      <p:tavLst>
                                        <p:tav tm="0">
                                          <p:val>
                                            <p:strVal val="#ppt_x"/>
                                          </p:val>
                                        </p:tav>
                                        <p:tav tm="100000">
                                          <p:val>
                                            <p:strVal val="#ppt_x"/>
                                          </p:val>
                                        </p:tav>
                                      </p:tavLst>
                                    </p:anim>
                                    <p:anim calcmode="lin" valueType="num">
                                      <p:cBhvr additive="base">
                                        <p:cTn id="8"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51"/>
                                        </p:tgtEl>
                                        <p:attrNameLst>
                                          <p:attrName>style.visibility</p:attrName>
                                        </p:attrNameLst>
                                      </p:cBhvr>
                                      <p:to>
                                        <p:strVal val="visible"/>
                                      </p:to>
                                    </p:set>
                                    <p:anim calcmode="lin" valueType="num">
                                      <p:cBhvr additive="base">
                                        <p:cTn id="13" dur="500" fill="hold"/>
                                        <p:tgtEl>
                                          <p:spTgt spid="31751"/>
                                        </p:tgtEl>
                                        <p:attrNameLst>
                                          <p:attrName>ppt_x</p:attrName>
                                        </p:attrNameLst>
                                      </p:cBhvr>
                                      <p:tavLst>
                                        <p:tav tm="0">
                                          <p:val>
                                            <p:strVal val="#ppt_x"/>
                                          </p:val>
                                        </p:tav>
                                        <p:tav tm="100000">
                                          <p:val>
                                            <p:strVal val="#ppt_x"/>
                                          </p:val>
                                        </p:tav>
                                      </p:tavLst>
                                    </p:anim>
                                    <p:anim calcmode="lin" valueType="num">
                                      <p:cBhvr additive="base">
                                        <p:cTn id="14"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52"/>
                                        </p:tgtEl>
                                        <p:attrNameLst>
                                          <p:attrName>style.visibility</p:attrName>
                                        </p:attrNameLst>
                                      </p:cBhvr>
                                      <p:to>
                                        <p:strVal val="visible"/>
                                      </p:to>
                                    </p:set>
                                    <p:anim calcmode="lin" valueType="num">
                                      <p:cBhvr additive="base">
                                        <p:cTn id="19" dur="500" fill="hold"/>
                                        <p:tgtEl>
                                          <p:spTgt spid="31752"/>
                                        </p:tgtEl>
                                        <p:attrNameLst>
                                          <p:attrName>ppt_x</p:attrName>
                                        </p:attrNameLst>
                                      </p:cBhvr>
                                      <p:tavLst>
                                        <p:tav tm="0">
                                          <p:val>
                                            <p:strVal val="#ppt_x"/>
                                          </p:val>
                                        </p:tav>
                                        <p:tav tm="100000">
                                          <p:val>
                                            <p:strVal val="#ppt_x"/>
                                          </p:val>
                                        </p:tav>
                                      </p:tavLst>
                                    </p:anim>
                                    <p:anim calcmode="lin" valueType="num">
                                      <p:cBhvr additive="base">
                                        <p:cTn id="20"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53"/>
                                        </p:tgtEl>
                                        <p:attrNameLst>
                                          <p:attrName>style.visibility</p:attrName>
                                        </p:attrNameLst>
                                      </p:cBhvr>
                                      <p:to>
                                        <p:strVal val="visible"/>
                                      </p:to>
                                    </p:set>
                                    <p:anim calcmode="lin" valueType="num">
                                      <p:cBhvr additive="base">
                                        <p:cTn id="25" dur="500" fill="hold"/>
                                        <p:tgtEl>
                                          <p:spTgt spid="31753"/>
                                        </p:tgtEl>
                                        <p:attrNameLst>
                                          <p:attrName>ppt_x</p:attrName>
                                        </p:attrNameLst>
                                      </p:cBhvr>
                                      <p:tavLst>
                                        <p:tav tm="0">
                                          <p:val>
                                            <p:strVal val="#ppt_x"/>
                                          </p:val>
                                        </p:tav>
                                        <p:tav tm="100000">
                                          <p:val>
                                            <p:strVal val="#ppt_x"/>
                                          </p:val>
                                        </p:tav>
                                      </p:tavLst>
                                    </p:anim>
                                    <p:anim calcmode="lin" valueType="num">
                                      <p:cBhvr additive="base">
                                        <p:cTn id="26" dur="500" fill="hold"/>
                                        <p:tgtEl>
                                          <p:spTgt spid="3175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754"/>
                                        </p:tgtEl>
                                        <p:attrNameLst>
                                          <p:attrName>style.visibility</p:attrName>
                                        </p:attrNameLst>
                                      </p:cBhvr>
                                      <p:to>
                                        <p:strVal val="visible"/>
                                      </p:to>
                                    </p:set>
                                    <p:anim calcmode="lin" valueType="num">
                                      <p:cBhvr additive="base">
                                        <p:cTn id="31" dur="500" fill="hold"/>
                                        <p:tgtEl>
                                          <p:spTgt spid="31754"/>
                                        </p:tgtEl>
                                        <p:attrNameLst>
                                          <p:attrName>ppt_x</p:attrName>
                                        </p:attrNameLst>
                                      </p:cBhvr>
                                      <p:tavLst>
                                        <p:tav tm="0">
                                          <p:val>
                                            <p:strVal val="#ppt_x"/>
                                          </p:val>
                                        </p:tav>
                                        <p:tav tm="100000">
                                          <p:val>
                                            <p:strVal val="#ppt_x"/>
                                          </p:val>
                                        </p:tav>
                                      </p:tavLst>
                                    </p:anim>
                                    <p:anim calcmode="lin" valueType="num">
                                      <p:cBhvr additive="base">
                                        <p:cTn id="32" dur="500" fill="hold"/>
                                        <p:tgtEl>
                                          <p:spTgt spid="3175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755"/>
                                        </p:tgtEl>
                                        <p:attrNameLst>
                                          <p:attrName>style.visibility</p:attrName>
                                        </p:attrNameLst>
                                      </p:cBhvr>
                                      <p:to>
                                        <p:strVal val="visible"/>
                                      </p:to>
                                    </p:set>
                                    <p:anim calcmode="lin" valueType="num">
                                      <p:cBhvr additive="base">
                                        <p:cTn id="37" dur="500" fill="hold"/>
                                        <p:tgtEl>
                                          <p:spTgt spid="31755"/>
                                        </p:tgtEl>
                                        <p:attrNameLst>
                                          <p:attrName>ppt_x</p:attrName>
                                        </p:attrNameLst>
                                      </p:cBhvr>
                                      <p:tavLst>
                                        <p:tav tm="0">
                                          <p:val>
                                            <p:strVal val="#ppt_x"/>
                                          </p:val>
                                        </p:tav>
                                        <p:tav tm="100000">
                                          <p:val>
                                            <p:strVal val="#ppt_x"/>
                                          </p:val>
                                        </p:tav>
                                      </p:tavLst>
                                    </p:anim>
                                    <p:anim calcmode="lin" valueType="num">
                                      <p:cBhvr additive="base">
                                        <p:cTn id="38" dur="500" fill="hold"/>
                                        <p:tgtEl>
                                          <p:spTgt spid="3175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1756"/>
                                        </p:tgtEl>
                                        <p:attrNameLst>
                                          <p:attrName>style.visibility</p:attrName>
                                        </p:attrNameLst>
                                      </p:cBhvr>
                                      <p:to>
                                        <p:strVal val="visible"/>
                                      </p:to>
                                    </p:set>
                                    <p:anim calcmode="lin" valueType="num">
                                      <p:cBhvr additive="base">
                                        <p:cTn id="43" dur="500" fill="hold"/>
                                        <p:tgtEl>
                                          <p:spTgt spid="31756"/>
                                        </p:tgtEl>
                                        <p:attrNameLst>
                                          <p:attrName>ppt_x</p:attrName>
                                        </p:attrNameLst>
                                      </p:cBhvr>
                                      <p:tavLst>
                                        <p:tav tm="0">
                                          <p:val>
                                            <p:strVal val="#ppt_x"/>
                                          </p:val>
                                        </p:tav>
                                        <p:tav tm="100000">
                                          <p:val>
                                            <p:strVal val="#ppt_x"/>
                                          </p:val>
                                        </p:tav>
                                      </p:tavLst>
                                    </p:anim>
                                    <p:anim calcmode="lin" valueType="num">
                                      <p:cBhvr additive="base">
                                        <p:cTn id="44" dur="500" fill="hold"/>
                                        <p:tgtEl>
                                          <p:spTgt spid="3175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1757"/>
                                        </p:tgtEl>
                                        <p:attrNameLst>
                                          <p:attrName>style.visibility</p:attrName>
                                        </p:attrNameLst>
                                      </p:cBhvr>
                                      <p:to>
                                        <p:strVal val="visible"/>
                                      </p:to>
                                    </p:set>
                                    <p:anim calcmode="lin" valueType="num">
                                      <p:cBhvr additive="base">
                                        <p:cTn id="49" dur="500" fill="hold"/>
                                        <p:tgtEl>
                                          <p:spTgt spid="31757"/>
                                        </p:tgtEl>
                                        <p:attrNameLst>
                                          <p:attrName>ppt_x</p:attrName>
                                        </p:attrNameLst>
                                      </p:cBhvr>
                                      <p:tavLst>
                                        <p:tav tm="0">
                                          <p:val>
                                            <p:strVal val="#ppt_x"/>
                                          </p:val>
                                        </p:tav>
                                        <p:tav tm="100000">
                                          <p:val>
                                            <p:strVal val="#ppt_x"/>
                                          </p:val>
                                        </p:tav>
                                      </p:tavLst>
                                    </p:anim>
                                    <p:anim calcmode="lin" valueType="num">
                                      <p:cBhvr additive="base">
                                        <p:cTn id="50" dur="500" fill="hold"/>
                                        <p:tgtEl>
                                          <p:spTgt spid="31757"/>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1750"/>
                                        </p:tgtEl>
                                        <p:attrNameLst>
                                          <p:attrName>style.visibility</p:attrName>
                                        </p:attrNameLst>
                                      </p:cBhvr>
                                      <p:to>
                                        <p:strVal val="visible"/>
                                      </p:to>
                                    </p:set>
                                    <p:anim calcmode="lin" valueType="num">
                                      <p:cBhvr additive="base">
                                        <p:cTn id="55" dur="500" fill="hold"/>
                                        <p:tgtEl>
                                          <p:spTgt spid="31750"/>
                                        </p:tgtEl>
                                        <p:attrNameLst>
                                          <p:attrName>ppt_x</p:attrName>
                                        </p:attrNameLst>
                                      </p:cBhvr>
                                      <p:tavLst>
                                        <p:tav tm="0">
                                          <p:val>
                                            <p:strVal val="#ppt_x"/>
                                          </p:val>
                                        </p:tav>
                                        <p:tav tm="100000">
                                          <p:val>
                                            <p:strVal val="#ppt_x"/>
                                          </p:val>
                                        </p:tav>
                                      </p:tavLst>
                                    </p:anim>
                                    <p:anim calcmode="lin" valueType="num">
                                      <p:cBhvr additive="base">
                                        <p:cTn id="56" dur="500" fill="hold"/>
                                        <p:tgtEl>
                                          <p:spTgt spid="317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p:bldP spid="31750" grpId="0"/>
      <p:bldP spid="31751" grpId="0"/>
      <p:bldP spid="31752" grpId="0"/>
      <p:bldP spid="31753" grpId="0"/>
      <p:bldP spid="31754" grpId="0"/>
      <p:bldP spid="31755" grpId="0"/>
      <p:bldP spid="31756" grpId="0"/>
      <p:bldP spid="3175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占位符 33794">
            <a:extLst>
              <a:ext uri="{FF2B5EF4-FFF2-40B4-BE49-F238E27FC236}">
                <a16:creationId xmlns:a16="http://schemas.microsoft.com/office/drawing/2014/main" id="{E87702CB-F2FE-4ECA-8B91-72F0F43328B8}"/>
              </a:ext>
            </a:extLst>
          </p:cNvPr>
          <p:cNvSpPr>
            <a:spLocks noGrp="1" noChangeArrowheads="1"/>
          </p:cNvSpPr>
          <p:nvPr>
            <p:ph idx="1"/>
          </p:nvPr>
        </p:nvSpPr>
        <p:spPr>
          <a:xfrm>
            <a:off x="192088" y="1020763"/>
            <a:ext cx="11807825" cy="1735137"/>
          </a:xfrm>
        </p:spPr>
        <p:txBody>
          <a:bodyPr/>
          <a:lstStyle/>
          <a:p>
            <a:pPr indent="0" eaLnBrk="1" hangingPunct="1"/>
            <a:r>
              <a:rPr lang="zh-CN" altLang="en-US" sz="2400">
                <a:solidFill>
                  <a:srgbClr val="AF1D1D"/>
                </a:solidFill>
              </a:rPr>
              <a:t>定义</a:t>
            </a:r>
            <a:r>
              <a:rPr lang="en-US" altLang="zh-CN" sz="2400">
                <a:solidFill>
                  <a:srgbClr val="AF1D1D"/>
                </a:solidFill>
              </a:rPr>
              <a:t>1.5</a:t>
            </a:r>
            <a:r>
              <a:rPr lang="en-US" altLang="zh-CN" sz="2400"/>
              <a:t> </a:t>
            </a:r>
            <a:r>
              <a:rPr lang="zh-CN" altLang="en-US" sz="2400"/>
              <a:t>设 </a:t>
            </a:r>
            <a:r>
              <a:rPr lang="en-US" altLang="zh-CN" sz="2400" i="1"/>
              <a:t>p, q</a:t>
            </a:r>
            <a:r>
              <a:rPr lang="zh-CN" altLang="en-US" sz="2400"/>
              <a:t>为两个命题，复合命题“</a:t>
            </a:r>
            <a:r>
              <a:rPr lang="en-US" altLang="zh-CN" sz="2400" i="1"/>
              <a:t>p</a:t>
            </a:r>
            <a:r>
              <a:rPr lang="zh-CN" altLang="en-US" sz="2400"/>
              <a:t>当且仅当</a:t>
            </a:r>
            <a:r>
              <a:rPr lang="en-US" altLang="zh-CN" sz="2400" i="1"/>
              <a:t>q</a:t>
            </a:r>
            <a:r>
              <a:rPr lang="en-US" altLang="zh-CN" sz="2400"/>
              <a:t>”</a:t>
            </a:r>
            <a:r>
              <a:rPr lang="zh-CN" altLang="en-US" sz="2400"/>
              <a:t>称作</a:t>
            </a:r>
            <a:r>
              <a:rPr lang="en-US" altLang="zh-CN" sz="2400" i="1"/>
              <a:t>p</a:t>
            </a:r>
            <a:r>
              <a:rPr lang="zh-CN" altLang="en-US" sz="2400"/>
              <a:t>与</a:t>
            </a:r>
            <a:r>
              <a:rPr lang="en-US" altLang="zh-CN" sz="2400" i="1"/>
              <a:t>q</a:t>
            </a:r>
            <a:r>
              <a:rPr lang="zh-CN" altLang="en-US" sz="2400"/>
              <a:t>的</a:t>
            </a:r>
            <a:r>
              <a:rPr lang="zh-CN" altLang="en-US" sz="2400">
                <a:solidFill>
                  <a:srgbClr val="AF1D1D"/>
                </a:solidFill>
              </a:rPr>
              <a:t>等价式</a:t>
            </a:r>
            <a:r>
              <a:rPr lang="zh-CN" altLang="en-US" sz="2400"/>
              <a:t>，记作</a:t>
            </a:r>
            <a:r>
              <a:rPr lang="en-US" altLang="zh-CN" sz="2400" i="1"/>
              <a:t>p</a:t>
            </a:r>
            <a:r>
              <a:rPr lang="en-US" altLang="zh-CN" sz="2400">
                <a:sym typeface="Symbol" panose="05050102010706020507" pitchFamily="18" charset="2"/>
              </a:rPr>
              <a:t></a:t>
            </a:r>
            <a:r>
              <a:rPr lang="en-US" altLang="zh-CN" sz="2400" i="1"/>
              <a:t>q</a:t>
            </a:r>
            <a:r>
              <a:rPr lang="zh-CN" altLang="en-US" sz="2400"/>
              <a:t>，</a:t>
            </a:r>
            <a:r>
              <a:rPr lang="en-US" altLang="zh-CN" sz="2400">
                <a:sym typeface="Symbol" panose="05050102010706020507" pitchFamily="18" charset="2"/>
              </a:rPr>
              <a:t></a:t>
            </a:r>
            <a:r>
              <a:rPr lang="zh-CN" altLang="en-US" sz="2400"/>
              <a:t>称作</a:t>
            </a:r>
            <a:r>
              <a:rPr lang="zh-CN" altLang="en-US" sz="2400">
                <a:solidFill>
                  <a:srgbClr val="AF1D1D"/>
                </a:solidFill>
              </a:rPr>
              <a:t>等价联结词</a:t>
            </a:r>
            <a:r>
              <a:rPr lang="en-US" altLang="zh-CN" sz="2400"/>
              <a:t>.  </a:t>
            </a:r>
            <a:r>
              <a:rPr lang="zh-CN" altLang="en-US" sz="2400"/>
              <a:t>规定</a:t>
            </a:r>
            <a:r>
              <a:rPr lang="en-US" altLang="zh-CN" sz="2400" i="1"/>
              <a:t>p</a:t>
            </a:r>
            <a:r>
              <a:rPr lang="en-US" altLang="zh-CN" sz="2400">
                <a:sym typeface="Symbol" panose="05050102010706020507" pitchFamily="18" charset="2"/>
              </a:rPr>
              <a:t></a:t>
            </a:r>
            <a:r>
              <a:rPr lang="en-US" altLang="zh-CN" sz="2400" i="1"/>
              <a:t>q</a:t>
            </a:r>
            <a:r>
              <a:rPr lang="zh-CN" altLang="en-US" sz="2400"/>
              <a:t>为真当且仅当</a:t>
            </a:r>
            <a:r>
              <a:rPr lang="en-US" altLang="zh-CN" sz="2400" i="1"/>
              <a:t>p</a:t>
            </a:r>
            <a:r>
              <a:rPr lang="zh-CN" altLang="en-US" sz="2400"/>
              <a:t>与</a:t>
            </a:r>
            <a:r>
              <a:rPr lang="en-US" altLang="zh-CN" sz="2400" i="1"/>
              <a:t>q</a:t>
            </a:r>
            <a:r>
              <a:rPr lang="zh-CN" altLang="en-US" sz="2400"/>
              <a:t>同时为真或同时为假</a:t>
            </a:r>
            <a:r>
              <a:rPr lang="en-US" altLang="zh-CN" sz="2400"/>
              <a:t>.</a:t>
            </a:r>
            <a:endParaRPr lang="en-US" altLang="zh-CN" sz="2400" i="1"/>
          </a:p>
          <a:p>
            <a:pPr indent="0" eaLnBrk="1" hangingPunct="1">
              <a:spcBef>
                <a:spcPct val="50000"/>
              </a:spcBef>
            </a:pPr>
            <a:r>
              <a:rPr lang="en-US" altLang="zh-CN" sz="2400" i="1"/>
              <a:t>p</a:t>
            </a:r>
            <a:r>
              <a:rPr lang="en-US" altLang="zh-CN" sz="2400">
                <a:sym typeface="Symbol" panose="05050102010706020507" pitchFamily="18" charset="2"/>
              </a:rPr>
              <a:t></a:t>
            </a:r>
            <a:r>
              <a:rPr lang="en-US" altLang="zh-CN" sz="2400" i="1"/>
              <a:t>q </a:t>
            </a:r>
            <a:r>
              <a:rPr lang="zh-CN" altLang="en-US" sz="2400"/>
              <a:t>的逻辑关系：</a:t>
            </a:r>
            <a:r>
              <a:rPr lang="en-US" altLang="zh-CN" sz="2400" i="1"/>
              <a:t>p</a:t>
            </a:r>
            <a:r>
              <a:rPr lang="zh-CN" altLang="en-US" sz="2400"/>
              <a:t>与</a:t>
            </a:r>
            <a:r>
              <a:rPr lang="en-US" altLang="zh-CN" sz="2400" i="1"/>
              <a:t>q</a:t>
            </a:r>
            <a:r>
              <a:rPr lang="zh-CN" altLang="en-US" sz="2400"/>
              <a:t>互为充分必要条件</a:t>
            </a:r>
            <a:endParaRPr lang="zh-CN" altLang="en-US" sz="2400" i="1"/>
          </a:p>
        </p:txBody>
      </p:sp>
      <p:sp>
        <p:nvSpPr>
          <p:cNvPr id="46083" name="灯片编号占位符 1">
            <a:extLst>
              <a:ext uri="{FF2B5EF4-FFF2-40B4-BE49-F238E27FC236}">
                <a16:creationId xmlns:a16="http://schemas.microsoft.com/office/drawing/2014/main" id="{3391D79B-3A45-4CB9-8EA9-0867E8AA7B15}"/>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E3764026-58D9-41CB-811F-F83BFC4F94C4}" type="slidenum">
              <a:rPr lang="zh-CN" altLang="en-US" sz="1400" b="0" smtClean="0"/>
              <a:pPr>
                <a:spcBef>
                  <a:spcPct val="0"/>
                </a:spcBef>
                <a:buClrTx/>
                <a:buFont typeface="Arial" panose="020B0604020202020204" pitchFamily="34" charset="0"/>
                <a:buNone/>
              </a:pPr>
              <a:t>25</a:t>
            </a:fld>
            <a:endParaRPr lang="zh-CN" altLang="en-US" sz="1400" b="0"/>
          </a:p>
        </p:txBody>
      </p:sp>
      <p:sp>
        <p:nvSpPr>
          <p:cNvPr id="46084" name="矩形 33795">
            <a:extLst>
              <a:ext uri="{FF2B5EF4-FFF2-40B4-BE49-F238E27FC236}">
                <a16:creationId xmlns:a16="http://schemas.microsoft.com/office/drawing/2014/main" id="{C3C82A91-42CD-4493-9A3F-E684782FCE42}"/>
              </a:ext>
            </a:extLst>
          </p:cNvPr>
          <p:cNvSpPr>
            <a:spLocks noChangeArrowheads="1"/>
          </p:cNvSpPr>
          <p:nvPr/>
        </p:nvSpPr>
        <p:spPr bwMode="auto">
          <a:xfrm>
            <a:off x="4079875" y="185738"/>
            <a:ext cx="46799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 typeface="Arial" panose="020B0604020202020204" pitchFamily="34" charset="0"/>
              <a:buNone/>
            </a:pPr>
            <a:r>
              <a:rPr lang="zh-CN" altLang="en-US" sz="3200">
                <a:latin typeface="楷体" panose="02010609060101010101" pitchFamily="49" charset="-122"/>
                <a:ea typeface="楷体" panose="02010609060101010101" pitchFamily="49" charset="-122"/>
              </a:rPr>
              <a:t>等价联结词</a:t>
            </a:r>
          </a:p>
        </p:txBody>
      </p:sp>
      <p:sp>
        <p:nvSpPr>
          <p:cNvPr id="46085" name="矩形 33796">
            <a:extLst>
              <a:ext uri="{FF2B5EF4-FFF2-40B4-BE49-F238E27FC236}">
                <a16:creationId xmlns:a16="http://schemas.microsoft.com/office/drawing/2014/main" id="{95140E70-76E6-4BAD-96A1-B9DB3012D45A}"/>
              </a:ext>
            </a:extLst>
          </p:cNvPr>
          <p:cNvSpPr>
            <a:spLocks noChangeArrowheads="1"/>
          </p:cNvSpPr>
          <p:nvPr/>
        </p:nvSpPr>
        <p:spPr bwMode="auto">
          <a:xfrm>
            <a:off x="2062163" y="3429000"/>
            <a:ext cx="6913562"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buClr>
                <a:srgbClr val="FF9900"/>
              </a:buClr>
            </a:pPr>
            <a:r>
              <a:rPr lang="zh-CN" altLang="en-US">
                <a:solidFill>
                  <a:srgbClr val="AF1D1D"/>
                </a:solidFill>
                <a:latin typeface="华文楷体" panose="02010600040101010101" pitchFamily="2" charset="-122"/>
                <a:ea typeface="华文楷体" panose="02010600040101010101" pitchFamily="2" charset="-122"/>
              </a:rPr>
              <a:t>例</a:t>
            </a:r>
            <a:r>
              <a:rPr lang="en-US" altLang="zh-CN">
                <a:solidFill>
                  <a:srgbClr val="AF1D1D"/>
                </a:solidFill>
                <a:latin typeface="华文楷体" panose="02010600040101010101" pitchFamily="2" charset="-122"/>
                <a:ea typeface="华文楷体" panose="02010600040101010101" pitchFamily="2" charset="-122"/>
              </a:rPr>
              <a:t>5</a:t>
            </a:r>
            <a:r>
              <a:rPr lang="en-US" altLang="zh-CN">
                <a:latin typeface="华文楷体" panose="02010600040101010101" pitchFamily="2" charset="-122"/>
                <a:ea typeface="华文楷体" panose="02010600040101010101" pitchFamily="2" charset="-122"/>
              </a:rPr>
              <a:t> </a:t>
            </a:r>
            <a:r>
              <a:rPr lang="zh-CN" altLang="en-US">
                <a:latin typeface="华文楷体" panose="02010600040101010101" pitchFamily="2" charset="-122"/>
                <a:ea typeface="华文楷体" panose="02010600040101010101" pitchFamily="2" charset="-122"/>
              </a:rPr>
              <a:t>求下列复合命题的真值</a:t>
            </a:r>
          </a:p>
          <a:p>
            <a:pPr eaLnBrk="1" hangingPunct="1">
              <a:buClr>
                <a:srgbClr val="FF9900"/>
              </a:buClr>
            </a:pPr>
            <a:r>
              <a:rPr lang="en-US" altLang="zh-CN">
                <a:latin typeface="华文楷体" panose="02010600040101010101" pitchFamily="2" charset="-122"/>
                <a:ea typeface="华文楷体" panose="02010600040101010101" pitchFamily="2" charset="-122"/>
              </a:rPr>
              <a:t>(1) 2 + 2 </a:t>
            </a:r>
            <a:r>
              <a:rPr lang="zh-CN" altLang="en-US">
                <a:latin typeface="华文楷体" panose="02010600040101010101" pitchFamily="2" charset="-122"/>
                <a:ea typeface="华文楷体" panose="02010600040101010101" pitchFamily="2" charset="-122"/>
              </a:rPr>
              <a:t>＝ </a:t>
            </a:r>
            <a:r>
              <a:rPr lang="en-US" altLang="zh-CN">
                <a:latin typeface="华文楷体" panose="02010600040101010101" pitchFamily="2" charset="-122"/>
                <a:ea typeface="华文楷体" panose="02010600040101010101" pitchFamily="2" charset="-122"/>
              </a:rPr>
              <a:t>4 </a:t>
            </a:r>
            <a:r>
              <a:rPr lang="zh-CN" altLang="en-US">
                <a:latin typeface="华文楷体" panose="02010600040101010101" pitchFamily="2" charset="-122"/>
                <a:ea typeface="华文楷体" panose="02010600040101010101" pitchFamily="2" charset="-122"/>
              </a:rPr>
              <a:t>当且仅当 </a:t>
            </a:r>
            <a:r>
              <a:rPr lang="en-US" altLang="zh-CN">
                <a:latin typeface="华文楷体" panose="02010600040101010101" pitchFamily="2" charset="-122"/>
                <a:ea typeface="华文楷体" panose="02010600040101010101" pitchFamily="2" charset="-122"/>
              </a:rPr>
              <a:t>3 + 3 </a:t>
            </a:r>
            <a:r>
              <a:rPr lang="zh-CN" altLang="en-US">
                <a:latin typeface="华文楷体" panose="02010600040101010101" pitchFamily="2" charset="-122"/>
                <a:ea typeface="华文楷体" panose="02010600040101010101" pitchFamily="2" charset="-122"/>
              </a:rPr>
              <a:t>＝ </a:t>
            </a:r>
            <a:r>
              <a:rPr lang="en-US" altLang="zh-CN">
                <a:latin typeface="华文楷体" panose="02010600040101010101" pitchFamily="2" charset="-122"/>
                <a:ea typeface="华文楷体" panose="02010600040101010101" pitchFamily="2" charset="-122"/>
              </a:rPr>
              <a:t>6. </a:t>
            </a:r>
          </a:p>
          <a:p>
            <a:pPr eaLnBrk="1" hangingPunct="1">
              <a:buClr>
                <a:srgbClr val="FF9900"/>
              </a:buClr>
            </a:pPr>
            <a:r>
              <a:rPr lang="en-US" altLang="zh-CN">
                <a:latin typeface="华文楷体" panose="02010600040101010101" pitchFamily="2" charset="-122"/>
                <a:ea typeface="华文楷体" panose="02010600040101010101" pitchFamily="2" charset="-122"/>
              </a:rPr>
              <a:t>(2) 2 + 2 </a:t>
            </a:r>
            <a:r>
              <a:rPr lang="zh-CN" altLang="en-US">
                <a:latin typeface="华文楷体" panose="02010600040101010101" pitchFamily="2" charset="-122"/>
                <a:ea typeface="华文楷体" panose="02010600040101010101" pitchFamily="2" charset="-122"/>
              </a:rPr>
              <a:t>＝ </a:t>
            </a:r>
            <a:r>
              <a:rPr lang="en-US" altLang="zh-CN">
                <a:latin typeface="华文楷体" panose="02010600040101010101" pitchFamily="2" charset="-122"/>
                <a:ea typeface="华文楷体" panose="02010600040101010101" pitchFamily="2" charset="-122"/>
              </a:rPr>
              <a:t>4 </a:t>
            </a:r>
            <a:r>
              <a:rPr lang="zh-CN" altLang="en-US">
                <a:latin typeface="华文楷体" panose="02010600040101010101" pitchFamily="2" charset="-122"/>
                <a:ea typeface="华文楷体" panose="02010600040101010101" pitchFamily="2" charset="-122"/>
              </a:rPr>
              <a:t>当且仅当 </a:t>
            </a:r>
            <a:r>
              <a:rPr lang="en-US" altLang="zh-CN">
                <a:latin typeface="华文楷体" panose="02010600040101010101" pitchFamily="2" charset="-122"/>
                <a:ea typeface="华文楷体" panose="02010600040101010101" pitchFamily="2" charset="-122"/>
              </a:rPr>
              <a:t>3 </a:t>
            </a:r>
            <a:r>
              <a:rPr lang="zh-CN" altLang="en-US">
                <a:latin typeface="华文楷体" panose="02010600040101010101" pitchFamily="2" charset="-122"/>
                <a:ea typeface="华文楷体" panose="02010600040101010101" pitchFamily="2" charset="-122"/>
              </a:rPr>
              <a:t>是偶数</a:t>
            </a:r>
            <a:r>
              <a:rPr lang="en-US" altLang="zh-CN">
                <a:latin typeface="华文楷体" panose="02010600040101010101" pitchFamily="2" charset="-122"/>
                <a:ea typeface="华文楷体" panose="02010600040101010101" pitchFamily="2" charset="-122"/>
              </a:rPr>
              <a:t>.</a:t>
            </a:r>
          </a:p>
          <a:p>
            <a:pPr eaLnBrk="1" hangingPunct="1">
              <a:buClr>
                <a:srgbClr val="FF9900"/>
              </a:buClr>
            </a:pPr>
            <a:r>
              <a:rPr lang="en-US" altLang="zh-CN">
                <a:latin typeface="华文楷体" panose="02010600040101010101" pitchFamily="2" charset="-122"/>
                <a:ea typeface="华文楷体" panose="02010600040101010101" pitchFamily="2" charset="-122"/>
              </a:rPr>
              <a:t>(3) 2 + 2 </a:t>
            </a:r>
            <a:r>
              <a:rPr lang="zh-CN" altLang="en-US">
                <a:latin typeface="华文楷体" panose="02010600040101010101" pitchFamily="2" charset="-122"/>
                <a:ea typeface="华文楷体" panose="02010600040101010101" pitchFamily="2" charset="-122"/>
              </a:rPr>
              <a:t>＝ </a:t>
            </a:r>
            <a:r>
              <a:rPr lang="en-US" altLang="zh-CN">
                <a:latin typeface="华文楷体" panose="02010600040101010101" pitchFamily="2" charset="-122"/>
                <a:ea typeface="华文楷体" panose="02010600040101010101" pitchFamily="2" charset="-122"/>
              </a:rPr>
              <a:t>4 </a:t>
            </a:r>
            <a:r>
              <a:rPr lang="zh-CN" altLang="en-US">
                <a:latin typeface="华文楷体" panose="02010600040101010101" pitchFamily="2" charset="-122"/>
                <a:ea typeface="华文楷体" panose="02010600040101010101" pitchFamily="2" charset="-122"/>
              </a:rPr>
              <a:t>当且仅当 太阳从东方升起</a:t>
            </a:r>
            <a:r>
              <a:rPr lang="en-US" altLang="zh-CN">
                <a:latin typeface="华文楷体" panose="02010600040101010101" pitchFamily="2" charset="-122"/>
                <a:ea typeface="华文楷体" panose="02010600040101010101" pitchFamily="2" charset="-122"/>
              </a:rPr>
              <a:t>.</a:t>
            </a:r>
          </a:p>
          <a:p>
            <a:pPr eaLnBrk="1" hangingPunct="1">
              <a:buClr>
                <a:srgbClr val="FF9900"/>
              </a:buClr>
            </a:pPr>
            <a:r>
              <a:rPr lang="en-US" altLang="zh-CN">
                <a:latin typeface="华文楷体" panose="02010600040101010101" pitchFamily="2" charset="-122"/>
                <a:ea typeface="华文楷体" panose="02010600040101010101" pitchFamily="2" charset="-122"/>
              </a:rPr>
              <a:t>(4) 2 + 2 </a:t>
            </a:r>
            <a:r>
              <a:rPr lang="zh-CN" altLang="en-US">
                <a:latin typeface="华文楷体" panose="02010600040101010101" pitchFamily="2" charset="-122"/>
                <a:ea typeface="华文楷体" panose="02010600040101010101" pitchFamily="2" charset="-122"/>
              </a:rPr>
              <a:t>＝ </a:t>
            </a:r>
            <a:r>
              <a:rPr lang="en-US" altLang="zh-CN">
                <a:latin typeface="华文楷体" panose="02010600040101010101" pitchFamily="2" charset="-122"/>
                <a:ea typeface="华文楷体" panose="02010600040101010101" pitchFamily="2" charset="-122"/>
              </a:rPr>
              <a:t>4 </a:t>
            </a:r>
            <a:r>
              <a:rPr lang="zh-CN" altLang="en-US">
                <a:latin typeface="华文楷体" panose="02010600040101010101" pitchFamily="2" charset="-122"/>
                <a:ea typeface="华文楷体" panose="02010600040101010101" pitchFamily="2" charset="-122"/>
              </a:rPr>
              <a:t>当且仅当 美国位于非洲</a:t>
            </a:r>
            <a:r>
              <a:rPr lang="en-US" altLang="zh-CN">
                <a:latin typeface="华文楷体" panose="02010600040101010101" pitchFamily="2" charset="-122"/>
                <a:ea typeface="华文楷体" panose="02010600040101010101" pitchFamily="2" charset="-122"/>
              </a:rPr>
              <a:t>.</a:t>
            </a:r>
          </a:p>
          <a:p>
            <a:pPr eaLnBrk="1" hangingPunct="1">
              <a:buClr>
                <a:srgbClr val="FF9900"/>
              </a:buClr>
            </a:pPr>
            <a:r>
              <a:rPr lang="en-US" altLang="zh-CN">
                <a:latin typeface="华文楷体" panose="02010600040101010101" pitchFamily="2" charset="-122"/>
                <a:ea typeface="华文楷体" panose="02010600040101010101" pitchFamily="2" charset="-122"/>
              </a:rPr>
              <a:t>(5) </a:t>
            </a:r>
            <a:r>
              <a:rPr lang="zh-CN" altLang="en-US">
                <a:latin typeface="华文楷体" panose="02010600040101010101" pitchFamily="2" charset="-122"/>
                <a:ea typeface="华文楷体" panose="02010600040101010101" pitchFamily="2" charset="-122"/>
              </a:rPr>
              <a:t>函数 </a:t>
            </a:r>
            <a:r>
              <a:rPr lang="en-US" altLang="zh-CN" i="1">
                <a:latin typeface="华文楷体" panose="02010600040101010101" pitchFamily="2" charset="-122"/>
                <a:ea typeface="华文楷体" panose="02010600040101010101" pitchFamily="2" charset="-122"/>
              </a:rPr>
              <a:t>f</a:t>
            </a:r>
            <a:r>
              <a:rPr lang="en-US" altLang="zh-CN">
                <a:latin typeface="华文楷体" panose="02010600040101010101" pitchFamily="2" charset="-122"/>
                <a:ea typeface="华文楷体" panose="02010600040101010101" pitchFamily="2" charset="-122"/>
              </a:rPr>
              <a:t> (</a:t>
            </a:r>
            <a:r>
              <a:rPr lang="en-US" altLang="zh-CN" i="1">
                <a:latin typeface="华文楷体" panose="02010600040101010101" pitchFamily="2" charset="-122"/>
                <a:ea typeface="华文楷体" panose="02010600040101010101" pitchFamily="2" charset="-122"/>
              </a:rPr>
              <a:t>x</a:t>
            </a:r>
            <a:r>
              <a:rPr lang="en-US" altLang="zh-CN">
                <a:latin typeface="华文楷体" panose="02010600040101010101" pitchFamily="2" charset="-122"/>
                <a:ea typeface="华文楷体" panose="02010600040101010101" pitchFamily="2" charset="-122"/>
              </a:rPr>
              <a:t>) </a:t>
            </a:r>
            <a:r>
              <a:rPr lang="zh-CN" altLang="en-US">
                <a:latin typeface="华文楷体" panose="02010600040101010101" pitchFamily="2" charset="-122"/>
                <a:ea typeface="华文楷体" panose="02010600040101010101" pitchFamily="2" charset="-122"/>
              </a:rPr>
              <a:t>在 </a:t>
            </a:r>
            <a:r>
              <a:rPr lang="en-US" altLang="zh-CN" i="1">
                <a:latin typeface="华文楷体" panose="02010600040101010101" pitchFamily="2" charset="-122"/>
                <a:ea typeface="华文楷体" panose="02010600040101010101" pitchFamily="2" charset="-122"/>
              </a:rPr>
              <a:t>x</a:t>
            </a:r>
            <a:r>
              <a:rPr lang="en-US" altLang="zh-CN" baseline="-25000">
                <a:latin typeface="华文楷体" panose="02010600040101010101" pitchFamily="2" charset="-122"/>
                <a:ea typeface="华文楷体" panose="02010600040101010101" pitchFamily="2" charset="-122"/>
              </a:rPr>
              <a:t>0</a:t>
            </a:r>
            <a:r>
              <a:rPr lang="en-US" altLang="zh-CN">
                <a:latin typeface="华文楷体" panose="02010600040101010101" pitchFamily="2" charset="-122"/>
                <a:ea typeface="华文楷体" panose="02010600040101010101" pitchFamily="2" charset="-122"/>
              </a:rPr>
              <a:t> </a:t>
            </a:r>
            <a:r>
              <a:rPr lang="zh-CN" altLang="en-US">
                <a:latin typeface="华文楷体" panose="02010600040101010101" pitchFamily="2" charset="-122"/>
                <a:ea typeface="华文楷体" panose="02010600040101010101" pitchFamily="2" charset="-122"/>
              </a:rPr>
              <a:t>可导的充要条件是 它在 </a:t>
            </a:r>
            <a:r>
              <a:rPr lang="en-US" altLang="zh-CN" i="1">
                <a:latin typeface="华文楷体" panose="02010600040101010101" pitchFamily="2" charset="-122"/>
                <a:ea typeface="华文楷体" panose="02010600040101010101" pitchFamily="2" charset="-122"/>
              </a:rPr>
              <a:t>x</a:t>
            </a:r>
            <a:r>
              <a:rPr lang="en-US" altLang="zh-CN" baseline="-25000">
                <a:latin typeface="华文楷体" panose="02010600040101010101" pitchFamily="2" charset="-122"/>
                <a:ea typeface="华文楷体" panose="02010600040101010101" pitchFamily="2" charset="-122"/>
              </a:rPr>
              <a:t>0 </a:t>
            </a:r>
            <a:r>
              <a:rPr lang="zh-CN" altLang="en-US">
                <a:latin typeface="华文楷体" panose="02010600040101010101" pitchFamily="2" charset="-122"/>
                <a:ea typeface="华文楷体" panose="02010600040101010101" pitchFamily="2" charset="-122"/>
              </a:rPr>
              <a:t>连续</a:t>
            </a:r>
            <a:r>
              <a:rPr lang="en-US" altLang="zh-CN">
                <a:latin typeface="华文楷体" panose="02010600040101010101" pitchFamily="2" charset="-122"/>
                <a:ea typeface="华文楷体" panose="02010600040101010101" pitchFamily="2" charset="-122"/>
              </a:rPr>
              <a:t>. </a:t>
            </a:r>
          </a:p>
        </p:txBody>
      </p:sp>
      <p:sp>
        <p:nvSpPr>
          <p:cNvPr id="33798" name="文本框 33797">
            <a:extLst>
              <a:ext uri="{FF2B5EF4-FFF2-40B4-BE49-F238E27FC236}">
                <a16:creationId xmlns:a16="http://schemas.microsoft.com/office/drawing/2014/main" id="{B0597FD9-66DB-4EEA-87E1-CDBA77D7309A}"/>
              </a:ext>
            </a:extLst>
          </p:cNvPr>
          <p:cNvSpPr txBox="1">
            <a:spLocks noChangeArrowheads="1"/>
          </p:cNvSpPr>
          <p:nvPr/>
        </p:nvSpPr>
        <p:spPr bwMode="auto">
          <a:xfrm>
            <a:off x="9359900" y="3792538"/>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buClrTx/>
              <a:buFont typeface="Arial" panose="020B0604020202020204" pitchFamily="34" charset="0"/>
              <a:buNone/>
            </a:pPr>
            <a:r>
              <a:rPr lang="en-US" altLang="zh-CN">
                <a:latin typeface="Times New Roman" panose="02020603050405020304" pitchFamily="18" charset="0"/>
              </a:rPr>
              <a:t>1</a:t>
            </a:r>
          </a:p>
        </p:txBody>
      </p:sp>
      <p:sp>
        <p:nvSpPr>
          <p:cNvPr id="33799" name="文本框 33798">
            <a:extLst>
              <a:ext uri="{FF2B5EF4-FFF2-40B4-BE49-F238E27FC236}">
                <a16:creationId xmlns:a16="http://schemas.microsoft.com/office/drawing/2014/main" id="{FB801124-FBB1-42C8-94A1-B72D3011FD4B}"/>
              </a:ext>
            </a:extLst>
          </p:cNvPr>
          <p:cNvSpPr txBox="1">
            <a:spLocks noChangeArrowheads="1"/>
          </p:cNvSpPr>
          <p:nvPr/>
        </p:nvSpPr>
        <p:spPr bwMode="auto">
          <a:xfrm>
            <a:off x="9385300" y="427196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buClrTx/>
              <a:buFont typeface="Arial" panose="020B0604020202020204" pitchFamily="34" charset="0"/>
              <a:buNone/>
            </a:pPr>
            <a:r>
              <a:rPr lang="en-US" altLang="zh-CN">
                <a:latin typeface="Times New Roman" panose="02020603050405020304" pitchFamily="18" charset="0"/>
              </a:rPr>
              <a:t>0</a:t>
            </a:r>
          </a:p>
        </p:txBody>
      </p:sp>
      <p:sp>
        <p:nvSpPr>
          <p:cNvPr id="33800" name="文本框 33799">
            <a:extLst>
              <a:ext uri="{FF2B5EF4-FFF2-40B4-BE49-F238E27FC236}">
                <a16:creationId xmlns:a16="http://schemas.microsoft.com/office/drawing/2014/main" id="{1B6FB3E3-FB88-42C6-A5B6-3522BF18665A}"/>
              </a:ext>
            </a:extLst>
          </p:cNvPr>
          <p:cNvSpPr txBox="1">
            <a:spLocks noChangeArrowheads="1"/>
          </p:cNvSpPr>
          <p:nvPr/>
        </p:nvSpPr>
        <p:spPr bwMode="auto">
          <a:xfrm>
            <a:off x="9417050" y="5691188"/>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buClrTx/>
              <a:buFont typeface="Arial" panose="020B0604020202020204" pitchFamily="34" charset="0"/>
              <a:buNone/>
            </a:pPr>
            <a:r>
              <a:rPr lang="en-US" altLang="zh-CN">
                <a:latin typeface="Times New Roman" panose="02020603050405020304" pitchFamily="18" charset="0"/>
              </a:rPr>
              <a:t>0</a:t>
            </a:r>
          </a:p>
        </p:txBody>
      </p:sp>
      <p:sp>
        <p:nvSpPr>
          <p:cNvPr id="33801" name="文本框 33800">
            <a:extLst>
              <a:ext uri="{FF2B5EF4-FFF2-40B4-BE49-F238E27FC236}">
                <a16:creationId xmlns:a16="http://schemas.microsoft.com/office/drawing/2014/main" id="{6044E4D9-EDEF-495F-95D7-3233742D5F49}"/>
              </a:ext>
            </a:extLst>
          </p:cNvPr>
          <p:cNvSpPr txBox="1">
            <a:spLocks noChangeArrowheads="1"/>
          </p:cNvSpPr>
          <p:nvPr/>
        </p:nvSpPr>
        <p:spPr bwMode="auto">
          <a:xfrm>
            <a:off x="9417050" y="4808538"/>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buClrTx/>
              <a:buFont typeface="Arial" panose="020B0604020202020204" pitchFamily="34" charset="0"/>
              <a:buNone/>
            </a:pPr>
            <a:r>
              <a:rPr lang="en-US" altLang="zh-CN">
                <a:latin typeface="Times New Roman" panose="02020603050405020304" pitchFamily="18" charset="0"/>
              </a:rPr>
              <a:t>1</a:t>
            </a:r>
          </a:p>
        </p:txBody>
      </p:sp>
      <p:sp>
        <p:nvSpPr>
          <p:cNvPr id="33802" name="文本框 33801">
            <a:extLst>
              <a:ext uri="{FF2B5EF4-FFF2-40B4-BE49-F238E27FC236}">
                <a16:creationId xmlns:a16="http://schemas.microsoft.com/office/drawing/2014/main" id="{2F3FC5CB-10F0-44CA-A320-A9B859541297}"/>
              </a:ext>
            </a:extLst>
          </p:cNvPr>
          <p:cNvSpPr txBox="1">
            <a:spLocks noChangeArrowheads="1"/>
          </p:cNvSpPr>
          <p:nvPr/>
        </p:nvSpPr>
        <p:spPr bwMode="auto">
          <a:xfrm>
            <a:off x="9417050" y="5265738"/>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buClrTx/>
              <a:buFont typeface="Arial" panose="020B0604020202020204" pitchFamily="34" charset="0"/>
              <a:buNone/>
            </a:pPr>
            <a:r>
              <a:rPr lang="en-US" altLang="zh-CN">
                <a:latin typeface="Times New Roman" panose="02020603050405020304" pitchFamily="18" charset="0"/>
              </a:rPr>
              <a:t>0</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8"/>
                                        </p:tgtEl>
                                        <p:attrNameLst>
                                          <p:attrName>style.visibility</p:attrName>
                                        </p:attrNameLst>
                                      </p:cBhvr>
                                      <p:to>
                                        <p:strVal val="visible"/>
                                      </p:to>
                                    </p:set>
                                    <p:animEffect transition="in" filter="blinds(horizontal)">
                                      <p:cBhvr>
                                        <p:cTn id="7" dur="1000"/>
                                        <p:tgtEl>
                                          <p:spTgt spid="337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799"/>
                                        </p:tgtEl>
                                        <p:attrNameLst>
                                          <p:attrName>style.visibility</p:attrName>
                                        </p:attrNameLst>
                                      </p:cBhvr>
                                      <p:to>
                                        <p:strVal val="visible"/>
                                      </p:to>
                                    </p:set>
                                    <p:animEffect transition="in" filter="blinds(horizontal)">
                                      <p:cBhvr>
                                        <p:cTn id="12" dur="1000"/>
                                        <p:tgtEl>
                                          <p:spTgt spid="337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3801"/>
                                        </p:tgtEl>
                                        <p:attrNameLst>
                                          <p:attrName>style.visibility</p:attrName>
                                        </p:attrNameLst>
                                      </p:cBhvr>
                                      <p:to>
                                        <p:strVal val="visible"/>
                                      </p:to>
                                    </p:set>
                                    <p:animEffect transition="in" filter="blinds(horizontal)">
                                      <p:cBhvr>
                                        <p:cTn id="17" dur="1000"/>
                                        <p:tgtEl>
                                          <p:spTgt spid="3380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3802"/>
                                        </p:tgtEl>
                                        <p:attrNameLst>
                                          <p:attrName>style.visibility</p:attrName>
                                        </p:attrNameLst>
                                      </p:cBhvr>
                                      <p:to>
                                        <p:strVal val="visible"/>
                                      </p:to>
                                    </p:set>
                                    <p:animEffect transition="in" filter="blinds(horizontal)">
                                      <p:cBhvr>
                                        <p:cTn id="22" dur="1000"/>
                                        <p:tgtEl>
                                          <p:spTgt spid="3380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3800"/>
                                        </p:tgtEl>
                                        <p:attrNameLst>
                                          <p:attrName>style.visibility</p:attrName>
                                        </p:attrNameLst>
                                      </p:cBhvr>
                                      <p:to>
                                        <p:strVal val="visible"/>
                                      </p:to>
                                    </p:set>
                                    <p:animEffect transition="in" filter="blinds(horizontal)">
                                      <p:cBhvr>
                                        <p:cTn id="27" dur="1000"/>
                                        <p:tgtEl>
                                          <p:spTgt spid="33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p:bldP spid="33799" grpId="0"/>
      <p:bldP spid="33800" grpId="0"/>
      <p:bldP spid="33801" grpId="0"/>
      <p:bldP spid="3380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p:txBody>
          <a:bodyPr/>
          <a:lstStyle/>
          <a:p>
            <a:pPr eaLnBrk="1" hangingPunct="1"/>
            <a:r>
              <a:rPr lang="en-US" altLang="zh-CN"/>
              <a:t>1.2</a:t>
            </a:r>
            <a:r>
              <a:rPr lang="zh-CN" altLang="en-US"/>
              <a:t>  命题公式及其真值表</a:t>
            </a:r>
          </a:p>
        </p:txBody>
      </p:sp>
      <p:sp>
        <p:nvSpPr>
          <p:cNvPr id="38915" name="Rectangle 4"/>
          <p:cNvSpPr txBox="1">
            <a:spLocks noChangeArrowheads="1"/>
          </p:cNvSpPr>
          <p:nvPr/>
        </p:nvSpPr>
        <p:spPr bwMode="auto">
          <a:xfrm>
            <a:off x="191344" y="1124747"/>
            <a:ext cx="11737304" cy="240042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3175">
            <a:solidFill>
              <a:schemeClr val="tx2"/>
            </a:solidFill>
            <a:miter lim="800000"/>
          </a:ln>
        </p:spPr>
        <p:txBody>
          <a:bodyPr/>
          <a:lstStyle/>
          <a:p>
            <a:pPr lvl="0"/>
            <a:r>
              <a:rPr lang="zh-CN" altLang="en-US" dirty="0">
                <a:latin typeface="楷体" panose="02010609060101010101" pitchFamily="49" charset="-122"/>
                <a:ea typeface="楷体" panose="02010609060101010101" pitchFamily="49" charset="-122"/>
              </a:rPr>
              <a:t>实例：有一个逻辑学家误入某部落，被拘于牢狱，酋长想放行，他对逻辑学家说：“今有二门，一为自由，一为死亡，你可任意开启一门，为协助你逃脱，今派二名战士为你解答问题，此二战士者一名天性诚实，一名说谎成性，今后生死你自已选择”，问逻辑学家如何成功逃脱？</a:t>
            </a:r>
            <a:endParaRPr lang="en-US" altLang="zh-CN" dirty="0">
              <a:latin typeface="楷体" panose="02010609060101010101" pitchFamily="49" charset="-122"/>
              <a:ea typeface="楷体" panose="02010609060101010101" pitchFamily="49" charset="-122"/>
            </a:endParaRPr>
          </a:p>
          <a:p>
            <a:pPr lvl="0"/>
            <a:r>
              <a:rPr lang="zh-CN" altLang="en-US" dirty="0">
                <a:latin typeface="楷体" panose="02010609060101010101" pitchFamily="49" charset="-122"/>
                <a:ea typeface="楷体" panose="02010609060101010101" pitchFamily="49" charset="-122"/>
              </a:rPr>
              <a:t>解：逻辑学家手指一门问身边的战士说：“这扇门是死亡门，他（另一名战士）将回答“是”，对吗？”</a:t>
            </a:r>
            <a:endParaRPr lang="en-US" altLang="zh-CN" dirty="0">
              <a:latin typeface="楷体" panose="02010609060101010101" pitchFamily="49" charset="-122"/>
              <a:ea typeface="楷体" panose="02010609060101010101" pitchFamily="49" charset="-122"/>
            </a:endParaRPr>
          </a:p>
          <a:p>
            <a:endParaRPr lang="en-US" altLang="zh-CN" i="1" dirty="0">
              <a:latin typeface="楷体" panose="02010609060101010101" pitchFamily="49" charset="-122"/>
              <a:ea typeface="楷体" panose="02010609060101010101" pitchFamily="49" charset="-122"/>
            </a:endParaRPr>
          </a:p>
          <a:p>
            <a:endParaRPr lang="en-US" altLang="zh-CN" i="1" dirty="0">
              <a:latin typeface="楷体" panose="02010609060101010101" pitchFamily="49" charset="-122"/>
              <a:ea typeface="楷体" panose="02010609060101010101" pitchFamily="49" charset="-122"/>
            </a:endParaRPr>
          </a:p>
          <a:p>
            <a:endParaRPr lang="en-US" altLang="zh-CN" i="1" dirty="0">
              <a:latin typeface="楷体" panose="02010609060101010101" pitchFamily="49" charset="-122"/>
              <a:ea typeface="楷体" panose="02010609060101010101" pitchFamily="49" charset="-122"/>
            </a:endParaRPr>
          </a:p>
          <a:p>
            <a:endParaRPr lang="en-US" altLang="zh-CN" i="1" dirty="0">
              <a:latin typeface="楷体" panose="02010609060101010101" pitchFamily="49" charset="-122"/>
              <a:ea typeface="楷体" panose="02010609060101010101" pitchFamily="49" charset="-122"/>
            </a:endParaRPr>
          </a:p>
          <a:p>
            <a:endParaRPr lang="en-US" altLang="zh-CN" i="1" dirty="0">
              <a:latin typeface="楷体" panose="02010609060101010101" pitchFamily="49" charset="-122"/>
              <a:ea typeface="楷体" panose="02010609060101010101" pitchFamily="49" charset="-122"/>
            </a:endParaRPr>
          </a:p>
          <a:p>
            <a:endParaRPr lang="en-US" altLang="zh-CN" i="1" dirty="0">
              <a:latin typeface="楷体" panose="02010609060101010101" pitchFamily="49" charset="-122"/>
              <a:ea typeface="楷体" panose="02010609060101010101" pitchFamily="49" charset="-122"/>
            </a:endParaRPr>
          </a:p>
          <a:p>
            <a:endParaRPr lang="en-US" altLang="zh-CN" i="1" dirty="0">
              <a:latin typeface="楷体" panose="02010609060101010101" pitchFamily="49" charset="-122"/>
              <a:ea typeface="楷体" panose="02010609060101010101" pitchFamily="49" charset="-122"/>
            </a:endParaRPr>
          </a:p>
          <a:p>
            <a:endParaRPr lang="en-US" altLang="zh-CN" i="1" dirty="0">
              <a:latin typeface="楷体" panose="02010609060101010101" pitchFamily="49" charset="-122"/>
              <a:ea typeface="楷体" panose="02010609060101010101" pitchFamily="49" charset="-122"/>
            </a:endParaRPr>
          </a:p>
          <a:p>
            <a:endParaRPr lang="zh-CN" altLang="en-US" dirty="0">
              <a:latin typeface="楷体" panose="02010609060101010101" pitchFamily="49" charset="-122"/>
              <a:ea typeface="楷体" panose="02010609060101010101" pitchFamily="49" charset="-122"/>
            </a:endParaRPr>
          </a:p>
          <a:p>
            <a:endParaRPr lang="en-US" altLang="zh-CN" dirty="0">
              <a:solidFill>
                <a:srgbClr val="000066"/>
              </a:solidFill>
              <a:latin typeface="楷体" panose="02010609060101010101" pitchFamily="49" charset="-122"/>
              <a:ea typeface="楷体" panose="02010609060101010101" pitchFamily="49" charset="-122"/>
            </a:endParaRPr>
          </a:p>
          <a:p>
            <a:r>
              <a:rPr lang="zh-CN" altLang="en-US" dirty="0">
                <a:solidFill>
                  <a:srgbClr val="000066"/>
                </a:solidFill>
                <a:latin typeface="楷体" panose="02010609060101010101" pitchFamily="49" charset="-122"/>
                <a:ea typeface="楷体" panose="02010609060101010101" pitchFamily="49" charset="-122"/>
              </a:rPr>
              <a:t>　　</a:t>
            </a:r>
          </a:p>
        </p:txBody>
      </p:sp>
      <p:graphicFrame>
        <p:nvGraphicFramePr>
          <p:cNvPr id="3" name="表格 3"/>
          <p:cNvGraphicFramePr>
            <a:graphicFrameLocks noGrp="1"/>
          </p:cNvGraphicFramePr>
          <p:nvPr>
            <p:extLst>
              <p:ext uri="{D42A27DB-BD31-4B8C-83A1-F6EECF244321}">
                <p14:modId xmlns:p14="http://schemas.microsoft.com/office/powerpoint/2010/main" val="3660735072"/>
              </p:ext>
            </p:extLst>
          </p:nvPr>
        </p:nvGraphicFramePr>
        <p:xfrm>
          <a:off x="911424" y="3820308"/>
          <a:ext cx="10297145" cy="2752740"/>
        </p:xfrm>
        <a:graphic>
          <a:graphicData uri="http://schemas.openxmlformats.org/drawingml/2006/table">
            <a:tbl>
              <a:tblPr firstRow="1" bandRow="1">
                <a:tableStyleId>{5C22544A-7EE6-4342-B048-85BDC9FD1C3A}</a:tableStyleId>
              </a:tblPr>
              <a:tblGrid>
                <a:gridCol w="2574185">
                  <a:extLst>
                    <a:ext uri="{9D8B030D-6E8A-4147-A177-3AD203B41FA5}">
                      <a16:colId xmlns:a16="http://schemas.microsoft.com/office/drawing/2014/main" val="20000"/>
                    </a:ext>
                  </a:extLst>
                </a:gridCol>
                <a:gridCol w="2574320">
                  <a:extLst>
                    <a:ext uri="{9D8B030D-6E8A-4147-A177-3AD203B41FA5}">
                      <a16:colId xmlns:a16="http://schemas.microsoft.com/office/drawing/2014/main" val="20001"/>
                    </a:ext>
                  </a:extLst>
                </a:gridCol>
                <a:gridCol w="2574320">
                  <a:extLst>
                    <a:ext uri="{9D8B030D-6E8A-4147-A177-3AD203B41FA5}">
                      <a16:colId xmlns:a16="http://schemas.microsoft.com/office/drawing/2014/main" val="20002"/>
                    </a:ext>
                  </a:extLst>
                </a:gridCol>
                <a:gridCol w="2574320">
                  <a:extLst>
                    <a:ext uri="{9D8B030D-6E8A-4147-A177-3AD203B41FA5}">
                      <a16:colId xmlns:a16="http://schemas.microsoft.com/office/drawing/2014/main" val="20003"/>
                    </a:ext>
                  </a:extLst>
                </a:gridCol>
              </a:tblGrid>
              <a:tr h="550548">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战士的回答</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战士诚实还是说谎</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另一名战士回答</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是否死亡门</a:t>
                      </a:r>
                    </a:p>
                  </a:txBody>
                  <a:tcPr/>
                </a:tc>
                <a:extLst>
                  <a:ext uri="{0D108BD9-81ED-4DB2-BD59-A6C34878D82A}">
                    <a16:rowId xmlns:a16="http://schemas.microsoft.com/office/drawing/2014/main" val="10000"/>
                  </a:ext>
                </a:extLst>
              </a:tr>
              <a:tr h="550548">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对</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诚实</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是</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不是</a:t>
                      </a:r>
                    </a:p>
                  </a:txBody>
                  <a:tcPr/>
                </a:tc>
                <a:extLst>
                  <a:ext uri="{0D108BD9-81ED-4DB2-BD59-A6C34878D82A}">
                    <a16:rowId xmlns:a16="http://schemas.microsoft.com/office/drawing/2014/main" val="10001"/>
                  </a:ext>
                </a:extLst>
              </a:tr>
              <a:tr h="550548">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对</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说谎</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不是</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不是</a:t>
                      </a:r>
                    </a:p>
                  </a:txBody>
                  <a:tcPr/>
                </a:tc>
                <a:extLst>
                  <a:ext uri="{0D108BD9-81ED-4DB2-BD59-A6C34878D82A}">
                    <a16:rowId xmlns:a16="http://schemas.microsoft.com/office/drawing/2014/main" val="10002"/>
                  </a:ext>
                </a:extLst>
              </a:tr>
              <a:tr h="550548">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不对</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诚实</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不是</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是</a:t>
                      </a:r>
                    </a:p>
                  </a:txBody>
                  <a:tcPr/>
                </a:tc>
                <a:extLst>
                  <a:ext uri="{0D108BD9-81ED-4DB2-BD59-A6C34878D82A}">
                    <a16:rowId xmlns:a16="http://schemas.microsoft.com/office/drawing/2014/main" val="10003"/>
                  </a:ext>
                </a:extLst>
              </a:tr>
              <a:tr h="550548">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不对</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说谎</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是</a:t>
                      </a:r>
                    </a:p>
                  </a:txBody>
                  <a:tcPr/>
                </a:tc>
                <a:tc>
                  <a:txBody>
                    <a:bodyPr/>
                    <a:lstStyle/>
                    <a:p>
                      <a:pPr algn="ctr"/>
                      <a:r>
                        <a:rPr lang="zh-CN" altLang="en-US" sz="2000" dirty="0">
                          <a:solidFill>
                            <a:schemeClr val="tx1"/>
                          </a:solidFill>
                          <a:latin typeface="楷体" panose="02010609060101010101" pitchFamily="49" charset="-122"/>
                          <a:ea typeface="楷体" panose="02010609060101010101" pitchFamily="49" charset="-122"/>
                        </a:rPr>
                        <a:t>是</a:t>
                      </a:r>
                    </a:p>
                  </a:txBody>
                  <a:tcPr/>
                </a:tc>
                <a:extLst>
                  <a:ext uri="{0D108BD9-81ED-4DB2-BD59-A6C34878D82A}">
                    <a16:rowId xmlns:a16="http://schemas.microsoft.com/office/drawing/2014/main" val="10004"/>
                  </a:ext>
                </a:extLst>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p:txBody>
          <a:bodyPr/>
          <a:lstStyle/>
          <a:p>
            <a:pPr eaLnBrk="1" hangingPunct="1"/>
            <a:r>
              <a:rPr lang="en-US" altLang="zh-CN"/>
              <a:t>1.2</a:t>
            </a:r>
            <a:r>
              <a:rPr lang="zh-CN" altLang="en-US"/>
              <a:t>  命题公式及其真值表</a:t>
            </a:r>
          </a:p>
        </p:txBody>
      </p:sp>
      <p:sp>
        <p:nvSpPr>
          <p:cNvPr id="38915" name="Rectangle 4"/>
          <p:cNvSpPr txBox="1">
            <a:spLocks noChangeArrowheads="1"/>
          </p:cNvSpPr>
          <p:nvPr/>
        </p:nvSpPr>
        <p:spPr bwMode="auto">
          <a:xfrm>
            <a:off x="299356" y="1064640"/>
            <a:ext cx="11593288" cy="30124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3175">
            <a:solidFill>
              <a:schemeClr val="tx2"/>
            </a:solidFill>
            <a:miter lim="800000"/>
          </a:ln>
        </p:spPr>
        <p:txBody>
          <a:bodyPr/>
          <a:lstStyle/>
          <a:p>
            <a:pPr lvl="0">
              <a:lnSpc>
                <a:spcPct val="150000"/>
              </a:lnSpc>
            </a:pPr>
            <a:r>
              <a:rPr lang="zh-CN" altLang="en-US" dirty="0">
                <a:latin typeface="Times New Roman" panose="02020603050405020304" pitchFamily="18" charset="0"/>
                <a:ea typeface="楷体" panose="02010609060101010101" pitchFamily="49" charset="-122"/>
              </a:rPr>
              <a:t>被问的战士如果回答“对”，就可以从指的这门走出去；</a:t>
            </a:r>
            <a:endParaRPr lang="en-US" altLang="zh-CN" dirty="0">
              <a:latin typeface="Times New Roman" panose="02020603050405020304" pitchFamily="18" charset="0"/>
              <a:ea typeface="楷体" panose="02010609060101010101" pitchFamily="49" charset="-122"/>
            </a:endParaRPr>
          </a:p>
          <a:p>
            <a:pPr lvl="0">
              <a:lnSpc>
                <a:spcPct val="150000"/>
              </a:lnSpc>
            </a:pPr>
            <a:r>
              <a:rPr lang="zh-CN" altLang="en-US" dirty="0">
                <a:latin typeface="Times New Roman" panose="02020603050405020304" pitchFamily="18" charset="0"/>
                <a:ea typeface="楷体" panose="02010609060101010101" pitchFamily="49" charset="-122"/>
              </a:rPr>
              <a:t>如果被问的战士如果回答“不对”，就可以从另一门走出去。</a:t>
            </a:r>
            <a:endParaRPr lang="en-US" altLang="zh-CN" dirty="0">
              <a:latin typeface="Times New Roman" panose="02020603050405020304" pitchFamily="18" charset="0"/>
              <a:ea typeface="楷体" panose="02010609060101010101" pitchFamily="49" charset="-122"/>
            </a:endParaRPr>
          </a:p>
          <a:p>
            <a:pPr>
              <a:lnSpc>
                <a:spcPct val="150000"/>
              </a:lnSpc>
            </a:pPr>
            <a:r>
              <a:rPr lang="en-US" altLang="zh-CN" i="1" dirty="0">
                <a:latin typeface="Times New Roman" panose="02020603050405020304" pitchFamily="18" charset="0"/>
                <a:ea typeface="楷体" panose="02010609060101010101" pitchFamily="49" charset="-122"/>
              </a:rPr>
              <a:t>p : </a:t>
            </a:r>
            <a:r>
              <a:rPr lang="zh-CN" altLang="en-US" dirty="0">
                <a:latin typeface="Times New Roman" panose="02020603050405020304" pitchFamily="18" charset="0"/>
                <a:ea typeface="楷体" panose="02010609060101010101" pitchFamily="49" charset="-122"/>
              </a:rPr>
              <a:t>被问战士回答“对”，</a:t>
            </a:r>
            <a:r>
              <a:rPr lang="en-US" altLang="zh-CN" i="1" dirty="0">
                <a:latin typeface="Times New Roman" panose="02020603050405020304" pitchFamily="18" charset="0"/>
                <a:ea typeface="楷体" panose="02010609060101010101" pitchFamily="49" charset="-122"/>
              </a:rPr>
              <a:t>q </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被问战士是诚实的  </a:t>
            </a:r>
            <a:endParaRPr lang="en-US" altLang="zh-CN" dirty="0">
              <a:latin typeface="Times New Roman" panose="02020603050405020304" pitchFamily="18" charset="0"/>
              <a:ea typeface="楷体" panose="02010609060101010101" pitchFamily="49" charset="-122"/>
            </a:endParaRPr>
          </a:p>
          <a:p>
            <a:pPr>
              <a:lnSpc>
                <a:spcPct val="150000"/>
              </a:lnSpc>
            </a:pPr>
            <a:r>
              <a:rPr lang="en-US" altLang="zh-CN" i="1" dirty="0">
                <a:latin typeface="Times New Roman" panose="02020603050405020304" pitchFamily="18" charset="0"/>
                <a:ea typeface="楷体" panose="02010609060101010101" pitchFamily="49" charset="-122"/>
              </a:rPr>
              <a:t>s </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是死亡门</a:t>
            </a:r>
            <a:endParaRPr lang="en-US" altLang="zh-CN" dirty="0">
              <a:latin typeface="Times New Roman" panose="02020603050405020304" pitchFamily="18" charset="0"/>
              <a:ea typeface="楷体" panose="02010609060101010101" pitchFamily="49" charset="-122"/>
            </a:endParaRPr>
          </a:p>
          <a:p>
            <a:pPr>
              <a:lnSpc>
                <a:spcPct val="150000"/>
              </a:lnSpc>
            </a:pPr>
            <a:r>
              <a:rPr lang="zh-CN" altLang="en-US" dirty="0">
                <a:latin typeface="Times New Roman" panose="02020603050405020304" pitchFamily="18" charset="0"/>
                <a:ea typeface="楷体" panose="02010609060101010101" pitchFamily="49" charset="-122"/>
              </a:rPr>
              <a:t>则</a:t>
            </a:r>
            <a:r>
              <a:rPr lang="en-US" altLang="zh-CN" dirty="0">
                <a:latin typeface="Times New Roman" panose="02020603050405020304" pitchFamily="18" charset="0"/>
                <a:ea typeface="楷体" panose="02010609060101010101" pitchFamily="49" charset="-122"/>
              </a:rPr>
              <a:t>s=(</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p</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rPr>
              <a:t>) ∨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p</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sym typeface="Symbol" panose="05050102010706020507" pitchFamily="18" charset="2"/>
              </a:rPr>
              <a:t>p</a:t>
            </a:r>
            <a:endParaRPr lang="en-US" altLang="zh-CN" i="1" dirty="0">
              <a:latin typeface="Times New Roman" panose="02020603050405020304" pitchFamily="18" charset="0"/>
              <a:ea typeface="楷体" panose="02010609060101010101" pitchFamily="49" charset="-122"/>
            </a:endParaRPr>
          </a:p>
          <a:p>
            <a:pPr>
              <a:lnSpc>
                <a:spcPct val="150000"/>
              </a:lnSpc>
            </a:pPr>
            <a:endParaRPr lang="en-US" altLang="zh-CN" i="1" dirty="0">
              <a:latin typeface="Times New Roman" panose="02020603050405020304" pitchFamily="18" charset="0"/>
              <a:ea typeface="楷体" panose="02010609060101010101" pitchFamily="49" charset="-122"/>
            </a:endParaRPr>
          </a:p>
          <a:p>
            <a:pPr>
              <a:lnSpc>
                <a:spcPct val="150000"/>
              </a:lnSpc>
            </a:pPr>
            <a:endParaRPr lang="en-US" altLang="zh-CN" i="1" dirty="0">
              <a:latin typeface="Times New Roman" panose="02020603050405020304" pitchFamily="18" charset="0"/>
              <a:ea typeface="楷体" panose="02010609060101010101" pitchFamily="49" charset="-122"/>
            </a:endParaRPr>
          </a:p>
          <a:p>
            <a:pPr>
              <a:lnSpc>
                <a:spcPct val="150000"/>
              </a:lnSpc>
            </a:pPr>
            <a:endParaRPr lang="en-US" altLang="zh-CN" i="1" dirty="0">
              <a:latin typeface="Times New Roman" panose="02020603050405020304" pitchFamily="18" charset="0"/>
              <a:ea typeface="楷体" panose="02010609060101010101" pitchFamily="49" charset="-122"/>
            </a:endParaRPr>
          </a:p>
          <a:p>
            <a:pPr>
              <a:lnSpc>
                <a:spcPct val="150000"/>
              </a:lnSpc>
            </a:pPr>
            <a:endParaRPr lang="en-US" altLang="zh-CN" i="1" dirty="0">
              <a:latin typeface="Times New Roman" panose="02020603050405020304" pitchFamily="18" charset="0"/>
              <a:ea typeface="楷体" panose="02010609060101010101" pitchFamily="49" charset="-122"/>
            </a:endParaRPr>
          </a:p>
          <a:p>
            <a:pPr>
              <a:lnSpc>
                <a:spcPct val="150000"/>
              </a:lnSpc>
            </a:pPr>
            <a:endParaRPr lang="en-US" altLang="zh-CN" i="1" dirty="0">
              <a:latin typeface="Times New Roman" panose="02020603050405020304" pitchFamily="18" charset="0"/>
              <a:ea typeface="楷体" panose="02010609060101010101" pitchFamily="49" charset="-122"/>
            </a:endParaRPr>
          </a:p>
          <a:p>
            <a:pPr>
              <a:lnSpc>
                <a:spcPct val="150000"/>
              </a:lnSpc>
            </a:pPr>
            <a:endParaRPr lang="en-US" altLang="zh-CN" i="1" dirty="0">
              <a:latin typeface="Times New Roman" panose="02020603050405020304" pitchFamily="18" charset="0"/>
              <a:ea typeface="楷体" panose="02010609060101010101" pitchFamily="49" charset="-122"/>
            </a:endParaRPr>
          </a:p>
          <a:p>
            <a:pPr>
              <a:lnSpc>
                <a:spcPct val="150000"/>
              </a:lnSpc>
            </a:pPr>
            <a:endParaRPr lang="en-US" altLang="zh-CN" i="1" dirty="0">
              <a:latin typeface="Times New Roman" panose="02020603050405020304" pitchFamily="18" charset="0"/>
              <a:ea typeface="楷体" panose="02010609060101010101" pitchFamily="49" charset="-122"/>
            </a:endParaRPr>
          </a:p>
          <a:p>
            <a:pPr>
              <a:lnSpc>
                <a:spcPct val="150000"/>
              </a:lnSpc>
            </a:pPr>
            <a:endParaRPr lang="zh-CN" altLang="en-US" dirty="0">
              <a:latin typeface="Times New Roman" panose="02020603050405020304" pitchFamily="18" charset="0"/>
              <a:ea typeface="楷体" panose="02010609060101010101" pitchFamily="49" charset="-122"/>
            </a:endParaRPr>
          </a:p>
          <a:p>
            <a:pPr>
              <a:lnSpc>
                <a:spcPct val="150000"/>
              </a:lnSpc>
            </a:pPr>
            <a:endParaRPr lang="en-US" altLang="zh-CN" dirty="0">
              <a:solidFill>
                <a:srgbClr val="000066"/>
              </a:solidFill>
              <a:latin typeface="Times New Roman" panose="02020603050405020304" pitchFamily="18" charset="0"/>
              <a:ea typeface="楷体" panose="02010609060101010101" pitchFamily="49" charset="-122"/>
            </a:endParaRPr>
          </a:p>
          <a:p>
            <a:pPr>
              <a:lnSpc>
                <a:spcPct val="150000"/>
              </a:lnSpc>
            </a:pPr>
            <a:r>
              <a:rPr lang="zh-CN" altLang="en-US" dirty="0">
                <a:solidFill>
                  <a:srgbClr val="000066"/>
                </a:solidFill>
                <a:latin typeface="Times New Roman" panose="02020603050405020304" pitchFamily="18" charset="0"/>
                <a:ea typeface="楷体" panose="02010609060101010101" pitchFamily="49" charset="-122"/>
              </a:rPr>
              <a:t>　　</a:t>
            </a:r>
          </a:p>
        </p:txBody>
      </p:sp>
      <p:graphicFrame>
        <p:nvGraphicFramePr>
          <p:cNvPr id="3" name="表格 3"/>
          <p:cNvGraphicFramePr>
            <a:graphicFrameLocks noGrp="1"/>
          </p:cNvGraphicFramePr>
          <p:nvPr>
            <p:extLst>
              <p:ext uri="{D42A27DB-BD31-4B8C-83A1-F6EECF244321}">
                <p14:modId xmlns:p14="http://schemas.microsoft.com/office/powerpoint/2010/main" val="4252812756"/>
              </p:ext>
            </p:extLst>
          </p:nvPr>
        </p:nvGraphicFramePr>
        <p:xfrm>
          <a:off x="1055440" y="4221088"/>
          <a:ext cx="9433048" cy="2155795"/>
        </p:xfrm>
        <a:graphic>
          <a:graphicData uri="http://schemas.openxmlformats.org/drawingml/2006/table">
            <a:tbl>
              <a:tblPr firstRow="1" bandRow="1">
                <a:tableStyleId>{5C22544A-7EE6-4342-B048-85BDC9FD1C3A}</a:tableStyleId>
              </a:tblPr>
              <a:tblGrid>
                <a:gridCol w="2358169">
                  <a:extLst>
                    <a:ext uri="{9D8B030D-6E8A-4147-A177-3AD203B41FA5}">
                      <a16:colId xmlns:a16="http://schemas.microsoft.com/office/drawing/2014/main" val="20000"/>
                    </a:ext>
                  </a:extLst>
                </a:gridCol>
                <a:gridCol w="2358293">
                  <a:extLst>
                    <a:ext uri="{9D8B030D-6E8A-4147-A177-3AD203B41FA5}">
                      <a16:colId xmlns:a16="http://schemas.microsoft.com/office/drawing/2014/main" val="20001"/>
                    </a:ext>
                  </a:extLst>
                </a:gridCol>
                <a:gridCol w="2358293">
                  <a:extLst>
                    <a:ext uri="{9D8B030D-6E8A-4147-A177-3AD203B41FA5}">
                      <a16:colId xmlns:a16="http://schemas.microsoft.com/office/drawing/2014/main" val="20002"/>
                    </a:ext>
                  </a:extLst>
                </a:gridCol>
                <a:gridCol w="2358293">
                  <a:extLst>
                    <a:ext uri="{9D8B030D-6E8A-4147-A177-3AD203B41FA5}">
                      <a16:colId xmlns:a16="http://schemas.microsoft.com/office/drawing/2014/main" val="20003"/>
                    </a:ext>
                  </a:extLst>
                </a:gridCol>
              </a:tblGrid>
              <a:tr h="431159">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战士的回答</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战士诚实还是说谎</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另一名战士回答</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是否死亡门</a:t>
                      </a:r>
                    </a:p>
                  </a:txBody>
                  <a:tcPr/>
                </a:tc>
                <a:extLst>
                  <a:ext uri="{0D108BD9-81ED-4DB2-BD59-A6C34878D82A}">
                    <a16:rowId xmlns:a16="http://schemas.microsoft.com/office/drawing/2014/main" val="10000"/>
                  </a:ext>
                </a:extLst>
              </a:tr>
              <a:tr h="431159">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对</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诚实</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是</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不是</a:t>
                      </a:r>
                    </a:p>
                  </a:txBody>
                  <a:tcPr/>
                </a:tc>
                <a:extLst>
                  <a:ext uri="{0D108BD9-81ED-4DB2-BD59-A6C34878D82A}">
                    <a16:rowId xmlns:a16="http://schemas.microsoft.com/office/drawing/2014/main" val="10001"/>
                  </a:ext>
                </a:extLst>
              </a:tr>
              <a:tr h="431159">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对</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说谎</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不是</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不是</a:t>
                      </a:r>
                    </a:p>
                  </a:txBody>
                  <a:tcPr/>
                </a:tc>
                <a:extLst>
                  <a:ext uri="{0D108BD9-81ED-4DB2-BD59-A6C34878D82A}">
                    <a16:rowId xmlns:a16="http://schemas.microsoft.com/office/drawing/2014/main" val="10002"/>
                  </a:ext>
                </a:extLst>
              </a:tr>
              <a:tr h="431159">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不对</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诚实</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不是</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是</a:t>
                      </a:r>
                    </a:p>
                  </a:txBody>
                  <a:tcPr/>
                </a:tc>
                <a:extLst>
                  <a:ext uri="{0D108BD9-81ED-4DB2-BD59-A6C34878D82A}">
                    <a16:rowId xmlns:a16="http://schemas.microsoft.com/office/drawing/2014/main" val="10003"/>
                  </a:ext>
                </a:extLst>
              </a:tr>
              <a:tr h="431159">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不对</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说谎</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是</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是</a:t>
                      </a:r>
                    </a:p>
                  </a:txBody>
                  <a:tcPr/>
                </a:tc>
                <a:extLst>
                  <a:ext uri="{0D108BD9-81ED-4DB2-BD59-A6C34878D82A}">
                    <a16:rowId xmlns:a16="http://schemas.microsoft.com/office/drawing/2014/main" val="10004"/>
                  </a:ext>
                </a:extLst>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文本占位符 35842">
            <a:extLst>
              <a:ext uri="{FF2B5EF4-FFF2-40B4-BE49-F238E27FC236}">
                <a16:creationId xmlns:a16="http://schemas.microsoft.com/office/drawing/2014/main" id="{97F7E61E-C84F-49D9-B6E3-F7F847849483}"/>
              </a:ext>
            </a:extLst>
          </p:cNvPr>
          <p:cNvSpPr>
            <a:spLocks noGrp="1" noChangeArrowheads="1"/>
          </p:cNvSpPr>
          <p:nvPr>
            <p:ph idx="1"/>
          </p:nvPr>
        </p:nvSpPr>
        <p:spPr>
          <a:xfrm>
            <a:off x="551384" y="1054100"/>
            <a:ext cx="8229600" cy="503238"/>
          </a:xfrm>
        </p:spPr>
        <p:txBody>
          <a:bodyPr/>
          <a:lstStyle/>
          <a:p>
            <a:pPr marL="361950" indent="-361950" eaLnBrk="1" hangingPunct="1">
              <a:buFont typeface="Wingdings" panose="05000000000000000000" pitchFamily="2" charset="2"/>
              <a:buChar char="l"/>
            </a:pPr>
            <a:r>
              <a:rPr lang="zh-CN" altLang="en-US" sz="2800" dirty="0"/>
              <a:t>本小节中</a:t>
            </a:r>
            <a:r>
              <a:rPr lang="en-US" altLang="zh-CN" sz="2800" i="1" dirty="0"/>
              <a:t>p</a:t>
            </a:r>
            <a:r>
              <a:rPr lang="en-US" altLang="zh-CN" sz="2800" dirty="0"/>
              <a:t>, </a:t>
            </a:r>
            <a:r>
              <a:rPr lang="en-US" altLang="zh-CN" sz="2800" i="1" dirty="0"/>
              <a:t>q</a:t>
            </a:r>
            <a:r>
              <a:rPr lang="en-US" altLang="zh-CN" sz="2800" dirty="0"/>
              <a:t>, </a:t>
            </a:r>
            <a:r>
              <a:rPr lang="en-US" altLang="zh-CN" sz="2800" i="1" dirty="0"/>
              <a:t>r</a:t>
            </a:r>
            <a:r>
              <a:rPr lang="en-US" altLang="zh-CN" sz="2800" dirty="0"/>
              <a:t>, … </a:t>
            </a:r>
            <a:r>
              <a:rPr lang="zh-CN" altLang="en-US" sz="2800" dirty="0"/>
              <a:t>均表示命题</a:t>
            </a:r>
            <a:r>
              <a:rPr lang="en-US" altLang="zh-CN" sz="2800" dirty="0"/>
              <a:t>.</a:t>
            </a:r>
          </a:p>
        </p:txBody>
      </p:sp>
      <p:sp>
        <p:nvSpPr>
          <p:cNvPr id="48131" name="灯片编号占位符 1">
            <a:extLst>
              <a:ext uri="{FF2B5EF4-FFF2-40B4-BE49-F238E27FC236}">
                <a16:creationId xmlns:a16="http://schemas.microsoft.com/office/drawing/2014/main" id="{203E0146-7295-42A9-9CD2-E88215BACECF}"/>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06615439-583C-42B1-8ACC-18FAC7C80B60}" type="slidenum">
              <a:rPr lang="zh-CN" altLang="en-US" sz="1400" b="0" smtClean="0">
                <a:latin typeface="华文楷体" panose="02010600040101010101" pitchFamily="2" charset="-122"/>
                <a:ea typeface="华文楷体" panose="02010600040101010101" pitchFamily="2" charset="-122"/>
              </a:rPr>
              <a:pPr>
                <a:spcBef>
                  <a:spcPct val="0"/>
                </a:spcBef>
                <a:buClrTx/>
                <a:buFont typeface="Arial" panose="020B0604020202020204" pitchFamily="34" charset="0"/>
                <a:buNone/>
              </a:pPr>
              <a:t>28</a:t>
            </a:fld>
            <a:endParaRPr lang="zh-CN" altLang="en-US" sz="1400" b="0">
              <a:latin typeface="华文楷体" panose="02010600040101010101" pitchFamily="2" charset="-122"/>
              <a:ea typeface="华文楷体" panose="02010600040101010101" pitchFamily="2" charset="-122"/>
            </a:endParaRPr>
          </a:p>
        </p:txBody>
      </p:sp>
      <p:sp>
        <p:nvSpPr>
          <p:cNvPr id="48135" name="矩形 35845">
            <a:extLst>
              <a:ext uri="{FF2B5EF4-FFF2-40B4-BE49-F238E27FC236}">
                <a16:creationId xmlns:a16="http://schemas.microsoft.com/office/drawing/2014/main" id="{197A2D22-792B-4187-8EA7-F189BEAFBB5C}"/>
              </a:ext>
            </a:extLst>
          </p:cNvPr>
          <p:cNvSpPr>
            <a:spLocks noChangeArrowheads="1"/>
          </p:cNvSpPr>
          <p:nvPr/>
        </p:nvSpPr>
        <p:spPr bwMode="auto">
          <a:xfrm>
            <a:off x="657788" y="1843088"/>
            <a:ext cx="11088860"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1950" indent="-36195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lnSpc>
                <a:spcPct val="200000"/>
              </a:lnSpc>
              <a:buClr>
                <a:srgbClr val="FF9900"/>
              </a:buClr>
              <a:buFont typeface="Wingdings" panose="05000000000000000000" pitchFamily="2" charset="2"/>
              <a:buChar char="l"/>
            </a:pPr>
            <a:r>
              <a:rPr lang="zh-CN" altLang="en-US" dirty="0">
                <a:latin typeface="华文楷体" panose="02010600040101010101" pitchFamily="2" charset="-122"/>
                <a:ea typeface="华文楷体" panose="02010600040101010101" pitchFamily="2" charset="-122"/>
              </a:rPr>
              <a:t>联结词集为</a:t>
            </a:r>
            <a:r>
              <a:rPr lang="en-US" altLang="zh-CN"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i="1" dirty="0">
                <a:latin typeface="华文楷体" panose="02010600040101010101" pitchFamily="2" charset="-122"/>
                <a:ea typeface="华文楷体" panose="02010600040101010101" pitchFamily="2" charset="-122"/>
              </a:rPr>
              <a:t>p</a:t>
            </a:r>
            <a:r>
              <a:rPr lang="en-US" altLang="zh-CN" dirty="0">
                <a:latin typeface="华文楷体" panose="02010600040101010101" pitchFamily="2" charset="-122"/>
                <a:ea typeface="华文楷体" panose="02010600040101010101" pitchFamily="2" charset="-122"/>
              </a:rPr>
              <a:t>, </a:t>
            </a:r>
            <a:r>
              <a:rPr lang="en-US" altLang="zh-CN" i="1" dirty="0" err="1">
                <a:latin typeface="华文楷体" panose="02010600040101010101" pitchFamily="2" charset="-122"/>
                <a:ea typeface="华文楷体" panose="02010600040101010101" pitchFamily="2" charset="-122"/>
              </a:rPr>
              <a:t>p</a:t>
            </a:r>
            <a:r>
              <a:rPr lang="en-US" altLang="zh-CN" dirty="0" err="1">
                <a:latin typeface="华文楷体" panose="02010600040101010101" pitchFamily="2" charset="-122"/>
                <a:ea typeface="华文楷体" panose="02010600040101010101" pitchFamily="2" charset="-122"/>
                <a:sym typeface="Symbol" panose="05050102010706020507" pitchFamily="18" charset="2"/>
              </a:rPr>
              <a:t></a:t>
            </a:r>
            <a:r>
              <a:rPr lang="en-US" altLang="zh-CN" i="1" dirty="0" err="1">
                <a:latin typeface="华文楷体" panose="02010600040101010101" pitchFamily="2" charset="-122"/>
                <a:ea typeface="华文楷体" panose="02010600040101010101" pitchFamily="2" charset="-122"/>
              </a:rPr>
              <a:t>q</a:t>
            </a:r>
            <a:r>
              <a:rPr lang="en-US" altLang="zh-CN" dirty="0">
                <a:latin typeface="华文楷体" panose="02010600040101010101" pitchFamily="2" charset="-122"/>
                <a:ea typeface="华文楷体" panose="02010600040101010101" pitchFamily="2" charset="-122"/>
              </a:rPr>
              <a:t>, </a:t>
            </a:r>
            <a:r>
              <a:rPr lang="en-US" altLang="zh-CN" i="1" dirty="0" err="1">
                <a:latin typeface="华文楷体" panose="02010600040101010101" pitchFamily="2" charset="-122"/>
                <a:ea typeface="华文楷体" panose="02010600040101010101" pitchFamily="2" charset="-122"/>
              </a:rPr>
              <a:t>p</a:t>
            </a:r>
            <a:r>
              <a:rPr lang="en-US" altLang="zh-CN" dirty="0" err="1">
                <a:latin typeface="华文楷体" panose="02010600040101010101" pitchFamily="2" charset="-122"/>
                <a:ea typeface="华文楷体" panose="02010600040101010101" pitchFamily="2" charset="-122"/>
                <a:sym typeface="Symbol" panose="05050102010706020507" pitchFamily="18" charset="2"/>
              </a:rPr>
              <a:t></a:t>
            </a:r>
            <a:r>
              <a:rPr lang="en-US" altLang="zh-CN" i="1" dirty="0" err="1">
                <a:latin typeface="华文楷体" panose="02010600040101010101" pitchFamily="2" charset="-122"/>
                <a:ea typeface="华文楷体" panose="02010600040101010101" pitchFamily="2" charset="-122"/>
              </a:rPr>
              <a:t>q</a:t>
            </a:r>
            <a:r>
              <a:rPr lang="en-US" altLang="zh-CN" dirty="0">
                <a:latin typeface="华文楷体" panose="02010600040101010101" pitchFamily="2" charset="-122"/>
                <a:ea typeface="华文楷体" panose="02010600040101010101" pitchFamily="2" charset="-122"/>
              </a:rPr>
              <a:t>, </a:t>
            </a:r>
            <a:r>
              <a:rPr lang="en-US" altLang="zh-CN" i="1" dirty="0" err="1">
                <a:latin typeface="华文楷体" panose="02010600040101010101" pitchFamily="2" charset="-122"/>
                <a:ea typeface="华文楷体" panose="02010600040101010101" pitchFamily="2" charset="-122"/>
              </a:rPr>
              <a:t>p</a:t>
            </a:r>
            <a:r>
              <a:rPr lang="en-US" altLang="zh-CN" dirty="0" err="1">
                <a:latin typeface="华文楷体" panose="02010600040101010101" pitchFamily="2" charset="-122"/>
                <a:ea typeface="华文楷体" panose="02010600040101010101" pitchFamily="2" charset="-122"/>
                <a:sym typeface="Symbol" panose="05050102010706020507" pitchFamily="18" charset="2"/>
              </a:rPr>
              <a:t></a:t>
            </a:r>
            <a:r>
              <a:rPr lang="en-US" altLang="zh-CN" i="1" dirty="0" err="1">
                <a:latin typeface="华文楷体" panose="02010600040101010101" pitchFamily="2" charset="-122"/>
                <a:ea typeface="华文楷体" panose="02010600040101010101" pitchFamily="2" charset="-122"/>
              </a:rPr>
              <a:t>q</a:t>
            </a:r>
            <a:r>
              <a:rPr lang="en-US" altLang="zh-CN" dirty="0">
                <a:latin typeface="华文楷体" panose="02010600040101010101" pitchFamily="2" charset="-122"/>
                <a:ea typeface="华文楷体" panose="02010600040101010101" pitchFamily="2" charset="-122"/>
              </a:rPr>
              <a:t>, </a:t>
            </a:r>
            <a:r>
              <a:rPr lang="en-US" altLang="zh-CN" i="1" dirty="0" err="1">
                <a:latin typeface="华文楷体" panose="02010600040101010101" pitchFamily="2" charset="-122"/>
                <a:ea typeface="华文楷体" panose="02010600040101010101" pitchFamily="2" charset="-122"/>
              </a:rPr>
              <a:t>p</a:t>
            </a:r>
            <a:r>
              <a:rPr lang="en-US" altLang="zh-CN" dirty="0" err="1">
                <a:latin typeface="华文楷体" panose="02010600040101010101" pitchFamily="2" charset="-122"/>
                <a:ea typeface="华文楷体" panose="02010600040101010101" pitchFamily="2" charset="-122"/>
                <a:sym typeface="Symbol" panose="05050102010706020507" pitchFamily="18" charset="2"/>
              </a:rPr>
              <a:t></a:t>
            </a:r>
            <a:r>
              <a:rPr lang="en-US" altLang="zh-CN" i="1" dirty="0" err="1">
                <a:latin typeface="华文楷体" panose="02010600040101010101" pitchFamily="2" charset="-122"/>
                <a:ea typeface="华文楷体" panose="02010600040101010101" pitchFamily="2" charset="-122"/>
              </a:rPr>
              <a:t>q</a:t>
            </a:r>
            <a:r>
              <a:rPr lang="zh-CN" altLang="en-US" dirty="0">
                <a:latin typeface="华文楷体" panose="02010600040101010101" pitchFamily="2" charset="-122"/>
                <a:ea typeface="华文楷体" panose="02010600040101010101" pitchFamily="2" charset="-122"/>
              </a:rPr>
              <a:t>为基本复合命题</a:t>
            </a: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其中要特别注意理解</a:t>
            </a:r>
            <a:r>
              <a:rPr lang="en-US" altLang="zh-CN" i="1" dirty="0" err="1">
                <a:latin typeface="华文楷体" panose="02010600040101010101" pitchFamily="2" charset="-122"/>
                <a:ea typeface="华文楷体" panose="02010600040101010101" pitchFamily="2" charset="-122"/>
              </a:rPr>
              <a:t>p</a:t>
            </a:r>
            <a:r>
              <a:rPr lang="en-US" altLang="zh-CN" dirty="0" err="1">
                <a:latin typeface="华文楷体" panose="02010600040101010101" pitchFamily="2" charset="-122"/>
                <a:ea typeface="华文楷体" panose="02010600040101010101" pitchFamily="2" charset="-122"/>
                <a:sym typeface="Symbol" panose="05050102010706020507" pitchFamily="18" charset="2"/>
              </a:rPr>
              <a:t></a:t>
            </a:r>
            <a:r>
              <a:rPr lang="en-US" altLang="zh-CN" i="1" dirty="0" err="1">
                <a:latin typeface="华文楷体" panose="02010600040101010101" pitchFamily="2" charset="-122"/>
                <a:ea typeface="华文楷体" panose="02010600040101010101" pitchFamily="2" charset="-122"/>
              </a:rPr>
              <a:t>q</a:t>
            </a:r>
            <a:r>
              <a:rPr lang="zh-CN" altLang="en-US" dirty="0">
                <a:latin typeface="华文楷体" panose="02010600040101010101" pitchFamily="2" charset="-122"/>
                <a:ea typeface="华文楷体" panose="02010600040101010101" pitchFamily="2" charset="-122"/>
              </a:rPr>
              <a:t>的涵义</a:t>
            </a: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反复使用</a:t>
            </a:r>
            <a:r>
              <a:rPr lang="en-US" altLang="zh-CN"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中的联结词组成更为复杂的复合命题</a:t>
            </a:r>
            <a:r>
              <a:rPr lang="en-US" altLang="zh-CN" dirty="0">
                <a:latin typeface="华文楷体" panose="02010600040101010101" pitchFamily="2" charset="-122"/>
                <a:ea typeface="华文楷体" panose="02010600040101010101" pitchFamily="2" charset="-122"/>
              </a:rPr>
              <a:t>.</a:t>
            </a:r>
          </a:p>
        </p:txBody>
      </p:sp>
      <p:sp>
        <p:nvSpPr>
          <p:cNvPr id="48133" name="矩形 35844">
            <a:extLst>
              <a:ext uri="{FF2B5EF4-FFF2-40B4-BE49-F238E27FC236}">
                <a16:creationId xmlns:a16="http://schemas.microsoft.com/office/drawing/2014/main" id="{A8F7A44E-DF60-4AC0-B3A2-35E88DAE2BAD}"/>
              </a:ext>
            </a:extLst>
          </p:cNvPr>
          <p:cNvSpPr>
            <a:spLocks noChangeArrowheads="1"/>
          </p:cNvSpPr>
          <p:nvPr/>
        </p:nvSpPr>
        <p:spPr bwMode="auto">
          <a:xfrm>
            <a:off x="4151313" y="188913"/>
            <a:ext cx="41036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buClr>
                <a:srgbClr val="FF9900"/>
              </a:buClr>
            </a:pPr>
            <a:r>
              <a:rPr lang="zh-CN" altLang="en-US" sz="3200">
                <a:latin typeface="华文楷体" panose="02010600040101010101" pitchFamily="2" charset="-122"/>
                <a:ea typeface="华文楷体" panose="02010600040101010101" pitchFamily="2" charset="-122"/>
              </a:rPr>
              <a:t>小　结</a:t>
            </a:r>
          </a:p>
        </p:txBody>
      </p:sp>
      <p:sp>
        <p:nvSpPr>
          <p:cNvPr id="48134" name="矩形 35846">
            <a:extLst>
              <a:ext uri="{FF2B5EF4-FFF2-40B4-BE49-F238E27FC236}">
                <a16:creationId xmlns:a16="http://schemas.microsoft.com/office/drawing/2014/main" id="{5D1A5C1E-F31A-4238-9A89-A9D3D45D9AC1}"/>
              </a:ext>
            </a:extLst>
          </p:cNvPr>
          <p:cNvSpPr>
            <a:spLocks noChangeArrowheads="1"/>
          </p:cNvSpPr>
          <p:nvPr/>
        </p:nvSpPr>
        <p:spPr bwMode="auto">
          <a:xfrm>
            <a:off x="657788" y="4869160"/>
            <a:ext cx="86756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1950" indent="-36195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buClr>
                <a:srgbClr val="FF9900"/>
              </a:buClr>
              <a:buFont typeface="Wingdings" panose="05000000000000000000" pitchFamily="2" charset="2"/>
              <a:buChar char="l"/>
            </a:pPr>
            <a:r>
              <a:rPr lang="zh-CN" altLang="en-US" dirty="0">
                <a:latin typeface="华文楷体" panose="02010600040101010101" pitchFamily="2" charset="-122"/>
                <a:ea typeface="华文楷体" panose="02010600040101010101" pitchFamily="2" charset="-122"/>
              </a:rPr>
              <a:t>联结词的运算顺序：</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同级按先出现者先运算</a:t>
            </a:r>
            <a:r>
              <a:rPr lang="en-US" altLang="zh-CN" dirty="0">
                <a:latin typeface="华文楷体" panose="02010600040101010101" pitchFamily="2" charset="-122"/>
                <a:ea typeface="华文楷体" panose="02010600040101010101" pitchFamily="2" charset="-122"/>
              </a:rPr>
              <a:t>.</a:t>
            </a: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37889">
            <a:extLst>
              <a:ext uri="{FF2B5EF4-FFF2-40B4-BE49-F238E27FC236}">
                <a16:creationId xmlns:a16="http://schemas.microsoft.com/office/drawing/2014/main" id="{2B8BC7F2-2939-4002-85D5-24B0B61060E1}"/>
              </a:ext>
            </a:extLst>
          </p:cNvPr>
          <p:cNvSpPr>
            <a:spLocks noGrp="1" noChangeArrowheads="1"/>
          </p:cNvSpPr>
          <p:nvPr>
            <p:ph type="title"/>
          </p:nvPr>
        </p:nvSpPr>
        <p:spPr>
          <a:xfrm>
            <a:off x="3648075" y="260350"/>
            <a:ext cx="5040313" cy="417513"/>
          </a:xfrm>
        </p:spPr>
        <p:txBody>
          <a:bodyPr/>
          <a:lstStyle/>
          <a:p>
            <a:pPr eaLnBrk="1" hangingPunct="1"/>
            <a:r>
              <a:rPr lang="en-US" altLang="zh-CN"/>
              <a:t>1.2  </a:t>
            </a:r>
            <a:r>
              <a:rPr lang="zh-CN" altLang="en-US"/>
              <a:t>命题公式及其赋值</a:t>
            </a:r>
          </a:p>
        </p:txBody>
      </p:sp>
      <p:sp>
        <p:nvSpPr>
          <p:cNvPr id="50179" name="文本占位符 37890">
            <a:extLst>
              <a:ext uri="{FF2B5EF4-FFF2-40B4-BE49-F238E27FC236}">
                <a16:creationId xmlns:a16="http://schemas.microsoft.com/office/drawing/2014/main" id="{9BEAE288-2DDB-4C38-B0AC-A3F9BF0B44EF}"/>
              </a:ext>
            </a:extLst>
          </p:cNvPr>
          <p:cNvSpPr>
            <a:spLocks noGrp="1" noChangeArrowheads="1"/>
          </p:cNvSpPr>
          <p:nvPr>
            <p:ph idx="1"/>
          </p:nvPr>
        </p:nvSpPr>
        <p:spPr>
          <a:xfrm>
            <a:off x="1946275" y="1268413"/>
            <a:ext cx="8686800" cy="4525962"/>
          </a:xfrm>
        </p:spPr>
        <p:txBody>
          <a:bodyPr/>
          <a:lstStyle/>
          <a:p>
            <a:pPr marL="381000" indent="-381000" eaLnBrk="1" hangingPunct="1">
              <a:tabLst>
                <a:tab pos="1619250" algn="l"/>
              </a:tabLst>
            </a:pPr>
            <a:r>
              <a:rPr lang="zh-CN" altLang="en-US" sz="2400">
                <a:latin typeface="华文中宋" panose="02010600040101010101" pitchFamily="2" charset="-122"/>
              </a:rPr>
              <a:t>命题变项与合式公式</a:t>
            </a:r>
          </a:p>
          <a:p>
            <a:pPr marL="381000" indent="-381000" eaLnBrk="1" hangingPunct="1">
              <a:buFont typeface="Wingdings" panose="05000000000000000000" pitchFamily="2" charset="2"/>
              <a:buChar char="l"/>
              <a:tabLst>
                <a:tab pos="1619250" algn="l"/>
              </a:tabLst>
            </a:pPr>
            <a:r>
              <a:rPr lang="zh-CN" altLang="en-US" sz="2400">
                <a:latin typeface="华文中宋" panose="02010600040101010101" pitchFamily="2" charset="-122"/>
              </a:rPr>
              <a:t>命题变项</a:t>
            </a:r>
          </a:p>
          <a:p>
            <a:pPr marL="381000" indent="-381000" eaLnBrk="1" hangingPunct="1">
              <a:buFont typeface="Wingdings" panose="05000000000000000000" pitchFamily="2" charset="2"/>
              <a:buChar char="l"/>
              <a:tabLst>
                <a:tab pos="1619250" algn="l"/>
              </a:tabLst>
            </a:pPr>
            <a:r>
              <a:rPr lang="zh-CN" altLang="en-US" sz="2400">
                <a:latin typeface="华文中宋" panose="02010600040101010101" pitchFamily="2" charset="-122"/>
              </a:rPr>
              <a:t>合式公式</a:t>
            </a:r>
          </a:p>
          <a:p>
            <a:pPr marL="381000" indent="-381000" eaLnBrk="1" hangingPunct="1">
              <a:buFont typeface="Wingdings" panose="05000000000000000000" pitchFamily="2" charset="2"/>
              <a:buChar char="l"/>
              <a:tabLst>
                <a:tab pos="1619250" algn="l"/>
              </a:tabLst>
            </a:pPr>
            <a:r>
              <a:rPr lang="zh-CN" altLang="en-US" sz="2400">
                <a:latin typeface="华文中宋" panose="02010600040101010101" pitchFamily="2" charset="-122"/>
              </a:rPr>
              <a:t>合式公式的层次</a:t>
            </a:r>
          </a:p>
          <a:p>
            <a:pPr marL="381000" indent="-381000" eaLnBrk="1" hangingPunct="1">
              <a:spcBef>
                <a:spcPct val="60000"/>
              </a:spcBef>
              <a:tabLst>
                <a:tab pos="1619250" algn="l"/>
              </a:tabLst>
            </a:pPr>
            <a:r>
              <a:rPr lang="zh-CN" altLang="en-US" sz="2400">
                <a:latin typeface="华文中宋" panose="02010600040101010101" pitchFamily="2" charset="-122"/>
              </a:rPr>
              <a:t>公式的赋值</a:t>
            </a:r>
          </a:p>
          <a:p>
            <a:pPr marL="381000" indent="-381000" eaLnBrk="1" hangingPunct="1">
              <a:buFont typeface="Wingdings" panose="05000000000000000000" pitchFamily="2" charset="2"/>
              <a:buChar char="l"/>
              <a:tabLst>
                <a:tab pos="1619250" algn="l"/>
              </a:tabLst>
            </a:pPr>
            <a:r>
              <a:rPr lang="zh-CN" altLang="en-US" sz="2400">
                <a:latin typeface="华文中宋" panose="02010600040101010101" pitchFamily="2" charset="-122"/>
              </a:rPr>
              <a:t>公式赋值</a:t>
            </a:r>
          </a:p>
          <a:p>
            <a:pPr marL="381000" indent="-381000" eaLnBrk="1" hangingPunct="1">
              <a:buFont typeface="Wingdings" panose="05000000000000000000" pitchFamily="2" charset="2"/>
              <a:buChar char="l"/>
              <a:tabLst>
                <a:tab pos="1619250" algn="l"/>
              </a:tabLst>
            </a:pPr>
            <a:r>
              <a:rPr lang="zh-CN" altLang="en-US" sz="2400">
                <a:latin typeface="华文中宋" panose="02010600040101010101" pitchFamily="2" charset="-122"/>
              </a:rPr>
              <a:t>公式类型</a:t>
            </a:r>
          </a:p>
          <a:p>
            <a:pPr marL="381000" indent="-381000" eaLnBrk="1" hangingPunct="1">
              <a:buFont typeface="Wingdings" panose="05000000000000000000" pitchFamily="2" charset="2"/>
              <a:buChar char="l"/>
              <a:tabLst>
                <a:tab pos="1619250" algn="l"/>
              </a:tabLst>
            </a:pPr>
            <a:r>
              <a:rPr lang="zh-CN" altLang="en-US" sz="2400">
                <a:latin typeface="华文中宋" panose="02010600040101010101" pitchFamily="2" charset="-122"/>
              </a:rPr>
              <a:t>真值表</a:t>
            </a:r>
          </a:p>
          <a:p>
            <a:pPr marL="381000" indent="-381000" eaLnBrk="1" hangingPunct="1">
              <a:tabLst>
                <a:tab pos="1619250" algn="l"/>
              </a:tabLst>
            </a:pPr>
            <a:endParaRPr lang="zh-CN" altLang="en-US" sz="2400">
              <a:latin typeface="华文中宋" panose="02010600040101010101" pitchFamily="2" charset="-122"/>
            </a:endParaRPr>
          </a:p>
        </p:txBody>
      </p:sp>
      <p:sp>
        <p:nvSpPr>
          <p:cNvPr id="50180" name="灯片编号占位符 1">
            <a:extLst>
              <a:ext uri="{FF2B5EF4-FFF2-40B4-BE49-F238E27FC236}">
                <a16:creationId xmlns:a16="http://schemas.microsoft.com/office/drawing/2014/main" id="{12B0203B-FDCB-48D8-BC7F-81BF75E88512}"/>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4A7A45B4-5963-4D09-B08E-AE745CA164E5}" type="slidenum">
              <a:rPr lang="zh-CN" altLang="en-US" sz="1400" b="0" smtClean="0"/>
              <a:pPr>
                <a:spcBef>
                  <a:spcPct val="0"/>
                </a:spcBef>
                <a:buClrTx/>
                <a:buFont typeface="Arial" panose="020B0604020202020204" pitchFamily="34" charset="0"/>
                <a:buNone/>
              </a:pPr>
              <a:t>29</a:t>
            </a:fld>
            <a:endParaRPr lang="zh-CN" altLang="en-US" sz="1400" b="0"/>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F5C9BF-8A59-A0C9-821D-BF4774134A31}"/>
              </a:ext>
            </a:extLst>
          </p:cNvPr>
          <p:cNvSpPr>
            <a:spLocks noGrp="1"/>
          </p:cNvSpPr>
          <p:nvPr>
            <p:ph type="title"/>
          </p:nvPr>
        </p:nvSpPr>
        <p:spPr/>
        <p:txBody>
          <a:bodyPr/>
          <a:lstStyle/>
          <a:p>
            <a:r>
              <a:rPr lang="en-US" altLang="zh-CN" sz="3200" b="1" dirty="0">
                <a:cs typeface="Times New Roman" panose="02020603050405020304" pitchFamily="18" charset="0"/>
              </a:rPr>
              <a:t>EMO</a:t>
            </a:r>
            <a:r>
              <a:rPr lang="zh-CN" altLang="en-US" sz="3200" b="1" dirty="0">
                <a:cs typeface="Times New Roman" panose="02020603050405020304" pitchFamily="18" charset="0"/>
              </a:rPr>
              <a:t>（</a:t>
            </a:r>
            <a:r>
              <a:rPr lang="en-US" altLang="zh-CN" sz="3200" b="1" dirty="0">
                <a:cs typeface="Times New Roman" panose="02020603050405020304" pitchFamily="18" charset="0"/>
              </a:rPr>
              <a:t>Emote Portrait Alive</a:t>
            </a:r>
            <a:r>
              <a:rPr lang="zh-CN" altLang="en-US" sz="3200" b="1" dirty="0">
                <a:cs typeface="Times New Roman" panose="02020603050405020304" pitchFamily="18" charset="0"/>
              </a:rPr>
              <a:t>）</a:t>
            </a:r>
            <a:endParaRPr lang="zh-CN" altLang="en-US" sz="3200" dirty="0">
              <a:cs typeface="Times New Roman" panose="02020603050405020304" pitchFamily="18" charset="0"/>
            </a:endParaRPr>
          </a:p>
        </p:txBody>
      </p:sp>
      <p:sp>
        <p:nvSpPr>
          <p:cNvPr id="4" name="灯片编号占位符 3">
            <a:extLst>
              <a:ext uri="{FF2B5EF4-FFF2-40B4-BE49-F238E27FC236}">
                <a16:creationId xmlns:a16="http://schemas.microsoft.com/office/drawing/2014/main" id="{AB206764-A7A4-965D-805A-C79A2840C151}"/>
              </a:ext>
            </a:extLst>
          </p:cNvPr>
          <p:cNvSpPr>
            <a:spLocks noGrp="1"/>
          </p:cNvSpPr>
          <p:nvPr>
            <p:ph type="sldNum" sz="quarter" idx="12"/>
          </p:nvPr>
        </p:nvSpPr>
        <p:spPr/>
        <p:txBody>
          <a:bodyPr/>
          <a:lstStyle/>
          <a:p>
            <a:pPr>
              <a:defRPr/>
            </a:pPr>
            <a:fld id="{C11DC152-7922-470A-8973-5F3453B28CBF}" type="slidenum">
              <a:rPr lang="zh-CN" altLang="en-US" smtClean="0"/>
              <a:pPr>
                <a:defRPr/>
              </a:pPr>
              <a:t>3</a:t>
            </a:fld>
            <a:endParaRPr lang="zh-CN" altLang="en-US"/>
          </a:p>
        </p:txBody>
      </p:sp>
      <p:pic>
        <p:nvPicPr>
          <p:cNvPr id="5" name="talk_sora">
            <a:hlinkClick r:id="" action="ppaction://media"/>
            <a:extLst>
              <a:ext uri="{FF2B5EF4-FFF2-40B4-BE49-F238E27FC236}">
                <a16:creationId xmlns:a16="http://schemas.microsoft.com/office/drawing/2014/main" id="{8456D1DF-0BCC-E976-9F10-8425EAF095C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15480" y="1484784"/>
            <a:ext cx="9145016" cy="5140056"/>
          </a:xfrm>
          <a:prstGeom prst="rect">
            <a:avLst/>
          </a:prstGeom>
        </p:spPr>
      </p:pic>
    </p:spTree>
    <p:extLst>
      <p:ext uri="{BB962C8B-B14F-4D97-AF65-F5344CB8AC3E}">
        <p14:creationId xmlns:p14="http://schemas.microsoft.com/office/powerpoint/2010/main" val="135812955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75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86017">
            <a:extLst>
              <a:ext uri="{FF2B5EF4-FFF2-40B4-BE49-F238E27FC236}">
                <a16:creationId xmlns:a16="http://schemas.microsoft.com/office/drawing/2014/main" id="{655BA3EB-FF81-4FBA-A616-F605AB5653DE}"/>
              </a:ext>
            </a:extLst>
          </p:cNvPr>
          <p:cNvSpPr>
            <a:spLocks noGrp="1" noChangeArrowheads="1"/>
          </p:cNvSpPr>
          <p:nvPr>
            <p:ph type="title"/>
          </p:nvPr>
        </p:nvSpPr>
        <p:spPr>
          <a:xfrm>
            <a:off x="3648075" y="260350"/>
            <a:ext cx="5688013" cy="417513"/>
          </a:xfrm>
        </p:spPr>
        <p:txBody>
          <a:bodyPr/>
          <a:lstStyle/>
          <a:p>
            <a:pPr eaLnBrk="1" hangingPunct="1"/>
            <a:r>
              <a:rPr lang="zh-CN" altLang="en-US"/>
              <a:t>命题变项与合式公式</a:t>
            </a:r>
          </a:p>
        </p:txBody>
      </p:sp>
      <p:sp>
        <p:nvSpPr>
          <p:cNvPr id="52227" name="文本占位符 86018">
            <a:extLst>
              <a:ext uri="{FF2B5EF4-FFF2-40B4-BE49-F238E27FC236}">
                <a16:creationId xmlns:a16="http://schemas.microsoft.com/office/drawing/2014/main" id="{9A02CE40-92C5-4D11-A3D8-D9CB2E25B72D}"/>
              </a:ext>
            </a:extLst>
          </p:cNvPr>
          <p:cNvSpPr>
            <a:spLocks noGrp="1" noChangeArrowheads="1"/>
          </p:cNvSpPr>
          <p:nvPr>
            <p:ph idx="1"/>
          </p:nvPr>
        </p:nvSpPr>
        <p:spPr>
          <a:xfrm>
            <a:off x="1055688" y="938213"/>
            <a:ext cx="8686800" cy="1266651"/>
          </a:xfrm>
        </p:spPr>
        <p:txBody>
          <a:bodyPr/>
          <a:lstStyle/>
          <a:p>
            <a:pPr marL="381000" indent="-381000" eaLnBrk="1" hangingPunct="1">
              <a:tabLst>
                <a:tab pos="1619250" algn="l"/>
              </a:tabLst>
            </a:pPr>
            <a:r>
              <a:rPr lang="en-US" altLang="zh-CN" sz="2400" dirty="0"/>
              <a:t> </a:t>
            </a:r>
            <a:r>
              <a:rPr lang="zh-CN" altLang="en-US" sz="2400" dirty="0"/>
              <a:t>命题常项、 命题变项（命题变元）</a:t>
            </a:r>
          </a:p>
          <a:p>
            <a:pPr marL="381000" indent="-381000" eaLnBrk="1" hangingPunct="1">
              <a:tabLst>
                <a:tab pos="1619250" algn="l"/>
              </a:tabLst>
            </a:pPr>
            <a:r>
              <a:rPr lang="zh-CN" altLang="en-US" sz="2400" dirty="0"/>
              <a:t> 常项与变项均用 </a:t>
            </a:r>
            <a:r>
              <a:rPr lang="en-US" altLang="zh-CN" sz="2400" i="1" dirty="0"/>
              <a:t>p</a:t>
            </a:r>
            <a:r>
              <a:rPr lang="en-US" altLang="zh-CN" sz="2400" dirty="0"/>
              <a:t>, </a:t>
            </a:r>
            <a:r>
              <a:rPr lang="en-US" altLang="zh-CN" sz="2400" i="1" dirty="0"/>
              <a:t>q</a:t>
            </a:r>
            <a:r>
              <a:rPr lang="en-US" altLang="zh-CN" sz="2400" dirty="0"/>
              <a:t>, </a:t>
            </a:r>
            <a:r>
              <a:rPr lang="en-US" altLang="zh-CN" sz="2400" i="1" dirty="0"/>
              <a:t>r</a:t>
            </a:r>
            <a:r>
              <a:rPr lang="en-US" altLang="zh-CN" sz="2400" dirty="0"/>
              <a:t>, …, </a:t>
            </a:r>
            <a:r>
              <a:rPr lang="en-US" altLang="zh-CN" sz="2400" i="1" dirty="0"/>
              <a:t>p</a:t>
            </a:r>
            <a:r>
              <a:rPr lang="en-US" altLang="zh-CN" sz="2400" i="1" baseline="-25000" dirty="0"/>
              <a:t>i</a:t>
            </a:r>
            <a:r>
              <a:rPr lang="en-US" altLang="zh-CN" sz="2400" dirty="0"/>
              <a:t>, </a:t>
            </a:r>
            <a:r>
              <a:rPr lang="en-US" altLang="zh-CN" sz="2400" i="1" dirty="0"/>
              <a:t>q</a:t>
            </a:r>
            <a:r>
              <a:rPr lang="en-US" altLang="zh-CN" sz="2400" i="1" baseline="-25000" dirty="0"/>
              <a:t>i</a:t>
            </a:r>
            <a:r>
              <a:rPr lang="en-US" altLang="zh-CN" sz="2400" dirty="0"/>
              <a:t>, </a:t>
            </a:r>
            <a:r>
              <a:rPr lang="en-US" altLang="zh-CN" sz="2400" i="1" dirty="0" err="1"/>
              <a:t>r</a:t>
            </a:r>
            <a:r>
              <a:rPr lang="en-US" altLang="zh-CN" sz="2400" i="1" baseline="-25000" dirty="0" err="1"/>
              <a:t>i</a:t>
            </a:r>
            <a:r>
              <a:rPr lang="en-US" altLang="zh-CN" sz="2400" dirty="0"/>
              <a:t>, …, </a:t>
            </a:r>
            <a:r>
              <a:rPr lang="zh-CN" altLang="en-US" sz="2400" dirty="0"/>
              <a:t>等表示</a:t>
            </a:r>
            <a:r>
              <a:rPr lang="en-US" altLang="zh-CN" sz="2400" dirty="0"/>
              <a:t>. </a:t>
            </a:r>
          </a:p>
        </p:txBody>
      </p:sp>
      <p:sp>
        <p:nvSpPr>
          <p:cNvPr id="52228" name="灯片编号占位符 1">
            <a:extLst>
              <a:ext uri="{FF2B5EF4-FFF2-40B4-BE49-F238E27FC236}">
                <a16:creationId xmlns:a16="http://schemas.microsoft.com/office/drawing/2014/main" id="{A8251DF7-A4D2-4EA3-9B4C-04C2C7339B68}"/>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3B768D7B-AF5D-47AB-861B-4F6F8717CB76}" type="slidenum">
              <a:rPr lang="zh-CN" altLang="en-US" sz="1400" b="0" smtClean="0">
                <a:latin typeface="华文楷体" panose="02010600040101010101" pitchFamily="2" charset="-122"/>
                <a:ea typeface="华文楷体" panose="02010600040101010101" pitchFamily="2" charset="-122"/>
              </a:rPr>
              <a:pPr>
                <a:spcBef>
                  <a:spcPct val="0"/>
                </a:spcBef>
                <a:buClrTx/>
                <a:buFont typeface="Arial" panose="020B0604020202020204" pitchFamily="34" charset="0"/>
                <a:buNone/>
              </a:pPr>
              <a:t>30</a:t>
            </a:fld>
            <a:endParaRPr lang="zh-CN" altLang="en-US" sz="1400" b="0">
              <a:latin typeface="华文楷体" panose="02010600040101010101" pitchFamily="2" charset="-122"/>
              <a:ea typeface="华文楷体" panose="02010600040101010101" pitchFamily="2" charset="-122"/>
            </a:endParaRPr>
          </a:p>
        </p:txBody>
      </p:sp>
      <p:sp>
        <p:nvSpPr>
          <p:cNvPr id="52229" name="矩形 86019">
            <a:extLst>
              <a:ext uri="{FF2B5EF4-FFF2-40B4-BE49-F238E27FC236}">
                <a16:creationId xmlns:a16="http://schemas.microsoft.com/office/drawing/2014/main" id="{3BB53D7B-09FF-49C3-B00A-4A29E4E5C5B3}"/>
              </a:ext>
            </a:extLst>
          </p:cNvPr>
          <p:cNvSpPr>
            <a:spLocks noChangeArrowheads="1"/>
          </p:cNvSpPr>
          <p:nvPr/>
        </p:nvSpPr>
        <p:spPr bwMode="auto">
          <a:xfrm>
            <a:off x="950184" y="2270298"/>
            <a:ext cx="8686800" cy="3390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Clr>
                <a:srgbClr val="69B3F1"/>
              </a:buClr>
              <a:buFont typeface="Wingdings" panose="05000000000000000000" pitchFamily="2" charset="2"/>
              <a:tabLst>
                <a:tab pos="1619250" algn="l"/>
              </a:tabLst>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tabLst>
                <a:tab pos="1619250" algn="l"/>
              </a:tabLst>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tabLst>
                <a:tab pos="1619250" algn="l"/>
              </a:tabLst>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tabLst>
                <a:tab pos="1619250" algn="l"/>
              </a:tabLst>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tabLst>
                <a:tab pos="1619250" algn="l"/>
              </a:tabLst>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tabLst>
                <a:tab pos="1619250" algn="l"/>
              </a:tabLst>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tabLst>
                <a:tab pos="1619250" algn="l"/>
              </a:tabLst>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tabLst>
                <a:tab pos="1619250" algn="l"/>
              </a:tabLst>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tabLst>
                <a:tab pos="1619250" algn="l"/>
              </a:tabLst>
              <a:defRPr sz="16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spcBef>
                <a:spcPct val="55000"/>
              </a:spcBef>
              <a:buClr>
                <a:srgbClr val="FF9900"/>
              </a:buClr>
            </a:pPr>
            <a:r>
              <a:rPr lang="zh-CN" altLang="en-US" dirty="0">
                <a:solidFill>
                  <a:srgbClr val="AF1D1D"/>
                </a:solidFill>
                <a:latin typeface="华文楷体" panose="02010600040101010101" pitchFamily="2" charset="-122"/>
                <a:ea typeface="华文楷体" panose="02010600040101010101" pitchFamily="2" charset="-122"/>
              </a:rPr>
              <a:t>定义</a:t>
            </a:r>
            <a:r>
              <a:rPr lang="en-US" altLang="zh-CN" dirty="0">
                <a:solidFill>
                  <a:srgbClr val="AF1D1D"/>
                </a:solidFill>
                <a:latin typeface="华文楷体" panose="02010600040101010101" pitchFamily="2" charset="-122"/>
                <a:ea typeface="华文楷体" panose="02010600040101010101" pitchFamily="2" charset="-122"/>
              </a:rPr>
              <a:t>1.6 </a:t>
            </a:r>
            <a:r>
              <a:rPr lang="zh-CN" altLang="en-US" dirty="0">
                <a:solidFill>
                  <a:srgbClr val="AF1D1D"/>
                </a:solidFill>
                <a:latin typeface="华文楷体" panose="02010600040101010101" pitchFamily="2" charset="-122"/>
                <a:ea typeface="华文楷体" panose="02010600040101010101" pitchFamily="2" charset="-122"/>
              </a:rPr>
              <a:t>合式公式</a:t>
            </a:r>
            <a:r>
              <a:rPr lang="zh-CN" altLang="en-US" dirty="0">
                <a:latin typeface="华文楷体" panose="02010600040101010101" pitchFamily="2" charset="-122"/>
                <a:ea typeface="华文楷体" panose="02010600040101010101" pitchFamily="2" charset="-122"/>
              </a:rPr>
              <a:t>（简称公式）的递归定义：</a:t>
            </a:r>
          </a:p>
          <a:p>
            <a:pPr eaLnBrk="1" hangingPunct="1">
              <a:lnSpc>
                <a:spcPct val="150000"/>
              </a:lnSpc>
              <a:buClr>
                <a:srgbClr val="FF9900"/>
              </a:buClr>
            </a:pPr>
            <a:r>
              <a:rPr lang="zh-CN" altLang="en-US"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rPr>
              <a:t>(1) </a:t>
            </a:r>
            <a:r>
              <a:rPr lang="zh-CN" altLang="en-US" dirty="0">
                <a:latin typeface="华文楷体" panose="02010600040101010101" pitchFamily="2" charset="-122"/>
                <a:ea typeface="华文楷体" panose="02010600040101010101" pitchFamily="2" charset="-122"/>
              </a:rPr>
              <a:t>单个命题变项和命题常项是合式公式</a:t>
            </a: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称作</a:t>
            </a:r>
            <a:r>
              <a:rPr lang="zh-CN" altLang="en-US" dirty="0">
                <a:solidFill>
                  <a:srgbClr val="AF1D1D"/>
                </a:solidFill>
                <a:latin typeface="华文楷体" panose="02010600040101010101" pitchFamily="2" charset="-122"/>
                <a:ea typeface="华文楷体" panose="02010600040101010101" pitchFamily="2" charset="-122"/>
              </a:rPr>
              <a:t>原子命题公式</a:t>
            </a:r>
          </a:p>
          <a:p>
            <a:pPr eaLnBrk="1" hangingPunct="1">
              <a:lnSpc>
                <a:spcPct val="150000"/>
              </a:lnSpc>
              <a:buClr>
                <a:srgbClr val="FF9900"/>
              </a:buClr>
            </a:pPr>
            <a:r>
              <a:rPr lang="zh-CN" altLang="en-US"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rPr>
              <a:t>(2) </a:t>
            </a:r>
            <a:r>
              <a:rPr lang="zh-CN" altLang="en-US" dirty="0">
                <a:latin typeface="华文楷体" panose="02010600040101010101" pitchFamily="2" charset="-122"/>
                <a:ea typeface="华文楷体" panose="02010600040101010101" pitchFamily="2" charset="-122"/>
              </a:rPr>
              <a:t>若</a:t>
            </a:r>
            <a:r>
              <a:rPr lang="en-US" altLang="zh-CN" i="1" dirty="0">
                <a:latin typeface="华文楷体" panose="02010600040101010101" pitchFamily="2" charset="-122"/>
                <a:ea typeface="华文楷体" panose="02010600040101010101" pitchFamily="2" charset="-122"/>
              </a:rPr>
              <a:t>A</a:t>
            </a:r>
            <a:r>
              <a:rPr lang="zh-CN" altLang="en-US" dirty="0">
                <a:latin typeface="华文楷体" panose="02010600040101010101" pitchFamily="2" charset="-122"/>
                <a:ea typeface="华文楷体" panose="02010600040101010101" pitchFamily="2" charset="-122"/>
              </a:rPr>
              <a:t>是合式公式，则 </a:t>
            </a:r>
            <a:r>
              <a:rPr lang="en-US" altLang="zh-CN"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i="1" dirty="0">
                <a:latin typeface="华文楷体" panose="02010600040101010101" pitchFamily="2" charset="-122"/>
                <a:ea typeface="华文楷体" panose="02010600040101010101" pitchFamily="2" charset="-122"/>
              </a:rPr>
              <a:t>A</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也是</a:t>
            </a:r>
          </a:p>
          <a:p>
            <a:pPr eaLnBrk="1" hangingPunct="1">
              <a:lnSpc>
                <a:spcPct val="150000"/>
              </a:lnSpc>
              <a:buClr>
                <a:srgbClr val="FF9900"/>
              </a:buClr>
            </a:pPr>
            <a:r>
              <a:rPr lang="zh-CN" altLang="en-US"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rPr>
              <a:t>(3) </a:t>
            </a:r>
            <a:r>
              <a:rPr lang="zh-CN" altLang="en-US" dirty="0">
                <a:latin typeface="华文楷体" panose="02010600040101010101" pitchFamily="2" charset="-122"/>
                <a:ea typeface="华文楷体" panose="02010600040101010101" pitchFamily="2" charset="-122"/>
              </a:rPr>
              <a:t>若</a:t>
            </a:r>
            <a:r>
              <a:rPr lang="en-US" altLang="zh-CN" i="1" dirty="0">
                <a:latin typeface="华文楷体" panose="02010600040101010101" pitchFamily="2" charset="-122"/>
                <a:ea typeface="华文楷体" panose="02010600040101010101" pitchFamily="2" charset="-122"/>
              </a:rPr>
              <a:t>A</a:t>
            </a:r>
            <a:r>
              <a:rPr lang="en-US" altLang="zh-CN" dirty="0">
                <a:latin typeface="华文楷体" panose="02010600040101010101" pitchFamily="2" charset="-122"/>
                <a:ea typeface="华文楷体" panose="02010600040101010101" pitchFamily="2" charset="-122"/>
              </a:rPr>
              <a:t>, </a:t>
            </a:r>
            <a:r>
              <a:rPr lang="en-US" altLang="zh-CN" i="1" dirty="0">
                <a:latin typeface="华文楷体" panose="02010600040101010101" pitchFamily="2" charset="-122"/>
                <a:ea typeface="华文楷体" panose="02010600040101010101" pitchFamily="2" charset="-122"/>
              </a:rPr>
              <a:t>B</a:t>
            </a:r>
            <a:r>
              <a:rPr lang="zh-CN" altLang="en-US" dirty="0">
                <a:latin typeface="华文楷体" panose="02010600040101010101" pitchFamily="2" charset="-122"/>
                <a:ea typeface="华文楷体" panose="02010600040101010101" pitchFamily="2" charset="-122"/>
              </a:rPr>
              <a:t>是合式公式，则</a:t>
            </a:r>
            <a:r>
              <a:rPr lang="en-US" altLang="zh-CN" dirty="0">
                <a:latin typeface="华文楷体" panose="02010600040101010101" pitchFamily="2" charset="-122"/>
                <a:ea typeface="华文楷体" panose="02010600040101010101" pitchFamily="2" charset="-122"/>
              </a:rPr>
              <a:t>(</a:t>
            </a:r>
            <a:r>
              <a:rPr lang="en-US" altLang="zh-CN" i="1" dirty="0">
                <a:latin typeface="华文楷体" panose="02010600040101010101" pitchFamily="2" charset="-122"/>
                <a:ea typeface="华文楷体" panose="02010600040101010101" pitchFamily="2" charset="-122"/>
              </a:rPr>
              <a:t>A</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i="1" dirty="0">
                <a:latin typeface="华文楷体" panose="02010600040101010101" pitchFamily="2" charset="-122"/>
                <a:ea typeface="华文楷体" panose="02010600040101010101" pitchFamily="2" charset="-122"/>
              </a:rPr>
              <a:t>B</a:t>
            </a:r>
            <a:r>
              <a:rPr lang="en-US" altLang="zh-CN" dirty="0">
                <a:latin typeface="华文楷体" panose="02010600040101010101" pitchFamily="2" charset="-122"/>
                <a:ea typeface="华文楷体" panose="02010600040101010101" pitchFamily="2" charset="-122"/>
              </a:rPr>
              <a:t>), (</a:t>
            </a:r>
            <a:r>
              <a:rPr lang="en-US" altLang="zh-CN" i="1" dirty="0">
                <a:latin typeface="华文楷体" panose="02010600040101010101" pitchFamily="2" charset="-122"/>
                <a:ea typeface="华文楷体" panose="02010600040101010101" pitchFamily="2" charset="-122"/>
              </a:rPr>
              <a:t>A</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i="1" dirty="0">
                <a:latin typeface="华文楷体" panose="02010600040101010101" pitchFamily="2" charset="-122"/>
                <a:ea typeface="华文楷体" panose="02010600040101010101" pitchFamily="2" charset="-122"/>
              </a:rPr>
              <a:t>B</a:t>
            </a:r>
            <a:r>
              <a:rPr lang="en-US" altLang="zh-CN" dirty="0">
                <a:latin typeface="华文楷体" panose="02010600040101010101" pitchFamily="2" charset="-122"/>
                <a:ea typeface="华文楷体" panose="02010600040101010101" pitchFamily="2" charset="-122"/>
              </a:rPr>
              <a:t>), (</a:t>
            </a:r>
            <a:r>
              <a:rPr lang="en-US" altLang="zh-CN" i="1" dirty="0">
                <a:latin typeface="华文楷体" panose="02010600040101010101" pitchFamily="2" charset="-122"/>
                <a:ea typeface="华文楷体" panose="02010600040101010101" pitchFamily="2" charset="-122"/>
              </a:rPr>
              <a:t>A</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i="1" dirty="0">
                <a:latin typeface="华文楷体" panose="02010600040101010101" pitchFamily="2" charset="-122"/>
                <a:ea typeface="华文楷体" panose="02010600040101010101" pitchFamily="2" charset="-122"/>
              </a:rPr>
              <a:t>B</a:t>
            </a:r>
            <a:r>
              <a:rPr lang="en-US" altLang="zh-CN" dirty="0">
                <a:latin typeface="华文楷体" panose="02010600040101010101" pitchFamily="2" charset="-122"/>
                <a:ea typeface="华文楷体" panose="02010600040101010101" pitchFamily="2" charset="-122"/>
              </a:rPr>
              <a:t>), (</a:t>
            </a:r>
            <a:r>
              <a:rPr lang="en-US" altLang="zh-CN" i="1" dirty="0">
                <a:latin typeface="华文楷体" panose="02010600040101010101" pitchFamily="2" charset="-122"/>
                <a:ea typeface="华文楷体" panose="02010600040101010101" pitchFamily="2" charset="-122"/>
              </a:rPr>
              <a:t>A</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i="1" dirty="0">
                <a:latin typeface="华文楷体" panose="02010600040101010101" pitchFamily="2" charset="-122"/>
                <a:ea typeface="华文楷体" panose="02010600040101010101" pitchFamily="2" charset="-122"/>
              </a:rPr>
              <a:t>B</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也是</a:t>
            </a:r>
          </a:p>
          <a:p>
            <a:pPr eaLnBrk="1" hangingPunct="1">
              <a:lnSpc>
                <a:spcPct val="150000"/>
              </a:lnSpc>
              <a:buClr>
                <a:srgbClr val="FF9900"/>
              </a:buClr>
            </a:pPr>
            <a:r>
              <a:rPr lang="zh-CN" altLang="en-US"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rPr>
              <a:t>(4) </a:t>
            </a:r>
            <a:r>
              <a:rPr lang="zh-CN" altLang="en-US" dirty="0">
                <a:latin typeface="华文楷体" panose="02010600040101010101" pitchFamily="2" charset="-122"/>
                <a:ea typeface="华文楷体" panose="02010600040101010101" pitchFamily="2" charset="-122"/>
              </a:rPr>
              <a:t>只有有限次地应用</a:t>
            </a:r>
            <a:r>
              <a:rPr lang="en-US" altLang="zh-CN" dirty="0">
                <a:latin typeface="华文楷体" panose="02010600040101010101" pitchFamily="2" charset="-122"/>
                <a:ea typeface="华文楷体" panose="02010600040101010101" pitchFamily="2" charset="-122"/>
              </a:rPr>
              <a:t>(1)—(3) </a:t>
            </a:r>
            <a:r>
              <a:rPr lang="zh-CN" altLang="en-US" dirty="0">
                <a:latin typeface="华文楷体" panose="02010600040101010101" pitchFamily="2" charset="-122"/>
                <a:ea typeface="华文楷体" panose="02010600040101010101" pitchFamily="2" charset="-122"/>
              </a:rPr>
              <a:t>形成的符号串才是合式公式</a:t>
            </a:r>
          </a:p>
        </p:txBody>
      </p:sp>
      <p:sp>
        <p:nvSpPr>
          <p:cNvPr id="52230" name="矩形 86020">
            <a:extLst>
              <a:ext uri="{FF2B5EF4-FFF2-40B4-BE49-F238E27FC236}">
                <a16:creationId xmlns:a16="http://schemas.microsoft.com/office/drawing/2014/main" id="{9149CDD2-B80E-477A-A54D-EB96363D8527}"/>
              </a:ext>
            </a:extLst>
          </p:cNvPr>
          <p:cNvSpPr>
            <a:spLocks noChangeArrowheads="1"/>
          </p:cNvSpPr>
          <p:nvPr/>
        </p:nvSpPr>
        <p:spPr bwMode="auto">
          <a:xfrm>
            <a:off x="1055688" y="5753531"/>
            <a:ext cx="9360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dirty="0">
                <a:latin typeface="华文楷体" panose="02010600040101010101" pitchFamily="2" charset="-122"/>
                <a:ea typeface="华文楷体" panose="02010600040101010101" pitchFamily="2" charset="-122"/>
              </a:rPr>
              <a:t>说明：归纳或递归定义</a:t>
            </a: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元语言与对象语言</a:t>
            </a: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外层括号可以省去</a:t>
            </a: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41987">
            <a:extLst>
              <a:ext uri="{FF2B5EF4-FFF2-40B4-BE49-F238E27FC236}">
                <a16:creationId xmlns:a16="http://schemas.microsoft.com/office/drawing/2014/main" id="{6B9A70F1-42C2-48F7-B6CE-7E87FEC5BB04}"/>
              </a:ext>
            </a:extLst>
          </p:cNvPr>
          <p:cNvSpPr>
            <a:spLocks noChangeArrowheads="1"/>
          </p:cNvSpPr>
          <p:nvPr/>
        </p:nvSpPr>
        <p:spPr bwMode="auto">
          <a:xfrm>
            <a:off x="4872038" y="238125"/>
            <a:ext cx="304006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buClr>
                <a:srgbClr val="FF9900"/>
              </a:buClr>
            </a:pPr>
            <a:r>
              <a:rPr lang="zh-CN" altLang="en-US" sz="3200">
                <a:latin typeface="Times New Roman" panose="02020603050405020304" pitchFamily="18" charset="0"/>
                <a:ea typeface="华文楷体" panose="02010600040101010101" pitchFamily="2" charset="-122"/>
              </a:rPr>
              <a:t>合式公式的层次</a:t>
            </a:r>
          </a:p>
        </p:txBody>
      </p:sp>
      <p:sp>
        <p:nvSpPr>
          <p:cNvPr id="54275" name="矩形 41988">
            <a:extLst>
              <a:ext uri="{FF2B5EF4-FFF2-40B4-BE49-F238E27FC236}">
                <a16:creationId xmlns:a16="http://schemas.microsoft.com/office/drawing/2014/main" id="{4957C385-E27F-42D7-AB1A-2FEF3C272C3C}"/>
              </a:ext>
            </a:extLst>
          </p:cNvPr>
          <p:cNvSpPr>
            <a:spLocks noChangeArrowheads="1"/>
          </p:cNvSpPr>
          <p:nvPr/>
        </p:nvSpPr>
        <p:spPr bwMode="auto">
          <a:xfrm>
            <a:off x="263352" y="1052736"/>
            <a:ext cx="11593513" cy="512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spcBef>
                <a:spcPct val="0"/>
              </a:spcBef>
              <a:buClrTx/>
              <a:buFont typeface="Arial" panose="020B0604020202020204" pitchFamily="34" charset="0"/>
              <a:buNone/>
            </a:pPr>
            <a:r>
              <a:rPr lang="zh-CN" altLang="en-US" sz="2000" dirty="0">
                <a:solidFill>
                  <a:srgbClr val="AF1D1D"/>
                </a:solidFill>
                <a:latin typeface="Times New Roman" panose="02020603050405020304" pitchFamily="18" charset="0"/>
                <a:ea typeface="华文楷体" panose="02010600040101010101" pitchFamily="2" charset="-122"/>
              </a:rPr>
              <a:t>定义</a:t>
            </a:r>
            <a:r>
              <a:rPr lang="en-US" altLang="zh-CN" sz="2000" dirty="0">
                <a:solidFill>
                  <a:srgbClr val="AF1D1D"/>
                </a:solidFill>
                <a:latin typeface="Times New Roman" panose="02020603050405020304" pitchFamily="18" charset="0"/>
                <a:ea typeface="华文楷体" panose="02010600040101010101" pitchFamily="2" charset="-122"/>
              </a:rPr>
              <a:t>1.7</a:t>
            </a:r>
          </a:p>
          <a:p>
            <a:pPr eaLnBrk="1" hangingPunct="1">
              <a:lnSpc>
                <a:spcPct val="150000"/>
              </a:lnSpc>
              <a:spcBef>
                <a:spcPct val="0"/>
              </a:spcBef>
              <a:buClrTx/>
              <a:buFont typeface="Arial" panose="020B0604020202020204" pitchFamily="34" charset="0"/>
              <a:buNone/>
            </a:pPr>
            <a:r>
              <a:rPr lang="en-US" altLang="zh-CN" sz="2000" dirty="0">
                <a:latin typeface="Times New Roman" panose="02020603050405020304" pitchFamily="18" charset="0"/>
                <a:ea typeface="华文楷体" panose="02010600040101010101" pitchFamily="2" charset="-122"/>
              </a:rPr>
              <a:t>(1)  </a:t>
            </a:r>
            <a:r>
              <a:rPr lang="zh-CN" altLang="en-US" sz="2000" dirty="0">
                <a:latin typeface="Times New Roman" panose="02020603050405020304" pitchFamily="18" charset="0"/>
                <a:ea typeface="华文楷体" panose="02010600040101010101" pitchFamily="2" charset="-122"/>
              </a:rPr>
              <a:t>若公式</a:t>
            </a:r>
            <a:r>
              <a:rPr lang="en-US" altLang="zh-CN" sz="2000" i="1" dirty="0">
                <a:latin typeface="Times New Roman" panose="02020603050405020304" pitchFamily="18" charset="0"/>
                <a:ea typeface="华文楷体" panose="02010600040101010101" pitchFamily="2" charset="-122"/>
              </a:rPr>
              <a:t>A</a:t>
            </a:r>
            <a:r>
              <a:rPr lang="zh-CN" altLang="en-US" sz="2000" dirty="0">
                <a:latin typeface="Times New Roman" panose="02020603050405020304" pitchFamily="18" charset="0"/>
                <a:ea typeface="华文楷体" panose="02010600040101010101" pitchFamily="2" charset="-122"/>
              </a:rPr>
              <a:t>是单个命题变项，则称</a:t>
            </a:r>
            <a:r>
              <a:rPr lang="en-US" altLang="zh-CN" sz="2000" i="1" dirty="0">
                <a:latin typeface="Times New Roman" panose="02020603050405020304" pitchFamily="18" charset="0"/>
                <a:ea typeface="华文楷体" panose="02010600040101010101" pitchFamily="2" charset="-122"/>
              </a:rPr>
              <a:t>A</a:t>
            </a:r>
            <a:r>
              <a:rPr lang="zh-CN" altLang="en-US" sz="2000" dirty="0">
                <a:latin typeface="Times New Roman" panose="02020603050405020304" pitchFamily="18" charset="0"/>
                <a:ea typeface="华文楷体" panose="02010600040101010101" pitchFamily="2" charset="-122"/>
              </a:rPr>
              <a:t>为</a:t>
            </a:r>
            <a:r>
              <a:rPr lang="en-US" altLang="zh-CN" sz="2000" dirty="0">
                <a:latin typeface="Times New Roman" panose="02020603050405020304" pitchFamily="18" charset="0"/>
                <a:ea typeface="华文楷体" panose="02010600040101010101" pitchFamily="2" charset="-122"/>
              </a:rPr>
              <a:t>0</a:t>
            </a:r>
            <a:r>
              <a:rPr lang="zh-CN" altLang="en-US" sz="2000" dirty="0">
                <a:latin typeface="Times New Roman" panose="02020603050405020304" pitchFamily="18" charset="0"/>
                <a:ea typeface="华文楷体" panose="02010600040101010101" pitchFamily="2" charset="-122"/>
              </a:rPr>
              <a:t>层公式</a:t>
            </a:r>
            <a:r>
              <a:rPr lang="en-US" altLang="zh-CN" sz="2000" dirty="0">
                <a:latin typeface="Times New Roman" panose="02020603050405020304" pitchFamily="18" charset="0"/>
                <a:ea typeface="华文楷体" panose="02010600040101010101" pitchFamily="2" charset="-122"/>
              </a:rPr>
              <a:t>.</a:t>
            </a:r>
          </a:p>
          <a:p>
            <a:pPr eaLnBrk="1" hangingPunct="1">
              <a:lnSpc>
                <a:spcPct val="150000"/>
              </a:lnSpc>
              <a:spcBef>
                <a:spcPct val="0"/>
              </a:spcBef>
              <a:buClrTx/>
              <a:buFont typeface="Arial" panose="020B0604020202020204" pitchFamily="34" charset="0"/>
              <a:buNone/>
            </a:pPr>
            <a:r>
              <a:rPr lang="en-US" altLang="zh-CN" sz="2000" dirty="0">
                <a:latin typeface="Times New Roman" panose="02020603050405020304" pitchFamily="18" charset="0"/>
                <a:ea typeface="华文楷体" panose="02010600040101010101" pitchFamily="2" charset="-122"/>
              </a:rPr>
              <a:t>(2)  </a:t>
            </a:r>
            <a:r>
              <a:rPr lang="zh-CN" altLang="en-US" sz="2000" dirty="0">
                <a:latin typeface="Times New Roman" panose="02020603050405020304" pitchFamily="18" charset="0"/>
                <a:ea typeface="华文楷体" panose="02010600040101010101" pitchFamily="2" charset="-122"/>
              </a:rPr>
              <a:t>称 </a:t>
            </a:r>
            <a:r>
              <a:rPr lang="en-US" altLang="zh-CN" sz="2000" i="1" dirty="0">
                <a:latin typeface="Times New Roman" panose="02020603050405020304" pitchFamily="18" charset="0"/>
                <a:ea typeface="华文楷体" panose="02010600040101010101" pitchFamily="2" charset="-122"/>
              </a:rPr>
              <a:t>A </a:t>
            </a:r>
            <a:r>
              <a:rPr lang="zh-CN" altLang="en-US" sz="2000" dirty="0">
                <a:latin typeface="Times New Roman" panose="02020603050405020304" pitchFamily="18" charset="0"/>
                <a:ea typeface="华文楷体" panose="02010600040101010101" pitchFamily="2" charset="-122"/>
              </a:rPr>
              <a:t>是 </a:t>
            </a:r>
            <a:r>
              <a:rPr lang="en-US" altLang="zh-CN" sz="2000" i="1" dirty="0">
                <a:latin typeface="Times New Roman" panose="02020603050405020304" pitchFamily="18" charset="0"/>
                <a:ea typeface="华文楷体" panose="02010600040101010101" pitchFamily="2" charset="-122"/>
              </a:rPr>
              <a:t>n</a:t>
            </a:r>
            <a:r>
              <a:rPr lang="en-US" altLang="zh-CN" sz="2000" dirty="0">
                <a:latin typeface="Times New Roman" panose="02020603050405020304" pitchFamily="18" charset="0"/>
                <a:ea typeface="华文楷体" panose="02010600040101010101" pitchFamily="2" charset="-122"/>
              </a:rPr>
              <a:t>+1(</a:t>
            </a:r>
            <a:r>
              <a:rPr lang="en-US" altLang="zh-CN" sz="2000" i="1" dirty="0">
                <a:latin typeface="Times New Roman" panose="02020603050405020304" pitchFamily="18" charset="0"/>
                <a:ea typeface="华文楷体" panose="02010600040101010101" pitchFamily="2" charset="-122"/>
              </a:rPr>
              <a:t>n</a:t>
            </a:r>
            <a:r>
              <a:rPr lang="en-US" altLang="zh-CN" sz="2000" dirty="0">
                <a:latin typeface="Times New Roman" panose="02020603050405020304" pitchFamily="18" charset="0"/>
                <a:ea typeface="华文楷体" panose="02010600040101010101" pitchFamily="2" charset="-122"/>
              </a:rPr>
              <a:t>≥0) </a:t>
            </a:r>
            <a:r>
              <a:rPr lang="zh-CN" altLang="en-US" sz="2000" dirty="0">
                <a:latin typeface="Times New Roman" panose="02020603050405020304" pitchFamily="18" charset="0"/>
                <a:ea typeface="华文楷体" panose="02010600040101010101" pitchFamily="2" charset="-122"/>
              </a:rPr>
              <a:t>层公式是指下面情况之一：</a:t>
            </a:r>
          </a:p>
          <a:p>
            <a:pPr eaLnBrk="1" hangingPunct="1">
              <a:lnSpc>
                <a:spcPct val="150000"/>
              </a:lnSpc>
              <a:spcBef>
                <a:spcPct val="0"/>
              </a:spcBef>
              <a:buClrTx/>
              <a:buFont typeface="Arial" panose="020B0604020202020204" pitchFamily="34" charset="0"/>
              <a:buNone/>
            </a:pPr>
            <a:r>
              <a:rPr lang="zh-CN" altLang="en-US" sz="2000" dirty="0">
                <a:latin typeface="Times New Roman" panose="02020603050405020304" pitchFamily="18" charset="0"/>
                <a:ea typeface="华文楷体" panose="02010600040101010101" pitchFamily="2" charset="-122"/>
              </a:rPr>
              <a:t>       </a:t>
            </a:r>
            <a:r>
              <a:rPr lang="en-US" altLang="zh-CN" sz="2000" dirty="0">
                <a:latin typeface="Times New Roman" panose="02020603050405020304" pitchFamily="18" charset="0"/>
                <a:ea typeface="华文楷体" panose="02010600040101010101" pitchFamily="2" charset="-122"/>
              </a:rPr>
              <a:t>(a) </a:t>
            </a:r>
            <a:r>
              <a:rPr lang="en-US" altLang="zh-CN" sz="2000" i="1" dirty="0">
                <a:latin typeface="Times New Roman" panose="02020603050405020304" pitchFamily="18" charset="0"/>
                <a:ea typeface="华文楷体" panose="02010600040101010101" pitchFamily="2" charset="-122"/>
              </a:rPr>
              <a:t>A</a:t>
            </a:r>
            <a:r>
              <a:rPr lang="en-US" altLang="zh-CN" sz="2000" dirty="0">
                <a:latin typeface="Times New Roman" panose="02020603050405020304" pitchFamily="18" charset="0"/>
                <a:ea typeface="华文楷体" panose="02010600040101010101" pitchFamily="2" charset="-122"/>
              </a:rPr>
              <a:t>=</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rPr>
              <a:t>, </a:t>
            </a:r>
            <a:r>
              <a:rPr lang="en-US" altLang="zh-CN" sz="2000" i="1" dirty="0">
                <a:latin typeface="Times New Roman" panose="02020603050405020304" pitchFamily="18" charset="0"/>
                <a:ea typeface="华文楷体" panose="02010600040101010101" pitchFamily="2" charset="-122"/>
              </a:rPr>
              <a:t>B </a:t>
            </a:r>
            <a:r>
              <a:rPr lang="zh-CN" altLang="en-US" sz="2000" dirty="0">
                <a:latin typeface="Times New Roman" panose="02020603050405020304" pitchFamily="18" charset="0"/>
                <a:ea typeface="华文楷体" panose="02010600040101010101" pitchFamily="2" charset="-122"/>
              </a:rPr>
              <a:t>是 </a:t>
            </a:r>
            <a:r>
              <a:rPr lang="en-US" altLang="zh-CN" sz="2000" i="1" dirty="0">
                <a:latin typeface="Times New Roman" panose="02020603050405020304" pitchFamily="18" charset="0"/>
                <a:ea typeface="华文楷体" panose="02010600040101010101" pitchFamily="2" charset="-122"/>
              </a:rPr>
              <a:t>n </a:t>
            </a:r>
            <a:r>
              <a:rPr lang="zh-CN" altLang="en-US" sz="2000" dirty="0">
                <a:latin typeface="Times New Roman" panose="02020603050405020304" pitchFamily="18" charset="0"/>
                <a:ea typeface="华文楷体" panose="02010600040101010101" pitchFamily="2" charset="-122"/>
              </a:rPr>
              <a:t>层公式；</a:t>
            </a:r>
          </a:p>
          <a:p>
            <a:pPr eaLnBrk="1" hangingPunct="1">
              <a:lnSpc>
                <a:spcPct val="150000"/>
              </a:lnSpc>
              <a:spcBef>
                <a:spcPct val="0"/>
              </a:spcBef>
              <a:buClrTx/>
              <a:buFont typeface="Arial" panose="020B0604020202020204" pitchFamily="34" charset="0"/>
              <a:buNone/>
            </a:pPr>
            <a:r>
              <a:rPr lang="zh-CN" altLang="en-US" sz="2000" dirty="0">
                <a:latin typeface="Times New Roman" panose="02020603050405020304" pitchFamily="18" charset="0"/>
                <a:ea typeface="华文楷体" panose="02010600040101010101" pitchFamily="2" charset="-122"/>
              </a:rPr>
              <a:t>       </a:t>
            </a:r>
            <a:r>
              <a:rPr lang="en-US" altLang="zh-CN" sz="2000" dirty="0">
                <a:latin typeface="Times New Roman" panose="02020603050405020304" pitchFamily="18" charset="0"/>
                <a:ea typeface="华文楷体" panose="02010600040101010101" pitchFamily="2" charset="-122"/>
              </a:rPr>
              <a:t>(b) </a:t>
            </a:r>
            <a:r>
              <a:rPr lang="en-US" altLang="zh-CN" sz="2000" i="1" dirty="0">
                <a:latin typeface="Times New Roman" panose="02020603050405020304" pitchFamily="18" charset="0"/>
                <a:ea typeface="华文楷体" panose="02010600040101010101" pitchFamily="2" charset="-122"/>
              </a:rPr>
              <a:t>A</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a:latin typeface="Times New Roman" panose="02020603050405020304" pitchFamily="18" charset="0"/>
                <a:ea typeface="华文楷体" panose="02010600040101010101" pitchFamily="2" charset="-122"/>
              </a:rPr>
              <a:t>C</a:t>
            </a:r>
            <a:r>
              <a:rPr lang="en-US" altLang="zh-CN" sz="2000" dirty="0">
                <a:latin typeface="Times New Roman" panose="02020603050405020304" pitchFamily="18" charset="0"/>
                <a:ea typeface="华文楷体" panose="02010600040101010101" pitchFamily="2" charset="-122"/>
              </a:rPr>
              <a:t>, </a:t>
            </a:r>
            <a:r>
              <a:rPr lang="zh-CN" altLang="en-US" sz="2000" dirty="0">
                <a:latin typeface="Times New Roman" panose="02020603050405020304" pitchFamily="18" charset="0"/>
                <a:ea typeface="华文楷体" panose="02010600040101010101" pitchFamily="2" charset="-122"/>
              </a:rPr>
              <a:t>其中</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C </a:t>
            </a:r>
            <a:r>
              <a:rPr lang="zh-CN" altLang="en-US" sz="2000" dirty="0">
                <a:latin typeface="Times New Roman" panose="02020603050405020304" pitchFamily="18" charset="0"/>
                <a:ea typeface="华文楷体" panose="02010600040101010101" pitchFamily="2" charset="-122"/>
              </a:rPr>
              <a:t>分别为 </a:t>
            </a:r>
            <a:r>
              <a:rPr lang="en-US" altLang="zh-CN" sz="2000" i="1" dirty="0" err="1">
                <a:latin typeface="Times New Roman" panose="02020603050405020304" pitchFamily="18" charset="0"/>
                <a:ea typeface="华文楷体" panose="02010600040101010101" pitchFamily="2" charset="-122"/>
              </a:rPr>
              <a:t>i</a:t>
            </a:r>
            <a:r>
              <a:rPr lang="en-US" altLang="zh-CN" sz="2000" i="1" dirty="0">
                <a:latin typeface="Times New Roman" panose="02020603050405020304" pitchFamily="18" charset="0"/>
                <a:ea typeface="华文楷体" panose="02010600040101010101" pitchFamily="2" charset="-122"/>
              </a:rPr>
              <a:t> </a:t>
            </a:r>
            <a:r>
              <a:rPr lang="zh-CN" altLang="en-US" sz="2000" dirty="0">
                <a:latin typeface="Times New Roman" panose="02020603050405020304" pitchFamily="18" charset="0"/>
                <a:ea typeface="华文楷体" panose="02010600040101010101" pitchFamily="2" charset="-122"/>
              </a:rPr>
              <a:t>层和 </a:t>
            </a:r>
            <a:r>
              <a:rPr lang="en-US" altLang="zh-CN" sz="2000" i="1" dirty="0">
                <a:latin typeface="Times New Roman" panose="02020603050405020304" pitchFamily="18" charset="0"/>
                <a:ea typeface="华文楷体" panose="02010600040101010101" pitchFamily="2" charset="-122"/>
              </a:rPr>
              <a:t>j </a:t>
            </a:r>
            <a:r>
              <a:rPr lang="zh-CN" altLang="en-US" sz="2000" dirty="0">
                <a:latin typeface="Times New Roman" panose="02020603050405020304" pitchFamily="18" charset="0"/>
                <a:ea typeface="华文楷体" panose="02010600040101010101" pitchFamily="2" charset="-122"/>
              </a:rPr>
              <a:t>层公式，且 </a:t>
            </a:r>
            <a:r>
              <a:rPr lang="en-US" altLang="zh-CN" sz="2000" i="1" dirty="0">
                <a:latin typeface="Times New Roman" panose="02020603050405020304" pitchFamily="18" charset="0"/>
                <a:ea typeface="华文楷体" panose="02010600040101010101" pitchFamily="2" charset="-122"/>
              </a:rPr>
              <a:t>n</a:t>
            </a:r>
            <a:r>
              <a:rPr lang="en-US" altLang="zh-CN" sz="2000" dirty="0">
                <a:latin typeface="Times New Roman" panose="02020603050405020304" pitchFamily="18" charset="0"/>
                <a:ea typeface="华文楷体" panose="02010600040101010101" pitchFamily="2" charset="-122"/>
              </a:rPr>
              <a:t>=max(</a:t>
            </a:r>
            <a:r>
              <a:rPr lang="en-US" altLang="zh-CN" sz="2000" i="1" dirty="0" err="1">
                <a:latin typeface="Times New Roman" panose="02020603050405020304" pitchFamily="18" charset="0"/>
                <a:ea typeface="华文楷体" panose="02010600040101010101" pitchFamily="2" charset="-122"/>
              </a:rPr>
              <a:t>i</a:t>
            </a:r>
            <a:r>
              <a:rPr lang="en-US" altLang="zh-CN" sz="2000" dirty="0" err="1">
                <a:latin typeface="Times New Roman" panose="02020603050405020304" pitchFamily="18" charset="0"/>
                <a:ea typeface="华文楷体" panose="02010600040101010101" pitchFamily="2" charset="-122"/>
              </a:rPr>
              <a:t>,</a:t>
            </a:r>
            <a:r>
              <a:rPr lang="en-US" altLang="zh-CN" sz="2000" i="1" dirty="0" err="1">
                <a:latin typeface="Times New Roman" panose="02020603050405020304" pitchFamily="18" charset="0"/>
                <a:ea typeface="华文楷体" panose="02010600040101010101" pitchFamily="2" charset="-122"/>
              </a:rPr>
              <a:t>j</a:t>
            </a:r>
            <a:r>
              <a:rPr lang="en-US" altLang="zh-CN" sz="2000" dirty="0">
                <a:latin typeface="Times New Roman" panose="02020603050405020304" pitchFamily="18" charset="0"/>
                <a:ea typeface="华文楷体" panose="02010600040101010101" pitchFamily="2" charset="-122"/>
              </a:rPr>
              <a:t>)</a:t>
            </a:r>
            <a:r>
              <a:rPr lang="zh-CN" altLang="en-US" sz="2000" dirty="0">
                <a:latin typeface="Times New Roman" panose="02020603050405020304" pitchFamily="18" charset="0"/>
                <a:ea typeface="华文楷体" panose="02010600040101010101" pitchFamily="2" charset="-122"/>
              </a:rPr>
              <a:t>；</a:t>
            </a:r>
          </a:p>
          <a:p>
            <a:pPr eaLnBrk="1" hangingPunct="1">
              <a:lnSpc>
                <a:spcPct val="150000"/>
              </a:lnSpc>
              <a:spcBef>
                <a:spcPct val="0"/>
              </a:spcBef>
              <a:buClrTx/>
              <a:buFont typeface="Arial" panose="020B0604020202020204" pitchFamily="34" charset="0"/>
              <a:buNone/>
            </a:pPr>
            <a:r>
              <a:rPr lang="zh-CN" altLang="en-US" sz="2000" dirty="0">
                <a:latin typeface="Times New Roman" panose="02020603050405020304" pitchFamily="18" charset="0"/>
                <a:ea typeface="华文楷体" panose="02010600040101010101" pitchFamily="2" charset="-122"/>
              </a:rPr>
              <a:t>       </a:t>
            </a:r>
            <a:r>
              <a:rPr lang="en-US" altLang="zh-CN" sz="2000" dirty="0">
                <a:latin typeface="Times New Roman" panose="02020603050405020304" pitchFamily="18" charset="0"/>
                <a:ea typeface="华文楷体" panose="02010600040101010101" pitchFamily="2" charset="-122"/>
              </a:rPr>
              <a:t>(c) </a:t>
            </a:r>
            <a:r>
              <a:rPr lang="en-US" altLang="zh-CN" sz="2000" i="1" dirty="0">
                <a:latin typeface="Times New Roman" panose="02020603050405020304" pitchFamily="18" charset="0"/>
                <a:ea typeface="华文楷体" panose="02010600040101010101" pitchFamily="2" charset="-122"/>
              </a:rPr>
              <a:t>A</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a:latin typeface="Times New Roman" panose="02020603050405020304" pitchFamily="18" charset="0"/>
                <a:ea typeface="华文楷体" panose="02010600040101010101" pitchFamily="2" charset="-122"/>
              </a:rPr>
              <a:t>C</a:t>
            </a:r>
            <a:r>
              <a:rPr lang="en-US" altLang="zh-CN" sz="2000" dirty="0">
                <a:latin typeface="Times New Roman" panose="02020603050405020304" pitchFamily="18" charset="0"/>
                <a:ea typeface="华文楷体" panose="02010600040101010101" pitchFamily="2" charset="-122"/>
              </a:rPr>
              <a:t>, </a:t>
            </a:r>
            <a:r>
              <a:rPr lang="zh-CN" altLang="en-US" sz="2000" dirty="0">
                <a:latin typeface="Times New Roman" panose="02020603050405020304" pitchFamily="18" charset="0"/>
                <a:ea typeface="华文楷体" panose="02010600040101010101" pitchFamily="2" charset="-122"/>
              </a:rPr>
              <a:t>其中 </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C </a:t>
            </a:r>
            <a:r>
              <a:rPr lang="zh-CN" altLang="en-US" sz="2000" dirty="0">
                <a:latin typeface="Times New Roman" panose="02020603050405020304" pitchFamily="18" charset="0"/>
                <a:ea typeface="华文楷体" panose="02010600040101010101" pitchFamily="2" charset="-122"/>
              </a:rPr>
              <a:t>的层次及 </a:t>
            </a:r>
            <a:r>
              <a:rPr lang="en-US" altLang="zh-CN" sz="2000" i="1" dirty="0">
                <a:latin typeface="Times New Roman" panose="02020603050405020304" pitchFamily="18" charset="0"/>
                <a:ea typeface="华文楷体" panose="02010600040101010101" pitchFamily="2" charset="-122"/>
              </a:rPr>
              <a:t>n </a:t>
            </a:r>
            <a:r>
              <a:rPr lang="zh-CN" altLang="en-US" sz="2000" dirty="0">
                <a:latin typeface="Times New Roman" panose="02020603050405020304" pitchFamily="18" charset="0"/>
                <a:ea typeface="华文楷体" panose="02010600040101010101" pitchFamily="2" charset="-122"/>
              </a:rPr>
              <a:t>同</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rPr>
              <a:t>)</a:t>
            </a:r>
            <a:r>
              <a:rPr lang="zh-CN" altLang="en-US" sz="2000" dirty="0">
                <a:latin typeface="Times New Roman" panose="02020603050405020304" pitchFamily="18" charset="0"/>
                <a:ea typeface="华文楷体" panose="02010600040101010101" pitchFamily="2" charset="-122"/>
              </a:rPr>
              <a:t>；</a:t>
            </a:r>
          </a:p>
          <a:p>
            <a:pPr eaLnBrk="1" hangingPunct="1">
              <a:lnSpc>
                <a:spcPct val="150000"/>
              </a:lnSpc>
              <a:spcBef>
                <a:spcPct val="0"/>
              </a:spcBef>
              <a:buClrTx/>
              <a:buFont typeface="Arial" panose="020B0604020202020204" pitchFamily="34" charset="0"/>
              <a:buNone/>
            </a:pPr>
            <a:r>
              <a:rPr lang="zh-CN" altLang="en-US" sz="2000" dirty="0">
                <a:latin typeface="Times New Roman" panose="02020603050405020304" pitchFamily="18" charset="0"/>
                <a:ea typeface="华文楷体" panose="02010600040101010101" pitchFamily="2" charset="-122"/>
              </a:rPr>
              <a:t>       </a:t>
            </a:r>
            <a:r>
              <a:rPr lang="en-US" altLang="zh-CN" sz="2000" dirty="0">
                <a:latin typeface="Times New Roman" panose="02020603050405020304" pitchFamily="18" charset="0"/>
                <a:ea typeface="华文楷体" panose="02010600040101010101" pitchFamily="2" charset="-122"/>
              </a:rPr>
              <a:t>(d) </a:t>
            </a:r>
            <a:r>
              <a:rPr lang="en-US" altLang="zh-CN" sz="2000" i="1" dirty="0">
                <a:latin typeface="Times New Roman" panose="02020603050405020304" pitchFamily="18" charset="0"/>
                <a:ea typeface="华文楷体" panose="02010600040101010101" pitchFamily="2" charset="-122"/>
              </a:rPr>
              <a:t>A</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a:latin typeface="Times New Roman" panose="02020603050405020304" pitchFamily="18" charset="0"/>
                <a:ea typeface="华文楷体" panose="02010600040101010101" pitchFamily="2" charset="-122"/>
              </a:rPr>
              <a:t>C</a:t>
            </a:r>
            <a:r>
              <a:rPr lang="en-US" altLang="zh-CN" sz="2000" dirty="0">
                <a:latin typeface="Times New Roman" panose="02020603050405020304" pitchFamily="18" charset="0"/>
                <a:ea typeface="华文楷体" panose="02010600040101010101" pitchFamily="2" charset="-122"/>
              </a:rPr>
              <a:t>, </a:t>
            </a:r>
            <a:r>
              <a:rPr lang="zh-CN" altLang="en-US" sz="2000" dirty="0">
                <a:latin typeface="Times New Roman" panose="02020603050405020304" pitchFamily="18" charset="0"/>
                <a:ea typeface="华文楷体" panose="02010600040101010101" pitchFamily="2" charset="-122"/>
              </a:rPr>
              <a:t>其中</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C </a:t>
            </a:r>
            <a:r>
              <a:rPr lang="zh-CN" altLang="en-US" sz="2000" dirty="0">
                <a:latin typeface="Times New Roman" panose="02020603050405020304" pitchFamily="18" charset="0"/>
                <a:ea typeface="华文楷体" panose="02010600040101010101" pitchFamily="2" charset="-122"/>
              </a:rPr>
              <a:t>的层次及 </a:t>
            </a:r>
            <a:r>
              <a:rPr lang="en-US" altLang="zh-CN" sz="2000" i="1" dirty="0">
                <a:latin typeface="Times New Roman" panose="02020603050405020304" pitchFamily="18" charset="0"/>
                <a:ea typeface="华文楷体" panose="02010600040101010101" pitchFamily="2" charset="-122"/>
              </a:rPr>
              <a:t>n </a:t>
            </a:r>
            <a:r>
              <a:rPr lang="zh-CN" altLang="en-US" sz="2000" dirty="0">
                <a:latin typeface="Times New Roman" panose="02020603050405020304" pitchFamily="18" charset="0"/>
                <a:ea typeface="华文楷体" panose="02010600040101010101" pitchFamily="2" charset="-122"/>
              </a:rPr>
              <a:t>同</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rPr>
              <a:t>)</a:t>
            </a:r>
            <a:r>
              <a:rPr lang="zh-CN" altLang="en-US" sz="2000" dirty="0">
                <a:latin typeface="Times New Roman" panose="02020603050405020304" pitchFamily="18" charset="0"/>
                <a:ea typeface="华文楷体" panose="02010600040101010101" pitchFamily="2" charset="-122"/>
              </a:rPr>
              <a:t>；</a:t>
            </a:r>
          </a:p>
          <a:p>
            <a:pPr eaLnBrk="1" hangingPunct="1">
              <a:lnSpc>
                <a:spcPct val="150000"/>
              </a:lnSpc>
              <a:spcBef>
                <a:spcPct val="0"/>
              </a:spcBef>
              <a:buClrTx/>
              <a:buFont typeface="Arial" panose="020B0604020202020204" pitchFamily="34" charset="0"/>
              <a:buNone/>
            </a:pPr>
            <a:r>
              <a:rPr lang="zh-CN" altLang="en-US" sz="2000" dirty="0">
                <a:latin typeface="Times New Roman" panose="02020603050405020304" pitchFamily="18" charset="0"/>
                <a:ea typeface="华文楷体" panose="02010600040101010101" pitchFamily="2" charset="-122"/>
              </a:rPr>
              <a:t>       </a:t>
            </a:r>
            <a:r>
              <a:rPr lang="en-US" altLang="zh-CN" sz="2000" dirty="0">
                <a:latin typeface="Times New Roman" panose="02020603050405020304" pitchFamily="18" charset="0"/>
                <a:ea typeface="华文楷体" panose="02010600040101010101" pitchFamily="2" charset="-122"/>
              </a:rPr>
              <a:t>(e) </a:t>
            </a:r>
            <a:r>
              <a:rPr lang="en-US" altLang="zh-CN" sz="2000" i="1" dirty="0">
                <a:latin typeface="Times New Roman" panose="02020603050405020304" pitchFamily="18" charset="0"/>
                <a:ea typeface="华文楷体" panose="02010600040101010101" pitchFamily="2" charset="-122"/>
              </a:rPr>
              <a:t>A</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a:latin typeface="Times New Roman" panose="02020603050405020304" pitchFamily="18" charset="0"/>
                <a:ea typeface="华文楷体" panose="02010600040101010101" pitchFamily="2" charset="-122"/>
              </a:rPr>
              <a:t>C</a:t>
            </a:r>
            <a:r>
              <a:rPr lang="en-US" altLang="zh-CN" sz="2000" dirty="0">
                <a:latin typeface="Times New Roman" panose="02020603050405020304" pitchFamily="18" charset="0"/>
                <a:ea typeface="华文楷体" panose="02010600040101010101" pitchFamily="2" charset="-122"/>
              </a:rPr>
              <a:t>, </a:t>
            </a:r>
            <a:r>
              <a:rPr lang="zh-CN" altLang="en-US" sz="2000" dirty="0">
                <a:latin typeface="Times New Roman" panose="02020603050405020304" pitchFamily="18" charset="0"/>
                <a:ea typeface="华文楷体" panose="02010600040101010101" pitchFamily="2" charset="-122"/>
              </a:rPr>
              <a:t>其中</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C </a:t>
            </a:r>
            <a:r>
              <a:rPr lang="zh-CN" altLang="en-US" sz="2000" dirty="0">
                <a:latin typeface="Times New Roman" panose="02020603050405020304" pitchFamily="18" charset="0"/>
                <a:ea typeface="华文楷体" panose="02010600040101010101" pitchFamily="2" charset="-122"/>
              </a:rPr>
              <a:t>的层次及 </a:t>
            </a:r>
            <a:r>
              <a:rPr lang="en-US" altLang="zh-CN" sz="2000" i="1" dirty="0">
                <a:latin typeface="Times New Roman" panose="02020603050405020304" pitchFamily="18" charset="0"/>
                <a:ea typeface="华文楷体" panose="02010600040101010101" pitchFamily="2" charset="-122"/>
              </a:rPr>
              <a:t>n </a:t>
            </a:r>
            <a:r>
              <a:rPr lang="zh-CN" altLang="en-US" sz="2000" dirty="0">
                <a:latin typeface="Times New Roman" panose="02020603050405020304" pitchFamily="18" charset="0"/>
                <a:ea typeface="华文楷体" panose="02010600040101010101" pitchFamily="2" charset="-122"/>
              </a:rPr>
              <a:t>同</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rPr>
              <a:t>).     </a:t>
            </a:r>
          </a:p>
          <a:p>
            <a:pPr eaLnBrk="1" hangingPunct="1">
              <a:lnSpc>
                <a:spcPct val="150000"/>
              </a:lnSpc>
              <a:spcBef>
                <a:spcPct val="0"/>
              </a:spcBef>
              <a:buClrTx/>
              <a:buFont typeface="Arial" panose="020B0604020202020204" pitchFamily="34" charset="0"/>
              <a:buNone/>
            </a:pPr>
            <a:r>
              <a:rPr lang="en-US" altLang="zh-CN" sz="2000" dirty="0">
                <a:latin typeface="Times New Roman" panose="02020603050405020304" pitchFamily="18" charset="0"/>
                <a:ea typeface="华文楷体" panose="02010600040101010101" pitchFamily="2" charset="-122"/>
              </a:rPr>
              <a:t>(3)  </a:t>
            </a:r>
            <a:r>
              <a:rPr lang="zh-CN" altLang="en-US" sz="2000" dirty="0">
                <a:latin typeface="Times New Roman" panose="02020603050405020304" pitchFamily="18" charset="0"/>
                <a:ea typeface="华文楷体" panose="02010600040101010101" pitchFamily="2" charset="-122"/>
              </a:rPr>
              <a:t>若公式</a:t>
            </a:r>
            <a:r>
              <a:rPr lang="en-US" altLang="zh-CN" sz="2000" i="1" dirty="0">
                <a:latin typeface="Times New Roman" panose="02020603050405020304" pitchFamily="18" charset="0"/>
                <a:ea typeface="华文楷体" panose="02010600040101010101" pitchFamily="2" charset="-122"/>
              </a:rPr>
              <a:t>A</a:t>
            </a:r>
            <a:r>
              <a:rPr lang="zh-CN" altLang="en-US" sz="2000" dirty="0">
                <a:latin typeface="Times New Roman" panose="02020603050405020304" pitchFamily="18" charset="0"/>
                <a:ea typeface="华文楷体" panose="02010600040101010101" pitchFamily="2" charset="-122"/>
              </a:rPr>
              <a:t>的层次为</a:t>
            </a:r>
            <a:r>
              <a:rPr lang="en-US" altLang="zh-CN" sz="2000" i="1" dirty="0">
                <a:latin typeface="Times New Roman" panose="02020603050405020304" pitchFamily="18" charset="0"/>
                <a:ea typeface="华文楷体" panose="02010600040101010101" pitchFamily="2" charset="-122"/>
              </a:rPr>
              <a:t>k</a:t>
            </a:r>
            <a:r>
              <a:rPr lang="en-US" altLang="zh-CN" sz="2000" dirty="0">
                <a:latin typeface="Times New Roman" panose="02020603050405020304" pitchFamily="18" charset="0"/>
                <a:ea typeface="华文楷体" panose="02010600040101010101" pitchFamily="2" charset="-122"/>
              </a:rPr>
              <a:t>, </a:t>
            </a:r>
            <a:r>
              <a:rPr lang="zh-CN" altLang="en-US" sz="2000" dirty="0">
                <a:latin typeface="Times New Roman" panose="02020603050405020304" pitchFamily="18" charset="0"/>
                <a:ea typeface="华文楷体" panose="02010600040101010101" pitchFamily="2" charset="-122"/>
              </a:rPr>
              <a:t>则称</a:t>
            </a:r>
            <a:r>
              <a:rPr lang="en-US" altLang="zh-CN" sz="2000" i="1" dirty="0">
                <a:latin typeface="Times New Roman" panose="02020603050405020304" pitchFamily="18" charset="0"/>
                <a:ea typeface="华文楷体" panose="02010600040101010101" pitchFamily="2" charset="-122"/>
              </a:rPr>
              <a:t>A</a:t>
            </a:r>
            <a:r>
              <a:rPr lang="zh-CN" altLang="en-US" sz="2000" dirty="0">
                <a:latin typeface="Times New Roman" panose="02020603050405020304" pitchFamily="18" charset="0"/>
                <a:ea typeface="华文楷体" panose="02010600040101010101" pitchFamily="2" charset="-122"/>
              </a:rPr>
              <a:t>为</a:t>
            </a:r>
            <a:r>
              <a:rPr lang="en-US" altLang="zh-CN" sz="2000" i="1" dirty="0">
                <a:solidFill>
                  <a:srgbClr val="AF1D1D"/>
                </a:solidFill>
                <a:latin typeface="Times New Roman" panose="02020603050405020304" pitchFamily="18" charset="0"/>
                <a:ea typeface="华文楷体" panose="02010600040101010101" pitchFamily="2" charset="-122"/>
              </a:rPr>
              <a:t>k</a:t>
            </a:r>
            <a:r>
              <a:rPr lang="zh-CN" altLang="en-US" sz="2000" dirty="0">
                <a:solidFill>
                  <a:srgbClr val="AF1D1D"/>
                </a:solidFill>
                <a:latin typeface="Times New Roman" panose="02020603050405020304" pitchFamily="18" charset="0"/>
                <a:ea typeface="华文楷体" panose="02010600040101010101" pitchFamily="2" charset="-122"/>
              </a:rPr>
              <a:t>层公式</a:t>
            </a:r>
            <a:r>
              <a:rPr lang="en-US" altLang="zh-CN" sz="2000" dirty="0">
                <a:latin typeface="Times New Roman" panose="02020603050405020304" pitchFamily="18" charset="0"/>
                <a:ea typeface="华文楷体" panose="02010600040101010101" pitchFamily="2" charset="-122"/>
              </a:rPr>
              <a:t>.</a:t>
            </a:r>
          </a:p>
          <a:p>
            <a:pPr eaLnBrk="1" hangingPunct="1">
              <a:lnSpc>
                <a:spcPct val="150000"/>
              </a:lnSpc>
              <a:spcBef>
                <a:spcPct val="0"/>
              </a:spcBef>
              <a:buClrTx/>
              <a:buFont typeface="Arial" panose="020B0604020202020204" pitchFamily="34" charset="0"/>
              <a:buNone/>
            </a:pPr>
            <a:r>
              <a:rPr lang="zh-CN" altLang="en-US" sz="2000" dirty="0">
                <a:latin typeface="Times New Roman" panose="02020603050405020304" pitchFamily="18" charset="0"/>
                <a:ea typeface="华文楷体" panose="02010600040101010101" pitchFamily="2" charset="-122"/>
              </a:rPr>
              <a:t>例如   公式 </a:t>
            </a:r>
            <a:r>
              <a:rPr lang="en-US" altLang="zh-CN" sz="2000" i="1" dirty="0">
                <a:latin typeface="Times New Roman" panose="02020603050405020304" pitchFamily="18" charset="0"/>
                <a:ea typeface="华文楷体" panose="02010600040101010101" pitchFamily="2" charset="-122"/>
              </a:rPr>
              <a:t>A</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p</a:t>
            </a:r>
            <a:r>
              <a:rPr lang="en-US" altLang="zh-CN" sz="2000" dirty="0">
                <a:latin typeface="Times New Roman" panose="02020603050405020304" pitchFamily="18" charset="0"/>
                <a:ea typeface="华文楷体" panose="02010600040101010101" pitchFamily="2" charset="-122"/>
              </a:rPr>
              <a:t>,  </a:t>
            </a:r>
            <a:r>
              <a:rPr lang="en-US" altLang="zh-CN" sz="2000" i="1" dirty="0">
                <a:latin typeface="Times New Roman" panose="02020603050405020304" pitchFamily="18" charset="0"/>
                <a:ea typeface="华文楷体" panose="02010600040101010101" pitchFamily="2" charset="-122"/>
              </a:rPr>
              <a:t>B</a:t>
            </a:r>
            <a:r>
              <a:rPr lang="en-US" altLang="zh-CN" sz="2000" dirty="0">
                <a:latin typeface="Times New Roman" panose="02020603050405020304" pitchFamily="18" charset="0"/>
                <a:ea typeface="华文楷体" panose="02010600040101010101" pitchFamily="2" charset="-122"/>
              </a:rPr>
              <a:t>=</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a:latin typeface="Times New Roman" panose="02020603050405020304" pitchFamily="18" charset="0"/>
                <a:ea typeface="华文楷体" panose="02010600040101010101" pitchFamily="2" charset="-122"/>
              </a:rPr>
              <a:t>p</a:t>
            </a:r>
            <a:r>
              <a:rPr lang="en-US" altLang="zh-CN" sz="2000" dirty="0">
                <a:latin typeface="Times New Roman" panose="02020603050405020304" pitchFamily="18" charset="0"/>
                <a:ea typeface="华文楷体" panose="02010600040101010101" pitchFamily="2" charset="-122"/>
              </a:rPr>
              <a:t>,  </a:t>
            </a:r>
            <a:r>
              <a:rPr lang="en-US" altLang="zh-CN" sz="2000" i="1" dirty="0">
                <a:latin typeface="Times New Roman" panose="02020603050405020304" pitchFamily="18" charset="0"/>
                <a:ea typeface="华文楷体" panose="02010600040101010101" pitchFamily="2" charset="-122"/>
              </a:rPr>
              <a:t>C</a:t>
            </a:r>
            <a:r>
              <a:rPr lang="en-US" altLang="zh-CN" sz="2000" dirty="0">
                <a:latin typeface="Times New Roman" panose="02020603050405020304" pitchFamily="18" charset="0"/>
                <a:ea typeface="华文楷体" panose="02010600040101010101" pitchFamily="2" charset="-122"/>
              </a:rPr>
              <a:t>=</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err="1">
                <a:latin typeface="Times New Roman" panose="02020603050405020304" pitchFamily="18" charset="0"/>
                <a:ea typeface="华文楷体" panose="02010600040101010101" pitchFamily="2" charset="-122"/>
              </a:rPr>
              <a:t>p</a:t>
            </a:r>
            <a:r>
              <a:rPr lang="en-US" altLang="zh-CN" sz="2000" dirty="0" err="1">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err="1">
                <a:latin typeface="Times New Roman" panose="02020603050405020304" pitchFamily="18" charset="0"/>
                <a:ea typeface="华文楷体" panose="02010600040101010101" pitchFamily="2" charset="-122"/>
              </a:rPr>
              <a:t>q</a:t>
            </a:r>
            <a:r>
              <a:rPr lang="en-US" altLang="zh-CN" sz="2000" dirty="0">
                <a:latin typeface="Times New Roman" panose="02020603050405020304" pitchFamily="18" charset="0"/>
                <a:ea typeface="华文楷体" panose="02010600040101010101" pitchFamily="2" charset="-122"/>
              </a:rPr>
              <a:t>,  </a:t>
            </a:r>
            <a:r>
              <a:rPr lang="en-US" altLang="zh-CN" sz="2000" i="1" dirty="0">
                <a:latin typeface="Times New Roman" panose="02020603050405020304" pitchFamily="18" charset="0"/>
                <a:ea typeface="华文楷体" panose="02010600040101010101" pitchFamily="2" charset="-122"/>
              </a:rPr>
              <a:t>D</a:t>
            </a:r>
            <a:r>
              <a:rPr lang="en-US" altLang="zh-CN" sz="2000" dirty="0">
                <a:latin typeface="Times New Roman" panose="02020603050405020304" pitchFamily="18" charset="0"/>
                <a:ea typeface="华文楷体" panose="02010600040101010101" pitchFamily="2" charset="-122"/>
              </a:rPr>
              <a:t>=</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dirty="0">
                <a:latin typeface="Times New Roman" panose="02020603050405020304" pitchFamily="18" charset="0"/>
                <a:ea typeface="华文楷体" panose="02010600040101010101" pitchFamily="2" charset="-122"/>
              </a:rPr>
              <a:t>(</a:t>
            </a:r>
            <a:r>
              <a:rPr lang="en-US" altLang="zh-CN" sz="2000" i="1" dirty="0" err="1">
                <a:latin typeface="Times New Roman" panose="02020603050405020304" pitchFamily="18" charset="0"/>
                <a:ea typeface="华文楷体" panose="02010600040101010101" pitchFamily="2" charset="-122"/>
              </a:rPr>
              <a:t>p</a:t>
            </a:r>
            <a:r>
              <a:rPr lang="en-US" altLang="zh-CN" sz="2000" dirty="0" err="1">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err="1">
                <a:latin typeface="Times New Roman" panose="02020603050405020304" pitchFamily="18" charset="0"/>
                <a:ea typeface="华文楷体" panose="02010600040101010101" pitchFamily="2" charset="-122"/>
              </a:rPr>
              <a:t>q</a:t>
            </a:r>
            <a:r>
              <a:rPr lang="en-US" altLang="zh-CN" sz="2000" dirty="0">
                <a:latin typeface="Times New Roman" panose="02020603050405020304" pitchFamily="18" charset="0"/>
                <a:ea typeface="华文楷体" panose="02010600040101010101" pitchFamily="2" charset="-122"/>
              </a:rPr>
              <a:t>)</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a:latin typeface="Times New Roman" panose="02020603050405020304" pitchFamily="18" charset="0"/>
                <a:ea typeface="华文楷体" panose="02010600040101010101" pitchFamily="2" charset="-122"/>
              </a:rPr>
              <a:t>r</a:t>
            </a:r>
            <a:r>
              <a:rPr lang="en-US" altLang="zh-CN" sz="2000" dirty="0">
                <a:latin typeface="Times New Roman" panose="02020603050405020304" pitchFamily="18" charset="0"/>
                <a:ea typeface="华文楷体" panose="02010600040101010101" pitchFamily="2" charset="-122"/>
              </a:rPr>
              <a:t>,</a:t>
            </a:r>
            <a:r>
              <a:rPr lang="en-US" altLang="zh-CN" sz="2000" i="1" dirty="0">
                <a:latin typeface="Times New Roman" panose="02020603050405020304" pitchFamily="18" charset="0"/>
                <a:ea typeface="华文楷体" panose="02010600040101010101" pitchFamily="2" charset="-122"/>
              </a:rPr>
              <a:t> E</a:t>
            </a:r>
            <a:r>
              <a:rPr lang="en-US" altLang="zh-CN" sz="2000" dirty="0">
                <a:latin typeface="Times New Roman" panose="02020603050405020304" pitchFamily="18" charset="0"/>
                <a:ea typeface="华文楷体" panose="02010600040101010101" pitchFamily="2" charset="-122"/>
              </a:rPr>
              <a:t>=((</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err="1">
                <a:latin typeface="Times New Roman" panose="02020603050405020304" pitchFamily="18" charset="0"/>
                <a:ea typeface="华文楷体" panose="02010600040101010101" pitchFamily="2" charset="-122"/>
              </a:rPr>
              <a:t>p</a:t>
            </a:r>
            <a:r>
              <a:rPr lang="en-US" altLang="zh-CN" sz="2000" dirty="0" err="1">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err="1">
                <a:latin typeface="Times New Roman" panose="02020603050405020304" pitchFamily="18" charset="0"/>
                <a:ea typeface="华文楷体" panose="02010600040101010101" pitchFamily="2" charset="-122"/>
              </a:rPr>
              <a:t>q</a:t>
            </a:r>
            <a:r>
              <a:rPr lang="en-US" altLang="zh-CN" sz="2000" dirty="0">
                <a:latin typeface="Times New Roman" panose="02020603050405020304" pitchFamily="18" charset="0"/>
                <a:ea typeface="华文楷体" panose="02010600040101010101" pitchFamily="2" charset="-122"/>
              </a:rPr>
              <a:t>) </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a:latin typeface="Times New Roman" panose="02020603050405020304" pitchFamily="18" charset="0"/>
                <a:ea typeface="华文楷体" panose="02010600040101010101" pitchFamily="2" charset="-122"/>
              </a:rPr>
              <a:t>r</a:t>
            </a:r>
            <a:r>
              <a:rPr lang="en-US" altLang="zh-CN" sz="2000" dirty="0">
                <a:latin typeface="Times New Roman" panose="02020603050405020304" pitchFamily="18" charset="0"/>
                <a:ea typeface="华文楷体" panose="02010600040101010101" pitchFamily="2" charset="-122"/>
              </a:rPr>
              <a:t>) </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dirty="0">
                <a:latin typeface="Times New Roman" panose="02020603050405020304" pitchFamily="18" charset="0"/>
                <a:ea typeface="华文楷体" panose="02010600040101010101" pitchFamily="2" charset="-122"/>
              </a:rPr>
              <a:t>(</a:t>
            </a:r>
            <a:r>
              <a:rPr lang="en-US" altLang="zh-CN" sz="2000" dirty="0">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err="1">
                <a:latin typeface="Times New Roman" panose="02020603050405020304" pitchFamily="18" charset="0"/>
                <a:ea typeface="华文楷体" panose="02010600040101010101" pitchFamily="2" charset="-122"/>
              </a:rPr>
              <a:t>r</a:t>
            </a:r>
            <a:r>
              <a:rPr lang="en-US" altLang="zh-CN" sz="2000" dirty="0" err="1">
                <a:latin typeface="Times New Roman" panose="02020603050405020304" pitchFamily="18" charset="0"/>
                <a:ea typeface="华文楷体" panose="02010600040101010101" pitchFamily="2" charset="-122"/>
                <a:sym typeface="Symbol" panose="05050102010706020507" pitchFamily="18" charset="2"/>
              </a:rPr>
              <a:t></a:t>
            </a:r>
            <a:r>
              <a:rPr lang="en-US" altLang="zh-CN" sz="2000" i="1" dirty="0" err="1">
                <a:latin typeface="Times New Roman" panose="02020603050405020304" pitchFamily="18" charset="0"/>
                <a:ea typeface="华文楷体" panose="02010600040101010101" pitchFamily="2" charset="-122"/>
              </a:rPr>
              <a:t>s</a:t>
            </a:r>
            <a:r>
              <a:rPr lang="en-US" altLang="zh-CN" sz="2000" dirty="0">
                <a:latin typeface="Times New Roman" panose="02020603050405020304" pitchFamily="18" charset="0"/>
                <a:ea typeface="华文楷体" panose="02010600040101010101" pitchFamily="2" charset="-122"/>
              </a:rPr>
              <a:t>)</a:t>
            </a:r>
          </a:p>
          <a:p>
            <a:pPr eaLnBrk="1" hangingPunct="1">
              <a:lnSpc>
                <a:spcPct val="150000"/>
              </a:lnSpc>
              <a:spcBef>
                <a:spcPct val="0"/>
              </a:spcBef>
              <a:buClrTx/>
              <a:buFont typeface="Arial" panose="020B0604020202020204" pitchFamily="34" charset="0"/>
              <a:buNone/>
            </a:pPr>
            <a:r>
              <a:rPr lang="en-US" altLang="zh-CN" sz="2000" dirty="0">
                <a:latin typeface="Times New Roman" panose="02020603050405020304" pitchFamily="18" charset="0"/>
                <a:ea typeface="华文楷体" panose="02010600040101010101" pitchFamily="2" charset="-122"/>
              </a:rPr>
              <a:t>           </a:t>
            </a:r>
            <a:r>
              <a:rPr lang="zh-CN" altLang="en-US" sz="2000" dirty="0">
                <a:latin typeface="Times New Roman" panose="02020603050405020304" pitchFamily="18" charset="0"/>
                <a:ea typeface="华文楷体" panose="02010600040101010101" pitchFamily="2" charset="-122"/>
              </a:rPr>
              <a:t>分别为</a:t>
            </a:r>
            <a:r>
              <a:rPr lang="en-US" altLang="zh-CN" sz="2000" dirty="0">
                <a:latin typeface="Times New Roman" panose="02020603050405020304" pitchFamily="18" charset="0"/>
                <a:ea typeface="华文楷体" panose="02010600040101010101" pitchFamily="2" charset="-122"/>
              </a:rPr>
              <a:t>0</a:t>
            </a:r>
            <a:r>
              <a:rPr lang="zh-CN" altLang="en-US" sz="2000" dirty="0">
                <a:latin typeface="Times New Roman" panose="02020603050405020304" pitchFamily="18" charset="0"/>
                <a:ea typeface="华文楷体" panose="02010600040101010101" pitchFamily="2" charset="-122"/>
              </a:rPr>
              <a:t>层，</a:t>
            </a:r>
            <a:r>
              <a:rPr lang="en-US" altLang="zh-CN" sz="2000" dirty="0">
                <a:latin typeface="Times New Roman" panose="02020603050405020304" pitchFamily="18" charset="0"/>
                <a:ea typeface="华文楷体" panose="02010600040101010101" pitchFamily="2" charset="-122"/>
              </a:rPr>
              <a:t>1</a:t>
            </a:r>
            <a:r>
              <a:rPr lang="zh-CN" altLang="en-US" sz="2000" dirty="0">
                <a:latin typeface="Times New Roman" panose="02020603050405020304" pitchFamily="18" charset="0"/>
                <a:ea typeface="华文楷体" panose="02010600040101010101" pitchFamily="2" charset="-122"/>
              </a:rPr>
              <a:t>层，</a:t>
            </a:r>
            <a:r>
              <a:rPr lang="en-US" altLang="zh-CN" sz="2000" dirty="0">
                <a:latin typeface="Times New Roman" panose="02020603050405020304" pitchFamily="18" charset="0"/>
                <a:ea typeface="华文楷体" panose="02010600040101010101" pitchFamily="2" charset="-122"/>
              </a:rPr>
              <a:t>2</a:t>
            </a:r>
            <a:r>
              <a:rPr lang="zh-CN" altLang="en-US" sz="2000" dirty="0">
                <a:latin typeface="Times New Roman" panose="02020603050405020304" pitchFamily="18" charset="0"/>
                <a:ea typeface="华文楷体" panose="02010600040101010101" pitchFamily="2" charset="-122"/>
              </a:rPr>
              <a:t>层，</a:t>
            </a:r>
            <a:r>
              <a:rPr lang="en-US" altLang="zh-CN" sz="2000" dirty="0">
                <a:latin typeface="Times New Roman" panose="02020603050405020304" pitchFamily="18" charset="0"/>
                <a:ea typeface="华文楷体" panose="02010600040101010101" pitchFamily="2" charset="-122"/>
              </a:rPr>
              <a:t>3</a:t>
            </a:r>
            <a:r>
              <a:rPr lang="zh-CN" altLang="en-US" sz="2000" dirty="0">
                <a:latin typeface="Times New Roman" panose="02020603050405020304" pitchFamily="18" charset="0"/>
                <a:ea typeface="华文楷体" panose="02010600040101010101" pitchFamily="2" charset="-122"/>
              </a:rPr>
              <a:t>层，</a:t>
            </a:r>
            <a:r>
              <a:rPr lang="en-US" altLang="zh-CN" sz="2000" dirty="0">
                <a:latin typeface="Times New Roman" panose="02020603050405020304" pitchFamily="18" charset="0"/>
                <a:ea typeface="华文楷体" panose="02010600040101010101" pitchFamily="2" charset="-122"/>
              </a:rPr>
              <a:t>4</a:t>
            </a:r>
            <a:r>
              <a:rPr lang="zh-CN" altLang="en-US" sz="2000" dirty="0">
                <a:latin typeface="Times New Roman" panose="02020603050405020304" pitchFamily="18" charset="0"/>
                <a:ea typeface="华文楷体" panose="02010600040101010101" pitchFamily="2" charset="-122"/>
              </a:rPr>
              <a:t>层公式</a:t>
            </a:r>
            <a:r>
              <a:rPr lang="en-US" altLang="zh-CN" sz="2000" dirty="0">
                <a:latin typeface="Times New Roman" panose="02020603050405020304" pitchFamily="18" charset="0"/>
                <a:ea typeface="华文楷体" panose="02010600040101010101" pitchFamily="2" charset="-122"/>
              </a:rPr>
              <a:t>.</a:t>
            </a:r>
          </a:p>
        </p:txBody>
      </p:sp>
      <p:sp>
        <p:nvSpPr>
          <p:cNvPr id="54276" name="灯片编号占位符 1">
            <a:extLst>
              <a:ext uri="{FF2B5EF4-FFF2-40B4-BE49-F238E27FC236}">
                <a16:creationId xmlns:a16="http://schemas.microsoft.com/office/drawing/2014/main" id="{49078F47-99A1-49DB-A585-73A7D4D360B8}"/>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E6746615-08E6-432E-B366-AAA9BCCB8BE1}" type="slidenum">
              <a:rPr lang="zh-CN" altLang="en-US" sz="1400" b="0" smtClean="0">
                <a:latin typeface="Times New Roman" panose="02020603050405020304" pitchFamily="18" charset="0"/>
                <a:ea typeface="华文楷体" panose="02010600040101010101" pitchFamily="2" charset="-122"/>
              </a:rPr>
              <a:pPr>
                <a:spcBef>
                  <a:spcPct val="0"/>
                </a:spcBef>
                <a:buClrTx/>
                <a:buFont typeface="Arial" panose="020B0604020202020204" pitchFamily="34" charset="0"/>
                <a:buNone/>
              </a:pPr>
              <a:t>31</a:t>
            </a:fld>
            <a:endParaRPr lang="zh-CN" altLang="en-US" sz="1400" b="0">
              <a:latin typeface="Times New Roman" panose="02020603050405020304" pitchFamily="18" charset="0"/>
              <a:ea typeface="华文楷体" panose="02010600040101010101" pitchFamily="2" charset="-122"/>
            </a:endParaRPr>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文本占位符 44034">
            <a:extLst>
              <a:ext uri="{FF2B5EF4-FFF2-40B4-BE49-F238E27FC236}">
                <a16:creationId xmlns:a16="http://schemas.microsoft.com/office/drawing/2014/main" id="{5AAA6DF0-9EB7-4B39-8661-45E393E024F5}"/>
              </a:ext>
            </a:extLst>
          </p:cNvPr>
          <p:cNvSpPr>
            <a:spLocks noGrp="1" noChangeArrowheads="1"/>
          </p:cNvSpPr>
          <p:nvPr>
            <p:ph idx="1"/>
          </p:nvPr>
        </p:nvSpPr>
        <p:spPr>
          <a:xfrm>
            <a:off x="263525" y="1125538"/>
            <a:ext cx="11809413" cy="5595937"/>
          </a:xfrm>
        </p:spPr>
        <p:txBody>
          <a:bodyPr>
            <a:normAutofit/>
          </a:bodyPr>
          <a:lstStyle/>
          <a:p>
            <a:pPr marL="360363" indent="-360363" eaLnBrk="1" hangingPunct="1">
              <a:lnSpc>
                <a:spcPct val="150000"/>
              </a:lnSpc>
              <a:tabLst>
                <a:tab pos="269875" algn="l"/>
              </a:tabLst>
            </a:pPr>
            <a:r>
              <a:rPr lang="zh-CN" altLang="en-US" sz="2400" dirty="0">
                <a:solidFill>
                  <a:srgbClr val="AF1D1D"/>
                </a:solidFill>
              </a:rPr>
              <a:t>定义</a:t>
            </a:r>
            <a:r>
              <a:rPr lang="en-US" altLang="zh-CN" sz="2400" dirty="0">
                <a:solidFill>
                  <a:srgbClr val="AF1D1D"/>
                </a:solidFill>
              </a:rPr>
              <a:t>1.8</a:t>
            </a:r>
            <a:r>
              <a:rPr lang="en-US" altLang="zh-CN" sz="2400" dirty="0">
                <a:solidFill>
                  <a:srgbClr val="D72323"/>
                </a:solidFill>
              </a:rPr>
              <a:t>  </a:t>
            </a:r>
            <a:r>
              <a:rPr lang="zh-CN" altLang="en-US" sz="2400" dirty="0"/>
              <a:t>设</a:t>
            </a:r>
            <a:r>
              <a:rPr lang="en-US" altLang="zh-CN" sz="2400" i="1" dirty="0"/>
              <a:t>p</a:t>
            </a:r>
            <a:r>
              <a:rPr lang="en-US" altLang="zh-CN" sz="2400" baseline="-25000" dirty="0"/>
              <a:t>1</a:t>
            </a:r>
            <a:r>
              <a:rPr lang="en-US" altLang="zh-CN" sz="2400" dirty="0"/>
              <a:t>, </a:t>
            </a:r>
            <a:r>
              <a:rPr lang="en-US" altLang="zh-CN" sz="2400" i="1" dirty="0"/>
              <a:t>p</a:t>
            </a:r>
            <a:r>
              <a:rPr lang="en-US" altLang="zh-CN" sz="2400" baseline="-25000" dirty="0"/>
              <a:t>2</a:t>
            </a:r>
            <a:r>
              <a:rPr lang="en-US" altLang="zh-CN" sz="2400" dirty="0"/>
              <a:t>, … , </a:t>
            </a:r>
            <a:r>
              <a:rPr lang="en-US" altLang="zh-CN" sz="2400" i="1" dirty="0" err="1"/>
              <a:t>p</a:t>
            </a:r>
            <a:r>
              <a:rPr lang="en-US" altLang="zh-CN" sz="2400" i="1" baseline="-25000" dirty="0" err="1"/>
              <a:t>n</a:t>
            </a:r>
            <a:r>
              <a:rPr lang="zh-CN" altLang="en-US" sz="2400" dirty="0"/>
              <a:t>是出现在公式</a:t>
            </a:r>
            <a:r>
              <a:rPr lang="en-US" altLang="zh-CN" sz="2400" i="1" dirty="0"/>
              <a:t>A</a:t>
            </a:r>
            <a:r>
              <a:rPr lang="zh-CN" altLang="en-US" sz="2400" dirty="0"/>
              <a:t>中的全部命题变项</a:t>
            </a:r>
            <a:r>
              <a:rPr lang="en-US" altLang="zh-CN" sz="2400" dirty="0"/>
              <a:t>, </a:t>
            </a:r>
            <a:r>
              <a:rPr lang="zh-CN" altLang="en-US" sz="2400" dirty="0"/>
              <a:t>给</a:t>
            </a:r>
            <a:r>
              <a:rPr lang="en-US" altLang="zh-CN" sz="2400" i="1" dirty="0"/>
              <a:t>p</a:t>
            </a:r>
            <a:r>
              <a:rPr lang="en-US" altLang="zh-CN" sz="2400" baseline="-25000" dirty="0"/>
              <a:t>1</a:t>
            </a:r>
            <a:r>
              <a:rPr lang="en-US" altLang="zh-CN" sz="2400" dirty="0"/>
              <a:t>, </a:t>
            </a:r>
            <a:r>
              <a:rPr lang="en-US" altLang="zh-CN" sz="2400" i="1" dirty="0"/>
              <a:t>p</a:t>
            </a:r>
            <a:r>
              <a:rPr lang="en-US" altLang="zh-CN" sz="2400" baseline="-25000" dirty="0"/>
              <a:t>2</a:t>
            </a:r>
            <a:r>
              <a:rPr lang="en-US" altLang="zh-CN" sz="2400" dirty="0"/>
              <a:t>, … , </a:t>
            </a:r>
            <a:r>
              <a:rPr lang="en-US" altLang="zh-CN" sz="2400" i="1" dirty="0" err="1"/>
              <a:t>p</a:t>
            </a:r>
            <a:r>
              <a:rPr lang="en-US" altLang="zh-CN" sz="2400" i="1" baseline="-25000" dirty="0" err="1"/>
              <a:t>n</a:t>
            </a:r>
            <a:r>
              <a:rPr lang="zh-CN" altLang="en-US" sz="2400" dirty="0"/>
              <a:t>各指定一个真值</a:t>
            </a:r>
            <a:r>
              <a:rPr lang="en-US" altLang="zh-CN" sz="2400" dirty="0"/>
              <a:t>, </a:t>
            </a:r>
            <a:r>
              <a:rPr lang="zh-CN" altLang="en-US" sz="2400" dirty="0"/>
              <a:t>称为对</a:t>
            </a:r>
            <a:r>
              <a:rPr lang="en-US" altLang="zh-CN" sz="2400" i="1" dirty="0"/>
              <a:t>A</a:t>
            </a:r>
            <a:r>
              <a:rPr lang="zh-CN" altLang="en-US" sz="2400" dirty="0"/>
              <a:t>的一个</a:t>
            </a:r>
            <a:r>
              <a:rPr lang="zh-CN" altLang="en-US" sz="2400" dirty="0">
                <a:solidFill>
                  <a:srgbClr val="AF1D1D"/>
                </a:solidFill>
              </a:rPr>
              <a:t>赋值</a:t>
            </a:r>
            <a:r>
              <a:rPr lang="zh-CN" altLang="en-US" sz="2400" dirty="0"/>
              <a:t>或</a:t>
            </a:r>
            <a:r>
              <a:rPr lang="zh-CN" altLang="en-US" sz="2400" dirty="0">
                <a:solidFill>
                  <a:srgbClr val="AF1D1D"/>
                </a:solidFill>
              </a:rPr>
              <a:t>解释</a:t>
            </a:r>
            <a:r>
              <a:rPr lang="en-US" altLang="zh-CN" sz="2400" dirty="0"/>
              <a:t>. </a:t>
            </a:r>
            <a:r>
              <a:rPr lang="zh-CN" altLang="en-US" sz="2400" dirty="0"/>
              <a:t>若使</a:t>
            </a:r>
            <a:r>
              <a:rPr lang="en-US" altLang="zh-CN" sz="2400" i="1" dirty="0"/>
              <a:t>A</a:t>
            </a:r>
            <a:r>
              <a:rPr lang="zh-CN" altLang="en-US" sz="2400" dirty="0"/>
              <a:t>为</a:t>
            </a:r>
            <a:r>
              <a:rPr lang="en-US" altLang="zh-CN" sz="2400" dirty="0"/>
              <a:t>1, </a:t>
            </a:r>
            <a:r>
              <a:rPr lang="zh-CN" altLang="en-US" sz="2400" dirty="0"/>
              <a:t>则称这组值为</a:t>
            </a:r>
            <a:r>
              <a:rPr lang="en-US" altLang="zh-CN" sz="2400" i="1" dirty="0"/>
              <a:t>A</a:t>
            </a:r>
            <a:r>
              <a:rPr lang="zh-CN" altLang="en-US" sz="2400" dirty="0"/>
              <a:t>的</a:t>
            </a:r>
            <a:r>
              <a:rPr lang="zh-CN" altLang="en-US" sz="2400" dirty="0">
                <a:solidFill>
                  <a:srgbClr val="AF1D1D"/>
                </a:solidFill>
              </a:rPr>
              <a:t>成真赋值</a:t>
            </a:r>
            <a:r>
              <a:rPr lang="en-US" altLang="zh-CN" sz="2400" dirty="0"/>
              <a:t>; </a:t>
            </a:r>
            <a:r>
              <a:rPr lang="zh-CN" altLang="en-US" sz="2400" dirty="0"/>
              <a:t>若使</a:t>
            </a:r>
            <a:r>
              <a:rPr lang="en-US" altLang="zh-CN" sz="2400" i="1" dirty="0"/>
              <a:t>A</a:t>
            </a:r>
            <a:r>
              <a:rPr lang="zh-CN" altLang="en-US" sz="2400" dirty="0"/>
              <a:t>为</a:t>
            </a:r>
            <a:r>
              <a:rPr lang="en-US" altLang="zh-CN" sz="2400" dirty="0"/>
              <a:t>0, </a:t>
            </a:r>
            <a:r>
              <a:rPr lang="zh-CN" altLang="en-US" sz="2400" dirty="0"/>
              <a:t>则称这组值为</a:t>
            </a:r>
            <a:r>
              <a:rPr lang="en-US" altLang="zh-CN" sz="2400" i="1" dirty="0"/>
              <a:t>A</a:t>
            </a:r>
            <a:r>
              <a:rPr lang="zh-CN" altLang="en-US" sz="2400" dirty="0"/>
              <a:t>的</a:t>
            </a:r>
            <a:r>
              <a:rPr lang="zh-CN" altLang="en-US" sz="2400" dirty="0">
                <a:solidFill>
                  <a:srgbClr val="AF1D1D"/>
                </a:solidFill>
              </a:rPr>
              <a:t>成假赋值</a:t>
            </a:r>
            <a:r>
              <a:rPr lang="en-US" altLang="zh-CN" sz="2400" dirty="0">
                <a:solidFill>
                  <a:srgbClr val="AF1D1D"/>
                </a:solidFill>
              </a:rPr>
              <a:t>.</a:t>
            </a:r>
            <a:endParaRPr lang="en-US" altLang="zh-CN" sz="2400" dirty="0"/>
          </a:p>
          <a:p>
            <a:pPr marL="360363" indent="-360363" eaLnBrk="1" hangingPunct="1">
              <a:lnSpc>
                <a:spcPct val="150000"/>
              </a:lnSpc>
              <a:tabLst>
                <a:tab pos="269875" algn="l"/>
              </a:tabLst>
            </a:pPr>
            <a:r>
              <a:rPr lang="zh-CN" altLang="en-US" sz="2400" dirty="0"/>
              <a:t>几点说明：</a:t>
            </a:r>
          </a:p>
          <a:p>
            <a:pPr marL="360363" indent="-360363" eaLnBrk="1" hangingPunct="1">
              <a:lnSpc>
                <a:spcPct val="150000"/>
              </a:lnSpc>
              <a:buFont typeface="Wingdings" panose="05000000000000000000" pitchFamily="2" charset="2"/>
              <a:buChar char="l"/>
              <a:tabLst>
                <a:tab pos="269875" algn="l"/>
              </a:tabLst>
            </a:pPr>
            <a:r>
              <a:rPr lang="en-US" altLang="zh-CN" sz="2400" i="1" dirty="0"/>
              <a:t>A</a:t>
            </a:r>
            <a:r>
              <a:rPr lang="zh-CN" altLang="en-US" sz="2400" dirty="0"/>
              <a:t>中仅出现 </a:t>
            </a:r>
            <a:r>
              <a:rPr lang="en-US" altLang="zh-CN" sz="2400" i="1" dirty="0"/>
              <a:t>p</a:t>
            </a:r>
            <a:r>
              <a:rPr lang="en-US" altLang="zh-CN" sz="2400" baseline="-25000" dirty="0"/>
              <a:t>1</a:t>
            </a:r>
            <a:r>
              <a:rPr lang="en-US" altLang="zh-CN" sz="2400" dirty="0"/>
              <a:t>, </a:t>
            </a:r>
            <a:r>
              <a:rPr lang="en-US" altLang="zh-CN" sz="2400" i="1" dirty="0"/>
              <a:t>p</a:t>
            </a:r>
            <a:r>
              <a:rPr lang="en-US" altLang="zh-CN" sz="2400" baseline="-25000" dirty="0"/>
              <a:t>2</a:t>
            </a:r>
            <a:r>
              <a:rPr lang="en-US" altLang="zh-CN" sz="2400" dirty="0"/>
              <a:t>, … , </a:t>
            </a:r>
            <a:r>
              <a:rPr lang="en-US" altLang="zh-CN" sz="2400" i="1" dirty="0" err="1"/>
              <a:t>p</a:t>
            </a:r>
            <a:r>
              <a:rPr lang="en-US" altLang="zh-CN" sz="2400" i="1" baseline="-25000" dirty="0" err="1"/>
              <a:t>n</a:t>
            </a:r>
            <a:r>
              <a:rPr lang="zh-CN" altLang="en-US" sz="2400" dirty="0"/>
              <a:t>，给</a:t>
            </a:r>
            <a:r>
              <a:rPr lang="en-US" altLang="zh-CN" sz="2400" i="1" dirty="0"/>
              <a:t>A</a:t>
            </a:r>
            <a:r>
              <a:rPr lang="zh-CN" altLang="en-US" sz="2400" dirty="0"/>
              <a:t>赋值</a:t>
            </a:r>
            <a:r>
              <a:rPr lang="en-US" altLang="zh-CN" sz="2400" dirty="0">
                <a:sym typeface="Symbol" panose="05050102010706020507" pitchFamily="18" charset="2"/>
              </a:rPr>
              <a:t></a:t>
            </a:r>
            <a:r>
              <a:rPr lang="en-US" altLang="zh-CN" sz="2400" dirty="0"/>
              <a:t>=</a:t>
            </a:r>
            <a:r>
              <a:rPr lang="en-US" altLang="zh-CN" sz="2400" dirty="0">
                <a:sym typeface="Symbol" panose="05050102010706020507" pitchFamily="18" charset="2"/>
              </a:rPr>
              <a:t></a:t>
            </a:r>
            <a:r>
              <a:rPr lang="en-US" altLang="zh-CN" sz="2400" baseline="-25000" dirty="0"/>
              <a:t>1</a:t>
            </a:r>
            <a:r>
              <a:rPr lang="en-US" altLang="zh-CN" sz="2400" dirty="0">
                <a:sym typeface="Symbol" panose="05050102010706020507" pitchFamily="18" charset="2"/>
              </a:rPr>
              <a:t></a:t>
            </a:r>
            <a:r>
              <a:rPr lang="en-US" altLang="zh-CN" sz="2400" baseline="-25000" dirty="0"/>
              <a:t>2</a:t>
            </a:r>
            <a:r>
              <a:rPr lang="en-US" altLang="zh-CN" sz="2400" dirty="0"/>
              <a:t>…</a:t>
            </a:r>
            <a:r>
              <a:rPr lang="en-US" altLang="zh-CN" sz="2400" dirty="0">
                <a:sym typeface="Symbol" panose="05050102010706020507" pitchFamily="18" charset="2"/>
              </a:rPr>
              <a:t></a:t>
            </a:r>
            <a:r>
              <a:rPr lang="en-US" altLang="zh-CN" sz="2400" i="1" baseline="-25000" dirty="0"/>
              <a:t>n</a:t>
            </a:r>
            <a:r>
              <a:rPr lang="zh-CN" altLang="en-US" sz="2400" dirty="0"/>
              <a:t>是指</a:t>
            </a:r>
            <a:r>
              <a:rPr lang="zh-CN" altLang="en-US" sz="2400" i="1" dirty="0"/>
              <a:t>： </a:t>
            </a:r>
            <a:r>
              <a:rPr lang="en-US" altLang="zh-CN" sz="2400" i="1" dirty="0"/>
              <a:t>p</a:t>
            </a:r>
            <a:r>
              <a:rPr lang="en-US" altLang="zh-CN" sz="2400" baseline="-25000" dirty="0"/>
              <a:t>1</a:t>
            </a:r>
            <a:r>
              <a:rPr lang="en-US" altLang="zh-CN" sz="2400" dirty="0"/>
              <a:t>=</a:t>
            </a:r>
            <a:r>
              <a:rPr lang="en-US" altLang="zh-CN" sz="2400" dirty="0">
                <a:sym typeface="Symbol" panose="05050102010706020507" pitchFamily="18" charset="2"/>
              </a:rPr>
              <a:t></a:t>
            </a:r>
            <a:r>
              <a:rPr lang="en-US" altLang="zh-CN" sz="2400" baseline="-25000" dirty="0"/>
              <a:t>1</a:t>
            </a:r>
            <a:r>
              <a:rPr lang="en-US" altLang="zh-CN" sz="2400" dirty="0"/>
              <a:t>,</a:t>
            </a:r>
            <a:r>
              <a:rPr lang="en-US" altLang="zh-CN" sz="2400" i="1" dirty="0"/>
              <a:t> p</a:t>
            </a:r>
            <a:r>
              <a:rPr lang="en-US" altLang="zh-CN" sz="2400" baseline="-25000" dirty="0"/>
              <a:t>2</a:t>
            </a:r>
            <a:r>
              <a:rPr lang="en-US" altLang="zh-CN" sz="2400" dirty="0"/>
              <a:t>=</a:t>
            </a:r>
            <a:r>
              <a:rPr lang="en-US" altLang="zh-CN" sz="2400" dirty="0">
                <a:sym typeface="Symbol" panose="05050102010706020507" pitchFamily="18" charset="2"/>
              </a:rPr>
              <a:t></a:t>
            </a:r>
            <a:r>
              <a:rPr lang="en-US" altLang="zh-CN" sz="2400" baseline="-25000" dirty="0"/>
              <a:t>2</a:t>
            </a:r>
            <a:r>
              <a:rPr lang="en-US" altLang="zh-CN" sz="2400" dirty="0"/>
              <a:t>, …, </a:t>
            </a:r>
            <a:r>
              <a:rPr lang="en-US" altLang="zh-CN" sz="2400" i="1" dirty="0" err="1"/>
              <a:t>p</a:t>
            </a:r>
            <a:r>
              <a:rPr lang="en-US" altLang="zh-CN" sz="2400" i="1" baseline="-25000" dirty="0" err="1"/>
              <a:t>n</a:t>
            </a:r>
            <a:r>
              <a:rPr lang="en-US" altLang="zh-CN" sz="2400" dirty="0"/>
              <a:t>=</a:t>
            </a:r>
            <a:r>
              <a:rPr lang="en-US" altLang="zh-CN" sz="2400" dirty="0">
                <a:sym typeface="Symbol" panose="05050102010706020507" pitchFamily="18" charset="2"/>
              </a:rPr>
              <a:t></a:t>
            </a:r>
            <a:r>
              <a:rPr lang="en-US" altLang="zh-CN" sz="2400" i="1" baseline="-25000" dirty="0"/>
              <a:t>n</a:t>
            </a:r>
            <a:r>
              <a:rPr lang="en-US" altLang="zh-CN" sz="2400" i="1" dirty="0"/>
              <a:t>, </a:t>
            </a:r>
            <a:r>
              <a:rPr lang="en-US" altLang="zh-CN" sz="2400" dirty="0">
                <a:sym typeface="Symbol" panose="05050102010706020507" pitchFamily="18" charset="2"/>
              </a:rPr>
              <a:t></a:t>
            </a:r>
            <a:r>
              <a:rPr lang="en-US" altLang="zh-CN" sz="2400" i="1" baseline="-25000" dirty="0" err="1"/>
              <a:t>i</a:t>
            </a:r>
            <a:r>
              <a:rPr lang="en-US" altLang="zh-CN" sz="2400" dirty="0"/>
              <a:t>=0</a:t>
            </a:r>
            <a:r>
              <a:rPr lang="zh-CN" altLang="en-US" sz="2400" dirty="0"/>
              <a:t>或</a:t>
            </a:r>
            <a:r>
              <a:rPr lang="en-US" altLang="zh-CN" sz="2400" dirty="0"/>
              <a:t>1, </a:t>
            </a:r>
            <a:r>
              <a:rPr lang="en-US" altLang="zh-CN" sz="2400" dirty="0">
                <a:sym typeface="Symbol" panose="05050102010706020507" pitchFamily="18" charset="2"/>
              </a:rPr>
              <a:t></a:t>
            </a:r>
            <a:r>
              <a:rPr lang="en-US" altLang="zh-CN" sz="2400" i="1" baseline="-25000" dirty="0" err="1"/>
              <a:t>i</a:t>
            </a:r>
            <a:r>
              <a:rPr lang="zh-CN" altLang="en-US" sz="2400" dirty="0"/>
              <a:t>之间不加标点符号</a:t>
            </a:r>
            <a:endParaRPr lang="zh-CN" altLang="en-US" sz="2400" i="1" dirty="0"/>
          </a:p>
          <a:p>
            <a:pPr marL="360363" indent="-360363" eaLnBrk="1" hangingPunct="1">
              <a:lnSpc>
                <a:spcPct val="150000"/>
              </a:lnSpc>
              <a:buFont typeface="Wingdings" panose="05000000000000000000" pitchFamily="2" charset="2"/>
              <a:buChar char="l"/>
              <a:tabLst>
                <a:tab pos="269875" algn="l"/>
              </a:tabLst>
            </a:pPr>
            <a:r>
              <a:rPr lang="zh-CN" altLang="en-US" sz="2400" dirty="0"/>
              <a:t> </a:t>
            </a:r>
            <a:r>
              <a:rPr lang="en-US" altLang="zh-CN" sz="2400" i="1" dirty="0"/>
              <a:t>A</a:t>
            </a:r>
            <a:r>
              <a:rPr lang="zh-CN" altLang="en-US" sz="2400" dirty="0"/>
              <a:t>中仅出现 </a:t>
            </a:r>
            <a:r>
              <a:rPr lang="en-US" altLang="zh-CN" sz="2400" i="1" dirty="0"/>
              <a:t>p</a:t>
            </a:r>
            <a:r>
              <a:rPr lang="en-US" altLang="zh-CN" sz="2400" dirty="0"/>
              <a:t>, </a:t>
            </a:r>
            <a:r>
              <a:rPr lang="en-US" altLang="zh-CN" sz="2400" i="1" dirty="0"/>
              <a:t>q</a:t>
            </a:r>
            <a:r>
              <a:rPr lang="en-US" altLang="zh-CN" sz="2400" dirty="0"/>
              <a:t>, </a:t>
            </a:r>
            <a:r>
              <a:rPr lang="en-US" altLang="zh-CN" sz="2400" i="1" dirty="0"/>
              <a:t>r</a:t>
            </a:r>
            <a:r>
              <a:rPr lang="en-US" altLang="zh-CN" sz="2400" dirty="0"/>
              <a:t>, …, </a:t>
            </a:r>
            <a:r>
              <a:rPr lang="zh-CN" altLang="en-US" sz="2400" dirty="0"/>
              <a:t>给</a:t>
            </a:r>
            <a:r>
              <a:rPr lang="en-US" altLang="zh-CN" sz="2400" i="1" dirty="0"/>
              <a:t>A</a:t>
            </a:r>
            <a:r>
              <a:rPr lang="zh-CN" altLang="en-US" sz="2400" dirty="0"/>
              <a:t>赋值</a:t>
            </a:r>
            <a:r>
              <a:rPr lang="en-US" altLang="zh-CN" sz="2400" dirty="0">
                <a:sym typeface="Symbol" panose="05050102010706020507" pitchFamily="18" charset="2"/>
              </a:rPr>
              <a:t></a:t>
            </a:r>
            <a:r>
              <a:rPr lang="en-US" altLang="zh-CN" sz="2400" baseline="-25000" dirty="0"/>
              <a:t>1</a:t>
            </a:r>
            <a:r>
              <a:rPr lang="en-US" altLang="zh-CN" sz="2400" dirty="0">
                <a:sym typeface="Symbol" panose="05050102010706020507" pitchFamily="18" charset="2"/>
              </a:rPr>
              <a:t></a:t>
            </a:r>
            <a:r>
              <a:rPr lang="en-US" altLang="zh-CN" sz="2400" baseline="-25000" dirty="0"/>
              <a:t>2</a:t>
            </a:r>
            <a:r>
              <a:rPr lang="en-US" altLang="zh-CN" sz="2400" dirty="0">
                <a:sym typeface="Symbol" panose="05050102010706020507" pitchFamily="18" charset="2"/>
              </a:rPr>
              <a:t></a:t>
            </a:r>
            <a:r>
              <a:rPr lang="en-US" altLang="zh-CN" sz="2400" baseline="-25000" dirty="0"/>
              <a:t>3</a:t>
            </a:r>
            <a:r>
              <a:rPr lang="en-US" altLang="zh-CN" sz="2400" dirty="0"/>
              <a:t>…</a:t>
            </a:r>
            <a:r>
              <a:rPr lang="zh-CN" altLang="en-US" sz="2400" dirty="0"/>
              <a:t>是指：</a:t>
            </a:r>
            <a:r>
              <a:rPr lang="en-US" altLang="zh-CN" sz="2400" i="1" dirty="0"/>
              <a:t>p</a:t>
            </a:r>
            <a:r>
              <a:rPr lang="en-US" altLang="zh-CN" sz="2400" dirty="0"/>
              <a:t>=</a:t>
            </a:r>
            <a:r>
              <a:rPr lang="en-US" altLang="zh-CN" sz="2400" dirty="0">
                <a:sym typeface="Symbol" panose="05050102010706020507" pitchFamily="18" charset="2"/>
              </a:rPr>
              <a:t></a:t>
            </a:r>
            <a:r>
              <a:rPr lang="en-US" altLang="zh-CN" sz="2400" baseline="-25000" dirty="0"/>
              <a:t>1</a:t>
            </a:r>
            <a:r>
              <a:rPr lang="en-US" altLang="zh-CN" sz="2400" dirty="0"/>
              <a:t>, </a:t>
            </a:r>
            <a:r>
              <a:rPr lang="en-US" altLang="zh-CN" sz="2400" i="1" dirty="0"/>
              <a:t>q</a:t>
            </a:r>
            <a:r>
              <a:rPr lang="en-US" altLang="zh-CN" sz="2400" dirty="0"/>
              <a:t>=</a:t>
            </a:r>
            <a:r>
              <a:rPr lang="en-US" altLang="zh-CN" sz="2400" dirty="0">
                <a:sym typeface="Symbol" panose="05050102010706020507" pitchFamily="18" charset="2"/>
              </a:rPr>
              <a:t></a:t>
            </a:r>
            <a:r>
              <a:rPr lang="en-US" altLang="zh-CN" sz="2400" baseline="-25000" dirty="0"/>
              <a:t>2 </a:t>
            </a:r>
            <a:r>
              <a:rPr lang="en-US" altLang="zh-CN" sz="2400" dirty="0"/>
              <a:t>, </a:t>
            </a:r>
            <a:r>
              <a:rPr lang="en-US" altLang="zh-CN" sz="2400" i="1" dirty="0"/>
              <a:t>r</a:t>
            </a:r>
            <a:r>
              <a:rPr lang="en-US" altLang="zh-CN" sz="2400" dirty="0"/>
              <a:t>=</a:t>
            </a:r>
            <a:r>
              <a:rPr lang="en-US" altLang="zh-CN" sz="2400" dirty="0">
                <a:sym typeface="Symbol" panose="05050102010706020507" pitchFamily="18" charset="2"/>
              </a:rPr>
              <a:t></a:t>
            </a:r>
            <a:r>
              <a:rPr lang="en-US" altLang="zh-CN" sz="2400" baseline="-25000" dirty="0"/>
              <a:t>3</a:t>
            </a:r>
            <a:r>
              <a:rPr lang="en-US" altLang="zh-CN" sz="2400" dirty="0"/>
              <a:t> …</a:t>
            </a:r>
          </a:p>
          <a:p>
            <a:pPr marL="360363" indent="-360363" eaLnBrk="1" hangingPunct="1">
              <a:lnSpc>
                <a:spcPct val="150000"/>
              </a:lnSpc>
              <a:buFont typeface="Wingdings" panose="05000000000000000000" pitchFamily="2" charset="2"/>
              <a:buChar char="l"/>
              <a:tabLst>
                <a:tab pos="269875" algn="l"/>
              </a:tabLst>
            </a:pPr>
            <a:r>
              <a:rPr lang="zh-CN" altLang="en-US" sz="2400" dirty="0">
                <a:solidFill>
                  <a:srgbClr val="FF0000"/>
                </a:solidFill>
              </a:rPr>
              <a:t>含</a:t>
            </a:r>
            <a:r>
              <a:rPr lang="en-US" altLang="zh-CN" sz="2400" i="1" dirty="0">
                <a:solidFill>
                  <a:srgbClr val="FF0000"/>
                </a:solidFill>
              </a:rPr>
              <a:t>n</a:t>
            </a:r>
            <a:r>
              <a:rPr lang="zh-CN" altLang="en-US" sz="2400" dirty="0">
                <a:solidFill>
                  <a:srgbClr val="FF0000"/>
                </a:solidFill>
              </a:rPr>
              <a:t>个命题变项的公式有</a:t>
            </a:r>
            <a:r>
              <a:rPr lang="en-US" altLang="zh-CN" sz="2400" dirty="0">
                <a:solidFill>
                  <a:srgbClr val="FF0000"/>
                </a:solidFill>
              </a:rPr>
              <a:t>2</a:t>
            </a:r>
            <a:r>
              <a:rPr lang="en-US" altLang="zh-CN" sz="2400" i="1" baseline="30000" dirty="0">
                <a:solidFill>
                  <a:srgbClr val="FF0000"/>
                </a:solidFill>
              </a:rPr>
              <a:t>n</a:t>
            </a:r>
            <a:r>
              <a:rPr lang="zh-CN" altLang="en-US" sz="2400" dirty="0">
                <a:solidFill>
                  <a:srgbClr val="FF0000"/>
                </a:solidFill>
              </a:rPr>
              <a:t>个赋值</a:t>
            </a:r>
            <a:r>
              <a:rPr lang="en-US" altLang="zh-CN" sz="2400" dirty="0">
                <a:solidFill>
                  <a:srgbClr val="FF0000"/>
                </a:solidFill>
              </a:rPr>
              <a:t>.</a:t>
            </a:r>
          </a:p>
          <a:p>
            <a:pPr marL="360363" indent="-360363" eaLnBrk="1" hangingPunct="1">
              <a:lnSpc>
                <a:spcPct val="150000"/>
              </a:lnSpc>
              <a:spcBef>
                <a:spcPct val="50000"/>
              </a:spcBef>
              <a:tabLst>
                <a:tab pos="269875" algn="l"/>
              </a:tabLst>
            </a:pPr>
            <a:r>
              <a:rPr lang="en-US" altLang="zh-CN" sz="2400" dirty="0"/>
              <a:t>      </a:t>
            </a:r>
            <a:r>
              <a:rPr lang="zh-CN" altLang="en-US" sz="2400" dirty="0"/>
              <a:t>如 </a:t>
            </a:r>
            <a:r>
              <a:rPr lang="en-US" altLang="zh-CN" sz="2400" dirty="0"/>
              <a:t>000, 010, 101, 110</a:t>
            </a:r>
            <a:r>
              <a:rPr lang="zh-CN" altLang="en-US" sz="2400" dirty="0"/>
              <a:t>是</a:t>
            </a:r>
            <a:r>
              <a:rPr lang="en-US" altLang="zh-CN" sz="2400" dirty="0">
                <a:sym typeface="Symbol" panose="05050102010706020507" pitchFamily="18" charset="2"/>
              </a:rPr>
              <a:t></a:t>
            </a:r>
            <a:r>
              <a:rPr lang="en-US" altLang="zh-CN" sz="2400" dirty="0"/>
              <a:t>(</a:t>
            </a:r>
            <a:r>
              <a:rPr lang="en-US" altLang="zh-CN" sz="2400" i="1" dirty="0" err="1"/>
              <a:t>p</a:t>
            </a:r>
            <a:r>
              <a:rPr lang="en-US" altLang="zh-CN" sz="2400" dirty="0" err="1">
                <a:sym typeface="Symbol" panose="05050102010706020507" pitchFamily="18" charset="2"/>
              </a:rPr>
              <a:t></a:t>
            </a:r>
            <a:r>
              <a:rPr lang="en-US" altLang="zh-CN" sz="2400" i="1" dirty="0" err="1"/>
              <a:t>q</a:t>
            </a:r>
            <a:r>
              <a:rPr lang="en-US" altLang="zh-CN" sz="2400" dirty="0"/>
              <a:t>)</a:t>
            </a:r>
            <a:r>
              <a:rPr lang="en-US" altLang="zh-CN" sz="2400" dirty="0">
                <a:sym typeface="Symbol" panose="05050102010706020507" pitchFamily="18" charset="2"/>
              </a:rPr>
              <a:t></a:t>
            </a:r>
            <a:r>
              <a:rPr lang="en-US" altLang="zh-CN" sz="2400" i="1" dirty="0"/>
              <a:t>r</a:t>
            </a:r>
            <a:r>
              <a:rPr lang="zh-CN" altLang="en-US" sz="2400" dirty="0"/>
              <a:t>的成真赋值； </a:t>
            </a:r>
            <a:r>
              <a:rPr lang="en-US" altLang="zh-CN" sz="2400" dirty="0"/>
              <a:t>001, 011, 100, 111</a:t>
            </a:r>
            <a:r>
              <a:rPr lang="zh-CN" altLang="en-US" sz="2400" dirty="0"/>
              <a:t>是对应的成假赋值</a:t>
            </a:r>
            <a:r>
              <a:rPr lang="en-US" altLang="zh-CN" sz="2400" dirty="0"/>
              <a:t>.</a:t>
            </a:r>
          </a:p>
        </p:txBody>
      </p:sp>
      <p:sp>
        <p:nvSpPr>
          <p:cNvPr id="56324" name="矩形 44035">
            <a:extLst>
              <a:ext uri="{FF2B5EF4-FFF2-40B4-BE49-F238E27FC236}">
                <a16:creationId xmlns:a16="http://schemas.microsoft.com/office/drawing/2014/main" id="{D1AD1C1D-90C2-490E-B757-55435F30ED33}"/>
              </a:ext>
            </a:extLst>
          </p:cNvPr>
          <p:cNvSpPr>
            <a:spLocks noChangeArrowheads="1"/>
          </p:cNvSpPr>
          <p:nvPr/>
        </p:nvSpPr>
        <p:spPr bwMode="auto">
          <a:xfrm>
            <a:off x="5159375" y="260350"/>
            <a:ext cx="22320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buClr>
                <a:srgbClr val="FF9900"/>
              </a:buClr>
            </a:pPr>
            <a:r>
              <a:rPr lang="zh-CN" altLang="en-US" sz="3200">
                <a:latin typeface="楷体" panose="02010609060101010101" pitchFamily="49" charset="-122"/>
                <a:ea typeface="楷体" panose="02010609060101010101" pitchFamily="49" charset="-122"/>
              </a:rPr>
              <a:t>公式赋值</a:t>
            </a: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文本占位符 46082">
            <a:extLst>
              <a:ext uri="{FF2B5EF4-FFF2-40B4-BE49-F238E27FC236}">
                <a16:creationId xmlns:a16="http://schemas.microsoft.com/office/drawing/2014/main" id="{A5BACB54-4BF9-496D-A456-7BAC114DA524}"/>
              </a:ext>
            </a:extLst>
          </p:cNvPr>
          <p:cNvSpPr>
            <a:spLocks noGrp="1" noChangeArrowheads="1"/>
          </p:cNvSpPr>
          <p:nvPr>
            <p:ph idx="1"/>
          </p:nvPr>
        </p:nvSpPr>
        <p:spPr>
          <a:xfrm>
            <a:off x="334963" y="1341438"/>
            <a:ext cx="11593512" cy="4525962"/>
          </a:xfrm>
        </p:spPr>
        <p:txBody>
          <a:bodyPr/>
          <a:lstStyle/>
          <a:p>
            <a:pPr marL="457200" indent="-457200" eaLnBrk="1" hangingPunct="1">
              <a:lnSpc>
                <a:spcPct val="150000"/>
              </a:lnSpc>
            </a:pPr>
            <a:r>
              <a:rPr lang="zh-CN" altLang="en-US" sz="2400" dirty="0">
                <a:solidFill>
                  <a:srgbClr val="AF1D1D"/>
                </a:solidFill>
              </a:rPr>
              <a:t>定义</a:t>
            </a:r>
            <a:r>
              <a:rPr lang="en-US" altLang="zh-CN" sz="2400" dirty="0">
                <a:solidFill>
                  <a:srgbClr val="AF1D1D"/>
                </a:solidFill>
              </a:rPr>
              <a:t>1.9</a:t>
            </a:r>
            <a:r>
              <a:rPr lang="en-US" altLang="zh-CN" sz="2400" dirty="0">
                <a:solidFill>
                  <a:srgbClr val="D72323"/>
                </a:solidFill>
              </a:rPr>
              <a:t>  </a:t>
            </a:r>
            <a:r>
              <a:rPr lang="zh-CN" altLang="en-US" sz="2400" dirty="0"/>
              <a:t>将命题公式</a:t>
            </a:r>
            <a:r>
              <a:rPr lang="en-US" altLang="zh-CN" sz="2400" i="1" dirty="0"/>
              <a:t>A</a:t>
            </a:r>
            <a:r>
              <a:rPr lang="zh-CN" altLang="en-US" sz="2400" dirty="0"/>
              <a:t>在所有赋值下取值的情况列成表</a:t>
            </a:r>
            <a:r>
              <a:rPr lang="en-US" altLang="zh-CN" sz="2400" dirty="0"/>
              <a:t>, </a:t>
            </a:r>
            <a:r>
              <a:rPr lang="zh-CN" altLang="en-US" sz="2400" dirty="0"/>
              <a:t>称作</a:t>
            </a:r>
            <a:r>
              <a:rPr lang="en-US" altLang="zh-CN" sz="2400" i="1" dirty="0"/>
              <a:t>A</a:t>
            </a:r>
            <a:r>
              <a:rPr lang="zh-CN" altLang="en-US" sz="2400" dirty="0"/>
              <a:t>的</a:t>
            </a:r>
            <a:r>
              <a:rPr lang="zh-CN" altLang="en-US" sz="2400" dirty="0">
                <a:solidFill>
                  <a:srgbClr val="AF1D1D"/>
                </a:solidFill>
              </a:rPr>
              <a:t>真值表</a:t>
            </a:r>
            <a:r>
              <a:rPr lang="en-US" altLang="zh-CN" sz="2400" dirty="0"/>
              <a:t>.</a:t>
            </a:r>
          </a:p>
          <a:p>
            <a:pPr marL="457200" indent="-457200" eaLnBrk="1" hangingPunct="1">
              <a:lnSpc>
                <a:spcPct val="150000"/>
              </a:lnSpc>
            </a:pPr>
            <a:endParaRPr lang="en-US" altLang="zh-CN" sz="2400" dirty="0"/>
          </a:p>
          <a:p>
            <a:pPr marL="457200" indent="-457200" eaLnBrk="1" hangingPunct="1">
              <a:lnSpc>
                <a:spcPct val="150000"/>
              </a:lnSpc>
            </a:pPr>
            <a:r>
              <a:rPr lang="zh-CN" altLang="en-US" sz="2400" dirty="0"/>
              <a:t>构造真值表的步骤</a:t>
            </a:r>
            <a:r>
              <a:rPr lang="en-US" altLang="zh-CN" sz="2400" dirty="0"/>
              <a:t>:</a:t>
            </a:r>
          </a:p>
          <a:p>
            <a:pPr marL="457200" indent="-457200" eaLnBrk="1" hangingPunct="1">
              <a:lnSpc>
                <a:spcPct val="150000"/>
              </a:lnSpc>
            </a:pPr>
            <a:r>
              <a:rPr lang="en-US" altLang="zh-CN" sz="2400" dirty="0"/>
              <a:t>(1) </a:t>
            </a:r>
            <a:r>
              <a:rPr lang="zh-CN" altLang="en-US" sz="2400" dirty="0"/>
              <a:t>找出公式中所含的全部命题变项</a:t>
            </a:r>
            <a:r>
              <a:rPr lang="en-US" altLang="zh-CN" sz="2400" i="1" dirty="0"/>
              <a:t>p</a:t>
            </a:r>
            <a:r>
              <a:rPr lang="en-US" altLang="zh-CN" sz="2400" baseline="-25000" dirty="0"/>
              <a:t>1</a:t>
            </a:r>
            <a:r>
              <a:rPr lang="en-US" altLang="zh-CN" sz="2400" dirty="0"/>
              <a:t>, </a:t>
            </a:r>
            <a:r>
              <a:rPr lang="en-US" altLang="zh-CN" sz="2400" i="1" dirty="0"/>
              <a:t>p</a:t>
            </a:r>
            <a:r>
              <a:rPr lang="en-US" altLang="zh-CN" sz="2400" baseline="-25000" dirty="0"/>
              <a:t>2</a:t>
            </a:r>
            <a:r>
              <a:rPr lang="en-US" altLang="zh-CN" sz="2400" dirty="0"/>
              <a:t>, … , </a:t>
            </a:r>
            <a:r>
              <a:rPr lang="en-US" altLang="zh-CN" sz="2400" i="1" dirty="0" err="1"/>
              <a:t>p</a:t>
            </a:r>
            <a:r>
              <a:rPr lang="en-US" altLang="zh-CN" sz="2400" i="1" baseline="-25000" dirty="0" err="1"/>
              <a:t>n</a:t>
            </a:r>
            <a:r>
              <a:rPr lang="en-US" altLang="zh-CN" sz="2400" dirty="0"/>
              <a:t>(</a:t>
            </a:r>
            <a:r>
              <a:rPr lang="zh-CN" altLang="en-US" sz="2400" dirty="0"/>
              <a:t>若无下角标则按字母顺序排列</a:t>
            </a:r>
            <a:r>
              <a:rPr lang="en-US" altLang="zh-CN" sz="2400" dirty="0"/>
              <a:t>), </a:t>
            </a:r>
            <a:r>
              <a:rPr lang="zh-CN" altLang="en-US" sz="2400" dirty="0"/>
              <a:t>列出</a:t>
            </a:r>
            <a:r>
              <a:rPr lang="en-US" altLang="zh-CN" sz="2400" dirty="0"/>
              <a:t>2</a:t>
            </a:r>
            <a:r>
              <a:rPr lang="en-US" altLang="zh-CN" sz="2400" b="0" i="1" baseline="30000" dirty="0"/>
              <a:t>n</a:t>
            </a:r>
            <a:r>
              <a:rPr lang="zh-CN" altLang="en-US" sz="2400" dirty="0"/>
              <a:t>个全部赋值</a:t>
            </a:r>
            <a:r>
              <a:rPr lang="en-US" altLang="zh-CN" sz="2400" dirty="0"/>
              <a:t>, </a:t>
            </a:r>
            <a:r>
              <a:rPr lang="zh-CN" altLang="en-US" sz="2400" dirty="0"/>
              <a:t>从</a:t>
            </a:r>
            <a:r>
              <a:rPr lang="en-US" altLang="zh-CN" sz="2400" dirty="0"/>
              <a:t>00</a:t>
            </a:r>
            <a:r>
              <a:rPr lang="en-US" altLang="zh-CN" sz="2400" dirty="0">
                <a:sym typeface="Symbol" panose="05050102010706020507" pitchFamily="18" charset="2"/>
              </a:rPr>
              <a:t>0</a:t>
            </a:r>
            <a:r>
              <a:rPr lang="zh-CN" altLang="en-US" sz="2400" dirty="0">
                <a:sym typeface="Symbol" panose="05050102010706020507" pitchFamily="18" charset="2"/>
              </a:rPr>
              <a:t>开始</a:t>
            </a:r>
            <a:r>
              <a:rPr lang="en-US" altLang="zh-CN" sz="2400" dirty="0">
                <a:sym typeface="Symbol" panose="05050102010706020507" pitchFamily="18" charset="2"/>
              </a:rPr>
              <a:t>, </a:t>
            </a:r>
            <a:r>
              <a:rPr lang="zh-CN" altLang="en-US" sz="2400" dirty="0">
                <a:sym typeface="Symbol" panose="05050102010706020507" pitchFamily="18" charset="2"/>
              </a:rPr>
              <a:t>按二进制加法</a:t>
            </a:r>
            <a:r>
              <a:rPr lang="en-US" altLang="zh-CN" sz="2400" dirty="0">
                <a:sym typeface="Symbol" panose="05050102010706020507" pitchFamily="18" charset="2"/>
              </a:rPr>
              <a:t>, </a:t>
            </a:r>
            <a:r>
              <a:rPr lang="zh-CN" altLang="en-US" sz="2400" dirty="0">
                <a:sym typeface="Symbol" panose="05050102010706020507" pitchFamily="18" charset="2"/>
              </a:rPr>
              <a:t>每次加</a:t>
            </a:r>
            <a:r>
              <a:rPr lang="en-US" altLang="zh-CN" sz="2400" dirty="0">
                <a:sym typeface="Symbol" panose="05050102010706020507" pitchFamily="18" charset="2"/>
              </a:rPr>
              <a:t>1, </a:t>
            </a:r>
            <a:r>
              <a:rPr lang="zh-CN" altLang="en-US" sz="2400" dirty="0">
                <a:sym typeface="Symbol" panose="05050102010706020507" pitchFamily="18" charset="2"/>
              </a:rPr>
              <a:t>直至</a:t>
            </a:r>
            <a:r>
              <a:rPr lang="en-US" altLang="zh-CN" sz="2400" dirty="0">
                <a:sym typeface="Symbol" panose="05050102010706020507" pitchFamily="18" charset="2"/>
              </a:rPr>
              <a:t>111</a:t>
            </a:r>
            <a:r>
              <a:rPr lang="zh-CN" altLang="en-US" sz="2400" dirty="0">
                <a:sym typeface="Symbol" panose="05050102010706020507" pitchFamily="18" charset="2"/>
              </a:rPr>
              <a:t>为止</a:t>
            </a:r>
            <a:r>
              <a:rPr lang="en-US" altLang="zh-CN" sz="2400" dirty="0">
                <a:sym typeface="Symbol" panose="05050102010706020507" pitchFamily="18" charset="2"/>
              </a:rPr>
              <a:t>.</a:t>
            </a:r>
            <a:r>
              <a:rPr lang="en-US" altLang="zh-CN" sz="2400" dirty="0"/>
              <a:t> </a:t>
            </a:r>
          </a:p>
          <a:p>
            <a:pPr marL="457200" indent="-457200" eaLnBrk="1" hangingPunct="1">
              <a:lnSpc>
                <a:spcPct val="150000"/>
              </a:lnSpc>
            </a:pPr>
            <a:r>
              <a:rPr lang="en-US" altLang="zh-CN" sz="2400" dirty="0"/>
              <a:t>(2) </a:t>
            </a:r>
            <a:r>
              <a:rPr lang="zh-CN" altLang="en-US" sz="2400" dirty="0"/>
              <a:t>按从低到高的顺序写出公式的各个层次</a:t>
            </a:r>
            <a:r>
              <a:rPr lang="en-US" altLang="zh-CN" sz="2400" dirty="0"/>
              <a:t>.</a:t>
            </a:r>
          </a:p>
          <a:p>
            <a:pPr marL="457200" indent="-457200" eaLnBrk="1" hangingPunct="1">
              <a:lnSpc>
                <a:spcPct val="150000"/>
              </a:lnSpc>
            </a:pPr>
            <a:r>
              <a:rPr lang="en-US" altLang="zh-CN" sz="2400" dirty="0"/>
              <a:t>(3) </a:t>
            </a:r>
            <a:r>
              <a:rPr lang="zh-CN" altLang="en-US" sz="2400" dirty="0"/>
              <a:t>对每个赋值依次计算各层次的真值</a:t>
            </a:r>
            <a:r>
              <a:rPr lang="en-US" altLang="zh-CN" sz="2400" dirty="0"/>
              <a:t>, </a:t>
            </a:r>
            <a:r>
              <a:rPr lang="zh-CN" altLang="en-US" sz="2400" dirty="0"/>
              <a:t>直到最后计算出公式的真值为止</a:t>
            </a:r>
            <a:r>
              <a:rPr lang="en-US" altLang="zh-CN" sz="2400" dirty="0"/>
              <a:t>.</a:t>
            </a:r>
          </a:p>
        </p:txBody>
      </p:sp>
      <p:sp>
        <p:nvSpPr>
          <p:cNvPr id="58371" name="灯片编号占位符 1">
            <a:extLst>
              <a:ext uri="{FF2B5EF4-FFF2-40B4-BE49-F238E27FC236}">
                <a16:creationId xmlns:a16="http://schemas.microsoft.com/office/drawing/2014/main" id="{2D143395-C8BA-408E-B257-74F68A291903}"/>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DB295418-3195-4179-8B49-56FD097707A2}" type="slidenum">
              <a:rPr lang="zh-CN" altLang="en-US" sz="1400" b="0" smtClean="0"/>
              <a:pPr>
                <a:spcBef>
                  <a:spcPct val="0"/>
                </a:spcBef>
                <a:buClrTx/>
                <a:buFont typeface="Arial" panose="020B0604020202020204" pitchFamily="34" charset="0"/>
                <a:buNone/>
              </a:pPr>
              <a:t>33</a:t>
            </a:fld>
            <a:endParaRPr lang="zh-CN" altLang="en-US" sz="1400" b="0"/>
          </a:p>
        </p:txBody>
      </p:sp>
      <p:sp>
        <p:nvSpPr>
          <p:cNvPr id="58372" name="矩形 46083">
            <a:extLst>
              <a:ext uri="{FF2B5EF4-FFF2-40B4-BE49-F238E27FC236}">
                <a16:creationId xmlns:a16="http://schemas.microsoft.com/office/drawing/2014/main" id="{0160829B-1391-4573-8AEB-D3E8C322F668}"/>
              </a:ext>
            </a:extLst>
          </p:cNvPr>
          <p:cNvSpPr>
            <a:spLocks noChangeArrowheads="1"/>
          </p:cNvSpPr>
          <p:nvPr/>
        </p:nvSpPr>
        <p:spPr bwMode="auto">
          <a:xfrm>
            <a:off x="5408613" y="238125"/>
            <a:ext cx="14081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sz="3200">
                <a:latin typeface="楷体" panose="02010609060101010101" pitchFamily="49" charset="-122"/>
                <a:ea typeface="楷体" panose="02010609060101010101" pitchFamily="49" charset="-122"/>
              </a:rPr>
              <a:t>真值表</a:t>
            </a:r>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文本占位符 96257">
            <a:extLst>
              <a:ext uri="{FF2B5EF4-FFF2-40B4-BE49-F238E27FC236}">
                <a16:creationId xmlns:a16="http://schemas.microsoft.com/office/drawing/2014/main" id="{1A1E4729-D16B-4D2C-B826-2DC5D3C87AF4}"/>
              </a:ext>
            </a:extLst>
          </p:cNvPr>
          <p:cNvSpPr>
            <a:spLocks noGrp="1" noChangeArrowheads="1"/>
          </p:cNvSpPr>
          <p:nvPr>
            <p:ph idx="1"/>
          </p:nvPr>
        </p:nvSpPr>
        <p:spPr>
          <a:xfrm>
            <a:off x="1200150" y="1484313"/>
            <a:ext cx="9791700" cy="2952750"/>
          </a:xfrm>
        </p:spPr>
        <p:txBody>
          <a:bodyPr/>
          <a:lstStyle/>
          <a:p>
            <a:pPr indent="0" eaLnBrk="1" hangingPunct="1"/>
            <a:r>
              <a:rPr lang="zh-CN" altLang="en-US" sz="2400">
                <a:solidFill>
                  <a:srgbClr val="AF1D1D"/>
                </a:solidFill>
              </a:rPr>
              <a:t>例</a:t>
            </a:r>
            <a:r>
              <a:rPr lang="en-US" altLang="zh-CN" sz="2400">
                <a:solidFill>
                  <a:srgbClr val="AF1D1D"/>
                </a:solidFill>
              </a:rPr>
              <a:t>6</a:t>
            </a:r>
            <a:r>
              <a:rPr lang="en-US" altLang="zh-CN" sz="2400">
                <a:solidFill>
                  <a:srgbClr val="D72323"/>
                </a:solidFill>
              </a:rPr>
              <a:t> </a:t>
            </a:r>
            <a:r>
              <a:rPr lang="zh-CN" altLang="en-US" sz="2400"/>
              <a:t>写出下列公式的真值表</a:t>
            </a:r>
            <a:r>
              <a:rPr lang="en-US" altLang="zh-CN" sz="2400"/>
              <a:t>, </a:t>
            </a:r>
            <a:r>
              <a:rPr lang="zh-CN" altLang="en-US" sz="2400"/>
              <a:t>并求它们的成真赋值和成假赋值</a:t>
            </a:r>
            <a:r>
              <a:rPr lang="en-US" altLang="zh-CN" sz="2400"/>
              <a:t>:</a:t>
            </a:r>
          </a:p>
          <a:p>
            <a:pPr indent="0" eaLnBrk="1" hangingPunct="1"/>
            <a:r>
              <a:rPr lang="en-US" altLang="zh-CN" sz="2400"/>
              <a:t>    (1) (</a:t>
            </a:r>
            <a:r>
              <a:rPr lang="en-US" altLang="zh-CN" sz="2400" i="1"/>
              <a:t>p</a:t>
            </a:r>
            <a:r>
              <a:rPr lang="en-US" altLang="zh-CN" sz="2400">
                <a:sym typeface="Symbol" panose="05050102010706020507" pitchFamily="18" charset="2"/>
              </a:rPr>
              <a:t></a:t>
            </a:r>
            <a:r>
              <a:rPr lang="en-US" altLang="zh-CN" sz="2400" i="1"/>
              <a:t>q</a:t>
            </a:r>
            <a:r>
              <a:rPr lang="en-US" altLang="zh-CN" sz="2400"/>
              <a:t>) </a:t>
            </a:r>
            <a:r>
              <a:rPr lang="en-US" altLang="zh-CN" sz="2400">
                <a:sym typeface="Symbol" panose="05050102010706020507" pitchFamily="18" charset="2"/>
              </a:rPr>
              <a:t></a:t>
            </a:r>
            <a:r>
              <a:rPr lang="en-US" altLang="zh-CN" sz="2400" i="1"/>
              <a:t>r</a:t>
            </a:r>
            <a:endParaRPr lang="en-US" altLang="zh-CN" sz="2400"/>
          </a:p>
          <a:p>
            <a:pPr indent="0" eaLnBrk="1" hangingPunct="1"/>
            <a:r>
              <a:rPr lang="en-US" altLang="zh-CN" sz="2400"/>
              <a:t>    (2) (</a:t>
            </a:r>
            <a:r>
              <a:rPr lang="en-US" altLang="zh-CN" sz="2400" i="1"/>
              <a:t>q</a:t>
            </a:r>
            <a:r>
              <a:rPr lang="en-US" altLang="zh-CN" sz="2400">
                <a:sym typeface="Symbol" panose="05050102010706020507" pitchFamily="18" charset="2"/>
              </a:rPr>
              <a:t></a:t>
            </a:r>
            <a:r>
              <a:rPr lang="en-US" altLang="zh-CN" sz="2400" i="1"/>
              <a:t>p</a:t>
            </a:r>
            <a:r>
              <a:rPr lang="en-US" altLang="zh-CN" sz="2400">
                <a:sym typeface="Symbol" panose="05050102010706020507" pitchFamily="18" charset="2"/>
              </a:rPr>
              <a:t>) </a:t>
            </a:r>
            <a:r>
              <a:rPr lang="en-US" altLang="zh-CN" sz="2400" i="1"/>
              <a:t>q</a:t>
            </a:r>
            <a:r>
              <a:rPr lang="en-US" altLang="zh-CN" sz="2400">
                <a:sym typeface="Symbol" panose="05050102010706020507" pitchFamily="18" charset="2"/>
              </a:rPr>
              <a:t></a:t>
            </a:r>
            <a:r>
              <a:rPr lang="en-US" altLang="zh-CN" sz="2400" i="1"/>
              <a:t>p</a:t>
            </a:r>
            <a:endParaRPr lang="en-US" altLang="zh-CN" sz="2400"/>
          </a:p>
          <a:p>
            <a:pPr indent="0" eaLnBrk="1" hangingPunct="1"/>
            <a:r>
              <a:rPr lang="en-US" altLang="zh-CN" sz="2400"/>
              <a:t>    (3) </a:t>
            </a:r>
            <a:r>
              <a:rPr lang="en-US" altLang="zh-CN" sz="2400">
                <a:sym typeface="Symbol" panose="05050102010706020507" pitchFamily="18" charset="2"/>
              </a:rPr>
              <a:t></a:t>
            </a:r>
            <a:r>
              <a:rPr lang="en-US" altLang="zh-CN" sz="2400"/>
              <a:t> (</a:t>
            </a:r>
            <a:r>
              <a:rPr lang="en-US" altLang="zh-CN" sz="2400">
                <a:sym typeface="Symbol" panose="05050102010706020507" pitchFamily="18" charset="2"/>
              </a:rPr>
              <a:t></a:t>
            </a:r>
            <a:r>
              <a:rPr lang="en-US" altLang="zh-CN" sz="2400" i="1"/>
              <a:t>p</a:t>
            </a:r>
            <a:r>
              <a:rPr lang="en-US" altLang="zh-CN" sz="2400">
                <a:sym typeface="Symbol" panose="05050102010706020507" pitchFamily="18" charset="2"/>
              </a:rPr>
              <a:t></a:t>
            </a:r>
            <a:r>
              <a:rPr lang="en-US" altLang="zh-CN" sz="2400" i="1"/>
              <a:t>q</a:t>
            </a:r>
            <a:r>
              <a:rPr lang="en-US" altLang="zh-CN" sz="2400">
                <a:sym typeface="Symbol" panose="05050102010706020507" pitchFamily="18" charset="2"/>
              </a:rPr>
              <a:t>) </a:t>
            </a:r>
            <a:r>
              <a:rPr lang="en-US" altLang="zh-CN" sz="2400" i="1"/>
              <a:t>q</a:t>
            </a:r>
          </a:p>
        </p:txBody>
      </p:sp>
      <p:sp>
        <p:nvSpPr>
          <p:cNvPr id="60419" name="灯片编号占位符 1">
            <a:extLst>
              <a:ext uri="{FF2B5EF4-FFF2-40B4-BE49-F238E27FC236}">
                <a16:creationId xmlns:a16="http://schemas.microsoft.com/office/drawing/2014/main" id="{AFDFA2CD-A857-4B38-A870-A90196282C16}"/>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4BCBDC82-0EEF-4FB1-BE3E-4D5B1FEAFDE2}" type="slidenum">
              <a:rPr lang="zh-CN" altLang="en-US" sz="1400" b="0" smtClean="0"/>
              <a:pPr>
                <a:spcBef>
                  <a:spcPct val="0"/>
                </a:spcBef>
                <a:buClrTx/>
                <a:buFont typeface="Arial" panose="020B0604020202020204" pitchFamily="34" charset="0"/>
                <a:buNone/>
              </a:pPr>
              <a:t>34</a:t>
            </a:fld>
            <a:endParaRPr lang="zh-CN" altLang="en-US" sz="1400" b="0"/>
          </a:p>
        </p:txBody>
      </p:sp>
      <p:sp>
        <p:nvSpPr>
          <p:cNvPr id="60420" name="矩形 96258">
            <a:extLst>
              <a:ext uri="{FF2B5EF4-FFF2-40B4-BE49-F238E27FC236}">
                <a16:creationId xmlns:a16="http://schemas.microsoft.com/office/drawing/2014/main" id="{15412BB5-B734-4C1E-A78B-EE07A0705F28}"/>
              </a:ext>
            </a:extLst>
          </p:cNvPr>
          <p:cNvSpPr>
            <a:spLocks noChangeArrowheads="1"/>
          </p:cNvSpPr>
          <p:nvPr/>
        </p:nvSpPr>
        <p:spPr bwMode="auto">
          <a:xfrm>
            <a:off x="5624513" y="238125"/>
            <a:ext cx="14081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sz="3200">
                <a:latin typeface="楷体" panose="02010609060101010101" pitchFamily="49" charset="-122"/>
                <a:ea typeface="楷体" panose="02010609060101010101" pitchFamily="49" charset="-122"/>
              </a:rPr>
              <a:t>真值表</a:t>
            </a:r>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文本框 50256">
            <a:extLst>
              <a:ext uri="{FF2B5EF4-FFF2-40B4-BE49-F238E27FC236}">
                <a16:creationId xmlns:a16="http://schemas.microsoft.com/office/drawing/2014/main" id="{F1667B71-C074-4748-9B5A-3237FE2F0D86}"/>
              </a:ext>
            </a:extLst>
          </p:cNvPr>
          <p:cNvSpPr txBox="1">
            <a:spLocks noChangeArrowheads="1"/>
          </p:cNvSpPr>
          <p:nvPr/>
        </p:nvSpPr>
        <p:spPr bwMode="auto">
          <a:xfrm>
            <a:off x="1992313" y="1125538"/>
            <a:ext cx="7775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en-US" altLang="zh-CN">
                <a:latin typeface="Times New Roman" panose="02020603050405020304" pitchFamily="18" charset="0"/>
                <a:ea typeface="华文楷体" panose="02010600040101010101" pitchFamily="2" charset="-122"/>
              </a:rPr>
              <a:t>(1)  </a:t>
            </a:r>
            <a:r>
              <a:rPr lang="en-US" altLang="zh-CN" i="1">
                <a:latin typeface="Times New Roman" panose="02020603050405020304" pitchFamily="18" charset="0"/>
                <a:ea typeface="华文楷体" panose="02010600040101010101" pitchFamily="2" charset="-122"/>
              </a:rPr>
              <a:t>A</a:t>
            </a:r>
            <a:r>
              <a:rPr lang="en-US" altLang="zh-CN">
                <a:latin typeface="Times New Roman" panose="02020603050405020304" pitchFamily="18" charset="0"/>
                <a:ea typeface="华文楷体" panose="02010600040101010101" pitchFamily="2" charset="-122"/>
              </a:rPr>
              <a:t> = (</a:t>
            </a:r>
            <a:r>
              <a:rPr lang="en-US" altLang="zh-CN" i="1">
                <a:latin typeface="Times New Roman" panose="02020603050405020304" pitchFamily="18" charset="0"/>
                <a:ea typeface="华文楷体" panose="02010600040101010101" pitchFamily="2" charset="-122"/>
              </a:rPr>
              <a:t>p</a:t>
            </a:r>
            <a:r>
              <a:rPr lang="en-US" altLang="zh-CN">
                <a:latin typeface="Times New Roman" panose="02020603050405020304" pitchFamily="18" charset="0"/>
                <a:ea typeface="华文楷体" panose="02010600040101010101" pitchFamily="2" charset="-122"/>
                <a:sym typeface="Symbol" panose="05050102010706020507" pitchFamily="18" charset="2"/>
              </a:rPr>
              <a:t></a:t>
            </a:r>
            <a:r>
              <a:rPr lang="en-US" altLang="zh-CN" i="1">
                <a:latin typeface="Times New Roman" panose="02020603050405020304" pitchFamily="18" charset="0"/>
                <a:ea typeface="华文楷体" panose="02010600040101010101" pitchFamily="2" charset="-122"/>
              </a:rPr>
              <a:t>q</a:t>
            </a:r>
            <a:r>
              <a:rPr lang="en-US" altLang="zh-CN">
                <a:latin typeface="Times New Roman" panose="02020603050405020304" pitchFamily="18" charset="0"/>
                <a:ea typeface="华文楷体" panose="02010600040101010101" pitchFamily="2" charset="-122"/>
              </a:rPr>
              <a:t>) </a:t>
            </a:r>
            <a:r>
              <a:rPr lang="en-US" altLang="zh-CN">
                <a:latin typeface="Times New Roman" panose="02020603050405020304" pitchFamily="18" charset="0"/>
                <a:ea typeface="华文楷体" panose="02010600040101010101" pitchFamily="2" charset="-122"/>
                <a:sym typeface="Symbol" panose="05050102010706020507" pitchFamily="18" charset="2"/>
              </a:rPr>
              <a:t></a:t>
            </a:r>
            <a:r>
              <a:rPr lang="en-US" altLang="zh-CN" i="1">
                <a:latin typeface="Times New Roman" panose="02020603050405020304" pitchFamily="18" charset="0"/>
                <a:ea typeface="华文楷体" panose="02010600040101010101" pitchFamily="2" charset="-122"/>
              </a:rPr>
              <a:t>r</a:t>
            </a:r>
          </a:p>
        </p:txBody>
      </p:sp>
      <p:sp>
        <p:nvSpPr>
          <p:cNvPr id="50259" name="矩形 50258">
            <a:extLst>
              <a:ext uri="{FF2B5EF4-FFF2-40B4-BE49-F238E27FC236}">
                <a16:creationId xmlns:a16="http://schemas.microsoft.com/office/drawing/2014/main" id="{C4EDC4BC-968B-4430-A326-B222B663D322}"/>
              </a:ext>
            </a:extLst>
          </p:cNvPr>
          <p:cNvSpPr>
            <a:spLocks noChangeArrowheads="1"/>
          </p:cNvSpPr>
          <p:nvPr/>
        </p:nvSpPr>
        <p:spPr bwMode="auto">
          <a:xfrm>
            <a:off x="2063750" y="6021388"/>
            <a:ext cx="7207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a:latin typeface="Times New Roman" panose="02020603050405020304" pitchFamily="18" charset="0"/>
                <a:ea typeface="华文楷体" panose="02010600040101010101" pitchFamily="2" charset="-122"/>
              </a:rPr>
              <a:t>成真赋值</a:t>
            </a:r>
            <a:r>
              <a:rPr lang="en-US" altLang="zh-CN">
                <a:latin typeface="Times New Roman" panose="02020603050405020304" pitchFamily="18" charset="0"/>
                <a:ea typeface="华文楷体" panose="02010600040101010101" pitchFamily="2" charset="-122"/>
              </a:rPr>
              <a:t>:000,001,010,100,110; </a:t>
            </a:r>
            <a:r>
              <a:rPr lang="zh-CN" altLang="en-US">
                <a:latin typeface="Times New Roman" panose="02020603050405020304" pitchFamily="18" charset="0"/>
                <a:ea typeface="华文楷体" panose="02010600040101010101" pitchFamily="2" charset="-122"/>
              </a:rPr>
              <a:t>成假赋值</a:t>
            </a:r>
            <a:r>
              <a:rPr lang="en-US" altLang="zh-CN">
                <a:latin typeface="Times New Roman" panose="02020603050405020304" pitchFamily="18" charset="0"/>
                <a:ea typeface="华文楷体" panose="02010600040101010101" pitchFamily="2" charset="-122"/>
              </a:rPr>
              <a:t>:011,101,111 </a:t>
            </a:r>
          </a:p>
        </p:txBody>
      </p:sp>
      <p:graphicFrame>
        <p:nvGraphicFramePr>
          <p:cNvPr id="50369" name="表格 50368">
            <a:extLst>
              <a:ext uri="{FF2B5EF4-FFF2-40B4-BE49-F238E27FC236}">
                <a16:creationId xmlns:a16="http://schemas.microsoft.com/office/drawing/2014/main" id="{15284B23-B252-42EC-8804-FA75C316AD1E}"/>
              </a:ext>
            </a:extLst>
          </p:cNvPr>
          <p:cNvGraphicFramePr>
            <a:graphicFrameLocks noGrp="1"/>
          </p:cNvGraphicFramePr>
          <p:nvPr/>
        </p:nvGraphicFramePr>
        <p:xfrm>
          <a:off x="2855913" y="1844675"/>
          <a:ext cx="6408737" cy="4038631"/>
        </p:xfrm>
        <a:graphic>
          <a:graphicData uri="http://schemas.openxmlformats.org/drawingml/2006/table">
            <a:tbl>
              <a:tblPr/>
              <a:tblGrid>
                <a:gridCol w="1601787">
                  <a:extLst>
                    <a:ext uri="{9D8B030D-6E8A-4147-A177-3AD203B41FA5}">
                      <a16:colId xmlns:a16="http://schemas.microsoft.com/office/drawing/2014/main" val="20000"/>
                    </a:ext>
                  </a:extLst>
                </a:gridCol>
                <a:gridCol w="1604963">
                  <a:extLst>
                    <a:ext uri="{9D8B030D-6E8A-4147-A177-3AD203B41FA5}">
                      <a16:colId xmlns:a16="http://schemas.microsoft.com/office/drawing/2014/main" val="20001"/>
                    </a:ext>
                  </a:extLst>
                </a:gridCol>
                <a:gridCol w="1266825">
                  <a:extLst>
                    <a:ext uri="{9D8B030D-6E8A-4147-A177-3AD203B41FA5}">
                      <a16:colId xmlns:a16="http://schemas.microsoft.com/office/drawing/2014/main" val="20002"/>
                    </a:ext>
                  </a:extLst>
                </a:gridCol>
                <a:gridCol w="1935162">
                  <a:extLst>
                    <a:ext uri="{9D8B030D-6E8A-4147-A177-3AD203B41FA5}">
                      <a16:colId xmlns:a16="http://schemas.microsoft.com/office/drawing/2014/main" val="20003"/>
                    </a:ext>
                  </a:extLst>
                </a:gridCol>
              </a:tblGrid>
              <a:tr h="509149">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p   q   r</a:t>
                      </a:r>
                      <a:endParaRPr kumimoji="0" lang="zh-CN" alt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p</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q</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r</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p</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q</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r</a:t>
                      </a:r>
                      <a:endParaRPr kumimoji="0" lang="zh-CN" alt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529451">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0   0   0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0   0   1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0   1   0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0   1   1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1   0   0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1   0   1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1   1   0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1   1   1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2483" name="矩形 50366">
            <a:extLst>
              <a:ext uri="{FF2B5EF4-FFF2-40B4-BE49-F238E27FC236}">
                <a16:creationId xmlns:a16="http://schemas.microsoft.com/office/drawing/2014/main" id="{347F2799-DC1E-459E-9CE0-E4A81138E39A}"/>
              </a:ext>
            </a:extLst>
          </p:cNvPr>
          <p:cNvSpPr>
            <a:spLocks noChangeArrowheads="1"/>
          </p:cNvSpPr>
          <p:nvPr/>
        </p:nvSpPr>
        <p:spPr bwMode="auto">
          <a:xfrm>
            <a:off x="5087938" y="215900"/>
            <a:ext cx="16113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sz="3200">
                <a:latin typeface="Times New Roman" panose="02020603050405020304" pitchFamily="18" charset="0"/>
                <a:ea typeface="华文楷体" panose="02010600040101010101" pitchFamily="2" charset="-122"/>
              </a:rPr>
              <a:t>真值表</a:t>
            </a:r>
            <a:r>
              <a:rPr lang="en-US" altLang="zh-CN" sz="3200">
                <a:latin typeface="Times New Roman" panose="02020603050405020304" pitchFamily="18" charset="0"/>
                <a:ea typeface="华文楷体" panose="02010600040101010101" pitchFamily="2" charset="-122"/>
              </a:rPr>
              <a:t>1</a:t>
            </a:r>
          </a:p>
        </p:txBody>
      </p:sp>
      <p:sp>
        <p:nvSpPr>
          <p:cNvPr id="62484" name="灯片编号占位符 1">
            <a:extLst>
              <a:ext uri="{FF2B5EF4-FFF2-40B4-BE49-F238E27FC236}">
                <a16:creationId xmlns:a16="http://schemas.microsoft.com/office/drawing/2014/main" id="{13891CCD-D95A-4424-8E43-13948ED38588}"/>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D9B6BB6F-18E8-41D1-BE05-94E8CC0B1D51}" type="slidenum">
              <a:rPr lang="zh-CN" altLang="en-US" sz="1400" b="0" smtClean="0">
                <a:latin typeface="Times New Roman" panose="02020603050405020304" pitchFamily="18" charset="0"/>
                <a:ea typeface="华文楷体" panose="02010600040101010101" pitchFamily="2" charset="-122"/>
              </a:rPr>
              <a:pPr>
                <a:spcBef>
                  <a:spcPct val="0"/>
                </a:spcBef>
                <a:buClrTx/>
                <a:buFont typeface="Arial" panose="020B0604020202020204" pitchFamily="34" charset="0"/>
                <a:buNone/>
              </a:pPr>
              <a:t>35</a:t>
            </a:fld>
            <a:endParaRPr lang="zh-CN" altLang="en-US" sz="1400" b="0">
              <a:latin typeface="Times New Roman" panose="02020603050405020304" pitchFamily="18" charset="0"/>
              <a:ea typeface="华文楷体" panose="0201060004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259"/>
                                        </p:tgtEl>
                                        <p:attrNameLst>
                                          <p:attrName>style.visibility</p:attrName>
                                        </p:attrNameLst>
                                      </p:cBhvr>
                                      <p:to>
                                        <p:strVal val="visible"/>
                                      </p:to>
                                    </p:set>
                                    <p:anim calcmode="lin" valueType="num">
                                      <p:cBhvr additive="base">
                                        <p:cTn id="7" dur="500" fill="hold"/>
                                        <p:tgtEl>
                                          <p:spTgt spid="50259"/>
                                        </p:tgtEl>
                                        <p:attrNameLst>
                                          <p:attrName>ppt_x</p:attrName>
                                        </p:attrNameLst>
                                      </p:cBhvr>
                                      <p:tavLst>
                                        <p:tav tm="0">
                                          <p:val>
                                            <p:strVal val="#ppt_x"/>
                                          </p:val>
                                        </p:tav>
                                        <p:tav tm="100000">
                                          <p:val>
                                            <p:strVal val="#ppt_x"/>
                                          </p:val>
                                        </p:tav>
                                      </p:tavLst>
                                    </p:anim>
                                    <p:anim calcmode="lin" valueType="num">
                                      <p:cBhvr additive="base">
                                        <p:cTn id="8" dur="500" fill="hold"/>
                                        <p:tgtEl>
                                          <p:spTgt spid="502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5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矩形 52229">
            <a:extLst>
              <a:ext uri="{FF2B5EF4-FFF2-40B4-BE49-F238E27FC236}">
                <a16:creationId xmlns:a16="http://schemas.microsoft.com/office/drawing/2014/main" id="{F581AAE9-6087-497C-90AB-B7439DCF147E}"/>
              </a:ext>
            </a:extLst>
          </p:cNvPr>
          <p:cNvSpPr>
            <a:spLocks noChangeArrowheads="1"/>
          </p:cNvSpPr>
          <p:nvPr/>
        </p:nvSpPr>
        <p:spPr bwMode="auto">
          <a:xfrm>
            <a:off x="2208213" y="1412875"/>
            <a:ext cx="2800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en-US" altLang="zh-CN">
                <a:latin typeface="Times New Roman" panose="02020603050405020304" pitchFamily="18" charset="0"/>
                <a:ea typeface="华文楷体" panose="02010600040101010101" pitchFamily="2" charset="-122"/>
              </a:rPr>
              <a:t>(2)  </a:t>
            </a:r>
            <a:r>
              <a:rPr lang="en-US" altLang="zh-CN" i="1">
                <a:latin typeface="Times New Roman" panose="02020603050405020304" pitchFamily="18" charset="0"/>
                <a:ea typeface="华文楷体" panose="02010600040101010101" pitchFamily="2" charset="-122"/>
              </a:rPr>
              <a:t>B</a:t>
            </a:r>
            <a:r>
              <a:rPr lang="zh-CN" altLang="en-US" i="1">
                <a:latin typeface="Times New Roman" panose="02020603050405020304" pitchFamily="18" charset="0"/>
                <a:ea typeface="华文楷体" panose="02010600040101010101" pitchFamily="2" charset="-122"/>
              </a:rPr>
              <a:t>＝</a:t>
            </a:r>
            <a:r>
              <a:rPr lang="en-US" altLang="zh-CN">
                <a:latin typeface="Times New Roman" panose="02020603050405020304" pitchFamily="18" charset="0"/>
                <a:ea typeface="华文楷体" panose="02010600040101010101" pitchFamily="2" charset="-122"/>
              </a:rPr>
              <a:t>(</a:t>
            </a:r>
            <a:r>
              <a:rPr lang="en-US" altLang="zh-CN" i="1">
                <a:latin typeface="Times New Roman" panose="02020603050405020304" pitchFamily="18" charset="0"/>
                <a:ea typeface="华文楷体" panose="02010600040101010101" pitchFamily="2" charset="-122"/>
              </a:rPr>
              <a:t>q</a:t>
            </a:r>
            <a:r>
              <a:rPr lang="en-US" altLang="zh-CN">
                <a:latin typeface="Times New Roman" panose="02020603050405020304" pitchFamily="18" charset="0"/>
                <a:ea typeface="华文楷体" panose="02010600040101010101" pitchFamily="2" charset="-122"/>
                <a:sym typeface="Symbol" panose="05050102010706020507" pitchFamily="18" charset="2"/>
              </a:rPr>
              <a:t></a:t>
            </a:r>
            <a:r>
              <a:rPr lang="en-US" altLang="zh-CN" i="1">
                <a:latin typeface="Times New Roman" panose="02020603050405020304" pitchFamily="18" charset="0"/>
                <a:ea typeface="华文楷体" panose="02010600040101010101" pitchFamily="2" charset="-122"/>
              </a:rPr>
              <a:t>p</a:t>
            </a:r>
            <a:r>
              <a:rPr lang="en-US" altLang="zh-CN">
                <a:latin typeface="Times New Roman" panose="02020603050405020304" pitchFamily="18" charset="0"/>
                <a:ea typeface="华文楷体" panose="02010600040101010101" pitchFamily="2" charset="-122"/>
                <a:sym typeface="Symbol" panose="05050102010706020507" pitchFamily="18" charset="2"/>
              </a:rPr>
              <a:t>)</a:t>
            </a:r>
            <a:r>
              <a:rPr lang="en-US" altLang="zh-CN" i="1">
                <a:latin typeface="Times New Roman" panose="02020603050405020304" pitchFamily="18" charset="0"/>
                <a:ea typeface="华文楷体" panose="02010600040101010101" pitchFamily="2" charset="-122"/>
              </a:rPr>
              <a:t>q</a:t>
            </a:r>
            <a:r>
              <a:rPr lang="en-US" altLang="zh-CN">
                <a:latin typeface="Times New Roman" panose="02020603050405020304" pitchFamily="18" charset="0"/>
                <a:ea typeface="华文楷体" panose="02010600040101010101" pitchFamily="2" charset="-122"/>
                <a:sym typeface="Symbol" panose="05050102010706020507" pitchFamily="18" charset="2"/>
              </a:rPr>
              <a:t></a:t>
            </a:r>
            <a:r>
              <a:rPr lang="en-US" altLang="zh-CN" i="1">
                <a:latin typeface="Times New Roman" panose="02020603050405020304" pitchFamily="18" charset="0"/>
                <a:ea typeface="华文楷体" panose="02010600040101010101" pitchFamily="2" charset="-122"/>
              </a:rPr>
              <a:t>p</a:t>
            </a:r>
            <a:endParaRPr lang="en-US" altLang="zh-CN">
              <a:latin typeface="Times New Roman" panose="02020603050405020304" pitchFamily="18" charset="0"/>
              <a:ea typeface="华文楷体" panose="02010600040101010101" pitchFamily="2" charset="-122"/>
            </a:endParaRPr>
          </a:p>
        </p:txBody>
      </p:sp>
      <p:sp>
        <p:nvSpPr>
          <p:cNvPr id="52231" name="矩形 52230">
            <a:extLst>
              <a:ext uri="{FF2B5EF4-FFF2-40B4-BE49-F238E27FC236}">
                <a16:creationId xmlns:a16="http://schemas.microsoft.com/office/drawing/2014/main" id="{0BF7720A-3F8C-4264-8ADA-5E7C4506F543}"/>
              </a:ext>
            </a:extLst>
          </p:cNvPr>
          <p:cNvSpPr>
            <a:spLocks noChangeArrowheads="1"/>
          </p:cNvSpPr>
          <p:nvPr/>
        </p:nvSpPr>
        <p:spPr bwMode="auto">
          <a:xfrm>
            <a:off x="2208213" y="5084763"/>
            <a:ext cx="46688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a:latin typeface="Times New Roman" panose="02020603050405020304" pitchFamily="18" charset="0"/>
                <a:ea typeface="华文楷体" panose="02010600040101010101" pitchFamily="2" charset="-122"/>
              </a:rPr>
              <a:t>成真赋值</a:t>
            </a:r>
            <a:r>
              <a:rPr lang="en-US" altLang="zh-CN">
                <a:latin typeface="Times New Roman" panose="02020603050405020304" pitchFamily="18" charset="0"/>
                <a:ea typeface="华文楷体" panose="02010600040101010101" pitchFamily="2" charset="-122"/>
              </a:rPr>
              <a:t>:00,01,10,11; </a:t>
            </a:r>
            <a:r>
              <a:rPr lang="zh-CN" altLang="en-US">
                <a:latin typeface="Times New Roman" panose="02020603050405020304" pitchFamily="18" charset="0"/>
                <a:ea typeface="华文楷体" panose="02010600040101010101" pitchFamily="2" charset="-122"/>
              </a:rPr>
              <a:t>无成假赋值</a:t>
            </a:r>
          </a:p>
        </p:txBody>
      </p:sp>
      <p:graphicFrame>
        <p:nvGraphicFramePr>
          <p:cNvPr id="52321" name="表格 52320">
            <a:extLst>
              <a:ext uri="{FF2B5EF4-FFF2-40B4-BE49-F238E27FC236}">
                <a16:creationId xmlns:a16="http://schemas.microsoft.com/office/drawing/2014/main" id="{CBFEEFFD-D50D-4681-80A9-2124C5444F23}"/>
              </a:ext>
            </a:extLst>
          </p:cNvPr>
          <p:cNvGraphicFramePr>
            <a:graphicFrameLocks noGrp="1"/>
          </p:cNvGraphicFramePr>
          <p:nvPr/>
        </p:nvGraphicFramePr>
        <p:xfrm>
          <a:off x="2566988" y="2205038"/>
          <a:ext cx="7561262" cy="2317750"/>
        </p:xfrm>
        <a:graphic>
          <a:graphicData uri="http://schemas.openxmlformats.org/drawingml/2006/table">
            <a:tbl>
              <a:tblPr/>
              <a:tblGrid>
                <a:gridCol w="1584325">
                  <a:extLst>
                    <a:ext uri="{9D8B030D-6E8A-4147-A177-3AD203B41FA5}">
                      <a16:colId xmlns:a16="http://schemas.microsoft.com/office/drawing/2014/main" val="20000"/>
                    </a:ext>
                  </a:extLst>
                </a:gridCol>
                <a:gridCol w="1628775">
                  <a:extLst>
                    <a:ext uri="{9D8B030D-6E8A-4147-A177-3AD203B41FA5}">
                      <a16:colId xmlns:a16="http://schemas.microsoft.com/office/drawing/2014/main" val="20001"/>
                    </a:ext>
                  </a:extLst>
                </a:gridCol>
                <a:gridCol w="2027237">
                  <a:extLst>
                    <a:ext uri="{9D8B030D-6E8A-4147-A177-3AD203B41FA5}">
                      <a16:colId xmlns:a16="http://schemas.microsoft.com/office/drawing/2014/main" val="20002"/>
                    </a:ext>
                  </a:extLst>
                </a:gridCol>
                <a:gridCol w="2320925">
                  <a:extLst>
                    <a:ext uri="{9D8B030D-6E8A-4147-A177-3AD203B41FA5}">
                      <a16:colId xmlns:a16="http://schemas.microsoft.com/office/drawing/2014/main" val="20003"/>
                    </a:ext>
                  </a:extLst>
                </a:gridCol>
              </a:tblGrid>
              <a:tr h="519113">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p</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   </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q</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    </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endParaRPr>
                    </a:p>
                  </a:txBody>
                  <a:tcPr marT="45739" marB="45739"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q</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p</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endParaRPr>
                    </a:p>
                  </a:txBody>
                  <a:tcPr marT="45739" marB="4573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q</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p</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q</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endParaRPr>
                    </a:p>
                  </a:txBody>
                  <a:tcPr marT="45739" marB="4573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q</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p</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q</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p</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endParaRPr>
                    </a:p>
                  </a:txBody>
                  <a:tcPr marT="45739" marB="45739"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98637">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0   0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0   1</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1   0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1   1</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endParaRPr>
                    </a:p>
                  </a:txBody>
                  <a:tcPr marT="45739" marB="45739"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endParaRPr>
                    </a:p>
                  </a:txBody>
                  <a:tcPr marT="45739" marB="4573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endParaRPr>
                    </a:p>
                  </a:txBody>
                  <a:tcPr marT="45739" marB="4573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endParaRPr>
                    </a:p>
                  </a:txBody>
                  <a:tcPr marT="45739" marB="45739"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4531" name="矩形 52321">
            <a:extLst>
              <a:ext uri="{FF2B5EF4-FFF2-40B4-BE49-F238E27FC236}">
                <a16:creationId xmlns:a16="http://schemas.microsoft.com/office/drawing/2014/main" id="{AFD19176-B89E-4C13-87E8-F891622F52E4}"/>
              </a:ext>
            </a:extLst>
          </p:cNvPr>
          <p:cNvSpPr>
            <a:spLocks noChangeArrowheads="1"/>
          </p:cNvSpPr>
          <p:nvPr/>
        </p:nvSpPr>
        <p:spPr bwMode="auto">
          <a:xfrm>
            <a:off x="5087938" y="215900"/>
            <a:ext cx="16113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sz="3200">
                <a:latin typeface="Times New Roman" panose="02020603050405020304" pitchFamily="18" charset="0"/>
                <a:ea typeface="华文楷体" panose="02010600040101010101" pitchFamily="2" charset="-122"/>
              </a:rPr>
              <a:t>真值表</a:t>
            </a:r>
            <a:r>
              <a:rPr lang="en-US" altLang="zh-CN" sz="3200">
                <a:latin typeface="Times New Roman" panose="02020603050405020304" pitchFamily="18" charset="0"/>
                <a:ea typeface="华文楷体" panose="02010600040101010101" pitchFamily="2" charset="-122"/>
              </a:rPr>
              <a:t>2</a:t>
            </a:r>
          </a:p>
        </p:txBody>
      </p:sp>
      <p:sp>
        <p:nvSpPr>
          <p:cNvPr id="64532" name="灯片编号占位符 1">
            <a:extLst>
              <a:ext uri="{FF2B5EF4-FFF2-40B4-BE49-F238E27FC236}">
                <a16:creationId xmlns:a16="http://schemas.microsoft.com/office/drawing/2014/main" id="{096F9652-545F-467A-9E53-DF902F5F9644}"/>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6F70EAD0-F68B-4ED7-951E-C3236D574D58}" type="slidenum">
              <a:rPr lang="zh-CN" altLang="en-US" sz="1400" b="0" smtClean="0">
                <a:latin typeface="Times New Roman" panose="02020603050405020304" pitchFamily="18" charset="0"/>
                <a:ea typeface="华文楷体" panose="02010600040101010101" pitchFamily="2" charset="-122"/>
              </a:rPr>
              <a:pPr>
                <a:spcBef>
                  <a:spcPct val="0"/>
                </a:spcBef>
                <a:buClrTx/>
                <a:buFont typeface="Arial" panose="020B0604020202020204" pitchFamily="34" charset="0"/>
                <a:buNone/>
              </a:pPr>
              <a:t>36</a:t>
            </a:fld>
            <a:endParaRPr lang="zh-CN" altLang="en-US" sz="1400" b="0">
              <a:latin typeface="Times New Roman" panose="02020603050405020304" pitchFamily="18" charset="0"/>
              <a:ea typeface="华文楷体" panose="0201060004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31"/>
                                        </p:tgtEl>
                                        <p:attrNameLst>
                                          <p:attrName>style.visibility</p:attrName>
                                        </p:attrNameLst>
                                      </p:cBhvr>
                                      <p:to>
                                        <p:strVal val="visible"/>
                                      </p:to>
                                    </p:set>
                                    <p:anim calcmode="lin" valueType="num">
                                      <p:cBhvr additive="base">
                                        <p:cTn id="7" dur="500" fill="hold"/>
                                        <p:tgtEl>
                                          <p:spTgt spid="52231"/>
                                        </p:tgtEl>
                                        <p:attrNameLst>
                                          <p:attrName>ppt_x</p:attrName>
                                        </p:attrNameLst>
                                      </p:cBhvr>
                                      <p:tavLst>
                                        <p:tav tm="0">
                                          <p:val>
                                            <p:strVal val="#ppt_x"/>
                                          </p:val>
                                        </p:tav>
                                        <p:tav tm="100000">
                                          <p:val>
                                            <p:strVal val="#ppt_x"/>
                                          </p:val>
                                        </p:tav>
                                      </p:tavLst>
                                    </p:anim>
                                    <p:anim calcmode="lin" valueType="num">
                                      <p:cBhvr additive="base">
                                        <p:cTn id="8" dur="500" fill="hold"/>
                                        <p:tgtEl>
                                          <p:spTgt spid="522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矩形 54276">
            <a:extLst>
              <a:ext uri="{FF2B5EF4-FFF2-40B4-BE49-F238E27FC236}">
                <a16:creationId xmlns:a16="http://schemas.microsoft.com/office/drawing/2014/main" id="{21EA3033-BDC2-4195-817D-37882719F4BD}"/>
              </a:ext>
            </a:extLst>
          </p:cNvPr>
          <p:cNvSpPr>
            <a:spLocks noChangeArrowheads="1"/>
          </p:cNvSpPr>
          <p:nvPr/>
        </p:nvSpPr>
        <p:spPr bwMode="auto">
          <a:xfrm>
            <a:off x="2135188" y="1412875"/>
            <a:ext cx="3967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en-US" altLang="zh-CN">
                <a:latin typeface="Times New Roman" panose="02020603050405020304" pitchFamily="18" charset="0"/>
                <a:ea typeface="华文楷体" panose="02010600040101010101" pitchFamily="2" charset="-122"/>
              </a:rPr>
              <a:t>(3)  </a:t>
            </a:r>
            <a:r>
              <a:rPr lang="en-US" altLang="zh-CN" i="1">
                <a:latin typeface="Times New Roman" panose="02020603050405020304" pitchFamily="18" charset="0"/>
                <a:ea typeface="华文楷体" panose="02010600040101010101" pitchFamily="2" charset="-122"/>
              </a:rPr>
              <a:t>C</a:t>
            </a:r>
            <a:r>
              <a:rPr lang="zh-CN" altLang="en-US">
                <a:latin typeface="Times New Roman" panose="02020603050405020304" pitchFamily="18" charset="0"/>
                <a:ea typeface="华文楷体" panose="02010600040101010101" pitchFamily="2" charset="-122"/>
              </a:rPr>
              <a:t>＝</a:t>
            </a:r>
            <a:r>
              <a:rPr lang="en-US" altLang="zh-CN">
                <a:latin typeface="Times New Roman" panose="02020603050405020304" pitchFamily="18" charset="0"/>
                <a:ea typeface="华文楷体" panose="02010600040101010101" pitchFamily="2" charset="-122"/>
                <a:sym typeface="Symbol" panose="05050102010706020507" pitchFamily="18" charset="2"/>
              </a:rPr>
              <a:t></a:t>
            </a:r>
            <a:r>
              <a:rPr lang="en-US" altLang="zh-CN">
                <a:latin typeface="Times New Roman" panose="02020603050405020304" pitchFamily="18" charset="0"/>
                <a:ea typeface="华文楷体" panose="02010600040101010101" pitchFamily="2" charset="-122"/>
              </a:rPr>
              <a:t> (</a:t>
            </a:r>
            <a:r>
              <a:rPr lang="en-US" altLang="zh-CN">
                <a:latin typeface="Times New Roman" panose="02020603050405020304" pitchFamily="18" charset="0"/>
                <a:ea typeface="华文楷体" panose="02010600040101010101" pitchFamily="2" charset="-122"/>
                <a:sym typeface="Symbol" panose="05050102010706020507" pitchFamily="18" charset="2"/>
              </a:rPr>
              <a:t></a:t>
            </a:r>
            <a:r>
              <a:rPr lang="en-US" altLang="zh-CN" i="1">
                <a:latin typeface="Times New Roman" panose="02020603050405020304" pitchFamily="18" charset="0"/>
                <a:ea typeface="华文楷体" panose="02010600040101010101" pitchFamily="2" charset="-122"/>
              </a:rPr>
              <a:t>p</a:t>
            </a:r>
            <a:r>
              <a:rPr lang="en-US" altLang="zh-CN">
                <a:latin typeface="Times New Roman" panose="02020603050405020304" pitchFamily="18" charset="0"/>
                <a:ea typeface="华文楷体" panose="02010600040101010101" pitchFamily="2" charset="-122"/>
                <a:sym typeface="Symbol" panose="05050102010706020507" pitchFamily="18" charset="2"/>
              </a:rPr>
              <a:t></a:t>
            </a:r>
            <a:r>
              <a:rPr lang="en-US" altLang="zh-CN" i="1">
                <a:latin typeface="Times New Roman" panose="02020603050405020304" pitchFamily="18" charset="0"/>
                <a:ea typeface="华文楷体" panose="02010600040101010101" pitchFamily="2" charset="-122"/>
              </a:rPr>
              <a:t>q</a:t>
            </a:r>
            <a:r>
              <a:rPr lang="en-US" altLang="zh-CN">
                <a:latin typeface="Times New Roman" panose="02020603050405020304" pitchFamily="18" charset="0"/>
                <a:ea typeface="华文楷体" panose="02010600040101010101" pitchFamily="2" charset="-122"/>
                <a:sym typeface="Symbol" panose="05050102010706020507" pitchFamily="18" charset="2"/>
              </a:rPr>
              <a:t>)</a:t>
            </a:r>
            <a:r>
              <a:rPr lang="en-US" altLang="zh-CN" i="1">
                <a:latin typeface="Times New Roman" panose="02020603050405020304" pitchFamily="18" charset="0"/>
                <a:ea typeface="华文楷体" panose="02010600040101010101" pitchFamily="2" charset="-122"/>
              </a:rPr>
              <a:t>q</a:t>
            </a:r>
            <a:r>
              <a:rPr lang="zh-CN" altLang="en-US">
                <a:latin typeface="Times New Roman" panose="02020603050405020304" pitchFamily="18" charset="0"/>
                <a:ea typeface="华文楷体" panose="02010600040101010101" pitchFamily="2" charset="-122"/>
              </a:rPr>
              <a:t>的真值表</a:t>
            </a:r>
          </a:p>
        </p:txBody>
      </p:sp>
      <p:sp>
        <p:nvSpPr>
          <p:cNvPr id="54278" name="矩形 54277">
            <a:extLst>
              <a:ext uri="{FF2B5EF4-FFF2-40B4-BE49-F238E27FC236}">
                <a16:creationId xmlns:a16="http://schemas.microsoft.com/office/drawing/2014/main" id="{22722BF4-7818-4C7B-AA98-1CFC81D1F55D}"/>
              </a:ext>
            </a:extLst>
          </p:cNvPr>
          <p:cNvSpPr>
            <a:spLocks noChangeArrowheads="1"/>
          </p:cNvSpPr>
          <p:nvPr/>
        </p:nvSpPr>
        <p:spPr bwMode="auto">
          <a:xfrm>
            <a:off x="2351088" y="4941888"/>
            <a:ext cx="46688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a:latin typeface="Times New Roman" panose="02020603050405020304" pitchFamily="18" charset="0"/>
                <a:ea typeface="华文楷体" panose="02010600040101010101" pitchFamily="2" charset="-122"/>
              </a:rPr>
              <a:t>成假赋值</a:t>
            </a:r>
            <a:r>
              <a:rPr lang="en-US" altLang="zh-CN">
                <a:latin typeface="Times New Roman" panose="02020603050405020304" pitchFamily="18" charset="0"/>
                <a:ea typeface="华文楷体" panose="02010600040101010101" pitchFamily="2" charset="-122"/>
              </a:rPr>
              <a:t>:00,01,10,11; </a:t>
            </a:r>
            <a:r>
              <a:rPr lang="zh-CN" altLang="en-US">
                <a:latin typeface="Times New Roman" panose="02020603050405020304" pitchFamily="18" charset="0"/>
                <a:ea typeface="华文楷体" panose="02010600040101010101" pitchFamily="2" charset="-122"/>
              </a:rPr>
              <a:t>无成真赋值</a:t>
            </a:r>
          </a:p>
        </p:txBody>
      </p:sp>
      <p:graphicFrame>
        <p:nvGraphicFramePr>
          <p:cNvPr id="54358" name="表格 54357">
            <a:extLst>
              <a:ext uri="{FF2B5EF4-FFF2-40B4-BE49-F238E27FC236}">
                <a16:creationId xmlns:a16="http://schemas.microsoft.com/office/drawing/2014/main" id="{299A3E98-3F74-4EE1-B8AA-3B93517234F6}"/>
              </a:ext>
            </a:extLst>
          </p:cNvPr>
          <p:cNvGraphicFramePr>
            <a:graphicFrameLocks noGrp="1"/>
          </p:cNvGraphicFramePr>
          <p:nvPr/>
        </p:nvGraphicFramePr>
        <p:xfrm>
          <a:off x="2424113" y="2133600"/>
          <a:ext cx="7488237" cy="2447925"/>
        </p:xfrm>
        <a:graphic>
          <a:graphicData uri="http://schemas.openxmlformats.org/drawingml/2006/table">
            <a:tbl>
              <a:tblPr/>
              <a:tblGrid>
                <a:gridCol w="1284287">
                  <a:extLst>
                    <a:ext uri="{9D8B030D-6E8A-4147-A177-3AD203B41FA5}">
                      <a16:colId xmlns:a16="http://schemas.microsoft.com/office/drawing/2014/main" val="20000"/>
                    </a:ext>
                  </a:extLst>
                </a:gridCol>
                <a:gridCol w="1036638">
                  <a:extLst>
                    <a:ext uri="{9D8B030D-6E8A-4147-A177-3AD203B41FA5}">
                      <a16:colId xmlns:a16="http://schemas.microsoft.com/office/drawing/2014/main" val="20001"/>
                    </a:ext>
                  </a:extLst>
                </a:gridCol>
                <a:gridCol w="1116012">
                  <a:extLst>
                    <a:ext uri="{9D8B030D-6E8A-4147-A177-3AD203B41FA5}">
                      <a16:colId xmlns:a16="http://schemas.microsoft.com/office/drawing/2014/main" val="20002"/>
                    </a:ext>
                  </a:extLst>
                </a:gridCol>
                <a:gridCol w="1787525">
                  <a:extLst>
                    <a:ext uri="{9D8B030D-6E8A-4147-A177-3AD203B41FA5}">
                      <a16:colId xmlns:a16="http://schemas.microsoft.com/office/drawing/2014/main" val="20003"/>
                    </a:ext>
                  </a:extLst>
                </a:gridCol>
                <a:gridCol w="2263775">
                  <a:extLst>
                    <a:ext uri="{9D8B030D-6E8A-4147-A177-3AD203B41FA5}">
                      <a16:colId xmlns:a16="http://schemas.microsoft.com/office/drawing/2014/main" val="20004"/>
                    </a:ext>
                  </a:extLst>
                </a:gridCol>
              </a:tblGrid>
              <a:tr h="557213">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p</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   </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q</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    </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endParaRP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p</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p</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q</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 (</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p</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q</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 (</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p</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q</a:t>
                      </a: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rPr>
                        <a:t>)</a:t>
                      </a:r>
                      <a:r>
                        <a:rPr kumimoji="0" lang="en-US" altLang="zh-CN" sz="2800" b="1" i="1"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q</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sym typeface="Symbol" panose="05050102010706020507" pitchFamily="18" charset="2"/>
                      </a:endParaRP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890712">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0   0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0   1</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1   0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1   1</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endParaRP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1</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p>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en-US" altLang="zh-CN"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rPr>
                        <a:t>0</a:t>
                      </a:r>
                      <a:endParaRPr kumimoji="0" lang="zh-CN" altLang="en-US" sz="2800" b="1" i="0" u="none" strike="noStrike" cap="none" normalizeH="0" baseline="0">
                        <a:ln>
                          <a:noFill/>
                        </a:ln>
                        <a:solidFill>
                          <a:schemeClr val="tx1"/>
                        </a:solidFill>
                        <a:effectLst/>
                        <a:latin typeface="Times New Roman" panose="02020603050405020304" pitchFamily="18" charset="0"/>
                        <a:ea typeface="华文中宋" panose="02010600040101010101" pitchFamily="2" charset="-122"/>
                      </a:endParaRP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6582" name="矩形 54358">
            <a:extLst>
              <a:ext uri="{FF2B5EF4-FFF2-40B4-BE49-F238E27FC236}">
                <a16:creationId xmlns:a16="http://schemas.microsoft.com/office/drawing/2014/main" id="{8876E6EF-D3D4-4092-ACD6-48DB5A6246C3}"/>
              </a:ext>
            </a:extLst>
          </p:cNvPr>
          <p:cNvSpPr>
            <a:spLocks noChangeArrowheads="1"/>
          </p:cNvSpPr>
          <p:nvPr/>
        </p:nvSpPr>
        <p:spPr bwMode="auto">
          <a:xfrm>
            <a:off x="5087938" y="215900"/>
            <a:ext cx="16113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sz="3200">
                <a:latin typeface="Times New Roman" panose="02020603050405020304" pitchFamily="18" charset="0"/>
                <a:ea typeface="华文楷体" panose="02010600040101010101" pitchFamily="2" charset="-122"/>
              </a:rPr>
              <a:t>真值表</a:t>
            </a:r>
            <a:r>
              <a:rPr lang="en-US" altLang="zh-CN" sz="3200">
                <a:latin typeface="Times New Roman" panose="02020603050405020304" pitchFamily="18" charset="0"/>
                <a:ea typeface="华文楷体" panose="02010600040101010101" pitchFamily="2" charset="-122"/>
              </a:rPr>
              <a:t>3</a:t>
            </a:r>
          </a:p>
        </p:txBody>
      </p:sp>
      <p:sp>
        <p:nvSpPr>
          <p:cNvPr id="66583" name="灯片编号占位符 1">
            <a:extLst>
              <a:ext uri="{FF2B5EF4-FFF2-40B4-BE49-F238E27FC236}">
                <a16:creationId xmlns:a16="http://schemas.microsoft.com/office/drawing/2014/main" id="{7C35CE9C-B341-4149-BE58-B0F0FCF1860E}"/>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E32FDB65-6B2E-47BC-BEAB-49D4AF24A07A}" type="slidenum">
              <a:rPr lang="zh-CN" altLang="en-US" sz="1400" b="0" smtClean="0">
                <a:latin typeface="Times New Roman" panose="02020603050405020304" pitchFamily="18" charset="0"/>
                <a:ea typeface="华文楷体" panose="02010600040101010101" pitchFamily="2" charset="-122"/>
              </a:rPr>
              <a:pPr>
                <a:spcBef>
                  <a:spcPct val="0"/>
                </a:spcBef>
                <a:buClrTx/>
                <a:buFont typeface="Arial" panose="020B0604020202020204" pitchFamily="34" charset="0"/>
                <a:buNone/>
              </a:pPr>
              <a:t>37</a:t>
            </a:fld>
            <a:endParaRPr lang="zh-CN" altLang="en-US" sz="1400" b="0">
              <a:latin typeface="Times New Roman" panose="02020603050405020304" pitchFamily="18" charset="0"/>
              <a:ea typeface="华文楷体" panose="0201060004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8"/>
                                        </p:tgtEl>
                                        <p:attrNameLst>
                                          <p:attrName>style.visibility</p:attrName>
                                        </p:attrNameLst>
                                      </p:cBhvr>
                                      <p:to>
                                        <p:strVal val="visible"/>
                                      </p:to>
                                    </p:set>
                                    <p:anim calcmode="lin" valueType="num">
                                      <p:cBhvr additive="base">
                                        <p:cTn id="7" dur="500" fill="hold"/>
                                        <p:tgtEl>
                                          <p:spTgt spid="54278"/>
                                        </p:tgtEl>
                                        <p:attrNameLst>
                                          <p:attrName>ppt_x</p:attrName>
                                        </p:attrNameLst>
                                      </p:cBhvr>
                                      <p:tavLst>
                                        <p:tav tm="0">
                                          <p:val>
                                            <p:strVal val="#ppt_x"/>
                                          </p:val>
                                        </p:tav>
                                        <p:tav tm="100000">
                                          <p:val>
                                            <p:strVal val="#ppt_x"/>
                                          </p:val>
                                        </p:tav>
                                      </p:tavLst>
                                    </p:anim>
                                    <p:anim calcmode="lin" valueType="num">
                                      <p:cBhvr additive="base">
                                        <p:cTn id="8" dur="500" fill="hold"/>
                                        <p:tgtEl>
                                          <p:spTgt spid="542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矩形 98329">
            <a:extLst>
              <a:ext uri="{FF2B5EF4-FFF2-40B4-BE49-F238E27FC236}">
                <a16:creationId xmlns:a16="http://schemas.microsoft.com/office/drawing/2014/main" id="{775C3968-EB70-416A-95F8-1E6ADA8D124B}"/>
              </a:ext>
            </a:extLst>
          </p:cNvPr>
          <p:cNvSpPr>
            <a:spLocks noChangeArrowheads="1"/>
          </p:cNvSpPr>
          <p:nvPr/>
        </p:nvSpPr>
        <p:spPr bwMode="auto">
          <a:xfrm>
            <a:off x="5087938" y="188913"/>
            <a:ext cx="24479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sz="3200">
                <a:latin typeface="Times New Roman" panose="02020603050405020304" pitchFamily="18" charset="0"/>
                <a:ea typeface="华文楷体" panose="02010600040101010101" pitchFamily="2" charset="-122"/>
              </a:rPr>
              <a:t>公式的类型</a:t>
            </a:r>
          </a:p>
        </p:txBody>
      </p:sp>
      <p:sp>
        <p:nvSpPr>
          <p:cNvPr id="68611" name="矩形 98330">
            <a:extLst>
              <a:ext uri="{FF2B5EF4-FFF2-40B4-BE49-F238E27FC236}">
                <a16:creationId xmlns:a16="http://schemas.microsoft.com/office/drawing/2014/main" id="{D3C9C61E-E9A9-43B1-961D-634365C75620}"/>
              </a:ext>
            </a:extLst>
          </p:cNvPr>
          <p:cNvSpPr>
            <a:spLocks noChangeArrowheads="1"/>
          </p:cNvSpPr>
          <p:nvPr/>
        </p:nvSpPr>
        <p:spPr bwMode="auto">
          <a:xfrm>
            <a:off x="407193" y="1196752"/>
            <a:ext cx="11377613" cy="5328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buClr>
                <a:srgbClr val="FF9900"/>
              </a:buClr>
            </a:pPr>
            <a:r>
              <a:rPr lang="zh-CN" altLang="en-US" dirty="0">
                <a:solidFill>
                  <a:srgbClr val="AF1D1D"/>
                </a:solidFill>
                <a:latin typeface="Times New Roman" panose="02020603050405020304" pitchFamily="18" charset="0"/>
                <a:ea typeface="华文楷体" panose="02010600040101010101" pitchFamily="2" charset="-122"/>
              </a:rPr>
              <a:t>定义</a:t>
            </a:r>
            <a:r>
              <a:rPr lang="en-US" altLang="zh-CN" dirty="0">
                <a:solidFill>
                  <a:srgbClr val="AF1D1D"/>
                </a:solidFill>
                <a:latin typeface="Times New Roman" panose="02020603050405020304" pitchFamily="18" charset="0"/>
                <a:ea typeface="华文楷体" panose="02010600040101010101" pitchFamily="2" charset="-122"/>
              </a:rPr>
              <a:t>1.10</a:t>
            </a:r>
            <a:r>
              <a:rPr lang="en-US" altLang="zh-CN" dirty="0">
                <a:solidFill>
                  <a:srgbClr val="D72323"/>
                </a:solidFill>
                <a:latin typeface="Times New Roman" panose="02020603050405020304" pitchFamily="18" charset="0"/>
                <a:ea typeface="华文楷体" panose="02010600040101010101" pitchFamily="2" charset="-122"/>
              </a:rPr>
              <a:t>   </a:t>
            </a:r>
          </a:p>
          <a:p>
            <a:pPr eaLnBrk="1" hangingPunct="1">
              <a:lnSpc>
                <a:spcPct val="150000"/>
              </a:lnSpc>
              <a:buClr>
                <a:srgbClr val="FF9900"/>
              </a:buClr>
            </a:pPr>
            <a:r>
              <a:rPr lang="en-US" altLang="zh-CN" dirty="0">
                <a:latin typeface="Times New Roman" panose="02020603050405020304" pitchFamily="18" charset="0"/>
                <a:ea typeface="华文楷体" panose="02010600040101010101" pitchFamily="2" charset="-122"/>
              </a:rPr>
              <a:t>(1) </a:t>
            </a:r>
            <a:r>
              <a:rPr lang="zh-CN" altLang="en-US" dirty="0">
                <a:latin typeface="Times New Roman" panose="02020603050405020304" pitchFamily="18" charset="0"/>
                <a:ea typeface="华文楷体" panose="02010600040101010101" pitchFamily="2" charset="-122"/>
              </a:rPr>
              <a:t>若</a:t>
            </a:r>
            <a:r>
              <a:rPr lang="en-US" altLang="zh-CN" i="1" dirty="0">
                <a:latin typeface="Times New Roman" panose="02020603050405020304" pitchFamily="18" charset="0"/>
                <a:ea typeface="华文楷体" panose="02010600040101010101" pitchFamily="2" charset="-122"/>
              </a:rPr>
              <a:t>A</a:t>
            </a:r>
            <a:r>
              <a:rPr lang="zh-CN" altLang="en-US" dirty="0">
                <a:latin typeface="Times New Roman" panose="02020603050405020304" pitchFamily="18" charset="0"/>
                <a:ea typeface="华文楷体" panose="02010600040101010101" pitchFamily="2" charset="-122"/>
              </a:rPr>
              <a:t>在它的任何赋值下均为真</a:t>
            </a:r>
            <a:r>
              <a:rPr lang="en-US" altLang="zh-CN" dirty="0">
                <a:latin typeface="Times New Roman" panose="02020603050405020304" pitchFamily="18" charset="0"/>
                <a:ea typeface="华文楷体" panose="02010600040101010101" pitchFamily="2" charset="-122"/>
              </a:rPr>
              <a:t>, </a:t>
            </a:r>
            <a:r>
              <a:rPr lang="zh-CN" altLang="en-US" dirty="0">
                <a:latin typeface="Times New Roman" panose="02020603050405020304" pitchFamily="18" charset="0"/>
                <a:ea typeface="华文楷体" panose="02010600040101010101" pitchFamily="2" charset="-122"/>
              </a:rPr>
              <a:t>则称</a:t>
            </a:r>
            <a:r>
              <a:rPr lang="en-US" altLang="zh-CN" i="1" dirty="0">
                <a:latin typeface="Times New Roman" panose="02020603050405020304" pitchFamily="18" charset="0"/>
                <a:ea typeface="华文楷体" panose="02010600040101010101" pitchFamily="2" charset="-122"/>
              </a:rPr>
              <a:t>A</a:t>
            </a:r>
            <a:r>
              <a:rPr lang="zh-CN" altLang="en-US" dirty="0">
                <a:latin typeface="Times New Roman" panose="02020603050405020304" pitchFamily="18" charset="0"/>
                <a:ea typeface="华文楷体" panose="02010600040101010101" pitchFamily="2" charset="-122"/>
              </a:rPr>
              <a:t>为</a:t>
            </a:r>
            <a:r>
              <a:rPr lang="zh-CN" altLang="en-US" dirty="0">
                <a:solidFill>
                  <a:srgbClr val="AF1D1D"/>
                </a:solidFill>
                <a:latin typeface="Times New Roman" panose="02020603050405020304" pitchFamily="18" charset="0"/>
                <a:ea typeface="华文楷体" panose="02010600040101010101" pitchFamily="2" charset="-122"/>
              </a:rPr>
              <a:t>重言式</a:t>
            </a:r>
            <a:r>
              <a:rPr lang="zh-CN" altLang="en-US" dirty="0">
                <a:latin typeface="Times New Roman" panose="02020603050405020304" pitchFamily="18" charset="0"/>
                <a:ea typeface="华文楷体" panose="02010600040101010101" pitchFamily="2" charset="-122"/>
              </a:rPr>
              <a:t>或</a:t>
            </a:r>
            <a:r>
              <a:rPr lang="zh-CN" altLang="en-US" dirty="0">
                <a:solidFill>
                  <a:srgbClr val="AF1D1D"/>
                </a:solidFill>
                <a:latin typeface="Times New Roman" panose="02020603050405020304" pitchFamily="18" charset="0"/>
                <a:ea typeface="华文楷体" panose="02010600040101010101" pitchFamily="2" charset="-122"/>
              </a:rPr>
              <a:t>永真式</a:t>
            </a:r>
            <a:r>
              <a:rPr lang="en-US" altLang="zh-CN" dirty="0">
                <a:latin typeface="Times New Roman" panose="02020603050405020304" pitchFamily="18" charset="0"/>
                <a:ea typeface="华文楷体" panose="02010600040101010101" pitchFamily="2" charset="-122"/>
              </a:rPr>
              <a:t>;</a:t>
            </a:r>
          </a:p>
          <a:p>
            <a:pPr eaLnBrk="1" hangingPunct="1">
              <a:lnSpc>
                <a:spcPct val="150000"/>
              </a:lnSpc>
              <a:buClr>
                <a:srgbClr val="FF9900"/>
              </a:buClr>
            </a:pPr>
            <a:r>
              <a:rPr lang="en-US" altLang="zh-CN" dirty="0">
                <a:latin typeface="Times New Roman" panose="02020603050405020304" pitchFamily="18" charset="0"/>
                <a:ea typeface="华文楷体" panose="02010600040101010101" pitchFamily="2" charset="-122"/>
              </a:rPr>
              <a:t>(2) </a:t>
            </a:r>
            <a:r>
              <a:rPr lang="zh-CN" altLang="en-US" dirty="0">
                <a:latin typeface="Times New Roman" panose="02020603050405020304" pitchFamily="18" charset="0"/>
                <a:ea typeface="华文楷体" panose="02010600040101010101" pitchFamily="2" charset="-122"/>
              </a:rPr>
              <a:t>若</a:t>
            </a:r>
            <a:r>
              <a:rPr lang="en-US" altLang="zh-CN" i="1" dirty="0">
                <a:latin typeface="Times New Roman" panose="02020603050405020304" pitchFamily="18" charset="0"/>
                <a:ea typeface="华文楷体" panose="02010600040101010101" pitchFamily="2" charset="-122"/>
              </a:rPr>
              <a:t>A</a:t>
            </a:r>
            <a:r>
              <a:rPr lang="zh-CN" altLang="en-US" dirty="0">
                <a:latin typeface="Times New Roman" panose="02020603050405020304" pitchFamily="18" charset="0"/>
                <a:ea typeface="华文楷体" panose="02010600040101010101" pitchFamily="2" charset="-122"/>
              </a:rPr>
              <a:t>在它的任何赋值下均为假</a:t>
            </a:r>
            <a:r>
              <a:rPr lang="en-US" altLang="zh-CN" dirty="0">
                <a:latin typeface="Times New Roman" panose="02020603050405020304" pitchFamily="18" charset="0"/>
                <a:ea typeface="华文楷体" panose="02010600040101010101" pitchFamily="2" charset="-122"/>
              </a:rPr>
              <a:t>, </a:t>
            </a:r>
            <a:r>
              <a:rPr lang="zh-CN" altLang="en-US" dirty="0">
                <a:latin typeface="Times New Roman" panose="02020603050405020304" pitchFamily="18" charset="0"/>
                <a:ea typeface="华文楷体" panose="02010600040101010101" pitchFamily="2" charset="-122"/>
              </a:rPr>
              <a:t>则称</a:t>
            </a:r>
            <a:r>
              <a:rPr lang="en-US" altLang="zh-CN" i="1" dirty="0">
                <a:latin typeface="Times New Roman" panose="02020603050405020304" pitchFamily="18" charset="0"/>
                <a:ea typeface="华文楷体" panose="02010600040101010101" pitchFamily="2" charset="-122"/>
              </a:rPr>
              <a:t>A</a:t>
            </a:r>
            <a:r>
              <a:rPr lang="zh-CN" altLang="en-US" dirty="0">
                <a:latin typeface="Times New Roman" panose="02020603050405020304" pitchFamily="18" charset="0"/>
                <a:ea typeface="华文楷体" panose="02010600040101010101" pitchFamily="2" charset="-122"/>
              </a:rPr>
              <a:t>为</a:t>
            </a:r>
            <a:r>
              <a:rPr lang="zh-CN" altLang="en-US" dirty="0">
                <a:solidFill>
                  <a:srgbClr val="AF1D1D"/>
                </a:solidFill>
                <a:latin typeface="Times New Roman" panose="02020603050405020304" pitchFamily="18" charset="0"/>
                <a:ea typeface="华文楷体" panose="02010600040101010101" pitchFamily="2" charset="-122"/>
              </a:rPr>
              <a:t>矛盾式</a:t>
            </a:r>
            <a:r>
              <a:rPr lang="zh-CN" altLang="en-US" dirty="0">
                <a:latin typeface="Times New Roman" panose="02020603050405020304" pitchFamily="18" charset="0"/>
                <a:ea typeface="华文楷体" panose="02010600040101010101" pitchFamily="2" charset="-122"/>
              </a:rPr>
              <a:t>或</a:t>
            </a:r>
            <a:r>
              <a:rPr lang="zh-CN" altLang="en-US" dirty="0">
                <a:solidFill>
                  <a:srgbClr val="AF1D1D"/>
                </a:solidFill>
                <a:latin typeface="Times New Roman" panose="02020603050405020304" pitchFamily="18" charset="0"/>
                <a:ea typeface="华文楷体" panose="02010600040101010101" pitchFamily="2" charset="-122"/>
              </a:rPr>
              <a:t>永假式</a:t>
            </a:r>
            <a:r>
              <a:rPr lang="en-US" altLang="zh-CN" dirty="0">
                <a:latin typeface="Times New Roman" panose="02020603050405020304" pitchFamily="18" charset="0"/>
                <a:ea typeface="华文楷体" panose="02010600040101010101" pitchFamily="2" charset="-122"/>
              </a:rPr>
              <a:t>;</a:t>
            </a:r>
          </a:p>
          <a:p>
            <a:pPr eaLnBrk="1" hangingPunct="1">
              <a:lnSpc>
                <a:spcPct val="150000"/>
              </a:lnSpc>
              <a:buClr>
                <a:srgbClr val="FF9900"/>
              </a:buClr>
            </a:pPr>
            <a:r>
              <a:rPr lang="en-US" altLang="zh-CN" dirty="0">
                <a:latin typeface="Times New Roman" panose="02020603050405020304" pitchFamily="18" charset="0"/>
                <a:ea typeface="华文楷体" panose="02010600040101010101" pitchFamily="2" charset="-122"/>
              </a:rPr>
              <a:t>(3) </a:t>
            </a:r>
            <a:r>
              <a:rPr lang="zh-CN" altLang="en-US" dirty="0">
                <a:latin typeface="Times New Roman" panose="02020603050405020304" pitchFamily="18" charset="0"/>
                <a:ea typeface="华文楷体" panose="02010600040101010101" pitchFamily="2" charset="-122"/>
              </a:rPr>
              <a:t>若</a:t>
            </a:r>
            <a:r>
              <a:rPr lang="en-US" altLang="zh-CN" i="1" dirty="0">
                <a:latin typeface="Times New Roman" panose="02020603050405020304" pitchFamily="18" charset="0"/>
                <a:ea typeface="华文楷体" panose="02010600040101010101" pitchFamily="2" charset="-122"/>
              </a:rPr>
              <a:t>A</a:t>
            </a:r>
            <a:r>
              <a:rPr lang="zh-CN" altLang="en-US" dirty="0">
                <a:latin typeface="Times New Roman" panose="02020603050405020304" pitchFamily="18" charset="0"/>
                <a:ea typeface="华文楷体" panose="02010600040101010101" pitchFamily="2" charset="-122"/>
              </a:rPr>
              <a:t>不是矛盾式</a:t>
            </a:r>
            <a:r>
              <a:rPr lang="en-US" altLang="zh-CN" dirty="0">
                <a:latin typeface="Times New Roman" panose="02020603050405020304" pitchFamily="18" charset="0"/>
                <a:ea typeface="华文楷体" panose="02010600040101010101" pitchFamily="2" charset="-122"/>
              </a:rPr>
              <a:t>, </a:t>
            </a:r>
            <a:r>
              <a:rPr lang="zh-CN" altLang="en-US" dirty="0">
                <a:latin typeface="Times New Roman" panose="02020603050405020304" pitchFamily="18" charset="0"/>
                <a:ea typeface="华文楷体" panose="02010600040101010101" pitchFamily="2" charset="-122"/>
              </a:rPr>
              <a:t>则称</a:t>
            </a:r>
            <a:r>
              <a:rPr lang="en-US" altLang="zh-CN" i="1" dirty="0">
                <a:latin typeface="Times New Roman" panose="02020603050405020304" pitchFamily="18" charset="0"/>
                <a:ea typeface="华文楷体" panose="02010600040101010101" pitchFamily="2" charset="-122"/>
              </a:rPr>
              <a:t>A</a:t>
            </a:r>
            <a:r>
              <a:rPr lang="zh-CN" altLang="en-US" dirty="0">
                <a:latin typeface="Times New Roman" panose="02020603050405020304" pitchFamily="18" charset="0"/>
                <a:ea typeface="华文楷体" panose="02010600040101010101" pitchFamily="2" charset="-122"/>
              </a:rPr>
              <a:t>是</a:t>
            </a:r>
            <a:r>
              <a:rPr lang="zh-CN" altLang="en-US" dirty="0">
                <a:solidFill>
                  <a:srgbClr val="AF1D1D"/>
                </a:solidFill>
                <a:latin typeface="Times New Roman" panose="02020603050405020304" pitchFamily="18" charset="0"/>
                <a:ea typeface="华文楷体" panose="02010600040101010101" pitchFamily="2" charset="-122"/>
              </a:rPr>
              <a:t>可满足式</a:t>
            </a:r>
            <a:r>
              <a:rPr lang="en-US" altLang="zh-CN" dirty="0">
                <a:latin typeface="Times New Roman" panose="02020603050405020304" pitchFamily="18" charset="0"/>
                <a:ea typeface="华文楷体" panose="02010600040101010101" pitchFamily="2" charset="-122"/>
              </a:rPr>
              <a:t>.</a:t>
            </a:r>
          </a:p>
          <a:p>
            <a:pPr eaLnBrk="1" hangingPunct="1">
              <a:lnSpc>
                <a:spcPct val="150000"/>
              </a:lnSpc>
              <a:buClr>
                <a:srgbClr val="FF9900"/>
              </a:buClr>
            </a:pPr>
            <a:r>
              <a:rPr lang="zh-CN" altLang="en-US" dirty="0">
                <a:latin typeface="Times New Roman" panose="02020603050405020304" pitchFamily="18" charset="0"/>
                <a:ea typeface="华文楷体" panose="02010600040101010101" pitchFamily="2" charset="-122"/>
              </a:rPr>
              <a:t>由例</a:t>
            </a:r>
            <a:r>
              <a:rPr lang="en-US" altLang="zh-CN" dirty="0">
                <a:latin typeface="Times New Roman" panose="02020603050405020304" pitchFamily="18" charset="0"/>
                <a:ea typeface="华文楷体" panose="02010600040101010101" pitchFamily="2" charset="-122"/>
              </a:rPr>
              <a:t>1</a:t>
            </a:r>
            <a:r>
              <a:rPr lang="zh-CN" altLang="en-US" dirty="0">
                <a:latin typeface="Times New Roman" panose="02020603050405020304" pitchFamily="18" charset="0"/>
                <a:ea typeface="华文楷体" panose="02010600040101010101" pitchFamily="2" charset="-122"/>
              </a:rPr>
              <a:t>可知</a:t>
            </a:r>
            <a:r>
              <a:rPr lang="en-US" altLang="zh-CN" dirty="0">
                <a:latin typeface="Times New Roman" panose="02020603050405020304" pitchFamily="18" charset="0"/>
                <a:ea typeface="华文楷体" panose="02010600040101010101" pitchFamily="2" charset="-122"/>
              </a:rPr>
              <a:t>,  (</a:t>
            </a:r>
            <a:r>
              <a:rPr lang="en-US" altLang="zh-CN" i="1" dirty="0" err="1">
                <a:latin typeface="Times New Roman" panose="02020603050405020304" pitchFamily="18" charset="0"/>
                <a:ea typeface="华文楷体" panose="02010600040101010101" pitchFamily="2" charset="-122"/>
              </a:rPr>
              <a:t>p</a:t>
            </a:r>
            <a:r>
              <a:rPr lang="en-US" altLang="zh-CN" dirty="0" err="1">
                <a:latin typeface="Times New Roman" panose="02020603050405020304" pitchFamily="18" charset="0"/>
                <a:ea typeface="华文楷体" panose="02010600040101010101" pitchFamily="2" charset="-122"/>
                <a:sym typeface="Symbol" panose="05050102010706020507" pitchFamily="18" charset="2"/>
              </a:rPr>
              <a:t></a:t>
            </a:r>
            <a:r>
              <a:rPr lang="en-US" altLang="zh-CN" i="1" dirty="0" err="1">
                <a:latin typeface="Times New Roman" panose="02020603050405020304" pitchFamily="18" charset="0"/>
                <a:ea typeface="华文楷体" panose="02010600040101010101" pitchFamily="2" charset="-122"/>
              </a:rPr>
              <a:t>q</a:t>
            </a:r>
            <a:r>
              <a:rPr lang="en-US" altLang="zh-CN" dirty="0">
                <a:latin typeface="Times New Roman" panose="02020603050405020304" pitchFamily="18" charset="0"/>
                <a:ea typeface="华文楷体" panose="02010600040101010101" pitchFamily="2" charset="-122"/>
              </a:rPr>
              <a:t>) </a:t>
            </a:r>
            <a:r>
              <a:rPr lang="en-US" altLang="zh-CN" dirty="0">
                <a:latin typeface="Times New Roman" panose="02020603050405020304" pitchFamily="18" charset="0"/>
                <a:ea typeface="华文楷体" panose="02010600040101010101" pitchFamily="2" charset="-122"/>
                <a:sym typeface="Symbol" panose="05050102010706020507" pitchFamily="18" charset="2"/>
              </a:rPr>
              <a:t></a:t>
            </a:r>
            <a:r>
              <a:rPr lang="en-US" altLang="zh-CN" i="1" dirty="0">
                <a:latin typeface="Times New Roman" panose="02020603050405020304" pitchFamily="18" charset="0"/>
                <a:ea typeface="华文楷体" panose="02010600040101010101" pitchFamily="2" charset="-122"/>
              </a:rPr>
              <a:t>r, </a:t>
            </a:r>
            <a:r>
              <a:rPr lang="en-US" altLang="zh-CN" dirty="0">
                <a:latin typeface="Times New Roman" panose="02020603050405020304" pitchFamily="18" charset="0"/>
                <a:ea typeface="华文楷体" panose="02010600040101010101" pitchFamily="2" charset="-122"/>
              </a:rPr>
              <a:t>(</a:t>
            </a:r>
            <a:r>
              <a:rPr lang="en-US" altLang="zh-CN" i="1" dirty="0" err="1">
                <a:latin typeface="Times New Roman" panose="02020603050405020304" pitchFamily="18" charset="0"/>
                <a:ea typeface="华文楷体" panose="02010600040101010101" pitchFamily="2" charset="-122"/>
              </a:rPr>
              <a:t>q</a:t>
            </a:r>
            <a:r>
              <a:rPr lang="en-US" altLang="zh-CN" dirty="0" err="1">
                <a:latin typeface="Times New Roman" panose="02020603050405020304" pitchFamily="18" charset="0"/>
                <a:ea typeface="华文楷体" panose="02010600040101010101" pitchFamily="2" charset="-122"/>
                <a:sym typeface="Symbol" panose="05050102010706020507" pitchFamily="18" charset="2"/>
              </a:rPr>
              <a:t></a:t>
            </a:r>
            <a:r>
              <a:rPr lang="en-US" altLang="zh-CN" i="1" dirty="0" err="1">
                <a:latin typeface="Times New Roman" panose="02020603050405020304" pitchFamily="18" charset="0"/>
                <a:ea typeface="华文楷体" panose="02010600040101010101" pitchFamily="2" charset="-122"/>
              </a:rPr>
              <a:t>p</a:t>
            </a:r>
            <a:r>
              <a:rPr lang="en-US" altLang="zh-CN" dirty="0">
                <a:latin typeface="Times New Roman" panose="02020603050405020304" pitchFamily="18" charset="0"/>
                <a:ea typeface="华文楷体" panose="02010600040101010101" pitchFamily="2" charset="-122"/>
                <a:sym typeface="Symbol" panose="05050102010706020507" pitchFamily="18" charset="2"/>
              </a:rPr>
              <a:t>) </a:t>
            </a:r>
            <a:r>
              <a:rPr lang="en-US" altLang="zh-CN" i="1" dirty="0" err="1">
                <a:latin typeface="Times New Roman" panose="02020603050405020304" pitchFamily="18" charset="0"/>
                <a:ea typeface="华文楷体" panose="02010600040101010101" pitchFamily="2" charset="-122"/>
              </a:rPr>
              <a:t>q</a:t>
            </a:r>
            <a:r>
              <a:rPr lang="en-US" altLang="zh-CN" dirty="0" err="1">
                <a:latin typeface="Times New Roman" panose="02020603050405020304" pitchFamily="18" charset="0"/>
                <a:ea typeface="华文楷体" panose="02010600040101010101" pitchFamily="2" charset="-122"/>
                <a:sym typeface="Symbol" panose="05050102010706020507" pitchFamily="18" charset="2"/>
              </a:rPr>
              <a:t></a:t>
            </a:r>
            <a:r>
              <a:rPr lang="en-US" altLang="zh-CN" i="1" dirty="0" err="1">
                <a:latin typeface="Times New Roman" panose="02020603050405020304" pitchFamily="18" charset="0"/>
                <a:ea typeface="华文楷体" panose="02010600040101010101" pitchFamily="2" charset="-122"/>
              </a:rPr>
              <a:t>p</a:t>
            </a:r>
            <a:r>
              <a:rPr lang="en-US" altLang="zh-CN" i="1" dirty="0">
                <a:latin typeface="Times New Roman" panose="02020603050405020304" pitchFamily="18" charset="0"/>
                <a:ea typeface="华文楷体" panose="02010600040101010101" pitchFamily="2" charset="-122"/>
              </a:rPr>
              <a:t>, </a:t>
            </a:r>
            <a:r>
              <a:rPr lang="en-US" altLang="zh-CN" dirty="0">
                <a:latin typeface="Times New Roman" panose="02020603050405020304" pitchFamily="18" charset="0"/>
                <a:ea typeface="华文楷体" panose="02010600040101010101" pitchFamily="2" charset="-122"/>
                <a:sym typeface="Symbol" panose="05050102010706020507" pitchFamily="18" charset="2"/>
              </a:rPr>
              <a:t></a:t>
            </a:r>
            <a:r>
              <a:rPr lang="en-US" altLang="zh-CN" dirty="0">
                <a:latin typeface="Times New Roman" panose="02020603050405020304" pitchFamily="18" charset="0"/>
                <a:ea typeface="华文楷体" panose="02010600040101010101" pitchFamily="2" charset="-122"/>
              </a:rPr>
              <a:t> (</a:t>
            </a:r>
            <a:r>
              <a:rPr lang="en-US" altLang="zh-CN" dirty="0">
                <a:latin typeface="Times New Roman" panose="02020603050405020304" pitchFamily="18" charset="0"/>
                <a:ea typeface="华文楷体" panose="02010600040101010101" pitchFamily="2" charset="-122"/>
                <a:sym typeface="Symbol" panose="05050102010706020507" pitchFamily="18" charset="2"/>
              </a:rPr>
              <a:t></a:t>
            </a:r>
            <a:r>
              <a:rPr lang="en-US" altLang="zh-CN" i="1" dirty="0" err="1">
                <a:latin typeface="Times New Roman" panose="02020603050405020304" pitchFamily="18" charset="0"/>
                <a:ea typeface="华文楷体" panose="02010600040101010101" pitchFamily="2" charset="-122"/>
              </a:rPr>
              <a:t>p</a:t>
            </a:r>
            <a:r>
              <a:rPr lang="en-US" altLang="zh-CN" dirty="0" err="1">
                <a:latin typeface="Times New Roman" panose="02020603050405020304" pitchFamily="18" charset="0"/>
                <a:ea typeface="华文楷体" panose="02010600040101010101" pitchFamily="2" charset="-122"/>
                <a:sym typeface="Symbol" panose="05050102010706020507" pitchFamily="18" charset="2"/>
              </a:rPr>
              <a:t></a:t>
            </a:r>
            <a:r>
              <a:rPr lang="en-US" altLang="zh-CN" i="1" dirty="0" err="1">
                <a:latin typeface="Times New Roman" panose="02020603050405020304" pitchFamily="18" charset="0"/>
                <a:ea typeface="华文楷体" panose="02010600040101010101" pitchFamily="2" charset="-122"/>
              </a:rPr>
              <a:t>q</a:t>
            </a:r>
            <a:r>
              <a:rPr lang="en-US" altLang="zh-CN" dirty="0">
                <a:latin typeface="Times New Roman" panose="02020603050405020304" pitchFamily="18" charset="0"/>
                <a:ea typeface="华文楷体" panose="02010600040101010101" pitchFamily="2" charset="-122"/>
                <a:sym typeface="Symbol" panose="05050102010706020507" pitchFamily="18" charset="2"/>
              </a:rPr>
              <a:t>) </a:t>
            </a:r>
            <a:r>
              <a:rPr lang="en-US" altLang="zh-CN" i="1" dirty="0">
                <a:latin typeface="Times New Roman" panose="02020603050405020304" pitchFamily="18" charset="0"/>
                <a:ea typeface="华文楷体" panose="02010600040101010101" pitchFamily="2" charset="-122"/>
              </a:rPr>
              <a:t>q</a:t>
            </a:r>
            <a:r>
              <a:rPr lang="en-US" altLang="zh-CN" dirty="0">
                <a:latin typeface="Times New Roman" panose="02020603050405020304" pitchFamily="18" charset="0"/>
                <a:ea typeface="华文楷体" panose="02010600040101010101" pitchFamily="2" charset="-122"/>
              </a:rPr>
              <a:t> </a:t>
            </a:r>
            <a:r>
              <a:rPr lang="zh-CN" altLang="en-US" dirty="0">
                <a:latin typeface="Times New Roman" panose="02020603050405020304" pitchFamily="18" charset="0"/>
                <a:ea typeface="华文楷体" panose="02010600040101010101" pitchFamily="2" charset="-122"/>
              </a:rPr>
              <a:t>分别为非重言式的可满足式</a:t>
            </a:r>
            <a:r>
              <a:rPr lang="en-US" altLang="zh-CN" dirty="0">
                <a:latin typeface="Times New Roman" panose="02020603050405020304" pitchFamily="18" charset="0"/>
                <a:ea typeface="华文楷体" panose="02010600040101010101" pitchFamily="2" charset="-122"/>
              </a:rPr>
              <a:t>, </a:t>
            </a:r>
            <a:r>
              <a:rPr lang="zh-CN" altLang="en-US" dirty="0">
                <a:latin typeface="Times New Roman" panose="02020603050405020304" pitchFamily="18" charset="0"/>
                <a:ea typeface="华文楷体" panose="02010600040101010101" pitchFamily="2" charset="-122"/>
              </a:rPr>
              <a:t>重言式</a:t>
            </a:r>
            <a:r>
              <a:rPr lang="en-US" altLang="zh-CN" dirty="0">
                <a:latin typeface="Times New Roman" panose="02020603050405020304" pitchFamily="18" charset="0"/>
                <a:ea typeface="华文楷体" panose="02010600040101010101" pitchFamily="2" charset="-122"/>
              </a:rPr>
              <a:t>, </a:t>
            </a:r>
            <a:r>
              <a:rPr lang="zh-CN" altLang="en-US" dirty="0">
                <a:latin typeface="Times New Roman" panose="02020603050405020304" pitchFamily="18" charset="0"/>
                <a:ea typeface="华文楷体" panose="02010600040101010101" pitchFamily="2" charset="-122"/>
              </a:rPr>
              <a:t>矛盾式</a:t>
            </a:r>
            <a:r>
              <a:rPr lang="en-US" altLang="zh-CN" dirty="0">
                <a:latin typeface="Times New Roman" panose="02020603050405020304" pitchFamily="18" charset="0"/>
                <a:ea typeface="华文楷体" panose="02010600040101010101" pitchFamily="2" charset="-122"/>
              </a:rPr>
              <a:t>.</a:t>
            </a:r>
          </a:p>
          <a:p>
            <a:pPr eaLnBrk="1" hangingPunct="1">
              <a:lnSpc>
                <a:spcPct val="150000"/>
              </a:lnSpc>
              <a:spcBef>
                <a:spcPct val="50000"/>
              </a:spcBef>
              <a:buClr>
                <a:srgbClr val="FF9900"/>
              </a:buClr>
            </a:pPr>
            <a:r>
              <a:rPr lang="zh-CN" altLang="en-US" dirty="0">
                <a:latin typeface="Times New Roman" panose="02020603050405020304" pitchFamily="18" charset="0"/>
                <a:ea typeface="华文楷体" panose="02010600040101010101" pitchFamily="2" charset="-122"/>
              </a:rPr>
              <a:t>注意：重言式是可满足式，但反之不真</a:t>
            </a:r>
            <a:r>
              <a:rPr lang="en-US" altLang="zh-CN" dirty="0">
                <a:latin typeface="Times New Roman" panose="02020603050405020304" pitchFamily="18" charset="0"/>
                <a:ea typeface="华文楷体" panose="02010600040101010101" pitchFamily="2" charset="-122"/>
              </a:rPr>
              <a:t>.</a:t>
            </a:r>
          </a:p>
          <a:p>
            <a:pPr eaLnBrk="1" hangingPunct="1">
              <a:lnSpc>
                <a:spcPct val="150000"/>
              </a:lnSpc>
              <a:buClr>
                <a:srgbClr val="FF9900"/>
              </a:buClr>
            </a:pPr>
            <a:r>
              <a:rPr lang="zh-CN" altLang="en-US" dirty="0">
                <a:latin typeface="Times New Roman" panose="02020603050405020304" pitchFamily="18" charset="0"/>
                <a:ea typeface="华文楷体" panose="02010600040101010101" pitchFamily="2" charset="-122"/>
              </a:rPr>
              <a:t>真值表的用途</a:t>
            </a:r>
            <a:r>
              <a:rPr lang="en-US" altLang="zh-CN" dirty="0">
                <a:latin typeface="Times New Roman" panose="02020603050405020304" pitchFamily="18" charset="0"/>
                <a:ea typeface="华文楷体" panose="02010600040101010101" pitchFamily="2" charset="-122"/>
              </a:rPr>
              <a:t>:     </a:t>
            </a:r>
            <a:r>
              <a:rPr lang="zh-CN" altLang="en-US" dirty="0">
                <a:latin typeface="Times New Roman" panose="02020603050405020304" pitchFamily="18" charset="0"/>
                <a:ea typeface="华文楷体" panose="02010600040101010101" pitchFamily="2" charset="-122"/>
              </a:rPr>
              <a:t>求出公式的全部成真赋值与成假赋值</a:t>
            </a:r>
            <a:r>
              <a:rPr lang="en-US" altLang="zh-CN" dirty="0">
                <a:latin typeface="Times New Roman" panose="02020603050405020304" pitchFamily="18" charset="0"/>
                <a:ea typeface="华文楷体" panose="02010600040101010101" pitchFamily="2" charset="-122"/>
              </a:rPr>
              <a:t>, </a:t>
            </a:r>
            <a:r>
              <a:rPr lang="zh-CN" altLang="en-US" dirty="0">
                <a:latin typeface="Times New Roman" panose="02020603050405020304" pitchFamily="18" charset="0"/>
                <a:ea typeface="华文楷体" panose="02010600040101010101" pitchFamily="2" charset="-122"/>
              </a:rPr>
              <a:t>判断公式的类型</a:t>
            </a:r>
          </a:p>
        </p:txBody>
      </p:sp>
      <p:sp>
        <p:nvSpPr>
          <p:cNvPr id="68612" name="灯片编号占位符 1">
            <a:extLst>
              <a:ext uri="{FF2B5EF4-FFF2-40B4-BE49-F238E27FC236}">
                <a16:creationId xmlns:a16="http://schemas.microsoft.com/office/drawing/2014/main" id="{F66639BF-99AB-4370-B32C-3132EBB68370}"/>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C79C8A80-9E6C-46AA-A8A5-F8632178F8B1}" type="slidenum">
              <a:rPr lang="zh-CN" altLang="en-US" sz="1400" b="0" smtClean="0">
                <a:latin typeface="Times New Roman" panose="02020603050405020304" pitchFamily="18" charset="0"/>
                <a:ea typeface="华文楷体" panose="02010600040101010101" pitchFamily="2" charset="-122"/>
              </a:rPr>
              <a:pPr>
                <a:spcBef>
                  <a:spcPct val="0"/>
                </a:spcBef>
                <a:buClrTx/>
                <a:buFont typeface="Arial" panose="020B0604020202020204" pitchFamily="34" charset="0"/>
                <a:buNone/>
              </a:pPr>
              <a:t>38</a:t>
            </a:fld>
            <a:endParaRPr lang="zh-CN" altLang="en-US" sz="1400" b="0">
              <a:latin typeface="Times New Roman" panose="02020603050405020304" pitchFamily="18" charset="0"/>
              <a:ea typeface="华文楷体" panose="02010600040101010101" pitchFamily="2" charset="-122"/>
            </a:endParaRPr>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标题 58369">
            <a:extLst>
              <a:ext uri="{FF2B5EF4-FFF2-40B4-BE49-F238E27FC236}">
                <a16:creationId xmlns:a16="http://schemas.microsoft.com/office/drawing/2014/main" id="{DB260C79-496B-48CC-9741-52B1DA7D200D}"/>
              </a:ext>
            </a:extLst>
          </p:cNvPr>
          <p:cNvSpPr>
            <a:spLocks noGrp="1" noChangeArrowheads="1"/>
          </p:cNvSpPr>
          <p:nvPr>
            <p:ph type="title"/>
          </p:nvPr>
        </p:nvSpPr>
        <p:spPr>
          <a:xfrm>
            <a:off x="3503613" y="188913"/>
            <a:ext cx="6121400" cy="561975"/>
          </a:xfrm>
        </p:spPr>
        <p:txBody>
          <a:bodyPr/>
          <a:lstStyle/>
          <a:p>
            <a:pPr eaLnBrk="1" hangingPunct="1"/>
            <a:r>
              <a:rPr lang="zh-CN" altLang="en-US" sz="3200"/>
              <a:t>第一章 习题课</a:t>
            </a:r>
          </a:p>
        </p:txBody>
      </p:sp>
      <p:sp>
        <p:nvSpPr>
          <p:cNvPr id="70659" name="文本占位符 58370">
            <a:extLst>
              <a:ext uri="{FF2B5EF4-FFF2-40B4-BE49-F238E27FC236}">
                <a16:creationId xmlns:a16="http://schemas.microsoft.com/office/drawing/2014/main" id="{FDC4DB31-63B8-402E-97EB-98EAEF3E70C9}"/>
              </a:ext>
            </a:extLst>
          </p:cNvPr>
          <p:cNvSpPr>
            <a:spLocks noGrp="1" noChangeArrowheads="1"/>
          </p:cNvSpPr>
          <p:nvPr>
            <p:ph idx="1"/>
          </p:nvPr>
        </p:nvSpPr>
        <p:spPr>
          <a:xfrm>
            <a:off x="407988" y="1125538"/>
            <a:ext cx="11233150" cy="5327650"/>
          </a:xfrm>
        </p:spPr>
        <p:txBody>
          <a:bodyPr/>
          <a:lstStyle/>
          <a:p>
            <a:pPr marL="441325" indent="-441325" eaLnBrk="1" hangingPunct="1">
              <a:tabLst>
                <a:tab pos="268288" algn="l"/>
              </a:tabLst>
            </a:pPr>
            <a:r>
              <a:rPr lang="zh-CN" altLang="en-US" sz="2000"/>
              <a:t>主要内容</a:t>
            </a:r>
          </a:p>
          <a:p>
            <a:pPr marL="441325" indent="-441325" eaLnBrk="1" hangingPunct="1">
              <a:buFont typeface="Wingdings" panose="05000000000000000000" pitchFamily="2" charset="2"/>
              <a:buChar char="l"/>
              <a:tabLst>
                <a:tab pos="268288" algn="l"/>
              </a:tabLst>
            </a:pPr>
            <a:r>
              <a:rPr lang="zh-CN" altLang="en-US" sz="2000"/>
              <a:t>命题、真值、简单命题与复合命题、命题符号化</a:t>
            </a:r>
          </a:p>
          <a:p>
            <a:pPr marL="441325" indent="-441325" eaLnBrk="1" hangingPunct="1">
              <a:buFont typeface="Wingdings" panose="05000000000000000000" pitchFamily="2" charset="2"/>
              <a:buChar char="l"/>
              <a:tabLst>
                <a:tab pos="268288" algn="l"/>
              </a:tabLst>
            </a:pPr>
            <a:r>
              <a:rPr lang="zh-CN" altLang="en-US" sz="2000"/>
              <a:t>联结词</a:t>
            </a:r>
            <a:r>
              <a:rPr lang="en-US" altLang="zh-CN" sz="2000">
                <a:sym typeface="Symbol" panose="05050102010706020507" pitchFamily="18" charset="2"/>
              </a:rPr>
              <a:t></a:t>
            </a:r>
            <a:r>
              <a:rPr lang="en-US" altLang="zh-CN" sz="2000"/>
              <a:t>, </a:t>
            </a:r>
            <a:r>
              <a:rPr lang="en-US" altLang="zh-CN" sz="2000">
                <a:sym typeface="Symbol" panose="05050102010706020507" pitchFamily="18" charset="2"/>
              </a:rPr>
              <a:t></a:t>
            </a:r>
            <a:r>
              <a:rPr lang="en-US" altLang="zh-CN" sz="2000"/>
              <a:t>, </a:t>
            </a:r>
            <a:r>
              <a:rPr lang="en-US" altLang="zh-CN" sz="2000">
                <a:sym typeface="Symbol" panose="05050102010706020507" pitchFamily="18" charset="2"/>
              </a:rPr>
              <a:t></a:t>
            </a:r>
            <a:r>
              <a:rPr lang="en-US" altLang="zh-CN" sz="2000"/>
              <a:t>, </a:t>
            </a:r>
            <a:r>
              <a:rPr lang="en-US" altLang="zh-CN" sz="2000">
                <a:sym typeface="Symbol" panose="05050102010706020507" pitchFamily="18" charset="2"/>
              </a:rPr>
              <a:t></a:t>
            </a:r>
            <a:r>
              <a:rPr lang="en-US" altLang="zh-CN" sz="2000"/>
              <a:t>, </a:t>
            </a:r>
            <a:r>
              <a:rPr lang="en-US" altLang="zh-CN" sz="2000">
                <a:sym typeface="Symbol" panose="05050102010706020507" pitchFamily="18" charset="2"/>
              </a:rPr>
              <a:t></a:t>
            </a:r>
            <a:r>
              <a:rPr lang="zh-CN" altLang="en-US" sz="2000"/>
              <a:t>及复合命题符号化</a:t>
            </a:r>
          </a:p>
          <a:p>
            <a:pPr marL="441325" indent="-441325" eaLnBrk="1" hangingPunct="1">
              <a:buFont typeface="Wingdings" panose="05000000000000000000" pitchFamily="2" charset="2"/>
              <a:buChar char="l"/>
              <a:tabLst>
                <a:tab pos="268288" algn="l"/>
              </a:tabLst>
            </a:pPr>
            <a:r>
              <a:rPr lang="zh-CN" altLang="en-US" sz="2000"/>
              <a:t>命题公式及层次</a:t>
            </a:r>
          </a:p>
          <a:p>
            <a:pPr marL="441325" indent="-441325" eaLnBrk="1" hangingPunct="1">
              <a:buFont typeface="Wingdings" panose="05000000000000000000" pitchFamily="2" charset="2"/>
              <a:buChar char="l"/>
              <a:tabLst>
                <a:tab pos="268288" algn="l"/>
              </a:tabLst>
            </a:pPr>
            <a:r>
              <a:rPr lang="zh-CN" altLang="en-US" sz="2000"/>
              <a:t>公式的类型</a:t>
            </a:r>
          </a:p>
          <a:p>
            <a:pPr marL="441325" indent="-441325" eaLnBrk="1" hangingPunct="1">
              <a:buFont typeface="Wingdings" panose="05000000000000000000" pitchFamily="2" charset="2"/>
              <a:buChar char="l"/>
              <a:tabLst>
                <a:tab pos="268288" algn="l"/>
              </a:tabLst>
            </a:pPr>
            <a:r>
              <a:rPr lang="zh-CN" altLang="en-US" sz="2000"/>
              <a:t>真值表及应用</a:t>
            </a:r>
          </a:p>
          <a:p>
            <a:pPr marL="441325" indent="-441325" eaLnBrk="1" hangingPunct="1">
              <a:spcBef>
                <a:spcPct val="40000"/>
              </a:spcBef>
              <a:tabLst>
                <a:tab pos="268288" algn="l"/>
              </a:tabLst>
            </a:pPr>
            <a:r>
              <a:rPr lang="zh-CN" altLang="en-US" sz="2000"/>
              <a:t>基本要求</a:t>
            </a:r>
          </a:p>
          <a:p>
            <a:pPr marL="441325" indent="-441325" eaLnBrk="1" hangingPunct="1">
              <a:buFont typeface="Wingdings" panose="05000000000000000000" pitchFamily="2" charset="2"/>
              <a:buChar char="l"/>
              <a:tabLst>
                <a:tab pos="268288" algn="l"/>
              </a:tabLst>
            </a:pPr>
            <a:r>
              <a:rPr lang="zh-CN" altLang="en-US" sz="2000"/>
              <a:t>深刻理解各联结词的逻辑关系</a:t>
            </a:r>
            <a:r>
              <a:rPr lang="en-US" altLang="zh-CN" sz="2000"/>
              <a:t>, </a:t>
            </a:r>
            <a:r>
              <a:rPr lang="zh-CN" altLang="en-US" sz="2000"/>
              <a:t>熟练地将命题符号化</a:t>
            </a:r>
          </a:p>
          <a:p>
            <a:pPr marL="441325" indent="-441325" eaLnBrk="1" hangingPunct="1">
              <a:buFont typeface="Wingdings" panose="05000000000000000000" pitchFamily="2" charset="2"/>
              <a:buChar char="l"/>
              <a:tabLst>
                <a:tab pos="268288" algn="l"/>
              </a:tabLst>
            </a:pPr>
            <a:r>
              <a:rPr lang="zh-CN" altLang="en-US" sz="2000"/>
              <a:t>会求复合命题的真值</a:t>
            </a:r>
          </a:p>
          <a:p>
            <a:pPr marL="441325" indent="-441325" eaLnBrk="1" hangingPunct="1">
              <a:buFont typeface="Wingdings" panose="05000000000000000000" pitchFamily="2" charset="2"/>
              <a:buChar char="l"/>
              <a:tabLst>
                <a:tab pos="268288" algn="l"/>
              </a:tabLst>
            </a:pPr>
            <a:r>
              <a:rPr lang="zh-CN" altLang="en-US" sz="2000"/>
              <a:t>深刻理解合式公式及重言式、矛盾式、可满足式等概念</a:t>
            </a:r>
          </a:p>
          <a:p>
            <a:pPr marL="441325" indent="-441325" eaLnBrk="1" hangingPunct="1">
              <a:buFont typeface="Wingdings" panose="05000000000000000000" pitchFamily="2" charset="2"/>
              <a:buChar char="l"/>
              <a:tabLst>
                <a:tab pos="268288" algn="l"/>
              </a:tabLst>
            </a:pPr>
            <a:r>
              <a:rPr lang="zh-CN" altLang="en-US" sz="2000"/>
              <a:t>熟练地求公式的真值表，并用它求公式的成真赋值与成假赋值及判断公式类型</a:t>
            </a:r>
          </a:p>
        </p:txBody>
      </p:sp>
      <p:sp>
        <p:nvSpPr>
          <p:cNvPr id="70660" name="灯片编号占位符 1">
            <a:extLst>
              <a:ext uri="{FF2B5EF4-FFF2-40B4-BE49-F238E27FC236}">
                <a16:creationId xmlns:a16="http://schemas.microsoft.com/office/drawing/2014/main" id="{E5022859-8C01-4331-89E8-2C0245D3A4E2}"/>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324FC309-0610-48AD-9EB8-A9792DDA0596}" type="slidenum">
              <a:rPr lang="zh-CN" altLang="en-US" sz="1400" b="0" smtClean="0"/>
              <a:pPr>
                <a:spcBef>
                  <a:spcPct val="0"/>
                </a:spcBef>
                <a:buClrTx/>
                <a:buFont typeface="Arial" panose="020B0604020202020204" pitchFamily="34" charset="0"/>
                <a:buNone/>
              </a:pPr>
              <a:t>39</a:t>
            </a:fld>
            <a:endParaRPr lang="zh-CN" altLang="en-US" sz="1400" b="0"/>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F8D43E-F6E6-D4A7-7F74-0B1C026D8850}"/>
              </a:ext>
            </a:extLst>
          </p:cNvPr>
          <p:cNvSpPr>
            <a:spLocks noGrp="1"/>
          </p:cNvSpPr>
          <p:nvPr>
            <p:ph type="title"/>
          </p:nvPr>
        </p:nvSpPr>
        <p:spPr>
          <a:xfrm>
            <a:off x="3143672" y="252866"/>
            <a:ext cx="6840363" cy="596258"/>
          </a:xfrm>
        </p:spPr>
        <p:txBody>
          <a:bodyPr/>
          <a:lstStyle/>
          <a:p>
            <a:r>
              <a:rPr lang="en-US" altLang="zh-CN" sz="3600" dirty="0"/>
              <a:t>ChatGPT</a:t>
            </a:r>
            <a:r>
              <a:rPr lang="zh-CN" altLang="en-US" sz="3600" dirty="0"/>
              <a:t>、</a:t>
            </a:r>
            <a:r>
              <a:rPr lang="en-US" altLang="zh-CN" sz="3600" dirty="0"/>
              <a:t>SORA</a:t>
            </a:r>
            <a:r>
              <a:rPr lang="zh-CN" altLang="en-US" sz="3600" dirty="0"/>
              <a:t>带来的思考</a:t>
            </a:r>
          </a:p>
        </p:txBody>
      </p:sp>
      <p:sp>
        <p:nvSpPr>
          <p:cNvPr id="3" name="内容占位符 2">
            <a:extLst>
              <a:ext uri="{FF2B5EF4-FFF2-40B4-BE49-F238E27FC236}">
                <a16:creationId xmlns:a16="http://schemas.microsoft.com/office/drawing/2014/main" id="{06CBE287-F620-2886-DAA2-019976EC47D8}"/>
              </a:ext>
            </a:extLst>
          </p:cNvPr>
          <p:cNvSpPr>
            <a:spLocks noGrp="1"/>
          </p:cNvSpPr>
          <p:nvPr>
            <p:ph idx="1"/>
          </p:nvPr>
        </p:nvSpPr>
        <p:spPr>
          <a:xfrm>
            <a:off x="335360" y="1124747"/>
            <a:ext cx="11593288" cy="5328589"/>
          </a:xfrm>
        </p:spPr>
        <p:txBody>
          <a:bodyPr/>
          <a:lstStyle/>
          <a:p>
            <a:pPr>
              <a:lnSpc>
                <a:spcPct val="150000"/>
              </a:lnSpc>
            </a:pPr>
            <a:r>
              <a:rPr lang="zh-CN" altLang="en-US" sz="2000" dirty="0"/>
              <a:t>火热的</a:t>
            </a:r>
            <a:r>
              <a:rPr lang="en-US" altLang="zh-CN" sz="2000" dirty="0" err="1"/>
              <a:t>chatGPT</a:t>
            </a:r>
            <a:r>
              <a:rPr lang="zh-CN" altLang="en-US" sz="2000" dirty="0"/>
              <a:t>、</a:t>
            </a:r>
            <a:r>
              <a:rPr lang="en-US" altLang="zh-CN" sz="2000" dirty="0"/>
              <a:t>SORA</a:t>
            </a:r>
            <a:r>
              <a:rPr lang="zh-CN" altLang="en-US" sz="2000" dirty="0"/>
              <a:t>给我们带来了什么？</a:t>
            </a:r>
            <a:endParaRPr lang="en-US" altLang="zh-CN" sz="2000" dirty="0"/>
          </a:p>
          <a:p>
            <a:pPr>
              <a:lnSpc>
                <a:spcPct val="150000"/>
              </a:lnSpc>
            </a:pPr>
            <a:r>
              <a:rPr lang="zh-CN" altLang="en-US" sz="2000" dirty="0"/>
              <a:t>一、人工智能的迅速推广与普及。</a:t>
            </a:r>
            <a:r>
              <a:rPr lang="en-US" altLang="zh-CN" sz="2000" dirty="0"/>
              <a:t> </a:t>
            </a:r>
            <a:r>
              <a:rPr lang="en-US" altLang="zh-CN" sz="2000" dirty="0" err="1"/>
              <a:t>chatGPT</a:t>
            </a:r>
            <a:r>
              <a:rPr lang="zh-CN" altLang="en-US" sz="2000" dirty="0"/>
              <a:t>的技术、理念不一定是最先进的（人工智能</a:t>
            </a:r>
            <a:r>
              <a:rPr lang="en-US" altLang="zh-CN" sz="2000" dirty="0"/>
              <a:t>5</a:t>
            </a:r>
            <a:r>
              <a:rPr lang="zh-CN" altLang="en-US" sz="2000" dirty="0"/>
              <a:t>要素：算法、模型、数据、算力、场景），也许是</a:t>
            </a:r>
            <a:r>
              <a:rPr lang="en-US" altLang="zh-CN" sz="2000" dirty="0"/>
              <a:t>AI</a:t>
            </a:r>
            <a:r>
              <a:rPr lang="zh-CN" altLang="en-US" sz="2000" dirty="0"/>
              <a:t>中模型与场景做得最好的。</a:t>
            </a:r>
            <a:endParaRPr lang="en-US" altLang="zh-CN" sz="2000" dirty="0"/>
          </a:p>
          <a:p>
            <a:pPr>
              <a:lnSpc>
                <a:spcPct val="150000"/>
              </a:lnSpc>
            </a:pPr>
            <a:r>
              <a:rPr lang="zh-CN" altLang="en-US" sz="2000" dirty="0"/>
              <a:t>二、人工智能对计算机类专业带来了哪些“危</a:t>
            </a:r>
            <a:r>
              <a:rPr lang="zh-CN" altLang="en-US" sz="2400" dirty="0">
                <a:solidFill>
                  <a:srgbClr val="FF0000"/>
                </a:solidFill>
                <a:latin typeface="黑体" panose="02010609060101010101" pitchFamily="49" charset="-122"/>
                <a:ea typeface="黑体" panose="02010609060101010101" pitchFamily="49" charset="-122"/>
              </a:rPr>
              <a:t>机</a:t>
            </a:r>
            <a:r>
              <a:rPr lang="zh-CN" altLang="en-US" sz="2000" dirty="0"/>
              <a:t>遇”？</a:t>
            </a:r>
            <a:endParaRPr lang="en-US" altLang="zh-CN" sz="2000" dirty="0"/>
          </a:p>
          <a:p>
            <a:pPr>
              <a:lnSpc>
                <a:spcPct val="150000"/>
              </a:lnSpc>
            </a:pPr>
            <a:r>
              <a:rPr lang="en-US" altLang="zh-CN" sz="2000" dirty="0"/>
              <a:t>      </a:t>
            </a:r>
            <a:r>
              <a:rPr lang="zh-CN" altLang="en-US" sz="2000" dirty="0">
                <a:solidFill>
                  <a:srgbClr val="FF0000"/>
                </a:solidFill>
                <a:latin typeface="黑体" panose="02010609060101010101" pitchFamily="49" charset="-122"/>
                <a:ea typeface="黑体" panose="02010609060101010101" pitchFamily="49" charset="-122"/>
              </a:rPr>
              <a:t>危：</a:t>
            </a:r>
            <a:r>
              <a:rPr lang="en-US" altLang="zh-CN" sz="2000" dirty="0"/>
              <a:t>AI</a:t>
            </a:r>
            <a:r>
              <a:rPr lang="zh-CN" altLang="en-US" sz="2000" dirty="0"/>
              <a:t>的迅速普及，会危及一部分工作</a:t>
            </a:r>
            <a:endParaRPr lang="en-US" altLang="zh-CN" sz="2000" dirty="0"/>
          </a:p>
          <a:p>
            <a:pPr>
              <a:lnSpc>
                <a:spcPct val="150000"/>
              </a:lnSpc>
            </a:pPr>
            <a:r>
              <a:rPr lang="zh-CN" altLang="en-US" sz="2000" dirty="0"/>
              <a:t>      </a:t>
            </a:r>
            <a:r>
              <a:rPr lang="zh-CN" altLang="en-US" sz="2000" dirty="0">
                <a:solidFill>
                  <a:srgbClr val="00B0F0"/>
                </a:solidFill>
              </a:rPr>
              <a:t>重复性工作</a:t>
            </a:r>
            <a:r>
              <a:rPr lang="zh-CN" altLang="en-US" sz="2000" dirty="0"/>
              <a:t>，是最容易被替代的。</a:t>
            </a:r>
            <a:r>
              <a:rPr lang="en-US" altLang="zh-CN" sz="2000" dirty="0"/>
              <a:t> </a:t>
            </a:r>
            <a:r>
              <a:rPr lang="en-US" altLang="zh-CN" sz="2000" dirty="0" err="1"/>
              <a:t>chatGPT</a:t>
            </a:r>
            <a:r>
              <a:rPr lang="zh-CN" altLang="en-US" sz="2000" dirty="0"/>
              <a:t>等所书写的简单程序代码，超越了很多普通程序员。</a:t>
            </a:r>
            <a:endParaRPr lang="en-US" altLang="zh-CN" sz="2000" dirty="0"/>
          </a:p>
          <a:p>
            <a:pPr>
              <a:lnSpc>
                <a:spcPct val="150000"/>
              </a:lnSpc>
            </a:pPr>
            <a:r>
              <a:rPr lang="zh-CN" altLang="en-US" sz="2000" dirty="0"/>
              <a:t>       </a:t>
            </a:r>
            <a:r>
              <a:rPr lang="zh-CN" altLang="en-US" sz="2000" dirty="0">
                <a:solidFill>
                  <a:srgbClr val="FF0000"/>
                </a:solidFill>
                <a:latin typeface="黑体" panose="02010609060101010101" pitchFamily="49" charset="-122"/>
                <a:ea typeface="黑体" panose="02010609060101010101" pitchFamily="49" charset="-122"/>
              </a:rPr>
              <a:t>机：</a:t>
            </a:r>
            <a:r>
              <a:rPr lang="en-US" altLang="zh-CN" sz="2000" dirty="0"/>
              <a:t>AI</a:t>
            </a:r>
            <a:r>
              <a:rPr lang="zh-CN" altLang="en-US" sz="2000" dirty="0"/>
              <a:t>的迅速普及，会带来更多的计算机专业岗位需求</a:t>
            </a:r>
            <a:endParaRPr lang="en-US" altLang="zh-CN" sz="2000" dirty="0"/>
          </a:p>
          <a:p>
            <a:pPr>
              <a:lnSpc>
                <a:spcPct val="150000"/>
              </a:lnSpc>
            </a:pPr>
            <a:r>
              <a:rPr lang="zh-CN" altLang="en-US" sz="2000" dirty="0">
                <a:solidFill>
                  <a:srgbClr val="00B0F0"/>
                </a:solidFill>
              </a:rPr>
              <a:t>       创造性工作</a:t>
            </a:r>
            <a:r>
              <a:rPr lang="zh-CN" altLang="en-US" sz="2000" dirty="0"/>
              <a:t>，目前是</a:t>
            </a:r>
            <a:r>
              <a:rPr lang="en-US" altLang="zh-CN" sz="2000" dirty="0"/>
              <a:t>AI</a:t>
            </a:r>
            <a:r>
              <a:rPr lang="zh-CN" altLang="en-US" sz="2000" dirty="0"/>
              <a:t>无法完成的。</a:t>
            </a:r>
            <a:r>
              <a:rPr lang="en-US" altLang="zh-CN" sz="2000" dirty="0"/>
              <a:t> </a:t>
            </a:r>
            <a:r>
              <a:rPr lang="en-US" altLang="zh-CN" sz="2000" dirty="0" err="1"/>
              <a:t>chatGPT</a:t>
            </a:r>
            <a:r>
              <a:rPr lang="zh-CN" altLang="en-US" sz="2000" dirty="0"/>
              <a:t>等无法按需优化算法、创造算法。</a:t>
            </a:r>
            <a:endParaRPr lang="en-US" altLang="zh-CN" sz="2000" dirty="0"/>
          </a:p>
          <a:p>
            <a:pPr>
              <a:lnSpc>
                <a:spcPct val="150000"/>
              </a:lnSpc>
            </a:pPr>
            <a:r>
              <a:rPr lang="zh-CN" altLang="en-US" sz="2000" dirty="0"/>
              <a:t>因此，转“危机”为“机遇”的最好方法就是，提升自己，去实现</a:t>
            </a:r>
            <a:r>
              <a:rPr lang="en-US" altLang="zh-CN" sz="2000" dirty="0"/>
              <a:t>AI</a:t>
            </a:r>
            <a:r>
              <a:rPr lang="zh-CN" altLang="en-US" sz="2000" dirty="0"/>
              <a:t>无法完成的工作。</a:t>
            </a:r>
          </a:p>
        </p:txBody>
      </p:sp>
      <p:sp>
        <p:nvSpPr>
          <p:cNvPr id="4" name="灯片编号占位符 3">
            <a:extLst>
              <a:ext uri="{FF2B5EF4-FFF2-40B4-BE49-F238E27FC236}">
                <a16:creationId xmlns:a16="http://schemas.microsoft.com/office/drawing/2014/main" id="{ED5801FD-6202-B0CC-3ECD-E14B0D903803}"/>
              </a:ext>
            </a:extLst>
          </p:cNvPr>
          <p:cNvSpPr>
            <a:spLocks noGrp="1"/>
          </p:cNvSpPr>
          <p:nvPr>
            <p:ph type="sldNum" sz="quarter" idx="12"/>
          </p:nvPr>
        </p:nvSpPr>
        <p:spPr/>
        <p:txBody>
          <a:bodyPr/>
          <a:lstStyle/>
          <a:p>
            <a:pPr>
              <a:defRPr/>
            </a:pPr>
            <a:fld id="{C11DC152-7922-470A-8973-5F3453B28CBF}" type="slidenum">
              <a:rPr lang="zh-CN" altLang="en-US" smtClean="0"/>
              <a:pPr>
                <a:defRPr/>
              </a:pPr>
              <a:t>4</a:t>
            </a:fld>
            <a:endParaRPr lang="zh-CN" altLang="en-US"/>
          </a:p>
        </p:txBody>
      </p:sp>
    </p:spTree>
    <p:extLst>
      <p:ext uri="{BB962C8B-B14F-4D97-AF65-F5344CB8AC3E}">
        <p14:creationId xmlns:p14="http://schemas.microsoft.com/office/powerpoint/2010/main" val="113847217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barn(inVertical)">
                                      <p:cBhvr>
                                        <p:cTn id="39"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文本占位符 60418">
            <a:extLst>
              <a:ext uri="{FF2B5EF4-FFF2-40B4-BE49-F238E27FC236}">
                <a16:creationId xmlns:a16="http://schemas.microsoft.com/office/drawing/2014/main" id="{8D3B9799-9855-47B3-A75F-BE5E2AA57036}"/>
              </a:ext>
            </a:extLst>
          </p:cNvPr>
          <p:cNvSpPr>
            <a:spLocks noGrp="1" noChangeArrowheads="1"/>
          </p:cNvSpPr>
          <p:nvPr>
            <p:ph idx="1"/>
          </p:nvPr>
        </p:nvSpPr>
        <p:spPr>
          <a:xfrm>
            <a:off x="766763" y="1268413"/>
            <a:ext cx="9382125" cy="5113337"/>
          </a:xfrm>
        </p:spPr>
        <p:txBody>
          <a:bodyPr/>
          <a:lstStyle/>
          <a:p>
            <a:pPr marL="508000" indent="-508000" eaLnBrk="1" hangingPunct="1"/>
            <a:r>
              <a:rPr lang="en-US" altLang="zh-CN" sz="2400"/>
              <a:t>1. </a:t>
            </a:r>
            <a:r>
              <a:rPr lang="zh-CN" altLang="en-US" sz="2400"/>
              <a:t>将下列命题符号化</a:t>
            </a:r>
          </a:p>
          <a:p>
            <a:pPr marL="508000" indent="-508000" eaLnBrk="1" hangingPunct="1"/>
            <a:r>
              <a:rPr lang="zh-CN" altLang="en-US" sz="2400"/>
              <a:t>  </a:t>
            </a:r>
            <a:r>
              <a:rPr lang="en-US" altLang="zh-CN" sz="2400"/>
              <a:t>(1) </a:t>
            </a:r>
            <a:r>
              <a:rPr lang="zh-CN" altLang="en-US" sz="2400"/>
              <a:t>豆沙包是由面粉和红小豆做成的</a:t>
            </a:r>
            <a:r>
              <a:rPr lang="en-US" altLang="zh-CN" sz="2400"/>
              <a:t>.</a:t>
            </a:r>
          </a:p>
          <a:p>
            <a:pPr marL="508000" indent="-508000" eaLnBrk="1" hangingPunct="1"/>
            <a:r>
              <a:rPr lang="en-US" altLang="zh-CN" sz="2400"/>
              <a:t>  (2) </a:t>
            </a:r>
            <a:r>
              <a:rPr lang="zh-CN" altLang="en-US" sz="2400"/>
              <a:t>苹果树和梨树都是落叶乔木</a:t>
            </a:r>
            <a:r>
              <a:rPr lang="en-US" altLang="zh-CN" sz="2400"/>
              <a:t>.</a:t>
            </a:r>
          </a:p>
          <a:p>
            <a:pPr marL="508000" indent="-508000" eaLnBrk="1" hangingPunct="1"/>
            <a:r>
              <a:rPr lang="en-US" altLang="zh-CN" sz="2400"/>
              <a:t>  (3) </a:t>
            </a:r>
            <a:r>
              <a:rPr lang="zh-CN" altLang="en-US" sz="2400"/>
              <a:t>王小红或李大明是物理组成员</a:t>
            </a:r>
            <a:r>
              <a:rPr lang="en-US" altLang="zh-CN" sz="2400"/>
              <a:t>.</a:t>
            </a:r>
          </a:p>
          <a:p>
            <a:pPr marL="508000" indent="-508000" eaLnBrk="1" hangingPunct="1"/>
            <a:r>
              <a:rPr lang="en-US" altLang="zh-CN" sz="2400"/>
              <a:t>  (4) </a:t>
            </a:r>
            <a:r>
              <a:rPr lang="zh-CN" altLang="en-US" sz="2400"/>
              <a:t>王小红或李大明中的一人是物理组成员</a:t>
            </a:r>
            <a:r>
              <a:rPr lang="en-US" altLang="zh-CN" sz="2400"/>
              <a:t>.</a:t>
            </a:r>
          </a:p>
          <a:p>
            <a:pPr marL="508000" indent="-508000" eaLnBrk="1" hangingPunct="1"/>
            <a:r>
              <a:rPr lang="en-US" altLang="zh-CN" sz="2400"/>
              <a:t>  (5) </a:t>
            </a:r>
            <a:r>
              <a:rPr lang="zh-CN" altLang="en-US" sz="2400"/>
              <a:t>由于交通阻塞，他迟到了</a:t>
            </a:r>
            <a:r>
              <a:rPr lang="en-US" altLang="zh-CN" sz="2400"/>
              <a:t>.</a:t>
            </a:r>
          </a:p>
          <a:p>
            <a:pPr marL="508000" indent="-508000" eaLnBrk="1" hangingPunct="1"/>
            <a:r>
              <a:rPr lang="en-US" altLang="zh-CN" sz="2400"/>
              <a:t>  (6) </a:t>
            </a:r>
            <a:r>
              <a:rPr lang="zh-CN" altLang="en-US" sz="2400"/>
              <a:t>如果交通不阻塞，他就不会迟到</a:t>
            </a:r>
            <a:r>
              <a:rPr lang="en-US" altLang="zh-CN" sz="2400"/>
              <a:t>.</a:t>
            </a:r>
          </a:p>
          <a:p>
            <a:pPr marL="508000" indent="-508000" eaLnBrk="1" hangingPunct="1"/>
            <a:r>
              <a:rPr lang="en-US" altLang="zh-CN" sz="2400"/>
              <a:t>  (7) </a:t>
            </a:r>
            <a:r>
              <a:rPr lang="zh-CN" altLang="en-US" sz="2400"/>
              <a:t>他没迟到，所以交通没阻塞</a:t>
            </a:r>
            <a:r>
              <a:rPr lang="en-US" altLang="zh-CN" sz="2400"/>
              <a:t>.</a:t>
            </a:r>
          </a:p>
          <a:p>
            <a:pPr marL="508000" indent="-508000" eaLnBrk="1" hangingPunct="1"/>
            <a:r>
              <a:rPr lang="en-US" altLang="zh-CN" sz="2400"/>
              <a:t>  (8) </a:t>
            </a:r>
            <a:r>
              <a:rPr lang="zh-CN" altLang="en-US" sz="2400"/>
              <a:t>除非交通阻塞，否则他不会迟到</a:t>
            </a:r>
            <a:r>
              <a:rPr lang="en-US" altLang="zh-CN" sz="2400"/>
              <a:t>.</a:t>
            </a:r>
          </a:p>
          <a:p>
            <a:pPr marL="508000" indent="-508000" eaLnBrk="1" hangingPunct="1"/>
            <a:r>
              <a:rPr lang="en-US" altLang="zh-CN" sz="2400"/>
              <a:t>  (9) </a:t>
            </a:r>
            <a:r>
              <a:rPr lang="zh-CN" altLang="en-US" sz="2400"/>
              <a:t>他迟到当且仅当交通阻塞</a:t>
            </a:r>
            <a:r>
              <a:rPr lang="en-US" altLang="zh-CN" sz="2400"/>
              <a:t>.</a:t>
            </a:r>
          </a:p>
        </p:txBody>
      </p:sp>
      <p:sp>
        <p:nvSpPr>
          <p:cNvPr id="72707" name="灯片编号占位符 1">
            <a:extLst>
              <a:ext uri="{FF2B5EF4-FFF2-40B4-BE49-F238E27FC236}">
                <a16:creationId xmlns:a16="http://schemas.microsoft.com/office/drawing/2014/main" id="{6FC315B7-3FD7-4B37-A3FB-8296E870C96F}"/>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768EDDC7-5CB4-44A3-A98D-522FD5F2C148}" type="slidenum">
              <a:rPr lang="zh-CN" altLang="en-US" sz="1400" b="0" smtClean="0"/>
              <a:pPr>
                <a:spcBef>
                  <a:spcPct val="0"/>
                </a:spcBef>
                <a:buClrTx/>
                <a:buFont typeface="Arial" panose="020B0604020202020204" pitchFamily="34" charset="0"/>
                <a:buNone/>
              </a:pPr>
              <a:t>40</a:t>
            </a:fld>
            <a:endParaRPr lang="zh-CN" altLang="en-US" sz="1400" b="0"/>
          </a:p>
        </p:txBody>
      </p:sp>
      <p:sp>
        <p:nvSpPr>
          <p:cNvPr id="72708" name="矩形 60419">
            <a:extLst>
              <a:ext uri="{FF2B5EF4-FFF2-40B4-BE49-F238E27FC236}">
                <a16:creationId xmlns:a16="http://schemas.microsoft.com/office/drawing/2014/main" id="{B7E32D7F-8BC1-4056-AA80-63C6801803A8}"/>
              </a:ext>
            </a:extLst>
          </p:cNvPr>
          <p:cNvSpPr>
            <a:spLocks noChangeArrowheads="1"/>
          </p:cNvSpPr>
          <p:nvPr/>
        </p:nvSpPr>
        <p:spPr bwMode="auto">
          <a:xfrm>
            <a:off x="5210175" y="163513"/>
            <a:ext cx="23256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sz="3200">
                <a:latin typeface="楷体" panose="02010609060101010101" pitchFamily="49" charset="-122"/>
                <a:ea typeface="楷体" panose="02010609060101010101" pitchFamily="49" charset="-122"/>
              </a:rPr>
              <a:t>练习</a:t>
            </a:r>
            <a:r>
              <a:rPr lang="en-US" altLang="zh-CN" sz="3200">
                <a:latin typeface="楷体" panose="02010609060101010101" pitchFamily="49" charset="-122"/>
                <a:ea typeface="楷体" panose="02010609060101010101" pitchFamily="49" charset="-122"/>
              </a:rPr>
              <a:t>1</a:t>
            </a:r>
          </a:p>
        </p:txBody>
      </p:sp>
    </p:spTree>
  </p:cSld>
  <p:clrMapOvr>
    <a:masterClrMapping/>
  </p:clrMapOvr>
  <p:transition spd="slow">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文本占位符 63490">
            <a:extLst>
              <a:ext uri="{FF2B5EF4-FFF2-40B4-BE49-F238E27FC236}">
                <a16:creationId xmlns:a16="http://schemas.microsoft.com/office/drawing/2014/main" id="{D1361611-BB9D-45AA-BFFA-4EEA7B7F5AC1}"/>
              </a:ext>
            </a:extLst>
          </p:cNvPr>
          <p:cNvSpPr>
            <a:spLocks noGrp="1" noChangeArrowheads="1"/>
          </p:cNvSpPr>
          <p:nvPr>
            <p:ph idx="1"/>
          </p:nvPr>
        </p:nvSpPr>
        <p:spPr>
          <a:xfrm>
            <a:off x="911225" y="1268413"/>
            <a:ext cx="10514013" cy="5111750"/>
          </a:xfrm>
        </p:spPr>
        <p:txBody>
          <a:bodyPr/>
          <a:lstStyle/>
          <a:p>
            <a:pPr indent="0" eaLnBrk="1" hangingPunct="1">
              <a:spcBef>
                <a:spcPct val="0"/>
              </a:spcBef>
              <a:buClrTx/>
            </a:pPr>
            <a:r>
              <a:rPr lang="zh-CN" altLang="en-US" sz="2400"/>
              <a:t>提示：</a:t>
            </a:r>
          </a:p>
          <a:p>
            <a:pPr indent="0" eaLnBrk="1" hangingPunct="1">
              <a:spcBef>
                <a:spcPct val="0"/>
              </a:spcBef>
              <a:buClrTx/>
            </a:pPr>
            <a:r>
              <a:rPr lang="zh-CN" altLang="en-US" sz="2400"/>
              <a:t>分清复合命题与简单命题</a:t>
            </a:r>
          </a:p>
          <a:p>
            <a:pPr indent="0" eaLnBrk="1" hangingPunct="1">
              <a:spcBef>
                <a:spcPct val="0"/>
              </a:spcBef>
              <a:buClrTx/>
            </a:pPr>
            <a:r>
              <a:rPr lang="zh-CN" altLang="en-US" sz="2400"/>
              <a:t>分清相容或与排斥或</a:t>
            </a:r>
          </a:p>
          <a:p>
            <a:pPr indent="0" eaLnBrk="1" hangingPunct="1">
              <a:spcBef>
                <a:spcPct val="0"/>
              </a:spcBef>
              <a:buClrTx/>
            </a:pPr>
            <a:r>
              <a:rPr lang="zh-CN" altLang="en-US" sz="2400"/>
              <a:t>分清必要与充分条件及充分必要条件</a:t>
            </a:r>
          </a:p>
          <a:p>
            <a:pPr indent="0" eaLnBrk="1" hangingPunct="1">
              <a:spcBef>
                <a:spcPct val="55000"/>
              </a:spcBef>
            </a:pPr>
            <a:r>
              <a:rPr lang="zh-CN" altLang="en-US" sz="2400"/>
              <a:t>答案</a:t>
            </a:r>
            <a:r>
              <a:rPr lang="en-US" altLang="zh-CN" sz="2400"/>
              <a:t>:   (1) </a:t>
            </a:r>
            <a:r>
              <a:rPr lang="zh-CN" altLang="en-US" sz="2400"/>
              <a:t>是简单命题                 </a:t>
            </a:r>
            <a:r>
              <a:rPr lang="en-US" altLang="zh-CN" sz="2400"/>
              <a:t>(2) </a:t>
            </a:r>
            <a:r>
              <a:rPr lang="zh-CN" altLang="en-US" sz="2400"/>
              <a:t>是合取式  </a:t>
            </a:r>
          </a:p>
          <a:p>
            <a:pPr indent="0" eaLnBrk="1" hangingPunct="1"/>
            <a:r>
              <a:rPr lang="zh-CN" altLang="en-US" sz="2400"/>
              <a:t>             </a:t>
            </a:r>
            <a:r>
              <a:rPr lang="en-US" altLang="zh-CN" sz="2400"/>
              <a:t>(3) </a:t>
            </a:r>
            <a:r>
              <a:rPr lang="zh-CN" altLang="en-US" sz="2400"/>
              <a:t>是析取式（相容或）</a:t>
            </a:r>
            <a:r>
              <a:rPr lang="en-US" altLang="zh-CN" sz="2400"/>
              <a:t>(4) </a:t>
            </a:r>
            <a:r>
              <a:rPr lang="zh-CN" altLang="en-US" sz="2400"/>
              <a:t>是析取式（排斥或）</a:t>
            </a:r>
          </a:p>
          <a:p>
            <a:pPr indent="0" eaLnBrk="1" hangingPunct="1"/>
            <a:r>
              <a:rPr lang="zh-CN" altLang="en-US" sz="2400"/>
              <a:t>设 </a:t>
            </a:r>
            <a:r>
              <a:rPr lang="en-US" altLang="zh-CN" sz="2400" i="1"/>
              <a:t>p</a:t>
            </a:r>
            <a:r>
              <a:rPr lang="en-US" altLang="zh-CN" sz="2400"/>
              <a:t>: </a:t>
            </a:r>
            <a:r>
              <a:rPr lang="zh-CN" altLang="en-US" sz="2400"/>
              <a:t>交通阻塞，</a:t>
            </a:r>
            <a:r>
              <a:rPr lang="en-US" altLang="zh-CN" sz="2400" i="1"/>
              <a:t>q</a:t>
            </a:r>
            <a:r>
              <a:rPr lang="en-US" altLang="zh-CN" sz="2400"/>
              <a:t>: </a:t>
            </a:r>
            <a:r>
              <a:rPr lang="zh-CN" altLang="en-US" sz="2400"/>
              <a:t>他迟到</a:t>
            </a:r>
            <a:endParaRPr lang="zh-CN" altLang="en-US" sz="2400" i="1"/>
          </a:p>
          <a:p>
            <a:pPr indent="0" eaLnBrk="1" hangingPunct="1"/>
            <a:r>
              <a:rPr lang="zh-CN" altLang="en-US" sz="2400"/>
              <a:t>             </a:t>
            </a:r>
            <a:r>
              <a:rPr lang="en-US" altLang="zh-CN" sz="2400"/>
              <a:t>(5)  </a:t>
            </a:r>
            <a:r>
              <a:rPr lang="en-US" altLang="zh-CN" sz="2400" i="1"/>
              <a:t>p</a:t>
            </a:r>
            <a:r>
              <a:rPr lang="en-US" altLang="zh-CN" sz="2400" i="1">
                <a:sym typeface="Symbol" panose="05050102010706020507" pitchFamily="18" charset="2"/>
              </a:rPr>
              <a:t></a:t>
            </a:r>
            <a:r>
              <a:rPr lang="en-US" altLang="zh-CN" sz="2400" i="1"/>
              <a:t>q,            </a:t>
            </a:r>
            <a:r>
              <a:rPr lang="en-US" altLang="zh-CN" sz="2400"/>
              <a:t>(6) </a:t>
            </a:r>
            <a:r>
              <a:rPr lang="en-US" altLang="zh-CN" sz="2400">
                <a:sym typeface="Symbol" panose="05050102010706020507" pitchFamily="18" charset="2"/>
              </a:rPr>
              <a:t></a:t>
            </a:r>
            <a:r>
              <a:rPr lang="en-US" altLang="zh-CN" sz="2400" i="1"/>
              <a:t>p</a:t>
            </a:r>
            <a:r>
              <a:rPr lang="en-US" altLang="zh-CN" sz="2400">
                <a:sym typeface="Symbol" panose="05050102010706020507" pitchFamily="18" charset="2"/>
              </a:rPr>
              <a:t></a:t>
            </a:r>
            <a:r>
              <a:rPr lang="en-US" altLang="zh-CN" sz="2400" i="1"/>
              <a:t>q</a:t>
            </a:r>
            <a:r>
              <a:rPr lang="zh-CN" altLang="en-US" sz="2400"/>
              <a:t>或</a:t>
            </a:r>
            <a:r>
              <a:rPr lang="en-US" altLang="zh-CN" sz="2400" i="1"/>
              <a:t>q</a:t>
            </a:r>
            <a:r>
              <a:rPr lang="en-US" altLang="zh-CN" sz="2400">
                <a:sym typeface="Symbol" panose="05050102010706020507" pitchFamily="18" charset="2"/>
              </a:rPr>
              <a:t></a:t>
            </a:r>
            <a:r>
              <a:rPr lang="en-US" altLang="zh-CN" sz="2400" i="1"/>
              <a:t>p</a:t>
            </a:r>
            <a:r>
              <a:rPr lang="en-US" altLang="zh-CN" sz="2400"/>
              <a:t>         (7)  </a:t>
            </a:r>
            <a:r>
              <a:rPr lang="en-US" altLang="zh-CN" sz="2400">
                <a:sym typeface="Symbol" panose="05050102010706020507" pitchFamily="18" charset="2"/>
              </a:rPr>
              <a:t></a:t>
            </a:r>
            <a:r>
              <a:rPr lang="en-US" altLang="zh-CN" sz="2400" i="1"/>
              <a:t>q</a:t>
            </a:r>
            <a:r>
              <a:rPr lang="en-US" altLang="zh-CN" sz="2400">
                <a:sym typeface="Symbol" panose="05050102010706020507" pitchFamily="18" charset="2"/>
              </a:rPr>
              <a:t></a:t>
            </a:r>
            <a:r>
              <a:rPr lang="en-US" altLang="zh-CN" sz="2400" i="1"/>
              <a:t>p</a:t>
            </a:r>
            <a:r>
              <a:rPr lang="en-US" altLang="zh-CN" sz="2400"/>
              <a:t> </a:t>
            </a:r>
            <a:r>
              <a:rPr lang="zh-CN" altLang="en-US" sz="2400"/>
              <a:t>或</a:t>
            </a:r>
            <a:r>
              <a:rPr lang="en-US" altLang="zh-CN" sz="2400" i="1"/>
              <a:t>p</a:t>
            </a:r>
            <a:r>
              <a:rPr lang="en-US" altLang="zh-CN" sz="2400">
                <a:sym typeface="Symbol" panose="05050102010706020507" pitchFamily="18" charset="2"/>
              </a:rPr>
              <a:t></a:t>
            </a:r>
            <a:r>
              <a:rPr lang="en-US" altLang="zh-CN" sz="2400" i="1"/>
              <a:t>q</a:t>
            </a:r>
            <a:r>
              <a:rPr lang="en-US" altLang="zh-CN" sz="2400"/>
              <a:t>,     </a:t>
            </a:r>
          </a:p>
          <a:p>
            <a:pPr indent="0" eaLnBrk="1" hangingPunct="1"/>
            <a:r>
              <a:rPr lang="en-US" altLang="zh-CN" sz="2400"/>
              <a:t>            (8) </a:t>
            </a:r>
            <a:r>
              <a:rPr lang="en-US" altLang="zh-CN" sz="2400" i="1"/>
              <a:t>q</a:t>
            </a:r>
            <a:r>
              <a:rPr lang="en-US" altLang="zh-CN" sz="2400">
                <a:sym typeface="Symbol" panose="05050102010706020507" pitchFamily="18" charset="2"/>
              </a:rPr>
              <a:t></a:t>
            </a:r>
            <a:r>
              <a:rPr lang="en-US" altLang="zh-CN" sz="2400" i="1"/>
              <a:t>p</a:t>
            </a:r>
            <a:r>
              <a:rPr lang="zh-CN" altLang="en-US" sz="2400"/>
              <a:t>或</a:t>
            </a:r>
            <a:r>
              <a:rPr lang="en-US" altLang="zh-CN" sz="2400">
                <a:sym typeface="Symbol" panose="05050102010706020507" pitchFamily="18" charset="2"/>
              </a:rPr>
              <a:t></a:t>
            </a:r>
            <a:r>
              <a:rPr lang="en-US" altLang="zh-CN" sz="2400" i="1"/>
              <a:t>p</a:t>
            </a:r>
            <a:r>
              <a:rPr lang="en-US" altLang="zh-CN" sz="2400">
                <a:sym typeface="Symbol" panose="05050102010706020507" pitchFamily="18" charset="2"/>
              </a:rPr>
              <a:t></a:t>
            </a:r>
            <a:r>
              <a:rPr lang="en-US" altLang="zh-CN" sz="2400" i="1"/>
              <a:t>q            </a:t>
            </a:r>
            <a:r>
              <a:rPr lang="en-US" altLang="zh-CN" sz="2400"/>
              <a:t>                         (9)  </a:t>
            </a:r>
            <a:r>
              <a:rPr lang="en-US" altLang="zh-CN" sz="2400" i="1"/>
              <a:t>p</a:t>
            </a:r>
            <a:r>
              <a:rPr lang="en-US" altLang="zh-CN" sz="2400">
                <a:sym typeface="Symbol" panose="05050102010706020507" pitchFamily="18" charset="2"/>
              </a:rPr>
              <a:t></a:t>
            </a:r>
            <a:r>
              <a:rPr lang="en-US" altLang="zh-CN" sz="2400" i="1"/>
              <a:t>q</a:t>
            </a:r>
            <a:r>
              <a:rPr lang="en-US" altLang="zh-CN" sz="2400"/>
              <a:t> </a:t>
            </a:r>
            <a:r>
              <a:rPr lang="zh-CN" altLang="en-US" sz="2400"/>
              <a:t>或</a:t>
            </a:r>
            <a:r>
              <a:rPr lang="en-US" altLang="zh-CN" sz="2400">
                <a:sym typeface="Symbol" panose="05050102010706020507" pitchFamily="18" charset="2"/>
              </a:rPr>
              <a:t></a:t>
            </a:r>
            <a:r>
              <a:rPr lang="en-US" altLang="zh-CN" sz="2400" i="1"/>
              <a:t>p</a:t>
            </a:r>
            <a:r>
              <a:rPr lang="en-US" altLang="zh-CN" sz="2400">
                <a:sym typeface="Symbol" panose="05050102010706020507" pitchFamily="18" charset="2"/>
              </a:rPr>
              <a:t></a:t>
            </a:r>
            <a:r>
              <a:rPr lang="en-US" altLang="zh-CN" sz="2400" i="1"/>
              <a:t>q</a:t>
            </a:r>
            <a:endParaRPr lang="en-US" altLang="zh-CN" sz="2400"/>
          </a:p>
          <a:p>
            <a:pPr indent="0" eaLnBrk="1" hangingPunct="1"/>
            <a:r>
              <a:rPr lang="zh-CN" altLang="en-US" sz="2400"/>
              <a:t>可见</a:t>
            </a:r>
            <a:r>
              <a:rPr lang="en-US" altLang="zh-CN" sz="2400"/>
              <a:t>(5)</a:t>
            </a:r>
            <a:r>
              <a:rPr lang="zh-CN" altLang="en-US" sz="2400"/>
              <a:t>与</a:t>
            </a:r>
            <a:r>
              <a:rPr lang="en-US" altLang="zh-CN" sz="2400"/>
              <a:t>(7)</a:t>
            </a:r>
            <a:r>
              <a:rPr lang="zh-CN" altLang="en-US" sz="2400"/>
              <a:t>，</a:t>
            </a:r>
            <a:r>
              <a:rPr lang="en-US" altLang="zh-CN" sz="2400"/>
              <a:t>(6)</a:t>
            </a:r>
            <a:r>
              <a:rPr lang="zh-CN" altLang="en-US" sz="2400"/>
              <a:t>与</a:t>
            </a:r>
            <a:r>
              <a:rPr lang="en-US" altLang="zh-CN" sz="2400"/>
              <a:t>(8) </a:t>
            </a:r>
            <a:r>
              <a:rPr lang="zh-CN" altLang="en-US" sz="2400"/>
              <a:t>相同（等值）</a:t>
            </a:r>
          </a:p>
        </p:txBody>
      </p:sp>
      <p:sp>
        <p:nvSpPr>
          <p:cNvPr id="74755" name="灯片编号占位符 1">
            <a:extLst>
              <a:ext uri="{FF2B5EF4-FFF2-40B4-BE49-F238E27FC236}">
                <a16:creationId xmlns:a16="http://schemas.microsoft.com/office/drawing/2014/main" id="{52D3A2F4-7341-4F25-86AB-02416EBA337E}"/>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0AB2A86E-C198-40E9-9943-F80B8879F0A0}" type="slidenum">
              <a:rPr lang="zh-CN" altLang="en-US" sz="1400" b="0" smtClean="0"/>
              <a:pPr>
                <a:spcBef>
                  <a:spcPct val="0"/>
                </a:spcBef>
                <a:buClrTx/>
                <a:buFont typeface="Arial" panose="020B0604020202020204" pitchFamily="34" charset="0"/>
                <a:buNone/>
              </a:pPr>
              <a:t>41</a:t>
            </a:fld>
            <a:endParaRPr lang="zh-CN" altLang="en-US" sz="1400" b="0"/>
          </a:p>
        </p:txBody>
      </p:sp>
      <p:sp>
        <p:nvSpPr>
          <p:cNvPr id="74756" name="矩形 63496">
            <a:extLst>
              <a:ext uri="{FF2B5EF4-FFF2-40B4-BE49-F238E27FC236}">
                <a16:creationId xmlns:a16="http://schemas.microsoft.com/office/drawing/2014/main" id="{62A50171-ABED-48A6-A842-6424C51EB783}"/>
              </a:ext>
            </a:extLst>
          </p:cNvPr>
          <p:cNvSpPr>
            <a:spLocks noChangeArrowheads="1"/>
          </p:cNvSpPr>
          <p:nvPr/>
        </p:nvSpPr>
        <p:spPr bwMode="auto">
          <a:xfrm>
            <a:off x="5210175" y="163513"/>
            <a:ext cx="39100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sz="3200">
                <a:latin typeface="楷体" panose="02010609060101010101" pitchFamily="49" charset="-122"/>
                <a:ea typeface="楷体" panose="02010609060101010101" pitchFamily="49" charset="-122"/>
              </a:rPr>
              <a:t>练习</a:t>
            </a:r>
            <a:r>
              <a:rPr lang="en-US" altLang="zh-CN" sz="3200">
                <a:latin typeface="楷体" panose="02010609060101010101" pitchFamily="49" charset="-122"/>
                <a:ea typeface="楷体" panose="02010609060101010101" pitchFamily="49" charset="-122"/>
              </a:rPr>
              <a:t>1</a:t>
            </a:r>
            <a:r>
              <a:rPr lang="zh-CN" altLang="en-US" sz="3200">
                <a:latin typeface="楷体" panose="02010609060101010101" pitchFamily="49" charset="-122"/>
                <a:ea typeface="楷体" panose="02010609060101010101" pitchFamily="49" charset="-122"/>
              </a:rPr>
              <a:t>解答</a:t>
            </a:r>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文本占位符 65538">
            <a:extLst>
              <a:ext uri="{FF2B5EF4-FFF2-40B4-BE49-F238E27FC236}">
                <a16:creationId xmlns:a16="http://schemas.microsoft.com/office/drawing/2014/main" id="{E002A49A-3B30-47F3-9E22-9E79600F815B}"/>
              </a:ext>
            </a:extLst>
          </p:cNvPr>
          <p:cNvSpPr>
            <a:spLocks noGrp="1" noChangeArrowheads="1"/>
          </p:cNvSpPr>
          <p:nvPr>
            <p:ph idx="1"/>
          </p:nvPr>
        </p:nvSpPr>
        <p:spPr>
          <a:xfrm>
            <a:off x="1774825" y="1341438"/>
            <a:ext cx="5545138" cy="3671887"/>
          </a:xfrm>
        </p:spPr>
        <p:txBody>
          <a:bodyPr/>
          <a:lstStyle/>
          <a:p>
            <a:pPr indent="0" defTabSz="898525" eaLnBrk="1" hangingPunct="1">
              <a:tabLst>
                <a:tab pos="95250" algn="l"/>
              </a:tabLst>
            </a:pPr>
            <a:r>
              <a:rPr lang="en-US" altLang="zh-CN"/>
              <a:t>2.  </a:t>
            </a:r>
            <a:r>
              <a:rPr lang="zh-CN" altLang="en-US"/>
              <a:t>设 </a:t>
            </a:r>
            <a:r>
              <a:rPr lang="en-US" altLang="zh-CN" i="1"/>
              <a:t>p </a:t>
            </a:r>
            <a:r>
              <a:rPr lang="en-US" altLang="zh-CN"/>
              <a:t>: 2</a:t>
            </a:r>
            <a:r>
              <a:rPr lang="zh-CN" altLang="en-US"/>
              <a:t>是素数</a:t>
            </a:r>
            <a:endParaRPr lang="zh-CN" altLang="en-US" i="1"/>
          </a:p>
          <a:p>
            <a:pPr indent="0" defTabSz="898525" eaLnBrk="1" hangingPunct="1">
              <a:tabLst>
                <a:tab pos="95250" algn="l"/>
              </a:tabLst>
            </a:pPr>
            <a:r>
              <a:rPr lang="zh-CN" altLang="en-US" i="1"/>
              <a:t>          </a:t>
            </a:r>
            <a:r>
              <a:rPr lang="en-US" altLang="zh-CN" i="1"/>
              <a:t>q </a:t>
            </a:r>
            <a:r>
              <a:rPr lang="en-US" altLang="zh-CN"/>
              <a:t>: </a:t>
            </a:r>
            <a:r>
              <a:rPr lang="zh-CN" altLang="en-US"/>
              <a:t>北京比天津人口多</a:t>
            </a:r>
            <a:endParaRPr lang="zh-CN" altLang="en-US" i="1"/>
          </a:p>
          <a:p>
            <a:pPr indent="0" defTabSz="898525" eaLnBrk="1" hangingPunct="1">
              <a:tabLst>
                <a:tab pos="95250" algn="l"/>
              </a:tabLst>
            </a:pPr>
            <a:r>
              <a:rPr lang="zh-CN" altLang="en-US" i="1"/>
              <a:t>          </a:t>
            </a:r>
            <a:r>
              <a:rPr lang="en-US" altLang="zh-CN" i="1"/>
              <a:t>r </a:t>
            </a:r>
            <a:r>
              <a:rPr lang="en-US" altLang="zh-CN"/>
              <a:t>: </a:t>
            </a:r>
            <a:r>
              <a:rPr lang="zh-CN" altLang="en-US"/>
              <a:t>美国的首都是旧金山</a:t>
            </a:r>
          </a:p>
          <a:p>
            <a:pPr indent="0" defTabSz="898525" eaLnBrk="1" hangingPunct="1">
              <a:tabLst>
                <a:tab pos="95250" algn="l"/>
              </a:tabLst>
            </a:pPr>
            <a:r>
              <a:rPr lang="zh-CN" altLang="en-US"/>
              <a:t>    求下面命题的真值</a:t>
            </a:r>
          </a:p>
          <a:p>
            <a:pPr marL="533400" lvl="1" indent="-354013" defTabSz="898525" eaLnBrk="1" hangingPunct="1">
              <a:buFontTx/>
              <a:buNone/>
              <a:tabLst>
                <a:tab pos="95250" algn="l"/>
              </a:tabLst>
            </a:pPr>
            <a:r>
              <a:rPr lang="zh-CN" altLang="en-US" sz="2400"/>
              <a:t>    </a:t>
            </a:r>
            <a:r>
              <a:rPr lang="en-US" altLang="zh-CN" sz="2400"/>
              <a:t>(1) (</a:t>
            </a:r>
            <a:r>
              <a:rPr lang="en-US" altLang="zh-CN" sz="2400" i="1"/>
              <a:t>p</a:t>
            </a:r>
            <a:r>
              <a:rPr lang="en-US" altLang="zh-CN" sz="2400">
                <a:sym typeface="Symbol" panose="05050102010706020507" pitchFamily="18" charset="2"/>
              </a:rPr>
              <a:t></a:t>
            </a:r>
            <a:r>
              <a:rPr lang="en-US" altLang="zh-CN" sz="2400" i="1"/>
              <a:t>q</a:t>
            </a:r>
            <a:r>
              <a:rPr lang="en-US" altLang="zh-CN" sz="2400"/>
              <a:t>)</a:t>
            </a:r>
            <a:r>
              <a:rPr lang="en-US" altLang="zh-CN" sz="2400">
                <a:sym typeface="Symbol" panose="05050102010706020507" pitchFamily="18" charset="2"/>
              </a:rPr>
              <a:t></a:t>
            </a:r>
            <a:r>
              <a:rPr lang="en-US" altLang="zh-CN" sz="2400" i="1"/>
              <a:t>r</a:t>
            </a:r>
            <a:endParaRPr lang="en-US" altLang="zh-CN" sz="2400"/>
          </a:p>
          <a:p>
            <a:pPr marL="533400" lvl="1" indent="-354013" defTabSz="898525" eaLnBrk="1" hangingPunct="1">
              <a:buFontTx/>
              <a:buNone/>
              <a:tabLst>
                <a:tab pos="95250" algn="l"/>
              </a:tabLst>
            </a:pPr>
            <a:r>
              <a:rPr lang="en-US" altLang="zh-CN" sz="2400"/>
              <a:t>    (2) (</a:t>
            </a:r>
            <a:r>
              <a:rPr lang="en-US" altLang="zh-CN" sz="2400" i="1"/>
              <a:t>q</a:t>
            </a:r>
            <a:r>
              <a:rPr lang="en-US" altLang="zh-CN" sz="2400">
                <a:sym typeface="Symbol" panose="05050102010706020507" pitchFamily="18" charset="2"/>
              </a:rPr>
              <a:t></a:t>
            </a:r>
            <a:r>
              <a:rPr lang="en-US" altLang="zh-CN" sz="2400" i="1"/>
              <a:t>r</a:t>
            </a:r>
            <a:r>
              <a:rPr lang="en-US" altLang="zh-CN" sz="2400"/>
              <a:t>)</a:t>
            </a:r>
            <a:r>
              <a:rPr lang="en-US" altLang="zh-CN" sz="2400">
                <a:sym typeface="Symbol" panose="05050102010706020507" pitchFamily="18" charset="2"/>
              </a:rPr>
              <a:t></a:t>
            </a:r>
            <a:r>
              <a:rPr lang="en-US" altLang="zh-CN" sz="2400"/>
              <a:t>(</a:t>
            </a:r>
            <a:r>
              <a:rPr lang="en-US" altLang="zh-CN" sz="2400" i="1"/>
              <a:t>p</a:t>
            </a:r>
            <a:r>
              <a:rPr lang="en-US" altLang="zh-CN" sz="2400">
                <a:sym typeface="Symbol" panose="05050102010706020507" pitchFamily="18" charset="2"/>
              </a:rPr>
              <a:t></a:t>
            </a:r>
            <a:r>
              <a:rPr lang="en-US" altLang="zh-CN" sz="2400" i="1"/>
              <a:t>r</a:t>
            </a:r>
            <a:r>
              <a:rPr lang="en-US" altLang="zh-CN" sz="2400"/>
              <a:t>)</a:t>
            </a:r>
          </a:p>
          <a:p>
            <a:pPr marL="533400" lvl="1" indent="-354013" defTabSz="898525" eaLnBrk="1" hangingPunct="1">
              <a:buFontTx/>
              <a:buNone/>
              <a:tabLst>
                <a:tab pos="95250" algn="l"/>
              </a:tabLst>
            </a:pPr>
            <a:r>
              <a:rPr lang="en-US" altLang="zh-CN" sz="2400"/>
              <a:t>    (3) (</a:t>
            </a:r>
            <a:r>
              <a:rPr lang="en-US" altLang="zh-CN" sz="2400" i="1"/>
              <a:t>q</a:t>
            </a:r>
            <a:r>
              <a:rPr lang="en-US" altLang="zh-CN" sz="2400">
                <a:sym typeface="Symbol" panose="05050102010706020507" pitchFamily="18" charset="2"/>
              </a:rPr>
              <a:t></a:t>
            </a:r>
            <a:r>
              <a:rPr lang="en-US" altLang="zh-CN" sz="2400" i="1"/>
              <a:t>r</a:t>
            </a:r>
            <a:r>
              <a:rPr lang="en-US" altLang="zh-CN" sz="2400"/>
              <a:t>)</a:t>
            </a:r>
            <a:r>
              <a:rPr lang="en-US" altLang="zh-CN" sz="2400">
                <a:sym typeface="Symbol" panose="05050102010706020507" pitchFamily="18" charset="2"/>
              </a:rPr>
              <a:t></a:t>
            </a:r>
            <a:r>
              <a:rPr lang="en-US" altLang="zh-CN" sz="2400"/>
              <a:t>(</a:t>
            </a:r>
            <a:r>
              <a:rPr lang="en-US" altLang="zh-CN" sz="2400" i="1"/>
              <a:t>p</a:t>
            </a:r>
            <a:r>
              <a:rPr lang="en-US" altLang="zh-CN" sz="2400">
                <a:sym typeface="Symbol" panose="05050102010706020507" pitchFamily="18" charset="2"/>
              </a:rPr>
              <a:t></a:t>
            </a:r>
            <a:r>
              <a:rPr lang="en-US" altLang="zh-CN" sz="2400" i="1"/>
              <a:t>r</a:t>
            </a:r>
            <a:r>
              <a:rPr lang="en-US" altLang="zh-CN" sz="2400"/>
              <a:t>)</a:t>
            </a:r>
          </a:p>
          <a:p>
            <a:pPr marL="533400" lvl="1" indent="-354013" defTabSz="898525" eaLnBrk="1" hangingPunct="1">
              <a:buFontTx/>
              <a:buNone/>
              <a:tabLst>
                <a:tab pos="95250" algn="l"/>
              </a:tabLst>
            </a:pPr>
            <a:r>
              <a:rPr lang="en-US" altLang="zh-CN" sz="2400"/>
              <a:t>    (4) (</a:t>
            </a:r>
            <a:r>
              <a:rPr lang="en-US" altLang="zh-CN" sz="2400" i="1"/>
              <a:t>q</a:t>
            </a:r>
            <a:r>
              <a:rPr lang="en-US" altLang="zh-CN" sz="2400">
                <a:sym typeface="Symbol" panose="05050102010706020507" pitchFamily="18" charset="2"/>
              </a:rPr>
              <a:t></a:t>
            </a:r>
            <a:r>
              <a:rPr lang="en-US" altLang="zh-CN" sz="2400" i="1"/>
              <a:t>p</a:t>
            </a:r>
            <a:r>
              <a:rPr lang="en-US" altLang="zh-CN" sz="2400"/>
              <a:t>)</a:t>
            </a:r>
            <a:r>
              <a:rPr lang="en-US" altLang="zh-CN" sz="2400">
                <a:sym typeface="Symbol" panose="05050102010706020507" pitchFamily="18" charset="2"/>
              </a:rPr>
              <a:t></a:t>
            </a:r>
            <a:r>
              <a:rPr lang="en-US" altLang="zh-CN" sz="2400"/>
              <a:t>((</a:t>
            </a:r>
            <a:r>
              <a:rPr lang="en-US" altLang="zh-CN" sz="2400" i="1"/>
              <a:t>p</a:t>
            </a:r>
            <a:r>
              <a:rPr lang="en-US" altLang="zh-CN" sz="2400">
                <a:sym typeface="Symbol" panose="05050102010706020507" pitchFamily="18" charset="2"/>
              </a:rPr>
              <a:t></a:t>
            </a:r>
            <a:r>
              <a:rPr lang="en-US" altLang="zh-CN" sz="2400" i="1"/>
              <a:t>r</a:t>
            </a:r>
            <a:r>
              <a:rPr lang="en-US" altLang="zh-CN" sz="2400"/>
              <a:t>)</a:t>
            </a:r>
            <a:r>
              <a:rPr lang="en-US" altLang="zh-CN" sz="2400">
                <a:sym typeface="Symbol" panose="05050102010706020507" pitchFamily="18" charset="2"/>
              </a:rPr>
              <a:t></a:t>
            </a:r>
            <a:r>
              <a:rPr lang="en-US" altLang="zh-CN" sz="2400"/>
              <a:t>(</a:t>
            </a:r>
            <a:r>
              <a:rPr lang="en-US" altLang="zh-CN" sz="2400">
                <a:sym typeface="Symbol" panose="05050102010706020507" pitchFamily="18" charset="2"/>
              </a:rPr>
              <a:t></a:t>
            </a:r>
            <a:r>
              <a:rPr lang="en-US" altLang="zh-CN" sz="2400" i="1"/>
              <a:t>r</a:t>
            </a:r>
            <a:r>
              <a:rPr lang="en-US" altLang="zh-CN" sz="2400">
                <a:sym typeface="Symbol" panose="05050102010706020507" pitchFamily="18" charset="2"/>
              </a:rPr>
              <a:t></a:t>
            </a:r>
            <a:r>
              <a:rPr lang="en-US" altLang="zh-CN" sz="2400" i="1"/>
              <a:t>q</a:t>
            </a:r>
            <a:r>
              <a:rPr lang="en-US" altLang="zh-CN" sz="2400"/>
              <a:t>)) </a:t>
            </a:r>
          </a:p>
        </p:txBody>
      </p:sp>
      <p:sp>
        <p:nvSpPr>
          <p:cNvPr id="76803" name="灯片编号占位符 1">
            <a:extLst>
              <a:ext uri="{FF2B5EF4-FFF2-40B4-BE49-F238E27FC236}">
                <a16:creationId xmlns:a16="http://schemas.microsoft.com/office/drawing/2014/main" id="{BD105EF5-7CF8-490C-805C-FC0D0A1A3886}"/>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9D8F6DF8-2828-4A35-9F63-60B2F5A6B503}" type="slidenum">
              <a:rPr lang="zh-CN" altLang="en-US" sz="1400" b="0" smtClean="0"/>
              <a:pPr>
                <a:spcBef>
                  <a:spcPct val="0"/>
                </a:spcBef>
                <a:buClrTx/>
                <a:buFont typeface="Arial" panose="020B0604020202020204" pitchFamily="34" charset="0"/>
                <a:buNone/>
              </a:pPr>
              <a:t>42</a:t>
            </a:fld>
            <a:endParaRPr lang="zh-CN" altLang="en-US" sz="1400" b="0"/>
          </a:p>
        </p:txBody>
      </p:sp>
      <p:sp>
        <p:nvSpPr>
          <p:cNvPr id="65542" name="矩形 65541">
            <a:extLst>
              <a:ext uri="{FF2B5EF4-FFF2-40B4-BE49-F238E27FC236}">
                <a16:creationId xmlns:a16="http://schemas.microsoft.com/office/drawing/2014/main" id="{7EF18DD3-A7E1-4D11-8DDD-8832C2C8B7F8}"/>
              </a:ext>
            </a:extLst>
          </p:cNvPr>
          <p:cNvSpPr>
            <a:spLocks noChangeArrowheads="1"/>
          </p:cNvSpPr>
          <p:nvPr/>
        </p:nvSpPr>
        <p:spPr bwMode="auto">
          <a:xfrm>
            <a:off x="7177088" y="3141663"/>
            <a:ext cx="86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lvl="1" eaLnBrk="1" hangingPunct="1">
              <a:buClr>
                <a:srgbClr val="69B3F1"/>
              </a:buClr>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0</a:t>
            </a:r>
          </a:p>
        </p:txBody>
      </p:sp>
      <p:sp>
        <p:nvSpPr>
          <p:cNvPr id="76805" name="矩形 65542">
            <a:extLst>
              <a:ext uri="{FF2B5EF4-FFF2-40B4-BE49-F238E27FC236}">
                <a16:creationId xmlns:a16="http://schemas.microsoft.com/office/drawing/2014/main" id="{2A00A888-BC10-481F-BFB2-2DAF70FA30CA}"/>
              </a:ext>
            </a:extLst>
          </p:cNvPr>
          <p:cNvSpPr>
            <a:spLocks noChangeArrowheads="1"/>
          </p:cNvSpPr>
          <p:nvPr/>
        </p:nvSpPr>
        <p:spPr bwMode="auto">
          <a:xfrm>
            <a:off x="5210175" y="163513"/>
            <a:ext cx="23256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sz="3200">
                <a:latin typeface="楷体" panose="02010609060101010101" pitchFamily="49" charset="-122"/>
                <a:ea typeface="楷体" panose="02010609060101010101" pitchFamily="49" charset="-122"/>
              </a:rPr>
              <a:t>练习</a:t>
            </a:r>
            <a:r>
              <a:rPr lang="en-US" altLang="zh-CN" sz="3200">
                <a:latin typeface="楷体" panose="02010609060101010101" pitchFamily="49" charset="-122"/>
                <a:ea typeface="楷体" panose="02010609060101010101" pitchFamily="49" charset="-122"/>
              </a:rPr>
              <a:t>2</a:t>
            </a:r>
          </a:p>
        </p:txBody>
      </p:sp>
      <p:sp>
        <p:nvSpPr>
          <p:cNvPr id="65544" name="矩形 65543">
            <a:extLst>
              <a:ext uri="{FF2B5EF4-FFF2-40B4-BE49-F238E27FC236}">
                <a16:creationId xmlns:a16="http://schemas.microsoft.com/office/drawing/2014/main" id="{486FE073-FF81-4C46-B8F2-2BABCB7D922C}"/>
              </a:ext>
            </a:extLst>
          </p:cNvPr>
          <p:cNvSpPr>
            <a:spLocks noChangeArrowheads="1"/>
          </p:cNvSpPr>
          <p:nvPr/>
        </p:nvSpPr>
        <p:spPr bwMode="auto">
          <a:xfrm>
            <a:off x="7175500" y="3573463"/>
            <a:ext cx="86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lvl="1" eaLnBrk="1" hangingPunct="1">
              <a:buClr>
                <a:srgbClr val="69B3F1"/>
              </a:buClr>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1</a:t>
            </a:r>
          </a:p>
        </p:txBody>
      </p:sp>
      <p:sp>
        <p:nvSpPr>
          <p:cNvPr id="65545" name="矩形 65544">
            <a:extLst>
              <a:ext uri="{FF2B5EF4-FFF2-40B4-BE49-F238E27FC236}">
                <a16:creationId xmlns:a16="http://schemas.microsoft.com/office/drawing/2014/main" id="{B6536029-8EB6-4D8C-89F9-FDF0180AB37E}"/>
              </a:ext>
            </a:extLst>
          </p:cNvPr>
          <p:cNvSpPr>
            <a:spLocks noChangeArrowheads="1"/>
          </p:cNvSpPr>
          <p:nvPr/>
        </p:nvSpPr>
        <p:spPr bwMode="auto">
          <a:xfrm>
            <a:off x="7175500" y="4051300"/>
            <a:ext cx="86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lvl="1" eaLnBrk="1" hangingPunct="1">
              <a:buClr>
                <a:srgbClr val="69B3F1"/>
              </a:buClr>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0</a:t>
            </a:r>
          </a:p>
        </p:txBody>
      </p:sp>
      <p:sp>
        <p:nvSpPr>
          <p:cNvPr id="65546" name="矩形 65545">
            <a:extLst>
              <a:ext uri="{FF2B5EF4-FFF2-40B4-BE49-F238E27FC236}">
                <a16:creationId xmlns:a16="http://schemas.microsoft.com/office/drawing/2014/main" id="{C2CBDFC1-93B2-4C92-8C64-0EB107446A0A}"/>
              </a:ext>
            </a:extLst>
          </p:cNvPr>
          <p:cNvSpPr>
            <a:spLocks noChangeArrowheads="1"/>
          </p:cNvSpPr>
          <p:nvPr/>
        </p:nvSpPr>
        <p:spPr bwMode="auto">
          <a:xfrm>
            <a:off x="7175500" y="4437063"/>
            <a:ext cx="86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lvl="1" eaLnBrk="1" hangingPunct="1">
              <a:buClr>
                <a:srgbClr val="69B3F1"/>
              </a:buClr>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0</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542"/>
                                        </p:tgtEl>
                                        <p:attrNameLst>
                                          <p:attrName>style.visibility</p:attrName>
                                        </p:attrNameLst>
                                      </p:cBhvr>
                                      <p:to>
                                        <p:strVal val="visible"/>
                                      </p:to>
                                    </p:set>
                                    <p:animEffect transition="in" filter="blinds(horizontal)">
                                      <p:cBhvr>
                                        <p:cTn id="7" dur="500"/>
                                        <p:tgtEl>
                                          <p:spTgt spid="655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5544"/>
                                        </p:tgtEl>
                                        <p:attrNameLst>
                                          <p:attrName>style.visibility</p:attrName>
                                        </p:attrNameLst>
                                      </p:cBhvr>
                                      <p:to>
                                        <p:strVal val="visible"/>
                                      </p:to>
                                    </p:set>
                                    <p:animEffect transition="in" filter="blinds(horizontal)">
                                      <p:cBhvr>
                                        <p:cTn id="12" dur="500"/>
                                        <p:tgtEl>
                                          <p:spTgt spid="655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5545"/>
                                        </p:tgtEl>
                                        <p:attrNameLst>
                                          <p:attrName>style.visibility</p:attrName>
                                        </p:attrNameLst>
                                      </p:cBhvr>
                                      <p:to>
                                        <p:strVal val="visible"/>
                                      </p:to>
                                    </p:set>
                                    <p:animEffect transition="in" filter="blinds(horizontal)">
                                      <p:cBhvr>
                                        <p:cTn id="17" dur="500"/>
                                        <p:tgtEl>
                                          <p:spTgt spid="6554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5546"/>
                                        </p:tgtEl>
                                        <p:attrNameLst>
                                          <p:attrName>style.visibility</p:attrName>
                                        </p:attrNameLst>
                                      </p:cBhvr>
                                      <p:to>
                                        <p:strVal val="visible"/>
                                      </p:to>
                                    </p:set>
                                    <p:animEffect transition="in" filter="blinds(horizontal)">
                                      <p:cBhvr>
                                        <p:cTn id="22" dur="500"/>
                                        <p:tgtEl>
                                          <p:spTgt spid="65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2" grpId="0"/>
      <p:bldP spid="65544" grpId="0"/>
      <p:bldP spid="65545" grpId="0"/>
      <p:bldP spid="6554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标题 67592">
            <a:extLst>
              <a:ext uri="{FF2B5EF4-FFF2-40B4-BE49-F238E27FC236}">
                <a16:creationId xmlns:a16="http://schemas.microsoft.com/office/drawing/2014/main" id="{46CCF660-83B0-4EEC-851A-A9E789C3D575}"/>
              </a:ext>
            </a:extLst>
          </p:cNvPr>
          <p:cNvSpPr>
            <a:spLocks noGrp="1" noChangeArrowheads="1"/>
          </p:cNvSpPr>
          <p:nvPr>
            <p:ph type="title"/>
          </p:nvPr>
        </p:nvSpPr>
        <p:spPr>
          <a:xfrm>
            <a:off x="3503613" y="260350"/>
            <a:ext cx="4679950" cy="417513"/>
          </a:xfrm>
        </p:spPr>
        <p:txBody>
          <a:bodyPr/>
          <a:lstStyle/>
          <a:p>
            <a:pPr eaLnBrk="1" hangingPunct="1"/>
            <a:r>
              <a:rPr lang="zh-CN" altLang="en-US" sz="2800"/>
              <a:t>练习</a:t>
            </a:r>
            <a:r>
              <a:rPr lang="en-US" altLang="zh-CN" sz="2800"/>
              <a:t>3</a:t>
            </a:r>
          </a:p>
        </p:txBody>
      </p:sp>
      <p:sp>
        <p:nvSpPr>
          <p:cNvPr id="78851" name="文本占位符 67586">
            <a:extLst>
              <a:ext uri="{FF2B5EF4-FFF2-40B4-BE49-F238E27FC236}">
                <a16:creationId xmlns:a16="http://schemas.microsoft.com/office/drawing/2014/main" id="{FA0D5367-0E21-4784-BC64-3E7C75810140}"/>
              </a:ext>
            </a:extLst>
          </p:cNvPr>
          <p:cNvSpPr>
            <a:spLocks noGrp="1" noChangeArrowheads="1"/>
          </p:cNvSpPr>
          <p:nvPr>
            <p:ph idx="1"/>
          </p:nvPr>
        </p:nvSpPr>
        <p:spPr>
          <a:xfrm>
            <a:off x="1981200" y="1639888"/>
            <a:ext cx="8229600" cy="4525962"/>
          </a:xfrm>
        </p:spPr>
        <p:txBody>
          <a:bodyPr/>
          <a:lstStyle/>
          <a:p>
            <a:pPr marL="457200" indent="-457200" eaLnBrk="1" hangingPunct="1"/>
            <a:r>
              <a:rPr lang="en-US" altLang="zh-CN" sz="2400"/>
              <a:t>3. </a:t>
            </a:r>
            <a:r>
              <a:rPr lang="zh-CN" altLang="en-US" sz="2400"/>
              <a:t>用真值表判断下面公式的类型</a:t>
            </a:r>
            <a:endParaRPr lang="zh-CN" altLang="en-US" sz="2400" i="1"/>
          </a:p>
          <a:p>
            <a:pPr marL="457200" indent="-457200" eaLnBrk="1" hangingPunct="1"/>
            <a:r>
              <a:rPr lang="zh-CN" altLang="en-US" sz="2400" i="1"/>
              <a:t>   </a:t>
            </a:r>
            <a:r>
              <a:rPr lang="en-US" altLang="zh-CN" sz="2400"/>
              <a:t>(1)</a:t>
            </a:r>
            <a:r>
              <a:rPr lang="en-US" altLang="zh-CN" sz="2400" i="1"/>
              <a:t>   p</a:t>
            </a:r>
            <a:r>
              <a:rPr lang="en-US" altLang="zh-CN" sz="2400">
                <a:sym typeface="Symbol" panose="05050102010706020507" pitchFamily="18" charset="2"/>
              </a:rPr>
              <a:t></a:t>
            </a:r>
            <a:r>
              <a:rPr lang="en-US" altLang="zh-CN" sz="2400" i="1"/>
              <a:t>r</a:t>
            </a:r>
            <a:r>
              <a:rPr lang="en-US" altLang="zh-CN" sz="2400">
                <a:sym typeface="Symbol" panose="05050102010706020507" pitchFamily="18" charset="2"/>
              </a:rPr>
              <a:t></a:t>
            </a:r>
            <a:r>
              <a:rPr lang="en-US" altLang="zh-CN" sz="2400"/>
              <a:t>(</a:t>
            </a:r>
            <a:r>
              <a:rPr lang="en-US" altLang="zh-CN" sz="2400" i="1"/>
              <a:t>q</a:t>
            </a:r>
            <a:r>
              <a:rPr lang="en-US" altLang="zh-CN" sz="2400">
                <a:sym typeface="Symbol" panose="05050102010706020507" pitchFamily="18" charset="2"/>
              </a:rPr>
              <a:t></a:t>
            </a:r>
            <a:r>
              <a:rPr lang="en-US" altLang="zh-CN" sz="2400" i="1"/>
              <a:t>p</a:t>
            </a:r>
            <a:r>
              <a:rPr lang="en-US" altLang="zh-CN" sz="2400"/>
              <a:t>)</a:t>
            </a:r>
          </a:p>
          <a:p>
            <a:pPr marL="457200" indent="-457200" eaLnBrk="1" hangingPunct="1"/>
            <a:r>
              <a:rPr lang="en-US" altLang="zh-CN" sz="2400"/>
              <a:t>   (2)  ((</a:t>
            </a:r>
            <a:r>
              <a:rPr lang="en-US" altLang="zh-CN" sz="2400" i="1"/>
              <a:t>p</a:t>
            </a:r>
            <a:r>
              <a:rPr lang="en-US" altLang="zh-CN" sz="2400">
                <a:sym typeface="Symbol" panose="05050102010706020507" pitchFamily="18" charset="2"/>
              </a:rPr>
              <a:t></a:t>
            </a:r>
            <a:r>
              <a:rPr lang="en-US" altLang="zh-CN" sz="2400" i="1"/>
              <a:t>q</a:t>
            </a:r>
            <a:r>
              <a:rPr lang="en-US" altLang="zh-CN" sz="2400"/>
              <a:t>) </a:t>
            </a:r>
            <a:r>
              <a:rPr lang="en-US" altLang="zh-CN" sz="2400">
                <a:sym typeface="Symbol" panose="05050102010706020507" pitchFamily="18" charset="2"/>
              </a:rPr>
              <a:t></a:t>
            </a:r>
            <a:r>
              <a:rPr lang="en-US" altLang="zh-CN" sz="2400"/>
              <a:t>(</a:t>
            </a:r>
            <a:r>
              <a:rPr lang="en-US" altLang="zh-CN" sz="2400">
                <a:sym typeface="Symbol" panose="05050102010706020507" pitchFamily="18" charset="2"/>
              </a:rPr>
              <a:t></a:t>
            </a:r>
            <a:r>
              <a:rPr lang="en-US" altLang="zh-CN" sz="2400" i="1"/>
              <a:t>q</a:t>
            </a:r>
            <a:r>
              <a:rPr lang="en-US" altLang="zh-CN" sz="2400">
                <a:sym typeface="Symbol" panose="05050102010706020507" pitchFamily="18" charset="2"/>
              </a:rPr>
              <a:t></a:t>
            </a:r>
            <a:r>
              <a:rPr lang="en-US" altLang="zh-CN" sz="2400" i="1"/>
              <a:t>p</a:t>
            </a:r>
            <a:r>
              <a:rPr lang="en-US" altLang="zh-CN" sz="2400"/>
              <a:t>)) </a:t>
            </a:r>
            <a:r>
              <a:rPr lang="en-US" altLang="zh-CN" sz="2400">
                <a:sym typeface="Symbol" panose="05050102010706020507" pitchFamily="18" charset="2"/>
              </a:rPr>
              <a:t></a:t>
            </a:r>
            <a:r>
              <a:rPr lang="en-US" altLang="zh-CN" sz="2400" i="1"/>
              <a:t>r</a:t>
            </a:r>
            <a:endParaRPr lang="en-US" altLang="zh-CN" sz="2400"/>
          </a:p>
          <a:p>
            <a:pPr marL="457200" indent="-457200" eaLnBrk="1" hangingPunct="1"/>
            <a:r>
              <a:rPr lang="en-US" altLang="zh-CN" sz="2400"/>
              <a:t>   (3)  (</a:t>
            </a:r>
            <a:r>
              <a:rPr lang="en-US" altLang="zh-CN" sz="2400" i="1"/>
              <a:t>p</a:t>
            </a:r>
            <a:r>
              <a:rPr lang="en-US" altLang="zh-CN" sz="2400">
                <a:sym typeface="Symbol" panose="05050102010706020507" pitchFamily="18" charset="2"/>
              </a:rPr>
              <a:t></a:t>
            </a:r>
            <a:r>
              <a:rPr lang="en-US" altLang="zh-CN" sz="2400" i="1"/>
              <a:t>q</a:t>
            </a:r>
            <a:r>
              <a:rPr lang="en-US" altLang="zh-CN" sz="2400"/>
              <a:t>) </a:t>
            </a:r>
            <a:r>
              <a:rPr lang="en-US" altLang="zh-CN" sz="2400">
                <a:sym typeface="Symbol" panose="05050102010706020507" pitchFamily="18" charset="2"/>
              </a:rPr>
              <a:t></a:t>
            </a:r>
            <a:r>
              <a:rPr lang="en-US" altLang="zh-CN" sz="2400"/>
              <a:t>(</a:t>
            </a:r>
            <a:r>
              <a:rPr lang="en-US" altLang="zh-CN" sz="2400" i="1"/>
              <a:t>p</a:t>
            </a:r>
            <a:r>
              <a:rPr lang="en-US" altLang="zh-CN" sz="2400">
                <a:sym typeface="Symbol" panose="05050102010706020507" pitchFamily="18" charset="2"/>
              </a:rPr>
              <a:t></a:t>
            </a:r>
            <a:r>
              <a:rPr lang="en-US" altLang="zh-CN" sz="2400" i="1"/>
              <a:t>r</a:t>
            </a:r>
            <a:r>
              <a:rPr lang="en-US" altLang="zh-CN" sz="2400"/>
              <a:t>)</a:t>
            </a:r>
          </a:p>
        </p:txBody>
      </p:sp>
      <p:sp>
        <p:nvSpPr>
          <p:cNvPr id="78852" name="灯片编号占位符 1">
            <a:extLst>
              <a:ext uri="{FF2B5EF4-FFF2-40B4-BE49-F238E27FC236}">
                <a16:creationId xmlns:a16="http://schemas.microsoft.com/office/drawing/2014/main" id="{6F6B9979-B08C-49FE-A0D2-6B739FD1DF9C}"/>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464B990A-EC0E-4F94-9088-0104289F0C43}" type="slidenum">
              <a:rPr lang="zh-CN" altLang="en-US" sz="1400" b="0" smtClean="0"/>
              <a:pPr>
                <a:spcBef>
                  <a:spcPct val="0"/>
                </a:spcBef>
                <a:buClrTx/>
                <a:buFont typeface="Arial" panose="020B0604020202020204" pitchFamily="34" charset="0"/>
                <a:buNone/>
              </a:pPr>
              <a:t>43</a:t>
            </a:fld>
            <a:endParaRPr lang="zh-CN" altLang="en-US" sz="1400" b="0"/>
          </a:p>
        </p:txBody>
      </p:sp>
    </p:spTree>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标题 102401">
            <a:extLst>
              <a:ext uri="{FF2B5EF4-FFF2-40B4-BE49-F238E27FC236}">
                <a16:creationId xmlns:a16="http://schemas.microsoft.com/office/drawing/2014/main" id="{5858B9E0-E783-4049-9BFE-9A219CE130C9}"/>
              </a:ext>
            </a:extLst>
          </p:cNvPr>
          <p:cNvSpPr>
            <a:spLocks noGrp="1" noChangeArrowheads="1"/>
          </p:cNvSpPr>
          <p:nvPr>
            <p:ph type="title"/>
          </p:nvPr>
        </p:nvSpPr>
        <p:spPr>
          <a:xfrm>
            <a:off x="3503613" y="260350"/>
            <a:ext cx="4679950" cy="417513"/>
          </a:xfrm>
        </p:spPr>
        <p:txBody>
          <a:bodyPr/>
          <a:lstStyle/>
          <a:p>
            <a:pPr eaLnBrk="1" hangingPunct="1"/>
            <a:r>
              <a:rPr lang="zh-CN" altLang="en-US"/>
              <a:t>练习</a:t>
            </a:r>
            <a:r>
              <a:rPr lang="en-US" altLang="zh-CN"/>
              <a:t>3</a:t>
            </a:r>
            <a:r>
              <a:rPr lang="zh-CN" altLang="en-US"/>
              <a:t>解答</a:t>
            </a:r>
          </a:p>
        </p:txBody>
      </p:sp>
      <p:sp>
        <p:nvSpPr>
          <p:cNvPr id="80899" name="灯片编号占位符 1">
            <a:extLst>
              <a:ext uri="{FF2B5EF4-FFF2-40B4-BE49-F238E27FC236}">
                <a16:creationId xmlns:a16="http://schemas.microsoft.com/office/drawing/2014/main" id="{BE0AF64B-BF58-404C-9069-D4C1CCCDB89B}"/>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07406EBC-8D34-4832-83E9-2989D5BB89D9}" type="slidenum">
              <a:rPr lang="zh-CN" altLang="en-US" sz="1400" b="0" smtClean="0"/>
              <a:pPr>
                <a:spcBef>
                  <a:spcPct val="0"/>
                </a:spcBef>
                <a:buClrTx/>
                <a:buFont typeface="Arial" panose="020B0604020202020204" pitchFamily="34" charset="0"/>
                <a:buNone/>
              </a:pPr>
              <a:t>44</a:t>
            </a:fld>
            <a:endParaRPr lang="zh-CN" altLang="en-US" sz="1400" b="0"/>
          </a:p>
        </p:txBody>
      </p:sp>
      <p:sp>
        <p:nvSpPr>
          <p:cNvPr id="80900" name="文本框 102423">
            <a:extLst>
              <a:ext uri="{FF2B5EF4-FFF2-40B4-BE49-F238E27FC236}">
                <a16:creationId xmlns:a16="http://schemas.microsoft.com/office/drawing/2014/main" id="{D5E8D4A3-1E55-4AF1-813D-BE6BF7AFD04C}"/>
              </a:ext>
            </a:extLst>
          </p:cNvPr>
          <p:cNvSpPr txBox="1">
            <a:spLocks noChangeArrowheads="1"/>
          </p:cNvSpPr>
          <p:nvPr/>
        </p:nvSpPr>
        <p:spPr bwMode="auto">
          <a:xfrm>
            <a:off x="1992313" y="1125538"/>
            <a:ext cx="7775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en-US" altLang="zh-CN">
                <a:latin typeface="Times New Roman" panose="02020603050405020304" pitchFamily="18" charset="0"/>
              </a:rPr>
              <a:t>(1) </a:t>
            </a:r>
            <a:r>
              <a:rPr lang="en-US" altLang="zh-CN" i="1">
                <a:latin typeface="Times New Roman" panose="02020603050405020304" pitchFamily="18" charset="0"/>
              </a:rPr>
              <a:t>p</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r</a:t>
            </a:r>
            <a:r>
              <a:rPr lang="en-US" altLang="zh-CN">
                <a:latin typeface="Times New Roman" panose="02020603050405020304" pitchFamily="18" charset="0"/>
                <a:sym typeface="Symbol" panose="05050102010706020507" pitchFamily="18" charset="2"/>
              </a:rPr>
              <a:t></a:t>
            </a:r>
            <a:r>
              <a:rPr lang="en-US" altLang="zh-CN">
                <a:latin typeface="Times New Roman" panose="02020603050405020304" pitchFamily="18" charset="0"/>
              </a:rPr>
              <a:t>(</a:t>
            </a:r>
            <a:r>
              <a:rPr lang="en-US" altLang="zh-CN" i="1">
                <a:latin typeface="Times New Roman" panose="02020603050405020304" pitchFamily="18" charset="0"/>
              </a:rPr>
              <a:t>q</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p</a:t>
            </a:r>
            <a:r>
              <a:rPr lang="en-US" altLang="zh-CN">
                <a:latin typeface="Times New Roman" panose="02020603050405020304" pitchFamily="18" charset="0"/>
              </a:rPr>
              <a:t>)</a:t>
            </a:r>
            <a:r>
              <a:rPr lang="en-US" altLang="zh-CN" b="0">
                <a:latin typeface="Times New Roman" panose="02020603050405020304" pitchFamily="18" charset="0"/>
              </a:rPr>
              <a:t> </a:t>
            </a:r>
            <a:endParaRPr lang="en-US" altLang="zh-CN" i="1">
              <a:latin typeface="Times New Roman" panose="02020603050405020304" pitchFamily="18" charset="0"/>
            </a:endParaRPr>
          </a:p>
        </p:txBody>
      </p:sp>
      <p:sp>
        <p:nvSpPr>
          <p:cNvPr id="102425" name="矩形 102424">
            <a:extLst>
              <a:ext uri="{FF2B5EF4-FFF2-40B4-BE49-F238E27FC236}">
                <a16:creationId xmlns:a16="http://schemas.microsoft.com/office/drawing/2014/main" id="{6E699920-B9C0-4D3D-9C4E-CE62D989CE90}"/>
              </a:ext>
            </a:extLst>
          </p:cNvPr>
          <p:cNvSpPr>
            <a:spLocks noChangeArrowheads="1"/>
          </p:cNvSpPr>
          <p:nvPr/>
        </p:nvSpPr>
        <p:spPr bwMode="auto">
          <a:xfrm>
            <a:off x="2063750" y="6021388"/>
            <a:ext cx="180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a:latin typeface="华文楷体" panose="02010600040101010101" pitchFamily="2" charset="-122"/>
                <a:ea typeface="华文楷体" panose="02010600040101010101" pitchFamily="2" charset="-122"/>
              </a:rPr>
              <a:t>矛盾式</a:t>
            </a:r>
          </a:p>
        </p:txBody>
      </p:sp>
      <p:graphicFrame>
        <p:nvGraphicFramePr>
          <p:cNvPr id="102446" name="表格 102445">
            <a:extLst>
              <a:ext uri="{FF2B5EF4-FFF2-40B4-BE49-F238E27FC236}">
                <a16:creationId xmlns:a16="http://schemas.microsoft.com/office/drawing/2014/main" id="{918498F1-3593-4F86-8E3D-B318791AA018}"/>
              </a:ext>
            </a:extLst>
          </p:cNvPr>
          <p:cNvGraphicFramePr>
            <a:graphicFrameLocks noGrp="1"/>
          </p:cNvGraphicFramePr>
          <p:nvPr/>
        </p:nvGraphicFramePr>
        <p:xfrm>
          <a:off x="2855913" y="1844675"/>
          <a:ext cx="6408737" cy="4038631"/>
        </p:xfrm>
        <a:graphic>
          <a:graphicData uri="http://schemas.openxmlformats.org/drawingml/2006/table">
            <a:tbl>
              <a:tblPr/>
              <a:tblGrid>
                <a:gridCol w="1601787">
                  <a:extLst>
                    <a:ext uri="{9D8B030D-6E8A-4147-A177-3AD203B41FA5}">
                      <a16:colId xmlns:a16="http://schemas.microsoft.com/office/drawing/2014/main" val="20000"/>
                    </a:ext>
                  </a:extLst>
                </a:gridCol>
                <a:gridCol w="1604963">
                  <a:extLst>
                    <a:ext uri="{9D8B030D-6E8A-4147-A177-3AD203B41FA5}">
                      <a16:colId xmlns:a16="http://schemas.microsoft.com/office/drawing/2014/main" val="20001"/>
                    </a:ext>
                  </a:extLst>
                </a:gridCol>
                <a:gridCol w="1266825">
                  <a:extLst>
                    <a:ext uri="{9D8B030D-6E8A-4147-A177-3AD203B41FA5}">
                      <a16:colId xmlns:a16="http://schemas.microsoft.com/office/drawing/2014/main" val="20002"/>
                    </a:ext>
                  </a:extLst>
                </a:gridCol>
                <a:gridCol w="1935162">
                  <a:extLst>
                    <a:ext uri="{9D8B030D-6E8A-4147-A177-3AD203B41FA5}">
                      <a16:colId xmlns:a16="http://schemas.microsoft.com/office/drawing/2014/main" val="20003"/>
                    </a:ext>
                  </a:extLst>
                </a:gridCol>
              </a:tblGrid>
              <a:tr h="509149">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p   q   r</a:t>
                      </a:r>
                      <a:endParaRPr kumimoji="0" lang="zh-CN" alt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q</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p</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q</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p</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 </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p</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r</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q</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p</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endParaRPr>
                    </a:p>
                  </a:txBody>
                  <a:tcPr marT="45669" marB="45669"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529451">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0   0   0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0   0   1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0   1   0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0   1   1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1   0   0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1   0   1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1   1   0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1   1   1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marT="45669" marB="45669"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25"/>
                                        </p:tgtEl>
                                        <p:attrNameLst>
                                          <p:attrName>style.visibility</p:attrName>
                                        </p:attrNameLst>
                                      </p:cBhvr>
                                      <p:to>
                                        <p:strVal val="visible"/>
                                      </p:to>
                                    </p:set>
                                    <p:anim calcmode="lin" valueType="num">
                                      <p:cBhvr additive="base">
                                        <p:cTn id="7" dur="500" fill="hold"/>
                                        <p:tgtEl>
                                          <p:spTgt spid="102425"/>
                                        </p:tgtEl>
                                        <p:attrNameLst>
                                          <p:attrName>ppt_x</p:attrName>
                                        </p:attrNameLst>
                                      </p:cBhvr>
                                      <p:tavLst>
                                        <p:tav tm="0">
                                          <p:val>
                                            <p:strVal val="#ppt_x"/>
                                          </p:val>
                                        </p:tav>
                                        <p:tav tm="100000">
                                          <p:val>
                                            <p:strVal val="#ppt_x"/>
                                          </p:val>
                                        </p:tav>
                                      </p:tavLst>
                                    </p:anim>
                                    <p:anim calcmode="lin" valueType="num">
                                      <p:cBhvr additive="base">
                                        <p:cTn id="8" dur="500" fill="hold"/>
                                        <p:tgtEl>
                                          <p:spTgt spid="1024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标题 104449">
            <a:extLst>
              <a:ext uri="{FF2B5EF4-FFF2-40B4-BE49-F238E27FC236}">
                <a16:creationId xmlns:a16="http://schemas.microsoft.com/office/drawing/2014/main" id="{C1BFF7F0-414A-4D22-A5E2-E262A9FEB4EF}"/>
              </a:ext>
            </a:extLst>
          </p:cNvPr>
          <p:cNvSpPr>
            <a:spLocks noGrp="1" noChangeArrowheads="1"/>
          </p:cNvSpPr>
          <p:nvPr>
            <p:ph type="title"/>
          </p:nvPr>
        </p:nvSpPr>
        <p:spPr>
          <a:xfrm>
            <a:off x="3503613" y="260350"/>
            <a:ext cx="4679950" cy="417513"/>
          </a:xfrm>
        </p:spPr>
        <p:txBody>
          <a:bodyPr/>
          <a:lstStyle/>
          <a:p>
            <a:pPr eaLnBrk="1" hangingPunct="1"/>
            <a:r>
              <a:rPr lang="zh-CN" altLang="en-US"/>
              <a:t>练习</a:t>
            </a:r>
            <a:r>
              <a:rPr lang="en-US" altLang="zh-CN"/>
              <a:t>3</a:t>
            </a:r>
            <a:r>
              <a:rPr lang="zh-CN" altLang="en-US"/>
              <a:t>解答</a:t>
            </a:r>
          </a:p>
        </p:txBody>
      </p:sp>
      <p:sp>
        <p:nvSpPr>
          <p:cNvPr id="82947" name="灯片编号占位符 1">
            <a:extLst>
              <a:ext uri="{FF2B5EF4-FFF2-40B4-BE49-F238E27FC236}">
                <a16:creationId xmlns:a16="http://schemas.microsoft.com/office/drawing/2014/main" id="{E74E1D37-6AB4-4068-A22A-DB2764061D64}"/>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660E8291-F13E-40B1-9B2B-6CF2CB1C12F8}" type="slidenum">
              <a:rPr lang="zh-CN" altLang="en-US" sz="1400" b="0" smtClean="0"/>
              <a:pPr>
                <a:spcBef>
                  <a:spcPct val="0"/>
                </a:spcBef>
                <a:buClrTx/>
                <a:buFont typeface="Arial" panose="020B0604020202020204" pitchFamily="34" charset="0"/>
                <a:buNone/>
              </a:pPr>
              <a:t>45</a:t>
            </a:fld>
            <a:endParaRPr lang="zh-CN" altLang="en-US" sz="1400" b="0"/>
          </a:p>
        </p:txBody>
      </p:sp>
      <p:sp>
        <p:nvSpPr>
          <p:cNvPr id="82948" name="文本框 104450">
            <a:extLst>
              <a:ext uri="{FF2B5EF4-FFF2-40B4-BE49-F238E27FC236}">
                <a16:creationId xmlns:a16="http://schemas.microsoft.com/office/drawing/2014/main" id="{E5E0C4A5-400B-45D6-A084-38A8ACE38526}"/>
              </a:ext>
            </a:extLst>
          </p:cNvPr>
          <p:cNvSpPr txBox="1">
            <a:spLocks noChangeArrowheads="1"/>
          </p:cNvSpPr>
          <p:nvPr/>
        </p:nvSpPr>
        <p:spPr bwMode="auto">
          <a:xfrm>
            <a:off x="1992313" y="1125538"/>
            <a:ext cx="46085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en-US" altLang="zh-CN">
                <a:latin typeface="Times New Roman" panose="02020603050405020304" pitchFamily="18" charset="0"/>
              </a:rPr>
              <a:t>(2) ((</a:t>
            </a:r>
            <a:r>
              <a:rPr lang="en-US" altLang="zh-CN" i="1">
                <a:latin typeface="Times New Roman" panose="02020603050405020304" pitchFamily="18" charset="0"/>
              </a:rPr>
              <a:t>p</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q</a:t>
            </a:r>
            <a:r>
              <a:rPr lang="en-US" altLang="zh-CN">
                <a:latin typeface="Times New Roman" panose="02020603050405020304" pitchFamily="18" charset="0"/>
              </a:rPr>
              <a:t>) </a:t>
            </a:r>
            <a:r>
              <a:rPr lang="en-US" altLang="zh-CN">
                <a:latin typeface="Times New Roman" panose="02020603050405020304" pitchFamily="18" charset="0"/>
                <a:sym typeface="Symbol" panose="05050102010706020507" pitchFamily="18" charset="2"/>
              </a:rPr>
              <a:t></a:t>
            </a:r>
            <a:r>
              <a:rPr lang="en-US" altLang="zh-CN">
                <a:latin typeface="Times New Roman" panose="02020603050405020304" pitchFamily="18" charset="0"/>
              </a:rPr>
              <a:t>(</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q</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p</a:t>
            </a:r>
            <a:r>
              <a:rPr lang="en-US" altLang="zh-CN">
                <a:latin typeface="Times New Roman" panose="02020603050405020304" pitchFamily="18" charset="0"/>
              </a:rPr>
              <a:t>)) </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r</a:t>
            </a:r>
            <a:r>
              <a:rPr lang="en-US" altLang="zh-CN" b="0">
                <a:latin typeface="Times New Roman" panose="02020603050405020304" pitchFamily="18" charset="0"/>
              </a:rPr>
              <a:t> </a:t>
            </a:r>
            <a:endParaRPr lang="en-US" altLang="zh-CN" i="1">
              <a:latin typeface="Times New Roman" panose="02020603050405020304" pitchFamily="18" charset="0"/>
            </a:endParaRPr>
          </a:p>
        </p:txBody>
      </p:sp>
      <p:sp>
        <p:nvSpPr>
          <p:cNvPr id="104452" name="矩形 104451">
            <a:extLst>
              <a:ext uri="{FF2B5EF4-FFF2-40B4-BE49-F238E27FC236}">
                <a16:creationId xmlns:a16="http://schemas.microsoft.com/office/drawing/2014/main" id="{A92EC265-D1AC-4BC6-9264-AF98506736BF}"/>
              </a:ext>
            </a:extLst>
          </p:cNvPr>
          <p:cNvSpPr>
            <a:spLocks noChangeArrowheads="1"/>
          </p:cNvSpPr>
          <p:nvPr/>
        </p:nvSpPr>
        <p:spPr bwMode="auto">
          <a:xfrm>
            <a:off x="2063750" y="6021388"/>
            <a:ext cx="1103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a:latin typeface="楷体" panose="02010609060101010101" pitchFamily="49" charset="-122"/>
                <a:ea typeface="楷体" panose="02010609060101010101" pitchFamily="49" charset="-122"/>
              </a:rPr>
              <a:t>永真式</a:t>
            </a:r>
          </a:p>
        </p:txBody>
      </p:sp>
      <p:grpSp>
        <p:nvGrpSpPr>
          <p:cNvPr id="82950" name="组合 104471">
            <a:extLst>
              <a:ext uri="{FF2B5EF4-FFF2-40B4-BE49-F238E27FC236}">
                <a16:creationId xmlns:a16="http://schemas.microsoft.com/office/drawing/2014/main" id="{AA084A20-3FA7-4D48-8473-A467667F2EF6}"/>
              </a:ext>
            </a:extLst>
          </p:cNvPr>
          <p:cNvGrpSpPr>
            <a:grpSpLocks/>
          </p:cNvGrpSpPr>
          <p:nvPr/>
        </p:nvGrpSpPr>
        <p:grpSpPr bwMode="auto">
          <a:xfrm>
            <a:off x="2135188" y="1844675"/>
            <a:ext cx="7777162" cy="4032250"/>
            <a:chOff x="385" y="1162"/>
            <a:chExt cx="4899" cy="2540"/>
          </a:xfrm>
        </p:grpSpPr>
        <p:sp>
          <p:nvSpPr>
            <p:cNvPr id="82951" name="矩形 104453">
              <a:extLst>
                <a:ext uri="{FF2B5EF4-FFF2-40B4-BE49-F238E27FC236}">
                  <a16:creationId xmlns:a16="http://schemas.microsoft.com/office/drawing/2014/main" id="{E8717F89-C6E3-4449-857D-9BE806C58C00}"/>
                </a:ext>
              </a:extLst>
            </p:cNvPr>
            <p:cNvSpPr>
              <a:spLocks noChangeArrowheads="1"/>
            </p:cNvSpPr>
            <p:nvPr/>
          </p:nvSpPr>
          <p:spPr bwMode="auto">
            <a:xfrm>
              <a:off x="3566" y="1483"/>
              <a:ext cx="1219" cy="2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 </a:t>
              </a:r>
            </a:p>
          </p:txBody>
        </p:sp>
        <p:sp>
          <p:nvSpPr>
            <p:cNvPr id="82952" name="矩形 104454">
              <a:extLst>
                <a:ext uri="{FF2B5EF4-FFF2-40B4-BE49-F238E27FC236}">
                  <a16:creationId xmlns:a16="http://schemas.microsoft.com/office/drawing/2014/main" id="{A6CFA361-B3B1-4F9F-98C5-9063674EDE9C}"/>
                </a:ext>
              </a:extLst>
            </p:cNvPr>
            <p:cNvSpPr>
              <a:spLocks noChangeArrowheads="1"/>
            </p:cNvSpPr>
            <p:nvPr/>
          </p:nvSpPr>
          <p:spPr bwMode="auto">
            <a:xfrm>
              <a:off x="2263" y="1480"/>
              <a:ext cx="798" cy="2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0</a:t>
              </a:r>
            </a:p>
            <a:p>
              <a:pPr algn="ctr" eaLnBrk="1" hangingPunct="1">
                <a:buClr>
                  <a:srgbClr val="FF9900"/>
                </a:buClr>
              </a:pPr>
              <a:r>
                <a:rPr lang="en-US" altLang="zh-CN">
                  <a:latin typeface="Times New Roman" panose="02020603050405020304" pitchFamily="18" charset="0"/>
                  <a:ea typeface="黑体" panose="02010609060101010101" pitchFamily="49" charset="-122"/>
                </a:rPr>
                <a:t>0</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 </a:t>
              </a:r>
            </a:p>
          </p:txBody>
        </p:sp>
        <p:sp>
          <p:nvSpPr>
            <p:cNvPr id="82953" name="矩形 104455">
              <a:extLst>
                <a:ext uri="{FF2B5EF4-FFF2-40B4-BE49-F238E27FC236}">
                  <a16:creationId xmlns:a16="http://schemas.microsoft.com/office/drawing/2014/main" id="{C3D614BB-50E1-4DB9-948C-B254FCC9F894}"/>
                </a:ext>
              </a:extLst>
            </p:cNvPr>
            <p:cNvSpPr>
              <a:spLocks noChangeArrowheads="1"/>
            </p:cNvSpPr>
            <p:nvPr/>
          </p:nvSpPr>
          <p:spPr bwMode="auto">
            <a:xfrm>
              <a:off x="1394" y="1483"/>
              <a:ext cx="806" cy="2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0</a:t>
              </a:r>
            </a:p>
            <a:p>
              <a:pPr algn="ctr" eaLnBrk="1" hangingPunct="1">
                <a:buClr>
                  <a:srgbClr val="FF9900"/>
                </a:buClr>
              </a:pPr>
              <a:r>
                <a:rPr lang="en-US" altLang="zh-CN">
                  <a:latin typeface="Times New Roman" panose="02020603050405020304" pitchFamily="18" charset="0"/>
                  <a:ea typeface="黑体" panose="02010609060101010101" pitchFamily="49" charset="-122"/>
                </a:rPr>
                <a:t>0</a:t>
              </a:r>
            </a:p>
            <a:p>
              <a:pPr algn="ctr" eaLnBrk="1" hangingPunct="1">
                <a:buClr>
                  <a:srgbClr val="FF9900"/>
                </a:buClr>
              </a:pPr>
              <a:r>
                <a:rPr lang="en-US" altLang="zh-CN">
                  <a:latin typeface="Times New Roman" panose="02020603050405020304" pitchFamily="18" charset="0"/>
                  <a:ea typeface="黑体" panose="02010609060101010101" pitchFamily="49" charset="-122"/>
                </a:rPr>
                <a:t>1</a:t>
              </a:r>
            </a:p>
            <a:p>
              <a:pPr algn="ctr" eaLnBrk="1" hangingPunct="1">
                <a:buClr>
                  <a:srgbClr val="FF9900"/>
                </a:buClr>
              </a:pPr>
              <a:r>
                <a:rPr lang="en-US" altLang="zh-CN">
                  <a:latin typeface="Times New Roman" panose="02020603050405020304" pitchFamily="18" charset="0"/>
                  <a:ea typeface="黑体" panose="02010609060101010101" pitchFamily="49" charset="-122"/>
                </a:rPr>
                <a:t>1 </a:t>
              </a:r>
            </a:p>
          </p:txBody>
        </p:sp>
        <p:sp>
          <p:nvSpPr>
            <p:cNvPr id="82954" name="矩形 104456">
              <a:extLst>
                <a:ext uri="{FF2B5EF4-FFF2-40B4-BE49-F238E27FC236}">
                  <a16:creationId xmlns:a16="http://schemas.microsoft.com/office/drawing/2014/main" id="{AB2A165A-872D-49BB-B831-25A730802D8B}"/>
                </a:ext>
              </a:extLst>
            </p:cNvPr>
            <p:cNvSpPr>
              <a:spLocks noChangeArrowheads="1"/>
            </p:cNvSpPr>
            <p:nvPr/>
          </p:nvSpPr>
          <p:spPr bwMode="auto">
            <a:xfrm>
              <a:off x="385" y="1483"/>
              <a:ext cx="1009" cy="2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buClr>
                  <a:srgbClr val="FF9900"/>
                </a:buClr>
              </a:pPr>
              <a:r>
                <a:rPr lang="en-US" altLang="zh-CN">
                  <a:latin typeface="Times New Roman" panose="02020603050405020304" pitchFamily="18" charset="0"/>
                  <a:ea typeface="黑体" panose="02010609060101010101" pitchFamily="49" charset="-122"/>
                </a:rPr>
                <a:t>0   0   0</a:t>
              </a:r>
            </a:p>
            <a:p>
              <a:pPr algn="ctr" eaLnBrk="1" hangingPunct="1">
                <a:buClr>
                  <a:srgbClr val="FF9900"/>
                </a:buClr>
              </a:pPr>
              <a:r>
                <a:rPr lang="en-US" altLang="zh-CN">
                  <a:latin typeface="Times New Roman" panose="02020603050405020304" pitchFamily="18" charset="0"/>
                  <a:ea typeface="黑体" panose="02010609060101010101" pitchFamily="49" charset="-122"/>
                </a:rPr>
                <a:t>0   0   1</a:t>
              </a:r>
            </a:p>
            <a:p>
              <a:pPr algn="ctr" eaLnBrk="1" hangingPunct="1">
                <a:buClr>
                  <a:srgbClr val="FF9900"/>
                </a:buClr>
              </a:pPr>
              <a:r>
                <a:rPr lang="en-US" altLang="zh-CN">
                  <a:latin typeface="Times New Roman" panose="02020603050405020304" pitchFamily="18" charset="0"/>
                  <a:ea typeface="黑体" panose="02010609060101010101" pitchFamily="49" charset="-122"/>
                </a:rPr>
                <a:t>0   1   0</a:t>
              </a:r>
            </a:p>
            <a:p>
              <a:pPr algn="ctr" eaLnBrk="1" hangingPunct="1">
                <a:buClr>
                  <a:srgbClr val="FF9900"/>
                </a:buClr>
              </a:pPr>
              <a:r>
                <a:rPr lang="en-US" altLang="zh-CN">
                  <a:latin typeface="Times New Roman" panose="02020603050405020304" pitchFamily="18" charset="0"/>
                  <a:ea typeface="黑体" panose="02010609060101010101" pitchFamily="49" charset="-122"/>
                </a:rPr>
                <a:t>0   1   1</a:t>
              </a:r>
            </a:p>
            <a:p>
              <a:pPr algn="ctr" eaLnBrk="1" hangingPunct="1">
                <a:buClr>
                  <a:srgbClr val="FF9900"/>
                </a:buClr>
              </a:pPr>
              <a:r>
                <a:rPr lang="en-US" altLang="zh-CN">
                  <a:latin typeface="Times New Roman" panose="02020603050405020304" pitchFamily="18" charset="0"/>
                  <a:ea typeface="黑体" panose="02010609060101010101" pitchFamily="49" charset="-122"/>
                </a:rPr>
                <a:t>1   0   0</a:t>
              </a:r>
            </a:p>
            <a:p>
              <a:pPr algn="ctr" eaLnBrk="1" hangingPunct="1">
                <a:buClr>
                  <a:srgbClr val="FF9900"/>
                </a:buClr>
              </a:pPr>
              <a:r>
                <a:rPr lang="en-US" altLang="zh-CN">
                  <a:latin typeface="Times New Roman" panose="02020603050405020304" pitchFamily="18" charset="0"/>
                  <a:ea typeface="黑体" panose="02010609060101010101" pitchFamily="49" charset="-122"/>
                </a:rPr>
                <a:t>1   0   1</a:t>
              </a:r>
            </a:p>
            <a:p>
              <a:pPr algn="ctr" eaLnBrk="1" hangingPunct="1">
                <a:buClr>
                  <a:srgbClr val="FF9900"/>
                </a:buClr>
              </a:pPr>
              <a:r>
                <a:rPr lang="en-US" altLang="zh-CN">
                  <a:latin typeface="Times New Roman" panose="02020603050405020304" pitchFamily="18" charset="0"/>
                  <a:ea typeface="黑体" panose="02010609060101010101" pitchFamily="49" charset="-122"/>
                </a:rPr>
                <a:t>1   1   0</a:t>
              </a:r>
            </a:p>
            <a:p>
              <a:pPr algn="ctr" eaLnBrk="1" hangingPunct="1">
                <a:buClr>
                  <a:srgbClr val="FF9900"/>
                </a:buClr>
              </a:pPr>
              <a:r>
                <a:rPr lang="en-US" altLang="zh-CN">
                  <a:latin typeface="Times New Roman" panose="02020603050405020304" pitchFamily="18" charset="0"/>
                  <a:ea typeface="黑体" panose="02010609060101010101" pitchFamily="49" charset="-122"/>
                </a:rPr>
                <a:t>1   1   1 </a:t>
              </a:r>
            </a:p>
          </p:txBody>
        </p:sp>
        <p:sp>
          <p:nvSpPr>
            <p:cNvPr id="82955" name="矩形 104457">
              <a:extLst>
                <a:ext uri="{FF2B5EF4-FFF2-40B4-BE49-F238E27FC236}">
                  <a16:creationId xmlns:a16="http://schemas.microsoft.com/office/drawing/2014/main" id="{E1E0B8C0-062A-49D0-91FA-4FCBFAD8B463}"/>
                </a:ext>
              </a:extLst>
            </p:cNvPr>
            <p:cNvSpPr>
              <a:spLocks noChangeArrowheads="1"/>
            </p:cNvSpPr>
            <p:nvPr/>
          </p:nvSpPr>
          <p:spPr bwMode="auto">
            <a:xfrm>
              <a:off x="3016" y="1162"/>
              <a:ext cx="2268"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buClr>
                  <a:srgbClr val="FF9900"/>
                </a:buClr>
              </a:pPr>
              <a:r>
                <a:rPr lang="en-US" altLang="zh-CN">
                  <a:latin typeface="Times New Roman" panose="02020603050405020304" pitchFamily="18" charset="0"/>
                </a:rPr>
                <a:t>((</a:t>
              </a:r>
              <a:r>
                <a:rPr lang="en-US" altLang="zh-CN" i="1">
                  <a:latin typeface="Times New Roman" panose="02020603050405020304" pitchFamily="18" charset="0"/>
                </a:rPr>
                <a:t>p</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q</a:t>
              </a:r>
              <a:r>
                <a:rPr lang="en-US" altLang="zh-CN">
                  <a:latin typeface="Times New Roman" panose="02020603050405020304" pitchFamily="18" charset="0"/>
                </a:rPr>
                <a:t>) </a:t>
              </a:r>
              <a:r>
                <a:rPr lang="en-US" altLang="zh-CN">
                  <a:latin typeface="Times New Roman" panose="02020603050405020304" pitchFamily="18" charset="0"/>
                  <a:sym typeface="Symbol" panose="05050102010706020507" pitchFamily="18" charset="2"/>
                </a:rPr>
                <a:t></a:t>
              </a:r>
              <a:r>
                <a:rPr lang="en-US" altLang="zh-CN">
                  <a:latin typeface="Times New Roman" panose="02020603050405020304" pitchFamily="18" charset="0"/>
                </a:rPr>
                <a:t>(</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q</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p</a:t>
              </a:r>
              <a:r>
                <a:rPr lang="en-US" altLang="zh-CN">
                  <a:latin typeface="Times New Roman" panose="02020603050405020304" pitchFamily="18" charset="0"/>
                </a:rPr>
                <a:t>)) </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r</a:t>
              </a:r>
              <a:endParaRPr lang="en-US" altLang="zh-CN" i="1">
                <a:latin typeface="Times New Roman" panose="02020603050405020304" pitchFamily="18" charset="0"/>
                <a:ea typeface="黑体" panose="02010609060101010101" pitchFamily="49" charset="-122"/>
              </a:endParaRPr>
            </a:p>
          </p:txBody>
        </p:sp>
        <p:sp>
          <p:nvSpPr>
            <p:cNvPr id="82956" name="矩形 104458">
              <a:extLst>
                <a:ext uri="{FF2B5EF4-FFF2-40B4-BE49-F238E27FC236}">
                  <a16:creationId xmlns:a16="http://schemas.microsoft.com/office/drawing/2014/main" id="{AF273450-8522-41E1-BD5B-4A0CF4133696}"/>
                </a:ext>
              </a:extLst>
            </p:cNvPr>
            <p:cNvSpPr>
              <a:spLocks noChangeArrowheads="1"/>
            </p:cNvSpPr>
            <p:nvPr/>
          </p:nvSpPr>
          <p:spPr bwMode="auto">
            <a:xfrm>
              <a:off x="2200" y="1162"/>
              <a:ext cx="907"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buClr>
                  <a:srgbClr val="FF9900"/>
                </a:buClr>
              </a:pP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q</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p</a:t>
              </a:r>
              <a:r>
                <a:rPr lang="en-US" altLang="zh-CN">
                  <a:latin typeface="Times New Roman" panose="02020603050405020304" pitchFamily="18" charset="0"/>
                  <a:ea typeface="黑体" panose="02010609060101010101" pitchFamily="49" charset="-122"/>
                </a:rPr>
                <a:t> </a:t>
              </a:r>
            </a:p>
          </p:txBody>
        </p:sp>
        <p:sp>
          <p:nvSpPr>
            <p:cNvPr id="82957" name="矩形 104459">
              <a:extLst>
                <a:ext uri="{FF2B5EF4-FFF2-40B4-BE49-F238E27FC236}">
                  <a16:creationId xmlns:a16="http://schemas.microsoft.com/office/drawing/2014/main" id="{7786A876-6B60-48C9-9309-79CA8711EAF1}"/>
                </a:ext>
              </a:extLst>
            </p:cNvPr>
            <p:cNvSpPr>
              <a:spLocks noChangeArrowheads="1"/>
            </p:cNvSpPr>
            <p:nvPr/>
          </p:nvSpPr>
          <p:spPr bwMode="auto">
            <a:xfrm>
              <a:off x="1394" y="1162"/>
              <a:ext cx="851"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buClr>
                  <a:srgbClr val="FF9900"/>
                </a:buClr>
              </a:pPr>
              <a:r>
                <a:rPr lang="en-US" altLang="zh-CN" i="1">
                  <a:latin typeface="Times New Roman" panose="02020603050405020304" pitchFamily="18" charset="0"/>
                  <a:ea typeface="黑体" panose="02010609060101010101" pitchFamily="49" charset="-122"/>
                </a:rPr>
                <a:t>p</a:t>
              </a:r>
              <a:r>
                <a:rPr lang="en-US" altLang="zh-CN">
                  <a:latin typeface="Times New Roman" panose="02020603050405020304" pitchFamily="18" charset="0"/>
                  <a:ea typeface="黑体" panose="02010609060101010101" pitchFamily="49" charset="-122"/>
                  <a:sym typeface="Symbol" panose="05050102010706020507" pitchFamily="18" charset="2"/>
                </a:rPr>
                <a:t></a:t>
              </a:r>
              <a:r>
                <a:rPr lang="en-US" altLang="zh-CN" i="1">
                  <a:latin typeface="Times New Roman" panose="02020603050405020304" pitchFamily="18" charset="0"/>
                  <a:ea typeface="黑体" panose="02010609060101010101" pitchFamily="49" charset="-122"/>
                </a:rPr>
                <a:t>q</a:t>
              </a:r>
              <a:r>
                <a:rPr lang="en-US" altLang="zh-CN">
                  <a:latin typeface="Times New Roman" panose="02020603050405020304" pitchFamily="18" charset="0"/>
                  <a:ea typeface="黑体" panose="02010609060101010101" pitchFamily="49" charset="-122"/>
                </a:rPr>
                <a:t> </a:t>
              </a:r>
            </a:p>
          </p:txBody>
        </p:sp>
        <p:sp>
          <p:nvSpPr>
            <p:cNvPr id="82958" name="矩形 104460">
              <a:extLst>
                <a:ext uri="{FF2B5EF4-FFF2-40B4-BE49-F238E27FC236}">
                  <a16:creationId xmlns:a16="http://schemas.microsoft.com/office/drawing/2014/main" id="{A53CE58E-1B78-49A3-A6EB-D4DB6B78D4D8}"/>
                </a:ext>
              </a:extLst>
            </p:cNvPr>
            <p:cNvSpPr>
              <a:spLocks noChangeArrowheads="1"/>
            </p:cNvSpPr>
            <p:nvPr/>
          </p:nvSpPr>
          <p:spPr bwMode="auto">
            <a:xfrm>
              <a:off x="385" y="1162"/>
              <a:ext cx="1009"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lgn="ctr" eaLnBrk="1" hangingPunct="1">
                <a:buClr>
                  <a:srgbClr val="FF9900"/>
                </a:buClr>
              </a:pPr>
              <a:r>
                <a:rPr lang="en-US" altLang="zh-CN" i="1">
                  <a:latin typeface="Times New Roman" panose="02020603050405020304" pitchFamily="18" charset="0"/>
                  <a:ea typeface="黑体" panose="02010609060101010101" pitchFamily="49" charset="-122"/>
                </a:rPr>
                <a:t>p   q   r</a:t>
              </a:r>
            </a:p>
          </p:txBody>
        </p:sp>
        <p:sp>
          <p:nvSpPr>
            <p:cNvPr id="82959" name="直接连接符 104461">
              <a:extLst>
                <a:ext uri="{FF2B5EF4-FFF2-40B4-BE49-F238E27FC236}">
                  <a16:creationId xmlns:a16="http://schemas.microsoft.com/office/drawing/2014/main" id="{BEC6E430-F8B5-4EBD-AD96-DDEF4EB07C01}"/>
                </a:ext>
              </a:extLst>
            </p:cNvPr>
            <p:cNvSpPr>
              <a:spLocks noChangeShapeType="1"/>
            </p:cNvSpPr>
            <p:nvPr/>
          </p:nvSpPr>
          <p:spPr bwMode="auto">
            <a:xfrm>
              <a:off x="385" y="1162"/>
              <a:ext cx="480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60" name="直接连接符 104462">
              <a:extLst>
                <a:ext uri="{FF2B5EF4-FFF2-40B4-BE49-F238E27FC236}">
                  <a16:creationId xmlns:a16="http://schemas.microsoft.com/office/drawing/2014/main" id="{79367759-ADDE-4F69-9ED3-7C019BF68471}"/>
                </a:ext>
              </a:extLst>
            </p:cNvPr>
            <p:cNvSpPr>
              <a:spLocks noChangeShapeType="1"/>
            </p:cNvSpPr>
            <p:nvPr/>
          </p:nvSpPr>
          <p:spPr bwMode="auto">
            <a:xfrm flipV="1">
              <a:off x="385" y="1480"/>
              <a:ext cx="4808" cy="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61" name="直接连接符 104463">
              <a:extLst>
                <a:ext uri="{FF2B5EF4-FFF2-40B4-BE49-F238E27FC236}">
                  <a16:creationId xmlns:a16="http://schemas.microsoft.com/office/drawing/2014/main" id="{769E6D71-A228-4BC2-98D1-EB1DD1C50C8A}"/>
                </a:ext>
              </a:extLst>
            </p:cNvPr>
            <p:cNvSpPr>
              <a:spLocks noChangeShapeType="1"/>
            </p:cNvSpPr>
            <p:nvPr/>
          </p:nvSpPr>
          <p:spPr bwMode="auto">
            <a:xfrm>
              <a:off x="385" y="3702"/>
              <a:ext cx="480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62" name="直接连接符 104464">
              <a:extLst>
                <a:ext uri="{FF2B5EF4-FFF2-40B4-BE49-F238E27FC236}">
                  <a16:creationId xmlns:a16="http://schemas.microsoft.com/office/drawing/2014/main" id="{965D200B-EB02-4030-8171-2C217095BED1}"/>
                </a:ext>
              </a:extLst>
            </p:cNvPr>
            <p:cNvSpPr>
              <a:spLocks noChangeShapeType="1"/>
            </p:cNvSpPr>
            <p:nvPr/>
          </p:nvSpPr>
          <p:spPr bwMode="auto">
            <a:xfrm>
              <a:off x="385" y="1162"/>
              <a:ext cx="0" cy="32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000000"/>
                  </a:solidFill>
                  <a:round/>
                  <a:headEnd/>
                  <a:tailEnd/>
                </a14:hiddenLine>
              </a:ext>
            </a:extLst>
          </p:spPr>
          <p:txBody>
            <a:bodyPr/>
            <a:lstStyle/>
            <a:p>
              <a:endParaRPr lang="zh-CN" altLang="en-US"/>
            </a:p>
          </p:txBody>
        </p:sp>
        <p:sp>
          <p:nvSpPr>
            <p:cNvPr id="82963" name="直接连接符 104465">
              <a:extLst>
                <a:ext uri="{FF2B5EF4-FFF2-40B4-BE49-F238E27FC236}">
                  <a16:creationId xmlns:a16="http://schemas.microsoft.com/office/drawing/2014/main" id="{5D2A8CA0-75A7-4673-AE62-9533724D5F24}"/>
                </a:ext>
              </a:extLst>
            </p:cNvPr>
            <p:cNvSpPr>
              <a:spLocks noChangeShapeType="1"/>
            </p:cNvSpPr>
            <p:nvPr/>
          </p:nvSpPr>
          <p:spPr bwMode="auto">
            <a:xfrm>
              <a:off x="1394" y="1162"/>
              <a:ext cx="0" cy="2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64" name="直接连接符 104466">
              <a:extLst>
                <a:ext uri="{FF2B5EF4-FFF2-40B4-BE49-F238E27FC236}">
                  <a16:creationId xmlns:a16="http://schemas.microsoft.com/office/drawing/2014/main" id="{4DDCBC73-ACA8-41CC-B3EF-4DC8DE04001E}"/>
                </a:ext>
              </a:extLst>
            </p:cNvPr>
            <p:cNvSpPr>
              <a:spLocks noChangeShapeType="1"/>
            </p:cNvSpPr>
            <p:nvPr/>
          </p:nvSpPr>
          <p:spPr bwMode="auto">
            <a:xfrm>
              <a:off x="2245" y="1162"/>
              <a:ext cx="0" cy="2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65" name="直接连接符 104467">
              <a:extLst>
                <a:ext uri="{FF2B5EF4-FFF2-40B4-BE49-F238E27FC236}">
                  <a16:creationId xmlns:a16="http://schemas.microsoft.com/office/drawing/2014/main" id="{C7D9C932-4E3C-43FA-B300-9BBDC385FF29}"/>
                </a:ext>
              </a:extLst>
            </p:cNvPr>
            <p:cNvSpPr>
              <a:spLocks noChangeShapeType="1"/>
            </p:cNvSpPr>
            <p:nvPr/>
          </p:nvSpPr>
          <p:spPr bwMode="auto">
            <a:xfrm>
              <a:off x="3107" y="1162"/>
              <a:ext cx="0" cy="2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66" name="直接连接符 104468">
              <a:extLst>
                <a:ext uri="{FF2B5EF4-FFF2-40B4-BE49-F238E27FC236}">
                  <a16:creationId xmlns:a16="http://schemas.microsoft.com/office/drawing/2014/main" id="{45E4E48B-96E7-4167-8660-4C8C80287D3C}"/>
                </a:ext>
              </a:extLst>
            </p:cNvPr>
            <p:cNvSpPr>
              <a:spLocks noChangeShapeType="1"/>
            </p:cNvSpPr>
            <p:nvPr/>
          </p:nvSpPr>
          <p:spPr bwMode="auto">
            <a:xfrm>
              <a:off x="4422" y="1162"/>
              <a:ext cx="0" cy="32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000000"/>
                  </a:solidFill>
                  <a:round/>
                  <a:headEnd/>
                  <a:tailEnd/>
                </a14:hiddenLine>
              </a:ext>
            </a:extLst>
          </p:spPr>
          <p:txBody>
            <a:bodyPr/>
            <a:lstStyle/>
            <a:p>
              <a:endParaRPr lang="zh-CN" altLang="en-US"/>
            </a:p>
          </p:txBody>
        </p:sp>
        <p:sp>
          <p:nvSpPr>
            <p:cNvPr id="82967" name="直接连接符 104469">
              <a:extLst>
                <a:ext uri="{FF2B5EF4-FFF2-40B4-BE49-F238E27FC236}">
                  <a16:creationId xmlns:a16="http://schemas.microsoft.com/office/drawing/2014/main" id="{ECAC0178-83D8-4048-B435-E9C2CF1F49A5}"/>
                </a:ext>
              </a:extLst>
            </p:cNvPr>
            <p:cNvSpPr>
              <a:spLocks noChangeShapeType="1"/>
            </p:cNvSpPr>
            <p:nvPr/>
          </p:nvSpPr>
          <p:spPr bwMode="auto">
            <a:xfrm>
              <a:off x="385" y="1483"/>
              <a:ext cx="0" cy="2219"/>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000000"/>
                  </a:solidFill>
                  <a:round/>
                  <a:headEnd/>
                  <a:tailEnd/>
                </a14:hiddenLine>
              </a:ext>
            </a:extLst>
          </p:spPr>
          <p:txBody>
            <a:bodyPr/>
            <a:lstStyle/>
            <a:p>
              <a:endParaRPr lang="zh-CN" altLang="en-US"/>
            </a:p>
          </p:txBody>
        </p:sp>
        <p:sp>
          <p:nvSpPr>
            <p:cNvPr id="82968" name="直接连接符 104470">
              <a:extLst>
                <a:ext uri="{FF2B5EF4-FFF2-40B4-BE49-F238E27FC236}">
                  <a16:creationId xmlns:a16="http://schemas.microsoft.com/office/drawing/2014/main" id="{E99284D8-BAD4-4A3B-9FC3-A9DA038041E6}"/>
                </a:ext>
              </a:extLst>
            </p:cNvPr>
            <p:cNvSpPr>
              <a:spLocks noChangeShapeType="1"/>
            </p:cNvSpPr>
            <p:nvPr/>
          </p:nvSpPr>
          <p:spPr bwMode="auto">
            <a:xfrm>
              <a:off x="4422" y="1483"/>
              <a:ext cx="0" cy="2219"/>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000000"/>
                  </a:solidFill>
                  <a:round/>
                  <a:headEnd/>
                  <a:tailEnd/>
                </a14:hiddenLine>
              </a:ext>
            </a:extLst>
          </p:spPr>
          <p:txBody>
            <a:bodyPr/>
            <a:lstStyle/>
            <a:p>
              <a:endParaRPr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452"/>
                                        </p:tgtEl>
                                        <p:attrNameLst>
                                          <p:attrName>style.visibility</p:attrName>
                                        </p:attrNameLst>
                                      </p:cBhvr>
                                      <p:to>
                                        <p:strVal val="visible"/>
                                      </p:to>
                                    </p:set>
                                    <p:anim calcmode="lin" valueType="num">
                                      <p:cBhvr additive="base">
                                        <p:cTn id="7" dur="500" fill="hold"/>
                                        <p:tgtEl>
                                          <p:spTgt spid="104452"/>
                                        </p:tgtEl>
                                        <p:attrNameLst>
                                          <p:attrName>ppt_x</p:attrName>
                                        </p:attrNameLst>
                                      </p:cBhvr>
                                      <p:tavLst>
                                        <p:tav tm="0">
                                          <p:val>
                                            <p:strVal val="#ppt_x"/>
                                          </p:val>
                                        </p:tav>
                                        <p:tav tm="100000">
                                          <p:val>
                                            <p:strVal val="#ppt_x"/>
                                          </p:val>
                                        </p:tav>
                                      </p:tavLst>
                                    </p:anim>
                                    <p:anim calcmode="lin" valueType="num">
                                      <p:cBhvr additive="base">
                                        <p:cTn id="8" dur="500" fill="hold"/>
                                        <p:tgtEl>
                                          <p:spTgt spid="1044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标题 106497">
            <a:extLst>
              <a:ext uri="{FF2B5EF4-FFF2-40B4-BE49-F238E27FC236}">
                <a16:creationId xmlns:a16="http://schemas.microsoft.com/office/drawing/2014/main" id="{86FAAA3D-630F-4C15-A0EC-516FA253C26A}"/>
              </a:ext>
            </a:extLst>
          </p:cNvPr>
          <p:cNvSpPr>
            <a:spLocks noGrp="1" noChangeArrowheads="1"/>
          </p:cNvSpPr>
          <p:nvPr>
            <p:ph type="title"/>
          </p:nvPr>
        </p:nvSpPr>
        <p:spPr/>
        <p:txBody>
          <a:bodyPr/>
          <a:lstStyle/>
          <a:p>
            <a:pPr eaLnBrk="1" hangingPunct="1"/>
            <a:r>
              <a:rPr lang="zh-CN" altLang="en-US"/>
              <a:t>练习</a:t>
            </a:r>
            <a:r>
              <a:rPr lang="en-US" altLang="zh-CN">
                <a:latin typeface="Times New Roman" panose="02020603050405020304" pitchFamily="18" charset="0"/>
              </a:rPr>
              <a:t>3</a:t>
            </a:r>
            <a:r>
              <a:rPr lang="zh-CN" altLang="en-US">
                <a:latin typeface="Times New Roman" panose="02020603050405020304" pitchFamily="18" charset="0"/>
              </a:rPr>
              <a:t>解答</a:t>
            </a:r>
          </a:p>
        </p:txBody>
      </p:sp>
      <p:graphicFrame>
        <p:nvGraphicFramePr>
          <p:cNvPr id="106520" name="内容占位符 106519">
            <a:extLst>
              <a:ext uri="{FF2B5EF4-FFF2-40B4-BE49-F238E27FC236}">
                <a16:creationId xmlns:a16="http://schemas.microsoft.com/office/drawing/2014/main" id="{8897DE86-8756-444C-85D3-5666F7D49F93}"/>
              </a:ext>
            </a:extLst>
          </p:cNvPr>
          <p:cNvGraphicFramePr>
            <a:graphicFrameLocks noGrp="1"/>
          </p:cNvGraphicFramePr>
          <p:nvPr>
            <p:ph type="tbl" idx="1"/>
          </p:nvPr>
        </p:nvGraphicFramePr>
        <p:xfrm>
          <a:off x="1981200" y="1816100"/>
          <a:ext cx="8229600" cy="4133850"/>
        </p:xfrm>
        <a:graphic>
          <a:graphicData uri="http://schemas.openxmlformats.org/drawingml/2006/table">
            <a:tbl>
              <a:tblPr/>
              <a:tblGrid>
                <a:gridCol w="2057400">
                  <a:extLst>
                    <a:ext uri="{9D8B030D-6E8A-4147-A177-3AD203B41FA5}">
                      <a16:colId xmlns:a16="http://schemas.microsoft.com/office/drawing/2014/main" val="20000"/>
                    </a:ext>
                  </a:extLst>
                </a:gridCol>
                <a:gridCol w="2060575">
                  <a:extLst>
                    <a:ext uri="{9D8B030D-6E8A-4147-A177-3AD203B41FA5}">
                      <a16:colId xmlns:a16="http://schemas.microsoft.com/office/drawing/2014/main" val="20001"/>
                    </a:ext>
                  </a:extLst>
                </a:gridCol>
                <a:gridCol w="1627188">
                  <a:extLst>
                    <a:ext uri="{9D8B030D-6E8A-4147-A177-3AD203B41FA5}">
                      <a16:colId xmlns:a16="http://schemas.microsoft.com/office/drawing/2014/main" val="20002"/>
                    </a:ext>
                  </a:extLst>
                </a:gridCol>
                <a:gridCol w="2484437">
                  <a:extLst>
                    <a:ext uri="{9D8B030D-6E8A-4147-A177-3AD203B41FA5}">
                      <a16:colId xmlns:a16="http://schemas.microsoft.com/office/drawing/2014/main" val="20003"/>
                    </a:ext>
                  </a:extLst>
                </a:gridCol>
              </a:tblGrid>
              <a:tr h="522288">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p   q   r</a:t>
                      </a:r>
                      <a:endParaRPr kumimoji="0" lang="zh-CN" altLang="en-US"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horzOverflow="overflow">
                    <a:lnL>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p</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q</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rPr>
                        <a:t>p</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r</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sym typeface="Symbol" panose="05050102010706020507" pitchFamily="18" charset="2"/>
                        </a:rPr>
                        <a:t> </a:t>
                      </a: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t>
                      </a:r>
                      <a:r>
                        <a:rPr kumimoji="0" lang="en-US" altLang="zh-CN" sz="2400" b="1" i="1" u="none" strike="noStrike" cap="none" normalizeH="0" baseline="0">
                          <a:ln>
                            <a:noFill/>
                          </a:ln>
                          <a:solidFill>
                            <a:schemeClr val="tx1"/>
                          </a:solidFill>
                          <a:effectLst/>
                          <a:latin typeface="Times New Roman" panose="02020603050405020304" pitchFamily="18" charset="0"/>
                          <a:ea typeface="宋体" panose="02010600030101010101" pitchFamily="2" charset="-122"/>
                        </a:rPr>
                        <a:t>p</a:t>
                      </a: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宋体" panose="02010600030101010101" pitchFamily="2" charset="-122"/>
                        </a:rPr>
                        <a:t>q</a:t>
                      </a: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sym typeface="Symbol" panose="05050102010706020507" pitchFamily="18" charset="2"/>
                        </a:rPr>
                        <a:t></a:t>
                      </a: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t>
                      </a:r>
                      <a:r>
                        <a:rPr kumimoji="0" lang="en-US" altLang="zh-CN" sz="2400" b="1" i="1" u="none" strike="noStrike" cap="none" normalizeH="0" baseline="0">
                          <a:ln>
                            <a:noFill/>
                          </a:ln>
                          <a:solidFill>
                            <a:schemeClr val="tx1"/>
                          </a:solidFill>
                          <a:effectLst/>
                          <a:latin typeface="Times New Roman" panose="02020603050405020304" pitchFamily="18" charset="0"/>
                          <a:ea typeface="宋体" panose="02010600030101010101" pitchFamily="2" charset="-122"/>
                        </a:rPr>
                        <a:t>p</a:t>
                      </a: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宋体" panose="02010600030101010101" pitchFamily="2" charset="-122"/>
                        </a:rPr>
                        <a:t>r</a:t>
                      </a: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t>
                      </a:r>
                      <a:endParaRPr kumimoji="0" lang="zh-CN" altLang="en-US"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11562">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0   0   0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0   0   1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0   1   0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0   1   1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1   0   0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1   0   1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1   1   0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1   1   1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FF9900"/>
                        </a:buClr>
                        <a:buFont typeface="Wingdings" panose="05000000000000000000" pitchFamily="2" charset="2"/>
                        <a:defRPr sz="2000" b="1">
                          <a:solidFill>
                            <a:schemeClr val="tx1"/>
                          </a:solidFill>
                          <a:latin typeface="华文楷体" panose="02010600040101010101" pitchFamily="2" charset="-122"/>
                          <a:ea typeface="华文楷体" panose="02010600040101010101" pitchFamily="2" charset="-122"/>
                        </a:defRPr>
                      </a:lvl1pPr>
                      <a:lvl2pPr marL="742950" indent="-28575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2pPr>
                      <a:lvl3pPr marL="11430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3pPr>
                      <a:lvl4pPr marL="16002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4pPr>
                      <a:lvl5pPr marL="2057400" indent="-228600" eaLnBrk="0" hangingPunct="0">
                        <a:spcBef>
                          <a:spcPct val="20000"/>
                        </a:spcBef>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Font typeface="Wingdings" panose="05000000000000000000" pitchFamily="2" charset="2"/>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0</a:t>
                      </a:r>
                    </a:p>
                    <a:p>
                      <a:pPr marL="0" marR="0" lvl="0" indent="0" algn="ctr"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rPr>
                        <a:t>1 </a:t>
                      </a:r>
                      <a:endParaRPr kumimoji="0" lang="zh-CN" altLang="en-US" sz="2400" b="1" i="0" u="none" strike="noStrike" cap="none" normalizeH="0" baseline="0">
                        <a:ln>
                          <a:noFill/>
                        </a:ln>
                        <a:solidFill>
                          <a:schemeClr val="tx1"/>
                        </a:solidFill>
                        <a:effectLst/>
                        <a:latin typeface="Times New Roman" panose="02020603050405020304" pitchFamily="18" charset="0"/>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85010" name="灯片编号占位符 1">
            <a:extLst>
              <a:ext uri="{FF2B5EF4-FFF2-40B4-BE49-F238E27FC236}">
                <a16:creationId xmlns:a16="http://schemas.microsoft.com/office/drawing/2014/main" id="{D5C66185-F161-458B-8A25-839EA5B1D0E6}"/>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73719764-974C-4B89-8C55-846255B4F354}" type="slidenum">
              <a:rPr lang="zh-CN" altLang="en-US" sz="1400" b="0" smtClean="0"/>
              <a:pPr>
                <a:spcBef>
                  <a:spcPct val="0"/>
                </a:spcBef>
                <a:buClrTx/>
                <a:buFont typeface="Arial" panose="020B0604020202020204" pitchFamily="34" charset="0"/>
                <a:buNone/>
              </a:pPr>
              <a:t>46</a:t>
            </a:fld>
            <a:endParaRPr lang="zh-CN" altLang="en-US" sz="1400" b="0"/>
          </a:p>
        </p:txBody>
      </p:sp>
      <p:sp>
        <p:nvSpPr>
          <p:cNvPr id="85011" name="文本框 106498">
            <a:extLst>
              <a:ext uri="{FF2B5EF4-FFF2-40B4-BE49-F238E27FC236}">
                <a16:creationId xmlns:a16="http://schemas.microsoft.com/office/drawing/2014/main" id="{EA1A65CD-A05D-41D3-A35E-10D21E7274D0}"/>
              </a:ext>
            </a:extLst>
          </p:cNvPr>
          <p:cNvSpPr txBox="1">
            <a:spLocks noChangeArrowheads="1"/>
          </p:cNvSpPr>
          <p:nvPr/>
        </p:nvSpPr>
        <p:spPr bwMode="auto">
          <a:xfrm>
            <a:off x="1992313" y="1125538"/>
            <a:ext cx="46085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en-US" altLang="zh-CN">
                <a:latin typeface="Times New Roman" panose="02020603050405020304" pitchFamily="18" charset="0"/>
              </a:rPr>
              <a:t>(3) (</a:t>
            </a:r>
            <a:r>
              <a:rPr lang="en-US" altLang="zh-CN" i="1">
                <a:latin typeface="Times New Roman" panose="02020603050405020304" pitchFamily="18" charset="0"/>
              </a:rPr>
              <a:t>p</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q</a:t>
            </a:r>
            <a:r>
              <a:rPr lang="en-US" altLang="zh-CN">
                <a:latin typeface="Times New Roman" panose="02020603050405020304" pitchFamily="18" charset="0"/>
              </a:rPr>
              <a:t>) </a:t>
            </a:r>
            <a:r>
              <a:rPr lang="en-US" altLang="zh-CN">
                <a:latin typeface="Times New Roman" panose="02020603050405020304" pitchFamily="18" charset="0"/>
                <a:sym typeface="Symbol" panose="05050102010706020507" pitchFamily="18" charset="2"/>
              </a:rPr>
              <a:t></a:t>
            </a:r>
            <a:r>
              <a:rPr lang="en-US" altLang="zh-CN">
                <a:latin typeface="Times New Roman" panose="02020603050405020304" pitchFamily="18" charset="0"/>
              </a:rPr>
              <a:t>(</a:t>
            </a:r>
            <a:r>
              <a:rPr lang="en-US" altLang="zh-CN" i="1">
                <a:latin typeface="Times New Roman" panose="02020603050405020304" pitchFamily="18" charset="0"/>
              </a:rPr>
              <a:t>p</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r</a:t>
            </a:r>
            <a:r>
              <a:rPr lang="en-US" altLang="zh-CN">
                <a:latin typeface="Times New Roman" panose="02020603050405020304" pitchFamily="18" charset="0"/>
              </a:rPr>
              <a:t>)</a:t>
            </a:r>
          </a:p>
        </p:txBody>
      </p:sp>
      <p:sp>
        <p:nvSpPr>
          <p:cNvPr id="106500" name="矩形 106499">
            <a:extLst>
              <a:ext uri="{FF2B5EF4-FFF2-40B4-BE49-F238E27FC236}">
                <a16:creationId xmlns:a16="http://schemas.microsoft.com/office/drawing/2014/main" id="{AB8C45E9-79B4-4C4E-B4CF-817955D3EF11}"/>
              </a:ext>
            </a:extLst>
          </p:cNvPr>
          <p:cNvSpPr>
            <a:spLocks noChangeArrowheads="1"/>
          </p:cNvSpPr>
          <p:nvPr/>
        </p:nvSpPr>
        <p:spPr bwMode="auto">
          <a:xfrm>
            <a:off x="2063750" y="6021388"/>
            <a:ext cx="29416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 typeface="Arial" panose="020B0604020202020204" pitchFamily="34" charset="0"/>
              <a:buNone/>
            </a:pPr>
            <a:r>
              <a:rPr lang="zh-CN" altLang="en-US">
                <a:latin typeface="楷体" panose="02010609060101010101" pitchFamily="49" charset="-122"/>
                <a:ea typeface="楷体" panose="02010609060101010101" pitchFamily="49" charset="-122"/>
              </a:rPr>
              <a:t>非永真式的可满足式</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6500"/>
                                        </p:tgtEl>
                                        <p:attrNameLst>
                                          <p:attrName>style.visibility</p:attrName>
                                        </p:attrNameLst>
                                      </p:cBhvr>
                                      <p:to>
                                        <p:strVal val="visible"/>
                                      </p:to>
                                    </p:set>
                                    <p:anim calcmode="lin" valueType="num">
                                      <p:cBhvr additive="base">
                                        <p:cTn id="7" dur="500" fill="hold"/>
                                        <p:tgtEl>
                                          <p:spTgt spid="106500"/>
                                        </p:tgtEl>
                                        <p:attrNameLst>
                                          <p:attrName>ppt_x</p:attrName>
                                        </p:attrNameLst>
                                      </p:cBhvr>
                                      <p:tavLst>
                                        <p:tav tm="0">
                                          <p:val>
                                            <p:strVal val="#ppt_x"/>
                                          </p:val>
                                        </p:tav>
                                        <p:tav tm="100000">
                                          <p:val>
                                            <p:strVal val="#ppt_x"/>
                                          </p:val>
                                        </p:tav>
                                      </p:tavLst>
                                    </p:anim>
                                    <p:anim calcmode="lin" valueType="num">
                                      <p:cBhvr additive="base">
                                        <p:cTn id="8" dur="500" fill="hold"/>
                                        <p:tgtEl>
                                          <p:spTgt spid="1065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标题 1">
            <a:extLst>
              <a:ext uri="{FF2B5EF4-FFF2-40B4-BE49-F238E27FC236}">
                <a16:creationId xmlns:a16="http://schemas.microsoft.com/office/drawing/2014/main" id="{19E091D9-94A3-4AF9-8A4E-A9DC38408E9C}"/>
              </a:ext>
            </a:extLst>
          </p:cNvPr>
          <p:cNvSpPr>
            <a:spLocks noGrp="1" noChangeArrowheads="1"/>
          </p:cNvSpPr>
          <p:nvPr>
            <p:ph type="title"/>
          </p:nvPr>
        </p:nvSpPr>
        <p:spPr>
          <a:xfrm>
            <a:off x="2566988" y="157163"/>
            <a:ext cx="7513637" cy="647700"/>
          </a:xfrm>
        </p:spPr>
        <p:txBody>
          <a:bodyPr/>
          <a:lstStyle/>
          <a:p>
            <a:r>
              <a:rPr lang="zh-CN" altLang="en-US" sz="3200"/>
              <a:t>课后作业</a:t>
            </a:r>
          </a:p>
        </p:txBody>
      </p:sp>
      <p:sp>
        <p:nvSpPr>
          <p:cNvPr id="87043" name="内容占位符 2">
            <a:extLst>
              <a:ext uri="{FF2B5EF4-FFF2-40B4-BE49-F238E27FC236}">
                <a16:creationId xmlns:a16="http://schemas.microsoft.com/office/drawing/2014/main" id="{CF8C4540-9E99-4F2F-BE78-AB0A1FA16A20}"/>
              </a:ext>
            </a:extLst>
          </p:cNvPr>
          <p:cNvSpPr>
            <a:spLocks noGrp="1" noChangeArrowheads="1"/>
          </p:cNvSpPr>
          <p:nvPr>
            <p:ph idx="1"/>
          </p:nvPr>
        </p:nvSpPr>
        <p:spPr>
          <a:xfrm>
            <a:off x="609600" y="1125538"/>
            <a:ext cx="10972800" cy="5000625"/>
          </a:xfrm>
        </p:spPr>
        <p:txBody>
          <a:bodyPr/>
          <a:lstStyle/>
          <a:p>
            <a:r>
              <a:rPr lang="zh-CN" altLang="en-US" sz="3200"/>
              <a:t>教材</a:t>
            </a:r>
            <a:r>
              <a:rPr lang="en-US" altLang="zh-CN" sz="3200"/>
              <a:t>P16</a:t>
            </a:r>
          </a:p>
          <a:p>
            <a:r>
              <a:rPr lang="en-US" altLang="zh-CN" sz="3200"/>
              <a:t>14</a:t>
            </a:r>
            <a:r>
              <a:rPr lang="zh-CN" altLang="en-US" sz="3200"/>
              <a:t>、（</a:t>
            </a:r>
            <a:r>
              <a:rPr lang="en-US" altLang="zh-CN" sz="3200"/>
              <a:t>1</a:t>
            </a:r>
            <a:r>
              <a:rPr lang="zh-CN" altLang="en-US" sz="3200"/>
              <a:t>）</a:t>
            </a:r>
            <a:r>
              <a:rPr lang="en-US" altLang="zh-CN" sz="3200"/>
              <a:t>        </a:t>
            </a:r>
            <a:r>
              <a:rPr lang="zh-CN" altLang="en-US" sz="3200"/>
              <a:t>（</a:t>
            </a:r>
            <a:r>
              <a:rPr lang="en-US" altLang="zh-CN" sz="3200"/>
              <a:t>4</a:t>
            </a:r>
            <a:r>
              <a:rPr lang="zh-CN" altLang="en-US" sz="3200"/>
              <a:t>）</a:t>
            </a:r>
            <a:r>
              <a:rPr lang="en-US" altLang="zh-CN" sz="3200"/>
              <a:t>        </a:t>
            </a:r>
            <a:r>
              <a:rPr lang="zh-CN" altLang="en-US" sz="3200"/>
              <a:t>（</a:t>
            </a:r>
            <a:r>
              <a:rPr lang="en-US" altLang="zh-CN" sz="3200"/>
              <a:t>7</a:t>
            </a:r>
            <a:r>
              <a:rPr lang="zh-CN" altLang="en-US" sz="3200"/>
              <a:t>）</a:t>
            </a:r>
            <a:r>
              <a:rPr lang="en-US" altLang="zh-CN" sz="3200"/>
              <a:t>       </a:t>
            </a:r>
            <a:r>
              <a:rPr lang="zh-CN" altLang="en-US" sz="3200"/>
              <a:t>（</a:t>
            </a:r>
            <a:r>
              <a:rPr lang="en-US" altLang="zh-CN" sz="3200"/>
              <a:t>11</a:t>
            </a:r>
            <a:r>
              <a:rPr lang="zh-CN" altLang="en-US" sz="3200"/>
              <a:t>）</a:t>
            </a:r>
            <a:endParaRPr lang="en-US" altLang="zh-CN" sz="3200"/>
          </a:p>
          <a:p>
            <a:r>
              <a:rPr lang="en-US" altLang="zh-CN" sz="3200"/>
              <a:t>22</a:t>
            </a:r>
            <a:r>
              <a:rPr lang="zh-CN" altLang="en-US" sz="3200"/>
              <a:t>、</a:t>
            </a:r>
            <a:endParaRPr lang="en-US" altLang="zh-CN" sz="3200"/>
          </a:p>
          <a:p>
            <a:r>
              <a:rPr lang="en-US" altLang="zh-CN" sz="3200"/>
              <a:t>24</a:t>
            </a:r>
            <a:r>
              <a:rPr lang="zh-CN" altLang="en-US" sz="3200"/>
              <a:t>、</a:t>
            </a:r>
          </a:p>
        </p:txBody>
      </p:sp>
      <p:sp>
        <p:nvSpPr>
          <p:cNvPr id="4" name="灯片编号占位符 3">
            <a:extLst>
              <a:ext uri="{FF2B5EF4-FFF2-40B4-BE49-F238E27FC236}">
                <a16:creationId xmlns:a16="http://schemas.microsoft.com/office/drawing/2014/main" id="{B014D1DD-47B8-4479-93E9-970C134A962B}"/>
              </a:ext>
            </a:extLst>
          </p:cNvPr>
          <p:cNvSpPr>
            <a:spLocks noGrp="1"/>
          </p:cNvSpPr>
          <p:nvPr>
            <p:ph type="sldNum" sz="quarter" idx="12"/>
          </p:nvPr>
        </p:nvSpPr>
        <p:spPr/>
        <p:txBody>
          <a:bodyPr/>
          <a:lstStyle/>
          <a:p>
            <a:pPr>
              <a:defRPr/>
            </a:pPr>
            <a:fld id="{226F80BC-40D0-4EF4-A9D9-6F7555BD5B1B}" type="slidenum">
              <a:rPr lang="zh-CN" altLang="en-US" smtClean="0"/>
              <a:pPr>
                <a:defRPr/>
              </a:pPr>
              <a:t>47</a:t>
            </a:fld>
            <a:endParaRPr lang="zh-CN" altLang="en-US"/>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3ACCAA-F67E-3319-623F-DA5929882FAD}"/>
              </a:ext>
            </a:extLst>
          </p:cNvPr>
          <p:cNvSpPr>
            <a:spLocks noGrp="1"/>
          </p:cNvSpPr>
          <p:nvPr>
            <p:ph type="title"/>
          </p:nvPr>
        </p:nvSpPr>
        <p:spPr>
          <a:xfrm>
            <a:off x="3071664" y="299961"/>
            <a:ext cx="5904259" cy="417513"/>
          </a:xfrm>
        </p:spPr>
        <p:txBody>
          <a:bodyPr/>
          <a:lstStyle/>
          <a:p>
            <a:r>
              <a:rPr lang="zh-CN" altLang="en-US" sz="2800" dirty="0"/>
              <a:t>大师视角</a:t>
            </a:r>
          </a:p>
        </p:txBody>
      </p:sp>
      <p:sp>
        <p:nvSpPr>
          <p:cNvPr id="3" name="内容占位符 2">
            <a:extLst>
              <a:ext uri="{FF2B5EF4-FFF2-40B4-BE49-F238E27FC236}">
                <a16:creationId xmlns:a16="http://schemas.microsoft.com/office/drawing/2014/main" id="{8F57C04F-9DDA-0BA8-D29F-00F35B23BAF7}"/>
              </a:ext>
            </a:extLst>
          </p:cNvPr>
          <p:cNvSpPr>
            <a:spLocks noGrp="1"/>
          </p:cNvSpPr>
          <p:nvPr>
            <p:ph idx="1"/>
          </p:nvPr>
        </p:nvSpPr>
        <p:spPr>
          <a:xfrm>
            <a:off x="4727847" y="1628801"/>
            <a:ext cx="7236805" cy="4430828"/>
          </a:xfrm>
        </p:spPr>
        <p:style>
          <a:lnRef idx="1">
            <a:schemeClr val="accent2"/>
          </a:lnRef>
          <a:fillRef idx="2">
            <a:schemeClr val="accent2"/>
          </a:fillRef>
          <a:effectRef idx="1">
            <a:schemeClr val="accent2"/>
          </a:effectRef>
          <a:fontRef idx="minor">
            <a:schemeClr val="dk1"/>
          </a:fontRef>
        </p:style>
        <p:txBody>
          <a:bodyPr vert="horz" wrap="square" anchor="t" anchorCtr="0">
            <a:spAutoFit/>
          </a:bodyPr>
          <a:lstStyle/>
          <a:p>
            <a:pPr>
              <a:lnSpc>
                <a:spcPct val="150000"/>
              </a:lnSpc>
            </a:pPr>
            <a:r>
              <a:rPr lang="en-US" altLang="zh-CN" sz="3200" b="0" i="0" dirty="0">
                <a:solidFill>
                  <a:srgbClr val="333333"/>
                </a:solidFill>
                <a:effectLst/>
              </a:rPr>
              <a:t>2023</a:t>
            </a:r>
            <a:r>
              <a:rPr lang="zh-CN" altLang="en-US" sz="3200" b="0" i="0" dirty="0">
                <a:solidFill>
                  <a:srgbClr val="333333"/>
                </a:solidFill>
                <a:effectLst/>
              </a:rPr>
              <a:t>年</a:t>
            </a:r>
            <a:r>
              <a:rPr lang="en-US" altLang="zh-CN" sz="3200" b="0" i="0" dirty="0">
                <a:solidFill>
                  <a:srgbClr val="333333"/>
                </a:solidFill>
                <a:effectLst/>
              </a:rPr>
              <a:t>2</a:t>
            </a:r>
            <a:r>
              <a:rPr lang="zh-CN" altLang="en-US" sz="3200" b="0" i="0" dirty="0">
                <a:solidFill>
                  <a:srgbClr val="333333"/>
                </a:solidFill>
                <a:effectLst/>
              </a:rPr>
              <a:t>月</a:t>
            </a:r>
            <a:r>
              <a:rPr lang="en-US" altLang="zh-CN" sz="3200" b="0" i="0" dirty="0">
                <a:solidFill>
                  <a:srgbClr val="333333"/>
                </a:solidFill>
                <a:effectLst/>
              </a:rPr>
              <a:t>20</a:t>
            </a:r>
            <a:r>
              <a:rPr lang="zh-CN" altLang="en-US" sz="3200" b="0" i="0" dirty="0">
                <a:solidFill>
                  <a:srgbClr val="333333"/>
                </a:solidFill>
                <a:effectLst/>
              </a:rPr>
              <a:t>日的采访中，</a:t>
            </a:r>
            <a:r>
              <a:rPr lang="en-US" altLang="zh-CN" sz="3200" b="0" i="0" dirty="0">
                <a:solidFill>
                  <a:srgbClr val="333333"/>
                </a:solidFill>
                <a:effectLst/>
              </a:rPr>
              <a:t>Russell </a:t>
            </a:r>
            <a:r>
              <a:rPr lang="zh-CN" altLang="en-US" sz="3200" b="0" i="0" dirty="0">
                <a:solidFill>
                  <a:srgbClr val="333333"/>
                </a:solidFill>
                <a:effectLst/>
              </a:rPr>
              <a:t>教授相信在接下来的十年，人们的关注点将从对端到端深度学习的倚重，重新回到由模块化的、基于</a:t>
            </a:r>
            <a:r>
              <a:rPr lang="zh-CN" altLang="en-US" sz="3200" b="0" i="0" dirty="0">
                <a:solidFill>
                  <a:srgbClr val="FF0000"/>
                </a:solidFill>
                <a:effectLst/>
              </a:rPr>
              <a:t>数理逻辑</a:t>
            </a:r>
            <a:r>
              <a:rPr lang="zh-CN" altLang="en-US" sz="3200" b="0" i="0" dirty="0">
                <a:solidFill>
                  <a:srgbClr val="333333"/>
                </a:solidFill>
                <a:effectLst/>
              </a:rPr>
              <a:t>的、语义明确定义的表示（</a:t>
            </a:r>
            <a:r>
              <a:rPr lang="en-US" altLang="zh-CN" sz="3200" b="0" i="0" dirty="0">
                <a:solidFill>
                  <a:srgbClr val="333333"/>
                </a:solidFill>
                <a:effectLst/>
              </a:rPr>
              <a:t>representation</a:t>
            </a:r>
            <a:r>
              <a:rPr lang="zh-CN" altLang="en-US" sz="3200" b="0" i="0" dirty="0">
                <a:solidFill>
                  <a:srgbClr val="333333"/>
                </a:solidFill>
                <a:effectLst/>
              </a:rPr>
              <a:t>）所构成的系统。</a:t>
            </a:r>
            <a:endParaRPr lang="zh-CN" altLang="en-US" sz="3200" dirty="0"/>
          </a:p>
        </p:txBody>
      </p:sp>
      <p:sp>
        <p:nvSpPr>
          <p:cNvPr id="4" name="灯片编号占位符 3">
            <a:extLst>
              <a:ext uri="{FF2B5EF4-FFF2-40B4-BE49-F238E27FC236}">
                <a16:creationId xmlns:a16="http://schemas.microsoft.com/office/drawing/2014/main" id="{F0C0A2D6-30F3-DD0D-855F-C31E75B7D867}"/>
              </a:ext>
            </a:extLst>
          </p:cNvPr>
          <p:cNvSpPr>
            <a:spLocks noGrp="1"/>
          </p:cNvSpPr>
          <p:nvPr>
            <p:ph type="sldNum" sz="quarter" idx="12"/>
          </p:nvPr>
        </p:nvSpPr>
        <p:spPr/>
        <p:txBody>
          <a:bodyPr/>
          <a:lstStyle/>
          <a:p>
            <a:pPr>
              <a:defRPr/>
            </a:pPr>
            <a:fld id="{C11DC152-7922-470A-8973-5F3453B28CBF}" type="slidenum">
              <a:rPr lang="zh-CN" altLang="en-US" smtClean="0"/>
              <a:pPr>
                <a:defRPr/>
              </a:pPr>
              <a:t>5</a:t>
            </a:fld>
            <a:endParaRPr lang="zh-CN" altLang="en-US"/>
          </a:p>
        </p:txBody>
      </p:sp>
      <p:pic>
        <p:nvPicPr>
          <p:cNvPr id="1026" name="Picture 2" descr="图片">
            <a:extLst>
              <a:ext uri="{FF2B5EF4-FFF2-40B4-BE49-F238E27FC236}">
                <a16:creationId xmlns:a16="http://schemas.microsoft.com/office/drawing/2014/main" id="{67817BF6-27C1-73FF-4A0E-8C359F20E6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376" y="1628801"/>
            <a:ext cx="3930929" cy="2664296"/>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92838B60-9EF1-7249-AC68-107513B448FF}"/>
              </a:ext>
            </a:extLst>
          </p:cNvPr>
          <p:cNvSpPr txBox="1"/>
          <p:nvPr/>
        </p:nvSpPr>
        <p:spPr>
          <a:xfrm>
            <a:off x="227348" y="4769569"/>
            <a:ext cx="4182957" cy="1015663"/>
          </a:xfrm>
          <a:prstGeom prst="rect">
            <a:avLst/>
          </a:prstGeom>
          <a:noFill/>
        </p:spPr>
        <p:txBody>
          <a:bodyPr wrap="square" rtlCol="0">
            <a:spAutoFit/>
          </a:bodyPr>
          <a:lstStyle/>
          <a:p>
            <a:pPr algn="l"/>
            <a:r>
              <a:rPr lang="en-US" altLang="zh-CN" sz="2000" dirty="0">
                <a:solidFill>
                  <a:srgbClr val="333333"/>
                </a:solidFill>
                <a:latin typeface="Times New Roman" panose="02020603050405020304" pitchFamily="18" charset="0"/>
                <a:ea typeface="楷体" panose="02010609060101010101" pitchFamily="49" charset="-122"/>
              </a:rPr>
              <a:t>Stuart Russell </a:t>
            </a:r>
            <a:r>
              <a:rPr lang="zh-CN" altLang="en-US" sz="2000" dirty="0">
                <a:solidFill>
                  <a:srgbClr val="333333"/>
                </a:solidFill>
                <a:latin typeface="Times New Roman" panose="02020603050405020304" pitchFamily="18" charset="0"/>
                <a:ea typeface="楷体" panose="02010609060101010101" pitchFamily="49" charset="-122"/>
              </a:rPr>
              <a:t>：加州大学伯克利分校计算机科学系教授。</a:t>
            </a:r>
            <a:r>
              <a:rPr lang="en-US" altLang="zh-CN" sz="2000" dirty="0">
                <a:solidFill>
                  <a:srgbClr val="333333"/>
                </a:solidFill>
                <a:latin typeface="Times New Roman" panose="02020603050405020304" pitchFamily="18" charset="0"/>
                <a:ea typeface="楷体" panose="02010609060101010101" pitchFamily="49" charset="-122"/>
              </a:rPr>
              <a:t>AAAI</a:t>
            </a:r>
            <a:r>
              <a:rPr lang="zh-CN" altLang="en-US" sz="2000" dirty="0">
                <a:solidFill>
                  <a:srgbClr val="333333"/>
                </a:solidFill>
                <a:latin typeface="Times New Roman" panose="02020603050405020304" pitchFamily="18" charset="0"/>
                <a:ea typeface="楷体" panose="02010609060101010101" pitchFamily="49" charset="-122"/>
              </a:rPr>
              <a:t>、</a:t>
            </a:r>
            <a:r>
              <a:rPr lang="en-US" altLang="zh-CN" sz="2000" dirty="0">
                <a:solidFill>
                  <a:srgbClr val="333333"/>
                </a:solidFill>
                <a:latin typeface="Times New Roman" panose="02020603050405020304" pitchFamily="18" charset="0"/>
                <a:ea typeface="楷体" panose="02010609060101010101" pitchFamily="49" charset="-122"/>
              </a:rPr>
              <a:t>ACM </a:t>
            </a:r>
            <a:r>
              <a:rPr lang="zh-CN" altLang="en-US" sz="2000" dirty="0">
                <a:solidFill>
                  <a:srgbClr val="333333"/>
                </a:solidFill>
                <a:latin typeface="Times New Roman" panose="02020603050405020304" pitchFamily="18" charset="0"/>
                <a:ea typeface="楷体" panose="02010609060101010101" pitchFamily="49" charset="-122"/>
              </a:rPr>
              <a:t>和 </a:t>
            </a:r>
            <a:r>
              <a:rPr lang="en-US" altLang="zh-CN" sz="2000" dirty="0">
                <a:solidFill>
                  <a:srgbClr val="333333"/>
                </a:solidFill>
                <a:latin typeface="Times New Roman" panose="02020603050405020304" pitchFamily="18" charset="0"/>
                <a:ea typeface="楷体" panose="02010609060101010101" pitchFamily="49" charset="-122"/>
              </a:rPr>
              <a:t>AAAS Fellow</a:t>
            </a:r>
            <a:endParaRPr lang="zh-CN" altLang="en-US" sz="2000" dirty="0">
              <a:solidFill>
                <a:srgbClr val="333333"/>
              </a:solidFill>
              <a:latin typeface="Times New Roman" panose="02020603050405020304" pitchFamily="18" charset="0"/>
              <a:ea typeface="楷体" panose="02010609060101010101" pitchFamily="49" charset="-122"/>
            </a:endParaRPr>
          </a:p>
        </p:txBody>
      </p:sp>
    </p:spTree>
    <p:extLst>
      <p:ext uri="{BB962C8B-B14F-4D97-AF65-F5344CB8AC3E}">
        <p14:creationId xmlns:p14="http://schemas.microsoft.com/office/powerpoint/2010/main" val="1331926391"/>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A20AB606-B400-484B-83BD-B21192055667}"/>
              </a:ext>
            </a:extLst>
          </p:cNvPr>
          <p:cNvSpPr>
            <a:spLocks noGrp="1" noChangeArrowheads="1"/>
          </p:cNvSpPr>
          <p:nvPr>
            <p:ph type="title"/>
          </p:nvPr>
        </p:nvSpPr>
        <p:spPr>
          <a:xfrm>
            <a:off x="3216275" y="44450"/>
            <a:ext cx="6624638" cy="909638"/>
          </a:xfrm>
        </p:spPr>
        <p:txBody>
          <a:bodyPr/>
          <a:lstStyle/>
          <a:p>
            <a:pPr eaLnBrk="1" hangingPunct="1"/>
            <a:r>
              <a:rPr lang="zh-CN" altLang="en-US" sz="3200"/>
              <a:t>为什么要学习离散数学</a:t>
            </a:r>
            <a:br>
              <a:rPr lang="en-US" altLang="zh-CN" sz="3200"/>
            </a:br>
            <a:r>
              <a:rPr lang="en-US" altLang="zh-CN">
                <a:cs typeface="Times New Roman" panose="02020603050405020304" pitchFamily="18" charset="0"/>
              </a:rPr>
              <a:t>WHY STUDY DISCRETE MATHEMATICS?</a:t>
            </a:r>
            <a:endParaRPr lang="zh-CN" altLang="en-US" sz="3200">
              <a:cs typeface="Times New Roman" panose="02020603050405020304" pitchFamily="18" charset="0"/>
            </a:endParaRPr>
          </a:p>
        </p:txBody>
      </p:sp>
      <p:sp>
        <p:nvSpPr>
          <p:cNvPr id="11267" name="文本框 1">
            <a:extLst>
              <a:ext uri="{FF2B5EF4-FFF2-40B4-BE49-F238E27FC236}">
                <a16:creationId xmlns:a16="http://schemas.microsoft.com/office/drawing/2014/main" id="{4321ABEC-DEE3-4684-9A7F-4D455AEFF811}"/>
              </a:ext>
            </a:extLst>
          </p:cNvPr>
          <p:cNvSpPr txBox="1">
            <a:spLocks noChangeArrowheads="1"/>
          </p:cNvSpPr>
          <p:nvPr/>
        </p:nvSpPr>
        <p:spPr bwMode="auto">
          <a:xfrm>
            <a:off x="192088" y="950913"/>
            <a:ext cx="11736387" cy="576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spcBef>
                <a:spcPct val="0"/>
              </a:spcBef>
              <a:buClrTx/>
              <a:buFontTx/>
              <a:buNone/>
            </a:pPr>
            <a:r>
              <a:rPr lang="en-US" altLang="zh-CN" sz="280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sz="2000">
                <a:latin typeface="Times New Roman" panose="02020603050405020304" pitchFamily="18" charset="0"/>
                <a:ea typeface="华文楷体" panose="02010600040101010101" pitchFamily="2" charset="-122"/>
                <a:cs typeface="Times New Roman" panose="02020603050405020304" pitchFamily="18" charset="0"/>
              </a:rPr>
              <a:t>First, through this course you can develop your mathematical maturity : that is, your ability to understand and create mathematical arguments.</a:t>
            </a:r>
          </a:p>
          <a:p>
            <a:pPr eaLnBrk="1" hangingPunct="1">
              <a:lnSpc>
                <a:spcPct val="150000"/>
              </a:lnSpc>
              <a:spcBef>
                <a:spcPct val="0"/>
              </a:spcBef>
              <a:buClrTx/>
              <a:buFontTx/>
              <a:buNone/>
            </a:pPr>
            <a:r>
              <a:rPr lang="zh-CN" altLang="en-US">
                <a:latin typeface="楷体" panose="02010609060101010101" pitchFamily="49" charset="-122"/>
                <a:ea typeface="楷体" panose="02010609060101010101" pitchFamily="49" charset="-122"/>
                <a:cs typeface="Times New Roman" panose="02020603050405020304" pitchFamily="18" charset="0"/>
              </a:rPr>
              <a:t>首先，通过这个课程，可以培养你的数学素质，即你的理解和构造数学论证的能力。</a:t>
            </a:r>
            <a:endParaRPr lang="en-US" altLang="zh-CN">
              <a:latin typeface="楷体" panose="02010609060101010101" pitchFamily="49" charset="-122"/>
              <a:ea typeface="楷体" panose="02010609060101010101" pitchFamily="49" charset="-122"/>
              <a:cs typeface="Times New Roman" panose="02020603050405020304" pitchFamily="18" charset="0"/>
            </a:endParaRPr>
          </a:p>
          <a:p>
            <a:pPr eaLnBrk="1" hangingPunct="1">
              <a:lnSpc>
                <a:spcPct val="150000"/>
              </a:lnSpc>
              <a:spcBef>
                <a:spcPct val="0"/>
              </a:spcBef>
              <a:buClrTx/>
              <a:buFontTx/>
              <a:buNone/>
            </a:pPr>
            <a:r>
              <a:rPr lang="en-US" altLang="zh-CN" sz="2000">
                <a:latin typeface="Times New Roman" panose="02020603050405020304" pitchFamily="18" charset="0"/>
                <a:ea typeface="华文楷体" panose="02010600040101010101" pitchFamily="2" charset="-122"/>
                <a:cs typeface="Times New Roman" panose="02020603050405020304" pitchFamily="18" charset="0"/>
              </a:rPr>
              <a:t>Second, discrete mathematics is the gateway to more advanced courses in all parts of the mathematical sciences. Discrete mathematics provides the mathematical foundations for many computer science courses including data structures, algorithms, database theory, automata theory, formal languages, compiler theory, computer security, and operating systems. </a:t>
            </a:r>
          </a:p>
          <a:p>
            <a:pPr eaLnBrk="1" hangingPunct="1">
              <a:lnSpc>
                <a:spcPct val="150000"/>
              </a:lnSpc>
              <a:spcBef>
                <a:spcPct val="0"/>
              </a:spcBef>
              <a:buClrTx/>
              <a:buFontTx/>
              <a:buNone/>
            </a:pPr>
            <a:r>
              <a:rPr lang="zh-CN" altLang="en-US">
                <a:latin typeface="Times New Roman" panose="02020603050405020304" pitchFamily="18" charset="0"/>
                <a:ea typeface="华文楷体" panose="02010600040101010101" pitchFamily="2" charset="-122"/>
                <a:cs typeface="Times New Roman" panose="02020603050405020304" pitchFamily="18" charset="0"/>
              </a:rPr>
              <a:t>其次，离散数学是学习数学科学（注：计算机在西方算作数学科学的分支）中所有高级课程的必由之路。离散数学为许多计算机科学课程提供数学基础，这些课程包括：数据结构、算法、数据库理论、自动机理论、形式语言、编译理论、计算机安全及操作系统。</a:t>
            </a:r>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a:extLst>
              <a:ext uri="{FF2B5EF4-FFF2-40B4-BE49-F238E27FC236}">
                <a16:creationId xmlns:a16="http://schemas.microsoft.com/office/drawing/2014/main" id="{AF261070-99DA-4A8D-9A92-59F716BA7AEC}"/>
              </a:ext>
            </a:extLst>
          </p:cNvPr>
          <p:cNvSpPr>
            <a:spLocks noGrp="1" noChangeArrowheads="1"/>
          </p:cNvSpPr>
          <p:nvPr>
            <p:ph type="title"/>
          </p:nvPr>
        </p:nvSpPr>
        <p:spPr>
          <a:xfrm>
            <a:off x="3503613" y="73025"/>
            <a:ext cx="6480175" cy="908050"/>
          </a:xfrm>
        </p:spPr>
        <p:txBody>
          <a:bodyPr/>
          <a:lstStyle/>
          <a:p>
            <a:pPr eaLnBrk="1" hangingPunct="1"/>
            <a:r>
              <a:rPr lang="zh-CN" altLang="en-US" sz="2800"/>
              <a:t>离散数学课程的目标</a:t>
            </a:r>
            <a:br>
              <a:rPr lang="en-US" altLang="zh-CN" sz="2800"/>
            </a:br>
            <a:r>
              <a:rPr lang="en-US" altLang="zh-CN" sz="2800">
                <a:cs typeface="Times New Roman" panose="02020603050405020304" pitchFamily="18" charset="0"/>
              </a:rPr>
              <a:t>Goals of a Discrete Mathematics Course</a:t>
            </a:r>
            <a:endParaRPr lang="zh-CN" altLang="en-US" sz="2800">
              <a:cs typeface="Times New Roman" panose="02020603050405020304" pitchFamily="18" charset="0"/>
            </a:endParaRPr>
          </a:p>
        </p:txBody>
      </p:sp>
      <p:sp>
        <p:nvSpPr>
          <p:cNvPr id="13315" name="内容占位符 2">
            <a:extLst>
              <a:ext uri="{FF2B5EF4-FFF2-40B4-BE49-F238E27FC236}">
                <a16:creationId xmlns:a16="http://schemas.microsoft.com/office/drawing/2014/main" id="{364F28E2-B617-4A69-B938-414746B7B8FB}"/>
              </a:ext>
            </a:extLst>
          </p:cNvPr>
          <p:cNvSpPr>
            <a:spLocks noGrp="1" noChangeArrowheads="1"/>
          </p:cNvSpPr>
          <p:nvPr>
            <p:ph idx="1"/>
          </p:nvPr>
        </p:nvSpPr>
        <p:spPr>
          <a:xfrm>
            <a:off x="263525" y="1196975"/>
            <a:ext cx="11520488" cy="5400675"/>
          </a:xfrm>
        </p:spPr>
        <p:txBody>
          <a:bodyPr/>
          <a:lstStyle/>
          <a:p>
            <a:pPr indent="355600" eaLnBrk="1" hangingPunct="1"/>
            <a:r>
              <a:rPr lang="en-US" altLang="zh-CN" sz="2400" b="0">
                <a:cs typeface="Times New Roman" panose="02020603050405020304" pitchFamily="18" charset="0"/>
              </a:rPr>
              <a:t>A discrete mathematics course has more than one purpose. Students should learn a particular set of mathematical facts and how to apply them; more importantly, such a course should teach students how to think logically and mathematically. To achieve these goals, this course stresses mathematical reasoning and the different ways problems are solved. Five important themes are interwoven in this course: </a:t>
            </a:r>
            <a:r>
              <a:rPr lang="en-US" altLang="zh-CN" sz="2400" b="0">
                <a:solidFill>
                  <a:srgbClr val="FF0000"/>
                </a:solidFill>
                <a:cs typeface="Times New Roman" panose="02020603050405020304" pitchFamily="18" charset="0"/>
              </a:rPr>
              <a:t>mathematical  reasoning, combinatorial analysis, discrete structures, algorithmic thinking, and applications and modeling</a:t>
            </a:r>
            <a:r>
              <a:rPr lang="en-US" altLang="zh-CN" sz="2400" b="0">
                <a:cs typeface="Times New Roman" panose="02020603050405020304" pitchFamily="18" charset="0"/>
              </a:rPr>
              <a:t>. A successful discrete mathematics course should carefully blend and balance all five themes.</a:t>
            </a:r>
          </a:p>
          <a:p>
            <a:pPr indent="355600" eaLnBrk="1" hangingPunct="1"/>
            <a:r>
              <a:rPr lang="zh-CN" altLang="en-US" sz="2000" b="0">
                <a:latin typeface="楷体" panose="02010609060101010101" pitchFamily="49" charset="-122"/>
                <a:cs typeface="Times New Roman" panose="02020603050405020304" pitchFamily="18" charset="0"/>
              </a:rPr>
              <a:t>离散数学课程有多个目标。学生不仅要学会一些特定的数学知识并知道怎样应用，更重要的是，这样一门课程应培养学生的数学逻辑思维。为此，本课程特别强调数学推理以及用不同的方法解题。本课程中五个重要主题交织在一起：</a:t>
            </a:r>
            <a:r>
              <a:rPr lang="zh-CN" altLang="en-US" sz="2000" b="0">
                <a:solidFill>
                  <a:srgbClr val="FF0000"/>
                </a:solidFill>
                <a:latin typeface="楷体" panose="02010609060101010101" pitchFamily="49" charset="-122"/>
                <a:cs typeface="Times New Roman" panose="02020603050405020304" pitchFamily="18" charset="0"/>
              </a:rPr>
              <a:t>数学推理、组合分析、离散结构、算法思维、应用与建模</a:t>
            </a:r>
            <a:r>
              <a:rPr lang="zh-CN" altLang="en-US" sz="2000" b="0">
                <a:latin typeface="楷体" panose="02010609060101010101" pitchFamily="49" charset="-122"/>
                <a:cs typeface="Times New Roman" panose="02020603050405020304" pitchFamily="18" charset="0"/>
              </a:rPr>
              <a:t>。成功的离散数学课程应该努力使这五个主题互相融合、平衡。</a:t>
            </a:r>
          </a:p>
        </p:txBody>
      </p:sp>
      <p:sp>
        <p:nvSpPr>
          <p:cNvPr id="13316" name="灯片编号占位符 3">
            <a:extLst>
              <a:ext uri="{FF2B5EF4-FFF2-40B4-BE49-F238E27FC236}">
                <a16:creationId xmlns:a16="http://schemas.microsoft.com/office/drawing/2014/main" id="{50CFF940-D2FE-48AD-9F56-CB27852E6065}"/>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C0311961-DA0D-4943-8E6B-35D420FFABA7}" type="slidenum">
              <a:rPr lang="zh-CN" altLang="en-US" sz="1400" b="0" smtClean="0"/>
              <a:pPr>
                <a:spcBef>
                  <a:spcPct val="0"/>
                </a:spcBef>
                <a:buClrTx/>
                <a:buFont typeface="Arial" panose="020B0604020202020204" pitchFamily="34" charset="0"/>
                <a:buNone/>
              </a:pPr>
              <a:t>7</a:t>
            </a:fld>
            <a:endParaRPr lang="zh-CN" altLang="en-US" sz="1400" b="0"/>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a:extLst>
              <a:ext uri="{FF2B5EF4-FFF2-40B4-BE49-F238E27FC236}">
                <a16:creationId xmlns:a16="http://schemas.microsoft.com/office/drawing/2014/main" id="{ADC1512C-BE76-405D-9F63-D79834084F80}"/>
              </a:ext>
            </a:extLst>
          </p:cNvPr>
          <p:cNvSpPr>
            <a:spLocks noGrp="1" noChangeArrowheads="1"/>
          </p:cNvSpPr>
          <p:nvPr>
            <p:ph type="title"/>
          </p:nvPr>
        </p:nvSpPr>
        <p:spPr>
          <a:xfrm>
            <a:off x="3432175" y="188913"/>
            <a:ext cx="6480175" cy="417512"/>
          </a:xfrm>
        </p:spPr>
        <p:txBody>
          <a:bodyPr/>
          <a:lstStyle/>
          <a:p>
            <a:pPr eaLnBrk="1" hangingPunct="1"/>
            <a:r>
              <a:rPr lang="en-US" altLang="zh-CN"/>
              <a:t>1</a:t>
            </a:r>
            <a:r>
              <a:rPr lang="zh-CN" altLang="en-US"/>
              <a:t>、数学推理 </a:t>
            </a:r>
            <a:r>
              <a:rPr lang="en-US" altLang="zh-CN">
                <a:cs typeface="Times New Roman" panose="02020603050405020304" pitchFamily="18" charset="0"/>
              </a:rPr>
              <a:t>Mathematical Reasoning</a:t>
            </a:r>
            <a:endParaRPr lang="zh-CN" altLang="en-US">
              <a:cs typeface="Times New Roman" panose="02020603050405020304" pitchFamily="18" charset="0"/>
            </a:endParaRPr>
          </a:p>
        </p:txBody>
      </p:sp>
      <p:sp>
        <p:nvSpPr>
          <p:cNvPr id="14339" name="内容占位符 2">
            <a:extLst>
              <a:ext uri="{FF2B5EF4-FFF2-40B4-BE49-F238E27FC236}">
                <a16:creationId xmlns:a16="http://schemas.microsoft.com/office/drawing/2014/main" id="{2B584876-5B86-48C0-BC8C-E742ECDC1522}"/>
              </a:ext>
            </a:extLst>
          </p:cNvPr>
          <p:cNvSpPr>
            <a:spLocks noGrp="1" noChangeArrowheads="1"/>
          </p:cNvSpPr>
          <p:nvPr>
            <p:ph idx="1"/>
          </p:nvPr>
        </p:nvSpPr>
        <p:spPr>
          <a:xfrm>
            <a:off x="263525" y="1125538"/>
            <a:ext cx="11521107" cy="5000625"/>
          </a:xfrm>
        </p:spPr>
        <p:txBody>
          <a:bodyPr/>
          <a:lstStyle/>
          <a:p>
            <a:pPr marL="0" indent="0" algn="just" eaLnBrk="1" hangingPunct="1">
              <a:lnSpc>
                <a:spcPct val="150000"/>
              </a:lnSpc>
            </a:pPr>
            <a:r>
              <a:rPr lang="en-US" altLang="zh-CN" sz="2800" b="0" dirty="0">
                <a:cs typeface="Times New Roman" panose="02020603050405020304" pitchFamily="18" charset="0"/>
              </a:rPr>
              <a:t>1</a:t>
            </a:r>
            <a:r>
              <a:rPr lang="zh-CN" altLang="en-US" sz="2800" b="0" dirty="0">
                <a:cs typeface="Times New Roman" panose="02020603050405020304" pitchFamily="18" charset="0"/>
              </a:rPr>
              <a:t>、</a:t>
            </a:r>
            <a:r>
              <a:rPr lang="en-US" altLang="zh-CN" sz="2800" b="0" dirty="0">
                <a:cs typeface="Times New Roman" panose="02020603050405020304" pitchFamily="18" charset="0"/>
              </a:rPr>
              <a:t>Mathematical Reasoning: Students must understand mathematical reasoning in order to read, comprehend, and construct mathematical arguments. This course starts with a discussion of mathematical logic, which serves as the foundation for the subsequent discussions of methods of proof. Both the science and the art of constructing proofs are addressed. </a:t>
            </a:r>
          </a:p>
          <a:p>
            <a:pPr marL="0" indent="0" algn="just" eaLnBrk="1" hangingPunct="1">
              <a:lnSpc>
                <a:spcPct val="150000"/>
              </a:lnSpc>
            </a:pPr>
            <a:r>
              <a:rPr lang="zh-CN" altLang="en-US" sz="2400" b="0" dirty="0">
                <a:latin typeface="楷体" panose="02010609060101010101" pitchFamily="49" charset="-122"/>
                <a:cs typeface="Times New Roman" panose="02020603050405020304" pitchFamily="18" charset="0"/>
              </a:rPr>
              <a:t>学生必须理解数学推理，以便阅读、领会并构造数学论证。本课程以数理逻辑开篇，在后面证明方法的讨论中，数理逻辑是基础。本课程描述了构造证明的方法与技巧。</a:t>
            </a:r>
          </a:p>
        </p:txBody>
      </p:sp>
      <p:sp>
        <p:nvSpPr>
          <p:cNvPr id="14340" name="灯片编号占位符 3">
            <a:extLst>
              <a:ext uri="{FF2B5EF4-FFF2-40B4-BE49-F238E27FC236}">
                <a16:creationId xmlns:a16="http://schemas.microsoft.com/office/drawing/2014/main" id="{A9D9C65B-5AB9-4EC7-9479-D2EFBC41D5AB}"/>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065BBA69-1FEE-4BAA-8B38-59779DD02E42}" type="slidenum">
              <a:rPr lang="zh-CN" altLang="en-US" sz="1400" b="0" smtClean="0"/>
              <a:pPr>
                <a:spcBef>
                  <a:spcPct val="0"/>
                </a:spcBef>
                <a:buClrTx/>
                <a:buFont typeface="Arial" panose="020B0604020202020204" pitchFamily="34" charset="0"/>
                <a:buNone/>
              </a:pPr>
              <a:t>8</a:t>
            </a:fld>
            <a:endParaRPr lang="zh-CN" altLang="en-US" sz="1400" b="0"/>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a:extLst>
              <a:ext uri="{FF2B5EF4-FFF2-40B4-BE49-F238E27FC236}">
                <a16:creationId xmlns:a16="http://schemas.microsoft.com/office/drawing/2014/main" id="{C749EAD5-B1A7-40ED-803D-0082B50C2180}"/>
              </a:ext>
            </a:extLst>
          </p:cNvPr>
          <p:cNvSpPr>
            <a:spLocks noGrp="1" noChangeArrowheads="1"/>
          </p:cNvSpPr>
          <p:nvPr>
            <p:ph type="title"/>
          </p:nvPr>
        </p:nvSpPr>
        <p:spPr>
          <a:xfrm>
            <a:off x="3503613" y="260350"/>
            <a:ext cx="6264275" cy="417513"/>
          </a:xfrm>
        </p:spPr>
        <p:txBody>
          <a:bodyPr/>
          <a:lstStyle/>
          <a:p>
            <a:pPr eaLnBrk="1" hangingPunct="1"/>
            <a:r>
              <a:rPr lang="en-US" altLang="zh-CN"/>
              <a:t>2</a:t>
            </a:r>
            <a:r>
              <a:rPr lang="zh-CN" altLang="en-US"/>
              <a:t>、组合分析 </a:t>
            </a:r>
            <a:r>
              <a:rPr lang="en-US" altLang="zh-CN" sz="2800" b="0">
                <a:cs typeface="Times New Roman" panose="02020603050405020304" pitchFamily="18" charset="0"/>
              </a:rPr>
              <a:t>Combinatorial Analysis</a:t>
            </a:r>
            <a:endParaRPr lang="zh-CN" altLang="en-US"/>
          </a:p>
        </p:txBody>
      </p:sp>
      <p:sp>
        <p:nvSpPr>
          <p:cNvPr id="15363" name="内容占位符 2">
            <a:extLst>
              <a:ext uri="{FF2B5EF4-FFF2-40B4-BE49-F238E27FC236}">
                <a16:creationId xmlns:a16="http://schemas.microsoft.com/office/drawing/2014/main" id="{716C7259-597A-4A22-9ECE-0BD65A4F208D}"/>
              </a:ext>
            </a:extLst>
          </p:cNvPr>
          <p:cNvSpPr>
            <a:spLocks noGrp="1" noChangeArrowheads="1"/>
          </p:cNvSpPr>
          <p:nvPr>
            <p:ph idx="1"/>
          </p:nvPr>
        </p:nvSpPr>
        <p:spPr>
          <a:xfrm>
            <a:off x="609600" y="1125539"/>
            <a:ext cx="10972800" cy="3239566"/>
          </a:xfrm>
        </p:spPr>
        <p:txBody>
          <a:bodyPr/>
          <a:lstStyle/>
          <a:p>
            <a:pPr eaLnBrk="1" hangingPunct="1">
              <a:lnSpc>
                <a:spcPct val="150000"/>
              </a:lnSpc>
            </a:pPr>
            <a:r>
              <a:rPr lang="en-US" altLang="zh-CN" sz="2400" b="0" dirty="0">
                <a:cs typeface="Times New Roman" panose="02020603050405020304" pitchFamily="18" charset="0"/>
              </a:rPr>
              <a:t>2. Combinatorial Analysis: An important problem-solving skill is the ability to count or enumerate objects. The stress is on performing combinatorial analysis to solve counting problems and analyze algorithms, not on applying formulae.</a:t>
            </a:r>
          </a:p>
          <a:p>
            <a:pPr marL="0" indent="0" algn="just" eaLnBrk="1" hangingPunct="1">
              <a:lnSpc>
                <a:spcPct val="150000"/>
              </a:lnSpc>
            </a:pPr>
            <a:r>
              <a:rPr lang="zh-CN" altLang="en-US" sz="2400" b="0" dirty="0">
                <a:cs typeface="Times New Roman" panose="02020603050405020304" pitchFamily="18" charset="0"/>
              </a:rPr>
              <a:t>组合分析：一个重要的解题技巧就是计数或枚举对象。重点是用组合分析方法来解决技术问题并分析算法，而不是简单的应用公式</a:t>
            </a:r>
          </a:p>
        </p:txBody>
      </p:sp>
      <p:sp>
        <p:nvSpPr>
          <p:cNvPr id="15364" name="灯片编号占位符 3">
            <a:extLst>
              <a:ext uri="{FF2B5EF4-FFF2-40B4-BE49-F238E27FC236}">
                <a16:creationId xmlns:a16="http://schemas.microsoft.com/office/drawing/2014/main" id="{EDCB7482-1624-4C96-907D-6332D36EAD48}"/>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16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16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16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华文中宋" panose="02010600040101010101" pitchFamily="2" charset="-122"/>
              </a:defRPr>
            </a:lvl9pPr>
          </a:lstStyle>
          <a:p>
            <a:pPr>
              <a:spcBef>
                <a:spcPct val="0"/>
              </a:spcBef>
              <a:buClrTx/>
              <a:buFont typeface="Arial" panose="020B0604020202020204" pitchFamily="34" charset="0"/>
              <a:buNone/>
            </a:pPr>
            <a:fld id="{02455DA0-2600-4FE6-A357-061EE61BDDF4}" type="slidenum">
              <a:rPr lang="zh-CN" altLang="en-US" sz="1400" b="0" smtClean="0"/>
              <a:pPr>
                <a:spcBef>
                  <a:spcPct val="0"/>
                </a:spcBef>
                <a:buClrTx/>
                <a:buFont typeface="Arial" panose="020B0604020202020204" pitchFamily="34" charset="0"/>
                <a:buNone/>
              </a:pPr>
              <a:t>9</a:t>
            </a:fld>
            <a:endParaRPr lang="zh-CN" altLang="en-US" sz="1400" b="0"/>
          </a:p>
        </p:txBody>
      </p:sp>
    </p:spTree>
  </p:cSld>
  <p:clrMapOvr>
    <a:masterClrMapping/>
  </p:clrMapOvr>
  <p:transition spd="slow">
    <p:fade/>
  </p:transition>
</p:sld>
</file>

<file path=ppt/theme/theme1.xml><?xml version="1.0" encoding="utf-8"?>
<a:theme xmlns:a="http://schemas.openxmlformats.org/drawingml/2006/main" name="宽屏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lgn="l">
          <a:defRPr dirty="0" smtClean="0"/>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new-ch2[兼容模式]" id="{7B428236-F5B7-4B97-9614-C45015C684B4}" vid="{9870D769-E0CF-48B2-9862-9D8179489115}"/>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宽屏模板</Template>
  <TotalTime>586</TotalTime>
  <Words>5326</Words>
  <Application>Microsoft Office PowerPoint</Application>
  <PresentationFormat>宽屏</PresentationFormat>
  <Paragraphs>655</Paragraphs>
  <Slides>47</Slides>
  <Notes>32</Notes>
  <HiddenSlides>0</HiddenSlides>
  <MMClips>1</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47</vt:i4>
      </vt:variant>
    </vt:vector>
  </HeadingPairs>
  <TitlesOfParts>
    <vt:vector size="61" baseType="lpstr">
      <vt:lpstr>仿宋</vt:lpstr>
      <vt:lpstr>黑体</vt:lpstr>
      <vt:lpstr>华光楷体_CNKI</vt:lpstr>
      <vt:lpstr>华文楷体</vt:lpstr>
      <vt:lpstr>华文中宋</vt:lpstr>
      <vt:lpstr>楷体</vt:lpstr>
      <vt:lpstr>宋体</vt:lpstr>
      <vt:lpstr>Arial</vt:lpstr>
      <vt:lpstr>Cambria Math</vt:lpstr>
      <vt:lpstr>Symbol</vt:lpstr>
      <vt:lpstr>Times New Roman</vt:lpstr>
      <vt:lpstr>Wingdings</vt:lpstr>
      <vt:lpstr>宽屏模板</vt:lpstr>
      <vt:lpstr>Equation.3</vt:lpstr>
      <vt:lpstr>PowerPoint 演示文稿</vt:lpstr>
      <vt:lpstr>写在前面的话</vt:lpstr>
      <vt:lpstr>EMO（Emote Portrait Alive）</vt:lpstr>
      <vt:lpstr>ChatGPT、SORA带来的思考</vt:lpstr>
      <vt:lpstr>大师视角</vt:lpstr>
      <vt:lpstr>为什么要学习离散数学 WHY STUDY DISCRETE MATHEMATICS?</vt:lpstr>
      <vt:lpstr>离散数学课程的目标 Goals of a Discrete Mathematics Course</vt:lpstr>
      <vt:lpstr>1、数学推理 Mathematical Reasoning</vt:lpstr>
      <vt:lpstr>2、组合分析 Combinatorial Analysis</vt:lpstr>
      <vt:lpstr>3、离散结构Discrete Structures</vt:lpstr>
      <vt:lpstr>4、算法思维Algorithmic Thinking</vt:lpstr>
      <vt:lpstr>5、应用与建模Applications and Modeling</vt:lpstr>
      <vt:lpstr>离散数学 学什么？</vt:lpstr>
      <vt:lpstr>第一部分 数理逻辑</vt:lpstr>
      <vt:lpstr>第一章 命题逻辑的基本概念</vt:lpstr>
      <vt:lpstr>PowerPoint 演示文稿</vt:lpstr>
      <vt:lpstr>命题概念</vt:lpstr>
      <vt:lpstr>PowerPoint 演示文稿</vt:lpstr>
      <vt:lpstr>PowerPoint 演示文稿</vt:lpstr>
      <vt:lpstr>合取联结词的实例</vt:lpstr>
      <vt:lpstr>析取联结词的实例</vt:lpstr>
      <vt:lpstr>关于命题符号化的说明</vt:lpstr>
      <vt:lpstr>蕴涵联结词</vt:lpstr>
      <vt:lpstr>蕴涵联结词的实例</vt:lpstr>
      <vt:lpstr>PowerPoint 演示文稿</vt:lpstr>
      <vt:lpstr>1.2  命题公式及其真值表</vt:lpstr>
      <vt:lpstr>1.2  命题公式及其真值表</vt:lpstr>
      <vt:lpstr>PowerPoint 演示文稿</vt:lpstr>
      <vt:lpstr>1.2  命题公式及其赋值</vt:lpstr>
      <vt:lpstr>命题变项与合式公式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第一章 习题课</vt:lpstr>
      <vt:lpstr>PowerPoint 演示文稿</vt:lpstr>
      <vt:lpstr>PowerPoint 演示文稿</vt:lpstr>
      <vt:lpstr>PowerPoint 演示文稿</vt:lpstr>
      <vt:lpstr>练习3</vt:lpstr>
      <vt:lpstr>练习3解答</vt:lpstr>
      <vt:lpstr>练习3解答</vt:lpstr>
      <vt:lpstr>练习3解答</vt:lpstr>
      <vt:lpstr>课后作业</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朱旭东</dc:creator>
  <cp:lastModifiedBy>旭东 朱</cp:lastModifiedBy>
  <cp:revision>304</cp:revision>
  <dcterms:created xsi:type="dcterms:W3CDTF">2007-11-19T20:33:53Z</dcterms:created>
  <dcterms:modified xsi:type="dcterms:W3CDTF">2024-03-02T03:28:13Z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