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1"/>
  </p:sldMasterIdLst>
  <p:notesMasterIdLst>
    <p:notesMasterId r:id="rId37"/>
  </p:notesMasterIdLst>
  <p:handoutMasterIdLst>
    <p:handoutMasterId r:id="rId38"/>
  </p:handoutMasterIdLst>
  <p:sldIdLst>
    <p:sldId id="257" r:id="rId2"/>
    <p:sldId id="258" r:id="rId3"/>
    <p:sldId id="259" r:id="rId4"/>
    <p:sldId id="263" r:id="rId5"/>
    <p:sldId id="264" r:id="rId6"/>
    <p:sldId id="273" r:id="rId7"/>
    <p:sldId id="274" r:id="rId8"/>
    <p:sldId id="275" r:id="rId9"/>
    <p:sldId id="276" r:id="rId10"/>
    <p:sldId id="277" r:id="rId11"/>
    <p:sldId id="265" r:id="rId12"/>
    <p:sldId id="266" r:id="rId13"/>
    <p:sldId id="267" r:id="rId14"/>
    <p:sldId id="270" r:id="rId15"/>
    <p:sldId id="278" r:id="rId16"/>
    <p:sldId id="279" r:id="rId17"/>
    <p:sldId id="280" r:id="rId18"/>
    <p:sldId id="287" r:id="rId19"/>
    <p:sldId id="288" r:id="rId20"/>
    <p:sldId id="281" r:id="rId21"/>
    <p:sldId id="289" r:id="rId22"/>
    <p:sldId id="282" r:id="rId23"/>
    <p:sldId id="290" r:id="rId24"/>
    <p:sldId id="291" r:id="rId25"/>
    <p:sldId id="283" r:id="rId26"/>
    <p:sldId id="284" r:id="rId27"/>
    <p:sldId id="285" r:id="rId28"/>
    <p:sldId id="286" r:id="rId29"/>
    <p:sldId id="292" r:id="rId30"/>
    <p:sldId id="293" r:id="rId31"/>
    <p:sldId id="294" r:id="rId32"/>
    <p:sldId id="295" r:id="rId33"/>
    <p:sldId id="296" r:id="rId34"/>
    <p:sldId id="298" r:id="rId35"/>
    <p:sldId id="299" r:id="rId36"/>
  </p:sldIdLst>
  <p:sldSz cx="12192000" cy="6858000"/>
  <p:notesSz cx="6858000" cy="9144000"/>
  <p:defaultTex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69B3F1"/>
    <a:srgbClr val="FF99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3" autoAdjust="0"/>
    <p:restoredTop sz="92819" autoAdjust="0"/>
  </p:normalViewPr>
  <p:slideViewPr>
    <p:cSldViewPr>
      <p:cViewPr varScale="1">
        <p:scale>
          <a:sx n="91" d="100"/>
          <a:sy n="91" d="100"/>
        </p:scale>
        <p:origin x="296"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4" d="100"/>
          <a:sy n="54" d="100"/>
        </p:scale>
        <p:origin x="-127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DB643FF2-43A2-46D1-8674-CDB5E35AC8DD}"/>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zh-CN"/>
          </a:p>
        </p:txBody>
      </p:sp>
      <p:sp>
        <p:nvSpPr>
          <p:cNvPr id="20483" name="Rectangle 3">
            <a:extLst>
              <a:ext uri="{FF2B5EF4-FFF2-40B4-BE49-F238E27FC236}">
                <a16:creationId xmlns:a16="http://schemas.microsoft.com/office/drawing/2014/main" id="{B805D7B6-B12F-4F64-A00F-238397C5C816}"/>
              </a:ext>
            </a:extLst>
          </p:cNvPr>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zh-CN"/>
          </a:p>
        </p:txBody>
      </p:sp>
      <p:sp>
        <p:nvSpPr>
          <p:cNvPr id="20484" name="Rectangle 4">
            <a:extLst>
              <a:ext uri="{FF2B5EF4-FFF2-40B4-BE49-F238E27FC236}">
                <a16:creationId xmlns:a16="http://schemas.microsoft.com/office/drawing/2014/main" id="{E6E25BE1-1530-4930-AB9A-E7A4F3007C07}"/>
              </a:ext>
            </a:extLst>
          </p:cNvPr>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zh-CN"/>
          </a:p>
        </p:txBody>
      </p:sp>
      <p:sp>
        <p:nvSpPr>
          <p:cNvPr id="20485" name="Rectangle 5">
            <a:extLst>
              <a:ext uri="{FF2B5EF4-FFF2-40B4-BE49-F238E27FC236}">
                <a16:creationId xmlns:a16="http://schemas.microsoft.com/office/drawing/2014/main" id="{450D8F52-E45A-4514-A25D-8161EA7ED416}"/>
              </a:ext>
            </a:extLst>
          </p:cNvPr>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5896AB3-5C35-427D-9CF9-193996DE7B0F}" type="slidenum">
              <a:rPr lang="en-US" altLang="zh-CN"/>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6F9EA5E-8C88-4FB8-9955-4B6363D9D803}"/>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zh-CN"/>
          </a:p>
        </p:txBody>
      </p:sp>
      <p:sp>
        <p:nvSpPr>
          <p:cNvPr id="3075" name="Rectangle 3">
            <a:extLst>
              <a:ext uri="{FF2B5EF4-FFF2-40B4-BE49-F238E27FC236}">
                <a16:creationId xmlns:a16="http://schemas.microsoft.com/office/drawing/2014/main" id="{7E199022-6423-46A4-A8C2-3C0462AB4F59}"/>
              </a:ext>
            </a:extLst>
          </p:cNvPr>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zh-CN"/>
          </a:p>
        </p:txBody>
      </p:sp>
      <p:sp>
        <p:nvSpPr>
          <p:cNvPr id="7172" name="Rectangle 4">
            <a:extLst>
              <a:ext uri="{FF2B5EF4-FFF2-40B4-BE49-F238E27FC236}">
                <a16:creationId xmlns:a16="http://schemas.microsoft.com/office/drawing/2014/main" id="{7E5BD91D-09C2-4629-B962-4EA4AC4E13FB}"/>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a:extLst>
              <a:ext uri="{FF2B5EF4-FFF2-40B4-BE49-F238E27FC236}">
                <a16:creationId xmlns:a16="http://schemas.microsoft.com/office/drawing/2014/main" id="{C29833B3-58B4-4B46-B420-92AB6BD6385E}"/>
              </a:ext>
            </a:extLst>
          </p:cNvPr>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Rectangle 6">
            <a:extLst>
              <a:ext uri="{FF2B5EF4-FFF2-40B4-BE49-F238E27FC236}">
                <a16:creationId xmlns:a16="http://schemas.microsoft.com/office/drawing/2014/main" id="{78B9A4F5-D9CE-4EFC-8A9C-A99FB748510E}"/>
              </a:ext>
            </a:extLst>
          </p:cNvPr>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zh-CN"/>
          </a:p>
        </p:txBody>
      </p:sp>
      <p:sp>
        <p:nvSpPr>
          <p:cNvPr id="3079" name="Rectangle 7">
            <a:extLst>
              <a:ext uri="{FF2B5EF4-FFF2-40B4-BE49-F238E27FC236}">
                <a16:creationId xmlns:a16="http://schemas.microsoft.com/office/drawing/2014/main" id="{667DD340-C0EE-4ADC-9D01-2F877543763F}"/>
              </a:ext>
            </a:extLst>
          </p:cNvPr>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0240F32-66AA-4319-9E2C-4E0018C2254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9769F343-0C86-4601-B438-77DB9C646A3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B1BB16BF-BB3A-45A5-98E3-FDB194D975F7}" type="slidenum">
              <a:rPr lang="en-US" altLang="zh-CN" sz="1200" smtClean="0"/>
              <a:pPr/>
              <a:t>1</a:t>
            </a:fld>
            <a:endParaRPr lang="en-US" altLang="zh-CN" sz="1200"/>
          </a:p>
        </p:txBody>
      </p:sp>
      <p:sp>
        <p:nvSpPr>
          <p:cNvPr id="10243" name="Rectangle 2">
            <a:extLst>
              <a:ext uri="{FF2B5EF4-FFF2-40B4-BE49-F238E27FC236}">
                <a16:creationId xmlns:a16="http://schemas.microsoft.com/office/drawing/2014/main" id="{AC5BD370-84E6-4F64-ADA5-953EC238804F}"/>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8A48A41C-602D-4475-B8C7-099DCB3A248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9F60F3BB-5255-4A44-8B93-A9BB119EF3F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FDFBF89F-4632-451B-BC0C-22D7C7B21144}" type="slidenum">
              <a:rPr lang="en-US" altLang="zh-CN" sz="1200" smtClean="0"/>
              <a:pPr/>
              <a:t>10</a:t>
            </a:fld>
            <a:endParaRPr lang="en-US" altLang="zh-CN" sz="1200"/>
          </a:p>
        </p:txBody>
      </p:sp>
      <p:sp>
        <p:nvSpPr>
          <p:cNvPr id="30723" name="Rectangle 2">
            <a:extLst>
              <a:ext uri="{FF2B5EF4-FFF2-40B4-BE49-F238E27FC236}">
                <a16:creationId xmlns:a16="http://schemas.microsoft.com/office/drawing/2014/main" id="{01C9BE59-7B5A-49C4-B2C3-5B67714E341A}"/>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8C07D987-ED0C-4772-B019-530D7914EB3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595FBEFB-2C25-48A3-AB81-B06E9EA4408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0D2F1660-6182-419A-9DC6-20750D709B4E}" type="slidenum">
              <a:rPr lang="en-US" altLang="zh-CN" sz="1200" smtClean="0"/>
              <a:pPr/>
              <a:t>11</a:t>
            </a:fld>
            <a:endParaRPr lang="en-US" altLang="zh-CN" sz="1200"/>
          </a:p>
        </p:txBody>
      </p:sp>
      <p:sp>
        <p:nvSpPr>
          <p:cNvPr id="32771" name="Rectangle 2">
            <a:extLst>
              <a:ext uri="{FF2B5EF4-FFF2-40B4-BE49-F238E27FC236}">
                <a16:creationId xmlns:a16="http://schemas.microsoft.com/office/drawing/2014/main" id="{6F72B987-6C5D-4C68-AB46-4D34AD583C8C}"/>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5B928E24-3649-4E89-8B6A-022B5F5EA75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7A64DE0C-80AC-405E-A358-6C3EE6EDE7A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925B5350-81F7-4A69-B9DB-66F6282D525D}" type="slidenum">
              <a:rPr lang="en-US" altLang="zh-CN" sz="1200" smtClean="0"/>
              <a:pPr/>
              <a:t>12</a:t>
            </a:fld>
            <a:endParaRPr lang="en-US" altLang="zh-CN" sz="1200"/>
          </a:p>
        </p:txBody>
      </p:sp>
      <p:sp>
        <p:nvSpPr>
          <p:cNvPr id="34819" name="Rectangle 2">
            <a:extLst>
              <a:ext uri="{FF2B5EF4-FFF2-40B4-BE49-F238E27FC236}">
                <a16:creationId xmlns:a16="http://schemas.microsoft.com/office/drawing/2014/main" id="{FB310BF0-A911-4C4F-83CE-CD9DB651D8A7}"/>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62BA9029-A6C4-4AC9-B51D-A75A629AB10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05014EB-D7FC-417C-889A-D0D6B6AA011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031C2E95-A96C-41B7-81A9-06589EE5129A}" type="slidenum">
              <a:rPr lang="en-US" altLang="zh-CN" sz="1200" smtClean="0"/>
              <a:pPr/>
              <a:t>13</a:t>
            </a:fld>
            <a:endParaRPr lang="en-US" altLang="zh-CN" sz="1200"/>
          </a:p>
        </p:txBody>
      </p:sp>
      <p:sp>
        <p:nvSpPr>
          <p:cNvPr id="36867" name="Rectangle 2">
            <a:extLst>
              <a:ext uri="{FF2B5EF4-FFF2-40B4-BE49-F238E27FC236}">
                <a16:creationId xmlns:a16="http://schemas.microsoft.com/office/drawing/2014/main" id="{86D52899-2692-4724-8ED7-DF6271A64080}"/>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F8560903-57E0-4DC8-AB40-32A544BAA59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52D4935C-3C63-4016-A68C-74B4381CB59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78937CBC-2A7C-4A41-B12D-B149B332A55C}" type="slidenum">
              <a:rPr lang="en-US" altLang="zh-CN" sz="1200" smtClean="0"/>
              <a:pPr/>
              <a:t>14</a:t>
            </a:fld>
            <a:endParaRPr lang="en-US" altLang="zh-CN" sz="1200"/>
          </a:p>
        </p:txBody>
      </p:sp>
      <p:sp>
        <p:nvSpPr>
          <p:cNvPr id="38915" name="Rectangle 2">
            <a:extLst>
              <a:ext uri="{FF2B5EF4-FFF2-40B4-BE49-F238E27FC236}">
                <a16:creationId xmlns:a16="http://schemas.microsoft.com/office/drawing/2014/main" id="{49B866EF-B4F1-4394-8B45-C906180526D0}"/>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56BD7AAB-C42C-4089-95BA-4D40ACB1072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A39079B3-6CB2-4C7D-8C2D-2542750D323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E6F846C5-0853-4C4D-A54D-269F5BE70689}" type="slidenum">
              <a:rPr lang="en-US" altLang="zh-CN" sz="1200" smtClean="0"/>
              <a:pPr/>
              <a:t>15</a:t>
            </a:fld>
            <a:endParaRPr lang="en-US" altLang="zh-CN" sz="1200"/>
          </a:p>
        </p:txBody>
      </p:sp>
      <p:sp>
        <p:nvSpPr>
          <p:cNvPr id="40963" name="Rectangle 2">
            <a:extLst>
              <a:ext uri="{FF2B5EF4-FFF2-40B4-BE49-F238E27FC236}">
                <a16:creationId xmlns:a16="http://schemas.microsoft.com/office/drawing/2014/main" id="{61AA7704-055C-4190-93C9-E328BD78EAD6}"/>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31BC4156-110B-4CAB-9213-8DA10FDFD66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1814AFBD-EA82-4087-A28E-A7F30AEB485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4C2C7238-5E9C-4E57-AB23-6D30DBC82B70}" type="slidenum">
              <a:rPr lang="en-US" altLang="zh-CN" sz="1200" smtClean="0"/>
              <a:pPr/>
              <a:t>16</a:t>
            </a:fld>
            <a:endParaRPr lang="en-US" altLang="zh-CN" sz="1200"/>
          </a:p>
        </p:txBody>
      </p:sp>
      <p:sp>
        <p:nvSpPr>
          <p:cNvPr id="43011" name="Rectangle 2">
            <a:extLst>
              <a:ext uri="{FF2B5EF4-FFF2-40B4-BE49-F238E27FC236}">
                <a16:creationId xmlns:a16="http://schemas.microsoft.com/office/drawing/2014/main" id="{5A29EB89-4986-4D19-8D7F-259F0EB15AAE}"/>
              </a:ext>
            </a:extLst>
          </p:cNvPr>
          <p:cNvSpPr>
            <a:spLocks noGrp="1" noRot="1" noChangeAspect="1" noChangeArrowheads="1" noTextEdit="1"/>
          </p:cNvSpPr>
          <p:nvPr>
            <p:ph type="sldImg"/>
          </p:nvPr>
        </p:nvSpPr>
        <p:spPr>
          <a:ln/>
        </p:spPr>
      </p:sp>
      <p:sp>
        <p:nvSpPr>
          <p:cNvPr id="43012" name="Rectangle 3">
            <a:extLst>
              <a:ext uri="{FF2B5EF4-FFF2-40B4-BE49-F238E27FC236}">
                <a16:creationId xmlns:a16="http://schemas.microsoft.com/office/drawing/2014/main" id="{C18A5C34-0E17-4C5E-B5E3-D78EAFAC98F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D38E59FE-6434-4CC3-9E43-36B01778219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19CE4CC2-8367-40A3-85AC-7F1BF4F8748C}" type="slidenum">
              <a:rPr lang="en-US" altLang="zh-CN" sz="1200" smtClean="0"/>
              <a:pPr/>
              <a:t>17</a:t>
            </a:fld>
            <a:endParaRPr lang="en-US" altLang="zh-CN" sz="1200"/>
          </a:p>
        </p:txBody>
      </p:sp>
      <p:sp>
        <p:nvSpPr>
          <p:cNvPr id="45059" name="Rectangle 2">
            <a:extLst>
              <a:ext uri="{FF2B5EF4-FFF2-40B4-BE49-F238E27FC236}">
                <a16:creationId xmlns:a16="http://schemas.microsoft.com/office/drawing/2014/main" id="{E9F2354F-DA1C-4927-A552-17869E9E0939}"/>
              </a:ext>
            </a:extLst>
          </p:cNvPr>
          <p:cNvSpPr>
            <a:spLocks noGrp="1" noRot="1" noChangeAspect="1" noChangeArrowheads="1" noTextEdit="1"/>
          </p:cNvSpPr>
          <p:nvPr>
            <p:ph type="sldImg"/>
          </p:nvPr>
        </p:nvSpPr>
        <p:spPr>
          <a:ln/>
        </p:spPr>
      </p:sp>
      <p:sp>
        <p:nvSpPr>
          <p:cNvPr id="45060" name="Rectangle 3">
            <a:extLst>
              <a:ext uri="{FF2B5EF4-FFF2-40B4-BE49-F238E27FC236}">
                <a16:creationId xmlns:a16="http://schemas.microsoft.com/office/drawing/2014/main" id="{B9206E3F-0EE2-4556-9A43-7B162A4307D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46F9C4B9-E0FD-49D4-91E1-148E9B16C42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056D5448-EA99-4D9C-A505-524049DBBF57}" type="slidenum">
              <a:rPr lang="en-US" altLang="zh-CN" sz="1200" smtClean="0"/>
              <a:pPr/>
              <a:t>18</a:t>
            </a:fld>
            <a:endParaRPr lang="en-US" altLang="zh-CN" sz="1200"/>
          </a:p>
        </p:txBody>
      </p:sp>
      <p:sp>
        <p:nvSpPr>
          <p:cNvPr id="47107" name="Rectangle 2">
            <a:extLst>
              <a:ext uri="{FF2B5EF4-FFF2-40B4-BE49-F238E27FC236}">
                <a16:creationId xmlns:a16="http://schemas.microsoft.com/office/drawing/2014/main" id="{C46440D4-059A-42C7-8697-49061B96B7A4}"/>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8A17AE46-51B4-43A0-9330-4FB1FFFA711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74A1F793-A459-426E-AC45-8D3F2CC24E1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4AA31CCF-D4BD-45F4-90D4-E91F714B0BDC}" type="slidenum">
              <a:rPr lang="en-US" altLang="zh-CN" sz="1200" smtClean="0"/>
              <a:pPr/>
              <a:t>19</a:t>
            </a:fld>
            <a:endParaRPr lang="en-US" altLang="zh-CN" sz="1200"/>
          </a:p>
        </p:txBody>
      </p:sp>
      <p:sp>
        <p:nvSpPr>
          <p:cNvPr id="49155" name="Rectangle 2">
            <a:extLst>
              <a:ext uri="{FF2B5EF4-FFF2-40B4-BE49-F238E27FC236}">
                <a16:creationId xmlns:a16="http://schemas.microsoft.com/office/drawing/2014/main" id="{A38EB6BF-AEED-41BD-9C73-2F8FE2BD80B5}"/>
              </a:ext>
            </a:extLst>
          </p:cNvPr>
          <p:cNvSpPr>
            <a:spLocks noGrp="1" noRot="1" noChangeAspect="1" noChangeArrowheads="1" noTextEdit="1"/>
          </p:cNvSpPr>
          <p:nvPr>
            <p:ph type="sldImg"/>
          </p:nvPr>
        </p:nvSpPr>
        <p:spPr>
          <a:ln/>
        </p:spPr>
      </p:sp>
      <p:sp>
        <p:nvSpPr>
          <p:cNvPr id="49156" name="Rectangle 3">
            <a:extLst>
              <a:ext uri="{FF2B5EF4-FFF2-40B4-BE49-F238E27FC236}">
                <a16:creationId xmlns:a16="http://schemas.microsoft.com/office/drawing/2014/main" id="{5A098BD4-6FF4-43D7-8BB7-1A5EFA09497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AA6C38F0-2112-46E4-AF7B-D27F52CD8B4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6DD1564A-66B4-4BD3-B0F3-BA3F62ED6B02}" type="slidenum">
              <a:rPr lang="en-US" altLang="zh-CN" sz="1200" smtClean="0"/>
              <a:pPr/>
              <a:t>2</a:t>
            </a:fld>
            <a:endParaRPr lang="en-US" altLang="zh-CN" sz="1200"/>
          </a:p>
        </p:txBody>
      </p:sp>
      <p:sp>
        <p:nvSpPr>
          <p:cNvPr id="12291" name="Rectangle 2">
            <a:extLst>
              <a:ext uri="{FF2B5EF4-FFF2-40B4-BE49-F238E27FC236}">
                <a16:creationId xmlns:a16="http://schemas.microsoft.com/office/drawing/2014/main" id="{8491563B-F64B-4734-A771-FE8EBED98EAB}"/>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13F694D0-313A-42D0-9597-0655C334BEA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35597F39-9FC0-4BFD-AF13-23812A48880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303CDA9C-9850-481C-A6C5-29F6112F300D}" type="slidenum">
              <a:rPr lang="en-US" altLang="zh-CN" sz="1200" smtClean="0"/>
              <a:pPr/>
              <a:t>20</a:t>
            </a:fld>
            <a:endParaRPr lang="en-US" altLang="zh-CN" sz="1200"/>
          </a:p>
        </p:txBody>
      </p:sp>
      <p:sp>
        <p:nvSpPr>
          <p:cNvPr id="51203" name="Rectangle 2">
            <a:extLst>
              <a:ext uri="{FF2B5EF4-FFF2-40B4-BE49-F238E27FC236}">
                <a16:creationId xmlns:a16="http://schemas.microsoft.com/office/drawing/2014/main" id="{D7F45681-B85B-475A-95CE-8153A400869E}"/>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64C0DD3D-7053-4409-B484-0B62F5D7B52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9688BA18-26B4-4B88-A301-5944B132252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A55BB89B-46AB-4DA7-B738-156A9ADB16B5}" type="slidenum">
              <a:rPr lang="en-US" altLang="zh-CN" sz="1200" smtClean="0"/>
              <a:pPr/>
              <a:t>21</a:t>
            </a:fld>
            <a:endParaRPr lang="en-US" altLang="zh-CN" sz="1200"/>
          </a:p>
        </p:txBody>
      </p:sp>
      <p:sp>
        <p:nvSpPr>
          <p:cNvPr id="53251" name="Rectangle 2">
            <a:extLst>
              <a:ext uri="{FF2B5EF4-FFF2-40B4-BE49-F238E27FC236}">
                <a16:creationId xmlns:a16="http://schemas.microsoft.com/office/drawing/2014/main" id="{B65D64E1-E903-45EF-9DCF-6E9B9A357D36}"/>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30DA5808-EABD-489E-ADCE-FAFFCEB12FE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0D5CCE80-1919-4A11-BDF9-B9E5524509A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102DA0D0-2E5D-4D1D-8AF0-62D173490819}" type="slidenum">
              <a:rPr lang="en-US" altLang="zh-CN" sz="1200" smtClean="0"/>
              <a:pPr/>
              <a:t>22</a:t>
            </a:fld>
            <a:endParaRPr lang="en-US" altLang="zh-CN" sz="1200"/>
          </a:p>
        </p:txBody>
      </p:sp>
      <p:sp>
        <p:nvSpPr>
          <p:cNvPr id="55299" name="Rectangle 2">
            <a:extLst>
              <a:ext uri="{FF2B5EF4-FFF2-40B4-BE49-F238E27FC236}">
                <a16:creationId xmlns:a16="http://schemas.microsoft.com/office/drawing/2014/main" id="{980763B4-3A6B-4055-A6BB-805E5B0314DD}"/>
              </a:ext>
            </a:extLst>
          </p:cNvPr>
          <p:cNvSpPr>
            <a:spLocks noGrp="1" noRot="1" noChangeAspect="1" noChangeArrowheads="1" noTextEdit="1"/>
          </p:cNvSpPr>
          <p:nvPr>
            <p:ph type="sldImg"/>
          </p:nvPr>
        </p:nvSpPr>
        <p:spPr>
          <a:ln/>
        </p:spPr>
      </p:sp>
      <p:sp>
        <p:nvSpPr>
          <p:cNvPr id="55300" name="Rectangle 3">
            <a:extLst>
              <a:ext uri="{FF2B5EF4-FFF2-40B4-BE49-F238E27FC236}">
                <a16:creationId xmlns:a16="http://schemas.microsoft.com/office/drawing/2014/main" id="{E7852AD0-1B52-4695-819A-6A67AED3B03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3FBCF2FA-1AF4-408A-9594-F466520948C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DF1C2FCC-9B6D-4015-B436-202C7938C5F1}" type="slidenum">
              <a:rPr lang="en-US" altLang="zh-CN" sz="1200" smtClean="0"/>
              <a:pPr/>
              <a:t>23</a:t>
            </a:fld>
            <a:endParaRPr lang="en-US" altLang="zh-CN" sz="1200"/>
          </a:p>
        </p:txBody>
      </p:sp>
      <p:sp>
        <p:nvSpPr>
          <p:cNvPr id="57347" name="Rectangle 2">
            <a:extLst>
              <a:ext uri="{FF2B5EF4-FFF2-40B4-BE49-F238E27FC236}">
                <a16:creationId xmlns:a16="http://schemas.microsoft.com/office/drawing/2014/main" id="{4E5AD97D-A16A-4818-88C1-A091CBDD4986}"/>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A11C41E6-1265-4182-8B74-525093CEFD1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015A17DB-D905-45E6-A5AD-16F054B0D19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DF57A6B6-208C-4EA9-99DF-3A8F40B5A2B7}" type="slidenum">
              <a:rPr lang="en-US" altLang="zh-CN" sz="1200" smtClean="0"/>
              <a:pPr/>
              <a:t>24</a:t>
            </a:fld>
            <a:endParaRPr lang="en-US" altLang="zh-CN" sz="1200"/>
          </a:p>
        </p:txBody>
      </p:sp>
      <p:sp>
        <p:nvSpPr>
          <p:cNvPr id="59395" name="Rectangle 2">
            <a:extLst>
              <a:ext uri="{FF2B5EF4-FFF2-40B4-BE49-F238E27FC236}">
                <a16:creationId xmlns:a16="http://schemas.microsoft.com/office/drawing/2014/main" id="{2023CEF1-80DB-4F6E-935A-068A101EE5C7}"/>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D8EE353D-101A-4296-8CD4-A419988A24D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C8042753-FEE5-4640-82AB-53C71B73676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6E984C7E-1539-4A51-8593-7195A06525A4}" type="slidenum">
              <a:rPr lang="en-US" altLang="zh-CN" sz="1200" smtClean="0"/>
              <a:pPr/>
              <a:t>25</a:t>
            </a:fld>
            <a:endParaRPr lang="en-US" altLang="zh-CN" sz="1200"/>
          </a:p>
        </p:txBody>
      </p:sp>
      <p:sp>
        <p:nvSpPr>
          <p:cNvPr id="61443" name="Rectangle 2">
            <a:extLst>
              <a:ext uri="{FF2B5EF4-FFF2-40B4-BE49-F238E27FC236}">
                <a16:creationId xmlns:a16="http://schemas.microsoft.com/office/drawing/2014/main" id="{8A9F86BC-8E1E-46B9-A2A1-55DBC11CDFAB}"/>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0B7F3892-58DC-45EF-8B56-C3D5904D7D5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AA24AFA9-1069-43A6-BDD5-65A35456338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63DD68F9-EE5B-4AB3-91DF-8CBAE234317A}" type="slidenum">
              <a:rPr lang="en-US" altLang="zh-CN" sz="1200" smtClean="0"/>
              <a:pPr/>
              <a:t>26</a:t>
            </a:fld>
            <a:endParaRPr lang="en-US" altLang="zh-CN" sz="1200"/>
          </a:p>
        </p:txBody>
      </p:sp>
      <p:sp>
        <p:nvSpPr>
          <p:cNvPr id="63491" name="Rectangle 2">
            <a:extLst>
              <a:ext uri="{FF2B5EF4-FFF2-40B4-BE49-F238E27FC236}">
                <a16:creationId xmlns:a16="http://schemas.microsoft.com/office/drawing/2014/main" id="{1893593B-C9F8-4D2E-92CB-E42BED239968}"/>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4A82BE31-5E74-43DC-AC88-92CD8E95CE1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AC5DE907-0156-4EC6-BBA0-51AB3156755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4D6B96F9-097E-4F8F-9D3A-9FF365369567}" type="slidenum">
              <a:rPr lang="en-US" altLang="zh-CN" sz="1200" smtClean="0"/>
              <a:pPr/>
              <a:t>27</a:t>
            </a:fld>
            <a:endParaRPr lang="en-US" altLang="zh-CN" sz="1200"/>
          </a:p>
        </p:txBody>
      </p:sp>
      <p:sp>
        <p:nvSpPr>
          <p:cNvPr id="65539" name="Rectangle 2">
            <a:extLst>
              <a:ext uri="{FF2B5EF4-FFF2-40B4-BE49-F238E27FC236}">
                <a16:creationId xmlns:a16="http://schemas.microsoft.com/office/drawing/2014/main" id="{397A0ED8-8585-4899-8C02-C5FE69EDE033}"/>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3AC1BD6A-7C4A-4B7A-8217-31F1EB4177E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8A0C0F5D-D4E8-449B-8F8D-4FF1C27306A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9AFA376D-26F0-4600-A365-DC99166EF0FD}" type="slidenum">
              <a:rPr lang="en-US" altLang="zh-CN" sz="1200" smtClean="0"/>
              <a:pPr/>
              <a:t>28</a:t>
            </a:fld>
            <a:endParaRPr lang="en-US" altLang="zh-CN" sz="1200"/>
          </a:p>
        </p:txBody>
      </p:sp>
      <p:sp>
        <p:nvSpPr>
          <p:cNvPr id="67587" name="Rectangle 2">
            <a:extLst>
              <a:ext uri="{FF2B5EF4-FFF2-40B4-BE49-F238E27FC236}">
                <a16:creationId xmlns:a16="http://schemas.microsoft.com/office/drawing/2014/main" id="{046D6805-7FA9-4F8C-AEF8-0C212398616A}"/>
              </a:ext>
            </a:extLst>
          </p:cNvPr>
          <p:cNvSpPr>
            <a:spLocks noGrp="1" noRot="1" noChangeAspect="1" noChangeArrowheads="1" noTextEdit="1"/>
          </p:cNvSpPr>
          <p:nvPr>
            <p:ph type="sldImg"/>
          </p:nvPr>
        </p:nvSpPr>
        <p:spPr>
          <a:ln/>
        </p:spPr>
      </p:sp>
      <p:sp>
        <p:nvSpPr>
          <p:cNvPr id="67588" name="Rectangle 3">
            <a:extLst>
              <a:ext uri="{FF2B5EF4-FFF2-40B4-BE49-F238E27FC236}">
                <a16:creationId xmlns:a16="http://schemas.microsoft.com/office/drawing/2014/main" id="{2BBF1FF1-8219-4554-92DE-EA174BF3B07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A6292C88-D087-4E4D-BAE2-77E67F0BABE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D5884BDD-2D42-4E47-9B0A-399F6C287951}" type="slidenum">
              <a:rPr lang="en-US" altLang="zh-CN" sz="1200" smtClean="0"/>
              <a:pPr/>
              <a:t>29</a:t>
            </a:fld>
            <a:endParaRPr lang="en-US" altLang="zh-CN" sz="1200"/>
          </a:p>
        </p:txBody>
      </p:sp>
      <p:sp>
        <p:nvSpPr>
          <p:cNvPr id="69635" name="Rectangle 2">
            <a:extLst>
              <a:ext uri="{FF2B5EF4-FFF2-40B4-BE49-F238E27FC236}">
                <a16:creationId xmlns:a16="http://schemas.microsoft.com/office/drawing/2014/main" id="{73EDC945-BBBA-43B9-A1C9-8F78CB70AAFE}"/>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26A3EACA-B620-4A36-8CE4-83F2C355BF5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2924F208-9AE1-431F-B11A-CE90E2D6489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F54E0D14-7E7B-42AE-8126-3ED8ED8EF61C}" type="slidenum">
              <a:rPr lang="en-US" altLang="zh-CN" sz="1200" smtClean="0"/>
              <a:pPr/>
              <a:t>3</a:t>
            </a:fld>
            <a:endParaRPr lang="en-US" altLang="zh-CN" sz="1200"/>
          </a:p>
        </p:txBody>
      </p:sp>
      <p:sp>
        <p:nvSpPr>
          <p:cNvPr id="14339" name="Rectangle 2">
            <a:extLst>
              <a:ext uri="{FF2B5EF4-FFF2-40B4-BE49-F238E27FC236}">
                <a16:creationId xmlns:a16="http://schemas.microsoft.com/office/drawing/2014/main" id="{D749430F-D0AC-4A6F-8964-AC7429289518}"/>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4A98F271-B902-4055-8EEA-F59F969D013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7D729079-B131-4940-A2AE-CD7B49FA1D3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79664CFD-BEAC-4F09-9A86-BF324E929A5B}" type="slidenum">
              <a:rPr lang="en-US" altLang="zh-CN" sz="1200" smtClean="0"/>
              <a:pPr/>
              <a:t>30</a:t>
            </a:fld>
            <a:endParaRPr lang="en-US" altLang="zh-CN" sz="1200"/>
          </a:p>
        </p:txBody>
      </p:sp>
      <p:sp>
        <p:nvSpPr>
          <p:cNvPr id="71683" name="Rectangle 2">
            <a:extLst>
              <a:ext uri="{FF2B5EF4-FFF2-40B4-BE49-F238E27FC236}">
                <a16:creationId xmlns:a16="http://schemas.microsoft.com/office/drawing/2014/main" id="{CD4B78DF-69BD-4FEC-8CED-4F992B871D5B}"/>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800B1768-786A-4CFD-BA9E-F99D39A24AE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4994D81A-CBEB-40D3-968F-7A5F206ECD8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81265C76-243C-4E01-AA31-827369B9718A}" type="slidenum">
              <a:rPr lang="en-US" altLang="zh-CN" sz="1200" smtClean="0"/>
              <a:pPr/>
              <a:t>31</a:t>
            </a:fld>
            <a:endParaRPr lang="en-US" altLang="zh-CN" sz="1200"/>
          </a:p>
        </p:txBody>
      </p:sp>
      <p:sp>
        <p:nvSpPr>
          <p:cNvPr id="73731" name="Rectangle 2">
            <a:extLst>
              <a:ext uri="{FF2B5EF4-FFF2-40B4-BE49-F238E27FC236}">
                <a16:creationId xmlns:a16="http://schemas.microsoft.com/office/drawing/2014/main" id="{2FCA77C4-9F17-444D-9244-93556BB6883D}"/>
              </a:ext>
            </a:extLst>
          </p:cNvPr>
          <p:cNvSpPr>
            <a:spLocks noGrp="1" noRot="1" noChangeAspect="1" noChangeArrowheads="1" noTextEdit="1"/>
          </p:cNvSpPr>
          <p:nvPr>
            <p:ph type="sldImg"/>
          </p:nvPr>
        </p:nvSpPr>
        <p:spPr>
          <a:ln/>
        </p:spPr>
      </p:sp>
      <p:sp>
        <p:nvSpPr>
          <p:cNvPr id="73732" name="Rectangle 3">
            <a:extLst>
              <a:ext uri="{FF2B5EF4-FFF2-40B4-BE49-F238E27FC236}">
                <a16:creationId xmlns:a16="http://schemas.microsoft.com/office/drawing/2014/main" id="{B433A7B7-AA8D-49F3-953E-59885F91B34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50AAC69F-3C94-48AA-B284-2FDED1E40D2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54CA9251-F28E-484C-9242-92C478DAC1E5}" type="slidenum">
              <a:rPr lang="en-US" altLang="zh-CN" sz="1200" smtClean="0"/>
              <a:pPr/>
              <a:t>32</a:t>
            </a:fld>
            <a:endParaRPr lang="en-US" altLang="zh-CN" sz="1200"/>
          </a:p>
        </p:txBody>
      </p:sp>
      <p:sp>
        <p:nvSpPr>
          <p:cNvPr id="75779" name="Rectangle 2">
            <a:extLst>
              <a:ext uri="{FF2B5EF4-FFF2-40B4-BE49-F238E27FC236}">
                <a16:creationId xmlns:a16="http://schemas.microsoft.com/office/drawing/2014/main" id="{DC4D9307-5747-4225-A2FD-B22455D4FD64}"/>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C0D24DE8-4545-4A43-BDAB-88750AA009C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a:extLst>
              <a:ext uri="{FF2B5EF4-FFF2-40B4-BE49-F238E27FC236}">
                <a16:creationId xmlns:a16="http://schemas.microsoft.com/office/drawing/2014/main" id="{6FAB7397-23D3-4E18-AF0B-A4B16727B17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D570F142-10DE-4529-A772-AC585418E6B5}" type="slidenum">
              <a:rPr lang="en-US" altLang="zh-CN" sz="1200" smtClean="0"/>
              <a:pPr/>
              <a:t>33</a:t>
            </a:fld>
            <a:endParaRPr lang="en-US" altLang="zh-CN" sz="1200"/>
          </a:p>
        </p:txBody>
      </p:sp>
      <p:sp>
        <p:nvSpPr>
          <p:cNvPr id="77827" name="Rectangle 2">
            <a:extLst>
              <a:ext uri="{FF2B5EF4-FFF2-40B4-BE49-F238E27FC236}">
                <a16:creationId xmlns:a16="http://schemas.microsoft.com/office/drawing/2014/main" id="{C517CAE4-AB4B-4E61-9EA8-FFA33075CFDA}"/>
              </a:ext>
            </a:extLst>
          </p:cNvPr>
          <p:cNvSpPr>
            <a:spLocks noGrp="1" noRot="1" noChangeAspect="1" noChangeArrowheads="1" noTextEdit="1"/>
          </p:cNvSpPr>
          <p:nvPr>
            <p:ph type="sldImg"/>
          </p:nvPr>
        </p:nvSpPr>
        <p:spPr>
          <a:ln/>
        </p:spPr>
      </p:sp>
      <p:sp>
        <p:nvSpPr>
          <p:cNvPr id="77828" name="Rectangle 3">
            <a:extLst>
              <a:ext uri="{FF2B5EF4-FFF2-40B4-BE49-F238E27FC236}">
                <a16:creationId xmlns:a16="http://schemas.microsoft.com/office/drawing/2014/main" id="{52406834-1B05-4937-A355-B8C1C603846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4BC13968-BFD0-460B-94B6-009BC1CFA27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36B1168B-5A70-4AB3-A150-8AFF9AE78A3D}" type="slidenum">
              <a:rPr lang="en-US" altLang="zh-CN" sz="1200" smtClean="0"/>
              <a:pPr/>
              <a:t>34</a:t>
            </a:fld>
            <a:endParaRPr lang="en-US" altLang="zh-CN" sz="1200"/>
          </a:p>
        </p:txBody>
      </p:sp>
      <p:sp>
        <p:nvSpPr>
          <p:cNvPr id="79875" name="Rectangle 2">
            <a:extLst>
              <a:ext uri="{FF2B5EF4-FFF2-40B4-BE49-F238E27FC236}">
                <a16:creationId xmlns:a16="http://schemas.microsoft.com/office/drawing/2014/main" id="{80BE4E03-1AB3-4ADE-9C79-4A50BFB881A8}"/>
              </a:ext>
            </a:extLst>
          </p:cNvPr>
          <p:cNvSpPr>
            <a:spLocks noGrp="1" noRot="1" noChangeAspect="1" noChangeArrowheads="1" noTextEdit="1"/>
          </p:cNvSpPr>
          <p:nvPr>
            <p:ph type="sldImg"/>
          </p:nvPr>
        </p:nvSpPr>
        <p:spPr>
          <a:ln/>
        </p:spPr>
      </p:sp>
      <p:sp>
        <p:nvSpPr>
          <p:cNvPr id="79876" name="Rectangle 3">
            <a:extLst>
              <a:ext uri="{FF2B5EF4-FFF2-40B4-BE49-F238E27FC236}">
                <a16:creationId xmlns:a16="http://schemas.microsoft.com/office/drawing/2014/main" id="{42696210-BF92-4492-97B5-C046975C471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91F368DC-DB3A-4823-90BA-2148F70191D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53457960-9686-4437-B331-66C524900CA2}" type="slidenum">
              <a:rPr lang="en-US" altLang="zh-CN" sz="1200" smtClean="0"/>
              <a:pPr/>
              <a:t>35</a:t>
            </a:fld>
            <a:endParaRPr lang="en-US" altLang="zh-CN" sz="1200"/>
          </a:p>
        </p:txBody>
      </p:sp>
      <p:sp>
        <p:nvSpPr>
          <p:cNvPr id="81923" name="Rectangle 2">
            <a:extLst>
              <a:ext uri="{FF2B5EF4-FFF2-40B4-BE49-F238E27FC236}">
                <a16:creationId xmlns:a16="http://schemas.microsoft.com/office/drawing/2014/main" id="{A3C64D6C-9BEC-4A69-A10C-CD332C81B7B3}"/>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2FD65466-F67A-42CB-AA45-D75530870E1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BF25AEF1-2DB1-4010-B6F0-80D5802BC84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7271EC6B-C3EE-4079-8F1D-46930A606796}" type="slidenum">
              <a:rPr lang="en-US" altLang="zh-CN" sz="1200" smtClean="0"/>
              <a:pPr/>
              <a:t>4</a:t>
            </a:fld>
            <a:endParaRPr lang="en-US" altLang="zh-CN" sz="1200"/>
          </a:p>
        </p:txBody>
      </p:sp>
      <p:sp>
        <p:nvSpPr>
          <p:cNvPr id="18435" name="Rectangle 2">
            <a:extLst>
              <a:ext uri="{FF2B5EF4-FFF2-40B4-BE49-F238E27FC236}">
                <a16:creationId xmlns:a16="http://schemas.microsoft.com/office/drawing/2014/main" id="{D37E4392-AB28-463F-BF0B-F3AA953AC543}"/>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C01FF189-AC93-447F-913D-526F51CDD5F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9CF6609C-8115-49A4-A949-FBF96216356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98F316F3-BE99-444B-9E3F-545CFC4E8068}" type="slidenum">
              <a:rPr lang="en-US" altLang="zh-CN" sz="1200" smtClean="0"/>
              <a:pPr/>
              <a:t>5</a:t>
            </a:fld>
            <a:endParaRPr lang="en-US" altLang="zh-CN" sz="1200"/>
          </a:p>
        </p:txBody>
      </p:sp>
      <p:sp>
        <p:nvSpPr>
          <p:cNvPr id="20483" name="Rectangle 2">
            <a:extLst>
              <a:ext uri="{FF2B5EF4-FFF2-40B4-BE49-F238E27FC236}">
                <a16:creationId xmlns:a16="http://schemas.microsoft.com/office/drawing/2014/main" id="{7110185C-6F2D-4C38-9117-AAE83FCECED8}"/>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B2AB5A9E-A07C-431C-BDE0-7CD6637B743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8C2CD6FE-C2B1-41CA-B535-FCBE0E62B85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9BD92538-55B5-4C92-A9E4-DEC125B84EE7}" type="slidenum">
              <a:rPr lang="en-US" altLang="zh-CN" sz="1200" smtClean="0"/>
              <a:pPr/>
              <a:t>6</a:t>
            </a:fld>
            <a:endParaRPr lang="en-US" altLang="zh-CN" sz="1200"/>
          </a:p>
        </p:txBody>
      </p:sp>
      <p:sp>
        <p:nvSpPr>
          <p:cNvPr id="22531" name="Rectangle 2">
            <a:extLst>
              <a:ext uri="{FF2B5EF4-FFF2-40B4-BE49-F238E27FC236}">
                <a16:creationId xmlns:a16="http://schemas.microsoft.com/office/drawing/2014/main" id="{920FAB23-561D-42D8-A892-9C14340A4A5A}"/>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FA6A2612-76EF-4E44-A58C-DB8A85FBC54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9F709113-A35D-4411-891D-4D46A8CB7DF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07A05ACB-24FB-4352-83AC-46908D2FDCFC}" type="slidenum">
              <a:rPr lang="en-US" altLang="zh-CN" sz="1200" smtClean="0"/>
              <a:pPr/>
              <a:t>7</a:t>
            </a:fld>
            <a:endParaRPr lang="en-US" altLang="zh-CN" sz="1200"/>
          </a:p>
        </p:txBody>
      </p:sp>
      <p:sp>
        <p:nvSpPr>
          <p:cNvPr id="24579" name="Rectangle 2">
            <a:extLst>
              <a:ext uri="{FF2B5EF4-FFF2-40B4-BE49-F238E27FC236}">
                <a16:creationId xmlns:a16="http://schemas.microsoft.com/office/drawing/2014/main" id="{0B7EFAC3-014E-4A3D-8C6B-2AE99A8D87D9}"/>
              </a:ext>
            </a:extLst>
          </p:cNvPr>
          <p:cNvSpPr>
            <a:spLocks noGrp="1" noRot="1" noChangeAspect="1" noChangeArrowheads="1" noTextEdit="1"/>
          </p:cNvSpPr>
          <p:nvPr>
            <p:ph type="sldImg"/>
          </p:nvPr>
        </p:nvSpPr>
        <p:spPr>
          <a:ln/>
        </p:spPr>
      </p:sp>
      <p:sp>
        <p:nvSpPr>
          <p:cNvPr id="24580" name="Rectangle 3">
            <a:extLst>
              <a:ext uri="{FF2B5EF4-FFF2-40B4-BE49-F238E27FC236}">
                <a16:creationId xmlns:a16="http://schemas.microsoft.com/office/drawing/2014/main" id="{8C276FEC-EA04-4555-AED7-26F485D9EFC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668D42B2-15E9-4BFC-A203-9520019E0AE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7C81AEB6-C4A2-43E7-952B-30A7C44D3B8A}" type="slidenum">
              <a:rPr lang="en-US" altLang="zh-CN" sz="1200" smtClean="0"/>
              <a:pPr/>
              <a:t>8</a:t>
            </a:fld>
            <a:endParaRPr lang="en-US" altLang="zh-CN" sz="1200"/>
          </a:p>
        </p:txBody>
      </p:sp>
      <p:sp>
        <p:nvSpPr>
          <p:cNvPr id="26627" name="Rectangle 2">
            <a:extLst>
              <a:ext uri="{FF2B5EF4-FFF2-40B4-BE49-F238E27FC236}">
                <a16:creationId xmlns:a16="http://schemas.microsoft.com/office/drawing/2014/main" id="{312C15EE-F232-4959-833B-ED9277A78EEC}"/>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66E57275-A0BE-44E9-83C2-9A20D68551C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A30B9BEC-9941-43BB-9A03-1D7036FBE19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fld id="{33A5C026-DA88-43A3-996F-3374CF00FBCE}" type="slidenum">
              <a:rPr lang="en-US" altLang="zh-CN" sz="1200" smtClean="0"/>
              <a:pPr/>
              <a:t>9</a:t>
            </a:fld>
            <a:endParaRPr lang="en-US" altLang="zh-CN" sz="1200"/>
          </a:p>
        </p:txBody>
      </p:sp>
      <p:sp>
        <p:nvSpPr>
          <p:cNvPr id="28675" name="Rectangle 2">
            <a:extLst>
              <a:ext uri="{FF2B5EF4-FFF2-40B4-BE49-F238E27FC236}">
                <a16:creationId xmlns:a16="http://schemas.microsoft.com/office/drawing/2014/main" id="{68F6160B-CCBE-45B3-AD8B-1EAC1D9B7F7A}"/>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CEF3C5A0-95E9-4576-B4EB-D52B6869246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lvl1pPr>
              <a:defRPr sz="4400"/>
            </a:lvl1p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sz="3200">
                <a:latin typeface="仿宋" panose="02010609060101010101" pitchFamily="49" charset="-122"/>
                <a:ea typeface="仿宋" panose="02010609060101010101" pitchFamily="49"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dirty="0"/>
          </a:p>
        </p:txBody>
      </p:sp>
      <p:sp>
        <p:nvSpPr>
          <p:cNvPr id="4" name="Rectangle 4">
            <a:extLst>
              <a:ext uri="{FF2B5EF4-FFF2-40B4-BE49-F238E27FC236}">
                <a16:creationId xmlns:a16="http://schemas.microsoft.com/office/drawing/2014/main" id="{AE88EFFB-EE78-47AF-A46C-65591E276CD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795A9446-9C28-4A6E-B83F-6E8A10184549}"/>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DB3C0010-65DB-4BE8-BA64-BADE0DEC94A9}"/>
              </a:ext>
            </a:extLst>
          </p:cNvPr>
          <p:cNvSpPr>
            <a:spLocks noGrp="1" noChangeArrowheads="1"/>
          </p:cNvSpPr>
          <p:nvPr>
            <p:ph type="sldNum" sz="quarter" idx="12"/>
          </p:nvPr>
        </p:nvSpPr>
        <p:spPr>
          <a:ln/>
        </p:spPr>
        <p:txBody>
          <a:bodyPr/>
          <a:lstStyle>
            <a:lvl1pPr>
              <a:defRPr/>
            </a:lvl1pPr>
          </a:lstStyle>
          <a:p>
            <a:pPr>
              <a:defRPr/>
            </a:pPr>
            <a:fld id="{2A9A89EB-F4EB-463B-89B9-CC258E2CD75F}" type="slidenum">
              <a:rPr lang="en-US" altLang="zh-CN"/>
              <a:pPr>
                <a:defRPr/>
              </a:pPr>
              <a:t>‹#›</a:t>
            </a:fld>
            <a:endParaRPr lang="en-US" altLang="zh-CN"/>
          </a:p>
        </p:txBody>
      </p:sp>
    </p:spTree>
    <p:extLst>
      <p:ext uri="{BB962C8B-B14F-4D97-AF65-F5344CB8AC3E}">
        <p14:creationId xmlns:p14="http://schemas.microsoft.com/office/powerpoint/2010/main" val="2875066622"/>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F26FB15F-689C-463C-92F8-9F5BBF8B83E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235E9CDE-666B-4994-A87E-0D0FFCDB7089}"/>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5FACE6D9-11CB-4FEA-85A7-3A4F6CDE5D6D}"/>
              </a:ext>
            </a:extLst>
          </p:cNvPr>
          <p:cNvSpPr>
            <a:spLocks noGrp="1" noChangeArrowheads="1"/>
          </p:cNvSpPr>
          <p:nvPr>
            <p:ph type="sldNum" sz="quarter" idx="12"/>
          </p:nvPr>
        </p:nvSpPr>
        <p:spPr>
          <a:ln/>
        </p:spPr>
        <p:txBody>
          <a:bodyPr/>
          <a:lstStyle>
            <a:lvl1pPr>
              <a:defRPr/>
            </a:lvl1pPr>
          </a:lstStyle>
          <a:p>
            <a:pPr>
              <a:defRPr/>
            </a:pPr>
            <a:fld id="{DFE287E1-8A7D-440E-855C-BDEFEADD7017}" type="slidenum">
              <a:rPr lang="en-US" altLang="zh-CN"/>
              <a:pPr>
                <a:defRPr/>
              </a:pPr>
              <a:t>‹#›</a:t>
            </a:fld>
            <a:endParaRPr lang="en-US" altLang="zh-CN"/>
          </a:p>
        </p:txBody>
      </p:sp>
    </p:spTree>
    <p:extLst>
      <p:ext uri="{BB962C8B-B14F-4D97-AF65-F5344CB8AC3E}">
        <p14:creationId xmlns:p14="http://schemas.microsoft.com/office/powerpoint/2010/main" val="2345472511"/>
      </p:ext>
    </p:extLst>
  </p:cSld>
  <p:clrMapOvr>
    <a:masterClrMapping/>
  </p:clrMapOvr>
  <p:transition spd="slow">
    <p:fade/>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60351"/>
            <a:ext cx="2743200" cy="58658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60351"/>
            <a:ext cx="8026400" cy="5865813"/>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F87FC2B0-A7F4-40EB-B314-173AF3B298F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EFA5BBFE-1D58-48F0-9AA8-7A844834BE1B}"/>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91AE0FC5-FA32-4C6C-8F0F-5FC0F0478D38}"/>
              </a:ext>
            </a:extLst>
          </p:cNvPr>
          <p:cNvSpPr>
            <a:spLocks noGrp="1" noChangeArrowheads="1"/>
          </p:cNvSpPr>
          <p:nvPr>
            <p:ph type="sldNum" sz="quarter" idx="12"/>
          </p:nvPr>
        </p:nvSpPr>
        <p:spPr>
          <a:ln/>
        </p:spPr>
        <p:txBody>
          <a:bodyPr/>
          <a:lstStyle>
            <a:lvl1pPr>
              <a:defRPr/>
            </a:lvl1pPr>
          </a:lstStyle>
          <a:p>
            <a:pPr>
              <a:defRPr/>
            </a:pPr>
            <a:fld id="{EDDF4F77-E513-4573-83C1-170B61728EB9}" type="slidenum">
              <a:rPr lang="en-US" altLang="zh-CN"/>
              <a:pPr>
                <a:defRPr/>
              </a:pPr>
              <a:t>‹#›</a:t>
            </a:fld>
            <a:endParaRPr lang="en-US" altLang="zh-CN"/>
          </a:p>
        </p:txBody>
      </p:sp>
    </p:spTree>
    <p:extLst>
      <p:ext uri="{BB962C8B-B14F-4D97-AF65-F5344CB8AC3E}">
        <p14:creationId xmlns:p14="http://schemas.microsoft.com/office/powerpoint/2010/main" val="2594977494"/>
      </p:ext>
    </p:extLst>
  </p:cSld>
  <p:clrMapOvr>
    <a:masterClrMapping/>
  </p:clrMapOvr>
  <p:transition spd="slow">
    <p:fade/>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639484" y="260351"/>
            <a:ext cx="8161867" cy="417513"/>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Rectangle 4">
            <a:extLst>
              <a:ext uri="{FF2B5EF4-FFF2-40B4-BE49-F238E27FC236}">
                <a16:creationId xmlns:a16="http://schemas.microsoft.com/office/drawing/2014/main" id="{DD7D038D-F591-41C3-9428-7E763EF484F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C3DBF0F1-53F9-4C2C-9DDC-D71DD3B90AE3}"/>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1A275EBE-D484-4565-A142-3BF012969C08}"/>
              </a:ext>
            </a:extLst>
          </p:cNvPr>
          <p:cNvSpPr>
            <a:spLocks noGrp="1" noChangeArrowheads="1"/>
          </p:cNvSpPr>
          <p:nvPr>
            <p:ph type="sldNum" sz="quarter" idx="12"/>
          </p:nvPr>
        </p:nvSpPr>
        <p:spPr>
          <a:ln/>
        </p:spPr>
        <p:txBody>
          <a:bodyPr/>
          <a:lstStyle>
            <a:lvl1pPr>
              <a:defRPr/>
            </a:lvl1pPr>
          </a:lstStyle>
          <a:p>
            <a:pPr>
              <a:defRPr/>
            </a:pPr>
            <a:fld id="{A9902AD9-D05B-4625-A8B5-3AC275C7A116}" type="slidenum">
              <a:rPr lang="en-US" altLang="zh-CN"/>
              <a:pPr>
                <a:defRPr/>
              </a:pPr>
              <a:t>‹#›</a:t>
            </a:fld>
            <a:endParaRPr lang="en-US" altLang="zh-CN"/>
          </a:p>
        </p:txBody>
      </p:sp>
    </p:spTree>
    <p:extLst>
      <p:ext uri="{BB962C8B-B14F-4D97-AF65-F5344CB8AC3E}">
        <p14:creationId xmlns:p14="http://schemas.microsoft.com/office/powerpoint/2010/main" val="3841539223"/>
      </p:ext>
    </p:extLst>
  </p:cSld>
  <p:clrMapOvr>
    <a:masterClrMapping/>
  </p:clrMapOvr>
  <p:transition spd="slow">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2639484" y="260351"/>
            <a:ext cx="8161867" cy="417513"/>
          </a:xfrm>
        </p:spPr>
        <p:txBody>
          <a:bodyPr/>
          <a:lstStyle>
            <a:lvl1pPr>
              <a:defRPr baseline="0">
                <a:latin typeface="Times New Roman" panose="02020603050405020304" pitchFamily="18" charset="0"/>
                <a:ea typeface="楷体" panose="02010609060101010101" pitchFamily="49" charset="-122"/>
              </a:defRPr>
            </a:lvl1p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baseline="0">
                <a:latin typeface="Times New Roman" panose="02020603050405020304" pitchFamily="18" charset="0"/>
                <a:ea typeface="楷体" panose="02010609060101010101" pitchFamily="49" charset="-122"/>
              </a:defRPr>
            </a:lvl1pPr>
            <a:lvl2pPr>
              <a:defRPr baseline="0">
                <a:latin typeface="Times New Roman" panose="02020603050405020304" pitchFamily="18" charset="0"/>
                <a:ea typeface="楷体" panose="02010609060101010101" pitchFamily="49" charset="-122"/>
              </a:defRPr>
            </a:lvl2pPr>
            <a:lvl3pPr>
              <a:defRPr baseline="0">
                <a:latin typeface="Times New Roman" panose="02020603050405020304" pitchFamily="18" charset="0"/>
                <a:ea typeface="楷体" panose="02010609060101010101" pitchFamily="49" charset="-122"/>
              </a:defRPr>
            </a:lvl3pPr>
            <a:lvl4pPr>
              <a:defRPr baseline="0">
                <a:latin typeface="Times New Roman" panose="02020603050405020304" pitchFamily="18" charset="0"/>
                <a:ea typeface="楷体" panose="02010609060101010101" pitchFamily="49" charset="-122"/>
              </a:defRPr>
            </a:lvl4pPr>
            <a:lvl5pPr>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quarter" idx="2"/>
          </p:nvPr>
        </p:nvSpPr>
        <p:spPr>
          <a:xfrm>
            <a:off x="6197600" y="1600200"/>
            <a:ext cx="5384800" cy="2185988"/>
          </a:xfrm>
        </p:spPr>
        <p:txBody>
          <a:bodyPr/>
          <a:lstStyle>
            <a:lvl1pPr>
              <a:defRPr baseline="0">
                <a:latin typeface="Times New Roman" panose="02020603050405020304" pitchFamily="18" charset="0"/>
                <a:ea typeface="楷体" panose="02010609060101010101" pitchFamily="49" charset="-122"/>
              </a:defRPr>
            </a:lvl1pPr>
            <a:lvl2pPr>
              <a:defRPr baseline="0">
                <a:latin typeface="Times New Roman" panose="02020603050405020304" pitchFamily="18" charset="0"/>
                <a:ea typeface="楷体" panose="02010609060101010101" pitchFamily="49" charset="-122"/>
              </a:defRPr>
            </a:lvl2pPr>
            <a:lvl3pPr>
              <a:defRPr baseline="0">
                <a:latin typeface="Times New Roman" panose="02020603050405020304" pitchFamily="18" charset="0"/>
                <a:ea typeface="楷体" panose="02010609060101010101" pitchFamily="49" charset="-122"/>
              </a:defRPr>
            </a:lvl3pPr>
            <a:lvl4pPr>
              <a:defRPr baseline="0">
                <a:latin typeface="Times New Roman" panose="02020603050405020304" pitchFamily="18" charset="0"/>
                <a:ea typeface="楷体" panose="02010609060101010101" pitchFamily="49" charset="-122"/>
              </a:defRPr>
            </a:lvl4pPr>
            <a:lvl5pPr>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内容占位符 4"/>
          <p:cNvSpPr>
            <a:spLocks noGrp="1"/>
          </p:cNvSpPr>
          <p:nvPr>
            <p:ph sz="quarter" idx="3"/>
          </p:nvPr>
        </p:nvSpPr>
        <p:spPr>
          <a:xfrm>
            <a:off x="6197600" y="3938589"/>
            <a:ext cx="5384800" cy="2187575"/>
          </a:xfrm>
        </p:spPr>
        <p:txBody>
          <a:bodyPr/>
          <a:lstStyle>
            <a:lvl1pPr>
              <a:defRPr baseline="0">
                <a:latin typeface="Times New Roman" panose="02020603050405020304" pitchFamily="18" charset="0"/>
                <a:ea typeface="楷体" panose="02010609060101010101" pitchFamily="49" charset="-122"/>
              </a:defRPr>
            </a:lvl1pPr>
            <a:lvl2pPr>
              <a:defRPr baseline="0">
                <a:latin typeface="Times New Roman" panose="02020603050405020304" pitchFamily="18" charset="0"/>
                <a:ea typeface="楷体" panose="02010609060101010101" pitchFamily="49" charset="-122"/>
              </a:defRPr>
            </a:lvl2pPr>
            <a:lvl3pPr>
              <a:defRPr baseline="0">
                <a:latin typeface="Times New Roman" panose="02020603050405020304" pitchFamily="18" charset="0"/>
                <a:ea typeface="楷体" panose="02010609060101010101" pitchFamily="49" charset="-122"/>
              </a:defRPr>
            </a:lvl3pPr>
            <a:lvl4pPr>
              <a:defRPr baseline="0">
                <a:latin typeface="Times New Roman" panose="02020603050405020304" pitchFamily="18" charset="0"/>
                <a:ea typeface="楷体" panose="02010609060101010101" pitchFamily="49" charset="-122"/>
              </a:defRPr>
            </a:lvl4pPr>
            <a:lvl5pPr>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Rectangle 4">
            <a:extLst>
              <a:ext uri="{FF2B5EF4-FFF2-40B4-BE49-F238E27FC236}">
                <a16:creationId xmlns:a16="http://schemas.microsoft.com/office/drawing/2014/main" id="{5021C773-B9E3-48BD-AE32-D87501AB6956}"/>
              </a:ext>
            </a:extLst>
          </p:cNvPr>
          <p:cNvSpPr>
            <a:spLocks noGrp="1" noChangeArrowheads="1"/>
          </p:cNvSpPr>
          <p:nvPr>
            <p:ph type="dt" sz="half" idx="10"/>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7" name="Rectangle 5">
            <a:extLst>
              <a:ext uri="{FF2B5EF4-FFF2-40B4-BE49-F238E27FC236}">
                <a16:creationId xmlns:a16="http://schemas.microsoft.com/office/drawing/2014/main" id="{6543E665-7417-433C-973E-0943C003209B}"/>
              </a:ext>
            </a:extLst>
          </p:cNvPr>
          <p:cNvSpPr>
            <a:spLocks noGrp="1" noChangeArrowheads="1"/>
          </p:cNvSpPr>
          <p:nvPr>
            <p:ph type="ftr" sz="quarter" idx="11"/>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8" name="Rectangle 6">
            <a:extLst>
              <a:ext uri="{FF2B5EF4-FFF2-40B4-BE49-F238E27FC236}">
                <a16:creationId xmlns:a16="http://schemas.microsoft.com/office/drawing/2014/main" id="{075A087F-2F66-41E9-B9FB-FBFF74C098FA}"/>
              </a:ext>
            </a:extLst>
          </p:cNvPr>
          <p:cNvSpPr>
            <a:spLocks noGrp="1" noChangeArrowheads="1"/>
          </p:cNvSpPr>
          <p:nvPr>
            <p:ph type="sldNum" sz="quarter" idx="12"/>
          </p:nvPr>
        </p:nvSpPr>
        <p:spPr/>
        <p:txBody>
          <a:bodyPr/>
          <a:lstStyle>
            <a:lvl1pPr>
              <a:defRPr baseline="0">
                <a:latin typeface="Times New Roman" panose="02020603050405020304" pitchFamily="18" charset="0"/>
                <a:ea typeface="楷体" panose="02010609060101010101" pitchFamily="49" charset="-122"/>
              </a:defRPr>
            </a:lvl1pPr>
          </a:lstStyle>
          <a:p>
            <a:pPr>
              <a:defRPr/>
            </a:pPr>
            <a:fld id="{4835E6AA-8235-4078-84CC-A232DDFCF6F5}" type="slidenum">
              <a:rPr lang="en-US" altLang="zh-CN"/>
              <a:pPr>
                <a:defRPr/>
              </a:pPr>
              <a:t>‹#›</a:t>
            </a:fld>
            <a:endParaRPr lang="en-US" altLang="zh-CN"/>
          </a:p>
        </p:txBody>
      </p:sp>
    </p:spTree>
    <p:extLst>
      <p:ext uri="{BB962C8B-B14F-4D97-AF65-F5344CB8AC3E}">
        <p14:creationId xmlns:p14="http://schemas.microsoft.com/office/powerpoint/2010/main" val="2459740148"/>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2639484" y="260351"/>
            <a:ext cx="8161867" cy="417513"/>
          </a:xfrm>
        </p:spPr>
        <p:txBody>
          <a:bodyPr/>
          <a:lstStyle>
            <a:lvl1pPr>
              <a:defRPr baseline="0">
                <a:latin typeface="Times New Roman" panose="02020603050405020304" pitchFamily="18" charset="0"/>
                <a:ea typeface="楷体" panose="02010609060101010101" pitchFamily="49" charset="-122"/>
              </a:defRPr>
            </a:lvl1pPr>
          </a:lstStyle>
          <a:p>
            <a:r>
              <a:rPr lang="zh-CN" altLang="en-US"/>
              <a:t>单击此处编辑母版标题样式</a:t>
            </a:r>
          </a:p>
        </p:txBody>
      </p:sp>
      <p:sp>
        <p:nvSpPr>
          <p:cNvPr id="3" name="文本占位符 2"/>
          <p:cNvSpPr>
            <a:spLocks noGrp="1"/>
          </p:cNvSpPr>
          <p:nvPr>
            <p:ph type="body" sz="half" idx="1"/>
          </p:nvPr>
        </p:nvSpPr>
        <p:spPr>
          <a:xfrm>
            <a:off x="609600" y="1600201"/>
            <a:ext cx="5384800" cy="4525963"/>
          </a:xfrm>
        </p:spPr>
        <p:txBody>
          <a:bodyPr/>
          <a:lstStyle>
            <a:lvl1pPr>
              <a:defRPr baseline="0">
                <a:latin typeface="Times New Roman" panose="02020603050405020304" pitchFamily="18" charset="0"/>
                <a:ea typeface="楷体" panose="02010609060101010101" pitchFamily="49" charset="-122"/>
              </a:defRPr>
            </a:lvl1pPr>
            <a:lvl2pPr>
              <a:defRPr baseline="0">
                <a:latin typeface="Times New Roman" panose="02020603050405020304" pitchFamily="18" charset="0"/>
                <a:ea typeface="楷体" panose="02010609060101010101" pitchFamily="49" charset="-122"/>
              </a:defRPr>
            </a:lvl2pPr>
            <a:lvl3pPr>
              <a:defRPr baseline="0">
                <a:latin typeface="Times New Roman" panose="02020603050405020304" pitchFamily="18" charset="0"/>
                <a:ea typeface="楷体" panose="02010609060101010101" pitchFamily="49" charset="-122"/>
              </a:defRPr>
            </a:lvl3pPr>
            <a:lvl4pPr>
              <a:defRPr baseline="0">
                <a:latin typeface="Times New Roman" panose="02020603050405020304" pitchFamily="18" charset="0"/>
                <a:ea typeface="楷体" panose="02010609060101010101" pitchFamily="49" charset="-122"/>
              </a:defRPr>
            </a:lvl4pPr>
            <a:lvl5pPr>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quarter" idx="2"/>
          </p:nvPr>
        </p:nvSpPr>
        <p:spPr>
          <a:xfrm>
            <a:off x="6197600" y="1600200"/>
            <a:ext cx="5384800" cy="2185988"/>
          </a:xfrm>
        </p:spPr>
        <p:txBody>
          <a:bodyPr/>
          <a:lstStyle>
            <a:lvl1pPr>
              <a:defRPr baseline="0">
                <a:latin typeface="Times New Roman" panose="02020603050405020304" pitchFamily="18" charset="0"/>
                <a:ea typeface="楷体" panose="02010609060101010101" pitchFamily="49" charset="-122"/>
              </a:defRPr>
            </a:lvl1pPr>
            <a:lvl2pPr>
              <a:defRPr baseline="0">
                <a:latin typeface="Times New Roman" panose="02020603050405020304" pitchFamily="18" charset="0"/>
                <a:ea typeface="楷体" panose="02010609060101010101" pitchFamily="49" charset="-122"/>
              </a:defRPr>
            </a:lvl2pPr>
            <a:lvl3pPr>
              <a:defRPr baseline="0">
                <a:latin typeface="Times New Roman" panose="02020603050405020304" pitchFamily="18" charset="0"/>
                <a:ea typeface="楷体" panose="02010609060101010101" pitchFamily="49" charset="-122"/>
              </a:defRPr>
            </a:lvl3pPr>
            <a:lvl4pPr>
              <a:defRPr baseline="0">
                <a:latin typeface="Times New Roman" panose="02020603050405020304" pitchFamily="18" charset="0"/>
                <a:ea typeface="楷体" panose="02010609060101010101" pitchFamily="49" charset="-122"/>
              </a:defRPr>
            </a:lvl4pPr>
            <a:lvl5pPr>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内容占位符 4"/>
          <p:cNvSpPr>
            <a:spLocks noGrp="1"/>
          </p:cNvSpPr>
          <p:nvPr>
            <p:ph sz="quarter" idx="3"/>
          </p:nvPr>
        </p:nvSpPr>
        <p:spPr>
          <a:xfrm>
            <a:off x="6197600" y="3938589"/>
            <a:ext cx="5384800" cy="2187575"/>
          </a:xfrm>
        </p:spPr>
        <p:txBody>
          <a:bodyPr/>
          <a:lstStyle>
            <a:lvl1pPr>
              <a:defRPr baseline="0">
                <a:latin typeface="Times New Roman" panose="02020603050405020304" pitchFamily="18" charset="0"/>
                <a:ea typeface="楷体" panose="02010609060101010101" pitchFamily="49" charset="-122"/>
              </a:defRPr>
            </a:lvl1pPr>
            <a:lvl2pPr>
              <a:defRPr baseline="0">
                <a:latin typeface="Times New Roman" panose="02020603050405020304" pitchFamily="18" charset="0"/>
                <a:ea typeface="楷体" panose="02010609060101010101" pitchFamily="49" charset="-122"/>
              </a:defRPr>
            </a:lvl2pPr>
            <a:lvl3pPr>
              <a:defRPr baseline="0">
                <a:latin typeface="Times New Roman" panose="02020603050405020304" pitchFamily="18" charset="0"/>
                <a:ea typeface="楷体" panose="02010609060101010101" pitchFamily="49" charset="-122"/>
              </a:defRPr>
            </a:lvl3pPr>
            <a:lvl4pPr>
              <a:defRPr baseline="0">
                <a:latin typeface="Times New Roman" panose="02020603050405020304" pitchFamily="18" charset="0"/>
                <a:ea typeface="楷体" panose="02010609060101010101" pitchFamily="49" charset="-122"/>
              </a:defRPr>
            </a:lvl4pPr>
            <a:lvl5pPr>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Rectangle 4">
            <a:extLst>
              <a:ext uri="{FF2B5EF4-FFF2-40B4-BE49-F238E27FC236}">
                <a16:creationId xmlns:a16="http://schemas.microsoft.com/office/drawing/2014/main" id="{8C2E8B3A-47D2-4633-B733-CFA17ACE696B}"/>
              </a:ext>
            </a:extLst>
          </p:cNvPr>
          <p:cNvSpPr>
            <a:spLocks noGrp="1" noChangeArrowheads="1"/>
          </p:cNvSpPr>
          <p:nvPr>
            <p:ph type="dt" sz="half" idx="10"/>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7" name="Rectangle 5">
            <a:extLst>
              <a:ext uri="{FF2B5EF4-FFF2-40B4-BE49-F238E27FC236}">
                <a16:creationId xmlns:a16="http://schemas.microsoft.com/office/drawing/2014/main" id="{32E7DE49-230A-48D5-A785-8C28D6E430B2}"/>
              </a:ext>
            </a:extLst>
          </p:cNvPr>
          <p:cNvSpPr>
            <a:spLocks noGrp="1" noChangeArrowheads="1"/>
          </p:cNvSpPr>
          <p:nvPr>
            <p:ph type="ftr" sz="quarter" idx="11"/>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8" name="Rectangle 6">
            <a:extLst>
              <a:ext uri="{FF2B5EF4-FFF2-40B4-BE49-F238E27FC236}">
                <a16:creationId xmlns:a16="http://schemas.microsoft.com/office/drawing/2014/main" id="{C83EA49B-A575-4667-A32B-1F487C626F83}"/>
              </a:ext>
            </a:extLst>
          </p:cNvPr>
          <p:cNvSpPr>
            <a:spLocks noGrp="1" noChangeArrowheads="1"/>
          </p:cNvSpPr>
          <p:nvPr>
            <p:ph type="sldNum" sz="quarter" idx="12"/>
          </p:nvPr>
        </p:nvSpPr>
        <p:spPr/>
        <p:txBody>
          <a:bodyPr/>
          <a:lstStyle>
            <a:lvl1pPr>
              <a:defRPr baseline="0">
                <a:latin typeface="Times New Roman" panose="02020603050405020304" pitchFamily="18" charset="0"/>
                <a:ea typeface="楷体" panose="02010609060101010101" pitchFamily="49" charset="-122"/>
              </a:defRPr>
            </a:lvl1pPr>
          </a:lstStyle>
          <a:p>
            <a:pPr>
              <a:defRPr/>
            </a:pPr>
            <a:fld id="{A886D4CC-01AC-4CD3-8B9E-F15031F0099E}" type="slidenum">
              <a:rPr lang="en-US" altLang="zh-CN"/>
              <a:pPr>
                <a:defRPr/>
              </a:pPr>
              <a:t>‹#›</a:t>
            </a:fld>
            <a:endParaRPr lang="en-US" altLang="zh-CN"/>
          </a:p>
        </p:txBody>
      </p:sp>
    </p:spTree>
    <p:extLst>
      <p:ext uri="{BB962C8B-B14F-4D97-AF65-F5344CB8AC3E}">
        <p14:creationId xmlns:p14="http://schemas.microsoft.com/office/powerpoint/2010/main" val="2206268373"/>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baseline="0">
                <a:latin typeface="Times New Roman" panose="02020603050405020304" pitchFamily="18" charset="0"/>
                <a:ea typeface="楷体" panose="02010609060101010101" pitchFamily="49"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609600" y="1124745"/>
            <a:ext cx="10972800" cy="5001419"/>
          </a:xfrm>
        </p:spPr>
        <p:txBody>
          <a:bodyPr/>
          <a:lstStyle>
            <a:lvl1pPr>
              <a:lnSpc>
                <a:spcPct val="120000"/>
              </a:lnSpc>
              <a:defRPr baseline="0">
                <a:latin typeface="Times New Roman" panose="02020603050405020304" pitchFamily="18" charset="0"/>
                <a:ea typeface="楷体" panose="02010609060101010101" pitchFamily="49" charset="-122"/>
              </a:defRPr>
            </a:lvl1pPr>
            <a:lvl2pPr>
              <a:lnSpc>
                <a:spcPct val="120000"/>
              </a:lnSpc>
              <a:defRPr baseline="0">
                <a:latin typeface="Times New Roman" panose="02020603050405020304" pitchFamily="18" charset="0"/>
                <a:ea typeface="楷体" panose="02010609060101010101" pitchFamily="49" charset="-122"/>
              </a:defRPr>
            </a:lvl2pPr>
            <a:lvl3pPr>
              <a:lnSpc>
                <a:spcPct val="120000"/>
              </a:lnSpc>
              <a:defRPr baseline="0">
                <a:latin typeface="Times New Roman" panose="02020603050405020304" pitchFamily="18" charset="0"/>
                <a:ea typeface="楷体" panose="02010609060101010101" pitchFamily="49" charset="-122"/>
              </a:defRPr>
            </a:lvl3pPr>
            <a:lvl4pPr>
              <a:lnSpc>
                <a:spcPct val="120000"/>
              </a:lnSpc>
              <a:defRPr baseline="0">
                <a:latin typeface="Times New Roman" panose="02020603050405020304" pitchFamily="18" charset="0"/>
                <a:ea typeface="楷体" panose="02010609060101010101" pitchFamily="49" charset="-122"/>
              </a:defRPr>
            </a:lvl4pPr>
            <a:lvl5pPr>
              <a:lnSpc>
                <a:spcPct val="120000"/>
              </a:lnSpc>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A6AB405C-41FC-42C3-B285-7508EEFD1009}"/>
              </a:ext>
            </a:extLst>
          </p:cNvPr>
          <p:cNvSpPr>
            <a:spLocks noGrp="1" noChangeArrowheads="1"/>
          </p:cNvSpPr>
          <p:nvPr>
            <p:ph type="dt" sz="half" idx="10"/>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5" name="Rectangle 5">
            <a:extLst>
              <a:ext uri="{FF2B5EF4-FFF2-40B4-BE49-F238E27FC236}">
                <a16:creationId xmlns:a16="http://schemas.microsoft.com/office/drawing/2014/main" id="{EB98BB63-EA4C-4868-B7C3-A56A96D7C18B}"/>
              </a:ext>
            </a:extLst>
          </p:cNvPr>
          <p:cNvSpPr>
            <a:spLocks noGrp="1" noChangeArrowheads="1"/>
          </p:cNvSpPr>
          <p:nvPr>
            <p:ph type="ftr" sz="quarter" idx="11"/>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6" name="Rectangle 6">
            <a:extLst>
              <a:ext uri="{FF2B5EF4-FFF2-40B4-BE49-F238E27FC236}">
                <a16:creationId xmlns:a16="http://schemas.microsoft.com/office/drawing/2014/main" id="{4E2FFC0E-35F3-477C-872C-55C074308CD3}"/>
              </a:ext>
            </a:extLst>
          </p:cNvPr>
          <p:cNvSpPr>
            <a:spLocks noGrp="1" noChangeArrowheads="1"/>
          </p:cNvSpPr>
          <p:nvPr>
            <p:ph type="sldNum" sz="quarter" idx="12"/>
          </p:nvPr>
        </p:nvSpPr>
        <p:spPr/>
        <p:txBody>
          <a:bodyPr/>
          <a:lstStyle>
            <a:lvl1pPr>
              <a:defRPr baseline="0">
                <a:latin typeface="Times New Roman" panose="02020603050405020304" pitchFamily="18" charset="0"/>
                <a:ea typeface="楷体" panose="02010609060101010101" pitchFamily="49" charset="-122"/>
              </a:defRPr>
            </a:lvl1pPr>
          </a:lstStyle>
          <a:p>
            <a:pPr>
              <a:defRPr/>
            </a:pPr>
            <a:fld id="{1BDCA658-2633-44CE-9FC2-93CA1710510B}" type="slidenum">
              <a:rPr lang="en-US" altLang="zh-CN"/>
              <a:pPr>
                <a:defRPr/>
              </a:pPr>
              <a:t>‹#›</a:t>
            </a:fld>
            <a:endParaRPr lang="en-US" altLang="zh-CN"/>
          </a:p>
        </p:txBody>
      </p:sp>
    </p:spTree>
    <p:extLst>
      <p:ext uri="{BB962C8B-B14F-4D97-AF65-F5344CB8AC3E}">
        <p14:creationId xmlns:p14="http://schemas.microsoft.com/office/powerpoint/2010/main" val="3415444326"/>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a16="http://schemas.microsoft.com/office/drawing/2014/main" id="{8A3A75BB-7658-4355-9410-170E3B64D33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91CD0216-05BB-456F-A6B7-A72201D9B1A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A1890C04-6750-448C-8109-D60F5A029DCB}"/>
              </a:ext>
            </a:extLst>
          </p:cNvPr>
          <p:cNvSpPr>
            <a:spLocks noGrp="1" noChangeArrowheads="1"/>
          </p:cNvSpPr>
          <p:nvPr>
            <p:ph type="sldNum" sz="quarter" idx="12"/>
          </p:nvPr>
        </p:nvSpPr>
        <p:spPr>
          <a:ln/>
        </p:spPr>
        <p:txBody>
          <a:bodyPr/>
          <a:lstStyle>
            <a:lvl1pPr>
              <a:defRPr/>
            </a:lvl1pPr>
          </a:lstStyle>
          <a:p>
            <a:pPr>
              <a:defRPr/>
            </a:pPr>
            <a:fld id="{D9CF9957-648F-44CC-A978-E1D6659E19E2}" type="slidenum">
              <a:rPr lang="en-US" altLang="zh-CN"/>
              <a:pPr>
                <a:defRPr/>
              </a:pPr>
              <a:t>‹#›</a:t>
            </a:fld>
            <a:endParaRPr lang="en-US" altLang="zh-CN"/>
          </a:p>
        </p:txBody>
      </p:sp>
    </p:spTree>
    <p:extLst>
      <p:ext uri="{BB962C8B-B14F-4D97-AF65-F5344CB8AC3E}">
        <p14:creationId xmlns:p14="http://schemas.microsoft.com/office/powerpoint/2010/main" val="3580745522"/>
      </p:ext>
    </p:extLst>
  </p:cSld>
  <p:clrMapOvr>
    <a:masterClrMapping/>
  </p:clrMapOvr>
  <p:transition spd="slow">
    <p:fade/>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华光楷体_CNKI" panose="02000500000000000000" pitchFamily="2" charset="-122"/>
                <a:ea typeface="华光楷体_CNKI" panose="02000500000000000000" pitchFamily="2" charset="-122"/>
              </a:defRPr>
            </a:lvl1p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atin typeface="华光楷体_CNKI" panose="02000500000000000000" pitchFamily="2" charset="-122"/>
                <a:ea typeface="华光楷体_CNKI" panose="02000500000000000000" pitchFamily="2" charset="-122"/>
              </a:defRPr>
            </a:lvl1pPr>
            <a:lvl2pPr>
              <a:defRPr sz="2400">
                <a:latin typeface="华光楷体_CNKI" panose="02000500000000000000" pitchFamily="2" charset="-122"/>
                <a:ea typeface="华光楷体_CNKI" panose="02000500000000000000" pitchFamily="2" charset="-122"/>
              </a:defRPr>
            </a:lvl2pPr>
            <a:lvl3pPr>
              <a:defRPr sz="2000">
                <a:latin typeface="华光楷体_CNKI" panose="02000500000000000000" pitchFamily="2" charset="-122"/>
                <a:ea typeface="华光楷体_CNKI" panose="02000500000000000000" pitchFamily="2" charset="-122"/>
              </a:defRPr>
            </a:lvl3pPr>
            <a:lvl4pPr>
              <a:defRPr sz="1800">
                <a:latin typeface="华光楷体_CNKI" panose="02000500000000000000" pitchFamily="2" charset="-122"/>
                <a:ea typeface="华光楷体_CNKI" panose="02000500000000000000" pitchFamily="2" charset="-122"/>
              </a:defRPr>
            </a:lvl4pPr>
            <a:lvl5pPr>
              <a:defRPr sz="1800">
                <a:latin typeface="华光楷体_CNKI" panose="02000500000000000000" pitchFamily="2" charset="-122"/>
                <a:ea typeface="华光楷体_CNKI" panose="02000500000000000000" pitchFamily="2"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1"/>
            <a:ext cx="5384800" cy="4525963"/>
          </a:xfrm>
        </p:spPr>
        <p:txBody>
          <a:bodyPr/>
          <a:lstStyle>
            <a:lvl1pPr>
              <a:defRPr sz="2800">
                <a:latin typeface="华光楷体_CNKI" panose="02000500000000000000" pitchFamily="2" charset="-122"/>
                <a:ea typeface="华光楷体_CNKI" panose="02000500000000000000" pitchFamily="2" charset="-122"/>
              </a:defRPr>
            </a:lvl1pPr>
            <a:lvl2pPr>
              <a:defRPr sz="2400">
                <a:latin typeface="华光楷体_CNKI" panose="02000500000000000000" pitchFamily="2" charset="-122"/>
                <a:ea typeface="华光楷体_CNKI" panose="02000500000000000000" pitchFamily="2" charset="-122"/>
              </a:defRPr>
            </a:lvl2pPr>
            <a:lvl3pPr>
              <a:defRPr sz="2000">
                <a:latin typeface="华光楷体_CNKI" panose="02000500000000000000" pitchFamily="2" charset="-122"/>
                <a:ea typeface="华光楷体_CNKI" panose="02000500000000000000" pitchFamily="2" charset="-122"/>
              </a:defRPr>
            </a:lvl3pPr>
            <a:lvl4pPr>
              <a:defRPr sz="1800">
                <a:latin typeface="华光楷体_CNKI" panose="02000500000000000000" pitchFamily="2" charset="-122"/>
                <a:ea typeface="华光楷体_CNKI" panose="02000500000000000000" pitchFamily="2" charset="-122"/>
              </a:defRPr>
            </a:lvl4pPr>
            <a:lvl5pPr>
              <a:defRPr sz="1800">
                <a:latin typeface="华光楷体_CNKI" panose="02000500000000000000" pitchFamily="2" charset="-122"/>
                <a:ea typeface="华光楷体_CNKI" panose="02000500000000000000" pitchFamily="2"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Rectangle 4">
            <a:extLst>
              <a:ext uri="{FF2B5EF4-FFF2-40B4-BE49-F238E27FC236}">
                <a16:creationId xmlns:a16="http://schemas.microsoft.com/office/drawing/2014/main" id="{C1B114ED-8FA7-4A80-80E3-6973DA0BB6DF}"/>
              </a:ext>
            </a:extLst>
          </p:cNvPr>
          <p:cNvSpPr>
            <a:spLocks noGrp="1" noChangeArrowheads="1"/>
          </p:cNvSpPr>
          <p:nvPr>
            <p:ph type="dt" sz="half" idx="10"/>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6" name="Rectangle 5">
            <a:extLst>
              <a:ext uri="{FF2B5EF4-FFF2-40B4-BE49-F238E27FC236}">
                <a16:creationId xmlns:a16="http://schemas.microsoft.com/office/drawing/2014/main" id="{AF28E7EC-24D0-464A-8FF8-A9E6D487EFE0}"/>
              </a:ext>
            </a:extLst>
          </p:cNvPr>
          <p:cNvSpPr>
            <a:spLocks noGrp="1" noChangeArrowheads="1"/>
          </p:cNvSpPr>
          <p:nvPr>
            <p:ph type="ftr" sz="quarter" idx="11"/>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7" name="Rectangle 6">
            <a:extLst>
              <a:ext uri="{FF2B5EF4-FFF2-40B4-BE49-F238E27FC236}">
                <a16:creationId xmlns:a16="http://schemas.microsoft.com/office/drawing/2014/main" id="{97B71261-5B45-44C5-A026-57FFC4B81C8F}"/>
              </a:ext>
            </a:extLst>
          </p:cNvPr>
          <p:cNvSpPr>
            <a:spLocks noGrp="1" noChangeArrowheads="1"/>
          </p:cNvSpPr>
          <p:nvPr>
            <p:ph type="sldNum" sz="quarter" idx="12"/>
          </p:nvPr>
        </p:nvSpPr>
        <p:spPr/>
        <p:txBody>
          <a:bodyPr/>
          <a:lstStyle>
            <a:lvl1pPr>
              <a:defRPr>
                <a:latin typeface="华光楷体_CNKI" panose="02000500000000000000" pitchFamily="2" charset="-122"/>
                <a:ea typeface="华光楷体_CNKI" panose="02000500000000000000" pitchFamily="2" charset="-122"/>
              </a:defRPr>
            </a:lvl1pPr>
          </a:lstStyle>
          <a:p>
            <a:pPr>
              <a:defRPr/>
            </a:pPr>
            <a:fld id="{A1465B55-6BCC-4942-A3D5-9AA3247E75E5}" type="slidenum">
              <a:rPr lang="en-US" altLang="zh-CN"/>
              <a:pPr>
                <a:defRPr/>
              </a:pPr>
              <a:t>‹#›</a:t>
            </a:fld>
            <a:endParaRPr lang="en-US" altLang="zh-CN"/>
          </a:p>
        </p:txBody>
      </p:sp>
    </p:spTree>
    <p:extLst>
      <p:ext uri="{BB962C8B-B14F-4D97-AF65-F5344CB8AC3E}">
        <p14:creationId xmlns:p14="http://schemas.microsoft.com/office/powerpoint/2010/main" val="2192345913"/>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562074"/>
          </a:xfrm>
        </p:spPr>
        <p:txBody>
          <a:bodyPr/>
          <a:lstStyle>
            <a:lvl1pPr algn="ctr">
              <a:defRPr>
                <a:latin typeface="华光楷体_CNKI" panose="02000500000000000000" pitchFamily="2" charset="-122"/>
                <a:ea typeface="华光楷体_CNKI" panose="02000500000000000000" pitchFamily="2" charset="-122"/>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atin typeface="华光楷体_CNKI" panose="02000500000000000000" pitchFamily="2" charset="-122"/>
                <a:ea typeface="华光楷体_CNKI" panose="02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atin typeface="华光楷体_CNKI" panose="02000500000000000000" pitchFamily="2" charset="-122"/>
                <a:ea typeface="华光楷体_CNKI" panose="02000500000000000000" pitchFamily="2" charset="-122"/>
              </a:defRPr>
            </a:lvl1pPr>
            <a:lvl2pPr>
              <a:defRPr sz="2000">
                <a:latin typeface="华光楷体_CNKI" panose="02000500000000000000" pitchFamily="2" charset="-122"/>
                <a:ea typeface="华光楷体_CNKI" panose="02000500000000000000" pitchFamily="2" charset="-122"/>
              </a:defRPr>
            </a:lvl2pPr>
            <a:lvl3pPr>
              <a:defRPr sz="1800">
                <a:latin typeface="华光楷体_CNKI" panose="02000500000000000000" pitchFamily="2" charset="-122"/>
                <a:ea typeface="华光楷体_CNKI" panose="02000500000000000000" pitchFamily="2" charset="-122"/>
              </a:defRPr>
            </a:lvl3pPr>
            <a:lvl4pPr>
              <a:defRPr sz="1600">
                <a:latin typeface="华光楷体_CNKI" panose="02000500000000000000" pitchFamily="2" charset="-122"/>
                <a:ea typeface="华光楷体_CNKI" panose="02000500000000000000" pitchFamily="2" charset="-122"/>
              </a:defRPr>
            </a:lvl4pPr>
            <a:lvl5pPr>
              <a:defRPr sz="1600">
                <a:latin typeface="华光楷体_CNKI" panose="02000500000000000000" pitchFamily="2" charset="-122"/>
                <a:ea typeface="华光楷体_CNKI" panose="02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atin typeface="华光楷体_CNKI" panose="02000500000000000000" pitchFamily="2" charset="-122"/>
                <a:ea typeface="华光楷体_CNKI" panose="02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atin typeface="华光楷体_CNKI" panose="02000500000000000000" pitchFamily="2" charset="-122"/>
                <a:ea typeface="华光楷体_CNKI" panose="02000500000000000000" pitchFamily="2" charset="-122"/>
              </a:defRPr>
            </a:lvl1pPr>
            <a:lvl2pPr>
              <a:defRPr sz="2000">
                <a:latin typeface="华光楷体_CNKI" panose="02000500000000000000" pitchFamily="2" charset="-122"/>
                <a:ea typeface="华光楷体_CNKI" panose="02000500000000000000" pitchFamily="2" charset="-122"/>
              </a:defRPr>
            </a:lvl2pPr>
            <a:lvl3pPr>
              <a:defRPr sz="1800">
                <a:latin typeface="华光楷体_CNKI" panose="02000500000000000000" pitchFamily="2" charset="-122"/>
                <a:ea typeface="华光楷体_CNKI" panose="02000500000000000000" pitchFamily="2" charset="-122"/>
              </a:defRPr>
            </a:lvl3pPr>
            <a:lvl4pPr>
              <a:defRPr sz="1600">
                <a:latin typeface="华光楷体_CNKI" panose="02000500000000000000" pitchFamily="2" charset="-122"/>
                <a:ea typeface="华光楷体_CNKI" panose="02000500000000000000" pitchFamily="2" charset="-122"/>
              </a:defRPr>
            </a:lvl4pPr>
            <a:lvl5pPr>
              <a:defRPr sz="1600">
                <a:latin typeface="华光楷体_CNKI" panose="02000500000000000000" pitchFamily="2" charset="-122"/>
                <a:ea typeface="华光楷体_CNKI" panose="02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Rectangle 4">
            <a:extLst>
              <a:ext uri="{FF2B5EF4-FFF2-40B4-BE49-F238E27FC236}">
                <a16:creationId xmlns:a16="http://schemas.microsoft.com/office/drawing/2014/main" id="{DE551578-035D-4029-BB33-5D0A81C8EAA8}"/>
              </a:ext>
            </a:extLst>
          </p:cNvPr>
          <p:cNvSpPr>
            <a:spLocks noGrp="1" noChangeArrowheads="1"/>
          </p:cNvSpPr>
          <p:nvPr>
            <p:ph type="dt" sz="half" idx="10"/>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8" name="Rectangle 5">
            <a:extLst>
              <a:ext uri="{FF2B5EF4-FFF2-40B4-BE49-F238E27FC236}">
                <a16:creationId xmlns:a16="http://schemas.microsoft.com/office/drawing/2014/main" id="{2656B47D-5796-46EB-BFD8-0034E5AE9A09}"/>
              </a:ext>
            </a:extLst>
          </p:cNvPr>
          <p:cNvSpPr>
            <a:spLocks noGrp="1" noChangeArrowheads="1"/>
          </p:cNvSpPr>
          <p:nvPr>
            <p:ph type="ftr" sz="quarter" idx="11"/>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9" name="Rectangle 6">
            <a:extLst>
              <a:ext uri="{FF2B5EF4-FFF2-40B4-BE49-F238E27FC236}">
                <a16:creationId xmlns:a16="http://schemas.microsoft.com/office/drawing/2014/main" id="{4F912D68-AE26-49A3-B173-2680D9B451F9}"/>
              </a:ext>
            </a:extLst>
          </p:cNvPr>
          <p:cNvSpPr>
            <a:spLocks noGrp="1" noChangeArrowheads="1"/>
          </p:cNvSpPr>
          <p:nvPr>
            <p:ph type="sldNum" sz="quarter" idx="12"/>
          </p:nvPr>
        </p:nvSpPr>
        <p:spPr/>
        <p:txBody>
          <a:bodyPr/>
          <a:lstStyle>
            <a:lvl1pPr>
              <a:defRPr>
                <a:latin typeface="华光楷体_CNKI" panose="02000500000000000000" pitchFamily="2" charset="-122"/>
                <a:ea typeface="华光楷体_CNKI" panose="02000500000000000000" pitchFamily="2" charset="-122"/>
              </a:defRPr>
            </a:lvl1pPr>
          </a:lstStyle>
          <a:p>
            <a:pPr>
              <a:defRPr/>
            </a:pPr>
            <a:fld id="{5B2F5C00-8FDA-4B5E-BAFA-AE86CB34191D}" type="slidenum">
              <a:rPr lang="en-US" altLang="zh-CN"/>
              <a:pPr>
                <a:defRPr/>
              </a:pPr>
              <a:t>‹#›</a:t>
            </a:fld>
            <a:endParaRPr lang="en-US" altLang="zh-CN"/>
          </a:p>
        </p:txBody>
      </p:sp>
    </p:spTree>
    <p:extLst>
      <p:ext uri="{BB962C8B-B14F-4D97-AF65-F5344CB8AC3E}">
        <p14:creationId xmlns:p14="http://schemas.microsoft.com/office/powerpoint/2010/main" val="3950657713"/>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华光楷体_CNKI" panose="02000500000000000000" pitchFamily="2" charset="-122"/>
                <a:ea typeface="华光楷体_CNKI" panose="02000500000000000000" pitchFamily="2" charset="-122"/>
              </a:defRPr>
            </a:lvl1pPr>
          </a:lstStyle>
          <a:p>
            <a:r>
              <a:rPr lang="zh-CN" altLang="en-US"/>
              <a:t>单击此处编辑母版标题样式</a:t>
            </a:r>
            <a:endParaRPr lang="zh-CN" altLang="en-US" dirty="0"/>
          </a:p>
        </p:txBody>
      </p:sp>
      <p:sp>
        <p:nvSpPr>
          <p:cNvPr id="3" name="Rectangle 4">
            <a:extLst>
              <a:ext uri="{FF2B5EF4-FFF2-40B4-BE49-F238E27FC236}">
                <a16:creationId xmlns:a16="http://schemas.microsoft.com/office/drawing/2014/main" id="{2A4CABF6-D15D-46CC-B833-4B4006924435}"/>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65A2F6AE-1724-4B72-9F8B-BF138689152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DE4E9956-FF47-4721-A303-CBDFE415588A}"/>
              </a:ext>
            </a:extLst>
          </p:cNvPr>
          <p:cNvSpPr>
            <a:spLocks noGrp="1" noChangeArrowheads="1"/>
          </p:cNvSpPr>
          <p:nvPr>
            <p:ph type="sldNum" sz="quarter" idx="12"/>
          </p:nvPr>
        </p:nvSpPr>
        <p:spPr>
          <a:ln/>
        </p:spPr>
        <p:txBody>
          <a:bodyPr/>
          <a:lstStyle>
            <a:lvl1pPr>
              <a:defRPr/>
            </a:lvl1pPr>
          </a:lstStyle>
          <a:p>
            <a:pPr>
              <a:defRPr/>
            </a:pPr>
            <a:fld id="{FD41733C-00F4-4662-B446-A9ABA3ED2CD2}" type="slidenum">
              <a:rPr lang="en-US" altLang="zh-CN"/>
              <a:pPr>
                <a:defRPr/>
              </a:pPr>
              <a:t>‹#›</a:t>
            </a:fld>
            <a:endParaRPr lang="en-US" altLang="zh-CN"/>
          </a:p>
        </p:txBody>
      </p:sp>
    </p:spTree>
    <p:extLst>
      <p:ext uri="{BB962C8B-B14F-4D97-AF65-F5344CB8AC3E}">
        <p14:creationId xmlns:p14="http://schemas.microsoft.com/office/powerpoint/2010/main" val="3141852134"/>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3E6BAA6-8D6D-44EE-940C-94EE7EE351E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D959849B-8EA2-461C-91A6-1F24D48397E0}"/>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0E948C66-C435-4643-BDBB-F9EAE935E996}"/>
              </a:ext>
            </a:extLst>
          </p:cNvPr>
          <p:cNvSpPr>
            <a:spLocks noGrp="1" noChangeArrowheads="1"/>
          </p:cNvSpPr>
          <p:nvPr>
            <p:ph type="sldNum" sz="quarter" idx="12"/>
          </p:nvPr>
        </p:nvSpPr>
        <p:spPr>
          <a:ln/>
        </p:spPr>
        <p:txBody>
          <a:bodyPr/>
          <a:lstStyle>
            <a:lvl1pPr>
              <a:defRPr/>
            </a:lvl1pPr>
          </a:lstStyle>
          <a:p>
            <a:pPr>
              <a:defRPr/>
            </a:pPr>
            <a:fld id="{F3D41C96-2849-408E-B390-0F967987DAE0}" type="slidenum">
              <a:rPr lang="en-US" altLang="zh-CN"/>
              <a:pPr>
                <a:defRPr/>
              </a:pPr>
              <a:t>‹#›</a:t>
            </a:fld>
            <a:endParaRPr lang="en-US" altLang="zh-CN"/>
          </a:p>
        </p:txBody>
      </p:sp>
    </p:spTree>
    <p:extLst>
      <p:ext uri="{BB962C8B-B14F-4D97-AF65-F5344CB8AC3E}">
        <p14:creationId xmlns:p14="http://schemas.microsoft.com/office/powerpoint/2010/main" val="768752909"/>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F8DDC37B-1CD8-44A9-9512-10DB3D1D9D0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533A8E7C-82DC-436B-93D1-2220ED8B86A4}"/>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A287720F-59DB-4ABC-994C-9ECBCC4312BD}"/>
              </a:ext>
            </a:extLst>
          </p:cNvPr>
          <p:cNvSpPr>
            <a:spLocks noGrp="1" noChangeArrowheads="1"/>
          </p:cNvSpPr>
          <p:nvPr>
            <p:ph type="sldNum" sz="quarter" idx="12"/>
          </p:nvPr>
        </p:nvSpPr>
        <p:spPr>
          <a:ln/>
        </p:spPr>
        <p:txBody>
          <a:bodyPr/>
          <a:lstStyle>
            <a:lvl1pPr>
              <a:defRPr/>
            </a:lvl1pPr>
          </a:lstStyle>
          <a:p>
            <a:pPr>
              <a:defRPr/>
            </a:pPr>
            <a:fld id="{B3F7C758-0B02-44E9-883A-7538AE24B0DC}" type="slidenum">
              <a:rPr lang="en-US" altLang="zh-CN"/>
              <a:pPr>
                <a:defRPr/>
              </a:pPr>
              <a:t>‹#›</a:t>
            </a:fld>
            <a:endParaRPr lang="en-US" altLang="zh-CN"/>
          </a:p>
        </p:txBody>
      </p:sp>
    </p:spTree>
    <p:extLst>
      <p:ext uri="{BB962C8B-B14F-4D97-AF65-F5344CB8AC3E}">
        <p14:creationId xmlns:p14="http://schemas.microsoft.com/office/powerpoint/2010/main" val="3903616067"/>
      </p:ext>
    </p:extLst>
  </p:cSld>
  <p:clrMapOvr>
    <a:masterClrMapping/>
  </p:clrMapOvr>
  <p:transition spd="slow">
    <p:fade/>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2A89D76D-9ADC-4A9F-9FFB-F3739352FF4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41A17F61-6FF6-415A-8B98-20A9E1FFA72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EA10E55F-6556-45F5-9E2C-D874D1B058F1}"/>
              </a:ext>
            </a:extLst>
          </p:cNvPr>
          <p:cNvSpPr>
            <a:spLocks noGrp="1" noChangeArrowheads="1"/>
          </p:cNvSpPr>
          <p:nvPr>
            <p:ph type="sldNum" sz="quarter" idx="12"/>
          </p:nvPr>
        </p:nvSpPr>
        <p:spPr>
          <a:ln/>
        </p:spPr>
        <p:txBody>
          <a:bodyPr/>
          <a:lstStyle>
            <a:lvl1pPr>
              <a:defRPr/>
            </a:lvl1pPr>
          </a:lstStyle>
          <a:p>
            <a:pPr>
              <a:defRPr/>
            </a:pPr>
            <a:fld id="{18F10653-0344-43B1-B543-4C0E6DFC32BD}" type="slidenum">
              <a:rPr lang="en-US" altLang="zh-CN"/>
              <a:pPr>
                <a:defRPr/>
              </a:pPr>
              <a:t>‹#›</a:t>
            </a:fld>
            <a:endParaRPr lang="en-US" altLang="zh-CN"/>
          </a:p>
        </p:txBody>
      </p:sp>
    </p:spTree>
    <p:extLst>
      <p:ext uri="{BB962C8B-B14F-4D97-AF65-F5344CB8AC3E}">
        <p14:creationId xmlns:p14="http://schemas.microsoft.com/office/powerpoint/2010/main" val="3725980158"/>
      </p:ext>
    </p:extLst>
  </p:cSld>
  <p:clrMapOvr>
    <a:masterClrMapping/>
  </p:clrMapOvr>
  <p:transition spd="slow">
    <p:fade/>
  </p:transition>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FBED27E-F915-4570-B9A6-A4CC4E07E79E}"/>
              </a:ext>
            </a:extLst>
          </p:cNvPr>
          <p:cNvSpPr>
            <a:spLocks noGrp="1" noChangeArrowheads="1"/>
          </p:cNvSpPr>
          <p:nvPr>
            <p:ph type="title"/>
          </p:nvPr>
        </p:nvSpPr>
        <p:spPr bwMode="auto">
          <a:xfrm>
            <a:off x="2640013" y="260350"/>
            <a:ext cx="8161337"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81958D3F-64EB-48E1-87E7-6C4A26719E13}"/>
              </a:ext>
            </a:extLst>
          </p:cNvPr>
          <p:cNvSpPr>
            <a:spLocks noGrp="1" noChangeArrowheads="1"/>
          </p:cNvSpPr>
          <p:nvPr>
            <p:ph type="body" idx="1"/>
          </p:nvPr>
        </p:nvSpPr>
        <p:spPr bwMode="auto">
          <a:xfrm>
            <a:off x="263525" y="1125538"/>
            <a:ext cx="11664950" cy="500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endParaRPr lang="zh-CN" altLang="zh-CN"/>
          </a:p>
        </p:txBody>
      </p:sp>
      <p:sp>
        <p:nvSpPr>
          <p:cNvPr id="1028" name="Rectangle 4">
            <a:extLst>
              <a:ext uri="{FF2B5EF4-FFF2-40B4-BE49-F238E27FC236}">
                <a16:creationId xmlns:a16="http://schemas.microsoft.com/office/drawing/2014/main" id="{020DD4F9-3D64-4232-BAFE-371C44E8D2A8}"/>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ltLang="zh-CN"/>
          </a:p>
        </p:txBody>
      </p:sp>
      <p:sp>
        <p:nvSpPr>
          <p:cNvPr id="1029" name="Rectangle 5">
            <a:extLst>
              <a:ext uri="{FF2B5EF4-FFF2-40B4-BE49-F238E27FC236}">
                <a16:creationId xmlns:a16="http://schemas.microsoft.com/office/drawing/2014/main" id="{660073BD-EC85-45B5-89F1-5B6FCDF5C848}"/>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ltLang="zh-CN"/>
          </a:p>
        </p:txBody>
      </p:sp>
      <p:sp>
        <p:nvSpPr>
          <p:cNvPr id="1030" name="Rectangle 6">
            <a:extLst>
              <a:ext uri="{FF2B5EF4-FFF2-40B4-BE49-F238E27FC236}">
                <a16:creationId xmlns:a16="http://schemas.microsoft.com/office/drawing/2014/main" id="{934A4CC8-17E9-47AD-8695-72E34999A8FA}"/>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4D968C16-2552-4D46-8C32-979C1BC74440}" type="slidenum">
              <a:rPr lang="en-US" altLang="zh-CN"/>
              <a:pPr>
                <a:defRPr/>
              </a:pPr>
              <a:t>‹#›</a:t>
            </a:fld>
            <a:endParaRPr lang="en-US" altLang="zh-CN"/>
          </a:p>
        </p:txBody>
      </p:sp>
      <p:pic>
        <p:nvPicPr>
          <p:cNvPr id="1031" name="图片 2">
            <a:extLst>
              <a:ext uri="{FF2B5EF4-FFF2-40B4-BE49-F238E27FC236}">
                <a16:creationId xmlns:a16="http://schemas.microsoft.com/office/drawing/2014/main" id="{2E106CEB-594E-400C-9BB9-9E49E64008E6}"/>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1047413" y="26988"/>
            <a:ext cx="881062"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90" r:id="rId1"/>
    <p:sldLayoutId id="2147483799" r:id="rId2"/>
    <p:sldLayoutId id="2147483791" r:id="rId3"/>
    <p:sldLayoutId id="2147483800" r:id="rId4"/>
    <p:sldLayoutId id="2147483801" r:id="rId5"/>
    <p:sldLayoutId id="2147483792" r:id="rId6"/>
    <p:sldLayoutId id="2147483793" r:id="rId7"/>
    <p:sldLayoutId id="2147483794" r:id="rId8"/>
    <p:sldLayoutId id="2147483795" r:id="rId9"/>
    <p:sldLayoutId id="2147483796" r:id="rId10"/>
    <p:sldLayoutId id="2147483797" r:id="rId11"/>
    <p:sldLayoutId id="2147483798" r:id="rId12"/>
    <p:sldLayoutId id="2147483802" r:id="rId13"/>
    <p:sldLayoutId id="2147483803" r:id="rId14"/>
  </p:sldLayoutIdLst>
  <p:transition spd="slow">
    <p:fade/>
  </p:transition>
  <p:hf hdr="0" ftr="0" dt="0"/>
  <p:txStyles>
    <p:titleStyle>
      <a:lvl1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cs typeface="+mj-cs"/>
        </a:defRPr>
      </a:lvl1pPr>
      <a:lvl2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defRPr>
      </a:lvl2pPr>
      <a:lvl3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defRPr>
      </a:lvl3pPr>
      <a:lvl4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defRPr>
      </a:lvl4pPr>
      <a:lvl5pPr algn="ctr" rtl="0" eaLnBrk="0" fontAlgn="base" hangingPunct="0">
        <a:spcBef>
          <a:spcPct val="0"/>
        </a:spcBef>
        <a:spcAft>
          <a:spcPct val="0"/>
        </a:spcAft>
        <a:defRPr sz="3200" b="1">
          <a:solidFill>
            <a:schemeClr val="tx2"/>
          </a:solidFill>
          <a:latin typeface="楷体" panose="02010609060101010101" pitchFamily="49" charset="-122"/>
          <a:ea typeface="楷体" panose="02010609060101010101" pitchFamily="49" charset="-122"/>
        </a:defRPr>
      </a:lvl5pPr>
      <a:lvl6pPr marL="457200" algn="r" rtl="0" eaLnBrk="1" fontAlgn="base" hangingPunct="1">
        <a:spcBef>
          <a:spcPct val="0"/>
        </a:spcBef>
        <a:spcAft>
          <a:spcPct val="0"/>
        </a:spcAft>
        <a:defRPr sz="3200" b="1">
          <a:solidFill>
            <a:schemeClr val="tx2"/>
          </a:solidFill>
          <a:latin typeface="Arial" charset="0"/>
          <a:ea typeface="宋体" pitchFamily="2" charset="-122"/>
        </a:defRPr>
      </a:lvl6pPr>
      <a:lvl7pPr marL="914400" algn="r" rtl="0" eaLnBrk="1" fontAlgn="base" hangingPunct="1">
        <a:spcBef>
          <a:spcPct val="0"/>
        </a:spcBef>
        <a:spcAft>
          <a:spcPct val="0"/>
        </a:spcAft>
        <a:defRPr sz="3200" b="1">
          <a:solidFill>
            <a:schemeClr val="tx2"/>
          </a:solidFill>
          <a:latin typeface="Arial" charset="0"/>
          <a:ea typeface="宋体" pitchFamily="2" charset="-122"/>
        </a:defRPr>
      </a:lvl7pPr>
      <a:lvl8pPr marL="1371600" algn="r" rtl="0" eaLnBrk="1" fontAlgn="base" hangingPunct="1">
        <a:spcBef>
          <a:spcPct val="0"/>
        </a:spcBef>
        <a:spcAft>
          <a:spcPct val="0"/>
        </a:spcAft>
        <a:defRPr sz="3200" b="1">
          <a:solidFill>
            <a:schemeClr val="tx2"/>
          </a:solidFill>
          <a:latin typeface="Arial" charset="0"/>
          <a:ea typeface="宋体" pitchFamily="2" charset="-122"/>
        </a:defRPr>
      </a:lvl8pPr>
      <a:lvl9pPr marL="1828800" algn="r" rtl="0" eaLnBrk="1" fontAlgn="base" hangingPunct="1">
        <a:spcBef>
          <a:spcPct val="0"/>
        </a:spcBef>
        <a:spcAft>
          <a:spcPct val="0"/>
        </a:spcAft>
        <a:defRPr sz="3200" b="1">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rgbClr val="69B3F1"/>
        </a:buClr>
        <a:buFont typeface="Wingdings" panose="05000000000000000000" pitchFamily="2" charset="2"/>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200">
          <a:solidFill>
            <a:schemeClr val="tx1"/>
          </a:solidFill>
          <a:latin typeface="+mn-lt"/>
          <a:ea typeface="华文中宋" pitchFamily="2" charset="-122"/>
        </a:defRPr>
      </a:lvl2pPr>
      <a:lvl3pPr marL="1143000" indent="-228600" algn="l" rtl="0" eaLnBrk="0" fontAlgn="base" hangingPunct="0">
        <a:spcBef>
          <a:spcPct val="20000"/>
        </a:spcBef>
        <a:spcAft>
          <a:spcPct val="0"/>
        </a:spcAft>
        <a:buChar char="•"/>
        <a:defRPr sz="2200">
          <a:solidFill>
            <a:schemeClr val="tx1"/>
          </a:solidFill>
          <a:latin typeface="+mn-lt"/>
          <a:ea typeface="华文中宋" pitchFamily="2" charset="-122"/>
        </a:defRPr>
      </a:lvl3pPr>
      <a:lvl4pPr marL="1600200" indent="-228600" algn="l" rtl="0" eaLnBrk="0" fontAlgn="base" hangingPunct="0">
        <a:spcBef>
          <a:spcPct val="20000"/>
        </a:spcBef>
        <a:spcAft>
          <a:spcPct val="0"/>
        </a:spcAft>
        <a:buChar char="–"/>
        <a:defRPr sz="2200">
          <a:solidFill>
            <a:schemeClr val="tx1"/>
          </a:solidFill>
          <a:latin typeface="+mn-lt"/>
          <a:ea typeface="华文中宋" pitchFamily="2" charset="-122"/>
        </a:defRPr>
      </a:lvl4pPr>
      <a:lvl5pPr marL="2057400" indent="-228600" algn="l" rtl="0" eaLnBrk="0" fontAlgn="base" hangingPunct="0">
        <a:spcBef>
          <a:spcPct val="20000"/>
        </a:spcBef>
        <a:spcAft>
          <a:spcPct val="0"/>
        </a:spcAft>
        <a:buChar char="»"/>
        <a:defRPr sz="2200">
          <a:solidFill>
            <a:schemeClr val="tx1"/>
          </a:solidFill>
          <a:latin typeface="+mn-lt"/>
          <a:ea typeface="华文中宋" pitchFamily="2" charset="-122"/>
        </a:defRPr>
      </a:lvl5pPr>
      <a:lvl6pPr marL="2514600" indent="-228600" algn="l" rtl="0" eaLnBrk="1" fontAlgn="base" hangingPunct="1">
        <a:spcBef>
          <a:spcPct val="20000"/>
        </a:spcBef>
        <a:spcAft>
          <a:spcPct val="0"/>
        </a:spcAft>
        <a:buChar char="»"/>
        <a:defRPr sz="2200">
          <a:solidFill>
            <a:schemeClr val="tx1"/>
          </a:solidFill>
          <a:latin typeface="+mn-lt"/>
          <a:ea typeface="华文中宋" pitchFamily="2" charset="-122"/>
        </a:defRPr>
      </a:lvl6pPr>
      <a:lvl7pPr marL="2971800" indent="-228600" algn="l" rtl="0" eaLnBrk="1" fontAlgn="base" hangingPunct="1">
        <a:spcBef>
          <a:spcPct val="20000"/>
        </a:spcBef>
        <a:spcAft>
          <a:spcPct val="0"/>
        </a:spcAft>
        <a:buChar char="»"/>
        <a:defRPr sz="2200">
          <a:solidFill>
            <a:schemeClr val="tx1"/>
          </a:solidFill>
          <a:latin typeface="+mn-lt"/>
          <a:ea typeface="华文中宋" pitchFamily="2" charset="-122"/>
        </a:defRPr>
      </a:lvl7pPr>
      <a:lvl8pPr marL="3429000" indent="-228600" algn="l" rtl="0" eaLnBrk="1" fontAlgn="base" hangingPunct="1">
        <a:spcBef>
          <a:spcPct val="20000"/>
        </a:spcBef>
        <a:spcAft>
          <a:spcPct val="0"/>
        </a:spcAft>
        <a:buChar char="»"/>
        <a:defRPr sz="2200">
          <a:solidFill>
            <a:schemeClr val="tx1"/>
          </a:solidFill>
          <a:latin typeface="+mn-lt"/>
          <a:ea typeface="华文中宋" pitchFamily="2" charset="-122"/>
        </a:defRPr>
      </a:lvl8pPr>
      <a:lvl9pPr marL="3886200" indent="-228600" algn="l" rtl="0" eaLnBrk="1" fontAlgn="base" hangingPunct="1">
        <a:spcBef>
          <a:spcPct val="20000"/>
        </a:spcBef>
        <a:spcAft>
          <a:spcPct val="0"/>
        </a:spcAft>
        <a:buChar char="»"/>
        <a:defRPr sz="2200">
          <a:solidFill>
            <a:schemeClr val="tx1"/>
          </a:solidFill>
          <a:latin typeface="+mn-lt"/>
          <a:ea typeface="华文中宋"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6.wmf"/><Relationship Id="rId5" Type="http://schemas.openxmlformats.org/officeDocument/2006/relationships/oleObject" Target="../embeddings/oleObject4.bin"/><Relationship Id="rId4" Type="http://schemas.openxmlformats.org/officeDocument/2006/relationships/image" Target="../media/image5.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a:extLst>
              <a:ext uri="{FF2B5EF4-FFF2-40B4-BE49-F238E27FC236}">
                <a16:creationId xmlns:a16="http://schemas.microsoft.com/office/drawing/2014/main" id="{B6D2C1B2-FA55-4BD4-A2A1-1A26D61CCE0B}"/>
              </a:ext>
            </a:extLst>
          </p:cNvPr>
          <p:cNvSpPr>
            <a:spLocks noGrp="1" noChangeArrowheads="1"/>
          </p:cNvSpPr>
          <p:nvPr>
            <p:ph type="title"/>
          </p:nvPr>
        </p:nvSpPr>
        <p:spPr>
          <a:xfrm>
            <a:off x="3359150" y="260350"/>
            <a:ext cx="6394450" cy="431800"/>
          </a:xfrm>
        </p:spPr>
        <p:txBody>
          <a:bodyPr>
            <a:normAutofit fontScale="90000"/>
          </a:bodyPr>
          <a:lstStyle/>
          <a:p>
            <a:pPr eaLnBrk="1" hangingPunct="1">
              <a:defRPr/>
            </a:pPr>
            <a:r>
              <a:rPr lang="zh-CN" altLang="en-US">
                <a:solidFill>
                  <a:schemeClr val="tx1"/>
                </a:solidFill>
                <a:latin typeface="宋体" panose="02010600030101010101" pitchFamily="2" charset="-122"/>
              </a:rPr>
              <a:t>第五章 一阶逻辑等值演算与推理</a:t>
            </a:r>
          </a:p>
        </p:txBody>
      </p:sp>
      <p:sp>
        <p:nvSpPr>
          <p:cNvPr id="9219" name="Rectangle 3">
            <a:extLst>
              <a:ext uri="{FF2B5EF4-FFF2-40B4-BE49-F238E27FC236}">
                <a16:creationId xmlns:a16="http://schemas.microsoft.com/office/drawing/2014/main" id="{4F530170-5EC2-4054-964B-BAE5DA7F9496}"/>
              </a:ext>
            </a:extLst>
          </p:cNvPr>
          <p:cNvSpPr>
            <a:spLocks noGrp="1" noChangeArrowheads="1"/>
          </p:cNvSpPr>
          <p:nvPr>
            <p:ph idx="1"/>
          </p:nvPr>
        </p:nvSpPr>
        <p:spPr>
          <a:xfrm>
            <a:off x="1992313" y="1341438"/>
            <a:ext cx="8229600" cy="4391818"/>
          </a:xfrm>
        </p:spPr>
        <p:txBody>
          <a:bodyPr/>
          <a:lstStyle/>
          <a:p>
            <a:pPr marL="361950" indent="-361950" eaLnBrk="1" hangingPunct="1">
              <a:lnSpc>
                <a:spcPct val="200000"/>
              </a:lnSpc>
            </a:pPr>
            <a:r>
              <a:rPr lang="zh-CN" altLang="en-US" dirty="0"/>
              <a:t>主要内容</a:t>
            </a:r>
          </a:p>
          <a:p>
            <a:pPr marL="361950" indent="-361950" eaLnBrk="1" hangingPunct="1">
              <a:lnSpc>
                <a:spcPct val="200000"/>
              </a:lnSpc>
              <a:buClr>
                <a:srgbClr val="FF9900"/>
              </a:buClr>
              <a:buFont typeface="Wingdings" panose="05000000000000000000" pitchFamily="2" charset="2"/>
              <a:buChar char="l"/>
            </a:pPr>
            <a:r>
              <a:rPr lang="zh-CN" altLang="en-US" dirty="0"/>
              <a:t>一阶逻辑等值式与基本的等值式</a:t>
            </a:r>
          </a:p>
          <a:p>
            <a:pPr marL="361950" indent="-361950" eaLnBrk="1" hangingPunct="1">
              <a:lnSpc>
                <a:spcPct val="200000"/>
              </a:lnSpc>
              <a:buClr>
                <a:srgbClr val="FF9900"/>
              </a:buClr>
              <a:buFont typeface="Wingdings" panose="05000000000000000000" pitchFamily="2" charset="2"/>
              <a:buChar char="l"/>
            </a:pPr>
            <a:r>
              <a:rPr lang="zh-CN" altLang="en-US" dirty="0"/>
              <a:t>置换规则、换名规则、代替规则</a:t>
            </a:r>
          </a:p>
          <a:p>
            <a:pPr marL="361950" indent="-361950" eaLnBrk="1" hangingPunct="1">
              <a:lnSpc>
                <a:spcPct val="200000"/>
              </a:lnSpc>
              <a:buClr>
                <a:srgbClr val="FF9900"/>
              </a:buClr>
              <a:buFont typeface="Wingdings" panose="05000000000000000000" pitchFamily="2" charset="2"/>
              <a:buChar char="l"/>
            </a:pPr>
            <a:r>
              <a:rPr lang="zh-CN" altLang="en-US" dirty="0"/>
              <a:t>前束范式</a:t>
            </a:r>
          </a:p>
          <a:p>
            <a:pPr marL="361950" indent="-361950" eaLnBrk="1" hangingPunct="1">
              <a:lnSpc>
                <a:spcPct val="200000"/>
              </a:lnSpc>
              <a:buClr>
                <a:srgbClr val="FF9900"/>
              </a:buClr>
              <a:buFont typeface="Wingdings" panose="05000000000000000000" pitchFamily="2" charset="2"/>
              <a:buChar char="l"/>
            </a:pPr>
            <a:r>
              <a:rPr lang="zh-CN" altLang="en-US" dirty="0"/>
              <a:t>自然推理系统</a:t>
            </a:r>
            <a:r>
              <a:rPr lang="en-US" altLang="zh-CN" i="1" dirty="0"/>
              <a:t>N</a:t>
            </a:r>
            <a:r>
              <a:rPr lang="en-US" altLang="zh-CN" baseline="-25000" dirty="0">
                <a:latin typeface="Palace Script MT" panose="030303020206070C0B05" pitchFamily="66" charset="0"/>
              </a:rPr>
              <a:t>L    </a:t>
            </a:r>
            <a:r>
              <a:rPr lang="zh-CN" altLang="en-US" dirty="0"/>
              <a:t>及其推理规则</a:t>
            </a:r>
          </a:p>
          <a:p>
            <a:pPr marL="361950" indent="-361950" eaLnBrk="1" hangingPunct="1">
              <a:lnSpc>
                <a:spcPct val="200000"/>
              </a:lnSpc>
            </a:pPr>
            <a:endParaRPr lang="en-US" altLang="zh-CN" dirty="0"/>
          </a:p>
        </p:txBody>
      </p:sp>
      <p:sp>
        <p:nvSpPr>
          <p:cNvPr id="9220" name="灯片编号占位符 5">
            <a:extLst>
              <a:ext uri="{FF2B5EF4-FFF2-40B4-BE49-F238E27FC236}">
                <a16:creationId xmlns:a16="http://schemas.microsoft.com/office/drawing/2014/main" id="{BEA80569-9D17-4A0C-BE49-C6BEE5C62B02}"/>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A3DEF55-513B-471D-BBCB-703A7A849939}" type="slidenum">
              <a:rPr lang="en-US" altLang="zh-CN" sz="1400" b="0" smtClean="0"/>
              <a:pPr>
                <a:spcBef>
                  <a:spcPct val="0"/>
                </a:spcBef>
                <a:buClrTx/>
                <a:buFontTx/>
                <a:buNone/>
              </a:pPr>
              <a:t>1</a:t>
            </a:fld>
            <a:endParaRPr lang="en-US" altLang="zh-CN" sz="1400" b="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8C2B70F1-3339-4101-865A-19DF06D6531C}"/>
              </a:ext>
            </a:extLst>
          </p:cNvPr>
          <p:cNvSpPr>
            <a:spLocks noGrp="1" noChangeArrowheads="1"/>
          </p:cNvSpPr>
          <p:nvPr>
            <p:ph type="title"/>
          </p:nvPr>
        </p:nvSpPr>
        <p:spPr/>
        <p:txBody>
          <a:bodyPr/>
          <a:lstStyle/>
          <a:p>
            <a:pPr eaLnBrk="1" hangingPunct="1"/>
            <a:r>
              <a:rPr lang="zh-CN" altLang="en-US"/>
              <a:t>实例</a:t>
            </a:r>
          </a:p>
        </p:txBody>
      </p:sp>
      <p:sp>
        <p:nvSpPr>
          <p:cNvPr id="29699" name="灯片编号占位符 5">
            <a:extLst>
              <a:ext uri="{FF2B5EF4-FFF2-40B4-BE49-F238E27FC236}">
                <a16:creationId xmlns:a16="http://schemas.microsoft.com/office/drawing/2014/main" id="{97E85F0C-1B3D-4E70-87B1-C3F4E53CD26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13E8362-EF30-46AE-8801-DCDE2B69675F}" type="slidenum">
              <a:rPr lang="en-US" altLang="zh-CN" sz="1400" b="0" smtClean="0"/>
              <a:pPr>
                <a:spcBef>
                  <a:spcPct val="0"/>
                </a:spcBef>
                <a:buClrTx/>
                <a:buFontTx/>
                <a:buNone/>
              </a:pPr>
              <a:t>10</a:t>
            </a:fld>
            <a:endParaRPr lang="en-US" altLang="zh-CN" sz="1400" b="0"/>
          </a:p>
        </p:txBody>
      </p:sp>
      <p:sp>
        <p:nvSpPr>
          <p:cNvPr id="29700" name="Rectangle 3">
            <a:extLst>
              <a:ext uri="{FF2B5EF4-FFF2-40B4-BE49-F238E27FC236}">
                <a16:creationId xmlns:a16="http://schemas.microsoft.com/office/drawing/2014/main" id="{AFEEDDD3-8B17-485E-AD8A-06EC80454831}"/>
              </a:ext>
            </a:extLst>
          </p:cNvPr>
          <p:cNvSpPr>
            <a:spLocks noChangeArrowheads="1"/>
          </p:cNvSpPr>
          <p:nvPr/>
        </p:nvSpPr>
        <p:spPr bwMode="auto">
          <a:xfrm>
            <a:off x="2135188" y="1196975"/>
            <a:ext cx="38893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buClrTx/>
              <a:buFontTx/>
              <a:buNone/>
            </a:pPr>
            <a:r>
              <a:rPr lang="en-US" altLang="zh-CN">
                <a:latin typeface="Times New Roman" panose="02020603050405020304" pitchFamily="18" charset="0"/>
                <a:sym typeface="Symbol" panose="05050102010706020507" pitchFamily="18" charset="2"/>
              </a:rPr>
              <a:t>(2) </a:t>
            </a:r>
            <a:r>
              <a:rPr lang="en-US" altLang="zh-CN">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rPr>
              <a:t>yF</a:t>
            </a:r>
            <a:r>
              <a:rPr lang="en-US" altLang="zh-CN">
                <a:latin typeface="Times New Roman" panose="02020603050405020304" pitchFamily="18" charset="0"/>
              </a:rPr>
              <a:t>(</a:t>
            </a:r>
            <a:r>
              <a:rPr lang="en-US" altLang="zh-CN" i="1">
                <a:latin typeface="Times New Roman" panose="02020603050405020304" pitchFamily="18" charset="0"/>
              </a:rPr>
              <a:t>x,y</a:t>
            </a:r>
            <a:r>
              <a:rPr lang="en-US" altLang="zh-CN">
                <a:latin typeface="Times New Roman" panose="02020603050405020304" pitchFamily="18" charset="0"/>
              </a:rPr>
              <a:t>)</a:t>
            </a:r>
          </a:p>
        </p:txBody>
      </p:sp>
      <p:sp>
        <p:nvSpPr>
          <p:cNvPr id="309252" name="Rectangle 4">
            <a:extLst>
              <a:ext uri="{FF2B5EF4-FFF2-40B4-BE49-F238E27FC236}">
                <a16:creationId xmlns:a16="http://schemas.microsoft.com/office/drawing/2014/main" id="{FE3376ED-EA3A-4806-BB40-D2764BDB691C}"/>
              </a:ext>
            </a:extLst>
          </p:cNvPr>
          <p:cNvSpPr>
            <a:spLocks noChangeArrowheads="1"/>
          </p:cNvSpPr>
          <p:nvPr/>
        </p:nvSpPr>
        <p:spPr bwMode="auto">
          <a:xfrm>
            <a:off x="1919536" y="2060848"/>
            <a:ext cx="5329237" cy="3967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buClrTx/>
              <a:buFontTx/>
              <a:buNone/>
            </a:pPr>
            <a:r>
              <a:rPr lang="en-US" altLang="zh-CN" dirty="0">
                <a:sym typeface="Symbol" panose="05050102010706020507" pitchFamily="18" charset="2"/>
              </a:rPr>
              <a:t>        </a:t>
            </a:r>
            <a:r>
              <a:rPr lang="en-US" altLang="zh-CN" i="1" dirty="0" err="1">
                <a:latin typeface="Times New Roman" panose="02020603050405020304" pitchFamily="18" charset="0"/>
                <a:sym typeface="Symbol" panose="05050102010706020507" pitchFamily="18" charset="2"/>
              </a:rPr>
              <a:t>x</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rPr>
              <a:t>yF</a:t>
            </a:r>
            <a:r>
              <a:rPr lang="en-US" altLang="zh-CN" dirty="0">
                <a:latin typeface="Times New Roman" panose="02020603050405020304" pitchFamily="18" charset="0"/>
              </a:rPr>
              <a:t>(</a:t>
            </a:r>
            <a:r>
              <a:rPr lang="en-US" altLang="zh-CN" i="1" dirty="0" err="1">
                <a:latin typeface="Times New Roman" panose="02020603050405020304" pitchFamily="18" charset="0"/>
              </a:rPr>
              <a:t>x,y</a:t>
            </a:r>
            <a:r>
              <a:rPr lang="en-US" altLang="zh-CN" dirty="0">
                <a:latin typeface="Times New Roman" panose="02020603050405020304" pitchFamily="18" charset="0"/>
              </a:rPr>
              <a:t>)</a:t>
            </a:r>
          </a:p>
          <a:p>
            <a:pPr eaLnBrk="1" hangingPunct="1">
              <a:lnSpc>
                <a:spcPct val="200000"/>
              </a:lnSpc>
              <a:buClrTx/>
              <a:buFontTx/>
              <a:buNone/>
            </a:pPr>
            <a:r>
              <a:rPr lang="en-US" altLang="zh-CN" dirty="0">
                <a:latin typeface="Times New Roman" panose="02020603050405020304" pitchFamily="18" charset="0"/>
              </a:rPr>
              <a:t>   </a:t>
            </a:r>
            <a:r>
              <a:rPr lang="en-US" altLang="zh-CN" dirty="0">
                <a:latin typeface="Times New Roman" panose="02020603050405020304" pitchFamily="18" charset="0"/>
                <a:sym typeface="Symbol" panose="05050102010706020507" pitchFamily="18" charset="2"/>
              </a:rPr>
              <a:t>  </a:t>
            </a:r>
            <a:r>
              <a:rPr lang="en-US" altLang="zh-CN" i="1" dirty="0">
                <a:latin typeface="Times New Roman" panose="02020603050405020304" pitchFamily="18" charset="0"/>
              </a:rPr>
              <a:t>x</a:t>
            </a:r>
            <a:r>
              <a:rPr lang="en-US" altLang="zh-CN" dirty="0">
                <a:latin typeface="Times New Roman" panose="02020603050405020304" pitchFamily="18" charset="0"/>
              </a:rPr>
              <a:t>(</a:t>
            </a:r>
            <a:r>
              <a:rPr lang="en-US" altLang="zh-CN" i="1" dirty="0">
                <a:latin typeface="Times New Roman" panose="02020603050405020304" pitchFamily="18" charset="0"/>
              </a:rPr>
              <a:t>F</a:t>
            </a:r>
            <a:r>
              <a:rPr lang="en-US" altLang="zh-CN" dirty="0">
                <a:latin typeface="Times New Roman" panose="02020603050405020304" pitchFamily="18" charset="0"/>
              </a:rPr>
              <a:t>(</a:t>
            </a:r>
            <a:r>
              <a:rPr lang="en-US" altLang="zh-CN" i="1" dirty="0" err="1">
                <a:latin typeface="Times New Roman" panose="02020603050405020304" pitchFamily="18" charset="0"/>
              </a:rPr>
              <a:t>x,a</a:t>
            </a:r>
            <a:r>
              <a:rPr lang="en-US" altLang="zh-CN" dirty="0">
                <a:latin typeface="Times New Roman" panose="02020603050405020304" pitchFamily="18" charset="0"/>
              </a:rPr>
              <a:t>)</a:t>
            </a:r>
            <a:r>
              <a:rPr lang="en-US" altLang="zh-CN" dirty="0">
                <a:latin typeface="Times New Roman" panose="02020603050405020304" pitchFamily="18" charset="0"/>
                <a:sym typeface="Symbol" panose="05050102010706020507" pitchFamily="18" charset="2"/>
              </a:rPr>
              <a:t></a:t>
            </a:r>
            <a:r>
              <a:rPr lang="en-US" altLang="zh-CN" i="1" dirty="0">
                <a:latin typeface="Times New Roman" panose="02020603050405020304" pitchFamily="18" charset="0"/>
                <a:sym typeface="Symbol" panose="05050102010706020507" pitchFamily="18" charset="2"/>
              </a:rPr>
              <a:t>F</a:t>
            </a:r>
            <a:r>
              <a:rPr lang="en-US" altLang="zh-CN" dirty="0">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x</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b</a:t>
            </a:r>
            <a:r>
              <a:rPr lang="en-US" altLang="zh-CN" dirty="0">
                <a:latin typeface="Times New Roman" panose="02020603050405020304" pitchFamily="18" charset="0"/>
                <a:sym typeface="Symbol" panose="05050102010706020507" pitchFamily="18" charset="2"/>
              </a:rPr>
              <a:t>)</a:t>
            </a:r>
            <a:r>
              <a:rPr lang="en-US" altLang="zh-CN" i="1" dirty="0">
                <a:latin typeface="Times New Roman" panose="02020603050405020304" pitchFamily="18" charset="0"/>
                <a:sym typeface="Symbol" panose="05050102010706020507" pitchFamily="18" charset="2"/>
              </a:rPr>
              <a:t>F</a:t>
            </a:r>
            <a:r>
              <a:rPr lang="en-US" altLang="zh-CN" dirty="0">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x</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c</a:t>
            </a:r>
            <a:r>
              <a:rPr lang="en-US" altLang="zh-CN" dirty="0">
                <a:latin typeface="Times New Roman" panose="02020603050405020304" pitchFamily="18" charset="0"/>
                <a:sym typeface="Symbol" panose="05050102010706020507" pitchFamily="18" charset="2"/>
              </a:rPr>
              <a:t>)</a:t>
            </a:r>
            <a:r>
              <a:rPr lang="en-US" altLang="zh-CN" dirty="0">
                <a:latin typeface="Times New Roman" panose="02020603050405020304" pitchFamily="18" charset="0"/>
              </a:rPr>
              <a:t>)</a:t>
            </a:r>
          </a:p>
          <a:p>
            <a:pPr eaLnBrk="1" hangingPunct="1">
              <a:lnSpc>
                <a:spcPct val="200000"/>
              </a:lnSpc>
              <a:buClrTx/>
              <a:buFontTx/>
              <a:buNone/>
            </a:pPr>
            <a:r>
              <a:rPr lang="en-US" altLang="zh-CN" dirty="0">
                <a:latin typeface="Times New Roman" panose="02020603050405020304" pitchFamily="18" charset="0"/>
                <a:sym typeface="Symbol" panose="05050102010706020507" pitchFamily="18" charset="2"/>
              </a:rPr>
              <a:t>     </a:t>
            </a:r>
            <a:r>
              <a:rPr lang="en-US" altLang="zh-CN" dirty="0">
                <a:latin typeface="Times New Roman" panose="02020603050405020304" pitchFamily="18" charset="0"/>
              </a:rPr>
              <a:t>(</a:t>
            </a:r>
            <a:r>
              <a:rPr lang="en-US" altLang="zh-CN" i="1" dirty="0">
                <a:latin typeface="Times New Roman" panose="02020603050405020304" pitchFamily="18" charset="0"/>
              </a:rPr>
              <a:t>F</a:t>
            </a:r>
            <a:r>
              <a:rPr lang="en-US" altLang="zh-CN" dirty="0">
                <a:latin typeface="Times New Roman" panose="02020603050405020304" pitchFamily="18" charset="0"/>
              </a:rPr>
              <a:t>(</a:t>
            </a:r>
            <a:r>
              <a:rPr lang="en-US" altLang="zh-CN" i="1" dirty="0" err="1">
                <a:latin typeface="Times New Roman" panose="02020603050405020304" pitchFamily="18" charset="0"/>
              </a:rPr>
              <a:t>a,a</a:t>
            </a:r>
            <a:r>
              <a:rPr lang="en-US" altLang="zh-CN" dirty="0">
                <a:latin typeface="Times New Roman" panose="02020603050405020304" pitchFamily="18" charset="0"/>
              </a:rPr>
              <a:t>)</a:t>
            </a:r>
            <a:r>
              <a:rPr lang="en-US" altLang="zh-CN" dirty="0">
                <a:latin typeface="Times New Roman" panose="02020603050405020304" pitchFamily="18" charset="0"/>
                <a:sym typeface="Symbol" panose="05050102010706020507" pitchFamily="18" charset="2"/>
              </a:rPr>
              <a:t></a:t>
            </a:r>
            <a:r>
              <a:rPr lang="en-US" altLang="zh-CN" i="1" dirty="0">
                <a:latin typeface="Times New Roman" panose="02020603050405020304" pitchFamily="18" charset="0"/>
                <a:sym typeface="Symbol" panose="05050102010706020507" pitchFamily="18" charset="2"/>
              </a:rPr>
              <a:t>F</a:t>
            </a:r>
            <a:r>
              <a:rPr lang="en-US" altLang="zh-CN" dirty="0">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a</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b</a:t>
            </a:r>
            <a:r>
              <a:rPr lang="en-US" altLang="zh-CN" dirty="0">
                <a:latin typeface="Times New Roman" panose="02020603050405020304" pitchFamily="18" charset="0"/>
                <a:sym typeface="Symbol" panose="05050102010706020507" pitchFamily="18" charset="2"/>
              </a:rPr>
              <a:t>)</a:t>
            </a:r>
            <a:r>
              <a:rPr lang="en-US" altLang="zh-CN" i="1" dirty="0">
                <a:latin typeface="Times New Roman" panose="02020603050405020304" pitchFamily="18" charset="0"/>
                <a:sym typeface="Symbol" panose="05050102010706020507" pitchFamily="18" charset="2"/>
              </a:rPr>
              <a:t>F</a:t>
            </a:r>
            <a:r>
              <a:rPr lang="en-US" altLang="zh-CN" dirty="0">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a</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c</a:t>
            </a:r>
            <a:r>
              <a:rPr lang="en-US" altLang="zh-CN" dirty="0">
                <a:latin typeface="Times New Roman" panose="02020603050405020304" pitchFamily="18" charset="0"/>
                <a:sym typeface="Symbol" panose="05050102010706020507" pitchFamily="18" charset="2"/>
              </a:rPr>
              <a:t>)</a:t>
            </a:r>
            <a:r>
              <a:rPr lang="en-US" altLang="zh-CN" dirty="0">
                <a:latin typeface="Times New Roman" panose="02020603050405020304" pitchFamily="18" charset="0"/>
              </a:rPr>
              <a:t>)</a:t>
            </a:r>
          </a:p>
          <a:p>
            <a:pPr eaLnBrk="1" hangingPunct="1">
              <a:lnSpc>
                <a:spcPct val="200000"/>
              </a:lnSpc>
              <a:buClrTx/>
              <a:buFontTx/>
              <a:buNone/>
            </a:pPr>
            <a:r>
              <a:rPr lang="en-US" altLang="zh-CN" dirty="0">
                <a:latin typeface="Times New Roman" panose="02020603050405020304" pitchFamily="18" charset="0"/>
                <a:sym typeface="Symbol" panose="05050102010706020507" pitchFamily="18" charset="2"/>
              </a:rPr>
              <a:t>          </a:t>
            </a:r>
            <a:r>
              <a:rPr lang="en-US" altLang="zh-CN" dirty="0">
                <a:latin typeface="Times New Roman" panose="02020603050405020304" pitchFamily="18" charset="0"/>
              </a:rPr>
              <a:t>(</a:t>
            </a:r>
            <a:r>
              <a:rPr lang="en-US" altLang="zh-CN" i="1" dirty="0">
                <a:latin typeface="Times New Roman" panose="02020603050405020304" pitchFamily="18" charset="0"/>
              </a:rPr>
              <a:t>F</a:t>
            </a:r>
            <a:r>
              <a:rPr lang="en-US" altLang="zh-CN" dirty="0">
                <a:latin typeface="Times New Roman" panose="02020603050405020304" pitchFamily="18" charset="0"/>
              </a:rPr>
              <a:t>(</a:t>
            </a:r>
            <a:r>
              <a:rPr lang="en-US" altLang="zh-CN" i="1" dirty="0" err="1">
                <a:latin typeface="Times New Roman" panose="02020603050405020304" pitchFamily="18" charset="0"/>
              </a:rPr>
              <a:t>b,a</a:t>
            </a:r>
            <a:r>
              <a:rPr lang="en-US" altLang="zh-CN" dirty="0">
                <a:latin typeface="Times New Roman" panose="02020603050405020304" pitchFamily="18" charset="0"/>
              </a:rPr>
              <a:t>)</a:t>
            </a:r>
            <a:r>
              <a:rPr lang="en-US" altLang="zh-CN" dirty="0">
                <a:latin typeface="Times New Roman" panose="02020603050405020304" pitchFamily="18" charset="0"/>
                <a:sym typeface="Symbol" panose="05050102010706020507" pitchFamily="18" charset="2"/>
              </a:rPr>
              <a:t></a:t>
            </a:r>
            <a:r>
              <a:rPr lang="en-US" altLang="zh-CN" i="1" dirty="0">
                <a:latin typeface="Times New Roman" panose="02020603050405020304" pitchFamily="18" charset="0"/>
                <a:sym typeface="Symbol" panose="05050102010706020507" pitchFamily="18" charset="2"/>
              </a:rPr>
              <a:t>F</a:t>
            </a:r>
            <a:r>
              <a:rPr lang="en-US" altLang="zh-CN" dirty="0">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b</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b</a:t>
            </a:r>
            <a:r>
              <a:rPr lang="en-US" altLang="zh-CN" dirty="0">
                <a:latin typeface="Times New Roman" panose="02020603050405020304" pitchFamily="18" charset="0"/>
                <a:sym typeface="Symbol" panose="05050102010706020507" pitchFamily="18" charset="2"/>
              </a:rPr>
              <a:t>)</a:t>
            </a:r>
            <a:r>
              <a:rPr lang="en-US" altLang="zh-CN" i="1" dirty="0">
                <a:latin typeface="Times New Roman" panose="02020603050405020304" pitchFamily="18" charset="0"/>
                <a:sym typeface="Symbol" panose="05050102010706020507" pitchFamily="18" charset="2"/>
              </a:rPr>
              <a:t>F</a:t>
            </a:r>
            <a:r>
              <a:rPr lang="en-US" altLang="zh-CN" dirty="0">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b</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c</a:t>
            </a:r>
            <a:r>
              <a:rPr lang="en-US" altLang="zh-CN" dirty="0">
                <a:latin typeface="Times New Roman" panose="02020603050405020304" pitchFamily="18" charset="0"/>
                <a:sym typeface="Symbol" panose="05050102010706020507" pitchFamily="18" charset="2"/>
              </a:rPr>
              <a:t>)</a:t>
            </a:r>
            <a:r>
              <a:rPr lang="en-US" altLang="zh-CN" dirty="0">
                <a:latin typeface="Times New Roman" panose="02020603050405020304" pitchFamily="18" charset="0"/>
              </a:rPr>
              <a:t>)</a:t>
            </a:r>
          </a:p>
          <a:p>
            <a:pPr eaLnBrk="1" hangingPunct="1">
              <a:lnSpc>
                <a:spcPct val="200000"/>
              </a:lnSpc>
              <a:buClrTx/>
              <a:buFontTx/>
              <a:buNone/>
            </a:pPr>
            <a:r>
              <a:rPr lang="en-US" altLang="zh-CN" dirty="0">
                <a:latin typeface="Times New Roman" panose="02020603050405020304" pitchFamily="18" charset="0"/>
                <a:sym typeface="Symbol" panose="05050102010706020507" pitchFamily="18" charset="2"/>
              </a:rPr>
              <a:t>          </a:t>
            </a:r>
            <a:r>
              <a:rPr lang="en-US" altLang="zh-CN" dirty="0">
                <a:latin typeface="Times New Roman" panose="02020603050405020304" pitchFamily="18" charset="0"/>
              </a:rPr>
              <a:t>(</a:t>
            </a:r>
            <a:r>
              <a:rPr lang="en-US" altLang="zh-CN" i="1" dirty="0">
                <a:latin typeface="Times New Roman" panose="02020603050405020304" pitchFamily="18" charset="0"/>
              </a:rPr>
              <a:t>F</a:t>
            </a:r>
            <a:r>
              <a:rPr lang="en-US" altLang="zh-CN" dirty="0">
                <a:latin typeface="Times New Roman" panose="02020603050405020304" pitchFamily="18" charset="0"/>
              </a:rPr>
              <a:t>(</a:t>
            </a:r>
            <a:r>
              <a:rPr lang="en-US" altLang="zh-CN" i="1" dirty="0" err="1">
                <a:latin typeface="Times New Roman" panose="02020603050405020304" pitchFamily="18" charset="0"/>
              </a:rPr>
              <a:t>c,a</a:t>
            </a:r>
            <a:r>
              <a:rPr lang="en-US" altLang="zh-CN" dirty="0">
                <a:latin typeface="Times New Roman" panose="02020603050405020304" pitchFamily="18" charset="0"/>
              </a:rPr>
              <a:t>)</a:t>
            </a:r>
            <a:r>
              <a:rPr lang="en-US" altLang="zh-CN" dirty="0">
                <a:latin typeface="Times New Roman" panose="02020603050405020304" pitchFamily="18" charset="0"/>
                <a:sym typeface="Symbol" panose="05050102010706020507" pitchFamily="18" charset="2"/>
              </a:rPr>
              <a:t></a:t>
            </a:r>
            <a:r>
              <a:rPr lang="en-US" altLang="zh-CN" i="1" dirty="0">
                <a:latin typeface="Times New Roman" panose="02020603050405020304" pitchFamily="18" charset="0"/>
                <a:sym typeface="Symbol" panose="05050102010706020507" pitchFamily="18" charset="2"/>
              </a:rPr>
              <a:t>F</a:t>
            </a:r>
            <a:r>
              <a:rPr lang="en-US" altLang="zh-CN" dirty="0">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c</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b</a:t>
            </a:r>
            <a:r>
              <a:rPr lang="en-US" altLang="zh-CN" dirty="0">
                <a:latin typeface="Times New Roman" panose="02020603050405020304" pitchFamily="18" charset="0"/>
                <a:sym typeface="Symbol" panose="05050102010706020507" pitchFamily="18" charset="2"/>
              </a:rPr>
              <a:t>)</a:t>
            </a:r>
            <a:r>
              <a:rPr lang="en-US" altLang="zh-CN" i="1" dirty="0">
                <a:latin typeface="Times New Roman" panose="02020603050405020304" pitchFamily="18" charset="0"/>
                <a:sym typeface="Symbol" panose="05050102010706020507" pitchFamily="18" charset="2"/>
              </a:rPr>
              <a:t>F</a:t>
            </a:r>
            <a:r>
              <a:rPr lang="en-US" altLang="zh-CN" dirty="0">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c</a:t>
            </a:r>
            <a:r>
              <a:rPr lang="en-US" altLang="zh-CN" dirty="0" err="1">
                <a:latin typeface="Times New Roman" panose="02020603050405020304" pitchFamily="18" charset="0"/>
                <a:sym typeface="Symbol" panose="05050102010706020507" pitchFamily="18" charset="2"/>
              </a:rPr>
              <a:t>,</a:t>
            </a:r>
            <a:r>
              <a:rPr lang="en-US" altLang="zh-CN" i="1" dirty="0" err="1">
                <a:latin typeface="Times New Roman" panose="02020603050405020304" pitchFamily="18" charset="0"/>
                <a:sym typeface="Symbol" panose="05050102010706020507" pitchFamily="18" charset="2"/>
              </a:rPr>
              <a:t>c</a:t>
            </a:r>
            <a:r>
              <a:rPr lang="en-US" altLang="zh-CN" dirty="0">
                <a:latin typeface="Times New Roman" panose="02020603050405020304" pitchFamily="18" charset="0"/>
                <a:sym typeface="Symbol" panose="05050102010706020507" pitchFamily="18" charset="2"/>
              </a:rPr>
              <a:t>)</a:t>
            </a:r>
            <a:r>
              <a:rPr lang="en-US" altLang="zh-CN" dirty="0">
                <a:latin typeface="Times New Roman" panose="02020603050405020304" pitchFamily="18" charset="0"/>
              </a:rPr>
              <a: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9252"/>
                                        </p:tgtEl>
                                        <p:attrNameLst>
                                          <p:attrName>style.visibility</p:attrName>
                                        </p:attrNameLst>
                                      </p:cBhvr>
                                      <p:to>
                                        <p:strVal val="visible"/>
                                      </p:to>
                                    </p:set>
                                    <p:animEffect transition="in" filter="blinds(horizontal)">
                                      <p:cBhvr>
                                        <p:cTn id="7" dur="500"/>
                                        <p:tgtEl>
                                          <p:spTgt spid="309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D6244DE8-505A-4195-BB33-353F69333134}"/>
              </a:ext>
            </a:extLst>
          </p:cNvPr>
          <p:cNvSpPr>
            <a:spLocks noGrp="1" noChangeArrowheads="1"/>
          </p:cNvSpPr>
          <p:nvPr>
            <p:ph type="title"/>
          </p:nvPr>
        </p:nvSpPr>
        <p:spPr/>
        <p:txBody>
          <a:bodyPr/>
          <a:lstStyle/>
          <a:p>
            <a:pPr eaLnBrk="1" hangingPunct="1"/>
            <a:r>
              <a:rPr lang="en-US" altLang="zh-CN"/>
              <a:t>5.2  </a:t>
            </a:r>
            <a:r>
              <a:rPr lang="zh-CN" altLang="en-US"/>
              <a:t>一阶逻辑前束范式</a:t>
            </a:r>
          </a:p>
        </p:txBody>
      </p:sp>
      <p:sp>
        <p:nvSpPr>
          <p:cNvPr id="31747" name="Rectangle 3">
            <a:extLst>
              <a:ext uri="{FF2B5EF4-FFF2-40B4-BE49-F238E27FC236}">
                <a16:creationId xmlns:a16="http://schemas.microsoft.com/office/drawing/2014/main" id="{95947A5D-7714-4FB0-9B9B-393D4AAC6E0F}"/>
              </a:ext>
            </a:extLst>
          </p:cNvPr>
          <p:cNvSpPr>
            <a:spLocks noGrp="1" noChangeArrowheads="1"/>
          </p:cNvSpPr>
          <p:nvPr>
            <p:ph idx="1"/>
          </p:nvPr>
        </p:nvSpPr>
        <p:spPr>
          <a:xfrm>
            <a:off x="192088" y="1268413"/>
            <a:ext cx="11664950" cy="4680868"/>
          </a:xfrm>
        </p:spPr>
        <p:txBody>
          <a:bodyPr/>
          <a:lstStyle/>
          <a:p>
            <a:pPr marL="625475" indent="-625475" eaLnBrk="1" hangingPunct="1">
              <a:lnSpc>
                <a:spcPct val="150000"/>
              </a:lnSpc>
            </a:pPr>
            <a:r>
              <a:rPr lang="zh-CN" altLang="en-US" dirty="0">
                <a:solidFill>
                  <a:srgbClr val="A50021"/>
                </a:solidFill>
              </a:rPr>
              <a:t>定义</a:t>
            </a:r>
            <a:r>
              <a:rPr lang="en-US" altLang="zh-CN" dirty="0">
                <a:solidFill>
                  <a:srgbClr val="A50021"/>
                </a:solidFill>
              </a:rPr>
              <a:t>5.2</a:t>
            </a:r>
            <a:r>
              <a:rPr lang="en-US" altLang="zh-CN" dirty="0"/>
              <a:t> </a:t>
            </a:r>
            <a:r>
              <a:rPr lang="zh-CN" altLang="en-US" dirty="0"/>
              <a:t>设</a:t>
            </a:r>
            <a:r>
              <a:rPr lang="en-US" altLang="zh-CN" i="1" dirty="0"/>
              <a:t>A</a:t>
            </a:r>
            <a:r>
              <a:rPr lang="zh-CN" altLang="en-US" dirty="0"/>
              <a:t>为一个一阶逻辑公式，若</a:t>
            </a:r>
            <a:r>
              <a:rPr lang="en-US" altLang="zh-CN" i="1" dirty="0"/>
              <a:t>A</a:t>
            </a:r>
            <a:r>
              <a:rPr lang="zh-CN" altLang="en-US" dirty="0"/>
              <a:t>具有如下形式</a:t>
            </a:r>
            <a:endParaRPr lang="zh-CN" altLang="en-US" i="1" dirty="0"/>
          </a:p>
          <a:p>
            <a:pPr marL="625475" indent="-625475" eaLnBrk="1" hangingPunct="1">
              <a:lnSpc>
                <a:spcPct val="150000"/>
              </a:lnSpc>
            </a:pPr>
            <a:r>
              <a:rPr lang="zh-CN" altLang="en-US" i="1" dirty="0"/>
              <a:t>                     </a:t>
            </a:r>
            <a:r>
              <a:rPr lang="en-US" altLang="zh-CN" i="1" dirty="0"/>
              <a:t>Q</a:t>
            </a:r>
            <a:r>
              <a:rPr lang="en-US" altLang="zh-CN" baseline="-25000" dirty="0"/>
              <a:t>1</a:t>
            </a:r>
            <a:r>
              <a:rPr lang="en-US" altLang="zh-CN" i="1" dirty="0"/>
              <a:t>x</a:t>
            </a:r>
            <a:r>
              <a:rPr lang="en-US" altLang="zh-CN" baseline="-25000" dirty="0"/>
              <a:t>1</a:t>
            </a:r>
            <a:r>
              <a:rPr lang="en-US" altLang="zh-CN" i="1" dirty="0"/>
              <a:t>Q</a:t>
            </a:r>
            <a:r>
              <a:rPr lang="en-US" altLang="zh-CN" baseline="-25000" dirty="0"/>
              <a:t>2</a:t>
            </a:r>
            <a:r>
              <a:rPr lang="en-US" altLang="zh-CN" i="1" dirty="0"/>
              <a:t>x</a:t>
            </a:r>
            <a:r>
              <a:rPr lang="en-US" altLang="zh-CN" baseline="-25000" dirty="0"/>
              <a:t>2</a:t>
            </a:r>
            <a:r>
              <a:rPr lang="en-US" altLang="zh-CN" dirty="0"/>
              <a:t>…</a:t>
            </a:r>
            <a:r>
              <a:rPr lang="en-US" altLang="zh-CN" i="1" dirty="0" err="1"/>
              <a:t>Q</a:t>
            </a:r>
            <a:r>
              <a:rPr lang="en-US" altLang="zh-CN" i="1" baseline="-25000" dirty="0" err="1"/>
              <a:t>k</a:t>
            </a:r>
            <a:r>
              <a:rPr lang="en-US" altLang="zh-CN" i="1" dirty="0" err="1"/>
              <a:t>x</a:t>
            </a:r>
            <a:r>
              <a:rPr lang="en-US" altLang="zh-CN" i="1" baseline="-25000" dirty="0" err="1"/>
              <a:t>k</a:t>
            </a:r>
            <a:r>
              <a:rPr lang="en-US" altLang="zh-CN" i="1" dirty="0" err="1"/>
              <a:t>B</a:t>
            </a:r>
            <a:endParaRPr lang="en-US" altLang="zh-CN" dirty="0"/>
          </a:p>
          <a:p>
            <a:pPr marL="625475" indent="-625475" eaLnBrk="1" hangingPunct="1">
              <a:lnSpc>
                <a:spcPct val="150000"/>
              </a:lnSpc>
            </a:pPr>
            <a:r>
              <a:rPr lang="zh-CN" altLang="en-US" dirty="0"/>
              <a:t>则称</a:t>
            </a:r>
            <a:r>
              <a:rPr lang="en-US" altLang="zh-CN" i="1" dirty="0"/>
              <a:t>A</a:t>
            </a:r>
            <a:r>
              <a:rPr lang="zh-CN" altLang="en-US" dirty="0"/>
              <a:t>为</a:t>
            </a:r>
            <a:r>
              <a:rPr lang="zh-CN" altLang="en-US" dirty="0">
                <a:solidFill>
                  <a:srgbClr val="A50021"/>
                </a:solidFill>
              </a:rPr>
              <a:t>前束范式</a:t>
            </a:r>
            <a:r>
              <a:rPr lang="zh-CN" altLang="en-US" dirty="0"/>
              <a:t>，其中</a:t>
            </a:r>
            <a:r>
              <a:rPr lang="en-US" altLang="zh-CN" i="1" dirty="0"/>
              <a:t>Q</a:t>
            </a:r>
            <a:r>
              <a:rPr lang="en-US" altLang="zh-CN" i="1" baseline="-25000" dirty="0"/>
              <a:t>i</a:t>
            </a:r>
            <a:r>
              <a:rPr lang="en-US" altLang="zh-CN" dirty="0"/>
              <a:t> (1</a:t>
            </a:r>
            <a:r>
              <a:rPr lang="en-US" altLang="zh-CN" dirty="0">
                <a:sym typeface="Symbol" panose="05050102010706020507" pitchFamily="18" charset="2"/>
              </a:rPr>
              <a:t></a:t>
            </a:r>
            <a:r>
              <a:rPr lang="en-US" altLang="zh-CN" dirty="0"/>
              <a:t> </a:t>
            </a:r>
            <a:r>
              <a:rPr lang="en-US" altLang="zh-CN" i="1" dirty="0" err="1"/>
              <a:t>i</a:t>
            </a:r>
            <a:r>
              <a:rPr lang="en-US" altLang="zh-CN" dirty="0"/>
              <a:t> </a:t>
            </a:r>
            <a:r>
              <a:rPr lang="en-US" altLang="zh-CN" dirty="0">
                <a:sym typeface="Symbol" panose="05050102010706020507" pitchFamily="18" charset="2"/>
              </a:rPr>
              <a:t></a:t>
            </a:r>
            <a:r>
              <a:rPr lang="en-US" altLang="zh-CN" i="1" dirty="0"/>
              <a:t>k</a:t>
            </a:r>
            <a:r>
              <a:rPr lang="en-US" altLang="zh-CN" dirty="0"/>
              <a:t>)</a:t>
            </a:r>
            <a:r>
              <a:rPr lang="zh-CN" altLang="en-US" dirty="0"/>
              <a:t>为</a:t>
            </a:r>
            <a:r>
              <a:rPr lang="zh-CN" altLang="en-US" dirty="0">
                <a:sym typeface="Symbol" panose="05050102010706020507" pitchFamily="18" charset="2"/>
              </a:rPr>
              <a:t></a:t>
            </a:r>
            <a:r>
              <a:rPr lang="zh-CN" altLang="en-US" dirty="0"/>
              <a:t>或</a:t>
            </a:r>
            <a:r>
              <a:rPr lang="zh-CN" altLang="en-US" dirty="0">
                <a:sym typeface="Symbol" panose="05050102010706020507" pitchFamily="18" charset="2"/>
              </a:rPr>
              <a:t></a:t>
            </a:r>
            <a:r>
              <a:rPr lang="zh-CN" altLang="en-US" dirty="0"/>
              <a:t>，</a:t>
            </a:r>
            <a:r>
              <a:rPr lang="en-US" altLang="zh-CN" i="1" dirty="0"/>
              <a:t>B</a:t>
            </a:r>
            <a:r>
              <a:rPr lang="zh-CN" altLang="en-US" dirty="0"/>
              <a:t>为不含量词的公式</a:t>
            </a:r>
            <a:r>
              <a:rPr lang="en-US" altLang="zh-CN" dirty="0"/>
              <a:t>. </a:t>
            </a:r>
          </a:p>
          <a:p>
            <a:pPr marL="625475" indent="-625475" eaLnBrk="1" hangingPunct="1">
              <a:lnSpc>
                <a:spcPct val="150000"/>
              </a:lnSpc>
            </a:pPr>
            <a:r>
              <a:rPr lang="zh-CN" altLang="en-US" dirty="0"/>
              <a:t>例如， </a:t>
            </a:r>
            <a:r>
              <a:rPr lang="zh-CN" altLang="en-US" dirty="0">
                <a:sym typeface="Symbol" panose="05050102010706020507" pitchFamily="18" charset="2"/>
              </a:rPr>
              <a:t></a:t>
            </a:r>
            <a:r>
              <a:rPr lang="en-US" altLang="zh-CN" i="1" dirty="0"/>
              <a:t>x</a:t>
            </a:r>
            <a:r>
              <a:rPr lang="en-US" altLang="zh-CN" dirty="0">
                <a:sym typeface="Symbol" panose="05050102010706020507" pitchFamily="18" charset="2"/>
              </a:rPr>
              <a:t></a:t>
            </a:r>
            <a:r>
              <a:rPr lang="en-US" altLang="zh-CN" dirty="0"/>
              <a:t>(</a:t>
            </a:r>
            <a:r>
              <a:rPr lang="en-US" altLang="zh-CN" i="1" dirty="0"/>
              <a:t>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i="1" dirty="0"/>
              <a:t>G</a:t>
            </a:r>
            <a:r>
              <a:rPr lang="en-US" altLang="zh-CN" dirty="0"/>
              <a:t>(</a:t>
            </a:r>
            <a:r>
              <a:rPr lang="en-US" altLang="zh-CN" i="1" dirty="0"/>
              <a:t>x</a:t>
            </a:r>
            <a:r>
              <a:rPr lang="en-US" altLang="zh-CN" dirty="0"/>
              <a:t>))</a:t>
            </a:r>
          </a:p>
          <a:p>
            <a:pPr marL="625475" indent="-625475" eaLnBrk="1" hangingPunct="1">
              <a:lnSpc>
                <a:spcPct val="150000"/>
              </a:lnSpc>
            </a:pPr>
            <a:r>
              <a:rPr lang="en-US" altLang="zh-CN" dirty="0"/>
              <a:t>             </a:t>
            </a:r>
            <a:r>
              <a:rPr lang="en-US" altLang="zh-CN" dirty="0">
                <a:sym typeface="Symbol" panose="05050102010706020507" pitchFamily="18" charset="2"/>
              </a:rPr>
              <a:t></a:t>
            </a:r>
            <a:r>
              <a:rPr lang="en-US" altLang="zh-CN" i="1" dirty="0" err="1"/>
              <a:t>x</a:t>
            </a:r>
            <a:r>
              <a:rPr lang="en-US" altLang="zh-CN" dirty="0" err="1">
                <a:sym typeface="Symbol" panose="05050102010706020507" pitchFamily="18" charset="2"/>
              </a:rPr>
              <a:t></a:t>
            </a:r>
            <a:r>
              <a:rPr lang="en-US" altLang="zh-CN" i="1" dirty="0" err="1"/>
              <a:t>y</a:t>
            </a:r>
            <a:r>
              <a:rPr lang="en-US" altLang="zh-CN" dirty="0"/>
              <a:t>(</a:t>
            </a:r>
            <a:r>
              <a:rPr lang="en-US" altLang="zh-CN" i="1" dirty="0"/>
              <a:t>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dirty="0"/>
              <a:t>(</a:t>
            </a:r>
            <a:r>
              <a:rPr lang="en-US" altLang="zh-CN" i="1" dirty="0"/>
              <a:t>G</a:t>
            </a:r>
            <a:r>
              <a:rPr lang="en-US" altLang="zh-CN" dirty="0"/>
              <a:t>(</a:t>
            </a:r>
            <a:r>
              <a:rPr lang="en-US" altLang="zh-CN" i="1" dirty="0"/>
              <a:t>y</a:t>
            </a:r>
            <a:r>
              <a:rPr lang="en-US" altLang="zh-CN" dirty="0"/>
              <a:t>)</a:t>
            </a:r>
            <a:r>
              <a:rPr lang="en-US" altLang="zh-CN" dirty="0">
                <a:sym typeface="Symbol" panose="05050102010706020507" pitchFamily="18" charset="2"/>
              </a:rPr>
              <a:t></a:t>
            </a:r>
            <a:r>
              <a:rPr lang="en-US" altLang="zh-CN" i="1" dirty="0"/>
              <a:t>H</a:t>
            </a:r>
            <a:r>
              <a:rPr lang="en-US" altLang="zh-CN" dirty="0"/>
              <a:t>(</a:t>
            </a:r>
            <a:r>
              <a:rPr lang="en-US" altLang="zh-CN" i="1" dirty="0" err="1"/>
              <a:t>x</a:t>
            </a:r>
            <a:r>
              <a:rPr lang="en-US" altLang="zh-CN" dirty="0" err="1"/>
              <a:t>,</a:t>
            </a:r>
            <a:r>
              <a:rPr lang="en-US" altLang="zh-CN" i="1" dirty="0" err="1"/>
              <a:t>y</a:t>
            </a:r>
            <a:r>
              <a:rPr lang="en-US" altLang="zh-CN" dirty="0"/>
              <a:t>)))   </a:t>
            </a:r>
            <a:r>
              <a:rPr lang="zh-CN" altLang="en-US" dirty="0"/>
              <a:t>是前束范式</a:t>
            </a:r>
          </a:p>
          <a:p>
            <a:pPr marL="625475" indent="-625475" eaLnBrk="1" hangingPunct="1">
              <a:lnSpc>
                <a:spcPct val="150000"/>
              </a:lnSpc>
            </a:pPr>
            <a:r>
              <a:rPr lang="zh-CN" altLang="en-US" dirty="0"/>
              <a:t>而          </a:t>
            </a:r>
            <a:r>
              <a:rPr lang="zh-CN" altLang="en-US" dirty="0">
                <a:solidFill>
                  <a:srgbClr val="FF0000"/>
                </a:solidFill>
                <a:sym typeface="Symbol" panose="05050102010706020507" pitchFamily="18" charset="2"/>
              </a:rPr>
              <a:t></a:t>
            </a:r>
            <a:r>
              <a:rPr lang="zh-CN" altLang="en-US" dirty="0">
                <a:sym typeface="Symbol" panose="05050102010706020507" pitchFamily="18" charset="2"/>
              </a:rPr>
              <a:t></a:t>
            </a:r>
            <a:r>
              <a:rPr lang="en-US" altLang="zh-CN" i="1" dirty="0"/>
              <a:t>x</a:t>
            </a:r>
            <a:r>
              <a:rPr lang="en-US" altLang="zh-CN" dirty="0"/>
              <a:t>(</a:t>
            </a:r>
            <a:r>
              <a:rPr lang="en-US" altLang="zh-CN" i="1" dirty="0"/>
              <a:t>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i="1" dirty="0"/>
              <a:t>G</a:t>
            </a:r>
            <a:r>
              <a:rPr lang="en-US" altLang="zh-CN" dirty="0"/>
              <a:t>(</a:t>
            </a:r>
            <a:r>
              <a:rPr lang="en-US" altLang="zh-CN" i="1" dirty="0"/>
              <a:t>x</a:t>
            </a:r>
            <a:r>
              <a:rPr lang="en-US" altLang="zh-CN" dirty="0"/>
              <a:t>))</a:t>
            </a:r>
          </a:p>
          <a:p>
            <a:pPr marL="625475" indent="-625475" eaLnBrk="1" hangingPunct="1">
              <a:lnSpc>
                <a:spcPct val="150000"/>
              </a:lnSpc>
            </a:pPr>
            <a:r>
              <a:rPr lang="en-US" altLang="zh-CN" dirty="0"/>
              <a:t>              </a:t>
            </a:r>
            <a:r>
              <a:rPr lang="en-US" altLang="zh-CN" dirty="0">
                <a:sym typeface="Symbol" panose="05050102010706020507" pitchFamily="18" charset="2"/>
              </a:rPr>
              <a:t></a:t>
            </a:r>
            <a:r>
              <a:rPr lang="en-US" altLang="zh-CN" i="1" dirty="0"/>
              <a:t>x</a:t>
            </a:r>
            <a:r>
              <a:rPr lang="en-US" altLang="zh-CN" dirty="0"/>
              <a:t>(</a:t>
            </a:r>
            <a:r>
              <a:rPr lang="en-US" altLang="zh-CN" i="1" dirty="0"/>
              <a:t>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i="1" dirty="0"/>
              <a:t>y</a:t>
            </a:r>
            <a:r>
              <a:rPr lang="en-US" altLang="zh-CN" dirty="0"/>
              <a:t>(</a:t>
            </a:r>
            <a:r>
              <a:rPr lang="en-US" altLang="zh-CN" i="1" dirty="0"/>
              <a:t>G</a:t>
            </a:r>
            <a:r>
              <a:rPr lang="en-US" altLang="zh-CN" dirty="0"/>
              <a:t>(</a:t>
            </a:r>
            <a:r>
              <a:rPr lang="en-US" altLang="zh-CN" i="1" dirty="0"/>
              <a:t>y</a:t>
            </a:r>
            <a:r>
              <a:rPr lang="en-US" altLang="zh-CN" dirty="0"/>
              <a:t>)</a:t>
            </a:r>
            <a:r>
              <a:rPr lang="en-US" altLang="zh-CN" dirty="0">
                <a:sym typeface="Symbol" panose="05050102010706020507" pitchFamily="18" charset="2"/>
              </a:rPr>
              <a:t></a:t>
            </a:r>
            <a:r>
              <a:rPr lang="en-US" altLang="zh-CN" i="1" dirty="0"/>
              <a:t>H</a:t>
            </a:r>
            <a:r>
              <a:rPr lang="en-US" altLang="zh-CN" dirty="0"/>
              <a:t>(</a:t>
            </a:r>
            <a:r>
              <a:rPr lang="en-US" altLang="zh-CN" i="1" dirty="0" err="1"/>
              <a:t>x</a:t>
            </a:r>
            <a:r>
              <a:rPr lang="en-US" altLang="zh-CN" dirty="0" err="1"/>
              <a:t>,</a:t>
            </a:r>
            <a:r>
              <a:rPr lang="en-US" altLang="zh-CN" i="1" dirty="0" err="1"/>
              <a:t>y</a:t>
            </a:r>
            <a:r>
              <a:rPr lang="en-US" altLang="zh-CN" dirty="0"/>
              <a:t>)))  </a:t>
            </a:r>
            <a:r>
              <a:rPr lang="zh-CN" altLang="en-US" dirty="0"/>
              <a:t>不是前束范式</a:t>
            </a:r>
          </a:p>
        </p:txBody>
      </p:sp>
      <p:sp>
        <p:nvSpPr>
          <p:cNvPr id="31748" name="灯片编号占位符 5">
            <a:extLst>
              <a:ext uri="{FF2B5EF4-FFF2-40B4-BE49-F238E27FC236}">
                <a16:creationId xmlns:a16="http://schemas.microsoft.com/office/drawing/2014/main" id="{47BFC096-5E04-4614-B4C9-EB0473D1035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DBF5756-AACA-43F5-A096-40ED392159B5}" type="slidenum">
              <a:rPr lang="en-US" altLang="zh-CN" sz="1400" b="0" smtClean="0"/>
              <a:pPr>
                <a:spcBef>
                  <a:spcPct val="0"/>
                </a:spcBef>
                <a:buClrTx/>
                <a:buFontTx/>
                <a:buNone/>
              </a:pPr>
              <a:t>11</a:t>
            </a:fld>
            <a:endParaRPr lang="en-US" altLang="zh-CN" sz="1400" b="0"/>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0EFC419-C133-46FE-AFBE-00D2DF2827B7}"/>
              </a:ext>
            </a:extLst>
          </p:cNvPr>
          <p:cNvSpPr>
            <a:spLocks noGrp="1" noChangeArrowheads="1"/>
          </p:cNvSpPr>
          <p:nvPr>
            <p:ph type="title"/>
          </p:nvPr>
        </p:nvSpPr>
        <p:spPr/>
        <p:txBody>
          <a:bodyPr/>
          <a:lstStyle/>
          <a:p>
            <a:pPr eaLnBrk="1" hangingPunct="1"/>
            <a:r>
              <a:rPr lang="zh-CN" altLang="en-US"/>
              <a:t>前束范式存在定理</a:t>
            </a:r>
          </a:p>
        </p:txBody>
      </p:sp>
      <p:sp>
        <p:nvSpPr>
          <p:cNvPr id="33795" name="Rectangle 3">
            <a:extLst>
              <a:ext uri="{FF2B5EF4-FFF2-40B4-BE49-F238E27FC236}">
                <a16:creationId xmlns:a16="http://schemas.microsoft.com/office/drawing/2014/main" id="{54FED35C-E3E5-4245-AF10-E12153ADD730}"/>
              </a:ext>
            </a:extLst>
          </p:cNvPr>
          <p:cNvSpPr>
            <a:spLocks noGrp="1" noChangeArrowheads="1"/>
          </p:cNvSpPr>
          <p:nvPr>
            <p:ph idx="1"/>
          </p:nvPr>
        </p:nvSpPr>
        <p:spPr>
          <a:xfrm>
            <a:off x="1847850" y="1196975"/>
            <a:ext cx="8229600" cy="1079500"/>
          </a:xfrm>
        </p:spPr>
        <p:txBody>
          <a:bodyPr/>
          <a:lstStyle/>
          <a:p>
            <a:pPr eaLnBrk="1" hangingPunct="1"/>
            <a:r>
              <a:rPr lang="zh-CN" altLang="en-US">
                <a:solidFill>
                  <a:srgbClr val="A50021"/>
                </a:solidFill>
              </a:rPr>
              <a:t>定理</a:t>
            </a:r>
            <a:r>
              <a:rPr lang="en-US" altLang="zh-CN">
                <a:solidFill>
                  <a:srgbClr val="A50021"/>
                </a:solidFill>
              </a:rPr>
              <a:t>5.1</a:t>
            </a:r>
            <a:r>
              <a:rPr lang="zh-CN" altLang="en-US">
                <a:solidFill>
                  <a:srgbClr val="A50021"/>
                </a:solidFill>
              </a:rPr>
              <a:t>（前束范式存在定理）</a:t>
            </a:r>
          </a:p>
          <a:p>
            <a:pPr eaLnBrk="1" hangingPunct="1"/>
            <a:r>
              <a:rPr lang="zh-CN" altLang="en-US"/>
              <a:t>      一阶逻辑中的任何公式都存在与之等值的前束范式</a:t>
            </a:r>
          </a:p>
        </p:txBody>
      </p:sp>
      <p:sp>
        <p:nvSpPr>
          <p:cNvPr id="33796" name="灯片编号占位符 5">
            <a:extLst>
              <a:ext uri="{FF2B5EF4-FFF2-40B4-BE49-F238E27FC236}">
                <a16:creationId xmlns:a16="http://schemas.microsoft.com/office/drawing/2014/main" id="{C8075785-B116-414A-81A9-FE8C68211E5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0A9B0FE-6BA0-446E-A04D-638A1FA627A2}"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12</a:t>
            </a:fld>
            <a:endParaRPr lang="en-US" altLang="zh-CN" sz="1400" b="0">
              <a:latin typeface="Times New Roman" panose="02020603050405020304" pitchFamily="18" charset="0"/>
              <a:ea typeface="楷体" panose="02010609060101010101" pitchFamily="49" charset="-122"/>
            </a:endParaRPr>
          </a:p>
        </p:txBody>
      </p:sp>
      <p:sp>
        <p:nvSpPr>
          <p:cNvPr id="284676" name="Rectangle 4">
            <a:extLst>
              <a:ext uri="{FF2B5EF4-FFF2-40B4-BE49-F238E27FC236}">
                <a16:creationId xmlns:a16="http://schemas.microsoft.com/office/drawing/2014/main" id="{F6B828D3-3916-446E-AC33-911AC280AE40}"/>
              </a:ext>
            </a:extLst>
          </p:cNvPr>
          <p:cNvSpPr>
            <a:spLocks noChangeArrowheads="1"/>
          </p:cNvSpPr>
          <p:nvPr/>
        </p:nvSpPr>
        <p:spPr bwMode="auto">
          <a:xfrm>
            <a:off x="1924843" y="2455068"/>
            <a:ext cx="8229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dirty="0">
                <a:solidFill>
                  <a:srgbClr val="A50021"/>
                </a:solidFill>
                <a:latin typeface="Times New Roman" panose="02020603050405020304" pitchFamily="18" charset="0"/>
                <a:ea typeface="楷体" panose="02010609060101010101" pitchFamily="49" charset="-122"/>
              </a:rPr>
              <a:t>例</a:t>
            </a:r>
            <a:r>
              <a:rPr lang="en-US" altLang="zh-CN" dirty="0">
                <a:solidFill>
                  <a:srgbClr val="A50021"/>
                </a:solidFill>
                <a:latin typeface="Times New Roman" panose="02020603050405020304" pitchFamily="18" charset="0"/>
                <a:ea typeface="楷体" panose="02010609060101010101" pitchFamily="49" charset="-122"/>
              </a:rPr>
              <a:t>4</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求下列公式的前束范式</a:t>
            </a:r>
          </a:p>
          <a:p>
            <a:pPr eaLnBrk="1" hangingPunct="1"/>
            <a:r>
              <a:rPr lang="zh-CN" altLang="en-US"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rPr>
              <a:t>(1)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M</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p>
        </p:txBody>
      </p:sp>
      <p:sp>
        <p:nvSpPr>
          <p:cNvPr id="284677" name="Rectangle 5">
            <a:extLst>
              <a:ext uri="{FF2B5EF4-FFF2-40B4-BE49-F238E27FC236}">
                <a16:creationId xmlns:a16="http://schemas.microsoft.com/office/drawing/2014/main" id="{E38A0F44-8C2A-42C1-B531-F76BE77B429C}"/>
              </a:ext>
            </a:extLst>
          </p:cNvPr>
          <p:cNvSpPr>
            <a:spLocks noChangeArrowheads="1"/>
          </p:cNvSpPr>
          <p:nvPr/>
        </p:nvSpPr>
        <p:spPr bwMode="auto">
          <a:xfrm>
            <a:off x="2043112" y="3573016"/>
            <a:ext cx="7993063" cy="2809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pPr>
            <a:r>
              <a:rPr lang="zh-CN" altLang="en-US" dirty="0">
                <a:latin typeface="Times New Roman" panose="02020603050405020304" pitchFamily="18" charset="0"/>
                <a:ea typeface="楷体" panose="02010609060101010101" pitchFamily="49" charset="-122"/>
              </a:rPr>
              <a:t>解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M</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p>
          <a:p>
            <a:pPr eaLnBrk="1" hangingPunct="1">
              <a:lnSpc>
                <a:spcPct val="150000"/>
              </a:lnSpc>
            </a:pP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M</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（量词否定等值式）</a:t>
            </a:r>
          </a:p>
          <a:p>
            <a:pPr eaLnBrk="1" hangingPunct="1">
              <a:lnSpc>
                <a:spcPct val="150000"/>
              </a:lnSpc>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M</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p>
          <a:p>
            <a:pPr eaLnBrk="1" hangingPunct="1">
              <a:lnSpc>
                <a:spcPct val="150000"/>
              </a:lnSpc>
            </a:pPr>
            <a:r>
              <a:rPr lang="zh-CN" altLang="en-US" dirty="0">
                <a:latin typeface="Times New Roman" panose="02020603050405020304" pitchFamily="18" charset="0"/>
                <a:ea typeface="楷体" panose="02010609060101010101" pitchFamily="49" charset="-122"/>
              </a:rPr>
              <a:t>后两步结果都是前束范式，说明公式的前束范式不惟一</a:t>
            </a:r>
            <a:r>
              <a:rPr lang="en-US" altLang="zh-CN" dirty="0">
                <a:latin typeface="Times New Roman" panose="02020603050405020304" pitchFamily="18" charset="0"/>
                <a:ea typeface="楷体" panose="02010609060101010101" pitchFamily="49" charset="-122"/>
              </a:rPr>
              <a: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4676"/>
                                        </p:tgtEl>
                                        <p:attrNameLst>
                                          <p:attrName>style.visibility</p:attrName>
                                        </p:attrNameLst>
                                      </p:cBhvr>
                                      <p:to>
                                        <p:strVal val="visible"/>
                                      </p:to>
                                    </p:set>
                                    <p:animEffect transition="in" filter="blinds(horizontal)">
                                      <p:cBhvr>
                                        <p:cTn id="7" dur="500"/>
                                        <p:tgtEl>
                                          <p:spTgt spid="2846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4677"/>
                                        </p:tgtEl>
                                        <p:attrNameLst>
                                          <p:attrName>style.visibility</p:attrName>
                                        </p:attrNameLst>
                                      </p:cBhvr>
                                      <p:to>
                                        <p:strVal val="visible"/>
                                      </p:to>
                                    </p:set>
                                    <p:animEffect transition="in" filter="blinds(horizontal)">
                                      <p:cBhvr>
                                        <p:cTn id="12" dur="500"/>
                                        <p:tgtEl>
                                          <p:spTgt spid="284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6" grpId="0"/>
      <p:bldP spid="2846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827FDA5E-0180-4F7A-9D6D-2BFE44506B92}"/>
              </a:ext>
            </a:extLst>
          </p:cNvPr>
          <p:cNvSpPr>
            <a:spLocks noGrp="1" noChangeArrowheads="1"/>
          </p:cNvSpPr>
          <p:nvPr>
            <p:ph type="title"/>
          </p:nvPr>
        </p:nvSpPr>
        <p:spPr/>
        <p:txBody>
          <a:bodyPr/>
          <a:lstStyle/>
          <a:p>
            <a:pPr eaLnBrk="1" hangingPunct="1"/>
            <a:r>
              <a:rPr lang="zh-CN" altLang="en-US"/>
              <a:t>求前束范式的实例</a:t>
            </a:r>
          </a:p>
        </p:txBody>
      </p:sp>
      <p:sp>
        <p:nvSpPr>
          <p:cNvPr id="35843" name="Rectangle 3">
            <a:extLst>
              <a:ext uri="{FF2B5EF4-FFF2-40B4-BE49-F238E27FC236}">
                <a16:creationId xmlns:a16="http://schemas.microsoft.com/office/drawing/2014/main" id="{E74BB5C0-9D3E-48A2-8247-7B53201A563C}"/>
              </a:ext>
            </a:extLst>
          </p:cNvPr>
          <p:cNvSpPr>
            <a:spLocks noGrp="1" noChangeArrowheads="1"/>
          </p:cNvSpPr>
          <p:nvPr>
            <p:ph idx="1"/>
          </p:nvPr>
        </p:nvSpPr>
        <p:spPr>
          <a:xfrm>
            <a:off x="407368" y="1031081"/>
            <a:ext cx="5545137" cy="503238"/>
          </a:xfrm>
        </p:spPr>
        <p:txBody>
          <a:bodyPr/>
          <a:lstStyle/>
          <a:p>
            <a:pPr eaLnBrk="1" hangingPunct="1"/>
            <a:r>
              <a:rPr lang="en-US" altLang="zh-CN" dirty="0"/>
              <a:t>  (2) </a:t>
            </a:r>
            <a:r>
              <a:rPr lang="en-US" altLang="zh-CN" dirty="0">
                <a:sym typeface="Symbol" panose="05050102010706020507" pitchFamily="18" charset="2"/>
              </a:rPr>
              <a:t></a:t>
            </a:r>
            <a:r>
              <a:rPr lang="en-US" altLang="zh-CN" i="1" dirty="0" err="1"/>
              <a:t>xF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i="1" dirty="0" err="1"/>
              <a:t>xG</a:t>
            </a:r>
            <a:r>
              <a:rPr lang="en-US" altLang="zh-CN" dirty="0"/>
              <a:t>(</a:t>
            </a:r>
            <a:r>
              <a:rPr lang="en-US" altLang="zh-CN" i="1" dirty="0"/>
              <a:t>x</a:t>
            </a:r>
            <a:r>
              <a:rPr lang="en-US" altLang="zh-CN" dirty="0"/>
              <a:t>)</a:t>
            </a:r>
          </a:p>
        </p:txBody>
      </p:sp>
      <p:sp>
        <p:nvSpPr>
          <p:cNvPr id="35844" name="灯片编号占位符 5">
            <a:extLst>
              <a:ext uri="{FF2B5EF4-FFF2-40B4-BE49-F238E27FC236}">
                <a16:creationId xmlns:a16="http://schemas.microsoft.com/office/drawing/2014/main" id="{C6E2078E-0992-40F3-81E7-859AF1AAB7D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E1A1111-8698-45AF-B4F4-65DE22649DCA}"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13</a:t>
            </a:fld>
            <a:endParaRPr lang="en-US" altLang="zh-CN" sz="1400" b="0">
              <a:latin typeface="Times New Roman" panose="02020603050405020304" pitchFamily="18" charset="0"/>
              <a:ea typeface="楷体" panose="02010609060101010101" pitchFamily="49" charset="-122"/>
            </a:endParaRPr>
          </a:p>
        </p:txBody>
      </p:sp>
      <p:sp>
        <p:nvSpPr>
          <p:cNvPr id="286726" name="Rectangle 6">
            <a:extLst>
              <a:ext uri="{FF2B5EF4-FFF2-40B4-BE49-F238E27FC236}">
                <a16:creationId xmlns:a16="http://schemas.microsoft.com/office/drawing/2014/main" id="{4C30F888-3B63-43AC-8768-B76BEC7A0D92}"/>
              </a:ext>
            </a:extLst>
          </p:cNvPr>
          <p:cNvSpPr>
            <a:spLocks noChangeArrowheads="1"/>
          </p:cNvSpPr>
          <p:nvPr/>
        </p:nvSpPr>
        <p:spPr bwMode="auto">
          <a:xfrm>
            <a:off x="3863752" y="1153542"/>
            <a:ext cx="6501730" cy="2159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pPr>
            <a:r>
              <a:rPr lang="zh-CN" altLang="en-US" dirty="0">
                <a:latin typeface="Times New Roman" panose="02020603050405020304" pitchFamily="18" charset="0"/>
                <a:ea typeface="楷体" panose="02010609060101010101" pitchFamily="49" charset="-122"/>
              </a:rPr>
              <a:t>解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p>
          <a:p>
            <a:pPr eaLnBrk="1" hangingPunct="1">
              <a:lnSpc>
                <a:spcPct val="150000"/>
              </a:lnSpc>
            </a:pP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（量词否定等值式）</a:t>
            </a:r>
          </a:p>
          <a:p>
            <a:pPr eaLnBrk="1" hangingPunct="1">
              <a:lnSpc>
                <a:spcPct val="150000"/>
              </a:lnSpc>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（量词分配等值式）</a:t>
            </a:r>
          </a:p>
        </p:txBody>
      </p:sp>
      <p:sp>
        <p:nvSpPr>
          <p:cNvPr id="286727" name="Rectangle 7">
            <a:extLst>
              <a:ext uri="{FF2B5EF4-FFF2-40B4-BE49-F238E27FC236}">
                <a16:creationId xmlns:a16="http://schemas.microsoft.com/office/drawing/2014/main" id="{82E94C60-FB7C-4D7B-825C-EF1C14F5FA29}"/>
              </a:ext>
            </a:extLst>
          </p:cNvPr>
          <p:cNvSpPr>
            <a:spLocks noChangeArrowheads="1"/>
          </p:cNvSpPr>
          <p:nvPr/>
        </p:nvSpPr>
        <p:spPr bwMode="auto">
          <a:xfrm>
            <a:off x="1343472" y="3216962"/>
            <a:ext cx="8229600" cy="306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pPr>
            <a:r>
              <a:rPr lang="zh-CN" altLang="en-US" dirty="0">
                <a:latin typeface="Times New Roman" panose="02020603050405020304" pitchFamily="18" charset="0"/>
                <a:ea typeface="楷体" panose="02010609060101010101" pitchFamily="49" charset="-122"/>
              </a:rPr>
              <a:t>或</a:t>
            </a:r>
          </a:p>
          <a:p>
            <a:pPr eaLnBrk="1" hangingPunct="1">
              <a:lnSpc>
                <a:spcPct val="150000"/>
              </a:lnSpc>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p>
          <a:p>
            <a:pPr eaLnBrk="1" hangingPunct="1">
              <a:lnSpc>
                <a:spcPct val="150000"/>
              </a:lnSpc>
            </a:pP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量词否定等值式</a:t>
            </a:r>
          </a:p>
          <a:p>
            <a:pPr eaLnBrk="1" hangingPunct="1">
              <a:lnSpc>
                <a:spcPct val="150000"/>
              </a:lnSpc>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y</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换名规则</a:t>
            </a:r>
          </a:p>
          <a:p>
            <a:pPr eaLnBrk="1" hangingPunct="1">
              <a:lnSpc>
                <a:spcPct val="150000"/>
              </a:lnSpc>
            </a:pPr>
            <a:r>
              <a:rPr lang="zh-CN" altLang="en-US"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辖域收缩扩张规则</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26"/>
                                        </p:tgtEl>
                                        <p:attrNameLst>
                                          <p:attrName>style.visibility</p:attrName>
                                        </p:attrNameLst>
                                      </p:cBhvr>
                                      <p:to>
                                        <p:strVal val="visible"/>
                                      </p:to>
                                    </p:set>
                                    <p:animEffect transition="in" filter="blinds(horizontal)">
                                      <p:cBhvr>
                                        <p:cTn id="7" dur="500"/>
                                        <p:tgtEl>
                                          <p:spTgt spid="2867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27"/>
                                        </p:tgtEl>
                                        <p:attrNameLst>
                                          <p:attrName>style.visibility</p:attrName>
                                        </p:attrNameLst>
                                      </p:cBhvr>
                                      <p:to>
                                        <p:strVal val="visible"/>
                                      </p:to>
                                    </p:set>
                                    <p:animEffect transition="in" filter="blinds(horizontal)">
                                      <p:cBhvr>
                                        <p:cTn id="12" dur="500"/>
                                        <p:tgtEl>
                                          <p:spTgt spid="286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6" grpId="0"/>
      <p:bldP spid="2867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8AC19B8C-0AC5-4E1B-9875-28F78D9F5FDD}"/>
              </a:ext>
            </a:extLst>
          </p:cNvPr>
          <p:cNvSpPr>
            <a:spLocks noGrp="1" noChangeArrowheads="1"/>
          </p:cNvSpPr>
          <p:nvPr>
            <p:ph type="title"/>
          </p:nvPr>
        </p:nvSpPr>
        <p:spPr/>
        <p:txBody>
          <a:bodyPr/>
          <a:lstStyle/>
          <a:p>
            <a:pPr eaLnBrk="1" hangingPunct="1"/>
            <a:r>
              <a:rPr lang="zh-CN" altLang="en-US"/>
              <a:t>求前束范式的实例</a:t>
            </a:r>
          </a:p>
        </p:txBody>
      </p:sp>
      <p:sp>
        <p:nvSpPr>
          <p:cNvPr id="37891" name="灯片编号占位符 5">
            <a:extLst>
              <a:ext uri="{FF2B5EF4-FFF2-40B4-BE49-F238E27FC236}">
                <a16:creationId xmlns:a16="http://schemas.microsoft.com/office/drawing/2014/main" id="{C8D23FC5-7AE3-4663-839F-E3B214645A3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55F669E3-A78B-40A2-9D15-1A9051C33FC7}"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14</a:t>
            </a:fld>
            <a:endParaRPr lang="en-US" altLang="zh-CN" sz="1400" b="0">
              <a:latin typeface="Times New Roman" panose="02020603050405020304" pitchFamily="18" charset="0"/>
              <a:ea typeface="楷体" panose="02010609060101010101" pitchFamily="49" charset="-122"/>
            </a:endParaRPr>
          </a:p>
        </p:txBody>
      </p:sp>
      <p:sp>
        <p:nvSpPr>
          <p:cNvPr id="37892" name="Rectangle 4">
            <a:extLst>
              <a:ext uri="{FF2B5EF4-FFF2-40B4-BE49-F238E27FC236}">
                <a16:creationId xmlns:a16="http://schemas.microsoft.com/office/drawing/2014/main" id="{CD60E6B8-F88C-49CC-97ED-5A229EEF9907}"/>
              </a:ext>
            </a:extLst>
          </p:cNvPr>
          <p:cNvSpPr>
            <a:spLocks noChangeArrowheads="1"/>
          </p:cNvSpPr>
          <p:nvPr/>
        </p:nvSpPr>
        <p:spPr bwMode="auto">
          <a:xfrm>
            <a:off x="2135188" y="1123950"/>
            <a:ext cx="4897437"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en-US" altLang="zh-CN">
                <a:latin typeface="Times New Roman" panose="02020603050405020304" pitchFamily="18" charset="0"/>
                <a:ea typeface="楷体" panose="02010609060101010101" pitchFamily="49" charset="-122"/>
              </a:rPr>
              <a:t>(3)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xF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y</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y</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H</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y</a:t>
            </a:r>
            <a:r>
              <a:rPr lang="en-US" altLang="zh-CN">
                <a:latin typeface="Times New Roman" panose="02020603050405020304" pitchFamily="18" charset="0"/>
                <a:ea typeface="楷体" panose="02010609060101010101" pitchFamily="49" charset="-122"/>
              </a:rPr>
              <a:t>))</a:t>
            </a:r>
          </a:p>
        </p:txBody>
      </p:sp>
      <p:sp>
        <p:nvSpPr>
          <p:cNvPr id="292869" name="Rectangle 5">
            <a:extLst>
              <a:ext uri="{FF2B5EF4-FFF2-40B4-BE49-F238E27FC236}">
                <a16:creationId xmlns:a16="http://schemas.microsoft.com/office/drawing/2014/main" id="{CA7FD442-5BED-41FA-ACD2-93B84CC569D9}"/>
              </a:ext>
            </a:extLst>
          </p:cNvPr>
          <p:cNvSpPr>
            <a:spLocks noChangeArrowheads="1"/>
          </p:cNvSpPr>
          <p:nvPr/>
        </p:nvSpPr>
        <p:spPr bwMode="auto">
          <a:xfrm>
            <a:off x="1930400" y="4422774"/>
            <a:ext cx="8229600" cy="1958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pPr>
            <a:r>
              <a:rPr lang="zh-CN" altLang="en-US" dirty="0">
                <a:latin typeface="Times New Roman" panose="02020603050405020304" pitchFamily="18" charset="0"/>
                <a:ea typeface="楷体" panose="02010609060101010101" pitchFamily="49" charset="-122"/>
              </a:rPr>
              <a:t>或</a:t>
            </a:r>
          </a:p>
          <a:p>
            <a:pPr eaLnBrk="1" hangingPunct="1">
              <a:lnSpc>
                <a:spcPct val="150000"/>
              </a:lnSpc>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z</a:t>
            </a:r>
            <a:r>
              <a:rPr lang="en-US" altLang="zh-CN" dirty="0" err="1">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H</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代替规则</a:t>
            </a:r>
          </a:p>
          <a:p>
            <a:pPr eaLnBrk="1" hangingPunct="1">
              <a:lnSpc>
                <a:spcPct val="150000"/>
              </a:lnSpc>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z</a:t>
            </a:r>
            <a:r>
              <a:rPr lang="en-US" altLang="zh-CN" dirty="0" err="1">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H</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        </a:t>
            </a:r>
          </a:p>
        </p:txBody>
      </p:sp>
      <p:sp>
        <p:nvSpPr>
          <p:cNvPr id="292870" name="Rectangle 6">
            <a:extLst>
              <a:ext uri="{FF2B5EF4-FFF2-40B4-BE49-F238E27FC236}">
                <a16:creationId xmlns:a16="http://schemas.microsoft.com/office/drawing/2014/main" id="{D4377F82-135C-4545-93FD-DB79EA53DA91}"/>
              </a:ext>
            </a:extLst>
          </p:cNvPr>
          <p:cNvSpPr>
            <a:spLocks noChangeArrowheads="1"/>
          </p:cNvSpPr>
          <p:nvPr/>
        </p:nvSpPr>
        <p:spPr bwMode="auto">
          <a:xfrm>
            <a:off x="2207568" y="2060848"/>
            <a:ext cx="8229600" cy="2304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pPr>
            <a:r>
              <a:rPr lang="zh-CN" altLang="en-US" dirty="0">
                <a:latin typeface="Times New Roman" panose="02020603050405020304" pitchFamily="18" charset="0"/>
                <a:ea typeface="楷体" panose="02010609060101010101" pitchFamily="49" charset="-122"/>
              </a:rPr>
              <a:t>解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H</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p>
          <a:p>
            <a:pPr eaLnBrk="1" hangingPunct="1">
              <a:lnSpc>
                <a:spcPct val="150000"/>
              </a:lnSpc>
            </a:pP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zF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z</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H</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换名规则</a:t>
            </a:r>
          </a:p>
          <a:p>
            <a:pPr eaLnBrk="1" hangingPunct="1">
              <a:lnSpc>
                <a:spcPct val="150000"/>
              </a:lnSpc>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z</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z</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H</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辖域收缩扩张规则</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2870"/>
                                        </p:tgtEl>
                                        <p:attrNameLst>
                                          <p:attrName>style.visibility</p:attrName>
                                        </p:attrNameLst>
                                      </p:cBhvr>
                                      <p:to>
                                        <p:strVal val="visible"/>
                                      </p:to>
                                    </p:set>
                                    <p:animEffect transition="in" filter="blinds(horizontal)">
                                      <p:cBhvr>
                                        <p:cTn id="7" dur="500"/>
                                        <p:tgtEl>
                                          <p:spTgt spid="2928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2869"/>
                                        </p:tgtEl>
                                        <p:attrNameLst>
                                          <p:attrName>style.visibility</p:attrName>
                                        </p:attrNameLst>
                                      </p:cBhvr>
                                      <p:to>
                                        <p:strVal val="visible"/>
                                      </p:to>
                                    </p:set>
                                    <p:animEffect transition="in" filter="blinds(horizontal)">
                                      <p:cBhvr>
                                        <p:cTn id="12" dur="500"/>
                                        <p:tgtEl>
                                          <p:spTgt spid="292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9" grpId="0"/>
      <p:bldP spid="29287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6719564C-D0EF-4A00-B612-D74E15C4BFFB}"/>
              </a:ext>
            </a:extLst>
          </p:cNvPr>
          <p:cNvSpPr>
            <a:spLocks noGrp="1" noChangeArrowheads="1"/>
          </p:cNvSpPr>
          <p:nvPr>
            <p:ph type="title"/>
          </p:nvPr>
        </p:nvSpPr>
        <p:spPr/>
        <p:txBody>
          <a:bodyPr/>
          <a:lstStyle/>
          <a:p>
            <a:pPr eaLnBrk="1" hangingPunct="1"/>
            <a:r>
              <a:rPr lang="en-US" altLang="zh-CN"/>
              <a:t>5.3 </a:t>
            </a:r>
            <a:r>
              <a:rPr lang="zh-CN" altLang="en-US"/>
              <a:t>一阶逻辑的推论理论</a:t>
            </a:r>
          </a:p>
        </p:txBody>
      </p:sp>
      <p:sp>
        <p:nvSpPr>
          <p:cNvPr id="41988" name="Rectangle 3">
            <a:extLst>
              <a:ext uri="{FF2B5EF4-FFF2-40B4-BE49-F238E27FC236}">
                <a16:creationId xmlns:a16="http://schemas.microsoft.com/office/drawing/2014/main" id="{1D50749D-BAE2-4A00-8F56-DEA3219AE94E}"/>
              </a:ext>
            </a:extLst>
          </p:cNvPr>
          <p:cNvSpPr>
            <a:spLocks noGrp="1" noChangeArrowheads="1"/>
          </p:cNvSpPr>
          <p:nvPr>
            <p:ph idx="1"/>
          </p:nvPr>
        </p:nvSpPr>
        <p:spPr>
          <a:xfrm>
            <a:off x="2043113" y="1241425"/>
            <a:ext cx="8229600" cy="3411538"/>
          </a:xfrm>
        </p:spPr>
        <p:txBody>
          <a:bodyPr>
            <a:normAutofit lnSpcReduction="10000"/>
          </a:bodyPr>
          <a:lstStyle/>
          <a:p>
            <a:pPr eaLnBrk="1" hangingPunct="1">
              <a:defRPr/>
            </a:pPr>
            <a:r>
              <a:rPr lang="zh-CN" altLang="en-US"/>
              <a:t>推理的形式结构</a:t>
            </a:r>
          </a:p>
          <a:p>
            <a:pPr eaLnBrk="1" hangingPunct="1">
              <a:defRPr/>
            </a:pPr>
            <a:r>
              <a:rPr lang="en-US" altLang="zh-CN"/>
              <a:t>1. </a:t>
            </a:r>
            <a:r>
              <a:rPr lang="en-US" altLang="zh-CN" i="1"/>
              <a:t>A</a:t>
            </a:r>
            <a:r>
              <a:rPr lang="en-US" altLang="zh-CN" baseline="-25000"/>
              <a:t>1</a:t>
            </a:r>
            <a:r>
              <a:rPr lang="en-US" altLang="zh-CN">
                <a:sym typeface="Symbol" panose="05050102010706020507" pitchFamily="18" charset="2"/>
              </a:rPr>
              <a:t></a:t>
            </a:r>
            <a:r>
              <a:rPr lang="en-US" altLang="zh-CN" i="1"/>
              <a:t>A</a:t>
            </a:r>
            <a:r>
              <a:rPr lang="en-US" altLang="zh-CN" baseline="-25000"/>
              <a:t>2</a:t>
            </a:r>
            <a:r>
              <a:rPr lang="en-US" altLang="zh-CN">
                <a:sym typeface="Symbol" panose="05050102010706020507" pitchFamily="18" charset="2"/>
              </a:rPr>
              <a:t></a:t>
            </a:r>
            <a:r>
              <a:rPr lang="en-US" altLang="zh-CN" i="1"/>
              <a:t>A</a:t>
            </a:r>
            <a:r>
              <a:rPr lang="en-US" altLang="zh-CN" i="1" baseline="-25000"/>
              <a:t>k</a:t>
            </a:r>
            <a:r>
              <a:rPr lang="en-US" altLang="zh-CN">
                <a:sym typeface="Symbol" panose="05050102010706020507" pitchFamily="18" charset="2"/>
              </a:rPr>
              <a:t> </a:t>
            </a:r>
            <a:r>
              <a:rPr lang="en-US" altLang="zh-CN" i="1">
                <a:sym typeface="Symbol" panose="05050102010706020507" pitchFamily="18" charset="2"/>
              </a:rPr>
              <a:t>B</a:t>
            </a:r>
          </a:p>
          <a:p>
            <a:pPr eaLnBrk="1" hangingPunct="1">
              <a:defRPr/>
            </a:pPr>
            <a:r>
              <a:rPr lang="en-US" altLang="zh-CN"/>
              <a:t>    </a:t>
            </a:r>
            <a:r>
              <a:rPr lang="zh-CN" altLang="en-US"/>
              <a:t>若次式是永真式</a:t>
            </a:r>
            <a:r>
              <a:rPr lang="en-US" altLang="zh-CN"/>
              <a:t>, </a:t>
            </a:r>
            <a:r>
              <a:rPr lang="zh-CN" altLang="en-US"/>
              <a:t>则称推理正确</a:t>
            </a:r>
            <a:r>
              <a:rPr lang="en-US" altLang="zh-CN"/>
              <a:t>, </a:t>
            </a:r>
            <a:r>
              <a:rPr lang="zh-CN" altLang="en-US"/>
              <a:t>记作</a:t>
            </a:r>
            <a:r>
              <a:rPr lang="en-US" altLang="zh-CN" i="1"/>
              <a:t>A</a:t>
            </a:r>
            <a:r>
              <a:rPr lang="en-US" altLang="zh-CN" baseline="-25000"/>
              <a:t>1</a:t>
            </a:r>
            <a:r>
              <a:rPr lang="en-US" altLang="zh-CN">
                <a:sym typeface="Symbol" panose="05050102010706020507" pitchFamily="18" charset="2"/>
              </a:rPr>
              <a:t></a:t>
            </a:r>
            <a:r>
              <a:rPr lang="en-US" altLang="zh-CN" i="1"/>
              <a:t>A</a:t>
            </a:r>
            <a:r>
              <a:rPr lang="en-US" altLang="zh-CN" baseline="-25000"/>
              <a:t>2</a:t>
            </a:r>
            <a:r>
              <a:rPr lang="en-US" altLang="zh-CN">
                <a:sym typeface="Symbol" panose="05050102010706020507" pitchFamily="18" charset="2"/>
              </a:rPr>
              <a:t></a:t>
            </a:r>
            <a:r>
              <a:rPr lang="en-US" altLang="zh-CN" i="1"/>
              <a:t>A</a:t>
            </a:r>
            <a:r>
              <a:rPr lang="en-US" altLang="zh-CN" i="1" baseline="-25000"/>
              <a:t>k</a:t>
            </a:r>
            <a:r>
              <a:rPr lang="en-US" altLang="zh-CN">
                <a:sym typeface="Symbol" panose="05050102010706020507" pitchFamily="18" charset="2"/>
              </a:rPr>
              <a:t> </a:t>
            </a:r>
            <a:r>
              <a:rPr lang="en-US" altLang="zh-CN" i="1">
                <a:sym typeface="Symbol" panose="05050102010706020507" pitchFamily="18" charset="2"/>
              </a:rPr>
              <a:t>B</a:t>
            </a:r>
            <a:endParaRPr lang="en-US" altLang="zh-CN"/>
          </a:p>
          <a:p>
            <a:pPr eaLnBrk="1" hangingPunct="1">
              <a:defRPr/>
            </a:pPr>
            <a:r>
              <a:rPr lang="en-US" altLang="zh-CN"/>
              <a:t>2. </a:t>
            </a:r>
            <a:r>
              <a:rPr lang="zh-CN" altLang="en-US"/>
              <a:t>前提</a:t>
            </a:r>
            <a:r>
              <a:rPr lang="en-US" altLang="zh-CN"/>
              <a:t>: </a:t>
            </a:r>
            <a:r>
              <a:rPr lang="en-US" altLang="zh-CN" i="1"/>
              <a:t>A</a:t>
            </a:r>
            <a:r>
              <a:rPr lang="en-US" altLang="zh-CN" baseline="-25000"/>
              <a:t>1</a:t>
            </a:r>
            <a:r>
              <a:rPr lang="en-US" altLang="zh-CN">
                <a:sym typeface="Symbol" panose="05050102010706020507" pitchFamily="18" charset="2"/>
              </a:rPr>
              <a:t>, </a:t>
            </a:r>
            <a:r>
              <a:rPr lang="en-US" altLang="zh-CN" i="1"/>
              <a:t>A</a:t>
            </a:r>
            <a:r>
              <a:rPr lang="en-US" altLang="zh-CN" baseline="-25000"/>
              <a:t>2</a:t>
            </a:r>
            <a:r>
              <a:rPr lang="en-US" altLang="zh-CN">
                <a:sym typeface="Symbol" panose="05050102010706020507" pitchFamily="18" charset="2"/>
              </a:rPr>
              <a:t>,, </a:t>
            </a:r>
            <a:r>
              <a:rPr lang="en-US" altLang="zh-CN" i="1"/>
              <a:t>A</a:t>
            </a:r>
            <a:r>
              <a:rPr lang="en-US" altLang="zh-CN" i="1" baseline="-25000"/>
              <a:t>k</a:t>
            </a:r>
            <a:r>
              <a:rPr lang="en-US" altLang="zh-CN">
                <a:sym typeface="Symbol" panose="05050102010706020507" pitchFamily="18" charset="2"/>
              </a:rPr>
              <a:t> </a:t>
            </a:r>
            <a:endParaRPr lang="en-US" altLang="zh-CN"/>
          </a:p>
          <a:p>
            <a:pPr eaLnBrk="1" hangingPunct="1">
              <a:defRPr/>
            </a:pPr>
            <a:r>
              <a:rPr lang="en-US" altLang="zh-CN"/>
              <a:t>    </a:t>
            </a:r>
            <a:r>
              <a:rPr lang="zh-CN" altLang="en-US"/>
              <a:t>结论</a:t>
            </a:r>
            <a:r>
              <a:rPr lang="en-US" altLang="zh-CN"/>
              <a:t>: </a:t>
            </a:r>
            <a:r>
              <a:rPr lang="en-US" altLang="zh-CN" i="1"/>
              <a:t>B</a:t>
            </a:r>
          </a:p>
          <a:p>
            <a:pPr eaLnBrk="1" hangingPunct="1">
              <a:defRPr/>
            </a:pPr>
            <a:endParaRPr lang="en-US" altLang="zh-CN"/>
          </a:p>
          <a:p>
            <a:pPr eaLnBrk="1" hangingPunct="1">
              <a:defRPr/>
            </a:pPr>
            <a:r>
              <a:rPr lang="zh-CN" altLang="en-US"/>
              <a:t>推理定理</a:t>
            </a:r>
            <a:r>
              <a:rPr lang="en-US" altLang="zh-CN"/>
              <a:t>: </a:t>
            </a:r>
            <a:r>
              <a:rPr lang="zh-CN" altLang="en-US"/>
              <a:t>永真式的蕴涵式</a:t>
            </a:r>
          </a:p>
        </p:txBody>
      </p:sp>
      <p:sp>
        <p:nvSpPr>
          <p:cNvPr id="39940" name="灯片编号占位符 5">
            <a:extLst>
              <a:ext uri="{FF2B5EF4-FFF2-40B4-BE49-F238E27FC236}">
                <a16:creationId xmlns:a16="http://schemas.microsoft.com/office/drawing/2014/main" id="{C5133622-A6B3-4352-890F-A2058AC9FCB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BDC93535-AC0A-4DEF-9B9B-D45D7034102A}" type="slidenum">
              <a:rPr lang="en-US" altLang="zh-CN" sz="1400" b="0" smtClean="0"/>
              <a:pPr>
                <a:spcBef>
                  <a:spcPct val="0"/>
                </a:spcBef>
                <a:buClrTx/>
                <a:buFontTx/>
                <a:buNone/>
              </a:pPr>
              <a:t>15</a:t>
            </a:fld>
            <a:endParaRPr lang="en-US" altLang="zh-CN" sz="1400" b="0"/>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708FF935-2B4A-49C8-8C92-15A27A75F2AD}"/>
              </a:ext>
            </a:extLst>
          </p:cNvPr>
          <p:cNvSpPr>
            <a:spLocks noGrp="1" noChangeArrowheads="1"/>
          </p:cNvSpPr>
          <p:nvPr>
            <p:ph type="title"/>
          </p:nvPr>
        </p:nvSpPr>
        <p:spPr/>
        <p:txBody>
          <a:bodyPr/>
          <a:lstStyle/>
          <a:p>
            <a:pPr eaLnBrk="1" hangingPunct="1"/>
            <a:r>
              <a:rPr lang="zh-CN" altLang="en-US"/>
              <a:t>推理定理</a:t>
            </a:r>
          </a:p>
        </p:txBody>
      </p:sp>
      <p:sp>
        <p:nvSpPr>
          <p:cNvPr id="44036" name="Rectangle 3">
            <a:extLst>
              <a:ext uri="{FF2B5EF4-FFF2-40B4-BE49-F238E27FC236}">
                <a16:creationId xmlns:a16="http://schemas.microsoft.com/office/drawing/2014/main" id="{93F7977C-F131-48BA-92E0-C14CBABB65A8}"/>
              </a:ext>
            </a:extLst>
          </p:cNvPr>
          <p:cNvSpPr>
            <a:spLocks noGrp="1" noChangeArrowheads="1"/>
          </p:cNvSpPr>
          <p:nvPr>
            <p:ph idx="1"/>
          </p:nvPr>
        </p:nvSpPr>
        <p:spPr>
          <a:xfrm>
            <a:off x="263352" y="1163498"/>
            <a:ext cx="11377264" cy="5434152"/>
          </a:xfrm>
        </p:spPr>
        <p:txBody>
          <a:bodyPr>
            <a:normAutofit/>
          </a:bodyPr>
          <a:lstStyle/>
          <a:p>
            <a:pPr marL="0" indent="0" eaLnBrk="1" hangingPunct="1">
              <a:lnSpc>
                <a:spcPct val="150000"/>
              </a:lnSpc>
              <a:spcBef>
                <a:spcPts val="0"/>
              </a:spcBef>
              <a:defRPr/>
            </a:pPr>
            <a:r>
              <a:rPr lang="zh-CN" altLang="en-US" dirty="0"/>
              <a:t>第一组第二组  基本等值式生成的推理定理</a:t>
            </a:r>
          </a:p>
          <a:p>
            <a:pPr marL="0" indent="0" eaLnBrk="1" hangingPunct="1">
              <a:lnSpc>
                <a:spcPct val="150000"/>
              </a:lnSpc>
              <a:spcBef>
                <a:spcPts val="0"/>
              </a:spcBef>
              <a:defRPr/>
            </a:pPr>
            <a:r>
              <a:rPr lang="zh-CN" altLang="en-US" dirty="0"/>
              <a:t>命题逻辑推理定理的代换实例    如</a:t>
            </a:r>
            <a:r>
              <a:rPr lang="en-US" altLang="zh-CN" dirty="0"/>
              <a:t>, </a:t>
            </a:r>
            <a:r>
              <a:rPr lang="en-US" altLang="zh-CN" dirty="0">
                <a:sym typeface="Symbol" panose="05050102010706020507" pitchFamily="18" charset="2"/>
              </a:rPr>
              <a:t></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a:t>
            </a:r>
            <a:r>
              <a:rPr lang="en-US" altLang="zh-CN" i="1" dirty="0" err="1">
                <a:sym typeface="Symbol" panose="05050102010706020507" pitchFamily="18" charset="2"/>
              </a:rPr>
              <a:t>yG</a:t>
            </a:r>
            <a:r>
              <a:rPr lang="en-US" altLang="zh-CN" dirty="0">
                <a:sym typeface="Symbol" panose="05050102010706020507" pitchFamily="18" charset="2"/>
              </a:rPr>
              <a:t>(</a:t>
            </a:r>
            <a:r>
              <a:rPr lang="en-US" altLang="zh-CN" i="1" dirty="0">
                <a:sym typeface="Symbol" panose="05050102010706020507" pitchFamily="18" charset="2"/>
              </a:rPr>
              <a:t>y</a:t>
            </a:r>
            <a:r>
              <a:rPr lang="en-US" altLang="zh-CN" dirty="0">
                <a:sym typeface="Symbol" panose="05050102010706020507" pitchFamily="18" charset="2"/>
              </a:rPr>
              <a:t>)  </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a:t>
            </a:r>
          </a:p>
          <a:p>
            <a:pPr marL="0" indent="0" eaLnBrk="1" hangingPunct="1">
              <a:lnSpc>
                <a:spcPct val="150000"/>
              </a:lnSpc>
              <a:spcBef>
                <a:spcPts val="0"/>
              </a:spcBef>
              <a:defRPr/>
            </a:pPr>
            <a:r>
              <a:rPr lang="zh-CN" altLang="en-US" dirty="0"/>
              <a:t>如</a:t>
            </a:r>
            <a:r>
              <a:rPr lang="en-US" altLang="zh-CN" dirty="0"/>
              <a:t>, </a:t>
            </a:r>
            <a:r>
              <a:rPr lang="en-US" altLang="zh-CN" dirty="0">
                <a:sym typeface="Symbol" panose="05050102010706020507" pitchFamily="18" charset="2"/>
              </a:rPr>
              <a:t></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 </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    </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 </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a:t>
            </a:r>
          </a:p>
          <a:p>
            <a:pPr marL="0" indent="0" eaLnBrk="1" hangingPunct="1">
              <a:lnSpc>
                <a:spcPct val="150000"/>
              </a:lnSpc>
              <a:spcBef>
                <a:spcPts val="0"/>
              </a:spcBef>
              <a:defRPr/>
            </a:pPr>
            <a:r>
              <a:rPr lang="en-US" altLang="zh-CN" dirty="0">
                <a:sym typeface="Symbol" panose="05050102010706020507" pitchFamily="18" charset="2"/>
              </a:rPr>
              <a:t>          </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a:t>
            </a:r>
            <a:r>
              <a:rPr lang="en-US" altLang="zh-CN" i="1" dirty="0" err="1">
                <a:sym typeface="Symbol" panose="05050102010706020507" pitchFamily="18" charset="2"/>
              </a:rPr>
              <a:t>x</a:t>
            </a:r>
            <a:r>
              <a:rPr lang="en-US" altLang="zh-CN" dirty="0" err="1">
                <a:sym typeface="Symbol" panose="05050102010706020507" pitchFamily="18" charset="2"/>
              </a:rPr>
              <a:t></a:t>
            </a:r>
            <a:r>
              <a:rPr lang="en-US" altLang="zh-CN" i="1" dirty="0" err="1">
                <a:sym typeface="Symbol" panose="05050102010706020507" pitchFamily="18" charset="2"/>
              </a:rPr>
              <a:t>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      </a:t>
            </a:r>
            <a:r>
              <a:rPr lang="en-US" altLang="zh-CN" i="1" dirty="0" err="1">
                <a:sym typeface="Symbol" panose="05050102010706020507" pitchFamily="18" charset="2"/>
              </a:rPr>
              <a:t>x</a:t>
            </a:r>
            <a:r>
              <a:rPr lang="en-US" altLang="zh-CN" dirty="0" err="1">
                <a:sym typeface="Symbol" panose="05050102010706020507" pitchFamily="18" charset="2"/>
              </a:rPr>
              <a:t></a:t>
            </a:r>
            <a:r>
              <a:rPr lang="en-US" altLang="zh-CN" i="1" dirty="0" err="1">
                <a:sym typeface="Symbol" panose="05050102010706020507" pitchFamily="18" charset="2"/>
              </a:rPr>
              <a:t>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  </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a:t>
            </a:r>
            <a:endParaRPr lang="en-US" altLang="en-US" dirty="0">
              <a:sym typeface="Symbol" panose="05050102010706020507" pitchFamily="18" charset="2"/>
            </a:endParaRPr>
          </a:p>
          <a:p>
            <a:pPr marL="0" indent="0" eaLnBrk="1" hangingPunct="1">
              <a:lnSpc>
                <a:spcPct val="150000"/>
              </a:lnSpc>
              <a:spcBef>
                <a:spcPts val="0"/>
              </a:spcBef>
              <a:defRPr/>
            </a:pPr>
            <a:r>
              <a:rPr lang="zh-CN" altLang="en-US" dirty="0"/>
              <a:t>第三组  其他常用推理定律</a:t>
            </a:r>
          </a:p>
          <a:p>
            <a:pPr marL="0" indent="0" eaLnBrk="1" hangingPunct="1">
              <a:lnSpc>
                <a:spcPct val="150000"/>
              </a:lnSpc>
              <a:spcBef>
                <a:spcPts val="0"/>
              </a:spcBef>
              <a:defRPr/>
            </a:pPr>
            <a:r>
              <a:rPr lang="zh-CN" altLang="en-US" sz="2800" dirty="0">
                <a:solidFill>
                  <a:srgbClr val="00B0F0"/>
                </a:solidFill>
              </a:rPr>
              <a:t>     </a:t>
            </a:r>
            <a:r>
              <a:rPr lang="en-US" altLang="zh-CN" sz="2800" dirty="0">
                <a:solidFill>
                  <a:srgbClr val="00B0F0"/>
                </a:solidFill>
              </a:rPr>
              <a:t>(1) </a:t>
            </a:r>
            <a:r>
              <a:rPr lang="en-US" altLang="zh-CN" sz="2800" dirty="0">
                <a:solidFill>
                  <a:srgbClr val="00B0F0"/>
                </a:solidFill>
                <a:sym typeface="Symbol" panose="05050102010706020507" pitchFamily="18" charset="2"/>
              </a:rPr>
              <a:t></a:t>
            </a:r>
            <a:r>
              <a:rPr lang="en-US" altLang="zh-CN" sz="2800" i="1" dirty="0" err="1">
                <a:solidFill>
                  <a:srgbClr val="00B0F0"/>
                </a:solidFill>
                <a:sym typeface="Symbol" panose="05050102010706020507" pitchFamily="18" charset="2"/>
              </a:rPr>
              <a:t>xA</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err="1">
                <a:solidFill>
                  <a:srgbClr val="00B0F0"/>
                </a:solidFill>
                <a:sym typeface="Symbol" panose="05050102010706020507" pitchFamily="18" charset="2"/>
              </a:rPr>
              <a:t>xB</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  </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A</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B</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 </a:t>
            </a:r>
          </a:p>
          <a:p>
            <a:pPr marL="0" indent="0" eaLnBrk="1" hangingPunct="1">
              <a:lnSpc>
                <a:spcPct val="150000"/>
              </a:lnSpc>
              <a:spcBef>
                <a:spcPts val="0"/>
              </a:spcBef>
              <a:defRPr/>
            </a:pPr>
            <a:r>
              <a:rPr lang="en-US" altLang="zh-CN" sz="2800" dirty="0">
                <a:solidFill>
                  <a:srgbClr val="00B0F0"/>
                </a:solidFill>
              </a:rPr>
              <a:t>     (2) </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A</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B</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err="1">
                <a:solidFill>
                  <a:srgbClr val="00B0F0"/>
                </a:solidFill>
                <a:sym typeface="Symbol" panose="05050102010706020507" pitchFamily="18" charset="2"/>
              </a:rPr>
              <a:t>xA</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err="1">
                <a:solidFill>
                  <a:srgbClr val="00B0F0"/>
                </a:solidFill>
                <a:sym typeface="Symbol" panose="05050102010706020507" pitchFamily="18" charset="2"/>
              </a:rPr>
              <a:t>xB</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endParaRPr lang="en-US" altLang="zh-CN" sz="2800" i="1" dirty="0">
              <a:solidFill>
                <a:srgbClr val="00B0F0"/>
              </a:solidFill>
              <a:sym typeface="Symbol" panose="05050102010706020507" pitchFamily="18" charset="2"/>
            </a:endParaRPr>
          </a:p>
          <a:p>
            <a:pPr marL="0" indent="0" eaLnBrk="1" hangingPunct="1">
              <a:lnSpc>
                <a:spcPct val="150000"/>
              </a:lnSpc>
              <a:spcBef>
                <a:spcPts val="0"/>
              </a:spcBef>
              <a:defRPr/>
            </a:pPr>
            <a:r>
              <a:rPr lang="en-US" altLang="zh-CN" sz="2800" dirty="0">
                <a:solidFill>
                  <a:srgbClr val="00B0F0"/>
                </a:solidFill>
              </a:rPr>
              <a:t>     (3) </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A</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B</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  </a:t>
            </a:r>
            <a:r>
              <a:rPr lang="en-US" altLang="zh-CN" sz="2800" i="1" dirty="0" err="1">
                <a:solidFill>
                  <a:srgbClr val="00B0F0"/>
                </a:solidFill>
                <a:sym typeface="Symbol" panose="05050102010706020507" pitchFamily="18" charset="2"/>
              </a:rPr>
              <a:t>xA</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err="1">
                <a:solidFill>
                  <a:srgbClr val="00B0F0"/>
                </a:solidFill>
                <a:sym typeface="Symbol" panose="05050102010706020507" pitchFamily="18" charset="2"/>
              </a:rPr>
              <a:t>xB</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endParaRPr lang="en-US" altLang="zh-CN" sz="2800" dirty="0">
              <a:solidFill>
                <a:srgbClr val="00B0F0"/>
              </a:solidFill>
            </a:endParaRPr>
          </a:p>
          <a:p>
            <a:pPr marL="0" indent="0" eaLnBrk="1" hangingPunct="1">
              <a:lnSpc>
                <a:spcPct val="150000"/>
              </a:lnSpc>
              <a:spcBef>
                <a:spcPts val="0"/>
              </a:spcBef>
              <a:defRPr/>
            </a:pPr>
            <a:r>
              <a:rPr lang="en-US" altLang="zh-CN" sz="2800" dirty="0">
                <a:solidFill>
                  <a:srgbClr val="00B0F0"/>
                </a:solidFill>
              </a:rPr>
              <a:t>     (4) </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A</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B</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  </a:t>
            </a:r>
            <a:r>
              <a:rPr lang="en-US" altLang="zh-CN" sz="2800" i="1" dirty="0" err="1">
                <a:solidFill>
                  <a:srgbClr val="00B0F0"/>
                </a:solidFill>
                <a:sym typeface="Symbol" panose="05050102010706020507" pitchFamily="18" charset="2"/>
              </a:rPr>
              <a:t>xA</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r>
              <a:rPr lang="en-US" altLang="zh-CN" sz="2800" i="1" dirty="0" err="1">
                <a:solidFill>
                  <a:srgbClr val="00B0F0"/>
                </a:solidFill>
                <a:sym typeface="Symbol" panose="05050102010706020507" pitchFamily="18" charset="2"/>
              </a:rPr>
              <a:t>xB</a:t>
            </a:r>
            <a:r>
              <a:rPr lang="en-US" altLang="zh-CN" sz="2800" dirty="0">
                <a:solidFill>
                  <a:srgbClr val="00B0F0"/>
                </a:solidFill>
                <a:sym typeface="Symbol" panose="05050102010706020507" pitchFamily="18" charset="2"/>
              </a:rPr>
              <a:t>(</a:t>
            </a:r>
            <a:r>
              <a:rPr lang="en-US" altLang="zh-CN" sz="2800" i="1" dirty="0">
                <a:solidFill>
                  <a:srgbClr val="00B0F0"/>
                </a:solidFill>
                <a:sym typeface="Symbol" panose="05050102010706020507" pitchFamily="18" charset="2"/>
              </a:rPr>
              <a:t>x</a:t>
            </a:r>
            <a:r>
              <a:rPr lang="en-US" altLang="zh-CN" sz="2800" dirty="0">
                <a:solidFill>
                  <a:srgbClr val="00B0F0"/>
                </a:solidFill>
                <a:sym typeface="Symbol" panose="05050102010706020507" pitchFamily="18" charset="2"/>
              </a:rPr>
              <a:t>)</a:t>
            </a:r>
          </a:p>
        </p:txBody>
      </p:sp>
      <p:sp>
        <p:nvSpPr>
          <p:cNvPr id="41988" name="灯片编号占位符 5">
            <a:extLst>
              <a:ext uri="{FF2B5EF4-FFF2-40B4-BE49-F238E27FC236}">
                <a16:creationId xmlns:a16="http://schemas.microsoft.com/office/drawing/2014/main" id="{74257EAA-FD74-4AC3-B317-E1C7AC0CD7D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19B46DB-6BA7-4C9D-8775-C857A800EC30}" type="slidenum">
              <a:rPr lang="en-US" altLang="zh-CN" sz="1400" b="0" smtClean="0"/>
              <a:pPr>
                <a:spcBef>
                  <a:spcPct val="0"/>
                </a:spcBef>
                <a:buClrTx/>
                <a:buFontTx/>
                <a:buNone/>
              </a:pPr>
              <a:t>16</a:t>
            </a:fld>
            <a:endParaRPr lang="en-US" altLang="zh-CN" sz="1400" b="0"/>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17A479CE-5BB0-49AF-A272-E7926E8A377B}"/>
              </a:ext>
            </a:extLst>
          </p:cNvPr>
          <p:cNvSpPr>
            <a:spLocks noGrp="1" noChangeArrowheads="1"/>
          </p:cNvSpPr>
          <p:nvPr>
            <p:ph type="title"/>
          </p:nvPr>
        </p:nvSpPr>
        <p:spPr/>
        <p:txBody>
          <a:bodyPr/>
          <a:lstStyle/>
          <a:p>
            <a:pPr eaLnBrk="1" hangingPunct="1"/>
            <a:r>
              <a:rPr lang="zh-CN" altLang="en-US"/>
              <a:t>量词消去引入规则</a:t>
            </a:r>
          </a:p>
        </p:txBody>
      </p:sp>
      <p:sp>
        <p:nvSpPr>
          <p:cNvPr id="46084" name="Rectangle 3">
            <a:extLst>
              <a:ext uri="{FF2B5EF4-FFF2-40B4-BE49-F238E27FC236}">
                <a16:creationId xmlns:a16="http://schemas.microsoft.com/office/drawing/2014/main" id="{C7EC12ED-52C3-46BC-B76F-4DD276858C56}"/>
              </a:ext>
            </a:extLst>
          </p:cNvPr>
          <p:cNvSpPr>
            <a:spLocks noGrp="1" noChangeArrowheads="1"/>
          </p:cNvSpPr>
          <p:nvPr>
            <p:ph idx="1"/>
          </p:nvPr>
        </p:nvSpPr>
        <p:spPr>
          <a:xfrm>
            <a:off x="2043113" y="1241425"/>
            <a:ext cx="8229600" cy="5140325"/>
          </a:xfrm>
        </p:spPr>
        <p:txBody>
          <a:bodyPr>
            <a:normAutofit fontScale="92500" lnSpcReduction="10000"/>
          </a:bodyPr>
          <a:lstStyle/>
          <a:p>
            <a:pPr marL="457200" indent="-457200" eaLnBrk="1" hangingPunct="1">
              <a:defRPr/>
            </a:pPr>
            <a:r>
              <a:rPr lang="en-US" altLang="zh-CN"/>
              <a:t>1. </a:t>
            </a:r>
            <a:r>
              <a:rPr lang="zh-CN" altLang="en-US"/>
              <a:t>全称量词消去规则</a:t>
            </a:r>
            <a:r>
              <a:rPr lang="en-US" altLang="zh-CN"/>
              <a:t>(</a:t>
            </a:r>
            <a:r>
              <a:rPr lang="en-US" altLang="zh-CN">
                <a:sym typeface="Symbol" panose="05050102010706020507" pitchFamily="18" charset="2"/>
              </a:rPr>
              <a:t>-)</a:t>
            </a:r>
          </a:p>
          <a:p>
            <a:pPr marL="457200" indent="-457200" eaLnBrk="1" hangingPunct="1">
              <a:defRPr/>
            </a:pPr>
            <a:r>
              <a:rPr lang="en-US" altLang="zh-CN">
                <a:sym typeface="Symbol" panose="05050102010706020507" pitchFamily="18" charset="2"/>
              </a:rPr>
              <a:t> </a:t>
            </a:r>
          </a:p>
          <a:p>
            <a:pPr marL="457200" indent="-457200" eaLnBrk="1" hangingPunct="1">
              <a:defRPr/>
            </a:pPr>
            <a:r>
              <a:rPr lang="en-US" altLang="zh-CN">
                <a:sym typeface="Symbol" panose="05050102010706020507" pitchFamily="18" charset="2"/>
              </a:rPr>
              <a:t>                                  </a:t>
            </a:r>
            <a:r>
              <a:rPr lang="zh-CN" altLang="en-US">
                <a:sym typeface="Symbol" panose="05050102010706020507" pitchFamily="18" charset="2"/>
              </a:rPr>
              <a:t>或 </a:t>
            </a:r>
          </a:p>
          <a:p>
            <a:pPr marL="457200" indent="-457200" eaLnBrk="1" hangingPunct="1">
              <a:defRPr/>
            </a:pPr>
            <a:endParaRPr lang="zh-CN" altLang="en-US">
              <a:sym typeface="Symbol" panose="05050102010706020507" pitchFamily="18" charset="2"/>
            </a:endParaRPr>
          </a:p>
          <a:p>
            <a:pPr marL="457200" indent="-457200" eaLnBrk="1" hangingPunct="1">
              <a:defRPr/>
            </a:pPr>
            <a:r>
              <a:rPr lang="zh-CN" altLang="en-US">
                <a:sym typeface="Symbol" panose="05050102010706020507" pitchFamily="18" charset="2"/>
              </a:rPr>
              <a:t>其中</a:t>
            </a:r>
            <a:r>
              <a:rPr lang="en-US" altLang="zh-CN" i="1">
                <a:sym typeface="Symbol" panose="05050102010706020507" pitchFamily="18" charset="2"/>
              </a:rPr>
              <a:t>x</a:t>
            </a:r>
            <a:r>
              <a:rPr lang="en-US" altLang="zh-CN">
                <a:sym typeface="Symbol" panose="05050102010706020507" pitchFamily="18" charset="2"/>
              </a:rPr>
              <a:t>,</a:t>
            </a:r>
            <a:r>
              <a:rPr lang="en-US" altLang="zh-CN" i="1">
                <a:sym typeface="Symbol" panose="05050102010706020507" pitchFamily="18" charset="2"/>
              </a:rPr>
              <a:t>y</a:t>
            </a:r>
            <a:r>
              <a:rPr lang="zh-CN" altLang="en-US">
                <a:sym typeface="Symbol" panose="05050102010706020507" pitchFamily="18" charset="2"/>
              </a:rPr>
              <a:t>是个体变项符号</a:t>
            </a:r>
            <a:r>
              <a:rPr lang="en-US" altLang="zh-CN">
                <a:sym typeface="Symbol" panose="05050102010706020507" pitchFamily="18" charset="2"/>
              </a:rPr>
              <a:t>, </a:t>
            </a:r>
            <a:r>
              <a:rPr lang="en-US" altLang="zh-CN" i="1">
                <a:sym typeface="Symbol" panose="05050102010706020507" pitchFamily="18" charset="2"/>
              </a:rPr>
              <a:t>c</a:t>
            </a:r>
            <a:r>
              <a:rPr lang="zh-CN" altLang="en-US">
                <a:sym typeface="Symbol" panose="05050102010706020507" pitchFamily="18" charset="2"/>
              </a:rPr>
              <a:t>是个体常项符号</a:t>
            </a:r>
            <a:r>
              <a:rPr lang="en-US" altLang="zh-CN">
                <a:sym typeface="Symbol" panose="05050102010706020507" pitchFamily="18" charset="2"/>
              </a:rPr>
              <a:t>, </a:t>
            </a:r>
            <a:r>
              <a:rPr lang="zh-CN" altLang="en-US">
                <a:sym typeface="Symbol" panose="05050102010706020507" pitchFamily="18" charset="2"/>
              </a:rPr>
              <a:t>且在</a:t>
            </a:r>
            <a:r>
              <a:rPr lang="en-US" altLang="zh-CN" i="1">
                <a:sym typeface="Symbol" panose="05050102010706020507" pitchFamily="18" charset="2"/>
              </a:rPr>
              <a:t>A</a:t>
            </a:r>
            <a:r>
              <a:rPr lang="zh-CN" altLang="en-US">
                <a:sym typeface="Symbol" panose="05050102010706020507" pitchFamily="18" charset="2"/>
              </a:rPr>
              <a:t>中</a:t>
            </a:r>
            <a:r>
              <a:rPr lang="en-US" altLang="zh-CN" i="1">
                <a:sym typeface="Symbol" panose="05050102010706020507" pitchFamily="18" charset="2"/>
              </a:rPr>
              <a:t>x</a:t>
            </a:r>
            <a:r>
              <a:rPr lang="zh-CN" altLang="en-US">
                <a:sym typeface="Symbol" panose="05050102010706020507" pitchFamily="18" charset="2"/>
              </a:rPr>
              <a:t>不在</a:t>
            </a:r>
            <a:r>
              <a:rPr lang="en-US" altLang="zh-CN" i="1">
                <a:sym typeface="Symbol" panose="05050102010706020507" pitchFamily="18" charset="2"/>
              </a:rPr>
              <a:t>y</a:t>
            </a:r>
          </a:p>
          <a:p>
            <a:pPr marL="457200" indent="-457200" eaLnBrk="1" hangingPunct="1">
              <a:defRPr/>
            </a:pPr>
            <a:r>
              <a:rPr lang="zh-CN" altLang="en-US">
                <a:sym typeface="Symbol" panose="05050102010706020507" pitchFamily="18" charset="2"/>
              </a:rPr>
              <a:t>和</a:t>
            </a:r>
            <a:r>
              <a:rPr lang="en-US" altLang="zh-CN" i="1">
                <a:sym typeface="Symbol" panose="05050102010706020507" pitchFamily="18" charset="2"/>
              </a:rPr>
              <a:t>y</a:t>
            </a:r>
            <a:r>
              <a:rPr lang="zh-CN" altLang="en-US">
                <a:sym typeface="Symbol" panose="05050102010706020507" pitchFamily="18" charset="2"/>
              </a:rPr>
              <a:t>的辖域内自由出现</a:t>
            </a:r>
            <a:r>
              <a:rPr lang="en-US" altLang="zh-CN">
                <a:sym typeface="Symbol" panose="05050102010706020507" pitchFamily="18" charset="2"/>
              </a:rPr>
              <a:t>.</a:t>
            </a:r>
          </a:p>
          <a:p>
            <a:pPr marL="457200" indent="-457200" eaLnBrk="1" hangingPunct="1">
              <a:defRPr/>
            </a:pPr>
            <a:r>
              <a:rPr lang="en-US" altLang="zh-CN">
                <a:sym typeface="Symbol" panose="05050102010706020507" pitchFamily="18" charset="2"/>
              </a:rPr>
              <a:t>2. </a:t>
            </a:r>
            <a:r>
              <a:rPr lang="zh-CN" altLang="en-US">
                <a:sym typeface="Symbol" panose="05050102010706020507" pitchFamily="18" charset="2"/>
              </a:rPr>
              <a:t>全称量词引入规则</a:t>
            </a:r>
            <a:r>
              <a:rPr lang="en-US" altLang="zh-CN">
                <a:sym typeface="Symbol" panose="05050102010706020507" pitchFamily="18" charset="2"/>
              </a:rPr>
              <a:t>(+)</a:t>
            </a:r>
          </a:p>
          <a:p>
            <a:pPr marL="457200" indent="-457200" eaLnBrk="1" hangingPunct="1">
              <a:defRPr/>
            </a:pPr>
            <a:endParaRPr lang="en-US" altLang="zh-CN">
              <a:sym typeface="Symbol" panose="05050102010706020507" pitchFamily="18" charset="2"/>
            </a:endParaRPr>
          </a:p>
          <a:p>
            <a:pPr marL="457200" indent="-457200" eaLnBrk="1" hangingPunct="1">
              <a:defRPr/>
            </a:pPr>
            <a:r>
              <a:rPr lang="en-US" altLang="zh-CN">
                <a:sym typeface="Symbol" panose="05050102010706020507" pitchFamily="18" charset="2"/>
              </a:rPr>
              <a:t>                                  </a:t>
            </a:r>
          </a:p>
          <a:p>
            <a:pPr marL="457200" indent="-457200" eaLnBrk="1" hangingPunct="1">
              <a:defRPr/>
            </a:pPr>
            <a:endParaRPr lang="en-US" altLang="zh-CN">
              <a:sym typeface="Symbol" panose="05050102010706020507" pitchFamily="18" charset="2"/>
            </a:endParaRPr>
          </a:p>
          <a:p>
            <a:pPr marL="457200" indent="-457200" eaLnBrk="1" hangingPunct="1">
              <a:defRPr/>
            </a:pPr>
            <a:r>
              <a:rPr lang="zh-CN" altLang="en-US">
                <a:sym typeface="Symbol" panose="05050102010706020507" pitchFamily="18" charset="2"/>
              </a:rPr>
              <a:t>其中</a:t>
            </a:r>
            <a:r>
              <a:rPr lang="en-US" altLang="zh-CN" i="1">
                <a:sym typeface="Symbol" panose="05050102010706020507" pitchFamily="18" charset="2"/>
              </a:rPr>
              <a:t>x</a:t>
            </a:r>
            <a:r>
              <a:rPr lang="zh-CN" altLang="en-US">
                <a:sym typeface="Symbol" panose="05050102010706020507" pitchFamily="18" charset="2"/>
              </a:rPr>
              <a:t>是个体变项符号</a:t>
            </a:r>
            <a:r>
              <a:rPr lang="en-US" altLang="zh-CN">
                <a:sym typeface="Symbol" panose="05050102010706020507" pitchFamily="18" charset="2"/>
              </a:rPr>
              <a:t>, </a:t>
            </a:r>
            <a:r>
              <a:rPr lang="zh-CN" altLang="en-US">
                <a:sym typeface="Symbol" panose="05050102010706020507" pitchFamily="18" charset="2"/>
              </a:rPr>
              <a:t>且不在前提的任何公式中自由出现</a:t>
            </a:r>
          </a:p>
        </p:txBody>
      </p:sp>
      <p:sp>
        <p:nvSpPr>
          <p:cNvPr id="44036" name="灯片编号占位符 5">
            <a:extLst>
              <a:ext uri="{FF2B5EF4-FFF2-40B4-BE49-F238E27FC236}">
                <a16:creationId xmlns:a16="http://schemas.microsoft.com/office/drawing/2014/main" id="{0D60E9A0-E21B-4110-A8FF-128699FE8FB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6C52984-0CFF-45AB-AB7E-E03CAE1D7371}" type="slidenum">
              <a:rPr lang="en-US" altLang="zh-CN" sz="1400" b="0" smtClean="0"/>
              <a:pPr>
                <a:spcBef>
                  <a:spcPct val="0"/>
                </a:spcBef>
                <a:buClrTx/>
                <a:buFontTx/>
                <a:buNone/>
              </a:pPr>
              <a:t>17</a:t>
            </a:fld>
            <a:endParaRPr lang="en-US" altLang="zh-CN" sz="1400" b="0"/>
          </a:p>
        </p:txBody>
      </p:sp>
      <p:grpSp>
        <p:nvGrpSpPr>
          <p:cNvPr id="44037" name="Group 6">
            <a:extLst>
              <a:ext uri="{FF2B5EF4-FFF2-40B4-BE49-F238E27FC236}">
                <a16:creationId xmlns:a16="http://schemas.microsoft.com/office/drawing/2014/main" id="{28824157-7391-4B56-91E3-014EA53FDFEC}"/>
              </a:ext>
            </a:extLst>
          </p:cNvPr>
          <p:cNvGrpSpPr>
            <a:grpSpLocks/>
          </p:cNvGrpSpPr>
          <p:nvPr/>
        </p:nvGrpSpPr>
        <p:grpSpPr bwMode="auto">
          <a:xfrm>
            <a:off x="3216275" y="1916113"/>
            <a:ext cx="1295400" cy="904875"/>
            <a:chOff x="1066" y="1207"/>
            <a:chExt cx="816" cy="570"/>
          </a:xfrm>
        </p:grpSpPr>
        <p:sp>
          <p:nvSpPr>
            <p:cNvPr id="44044" name="Text Box 4">
              <a:extLst>
                <a:ext uri="{FF2B5EF4-FFF2-40B4-BE49-F238E27FC236}">
                  <a16:creationId xmlns:a16="http://schemas.microsoft.com/office/drawing/2014/main" id="{2158176D-104F-4291-BD0A-312E134292FA}"/>
                </a:ext>
              </a:extLst>
            </p:cNvPr>
            <p:cNvSpPr txBox="1">
              <a:spLocks noChangeArrowheads="1"/>
            </p:cNvSpPr>
            <p:nvPr/>
          </p:nvSpPr>
          <p:spPr bwMode="auto">
            <a:xfrm>
              <a:off x="1066" y="1207"/>
              <a:ext cx="816"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y</a:t>
              </a:r>
              <a:r>
                <a:rPr lang="en-US" altLang="zh-CN">
                  <a:latin typeface="Times New Roman" panose="02020603050405020304" pitchFamily="18" charset="0"/>
                  <a:sym typeface="Symbol" panose="05050102010706020507" pitchFamily="18" charset="2"/>
                </a:rPr>
                <a:t>)</a:t>
              </a:r>
            </a:p>
          </p:txBody>
        </p:sp>
        <p:sp>
          <p:nvSpPr>
            <p:cNvPr id="44045" name="Line 5">
              <a:extLst>
                <a:ext uri="{FF2B5EF4-FFF2-40B4-BE49-F238E27FC236}">
                  <a16:creationId xmlns:a16="http://schemas.microsoft.com/office/drawing/2014/main" id="{70EAF08F-9649-4CD9-9DE0-6AF480E76B56}"/>
                </a:ext>
              </a:extLst>
            </p:cNvPr>
            <p:cNvSpPr>
              <a:spLocks noChangeShapeType="1"/>
            </p:cNvSpPr>
            <p:nvPr/>
          </p:nvSpPr>
          <p:spPr bwMode="auto">
            <a:xfrm>
              <a:off x="1066" y="1525"/>
              <a:ext cx="77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4038" name="Group 7">
            <a:extLst>
              <a:ext uri="{FF2B5EF4-FFF2-40B4-BE49-F238E27FC236}">
                <a16:creationId xmlns:a16="http://schemas.microsoft.com/office/drawing/2014/main" id="{C41FE7F3-DF7D-4766-B791-6DFDBD083693}"/>
              </a:ext>
            </a:extLst>
          </p:cNvPr>
          <p:cNvGrpSpPr>
            <a:grpSpLocks/>
          </p:cNvGrpSpPr>
          <p:nvPr/>
        </p:nvGrpSpPr>
        <p:grpSpPr bwMode="auto">
          <a:xfrm>
            <a:off x="5521325" y="1916113"/>
            <a:ext cx="1295400" cy="904875"/>
            <a:chOff x="1066" y="1207"/>
            <a:chExt cx="816" cy="570"/>
          </a:xfrm>
        </p:grpSpPr>
        <p:sp>
          <p:nvSpPr>
            <p:cNvPr id="44042" name="Text Box 8">
              <a:extLst>
                <a:ext uri="{FF2B5EF4-FFF2-40B4-BE49-F238E27FC236}">
                  <a16:creationId xmlns:a16="http://schemas.microsoft.com/office/drawing/2014/main" id="{6B703A41-377E-4046-AFE8-4F00AEA57E38}"/>
                </a:ext>
              </a:extLst>
            </p:cNvPr>
            <p:cNvSpPr txBox="1">
              <a:spLocks noChangeArrowheads="1"/>
            </p:cNvSpPr>
            <p:nvPr/>
          </p:nvSpPr>
          <p:spPr bwMode="auto">
            <a:xfrm>
              <a:off x="1066" y="1207"/>
              <a:ext cx="816"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c</a:t>
              </a:r>
              <a:r>
                <a:rPr lang="en-US" altLang="zh-CN">
                  <a:latin typeface="Times New Roman" panose="02020603050405020304" pitchFamily="18" charset="0"/>
                  <a:sym typeface="Symbol" panose="05050102010706020507" pitchFamily="18" charset="2"/>
                </a:rPr>
                <a:t>)</a:t>
              </a:r>
            </a:p>
          </p:txBody>
        </p:sp>
        <p:sp>
          <p:nvSpPr>
            <p:cNvPr id="44043" name="Line 9">
              <a:extLst>
                <a:ext uri="{FF2B5EF4-FFF2-40B4-BE49-F238E27FC236}">
                  <a16:creationId xmlns:a16="http://schemas.microsoft.com/office/drawing/2014/main" id="{AB9E8FC5-E232-4C0A-8C90-A0A113242A70}"/>
                </a:ext>
              </a:extLst>
            </p:cNvPr>
            <p:cNvSpPr>
              <a:spLocks noChangeShapeType="1"/>
            </p:cNvSpPr>
            <p:nvPr/>
          </p:nvSpPr>
          <p:spPr bwMode="auto">
            <a:xfrm>
              <a:off x="1066" y="1525"/>
              <a:ext cx="77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4039" name="Group 13">
            <a:extLst>
              <a:ext uri="{FF2B5EF4-FFF2-40B4-BE49-F238E27FC236}">
                <a16:creationId xmlns:a16="http://schemas.microsoft.com/office/drawing/2014/main" id="{636333F8-652E-4F4B-83D5-8BE10BF4D35B}"/>
              </a:ext>
            </a:extLst>
          </p:cNvPr>
          <p:cNvGrpSpPr>
            <a:grpSpLocks/>
          </p:cNvGrpSpPr>
          <p:nvPr/>
        </p:nvGrpSpPr>
        <p:grpSpPr bwMode="auto">
          <a:xfrm>
            <a:off x="5016500" y="4508500"/>
            <a:ext cx="1584325" cy="904875"/>
            <a:chOff x="2200" y="2840"/>
            <a:chExt cx="998" cy="570"/>
          </a:xfrm>
        </p:grpSpPr>
        <p:sp>
          <p:nvSpPr>
            <p:cNvPr id="44040" name="Text Box 11">
              <a:extLst>
                <a:ext uri="{FF2B5EF4-FFF2-40B4-BE49-F238E27FC236}">
                  <a16:creationId xmlns:a16="http://schemas.microsoft.com/office/drawing/2014/main" id="{381F0243-4745-4339-93CD-7084C2579526}"/>
                </a:ext>
              </a:extLst>
            </p:cNvPr>
            <p:cNvSpPr txBox="1">
              <a:spLocks noChangeArrowheads="1"/>
            </p:cNvSpPr>
            <p:nvPr/>
          </p:nvSpPr>
          <p:spPr bwMode="auto">
            <a:xfrm>
              <a:off x="2200" y="2840"/>
              <a:ext cx="998"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p>
          </p:txBody>
        </p:sp>
        <p:sp>
          <p:nvSpPr>
            <p:cNvPr id="44041" name="Line 12">
              <a:extLst>
                <a:ext uri="{FF2B5EF4-FFF2-40B4-BE49-F238E27FC236}">
                  <a16:creationId xmlns:a16="http://schemas.microsoft.com/office/drawing/2014/main" id="{1E8C9118-E9F3-45CB-B1DC-155F5881C3DB}"/>
                </a:ext>
              </a:extLst>
            </p:cNvPr>
            <p:cNvSpPr>
              <a:spLocks noChangeShapeType="1"/>
            </p:cNvSpPr>
            <p:nvPr/>
          </p:nvSpPr>
          <p:spPr bwMode="auto">
            <a:xfrm>
              <a:off x="2200" y="3158"/>
              <a:ext cx="95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A428BFA8-41EC-43CB-AF9C-4E4B18AC0B29}"/>
              </a:ext>
            </a:extLst>
          </p:cNvPr>
          <p:cNvSpPr>
            <a:spLocks noGrp="1" noChangeArrowheads="1"/>
          </p:cNvSpPr>
          <p:nvPr>
            <p:ph type="title"/>
          </p:nvPr>
        </p:nvSpPr>
        <p:spPr/>
        <p:txBody>
          <a:bodyPr/>
          <a:lstStyle/>
          <a:p>
            <a:pPr eaLnBrk="1" hangingPunct="1"/>
            <a:r>
              <a:rPr lang="zh-CN" altLang="en-US"/>
              <a:t>量词消去引入规则</a:t>
            </a:r>
          </a:p>
        </p:txBody>
      </p:sp>
      <p:sp>
        <p:nvSpPr>
          <p:cNvPr id="48132" name="Rectangle 3">
            <a:extLst>
              <a:ext uri="{FF2B5EF4-FFF2-40B4-BE49-F238E27FC236}">
                <a16:creationId xmlns:a16="http://schemas.microsoft.com/office/drawing/2014/main" id="{FDEBA173-884F-4E53-A1B4-5AA29BE62EF9}"/>
              </a:ext>
            </a:extLst>
          </p:cNvPr>
          <p:cNvSpPr>
            <a:spLocks noGrp="1" noChangeArrowheads="1"/>
          </p:cNvSpPr>
          <p:nvPr>
            <p:ph idx="1"/>
          </p:nvPr>
        </p:nvSpPr>
        <p:spPr>
          <a:xfrm>
            <a:off x="2043113" y="1241425"/>
            <a:ext cx="8229600" cy="5003800"/>
          </a:xfrm>
        </p:spPr>
        <p:txBody>
          <a:bodyPr>
            <a:normAutofit fontScale="92500" lnSpcReduction="10000"/>
          </a:bodyPr>
          <a:lstStyle/>
          <a:p>
            <a:pPr marL="457200" indent="-457200" eaLnBrk="1" hangingPunct="1">
              <a:defRPr/>
            </a:pPr>
            <a:r>
              <a:rPr lang="en-US" altLang="zh-CN"/>
              <a:t>3. </a:t>
            </a:r>
            <a:r>
              <a:rPr lang="zh-CN" altLang="en-US"/>
              <a:t>存在量词消去规则</a:t>
            </a:r>
            <a:r>
              <a:rPr lang="en-US" altLang="zh-CN"/>
              <a:t>(</a:t>
            </a:r>
            <a:r>
              <a:rPr lang="en-US" altLang="zh-CN">
                <a:sym typeface="Symbol" panose="05050102010706020507" pitchFamily="18" charset="2"/>
              </a:rPr>
              <a:t>-)</a:t>
            </a:r>
          </a:p>
          <a:p>
            <a:pPr marL="457200" indent="-457200" eaLnBrk="1" hangingPunct="1">
              <a:defRPr/>
            </a:pPr>
            <a:r>
              <a:rPr lang="en-US" altLang="zh-CN">
                <a:sym typeface="Symbol" panose="05050102010706020507" pitchFamily="18" charset="2"/>
              </a:rPr>
              <a:t> </a:t>
            </a:r>
          </a:p>
          <a:p>
            <a:pPr marL="457200" indent="-457200" eaLnBrk="1" hangingPunct="1">
              <a:defRPr/>
            </a:pPr>
            <a:r>
              <a:rPr lang="en-US" altLang="zh-CN">
                <a:sym typeface="Symbol" panose="05050102010706020507" pitchFamily="18" charset="2"/>
              </a:rPr>
              <a:t>        </a:t>
            </a:r>
          </a:p>
          <a:p>
            <a:pPr marL="457200" indent="-457200" eaLnBrk="1" hangingPunct="1">
              <a:defRPr/>
            </a:pPr>
            <a:endParaRPr lang="en-US" altLang="zh-CN">
              <a:sym typeface="Symbol" panose="05050102010706020507" pitchFamily="18" charset="2"/>
            </a:endParaRPr>
          </a:p>
          <a:p>
            <a:pPr marL="457200" indent="-457200" eaLnBrk="1" hangingPunct="1">
              <a:defRPr/>
            </a:pPr>
            <a:endParaRPr lang="en-US" altLang="zh-CN">
              <a:sym typeface="Symbol" panose="05050102010706020507" pitchFamily="18" charset="2"/>
            </a:endParaRPr>
          </a:p>
          <a:p>
            <a:pPr marL="457200" indent="-457200" eaLnBrk="1" hangingPunct="1">
              <a:defRPr/>
            </a:pPr>
            <a:endParaRPr lang="en-US" altLang="zh-CN">
              <a:sym typeface="Symbol" panose="05050102010706020507" pitchFamily="18" charset="2"/>
            </a:endParaRPr>
          </a:p>
          <a:p>
            <a:pPr marL="457200" indent="-457200" eaLnBrk="1" hangingPunct="1">
              <a:defRPr/>
            </a:pPr>
            <a:endParaRPr lang="en-US" altLang="zh-CN">
              <a:sym typeface="Symbol" panose="05050102010706020507" pitchFamily="18" charset="2"/>
            </a:endParaRPr>
          </a:p>
          <a:p>
            <a:pPr marL="457200" indent="-457200" eaLnBrk="1" hangingPunct="1">
              <a:defRPr/>
            </a:pPr>
            <a:endParaRPr lang="en-US" altLang="zh-CN">
              <a:sym typeface="Symbol" panose="05050102010706020507" pitchFamily="18" charset="2"/>
            </a:endParaRPr>
          </a:p>
          <a:p>
            <a:pPr marL="457200" indent="-457200" eaLnBrk="1" hangingPunct="1">
              <a:defRPr/>
            </a:pPr>
            <a:endParaRPr lang="en-US" altLang="zh-CN">
              <a:sym typeface="Symbol" panose="05050102010706020507" pitchFamily="18" charset="2"/>
            </a:endParaRPr>
          </a:p>
          <a:p>
            <a:pPr marL="457200" indent="-457200" eaLnBrk="1" hangingPunct="1">
              <a:defRPr/>
            </a:pPr>
            <a:r>
              <a:rPr lang="zh-CN" altLang="en-US">
                <a:sym typeface="Symbol" panose="05050102010706020507" pitchFamily="18" charset="2"/>
              </a:rPr>
              <a:t>其中</a:t>
            </a:r>
            <a:r>
              <a:rPr lang="en-US" altLang="zh-CN" i="1">
                <a:sym typeface="Symbol" panose="05050102010706020507" pitchFamily="18" charset="2"/>
              </a:rPr>
              <a:t>x</a:t>
            </a:r>
            <a:r>
              <a:rPr lang="zh-CN" altLang="en-US">
                <a:sym typeface="Symbol" panose="05050102010706020507" pitchFamily="18" charset="2"/>
              </a:rPr>
              <a:t>是个体变项符号</a:t>
            </a:r>
            <a:r>
              <a:rPr lang="en-US" altLang="zh-CN">
                <a:sym typeface="Symbol" panose="05050102010706020507" pitchFamily="18" charset="2"/>
              </a:rPr>
              <a:t>, </a:t>
            </a:r>
            <a:r>
              <a:rPr lang="zh-CN" altLang="en-US">
                <a:sym typeface="Symbol" panose="05050102010706020507" pitchFamily="18" charset="2"/>
              </a:rPr>
              <a:t>且不在前提的任何公式和</a:t>
            </a:r>
            <a:r>
              <a:rPr lang="en-US" altLang="zh-CN" i="1">
                <a:sym typeface="Symbol" panose="05050102010706020507" pitchFamily="18" charset="2"/>
              </a:rPr>
              <a:t>B</a:t>
            </a:r>
            <a:r>
              <a:rPr lang="zh-CN" altLang="en-US">
                <a:sym typeface="Symbol" panose="05050102010706020507" pitchFamily="18" charset="2"/>
              </a:rPr>
              <a:t>中自由</a:t>
            </a:r>
          </a:p>
          <a:p>
            <a:pPr marL="457200" indent="-457200" eaLnBrk="1" hangingPunct="1">
              <a:defRPr/>
            </a:pPr>
            <a:r>
              <a:rPr lang="zh-CN" altLang="en-US">
                <a:sym typeface="Symbol" panose="05050102010706020507" pitchFamily="18" charset="2"/>
              </a:rPr>
              <a:t>出现</a:t>
            </a:r>
          </a:p>
        </p:txBody>
      </p:sp>
      <p:sp>
        <p:nvSpPr>
          <p:cNvPr id="46084" name="灯片编号占位符 5">
            <a:extLst>
              <a:ext uri="{FF2B5EF4-FFF2-40B4-BE49-F238E27FC236}">
                <a16:creationId xmlns:a16="http://schemas.microsoft.com/office/drawing/2014/main" id="{C6618A23-E78F-4662-BE10-90433860928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B4E34A2-AAD7-4A97-A058-A18B374618F7}" type="slidenum">
              <a:rPr lang="en-US" altLang="zh-CN" sz="1400" b="0" smtClean="0"/>
              <a:pPr>
                <a:spcBef>
                  <a:spcPct val="0"/>
                </a:spcBef>
                <a:buClrTx/>
                <a:buFontTx/>
                <a:buNone/>
              </a:pPr>
              <a:t>18</a:t>
            </a:fld>
            <a:endParaRPr lang="en-US" altLang="zh-CN" sz="1400" b="0"/>
          </a:p>
        </p:txBody>
      </p:sp>
      <p:grpSp>
        <p:nvGrpSpPr>
          <p:cNvPr id="46085" name="Group 13">
            <a:extLst>
              <a:ext uri="{FF2B5EF4-FFF2-40B4-BE49-F238E27FC236}">
                <a16:creationId xmlns:a16="http://schemas.microsoft.com/office/drawing/2014/main" id="{421DDEE5-0337-470B-A5B8-9AC3F5C220BD}"/>
              </a:ext>
            </a:extLst>
          </p:cNvPr>
          <p:cNvGrpSpPr>
            <a:grpSpLocks/>
          </p:cNvGrpSpPr>
          <p:nvPr/>
        </p:nvGrpSpPr>
        <p:grpSpPr bwMode="auto">
          <a:xfrm>
            <a:off x="2962275" y="2492375"/>
            <a:ext cx="2087563" cy="904875"/>
            <a:chOff x="975" y="1117"/>
            <a:chExt cx="1315" cy="570"/>
          </a:xfrm>
        </p:grpSpPr>
        <p:sp>
          <p:nvSpPr>
            <p:cNvPr id="46099" name="Text Box 11">
              <a:extLst>
                <a:ext uri="{FF2B5EF4-FFF2-40B4-BE49-F238E27FC236}">
                  <a16:creationId xmlns:a16="http://schemas.microsoft.com/office/drawing/2014/main" id="{AE016B32-F5A6-43B7-8D73-AB53693AED4C}"/>
                </a:ext>
              </a:extLst>
            </p:cNvPr>
            <p:cNvSpPr txBox="1">
              <a:spLocks noChangeArrowheads="1"/>
            </p:cNvSpPr>
            <p:nvPr/>
          </p:nvSpPr>
          <p:spPr bwMode="auto">
            <a:xfrm>
              <a:off x="975" y="1117"/>
              <a:ext cx="1315"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y</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B</a:t>
              </a:r>
            </a:p>
            <a:p>
              <a:pPr eaLnBrk="1" hangingPunct="1">
                <a:buClrTx/>
                <a:buFontTx/>
                <a:buNone/>
              </a:pPr>
              <a:r>
                <a:rPr lang="en-US" altLang="zh-CN">
                  <a:latin typeface="Times New Roman" panose="02020603050405020304" pitchFamily="18" charset="0"/>
                  <a:sym typeface="Symbol" panose="05050102010706020507" pitchFamily="18" charset="2"/>
                </a:rPr>
                <a:t>           </a:t>
              </a:r>
              <a:r>
                <a:rPr lang="en-US" altLang="zh-CN" i="1">
                  <a:latin typeface="Times New Roman" panose="02020603050405020304" pitchFamily="18" charset="0"/>
                  <a:sym typeface="Symbol" panose="05050102010706020507" pitchFamily="18" charset="2"/>
                </a:rPr>
                <a:t>B</a:t>
              </a:r>
            </a:p>
          </p:txBody>
        </p:sp>
        <p:sp>
          <p:nvSpPr>
            <p:cNvPr id="46100" name="Line 12">
              <a:extLst>
                <a:ext uri="{FF2B5EF4-FFF2-40B4-BE49-F238E27FC236}">
                  <a16:creationId xmlns:a16="http://schemas.microsoft.com/office/drawing/2014/main" id="{0DCBAE61-82C8-41DF-BC73-231082F1CBCC}"/>
                </a:ext>
              </a:extLst>
            </p:cNvPr>
            <p:cNvSpPr>
              <a:spLocks noChangeShapeType="1"/>
            </p:cNvSpPr>
            <p:nvPr/>
          </p:nvSpPr>
          <p:spPr bwMode="auto">
            <a:xfrm flipV="1">
              <a:off x="975" y="1434"/>
              <a:ext cx="122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6086" name="Group 13">
            <a:extLst>
              <a:ext uri="{FF2B5EF4-FFF2-40B4-BE49-F238E27FC236}">
                <a16:creationId xmlns:a16="http://schemas.microsoft.com/office/drawing/2014/main" id="{B91D290B-952C-4611-9050-6E1A5E26881B}"/>
              </a:ext>
            </a:extLst>
          </p:cNvPr>
          <p:cNvGrpSpPr>
            <a:grpSpLocks/>
          </p:cNvGrpSpPr>
          <p:nvPr/>
        </p:nvGrpSpPr>
        <p:grpSpPr bwMode="auto">
          <a:xfrm>
            <a:off x="6096000" y="2409825"/>
            <a:ext cx="2087563" cy="904875"/>
            <a:chOff x="975" y="1117"/>
            <a:chExt cx="1315" cy="570"/>
          </a:xfrm>
        </p:grpSpPr>
        <p:sp>
          <p:nvSpPr>
            <p:cNvPr id="46097" name="Text Box 11">
              <a:extLst>
                <a:ext uri="{FF2B5EF4-FFF2-40B4-BE49-F238E27FC236}">
                  <a16:creationId xmlns:a16="http://schemas.microsoft.com/office/drawing/2014/main" id="{9475E5D7-9AE4-474F-A54F-A8889C7FD305}"/>
                </a:ext>
              </a:extLst>
            </p:cNvPr>
            <p:cNvSpPr txBox="1">
              <a:spLocks noChangeArrowheads="1"/>
            </p:cNvSpPr>
            <p:nvPr/>
          </p:nvSpPr>
          <p:spPr bwMode="auto">
            <a:xfrm>
              <a:off x="975" y="1117"/>
              <a:ext cx="1315"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y</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B</a:t>
              </a: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B</a:t>
              </a:r>
            </a:p>
          </p:txBody>
        </p:sp>
        <p:sp>
          <p:nvSpPr>
            <p:cNvPr id="46098" name="Line 12">
              <a:extLst>
                <a:ext uri="{FF2B5EF4-FFF2-40B4-BE49-F238E27FC236}">
                  <a16:creationId xmlns:a16="http://schemas.microsoft.com/office/drawing/2014/main" id="{58A0DC28-FF71-49B4-BBC0-454F05048C97}"/>
                </a:ext>
              </a:extLst>
            </p:cNvPr>
            <p:cNvSpPr>
              <a:spLocks noChangeShapeType="1"/>
            </p:cNvSpPr>
            <p:nvPr/>
          </p:nvSpPr>
          <p:spPr bwMode="auto">
            <a:xfrm flipV="1">
              <a:off x="975" y="1434"/>
              <a:ext cx="122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6087" name="Group 13">
            <a:extLst>
              <a:ext uri="{FF2B5EF4-FFF2-40B4-BE49-F238E27FC236}">
                <a16:creationId xmlns:a16="http://schemas.microsoft.com/office/drawing/2014/main" id="{B814454F-1D53-42C7-AA9E-3FDB24C771F5}"/>
              </a:ext>
            </a:extLst>
          </p:cNvPr>
          <p:cNvGrpSpPr>
            <a:grpSpLocks/>
          </p:cNvGrpSpPr>
          <p:nvPr/>
        </p:nvGrpSpPr>
        <p:grpSpPr bwMode="auto">
          <a:xfrm>
            <a:off x="2898775" y="4057650"/>
            <a:ext cx="2093913" cy="904875"/>
            <a:chOff x="881" y="1123"/>
            <a:chExt cx="1319" cy="570"/>
          </a:xfrm>
        </p:grpSpPr>
        <p:sp>
          <p:nvSpPr>
            <p:cNvPr id="46095" name="Text Box 11">
              <a:extLst>
                <a:ext uri="{FF2B5EF4-FFF2-40B4-BE49-F238E27FC236}">
                  <a16:creationId xmlns:a16="http://schemas.microsoft.com/office/drawing/2014/main" id="{8F52E5D2-3D7D-4091-9466-91157D8F4637}"/>
                </a:ext>
              </a:extLst>
            </p:cNvPr>
            <p:cNvSpPr txBox="1">
              <a:spLocks noChangeArrowheads="1"/>
            </p:cNvSpPr>
            <p:nvPr/>
          </p:nvSpPr>
          <p:spPr bwMode="auto">
            <a:xfrm>
              <a:off x="881" y="1123"/>
              <a:ext cx="1315"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c</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B</a:t>
              </a:r>
            </a:p>
            <a:p>
              <a:pPr eaLnBrk="1" hangingPunct="1">
                <a:buClrTx/>
                <a:buFontTx/>
                <a:buNone/>
              </a:pPr>
              <a:r>
                <a:rPr lang="en-US" altLang="zh-CN">
                  <a:latin typeface="Times New Roman" panose="02020603050405020304" pitchFamily="18" charset="0"/>
                  <a:sym typeface="Symbol" panose="05050102010706020507" pitchFamily="18" charset="2"/>
                </a:rPr>
                <a:t>             </a:t>
              </a:r>
              <a:r>
                <a:rPr lang="en-US" altLang="zh-CN" i="1">
                  <a:latin typeface="Times New Roman" panose="02020603050405020304" pitchFamily="18" charset="0"/>
                  <a:sym typeface="Symbol" panose="05050102010706020507" pitchFamily="18" charset="2"/>
                </a:rPr>
                <a:t>B</a:t>
              </a:r>
            </a:p>
          </p:txBody>
        </p:sp>
        <p:sp>
          <p:nvSpPr>
            <p:cNvPr id="46096" name="Line 12">
              <a:extLst>
                <a:ext uri="{FF2B5EF4-FFF2-40B4-BE49-F238E27FC236}">
                  <a16:creationId xmlns:a16="http://schemas.microsoft.com/office/drawing/2014/main" id="{7A0C63F8-EDA5-4C41-8139-9CBE75B51217}"/>
                </a:ext>
              </a:extLst>
            </p:cNvPr>
            <p:cNvSpPr>
              <a:spLocks noChangeShapeType="1"/>
            </p:cNvSpPr>
            <p:nvPr/>
          </p:nvSpPr>
          <p:spPr bwMode="auto">
            <a:xfrm flipV="1">
              <a:off x="975" y="1434"/>
              <a:ext cx="122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6088" name="Group 13">
            <a:extLst>
              <a:ext uri="{FF2B5EF4-FFF2-40B4-BE49-F238E27FC236}">
                <a16:creationId xmlns:a16="http://schemas.microsoft.com/office/drawing/2014/main" id="{DD009F6B-B989-4F3B-BC27-E7A46CF905E5}"/>
              </a:ext>
            </a:extLst>
          </p:cNvPr>
          <p:cNvGrpSpPr>
            <a:grpSpLocks/>
          </p:cNvGrpSpPr>
          <p:nvPr/>
        </p:nvGrpSpPr>
        <p:grpSpPr bwMode="auto">
          <a:xfrm>
            <a:off x="6151563" y="4005263"/>
            <a:ext cx="2087562" cy="904875"/>
            <a:chOff x="975" y="1117"/>
            <a:chExt cx="1315" cy="570"/>
          </a:xfrm>
        </p:grpSpPr>
        <p:sp>
          <p:nvSpPr>
            <p:cNvPr id="46093" name="Text Box 11">
              <a:extLst>
                <a:ext uri="{FF2B5EF4-FFF2-40B4-BE49-F238E27FC236}">
                  <a16:creationId xmlns:a16="http://schemas.microsoft.com/office/drawing/2014/main" id="{8F16892E-E82F-40EC-B764-7773CF49232D}"/>
                </a:ext>
              </a:extLst>
            </p:cNvPr>
            <p:cNvSpPr txBox="1">
              <a:spLocks noChangeArrowheads="1"/>
            </p:cNvSpPr>
            <p:nvPr/>
          </p:nvSpPr>
          <p:spPr bwMode="auto">
            <a:xfrm>
              <a:off x="975" y="1117"/>
              <a:ext cx="1315"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c</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B</a:t>
              </a: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B</a:t>
              </a:r>
            </a:p>
          </p:txBody>
        </p:sp>
        <p:sp>
          <p:nvSpPr>
            <p:cNvPr id="46094" name="Line 12">
              <a:extLst>
                <a:ext uri="{FF2B5EF4-FFF2-40B4-BE49-F238E27FC236}">
                  <a16:creationId xmlns:a16="http://schemas.microsoft.com/office/drawing/2014/main" id="{E15D216A-05A9-4A66-B563-B2D8850C0AC3}"/>
                </a:ext>
              </a:extLst>
            </p:cNvPr>
            <p:cNvSpPr>
              <a:spLocks noChangeShapeType="1"/>
            </p:cNvSpPr>
            <p:nvPr/>
          </p:nvSpPr>
          <p:spPr bwMode="auto">
            <a:xfrm flipV="1">
              <a:off x="975" y="1434"/>
              <a:ext cx="122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6089" name="文本框 2">
            <a:extLst>
              <a:ext uri="{FF2B5EF4-FFF2-40B4-BE49-F238E27FC236}">
                <a16:creationId xmlns:a16="http://schemas.microsoft.com/office/drawing/2014/main" id="{0BC19F09-F8B4-4798-A539-DC7D403C3824}"/>
              </a:ext>
            </a:extLst>
          </p:cNvPr>
          <p:cNvSpPr txBox="1">
            <a:spLocks noChangeArrowheads="1"/>
          </p:cNvSpPr>
          <p:nvPr/>
        </p:nvSpPr>
        <p:spPr bwMode="auto">
          <a:xfrm>
            <a:off x="3352800" y="2000250"/>
            <a:ext cx="1187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en-US" altLang="zh-CN">
                <a:latin typeface="Times New Roman" panose="02020603050405020304" pitchFamily="18" charset="0"/>
                <a:cs typeface="Times New Roman" panose="02020603050405020304" pitchFamily="18" charset="0"/>
                <a:sym typeface="Symbol" panose="05050102010706020507" pitchFamily="18" charset="2"/>
              </a:rPr>
              <a:t></a:t>
            </a:r>
            <a:r>
              <a:rPr lang="en-US" altLang="zh-CN" i="1">
                <a:latin typeface="Times New Roman" panose="02020603050405020304" pitchFamily="18" charset="0"/>
                <a:cs typeface="Times New Roman" panose="02020603050405020304" pitchFamily="18" charset="0"/>
                <a:sym typeface="Symbol" panose="05050102010706020507" pitchFamily="18" charset="2"/>
              </a:rPr>
              <a:t>xA</a:t>
            </a:r>
            <a:r>
              <a:rPr lang="en-US" altLang="zh-CN">
                <a:latin typeface="Times New Roman" panose="02020603050405020304" pitchFamily="18" charset="0"/>
                <a:cs typeface="Times New Roman" panose="02020603050405020304" pitchFamily="18" charset="0"/>
                <a:sym typeface="Symbol" panose="05050102010706020507" pitchFamily="18" charset="2"/>
              </a:rPr>
              <a:t>(</a:t>
            </a:r>
            <a:r>
              <a:rPr lang="en-US" altLang="zh-CN" i="1">
                <a:latin typeface="Times New Roman" panose="02020603050405020304" pitchFamily="18" charset="0"/>
                <a:cs typeface="Times New Roman" panose="02020603050405020304" pitchFamily="18" charset="0"/>
                <a:sym typeface="Symbol" panose="05050102010706020507" pitchFamily="18" charset="2"/>
              </a:rPr>
              <a:t>x</a:t>
            </a:r>
            <a:r>
              <a:rPr lang="en-US" altLang="zh-CN">
                <a:latin typeface="Times New Roman" panose="02020603050405020304" pitchFamily="18" charset="0"/>
                <a:cs typeface="Times New Roman" panose="02020603050405020304" pitchFamily="18" charset="0"/>
                <a:sym typeface="Symbol" panose="05050102010706020507" pitchFamily="18" charset="2"/>
              </a:rPr>
              <a:t>)</a:t>
            </a:r>
            <a:endParaRPr lang="zh-CN" altLang="en-US">
              <a:latin typeface="Times New Roman" panose="02020603050405020304" pitchFamily="18" charset="0"/>
              <a:cs typeface="Times New Roman" panose="02020603050405020304" pitchFamily="18" charset="0"/>
            </a:endParaRPr>
          </a:p>
        </p:txBody>
      </p:sp>
      <p:sp>
        <p:nvSpPr>
          <p:cNvPr id="46090" name="文本框 3">
            <a:extLst>
              <a:ext uri="{FF2B5EF4-FFF2-40B4-BE49-F238E27FC236}">
                <a16:creationId xmlns:a16="http://schemas.microsoft.com/office/drawing/2014/main" id="{903276B8-34D3-4BFC-B6A8-F3378BD6320B}"/>
              </a:ext>
            </a:extLst>
          </p:cNvPr>
          <p:cNvSpPr txBox="1">
            <a:spLocks noChangeArrowheads="1"/>
          </p:cNvSpPr>
          <p:nvPr/>
        </p:nvSpPr>
        <p:spPr bwMode="auto">
          <a:xfrm>
            <a:off x="5387975" y="2765425"/>
            <a:ext cx="492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zh-CN" altLang="en-US">
                <a:latin typeface="楷体" panose="02010609060101010101" pitchFamily="49" charset="-122"/>
                <a:ea typeface="楷体" panose="02010609060101010101" pitchFamily="49" charset="-122"/>
              </a:rPr>
              <a:t>或</a:t>
            </a:r>
          </a:p>
        </p:txBody>
      </p:sp>
      <p:sp>
        <p:nvSpPr>
          <p:cNvPr id="46091" name="文本框 19">
            <a:extLst>
              <a:ext uri="{FF2B5EF4-FFF2-40B4-BE49-F238E27FC236}">
                <a16:creationId xmlns:a16="http://schemas.microsoft.com/office/drawing/2014/main" id="{35953D5E-ADE6-4B17-BD66-6D1CE194B3FC}"/>
              </a:ext>
            </a:extLst>
          </p:cNvPr>
          <p:cNvSpPr txBox="1">
            <a:spLocks noChangeArrowheads="1"/>
          </p:cNvSpPr>
          <p:nvPr/>
        </p:nvSpPr>
        <p:spPr bwMode="auto">
          <a:xfrm>
            <a:off x="5313363" y="4275138"/>
            <a:ext cx="492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zh-CN" altLang="en-US">
                <a:latin typeface="楷体" panose="02010609060101010101" pitchFamily="49" charset="-122"/>
                <a:ea typeface="楷体" panose="02010609060101010101" pitchFamily="49" charset="-122"/>
              </a:rPr>
              <a:t>或</a:t>
            </a:r>
          </a:p>
        </p:txBody>
      </p:sp>
      <p:sp>
        <p:nvSpPr>
          <p:cNvPr id="46092" name="文本框 20">
            <a:extLst>
              <a:ext uri="{FF2B5EF4-FFF2-40B4-BE49-F238E27FC236}">
                <a16:creationId xmlns:a16="http://schemas.microsoft.com/office/drawing/2014/main" id="{BF3E9D32-961E-4869-8348-276C0045F9ED}"/>
              </a:ext>
            </a:extLst>
          </p:cNvPr>
          <p:cNvSpPr txBox="1">
            <a:spLocks noChangeArrowheads="1"/>
          </p:cNvSpPr>
          <p:nvPr/>
        </p:nvSpPr>
        <p:spPr bwMode="auto">
          <a:xfrm>
            <a:off x="3208338" y="3616325"/>
            <a:ext cx="1187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en-US" altLang="zh-CN">
                <a:latin typeface="Times New Roman" panose="02020603050405020304" pitchFamily="18" charset="0"/>
                <a:cs typeface="Times New Roman" panose="02020603050405020304" pitchFamily="18" charset="0"/>
                <a:sym typeface="Symbol" panose="05050102010706020507" pitchFamily="18" charset="2"/>
              </a:rPr>
              <a:t></a:t>
            </a:r>
            <a:r>
              <a:rPr lang="en-US" altLang="zh-CN" i="1">
                <a:latin typeface="Times New Roman" panose="02020603050405020304" pitchFamily="18" charset="0"/>
                <a:cs typeface="Times New Roman" panose="02020603050405020304" pitchFamily="18" charset="0"/>
                <a:sym typeface="Symbol" panose="05050102010706020507" pitchFamily="18" charset="2"/>
              </a:rPr>
              <a:t>xA</a:t>
            </a:r>
            <a:r>
              <a:rPr lang="en-US" altLang="zh-CN">
                <a:latin typeface="Times New Roman" panose="02020603050405020304" pitchFamily="18" charset="0"/>
                <a:cs typeface="Times New Roman" panose="02020603050405020304" pitchFamily="18" charset="0"/>
                <a:sym typeface="Symbol" panose="05050102010706020507" pitchFamily="18" charset="2"/>
              </a:rPr>
              <a:t>(</a:t>
            </a:r>
            <a:r>
              <a:rPr lang="en-US" altLang="zh-CN" i="1">
                <a:latin typeface="Times New Roman" panose="02020603050405020304" pitchFamily="18" charset="0"/>
                <a:cs typeface="Times New Roman" panose="02020603050405020304" pitchFamily="18" charset="0"/>
                <a:sym typeface="Symbol" panose="05050102010706020507" pitchFamily="18" charset="2"/>
              </a:rPr>
              <a:t>x</a:t>
            </a:r>
            <a:r>
              <a:rPr lang="en-US" altLang="zh-CN">
                <a:latin typeface="Times New Roman" panose="02020603050405020304" pitchFamily="18" charset="0"/>
                <a:cs typeface="Times New Roman" panose="02020603050405020304" pitchFamily="18" charset="0"/>
                <a:sym typeface="Symbol" panose="05050102010706020507" pitchFamily="18" charset="2"/>
              </a:rPr>
              <a:t>)</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F75F875F-99D9-423E-B1F9-6CC6B0B5CB79}"/>
              </a:ext>
            </a:extLst>
          </p:cNvPr>
          <p:cNvSpPr>
            <a:spLocks noGrp="1" noChangeArrowheads="1"/>
          </p:cNvSpPr>
          <p:nvPr>
            <p:ph type="title"/>
          </p:nvPr>
        </p:nvSpPr>
        <p:spPr/>
        <p:txBody>
          <a:bodyPr/>
          <a:lstStyle/>
          <a:p>
            <a:pPr eaLnBrk="1" hangingPunct="1"/>
            <a:r>
              <a:rPr lang="zh-CN" altLang="en-US"/>
              <a:t>量词消去引入规则</a:t>
            </a:r>
          </a:p>
        </p:txBody>
      </p:sp>
      <p:sp>
        <p:nvSpPr>
          <p:cNvPr id="50180" name="Rectangle 3">
            <a:extLst>
              <a:ext uri="{FF2B5EF4-FFF2-40B4-BE49-F238E27FC236}">
                <a16:creationId xmlns:a16="http://schemas.microsoft.com/office/drawing/2014/main" id="{E5BBC8F3-D177-4893-BAC1-0CD76FB495EB}"/>
              </a:ext>
            </a:extLst>
          </p:cNvPr>
          <p:cNvSpPr>
            <a:spLocks noGrp="1" noChangeArrowheads="1"/>
          </p:cNvSpPr>
          <p:nvPr>
            <p:ph idx="1"/>
          </p:nvPr>
        </p:nvSpPr>
        <p:spPr>
          <a:xfrm>
            <a:off x="2043113" y="1241425"/>
            <a:ext cx="8229600" cy="4132263"/>
          </a:xfrm>
        </p:spPr>
        <p:txBody>
          <a:bodyPr>
            <a:normAutofit fontScale="92500" lnSpcReduction="10000"/>
          </a:bodyPr>
          <a:lstStyle/>
          <a:p>
            <a:pPr marL="457200" indent="-457200" eaLnBrk="1" hangingPunct="1">
              <a:defRPr/>
            </a:pPr>
            <a:r>
              <a:rPr lang="en-US" altLang="zh-CN"/>
              <a:t>4. </a:t>
            </a:r>
            <a:r>
              <a:rPr lang="zh-CN" altLang="en-US"/>
              <a:t>存在量词引入消去规则</a:t>
            </a:r>
            <a:r>
              <a:rPr lang="en-US" altLang="zh-CN"/>
              <a:t>(</a:t>
            </a:r>
            <a:r>
              <a:rPr lang="en-US" altLang="zh-CN">
                <a:sym typeface="Symbol" panose="05050102010706020507" pitchFamily="18" charset="2"/>
              </a:rPr>
              <a:t>+)</a:t>
            </a:r>
          </a:p>
          <a:p>
            <a:pPr marL="457200" indent="-457200" eaLnBrk="1" hangingPunct="1">
              <a:defRPr/>
            </a:pPr>
            <a:r>
              <a:rPr lang="en-US" altLang="zh-CN">
                <a:sym typeface="Symbol" panose="05050102010706020507" pitchFamily="18" charset="2"/>
              </a:rPr>
              <a:t> </a:t>
            </a:r>
          </a:p>
          <a:p>
            <a:pPr marL="457200" indent="-457200" eaLnBrk="1" hangingPunct="1">
              <a:defRPr/>
            </a:pPr>
            <a:r>
              <a:rPr lang="en-US" altLang="zh-CN">
                <a:sym typeface="Symbol" panose="05050102010706020507" pitchFamily="18" charset="2"/>
              </a:rPr>
              <a:t>                                 </a:t>
            </a:r>
            <a:r>
              <a:rPr lang="zh-CN" altLang="en-US">
                <a:sym typeface="Symbol" panose="05050102010706020507" pitchFamily="18" charset="2"/>
              </a:rPr>
              <a:t>或</a:t>
            </a:r>
          </a:p>
          <a:p>
            <a:pPr marL="457200" indent="-457200" eaLnBrk="1" hangingPunct="1">
              <a:defRPr/>
            </a:pPr>
            <a:endParaRPr lang="zh-CN" altLang="en-US">
              <a:sym typeface="Symbol" panose="05050102010706020507" pitchFamily="18" charset="2"/>
            </a:endParaRPr>
          </a:p>
          <a:p>
            <a:pPr marL="457200" indent="-457200" eaLnBrk="1" hangingPunct="1">
              <a:defRPr/>
            </a:pPr>
            <a:endParaRPr lang="zh-CN" altLang="en-US">
              <a:sym typeface="Symbol" panose="05050102010706020507" pitchFamily="18" charset="2"/>
            </a:endParaRPr>
          </a:p>
          <a:p>
            <a:pPr marL="457200" indent="-457200" eaLnBrk="1" hangingPunct="1">
              <a:defRPr/>
            </a:pPr>
            <a:r>
              <a:rPr lang="zh-CN" altLang="en-US">
                <a:sym typeface="Symbol" panose="05050102010706020507" pitchFamily="18" charset="2"/>
              </a:rPr>
              <a:t>                                  或</a:t>
            </a:r>
          </a:p>
          <a:p>
            <a:pPr marL="457200" indent="-457200" eaLnBrk="1" hangingPunct="1">
              <a:defRPr/>
            </a:pPr>
            <a:endParaRPr lang="zh-CN" altLang="en-US">
              <a:sym typeface="Symbol" panose="05050102010706020507" pitchFamily="18" charset="2"/>
            </a:endParaRPr>
          </a:p>
          <a:p>
            <a:pPr marL="457200" indent="-457200" eaLnBrk="1" hangingPunct="1">
              <a:defRPr/>
            </a:pPr>
            <a:r>
              <a:rPr lang="zh-CN" altLang="en-US">
                <a:sym typeface="Symbol" panose="05050102010706020507" pitchFamily="18" charset="2"/>
              </a:rPr>
              <a:t>其中</a:t>
            </a:r>
            <a:r>
              <a:rPr lang="en-US" altLang="zh-CN" i="1">
                <a:sym typeface="Symbol" panose="05050102010706020507" pitchFamily="18" charset="2"/>
              </a:rPr>
              <a:t>x</a:t>
            </a:r>
            <a:r>
              <a:rPr lang="en-US" altLang="zh-CN">
                <a:sym typeface="Symbol" panose="05050102010706020507" pitchFamily="18" charset="2"/>
              </a:rPr>
              <a:t>,</a:t>
            </a:r>
            <a:r>
              <a:rPr lang="en-US" altLang="zh-CN" i="1">
                <a:sym typeface="Symbol" panose="05050102010706020507" pitchFamily="18" charset="2"/>
              </a:rPr>
              <a:t>y</a:t>
            </a:r>
            <a:r>
              <a:rPr lang="zh-CN" altLang="en-US">
                <a:sym typeface="Symbol" panose="05050102010706020507" pitchFamily="18" charset="2"/>
              </a:rPr>
              <a:t>是个体变项符号</a:t>
            </a:r>
            <a:r>
              <a:rPr lang="en-US" altLang="zh-CN">
                <a:sym typeface="Symbol" panose="05050102010706020507" pitchFamily="18" charset="2"/>
              </a:rPr>
              <a:t>, </a:t>
            </a:r>
            <a:r>
              <a:rPr lang="en-US" altLang="zh-CN" i="1">
                <a:sym typeface="Symbol" panose="05050102010706020507" pitchFamily="18" charset="2"/>
              </a:rPr>
              <a:t>c</a:t>
            </a:r>
            <a:r>
              <a:rPr lang="zh-CN" altLang="en-US">
                <a:sym typeface="Symbol" panose="05050102010706020507" pitchFamily="18" charset="2"/>
              </a:rPr>
              <a:t>是个体常项符号</a:t>
            </a:r>
            <a:r>
              <a:rPr lang="en-US" altLang="zh-CN">
                <a:sym typeface="Symbol" panose="05050102010706020507" pitchFamily="18" charset="2"/>
              </a:rPr>
              <a:t>, </a:t>
            </a:r>
            <a:r>
              <a:rPr lang="zh-CN" altLang="en-US">
                <a:sym typeface="Symbol" panose="05050102010706020507" pitchFamily="18" charset="2"/>
              </a:rPr>
              <a:t>且在</a:t>
            </a:r>
            <a:r>
              <a:rPr lang="en-US" altLang="zh-CN" i="1">
                <a:sym typeface="Symbol" panose="05050102010706020507" pitchFamily="18" charset="2"/>
              </a:rPr>
              <a:t>A</a:t>
            </a:r>
            <a:r>
              <a:rPr lang="zh-CN" altLang="en-US">
                <a:sym typeface="Symbol" panose="05050102010706020507" pitchFamily="18" charset="2"/>
              </a:rPr>
              <a:t>中</a:t>
            </a:r>
            <a:r>
              <a:rPr lang="en-US" altLang="zh-CN" i="1">
                <a:sym typeface="Symbol" panose="05050102010706020507" pitchFamily="18" charset="2"/>
              </a:rPr>
              <a:t>y</a:t>
            </a:r>
            <a:r>
              <a:rPr lang="zh-CN" altLang="en-US">
                <a:sym typeface="Symbol" panose="05050102010706020507" pitchFamily="18" charset="2"/>
              </a:rPr>
              <a:t>和</a:t>
            </a:r>
            <a:r>
              <a:rPr lang="en-US" altLang="zh-CN" i="1">
                <a:sym typeface="Symbol" panose="05050102010706020507" pitchFamily="18" charset="2"/>
              </a:rPr>
              <a:t>c</a:t>
            </a:r>
            <a:r>
              <a:rPr lang="zh-CN" altLang="en-US">
                <a:sym typeface="Symbol" panose="05050102010706020507" pitchFamily="18" charset="2"/>
              </a:rPr>
              <a:t>不在</a:t>
            </a:r>
          </a:p>
          <a:p>
            <a:pPr marL="457200" indent="-457200" eaLnBrk="1" hangingPunct="1">
              <a:defRPr/>
            </a:pPr>
            <a:r>
              <a:rPr lang="zh-CN" altLang="en-US">
                <a:sym typeface="Symbol" panose="05050102010706020507" pitchFamily="18" charset="2"/>
              </a:rPr>
              <a:t></a:t>
            </a:r>
            <a:r>
              <a:rPr lang="en-US" altLang="zh-CN" i="1">
                <a:sym typeface="Symbol" panose="05050102010706020507" pitchFamily="18" charset="2"/>
              </a:rPr>
              <a:t>x</a:t>
            </a:r>
            <a:r>
              <a:rPr lang="zh-CN" altLang="en-US">
                <a:sym typeface="Symbol" panose="05050102010706020507" pitchFamily="18" charset="2"/>
              </a:rPr>
              <a:t>和</a:t>
            </a:r>
            <a:r>
              <a:rPr lang="en-US" altLang="zh-CN" i="1">
                <a:sym typeface="Symbol" panose="05050102010706020507" pitchFamily="18" charset="2"/>
              </a:rPr>
              <a:t>x</a:t>
            </a:r>
            <a:r>
              <a:rPr lang="zh-CN" altLang="en-US">
                <a:sym typeface="Symbol" panose="05050102010706020507" pitchFamily="18" charset="2"/>
              </a:rPr>
              <a:t>的辖域内自由出现</a:t>
            </a:r>
            <a:r>
              <a:rPr lang="en-US" altLang="zh-CN">
                <a:sym typeface="Symbol" panose="05050102010706020507" pitchFamily="18" charset="2"/>
              </a:rPr>
              <a:t>.</a:t>
            </a:r>
          </a:p>
        </p:txBody>
      </p:sp>
      <p:sp>
        <p:nvSpPr>
          <p:cNvPr id="48132" name="灯片编号占位符 5">
            <a:extLst>
              <a:ext uri="{FF2B5EF4-FFF2-40B4-BE49-F238E27FC236}">
                <a16:creationId xmlns:a16="http://schemas.microsoft.com/office/drawing/2014/main" id="{EEC3E133-7B14-483A-B31E-89CD5097B4E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14939A6-BFD3-4BF9-B49E-4F3FB91CC457}" type="slidenum">
              <a:rPr lang="en-US" altLang="zh-CN" sz="1400" b="0" smtClean="0"/>
              <a:pPr>
                <a:spcBef>
                  <a:spcPct val="0"/>
                </a:spcBef>
                <a:buClrTx/>
                <a:buFontTx/>
                <a:buNone/>
              </a:pPr>
              <a:t>19</a:t>
            </a:fld>
            <a:endParaRPr lang="en-US" altLang="zh-CN" sz="1400" b="0"/>
          </a:p>
        </p:txBody>
      </p:sp>
      <p:grpSp>
        <p:nvGrpSpPr>
          <p:cNvPr id="48133" name="Group 10">
            <a:extLst>
              <a:ext uri="{FF2B5EF4-FFF2-40B4-BE49-F238E27FC236}">
                <a16:creationId xmlns:a16="http://schemas.microsoft.com/office/drawing/2014/main" id="{BB038804-CEEF-41F0-9E30-28E3D35D743E}"/>
              </a:ext>
            </a:extLst>
          </p:cNvPr>
          <p:cNvGrpSpPr>
            <a:grpSpLocks/>
          </p:cNvGrpSpPr>
          <p:nvPr/>
        </p:nvGrpSpPr>
        <p:grpSpPr bwMode="auto">
          <a:xfrm>
            <a:off x="5448300" y="1773238"/>
            <a:ext cx="2087563" cy="904875"/>
            <a:chOff x="975" y="1117"/>
            <a:chExt cx="1315" cy="570"/>
          </a:xfrm>
        </p:grpSpPr>
        <p:sp>
          <p:nvSpPr>
            <p:cNvPr id="48143" name="Text Box 11">
              <a:extLst>
                <a:ext uri="{FF2B5EF4-FFF2-40B4-BE49-F238E27FC236}">
                  <a16:creationId xmlns:a16="http://schemas.microsoft.com/office/drawing/2014/main" id="{EDA320C3-6D9A-4C49-981A-04A693C1B5CB}"/>
                </a:ext>
              </a:extLst>
            </p:cNvPr>
            <p:cNvSpPr txBox="1">
              <a:spLocks noChangeArrowheads="1"/>
            </p:cNvSpPr>
            <p:nvPr/>
          </p:nvSpPr>
          <p:spPr bwMode="auto">
            <a:xfrm>
              <a:off x="975" y="1117"/>
              <a:ext cx="1315"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B</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y</a:t>
              </a:r>
              <a:r>
                <a:rPr lang="en-US" altLang="zh-CN">
                  <a:latin typeface="Times New Roman" panose="02020603050405020304" pitchFamily="18" charset="0"/>
                  <a:sym typeface="Symbol" panose="05050102010706020507" pitchFamily="18" charset="2"/>
                </a:rPr>
                <a:t>)</a:t>
              </a:r>
              <a:endParaRPr lang="en-US" altLang="zh-CN" i="1">
                <a:latin typeface="Times New Roman" panose="02020603050405020304" pitchFamily="18" charset="0"/>
                <a:sym typeface="Symbol" panose="05050102010706020507" pitchFamily="18" charset="2"/>
              </a:endParaRP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B</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p>
          </p:txBody>
        </p:sp>
        <p:sp>
          <p:nvSpPr>
            <p:cNvPr id="48144" name="Line 12">
              <a:extLst>
                <a:ext uri="{FF2B5EF4-FFF2-40B4-BE49-F238E27FC236}">
                  <a16:creationId xmlns:a16="http://schemas.microsoft.com/office/drawing/2014/main" id="{23BACAF8-2A92-4FB8-93ED-DCDBD798745C}"/>
                </a:ext>
              </a:extLst>
            </p:cNvPr>
            <p:cNvSpPr>
              <a:spLocks noChangeShapeType="1"/>
            </p:cNvSpPr>
            <p:nvPr/>
          </p:nvSpPr>
          <p:spPr bwMode="auto">
            <a:xfrm flipV="1">
              <a:off x="975" y="1434"/>
              <a:ext cx="122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8134" name="Group 13">
            <a:extLst>
              <a:ext uri="{FF2B5EF4-FFF2-40B4-BE49-F238E27FC236}">
                <a16:creationId xmlns:a16="http://schemas.microsoft.com/office/drawing/2014/main" id="{DEFF36E4-9A0F-4493-9EEA-C8E3A16A5F8E}"/>
              </a:ext>
            </a:extLst>
          </p:cNvPr>
          <p:cNvGrpSpPr>
            <a:grpSpLocks/>
          </p:cNvGrpSpPr>
          <p:nvPr/>
        </p:nvGrpSpPr>
        <p:grpSpPr bwMode="auto">
          <a:xfrm>
            <a:off x="5519738" y="3181350"/>
            <a:ext cx="2087562" cy="904875"/>
            <a:chOff x="975" y="1117"/>
            <a:chExt cx="1315" cy="570"/>
          </a:xfrm>
        </p:grpSpPr>
        <p:sp>
          <p:nvSpPr>
            <p:cNvPr id="48141" name="Text Box 14">
              <a:extLst>
                <a:ext uri="{FF2B5EF4-FFF2-40B4-BE49-F238E27FC236}">
                  <a16:creationId xmlns:a16="http://schemas.microsoft.com/office/drawing/2014/main" id="{F0CBD90E-0B36-47BA-97DD-BF64F92AC1A7}"/>
                </a:ext>
              </a:extLst>
            </p:cNvPr>
            <p:cNvSpPr txBox="1">
              <a:spLocks noChangeArrowheads="1"/>
            </p:cNvSpPr>
            <p:nvPr/>
          </p:nvSpPr>
          <p:spPr bwMode="auto">
            <a:xfrm>
              <a:off x="975" y="1117"/>
              <a:ext cx="1315"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B</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c</a:t>
              </a:r>
              <a:r>
                <a:rPr lang="en-US" altLang="zh-CN">
                  <a:latin typeface="Times New Roman" panose="02020603050405020304" pitchFamily="18" charset="0"/>
                  <a:sym typeface="Symbol" panose="05050102010706020507" pitchFamily="18" charset="2"/>
                </a:rPr>
                <a:t>)</a:t>
              </a:r>
              <a:endParaRPr lang="en-US" altLang="zh-CN" i="1">
                <a:latin typeface="Times New Roman" panose="02020603050405020304" pitchFamily="18" charset="0"/>
                <a:sym typeface="Symbol" panose="05050102010706020507" pitchFamily="18" charset="2"/>
              </a:endParaRP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B</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p>
          </p:txBody>
        </p:sp>
        <p:sp>
          <p:nvSpPr>
            <p:cNvPr id="48142" name="Line 15">
              <a:extLst>
                <a:ext uri="{FF2B5EF4-FFF2-40B4-BE49-F238E27FC236}">
                  <a16:creationId xmlns:a16="http://schemas.microsoft.com/office/drawing/2014/main" id="{D3B19FF8-00DF-4C49-B753-9AE82A478A1E}"/>
                </a:ext>
              </a:extLst>
            </p:cNvPr>
            <p:cNvSpPr>
              <a:spLocks noChangeShapeType="1"/>
            </p:cNvSpPr>
            <p:nvPr/>
          </p:nvSpPr>
          <p:spPr bwMode="auto">
            <a:xfrm flipV="1">
              <a:off x="975" y="1434"/>
              <a:ext cx="122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8135" name="Group 19">
            <a:extLst>
              <a:ext uri="{FF2B5EF4-FFF2-40B4-BE49-F238E27FC236}">
                <a16:creationId xmlns:a16="http://schemas.microsoft.com/office/drawing/2014/main" id="{2FAE58C8-435E-47EA-B73C-A107205874ED}"/>
              </a:ext>
            </a:extLst>
          </p:cNvPr>
          <p:cNvGrpSpPr>
            <a:grpSpLocks/>
          </p:cNvGrpSpPr>
          <p:nvPr/>
        </p:nvGrpSpPr>
        <p:grpSpPr bwMode="auto">
          <a:xfrm>
            <a:off x="3000375" y="1773238"/>
            <a:ext cx="1582738" cy="904875"/>
            <a:chOff x="930" y="1117"/>
            <a:chExt cx="997" cy="570"/>
          </a:xfrm>
        </p:grpSpPr>
        <p:sp>
          <p:nvSpPr>
            <p:cNvPr id="48139" name="Text Box 17">
              <a:extLst>
                <a:ext uri="{FF2B5EF4-FFF2-40B4-BE49-F238E27FC236}">
                  <a16:creationId xmlns:a16="http://schemas.microsoft.com/office/drawing/2014/main" id="{2A4F76E9-83CE-49A9-8C89-2D9E0F6DC1E4}"/>
                </a:ext>
              </a:extLst>
            </p:cNvPr>
            <p:cNvSpPr txBox="1">
              <a:spLocks noChangeArrowheads="1"/>
            </p:cNvSpPr>
            <p:nvPr/>
          </p:nvSpPr>
          <p:spPr bwMode="auto">
            <a:xfrm>
              <a:off x="930" y="1117"/>
              <a:ext cx="997"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y</a:t>
              </a:r>
              <a:r>
                <a:rPr lang="en-US" altLang="zh-CN">
                  <a:latin typeface="Times New Roman" panose="02020603050405020304" pitchFamily="18" charset="0"/>
                  <a:sym typeface="Symbol" panose="05050102010706020507" pitchFamily="18" charset="2"/>
                </a:rPr>
                <a:t>)</a:t>
              </a:r>
              <a:endParaRPr lang="en-US" altLang="zh-CN" i="1">
                <a:latin typeface="Times New Roman" panose="02020603050405020304" pitchFamily="18" charset="0"/>
                <a:sym typeface="Symbol" panose="05050102010706020507" pitchFamily="18" charset="2"/>
              </a:endParaRP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p>
          </p:txBody>
        </p:sp>
        <p:sp>
          <p:nvSpPr>
            <p:cNvPr id="48140" name="Line 18">
              <a:extLst>
                <a:ext uri="{FF2B5EF4-FFF2-40B4-BE49-F238E27FC236}">
                  <a16:creationId xmlns:a16="http://schemas.microsoft.com/office/drawing/2014/main" id="{F94414C7-1AFA-4623-992B-17B002F3014E}"/>
                </a:ext>
              </a:extLst>
            </p:cNvPr>
            <p:cNvSpPr>
              <a:spLocks noChangeShapeType="1"/>
            </p:cNvSpPr>
            <p:nvPr/>
          </p:nvSpPr>
          <p:spPr bwMode="auto">
            <a:xfrm flipV="1">
              <a:off x="930" y="1434"/>
              <a:ext cx="861"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8136" name="Group 20">
            <a:extLst>
              <a:ext uri="{FF2B5EF4-FFF2-40B4-BE49-F238E27FC236}">
                <a16:creationId xmlns:a16="http://schemas.microsoft.com/office/drawing/2014/main" id="{D32FD9ED-D897-481E-957F-8AA3D688D329}"/>
              </a:ext>
            </a:extLst>
          </p:cNvPr>
          <p:cNvGrpSpPr>
            <a:grpSpLocks/>
          </p:cNvGrpSpPr>
          <p:nvPr/>
        </p:nvGrpSpPr>
        <p:grpSpPr bwMode="auto">
          <a:xfrm>
            <a:off x="3000375" y="3141663"/>
            <a:ext cx="1582738" cy="904875"/>
            <a:chOff x="930" y="1117"/>
            <a:chExt cx="997" cy="570"/>
          </a:xfrm>
        </p:grpSpPr>
        <p:sp>
          <p:nvSpPr>
            <p:cNvPr id="48137" name="Text Box 21">
              <a:extLst>
                <a:ext uri="{FF2B5EF4-FFF2-40B4-BE49-F238E27FC236}">
                  <a16:creationId xmlns:a16="http://schemas.microsoft.com/office/drawing/2014/main" id="{B40EF7D5-87ED-4345-B0AC-2A3430C4786E}"/>
                </a:ext>
              </a:extLst>
            </p:cNvPr>
            <p:cNvSpPr txBox="1">
              <a:spLocks noChangeArrowheads="1"/>
            </p:cNvSpPr>
            <p:nvPr/>
          </p:nvSpPr>
          <p:spPr bwMode="auto">
            <a:xfrm>
              <a:off x="930" y="1117"/>
              <a:ext cx="997" cy="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i="1">
                  <a:latin typeface="Times New Roman" panose="02020603050405020304" pitchFamily="18" charset="0"/>
                  <a:sym typeface="Symbol" panose="05050102010706020507" pitchFamily="18" charset="2"/>
                </a:rPr>
                <a:t>      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c</a:t>
              </a:r>
              <a:r>
                <a:rPr lang="en-US" altLang="zh-CN">
                  <a:latin typeface="Times New Roman" panose="02020603050405020304" pitchFamily="18" charset="0"/>
                  <a:sym typeface="Symbol" panose="05050102010706020507" pitchFamily="18" charset="2"/>
                </a:rPr>
                <a:t>)</a:t>
              </a:r>
              <a:endParaRPr lang="en-US" altLang="zh-CN" i="1">
                <a:latin typeface="Times New Roman" panose="02020603050405020304" pitchFamily="18" charset="0"/>
                <a:sym typeface="Symbol" panose="05050102010706020507" pitchFamily="18" charset="2"/>
              </a:endParaRPr>
            </a:p>
            <a:p>
              <a:pPr eaLnBrk="1" hangingPunct="1">
                <a:buClrTx/>
                <a:buFontTx/>
                <a:buNone/>
              </a:pP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a:t>
              </a:r>
              <a:r>
                <a:rPr lang="en-US" altLang="zh-CN">
                  <a:latin typeface="Times New Roman" panose="02020603050405020304" pitchFamily="18" charset="0"/>
                  <a:sym typeface="Symbol" panose="05050102010706020507" pitchFamily="18" charset="2"/>
                </a:rPr>
                <a:t>(</a:t>
              </a:r>
              <a:r>
                <a:rPr lang="en-US" altLang="zh-CN" i="1">
                  <a:latin typeface="Times New Roman" panose="02020603050405020304" pitchFamily="18" charset="0"/>
                  <a:sym typeface="Symbol" panose="05050102010706020507" pitchFamily="18" charset="2"/>
                </a:rPr>
                <a:t>x</a:t>
              </a:r>
              <a:r>
                <a:rPr lang="en-US" altLang="zh-CN">
                  <a:latin typeface="Times New Roman" panose="02020603050405020304" pitchFamily="18" charset="0"/>
                  <a:sym typeface="Symbol" panose="05050102010706020507" pitchFamily="18" charset="2"/>
                </a:rPr>
                <a:t>)</a:t>
              </a:r>
            </a:p>
          </p:txBody>
        </p:sp>
        <p:sp>
          <p:nvSpPr>
            <p:cNvPr id="48138" name="Line 22">
              <a:extLst>
                <a:ext uri="{FF2B5EF4-FFF2-40B4-BE49-F238E27FC236}">
                  <a16:creationId xmlns:a16="http://schemas.microsoft.com/office/drawing/2014/main" id="{32B2413D-ECC6-4CEC-B058-A714B36D0A4C}"/>
                </a:ext>
              </a:extLst>
            </p:cNvPr>
            <p:cNvSpPr>
              <a:spLocks noChangeShapeType="1"/>
            </p:cNvSpPr>
            <p:nvPr/>
          </p:nvSpPr>
          <p:spPr bwMode="auto">
            <a:xfrm flipV="1">
              <a:off x="930" y="1434"/>
              <a:ext cx="861"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AFC7BBF9-BF6B-4AB3-B223-FBBDECDFE99F}"/>
              </a:ext>
            </a:extLst>
          </p:cNvPr>
          <p:cNvSpPr>
            <a:spLocks noGrp="1" noChangeArrowheads="1"/>
          </p:cNvSpPr>
          <p:nvPr>
            <p:ph type="title"/>
          </p:nvPr>
        </p:nvSpPr>
        <p:spPr/>
        <p:txBody>
          <a:bodyPr/>
          <a:lstStyle/>
          <a:p>
            <a:pPr eaLnBrk="1" hangingPunct="1"/>
            <a:r>
              <a:rPr lang="en-US" altLang="zh-CN"/>
              <a:t>5.1 </a:t>
            </a:r>
            <a:r>
              <a:rPr lang="zh-CN" altLang="en-US"/>
              <a:t>一阶逻辑等值式与置换规则</a:t>
            </a:r>
          </a:p>
        </p:txBody>
      </p:sp>
      <p:sp>
        <p:nvSpPr>
          <p:cNvPr id="11267" name="Rectangle 3">
            <a:extLst>
              <a:ext uri="{FF2B5EF4-FFF2-40B4-BE49-F238E27FC236}">
                <a16:creationId xmlns:a16="http://schemas.microsoft.com/office/drawing/2014/main" id="{58C5E8D8-20D2-44EE-8DD4-68D276625EEF}"/>
              </a:ext>
            </a:extLst>
          </p:cNvPr>
          <p:cNvSpPr>
            <a:spLocks noGrp="1" noChangeArrowheads="1"/>
          </p:cNvSpPr>
          <p:nvPr>
            <p:ph idx="1"/>
          </p:nvPr>
        </p:nvSpPr>
        <p:spPr>
          <a:xfrm>
            <a:off x="192088" y="1196975"/>
            <a:ext cx="11591925" cy="5661025"/>
          </a:xfrm>
        </p:spPr>
        <p:txBody>
          <a:bodyPr/>
          <a:lstStyle/>
          <a:p>
            <a:pPr marL="715963" indent="-715963" eaLnBrk="1" hangingPunct="1"/>
            <a:r>
              <a:rPr lang="zh-CN" altLang="en-US" dirty="0">
                <a:solidFill>
                  <a:srgbClr val="A50021"/>
                </a:solidFill>
              </a:rPr>
              <a:t>定义</a:t>
            </a:r>
            <a:r>
              <a:rPr lang="en-US" altLang="zh-CN" dirty="0">
                <a:solidFill>
                  <a:srgbClr val="A50021"/>
                </a:solidFill>
              </a:rPr>
              <a:t>5.1</a:t>
            </a:r>
            <a:r>
              <a:rPr lang="en-US" altLang="zh-CN" dirty="0"/>
              <a:t>  </a:t>
            </a:r>
            <a:r>
              <a:rPr lang="zh-CN" altLang="en-US" dirty="0"/>
              <a:t>设</a:t>
            </a:r>
            <a:r>
              <a:rPr lang="en-US" altLang="zh-CN" i="1" dirty="0"/>
              <a:t>A</a:t>
            </a:r>
            <a:r>
              <a:rPr lang="en-US" altLang="zh-CN" dirty="0"/>
              <a:t>, </a:t>
            </a:r>
            <a:r>
              <a:rPr lang="en-US" altLang="zh-CN" i="1" dirty="0"/>
              <a:t>B</a:t>
            </a:r>
            <a:r>
              <a:rPr lang="zh-CN" altLang="en-US" dirty="0"/>
              <a:t>是两个谓词公式</a:t>
            </a:r>
            <a:r>
              <a:rPr lang="en-US" altLang="zh-CN" dirty="0"/>
              <a:t>, </a:t>
            </a:r>
            <a:r>
              <a:rPr lang="zh-CN" altLang="en-US" dirty="0"/>
              <a:t>如果</a:t>
            </a:r>
            <a:r>
              <a:rPr lang="en-US" altLang="zh-CN" i="1" dirty="0"/>
              <a:t>A</a:t>
            </a:r>
            <a:r>
              <a:rPr lang="en-US" altLang="zh-CN" dirty="0">
                <a:sym typeface="Symbol" panose="05050102010706020507" pitchFamily="18" charset="2"/>
              </a:rPr>
              <a:t></a:t>
            </a:r>
            <a:r>
              <a:rPr lang="en-US" altLang="zh-CN" i="1" dirty="0">
                <a:sym typeface="Symbol" panose="05050102010706020507" pitchFamily="18" charset="2"/>
              </a:rPr>
              <a:t>B</a:t>
            </a:r>
            <a:r>
              <a:rPr lang="zh-CN" altLang="en-US" dirty="0">
                <a:sym typeface="Symbol" panose="05050102010706020507" pitchFamily="18" charset="2"/>
              </a:rPr>
              <a:t>是永真式</a:t>
            </a:r>
            <a:r>
              <a:rPr lang="en-US" altLang="zh-CN" dirty="0">
                <a:sym typeface="Symbol" panose="05050102010706020507" pitchFamily="18" charset="2"/>
              </a:rPr>
              <a:t>, </a:t>
            </a:r>
            <a:r>
              <a:rPr lang="zh-CN" altLang="en-US" dirty="0">
                <a:sym typeface="Symbol" panose="05050102010706020507" pitchFamily="18" charset="2"/>
              </a:rPr>
              <a:t>则称</a:t>
            </a:r>
            <a:r>
              <a:rPr lang="en-US" altLang="zh-CN" i="1" dirty="0">
                <a:sym typeface="Symbol" panose="05050102010706020507" pitchFamily="18" charset="2"/>
              </a:rPr>
              <a:t>A</a:t>
            </a:r>
            <a:r>
              <a:rPr lang="zh-CN" altLang="en-US" dirty="0">
                <a:sym typeface="Symbol" panose="05050102010706020507" pitchFamily="18" charset="2"/>
              </a:rPr>
              <a:t>与</a:t>
            </a:r>
            <a:r>
              <a:rPr lang="en-US" altLang="zh-CN" i="1" dirty="0">
                <a:sym typeface="Symbol" panose="05050102010706020507" pitchFamily="18" charset="2"/>
              </a:rPr>
              <a:t>B</a:t>
            </a:r>
            <a:r>
              <a:rPr lang="zh-CN" altLang="en-US" dirty="0">
                <a:solidFill>
                  <a:srgbClr val="A50021"/>
                </a:solidFill>
                <a:sym typeface="Symbol" panose="05050102010706020507" pitchFamily="18" charset="2"/>
              </a:rPr>
              <a:t>等值</a:t>
            </a:r>
            <a:r>
              <a:rPr lang="en-US" altLang="zh-CN" dirty="0">
                <a:sym typeface="Symbol" panose="05050102010706020507" pitchFamily="18" charset="2"/>
              </a:rPr>
              <a:t>, </a:t>
            </a:r>
            <a:r>
              <a:rPr lang="zh-CN" altLang="en-US" dirty="0">
                <a:sym typeface="Symbol" panose="05050102010706020507" pitchFamily="18" charset="2"/>
              </a:rPr>
              <a:t>记作</a:t>
            </a:r>
            <a:r>
              <a:rPr lang="en-US" altLang="zh-CN" i="1" dirty="0">
                <a:sym typeface="Symbol" panose="05050102010706020507" pitchFamily="18" charset="2"/>
              </a:rPr>
              <a:t>A</a:t>
            </a:r>
            <a:r>
              <a:rPr lang="en-US" altLang="zh-CN" dirty="0">
                <a:sym typeface="Symbol" panose="05050102010706020507" pitchFamily="18" charset="2"/>
              </a:rPr>
              <a:t></a:t>
            </a:r>
            <a:r>
              <a:rPr lang="en-US" altLang="zh-CN" i="1" dirty="0">
                <a:sym typeface="Symbol" panose="05050102010706020507" pitchFamily="18" charset="2"/>
              </a:rPr>
              <a:t>B</a:t>
            </a:r>
            <a:r>
              <a:rPr lang="en-US" altLang="zh-CN" dirty="0">
                <a:sym typeface="Symbol" panose="05050102010706020507" pitchFamily="18" charset="2"/>
              </a:rPr>
              <a:t>, </a:t>
            </a:r>
            <a:r>
              <a:rPr lang="zh-CN" altLang="en-US" dirty="0">
                <a:sym typeface="Symbol" panose="05050102010706020507" pitchFamily="18" charset="2"/>
              </a:rPr>
              <a:t>并称</a:t>
            </a:r>
            <a:r>
              <a:rPr lang="en-US" altLang="zh-CN" i="1" dirty="0">
                <a:sym typeface="Symbol" panose="05050102010706020507" pitchFamily="18" charset="2"/>
              </a:rPr>
              <a:t>A</a:t>
            </a:r>
            <a:r>
              <a:rPr lang="en-US" altLang="zh-CN" dirty="0">
                <a:sym typeface="Symbol" panose="05050102010706020507" pitchFamily="18" charset="2"/>
              </a:rPr>
              <a:t></a:t>
            </a:r>
            <a:r>
              <a:rPr lang="en-US" altLang="zh-CN" i="1" dirty="0">
                <a:sym typeface="Symbol" panose="05050102010706020507" pitchFamily="18" charset="2"/>
              </a:rPr>
              <a:t>B</a:t>
            </a:r>
            <a:r>
              <a:rPr lang="zh-CN" altLang="en-US" dirty="0">
                <a:sym typeface="Symbol" panose="05050102010706020507" pitchFamily="18" charset="2"/>
              </a:rPr>
              <a:t>是</a:t>
            </a:r>
            <a:r>
              <a:rPr lang="zh-CN" altLang="en-US" dirty="0">
                <a:solidFill>
                  <a:srgbClr val="A50021"/>
                </a:solidFill>
              </a:rPr>
              <a:t>等值式</a:t>
            </a:r>
            <a:endParaRPr lang="zh-CN" altLang="en-US" dirty="0"/>
          </a:p>
          <a:p>
            <a:pPr marL="715963" indent="-715963" eaLnBrk="1" hangingPunct="1"/>
            <a:r>
              <a:rPr lang="zh-CN" altLang="en-US" dirty="0"/>
              <a:t>基本等值式</a:t>
            </a:r>
          </a:p>
          <a:p>
            <a:pPr marL="715963" indent="-715963" eaLnBrk="1" hangingPunct="1"/>
            <a:r>
              <a:rPr lang="zh-CN" altLang="en-US" dirty="0"/>
              <a:t>第一组  命题逻辑中</a:t>
            </a:r>
            <a:r>
              <a:rPr lang="en-US" altLang="zh-CN" dirty="0"/>
              <a:t>16</a:t>
            </a:r>
            <a:r>
              <a:rPr lang="zh-CN" altLang="en-US" dirty="0"/>
              <a:t>组基本等值式的代换实例，例如，</a:t>
            </a:r>
            <a:r>
              <a:rPr lang="zh-CN" altLang="en-US" dirty="0">
                <a:sym typeface="Symbol" panose="05050102010706020507" pitchFamily="18" charset="2"/>
              </a:rPr>
              <a:t></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a:t>
            </a:r>
            <a:r>
              <a:rPr lang="en-US" altLang="zh-CN" i="1" dirty="0" err="1">
                <a:sym typeface="Symbol" panose="05050102010706020507" pitchFamily="18" charset="2"/>
              </a:rPr>
              <a:t>xF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a:t>
            </a:r>
          </a:p>
          <a:p>
            <a:pPr marL="715963" indent="-715963" eaLnBrk="1" hangingPunct="1"/>
            <a:r>
              <a:rPr lang="en-US" altLang="zh-CN" dirty="0">
                <a:sym typeface="Symbol" panose="05050102010706020507" pitchFamily="18" charset="2"/>
              </a:rPr>
              <a:t>         </a:t>
            </a:r>
            <a:r>
              <a:rPr lang="en-US" altLang="zh-CN" i="1" dirty="0" err="1"/>
              <a:t>xF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i="1" dirty="0" err="1"/>
              <a:t>yG</a:t>
            </a:r>
            <a:r>
              <a:rPr lang="en-US" altLang="zh-CN" dirty="0"/>
              <a:t>(</a:t>
            </a:r>
            <a:r>
              <a:rPr lang="en-US" altLang="zh-CN" i="1" dirty="0"/>
              <a:t>y</a:t>
            </a:r>
            <a:r>
              <a:rPr lang="en-US" altLang="zh-CN" dirty="0"/>
              <a:t>) </a:t>
            </a:r>
            <a:r>
              <a:rPr lang="en-US" altLang="zh-CN" dirty="0">
                <a:sym typeface="Symbol" panose="05050102010706020507" pitchFamily="18" charset="2"/>
              </a:rPr>
              <a:t></a:t>
            </a:r>
            <a:r>
              <a:rPr lang="en-US" altLang="zh-CN" dirty="0"/>
              <a:t> </a:t>
            </a:r>
            <a:r>
              <a:rPr lang="en-US" altLang="zh-CN" dirty="0">
                <a:sym typeface="Symbol" panose="05050102010706020507" pitchFamily="18" charset="2"/>
              </a:rPr>
              <a:t></a:t>
            </a:r>
            <a:r>
              <a:rPr lang="en-US" altLang="zh-CN" i="1" dirty="0" err="1"/>
              <a:t>xF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i="1" dirty="0" err="1"/>
              <a:t>yG</a:t>
            </a:r>
            <a:r>
              <a:rPr lang="en-US" altLang="zh-CN" dirty="0"/>
              <a:t>(</a:t>
            </a:r>
            <a:r>
              <a:rPr lang="en-US" altLang="zh-CN" i="1" dirty="0"/>
              <a:t>y</a:t>
            </a:r>
            <a:r>
              <a:rPr lang="en-US" altLang="zh-CN" dirty="0"/>
              <a:t>) </a:t>
            </a:r>
            <a:r>
              <a:rPr lang="zh-CN" altLang="en-US" dirty="0"/>
              <a:t>等</a:t>
            </a:r>
          </a:p>
          <a:p>
            <a:pPr marL="715963" indent="-715963" eaLnBrk="1" hangingPunct="1"/>
            <a:r>
              <a:rPr lang="zh-CN" altLang="en-US" dirty="0"/>
              <a:t>第二组</a:t>
            </a:r>
          </a:p>
          <a:p>
            <a:pPr marL="715963" indent="-715963" eaLnBrk="1" hangingPunct="1"/>
            <a:r>
              <a:rPr lang="zh-CN" altLang="en-US" dirty="0"/>
              <a:t>   </a:t>
            </a:r>
            <a:r>
              <a:rPr lang="en-US" altLang="zh-CN" dirty="0"/>
              <a:t>(1) </a:t>
            </a:r>
            <a:r>
              <a:rPr lang="zh-CN" altLang="en-US" dirty="0"/>
              <a:t>消去量词等值式 </a:t>
            </a:r>
          </a:p>
          <a:p>
            <a:pPr marL="715963" indent="-715963" eaLnBrk="1" hangingPunct="1"/>
            <a:r>
              <a:rPr lang="zh-CN" altLang="en-US" i="1" dirty="0"/>
              <a:t>        </a:t>
            </a:r>
            <a:r>
              <a:rPr lang="zh-CN" altLang="en-US" dirty="0"/>
              <a:t>设</a:t>
            </a:r>
            <a:r>
              <a:rPr lang="en-US" altLang="zh-CN" i="1" dirty="0"/>
              <a:t>D </a:t>
            </a:r>
            <a:r>
              <a:rPr lang="en-US" altLang="zh-CN" dirty="0"/>
              <a:t>={</a:t>
            </a:r>
            <a:r>
              <a:rPr lang="en-US" altLang="zh-CN" i="1" dirty="0"/>
              <a:t>a</a:t>
            </a:r>
            <a:r>
              <a:rPr lang="en-US" altLang="zh-CN" baseline="-25000" dirty="0"/>
              <a:t>1</a:t>
            </a:r>
            <a:r>
              <a:rPr lang="en-US" altLang="zh-CN" dirty="0"/>
              <a:t>, </a:t>
            </a:r>
            <a:r>
              <a:rPr lang="en-US" altLang="zh-CN" i="1" dirty="0"/>
              <a:t>a</a:t>
            </a:r>
            <a:r>
              <a:rPr lang="en-US" altLang="zh-CN" baseline="-25000" dirty="0"/>
              <a:t>2</a:t>
            </a:r>
            <a:r>
              <a:rPr lang="en-US" altLang="zh-CN" dirty="0"/>
              <a:t>, … , </a:t>
            </a:r>
            <a:r>
              <a:rPr lang="en-US" altLang="zh-CN" i="1" dirty="0"/>
              <a:t>a</a:t>
            </a:r>
            <a:r>
              <a:rPr lang="en-US" altLang="zh-CN" i="1" baseline="-25000" dirty="0"/>
              <a:t>n</a:t>
            </a:r>
            <a:r>
              <a:rPr lang="en-US" altLang="zh-CN" dirty="0"/>
              <a:t>}</a:t>
            </a:r>
          </a:p>
          <a:p>
            <a:pPr marL="715963" indent="-715963" eaLnBrk="1" hangingPunct="1"/>
            <a:r>
              <a:rPr lang="en-US" altLang="zh-CN" dirty="0"/>
              <a:t>       ① </a:t>
            </a:r>
            <a:r>
              <a:rPr lang="en-US" altLang="zh-CN" dirty="0">
                <a:sym typeface="Symbol" panose="05050102010706020507" pitchFamily="18" charset="2"/>
              </a:rPr>
              <a:t></a:t>
            </a:r>
            <a:r>
              <a:rPr lang="en-US" altLang="zh-CN" i="1" dirty="0" err="1"/>
              <a:t>xA</a:t>
            </a:r>
            <a:r>
              <a:rPr lang="en-US" altLang="zh-CN" dirty="0"/>
              <a:t>(</a:t>
            </a:r>
            <a:r>
              <a:rPr lang="en-US" altLang="zh-CN" i="1" dirty="0"/>
              <a:t>x</a:t>
            </a:r>
            <a:r>
              <a:rPr lang="en-US" altLang="zh-CN" dirty="0"/>
              <a:t>) </a:t>
            </a:r>
            <a:r>
              <a:rPr lang="en-US" altLang="zh-CN" dirty="0">
                <a:sym typeface="Symbol" panose="05050102010706020507" pitchFamily="18" charset="2"/>
              </a:rPr>
              <a:t> </a:t>
            </a:r>
            <a:r>
              <a:rPr lang="en-US" altLang="zh-CN" i="1" dirty="0"/>
              <a:t>A</a:t>
            </a:r>
            <a:r>
              <a:rPr lang="en-US" altLang="zh-CN" dirty="0"/>
              <a:t>(</a:t>
            </a:r>
            <a:r>
              <a:rPr lang="en-US" altLang="zh-CN" i="1" dirty="0"/>
              <a:t>a</a:t>
            </a:r>
            <a:r>
              <a:rPr lang="en-US" altLang="zh-CN" baseline="-25000" dirty="0"/>
              <a:t>1</a:t>
            </a:r>
            <a:r>
              <a:rPr lang="en-US" altLang="zh-CN" dirty="0"/>
              <a:t>)</a:t>
            </a:r>
            <a:r>
              <a:rPr lang="en-US" altLang="zh-CN" dirty="0">
                <a:sym typeface="Symbol" panose="05050102010706020507" pitchFamily="18" charset="2"/>
              </a:rPr>
              <a:t></a:t>
            </a:r>
            <a:r>
              <a:rPr lang="en-US" altLang="zh-CN" i="1" dirty="0"/>
              <a:t>A</a:t>
            </a:r>
            <a:r>
              <a:rPr lang="en-US" altLang="zh-CN" dirty="0"/>
              <a:t>(</a:t>
            </a:r>
            <a:r>
              <a:rPr lang="en-US" altLang="zh-CN" i="1" dirty="0"/>
              <a:t>a</a:t>
            </a:r>
            <a:r>
              <a:rPr lang="en-US" altLang="zh-CN" baseline="-25000" dirty="0"/>
              <a:t>2</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A</a:t>
            </a:r>
            <a:r>
              <a:rPr lang="en-US" altLang="zh-CN" dirty="0"/>
              <a:t>(</a:t>
            </a:r>
            <a:r>
              <a:rPr lang="en-US" altLang="zh-CN" i="1" dirty="0"/>
              <a:t>a</a:t>
            </a:r>
            <a:r>
              <a:rPr lang="en-US" altLang="zh-CN" i="1" baseline="-25000" dirty="0"/>
              <a:t>n</a:t>
            </a:r>
            <a:r>
              <a:rPr lang="en-US" altLang="zh-CN" dirty="0"/>
              <a:t>)</a:t>
            </a:r>
          </a:p>
          <a:p>
            <a:pPr marL="715963" indent="-715963" eaLnBrk="1" hangingPunct="1"/>
            <a:r>
              <a:rPr lang="en-US" altLang="zh-CN" dirty="0"/>
              <a:t>       ② </a:t>
            </a:r>
            <a:r>
              <a:rPr lang="en-US" altLang="zh-CN" dirty="0">
                <a:sym typeface="Symbol" panose="05050102010706020507" pitchFamily="18" charset="2"/>
              </a:rPr>
              <a:t></a:t>
            </a:r>
            <a:r>
              <a:rPr lang="en-US" altLang="zh-CN" i="1" dirty="0" err="1"/>
              <a:t>xA</a:t>
            </a:r>
            <a:r>
              <a:rPr lang="en-US" altLang="zh-CN" dirty="0"/>
              <a:t>(</a:t>
            </a:r>
            <a:r>
              <a:rPr lang="en-US" altLang="zh-CN" i="1" dirty="0"/>
              <a:t>x</a:t>
            </a:r>
            <a:r>
              <a:rPr lang="en-US" altLang="zh-CN" dirty="0"/>
              <a:t>) </a:t>
            </a:r>
            <a:r>
              <a:rPr lang="en-US" altLang="zh-CN" dirty="0">
                <a:sym typeface="Symbol" panose="05050102010706020507" pitchFamily="18" charset="2"/>
              </a:rPr>
              <a:t> </a:t>
            </a:r>
            <a:r>
              <a:rPr lang="en-US" altLang="zh-CN" i="1" dirty="0"/>
              <a:t>A</a:t>
            </a:r>
            <a:r>
              <a:rPr lang="en-US" altLang="zh-CN" dirty="0"/>
              <a:t>(</a:t>
            </a:r>
            <a:r>
              <a:rPr lang="en-US" altLang="zh-CN" i="1" dirty="0"/>
              <a:t>a</a:t>
            </a:r>
            <a:r>
              <a:rPr lang="en-US" altLang="zh-CN" baseline="-25000" dirty="0"/>
              <a:t>1</a:t>
            </a:r>
            <a:r>
              <a:rPr lang="en-US" altLang="zh-CN" dirty="0"/>
              <a:t>)</a:t>
            </a:r>
            <a:r>
              <a:rPr lang="en-US" altLang="zh-CN" dirty="0">
                <a:sym typeface="Symbol" panose="05050102010706020507" pitchFamily="18" charset="2"/>
              </a:rPr>
              <a:t></a:t>
            </a:r>
            <a:r>
              <a:rPr lang="en-US" altLang="zh-CN" i="1" dirty="0"/>
              <a:t>A</a:t>
            </a:r>
            <a:r>
              <a:rPr lang="en-US" altLang="zh-CN" dirty="0"/>
              <a:t>(</a:t>
            </a:r>
            <a:r>
              <a:rPr lang="en-US" altLang="zh-CN" i="1" dirty="0"/>
              <a:t>a</a:t>
            </a:r>
            <a:r>
              <a:rPr lang="en-US" altLang="zh-CN" baseline="-25000" dirty="0"/>
              <a:t>2</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A</a:t>
            </a:r>
            <a:r>
              <a:rPr lang="en-US" altLang="zh-CN" dirty="0"/>
              <a:t>(</a:t>
            </a:r>
            <a:r>
              <a:rPr lang="en-US" altLang="zh-CN" i="1" dirty="0"/>
              <a:t>a</a:t>
            </a:r>
            <a:r>
              <a:rPr lang="en-US" altLang="zh-CN" i="1" baseline="-25000" dirty="0"/>
              <a:t>n</a:t>
            </a:r>
            <a:r>
              <a:rPr lang="en-US" altLang="zh-CN" dirty="0"/>
              <a:t>)</a:t>
            </a:r>
          </a:p>
        </p:txBody>
      </p:sp>
      <p:sp>
        <p:nvSpPr>
          <p:cNvPr id="11268" name="灯片编号占位符 5">
            <a:extLst>
              <a:ext uri="{FF2B5EF4-FFF2-40B4-BE49-F238E27FC236}">
                <a16:creationId xmlns:a16="http://schemas.microsoft.com/office/drawing/2014/main" id="{94857F8B-30A1-4919-93AA-662EF052AB5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97C5F1D-1668-431C-8087-291FC4C27DC5}" type="slidenum">
              <a:rPr lang="en-US" altLang="zh-CN" sz="1400" b="0" smtClean="0"/>
              <a:pPr>
                <a:spcBef>
                  <a:spcPct val="0"/>
                </a:spcBef>
                <a:buClrTx/>
                <a:buFontTx/>
                <a:buNone/>
              </a:pPr>
              <a:t>2</a:t>
            </a:fld>
            <a:endParaRPr lang="en-US" altLang="zh-CN" sz="1400" b="0"/>
          </a:p>
        </p:txBody>
      </p:sp>
      <p:sp>
        <p:nvSpPr>
          <p:cNvPr id="2" name="文本框 1">
            <a:extLst>
              <a:ext uri="{FF2B5EF4-FFF2-40B4-BE49-F238E27FC236}">
                <a16:creationId xmlns:a16="http://schemas.microsoft.com/office/drawing/2014/main" id="{0269154B-A788-B3EF-46DA-B72BC8336CC8}"/>
              </a:ext>
            </a:extLst>
          </p:cNvPr>
          <p:cNvSpPr txBox="1"/>
          <p:nvPr/>
        </p:nvSpPr>
        <p:spPr>
          <a:xfrm>
            <a:off x="6384032" y="4560981"/>
            <a:ext cx="4537123" cy="1684244"/>
          </a:xfrm>
          <a:prstGeom prst="rect">
            <a:avLst/>
          </a:prstGeom>
          <a:noFill/>
        </p:spPr>
        <p:txBody>
          <a:bodyPr wrap="square" rtlCol="0">
            <a:spAutoFit/>
          </a:bodyPr>
          <a:lstStyle/>
          <a:p>
            <a:pPr marL="457200" indent="-457200" eaLnBrk="1" hangingPunct="1">
              <a:lnSpc>
                <a:spcPct val="150000"/>
              </a:lnSpc>
              <a:defRPr/>
            </a:pPr>
            <a:r>
              <a:rPr lang="en-US" altLang="zh-CN" b="1" dirty="0">
                <a:latin typeface="Times New Roman" panose="02020603050405020304" pitchFamily="18" charset="0"/>
                <a:ea typeface="楷体" panose="02010609060101010101" pitchFamily="49" charset="-122"/>
              </a:rPr>
              <a:t>(2) </a:t>
            </a:r>
            <a:r>
              <a:rPr lang="zh-CN" altLang="en-US" b="1" dirty="0">
                <a:latin typeface="Times New Roman" panose="02020603050405020304" pitchFamily="18" charset="0"/>
                <a:ea typeface="楷体" panose="02010609060101010101" pitchFamily="49" charset="-122"/>
              </a:rPr>
              <a:t>量词否定等值式</a:t>
            </a:r>
          </a:p>
          <a:p>
            <a:pPr marL="457200" indent="-457200" eaLnBrk="1" hangingPunct="1">
              <a:lnSpc>
                <a:spcPct val="150000"/>
              </a:lnSpc>
              <a:defRPr/>
            </a:pPr>
            <a:r>
              <a:rPr lang="zh-CN" altLang="en-US" b="1" dirty="0">
                <a:latin typeface="Times New Roman" panose="02020603050405020304" pitchFamily="18" charset="0"/>
                <a:ea typeface="楷体" panose="02010609060101010101" pitchFamily="49" charset="-122"/>
              </a:rPr>
              <a:t>       ① </a:t>
            </a:r>
            <a:r>
              <a:rPr lang="zh-CN" altLang="en-US"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err="1">
                <a:latin typeface="Times New Roman" panose="02020603050405020304" pitchFamily="18" charset="0"/>
                <a:ea typeface="楷体" panose="02010609060101010101" pitchFamily="49" charset="-122"/>
              </a:rPr>
              <a:t>xA</a:t>
            </a:r>
            <a:r>
              <a:rPr lang="en-US" altLang="zh-CN" b="1" dirty="0">
                <a:latin typeface="Times New Roman" panose="02020603050405020304" pitchFamily="18" charset="0"/>
                <a:ea typeface="楷体" panose="02010609060101010101" pitchFamily="49" charset="-122"/>
              </a:rPr>
              <a:t>(</a:t>
            </a:r>
            <a:r>
              <a:rPr lang="en-US" altLang="zh-CN" b="1" i="1" dirty="0">
                <a:latin typeface="Times New Roman" panose="02020603050405020304" pitchFamily="18" charset="0"/>
                <a:ea typeface="楷体" panose="02010609060101010101" pitchFamily="49" charset="-122"/>
              </a:rPr>
              <a:t>x</a:t>
            </a:r>
            <a:r>
              <a:rPr lang="en-US" altLang="zh-CN" b="1" dirty="0">
                <a:latin typeface="Times New Roman" panose="02020603050405020304" pitchFamily="18" charset="0"/>
                <a:ea typeface="楷体" panose="02010609060101010101" pitchFamily="49" charset="-122"/>
              </a:rPr>
              <a:t>) </a:t>
            </a:r>
            <a:r>
              <a:rPr lang="en-US" altLang="zh-CN" b="1" dirty="0">
                <a:latin typeface="Times New Roman" panose="02020603050405020304" pitchFamily="18" charset="0"/>
                <a:ea typeface="楷体" panose="02010609060101010101" pitchFamily="49" charset="-122"/>
                <a:sym typeface="Symbol" panose="05050102010706020507" pitchFamily="18" charset="2"/>
              </a:rPr>
              <a:t> </a:t>
            </a:r>
            <a:r>
              <a:rPr lang="en-US" altLang="zh-CN" b="1" i="1" dirty="0" err="1">
                <a:latin typeface="Times New Roman" panose="02020603050405020304" pitchFamily="18" charset="0"/>
                <a:ea typeface="楷体" panose="02010609060101010101" pitchFamily="49" charset="-122"/>
              </a:rPr>
              <a:t>x</a:t>
            </a:r>
            <a:r>
              <a:rPr lang="en-US" altLang="zh-CN" b="1" dirty="0" err="1">
                <a:latin typeface="Times New Roman" panose="02020603050405020304" pitchFamily="18" charset="0"/>
                <a:ea typeface="楷体" panose="02010609060101010101" pitchFamily="49" charset="-122"/>
                <a:sym typeface="Symbol" panose="05050102010706020507" pitchFamily="18" charset="2"/>
              </a:rPr>
              <a:t></a:t>
            </a:r>
            <a:r>
              <a:rPr lang="en-US" altLang="zh-CN" b="1" i="1" dirty="0" err="1">
                <a:latin typeface="Times New Roman" panose="02020603050405020304" pitchFamily="18" charset="0"/>
                <a:ea typeface="楷体" panose="02010609060101010101" pitchFamily="49" charset="-122"/>
              </a:rPr>
              <a:t>A</a:t>
            </a:r>
            <a:r>
              <a:rPr lang="en-US" altLang="zh-CN" b="1" dirty="0">
                <a:latin typeface="Times New Roman" panose="02020603050405020304" pitchFamily="18" charset="0"/>
                <a:ea typeface="楷体" panose="02010609060101010101" pitchFamily="49" charset="-122"/>
              </a:rPr>
              <a:t>(</a:t>
            </a:r>
            <a:r>
              <a:rPr lang="en-US" altLang="zh-CN" b="1" i="1" dirty="0">
                <a:latin typeface="Times New Roman" panose="02020603050405020304" pitchFamily="18" charset="0"/>
                <a:ea typeface="楷体" panose="02010609060101010101" pitchFamily="49" charset="-122"/>
              </a:rPr>
              <a:t>x</a:t>
            </a:r>
            <a:r>
              <a:rPr lang="en-US" altLang="zh-CN" b="1" dirty="0">
                <a:latin typeface="Times New Roman" panose="02020603050405020304" pitchFamily="18" charset="0"/>
                <a:ea typeface="楷体" panose="02010609060101010101" pitchFamily="49" charset="-122"/>
              </a:rPr>
              <a:t>)</a:t>
            </a:r>
          </a:p>
          <a:p>
            <a:pPr marL="457200" indent="-457200" eaLnBrk="1" hangingPunct="1">
              <a:lnSpc>
                <a:spcPct val="150000"/>
              </a:lnSpc>
              <a:defRPr/>
            </a:pPr>
            <a:r>
              <a:rPr lang="en-US" altLang="zh-CN" b="1" dirty="0">
                <a:latin typeface="Times New Roman" panose="02020603050405020304" pitchFamily="18" charset="0"/>
                <a:ea typeface="楷体" panose="02010609060101010101" pitchFamily="49" charset="-122"/>
              </a:rPr>
              <a:t>       ② </a:t>
            </a:r>
            <a:r>
              <a:rPr lang="en-US" altLang="zh-CN"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err="1">
                <a:latin typeface="Times New Roman" panose="02020603050405020304" pitchFamily="18" charset="0"/>
                <a:ea typeface="楷体" panose="02010609060101010101" pitchFamily="49" charset="-122"/>
              </a:rPr>
              <a:t>xA</a:t>
            </a:r>
            <a:r>
              <a:rPr lang="en-US" altLang="zh-CN" b="1" dirty="0">
                <a:latin typeface="Times New Roman" panose="02020603050405020304" pitchFamily="18" charset="0"/>
                <a:ea typeface="楷体" panose="02010609060101010101" pitchFamily="49" charset="-122"/>
              </a:rPr>
              <a:t>(</a:t>
            </a:r>
            <a:r>
              <a:rPr lang="en-US" altLang="zh-CN" b="1" i="1" dirty="0">
                <a:latin typeface="Times New Roman" panose="02020603050405020304" pitchFamily="18" charset="0"/>
                <a:ea typeface="楷体" panose="02010609060101010101" pitchFamily="49" charset="-122"/>
              </a:rPr>
              <a:t>x</a:t>
            </a:r>
            <a:r>
              <a:rPr lang="en-US" altLang="zh-CN" b="1" dirty="0">
                <a:latin typeface="Times New Roman" panose="02020603050405020304" pitchFamily="18" charset="0"/>
                <a:ea typeface="楷体" panose="02010609060101010101" pitchFamily="49" charset="-122"/>
              </a:rPr>
              <a:t>) </a:t>
            </a:r>
            <a:r>
              <a:rPr lang="en-US" altLang="zh-CN" b="1" dirty="0">
                <a:latin typeface="Times New Roman" panose="02020603050405020304" pitchFamily="18" charset="0"/>
                <a:ea typeface="楷体" panose="02010609060101010101" pitchFamily="49" charset="-122"/>
                <a:sym typeface="Symbol" panose="05050102010706020507" pitchFamily="18" charset="2"/>
              </a:rPr>
              <a:t> </a:t>
            </a:r>
            <a:r>
              <a:rPr lang="en-US" altLang="zh-CN" b="1" i="1" dirty="0" err="1">
                <a:latin typeface="Times New Roman" panose="02020603050405020304" pitchFamily="18" charset="0"/>
                <a:ea typeface="楷体" panose="02010609060101010101" pitchFamily="49" charset="-122"/>
              </a:rPr>
              <a:t>x</a:t>
            </a:r>
            <a:r>
              <a:rPr lang="en-US" altLang="zh-CN" b="1" dirty="0" err="1">
                <a:latin typeface="Times New Roman" panose="02020603050405020304" pitchFamily="18" charset="0"/>
                <a:ea typeface="楷体" panose="02010609060101010101" pitchFamily="49" charset="-122"/>
                <a:sym typeface="Symbol" panose="05050102010706020507" pitchFamily="18" charset="2"/>
              </a:rPr>
              <a:t></a:t>
            </a:r>
            <a:r>
              <a:rPr lang="en-US" altLang="zh-CN" b="1" i="1" dirty="0" err="1">
                <a:latin typeface="Times New Roman" panose="02020603050405020304" pitchFamily="18" charset="0"/>
                <a:ea typeface="楷体" panose="02010609060101010101" pitchFamily="49" charset="-122"/>
              </a:rPr>
              <a:t>A</a:t>
            </a:r>
            <a:r>
              <a:rPr lang="en-US" altLang="zh-CN" b="1" dirty="0">
                <a:latin typeface="Times New Roman" panose="02020603050405020304" pitchFamily="18" charset="0"/>
                <a:ea typeface="楷体" panose="02010609060101010101" pitchFamily="49" charset="-122"/>
              </a:rPr>
              <a:t>(</a:t>
            </a:r>
            <a:r>
              <a:rPr lang="en-US" altLang="zh-CN" b="1" i="1" dirty="0">
                <a:latin typeface="Times New Roman" panose="02020603050405020304" pitchFamily="18" charset="0"/>
                <a:ea typeface="楷体" panose="02010609060101010101" pitchFamily="49" charset="-122"/>
              </a:rPr>
              <a:t>x</a:t>
            </a:r>
            <a:r>
              <a:rPr lang="en-US" altLang="zh-CN" b="1" dirty="0">
                <a:latin typeface="Times New Roman" panose="02020603050405020304" pitchFamily="18" charset="0"/>
                <a:ea typeface="楷体" panose="02010609060101010101" pitchFamily="49" charset="-122"/>
              </a:rPr>
              <a:t>)</a:t>
            </a:r>
            <a:endParaRPr lang="zh-CN" altLang="en-US" b="1" dirty="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26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267">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B1A75F16-2EC8-4DF8-9B64-2C56B0118B03}"/>
              </a:ext>
            </a:extLst>
          </p:cNvPr>
          <p:cNvSpPr>
            <a:spLocks noGrp="1" noChangeArrowheads="1"/>
          </p:cNvSpPr>
          <p:nvPr>
            <p:ph type="title"/>
          </p:nvPr>
        </p:nvSpPr>
        <p:spPr/>
        <p:txBody>
          <a:bodyPr/>
          <a:lstStyle/>
          <a:p>
            <a:pPr eaLnBrk="1" hangingPunct="1"/>
            <a:r>
              <a:rPr lang="zh-CN" altLang="en-US"/>
              <a:t>自然推理系统</a:t>
            </a:r>
            <a:r>
              <a:rPr lang="en-US" altLang="zh-CN" i="1"/>
              <a:t>N</a:t>
            </a:r>
            <a:r>
              <a:rPr lang="en-US" altLang="zh-CN" baseline="-25000">
                <a:latin typeface="Palace Script MT" panose="030303020206070C0B05" pitchFamily="66" charset="0"/>
              </a:rPr>
              <a:t>L</a:t>
            </a:r>
          </a:p>
        </p:txBody>
      </p:sp>
      <p:sp>
        <p:nvSpPr>
          <p:cNvPr id="52228" name="Rectangle 3">
            <a:extLst>
              <a:ext uri="{FF2B5EF4-FFF2-40B4-BE49-F238E27FC236}">
                <a16:creationId xmlns:a16="http://schemas.microsoft.com/office/drawing/2014/main" id="{4F77076D-D13F-4CDF-9EFE-28DA78F57B6D}"/>
              </a:ext>
            </a:extLst>
          </p:cNvPr>
          <p:cNvSpPr>
            <a:spLocks noGrp="1" noChangeArrowheads="1"/>
          </p:cNvSpPr>
          <p:nvPr>
            <p:ph idx="1"/>
          </p:nvPr>
        </p:nvSpPr>
        <p:spPr>
          <a:xfrm>
            <a:off x="2043113" y="1241425"/>
            <a:ext cx="8229600" cy="5211763"/>
          </a:xfrm>
        </p:spPr>
        <p:txBody>
          <a:bodyPr>
            <a:normAutofit fontScale="92500"/>
          </a:bodyPr>
          <a:lstStyle/>
          <a:p>
            <a:pPr eaLnBrk="1" hangingPunct="1">
              <a:defRPr/>
            </a:pPr>
            <a:r>
              <a:rPr lang="zh-CN" altLang="en-US">
                <a:solidFill>
                  <a:srgbClr val="A50021"/>
                </a:solidFill>
              </a:rPr>
              <a:t>定义</a:t>
            </a:r>
            <a:r>
              <a:rPr lang="en-US" altLang="zh-CN">
                <a:solidFill>
                  <a:srgbClr val="A50021"/>
                </a:solidFill>
              </a:rPr>
              <a:t>5.3</a:t>
            </a:r>
            <a:r>
              <a:rPr lang="en-US" altLang="zh-CN"/>
              <a:t> </a:t>
            </a:r>
            <a:r>
              <a:rPr lang="zh-CN" altLang="en-US">
                <a:solidFill>
                  <a:srgbClr val="A50021"/>
                </a:solidFill>
              </a:rPr>
              <a:t>自然推理系统</a:t>
            </a:r>
            <a:r>
              <a:rPr lang="en-US" altLang="zh-CN" i="1">
                <a:solidFill>
                  <a:srgbClr val="A50021"/>
                </a:solidFill>
              </a:rPr>
              <a:t>N</a:t>
            </a:r>
            <a:r>
              <a:rPr lang="en-US" altLang="zh-CN" baseline="-25000">
                <a:solidFill>
                  <a:srgbClr val="A50021"/>
                </a:solidFill>
                <a:latin typeface="Palace Script MT" panose="030303020206070C0B05" pitchFamily="66" charset="0"/>
              </a:rPr>
              <a:t>L   </a:t>
            </a:r>
            <a:r>
              <a:rPr lang="zh-CN" altLang="en-US"/>
              <a:t>定义如下</a:t>
            </a:r>
            <a:r>
              <a:rPr lang="en-US" altLang="zh-CN"/>
              <a:t>:</a:t>
            </a:r>
          </a:p>
          <a:p>
            <a:pPr eaLnBrk="1" hangingPunct="1">
              <a:defRPr/>
            </a:pPr>
            <a:r>
              <a:rPr lang="en-US" altLang="zh-CN"/>
              <a:t>1. </a:t>
            </a:r>
            <a:r>
              <a:rPr lang="zh-CN" altLang="en-US"/>
              <a:t>字母表</a:t>
            </a:r>
            <a:r>
              <a:rPr lang="en-US" altLang="zh-CN"/>
              <a:t>. </a:t>
            </a:r>
            <a:r>
              <a:rPr lang="zh-CN" altLang="en-US"/>
              <a:t>同一阶语言</a:t>
            </a:r>
            <a:r>
              <a:rPr lang="en-US" altLang="zh-CN">
                <a:latin typeface="Palace Script MT" panose="030303020206070C0B05" pitchFamily="66" charset="0"/>
              </a:rPr>
              <a:t>L   </a:t>
            </a:r>
            <a:r>
              <a:rPr lang="zh-CN" altLang="en-US"/>
              <a:t>的字母表</a:t>
            </a:r>
          </a:p>
          <a:p>
            <a:pPr eaLnBrk="1" hangingPunct="1">
              <a:defRPr/>
            </a:pPr>
            <a:r>
              <a:rPr lang="en-US" altLang="zh-CN"/>
              <a:t>2. </a:t>
            </a:r>
            <a:r>
              <a:rPr lang="zh-CN" altLang="en-US"/>
              <a:t>合式公式</a:t>
            </a:r>
            <a:r>
              <a:rPr lang="en-US" altLang="zh-CN"/>
              <a:t>. </a:t>
            </a:r>
            <a:r>
              <a:rPr lang="zh-CN" altLang="en-US"/>
              <a:t>同</a:t>
            </a:r>
            <a:r>
              <a:rPr lang="en-US" altLang="zh-CN">
                <a:latin typeface="Palace Script MT" panose="030303020206070C0B05" pitchFamily="66" charset="0"/>
              </a:rPr>
              <a:t>L  </a:t>
            </a:r>
            <a:r>
              <a:rPr lang="zh-CN" altLang="en-US"/>
              <a:t>的合式公式</a:t>
            </a:r>
          </a:p>
          <a:p>
            <a:pPr eaLnBrk="1" hangingPunct="1">
              <a:defRPr/>
            </a:pPr>
            <a:r>
              <a:rPr lang="en-US" altLang="zh-CN"/>
              <a:t>3. </a:t>
            </a:r>
            <a:r>
              <a:rPr lang="zh-CN" altLang="en-US"/>
              <a:t>推理规则</a:t>
            </a:r>
            <a:r>
              <a:rPr lang="en-US" altLang="zh-CN"/>
              <a:t>:</a:t>
            </a:r>
          </a:p>
          <a:p>
            <a:pPr eaLnBrk="1" hangingPunct="1">
              <a:defRPr/>
            </a:pPr>
            <a:r>
              <a:rPr lang="en-US" altLang="zh-CN"/>
              <a:t>(1) </a:t>
            </a:r>
            <a:r>
              <a:rPr lang="zh-CN" altLang="en-US"/>
              <a:t>前提引入规则</a:t>
            </a:r>
          </a:p>
          <a:p>
            <a:pPr eaLnBrk="1" hangingPunct="1">
              <a:defRPr/>
            </a:pPr>
            <a:r>
              <a:rPr lang="en-US" altLang="zh-CN"/>
              <a:t>(2) </a:t>
            </a:r>
            <a:r>
              <a:rPr lang="zh-CN" altLang="en-US"/>
              <a:t>结论引入规则</a:t>
            </a:r>
          </a:p>
          <a:p>
            <a:pPr eaLnBrk="1" hangingPunct="1">
              <a:defRPr/>
            </a:pPr>
            <a:r>
              <a:rPr lang="en-US" altLang="zh-CN"/>
              <a:t>(3) </a:t>
            </a:r>
            <a:r>
              <a:rPr lang="zh-CN" altLang="en-US"/>
              <a:t>置换规则</a:t>
            </a:r>
          </a:p>
          <a:p>
            <a:pPr eaLnBrk="1" hangingPunct="1">
              <a:defRPr/>
            </a:pPr>
            <a:r>
              <a:rPr lang="en-US" altLang="zh-CN"/>
              <a:t>(4) </a:t>
            </a:r>
            <a:r>
              <a:rPr lang="zh-CN" altLang="en-US"/>
              <a:t>假言推理规则</a:t>
            </a:r>
          </a:p>
          <a:p>
            <a:pPr eaLnBrk="1" hangingPunct="1">
              <a:defRPr/>
            </a:pPr>
            <a:r>
              <a:rPr lang="en-US" altLang="zh-CN"/>
              <a:t>(5) </a:t>
            </a:r>
            <a:r>
              <a:rPr lang="zh-CN" altLang="en-US"/>
              <a:t>附加规则</a:t>
            </a:r>
          </a:p>
          <a:p>
            <a:pPr eaLnBrk="1" hangingPunct="1">
              <a:defRPr/>
            </a:pPr>
            <a:r>
              <a:rPr lang="en-US" altLang="zh-CN"/>
              <a:t>(6) </a:t>
            </a:r>
            <a:r>
              <a:rPr lang="zh-CN" altLang="en-US"/>
              <a:t>化简规则</a:t>
            </a:r>
          </a:p>
          <a:p>
            <a:pPr eaLnBrk="1" hangingPunct="1">
              <a:defRPr/>
            </a:pPr>
            <a:r>
              <a:rPr lang="en-US" altLang="zh-CN"/>
              <a:t>(7) </a:t>
            </a:r>
            <a:r>
              <a:rPr lang="zh-CN" altLang="en-US"/>
              <a:t>拒取式规则</a:t>
            </a:r>
          </a:p>
        </p:txBody>
      </p:sp>
      <p:sp>
        <p:nvSpPr>
          <p:cNvPr id="50180" name="灯片编号占位符 5">
            <a:extLst>
              <a:ext uri="{FF2B5EF4-FFF2-40B4-BE49-F238E27FC236}">
                <a16:creationId xmlns:a16="http://schemas.microsoft.com/office/drawing/2014/main" id="{8DFAD7FC-3C6B-47ED-BB25-6F9527922C8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F60CAD8-C1D2-4D22-B567-1EF4DBEA6B4E}" type="slidenum">
              <a:rPr lang="en-US" altLang="zh-CN" sz="1400" b="0" smtClean="0"/>
              <a:pPr>
                <a:spcBef>
                  <a:spcPct val="0"/>
                </a:spcBef>
                <a:buClrTx/>
                <a:buFontTx/>
                <a:buNone/>
              </a:pPr>
              <a:t>20</a:t>
            </a:fld>
            <a:endParaRPr lang="en-US" altLang="zh-CN" sz="1400" b="0"/>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99C37763-EB35-4FCE-A46F-3DD8F928071D}"/>
              </a:ext>
            </a:extLst>
          </p:cNvPr>
          <p:cNvSpPr>
            <a:spLocks noGrp="1" noChangeArrowheads="1"/>
          </p:cNvSpPr>
          <p:nvPr>
            <p:ph type="title"/>
          </p:nvPr>
        </p:nvSpPr>
        <p:spPr/>
        <p:txBody>
          <a:bodyPr/>
          <a:lstStyle/>
          <a:p>
            <a:pPr eaLnBrk="1" hangingPunct="1"/>
            <a:r>
              <a:rPr lang="zh-CN" altLang="en-US"/>
              <a:t>自然推理系统</a:t>
            </a:r>
            <a:r>
              <a:rPr lang="en-US" altLang="zh-CN" i="1"/>
              <a:t>N</a:t>
            </a:r>
            <a:r>
              <a:rPr lang="en-US" altLang="zh-CN" baseline="-25000">
                <a:latin typeface="Palace Script MT" panose="030303020206070C0B05" pitchFamily="66" charset="0"/>
              </a:rPr>
              <a:t>L</a:t>
            </a:r>
          </a:p>
        </p:txBody>
      </p:sp>
      <p:sp>
        <p:nvSpPr>
          <p:cNvPr id="52227" name="Rectangle 3">
            <a:extLst>
              <a:ext uri="{FF2B5EF4-FFF2-40B4-BE49-F238E27FC236}">
                <a16:creationId xmlns:a16="http://schemas.microsoft.com/office/drawing/2014/main" id="{7E02B82B-C0A7-40A1-ABF6-CB11D05E313B}"/>
              </a:ext>
            </a:extLst>
          </p:cNvPr>
          <p:cNvSpPr>
            <a:spLocks noGrp="1" noChangeArrowheads="1"/>
          </p:cNvSpPr>
          <p:nvPr>
            <p:ph idx="1"/>
          </p:nvPr>
        </p:nvSpPr>
        <p:spPr>
          <a:xfrm>
            <a:off x="2043113" y="1241425"/>
            <a:ext cx="8229600" cy="5211763"/>
          </a:xfrm>
        </p:spPr>
        <p:txBody>
          <a:bodyPr/>
          <a:lstStyle/>
          <a:p>
            <a:pPr eaLnBrk="1" hangingPunct="1"/>
            <a:r>
              <a:rPr lang="en-US" altLang="zh-CN"/>
              <a:t>(8) </a:t>
            </a:r>
            <a:r>
              <a:rPr lang="zh-CN" altLang="en-US"/>
              <a:t>假言三段论规则</a:t>
            </a:r>
          </a:p>
          <a:p>
            <a:pPr eaLnBrk="1" hangingPunct="1"/>
            <a:r>
              <a:rPr lang="en-US" altLang="zh-CN"/>
              <a:t>(9) </a:t>
            </a:r>
            <a:r>
              <a:rPr lang="zh-CN" altLang="en-US"/>
              <a:t>析取三段论规则</a:t>
            </a:r>
          </a:p>
          <a:p>
            <a:pPr eaLnBrk="1" hangingPunct="1"/>
            <a:r>
              <a:rPr lang="en-US" altLang="zh-CN"/>
              <a:t>(10) </a:t>
            </a:r>
            <a:r>
              <a:rPr lang="zh-CN" altLang="en-US"/>
              <a:t>构造性二难推理规则</a:t>
            </a:r>
          </a:p>
          <a:p>
            <a:pPr eaLnBrk="1" hangingPunct="1"/>
            <a:r>
              <a:rPr lang="en-US" altLang="zh-CN"/>
              <a:t>(11) </a:t>
            </a:r>
            <a:r>
              <a:rPr lang="zh-CN" altLang="en-US"/>
              <a:t>合取引入规则</a:t>
            </a:r>
          </a:p>
          <a:p>
            <a:pPr eaLnBrk="1" hangingPunct="1"/>
            <a:r>
              <a:rPr lang="en-US" altLang="zh-CN"/>
              <a:t>(12) </a:t>
            </a:r>
            <a:r>
              <a:rPr lang="en-US" altLang="zh-CN">
                <a:sym typeface="Symbol" panose="05050102010706020507" pitchFamily="18" charset="2"/>
              </a:rPr>
              <a:t>-</a:t>
            </a:r>
            <a:r>
              <a:rPr lang="zh-CN" altLang="en-US"/>
              <a:t>规则</a:t>
            </a:r>
          </a:p>
          <a:p>
            <a:pPr eaLnBrk="1" hangingPunct="1"/>
            <a:r>
              <a:rPr lang="en-US" altLang="zh-CN"/>
              <a:t>(13) </a:t>
            </a:r>
            <a:r>
              <a:rPr lang="en-US" altLang="zh-CN">
                <a:sym typeface="Symbol" panose="05050102010706020507" pitchFamily="18" charset="2"/>
              </a:rPr>
              <a:t>+</a:t>
            </a:r>
            <a:r>
              <a:rPr lang="zh-CN" altLang="en-US"/>
              <a:t>规则</a:t>
            </a:r>
          </a:p>
          <a:p>
            <a:pPr eaLnBrk="1" hangingPunct="1"/>
            <a:r>
              <a:rPr lang="en-US" altLang="zh-CN"/>
              <a:t>(14) </a:t>
            </a:r>
            <a:r>
              <a:rPr lang="en-US" altLang="zh-CN">
                <a:sym typeface="Symbol" panose="05050102010706020507" pitchFamily="18" charset="2"/>
              </a:rPr>
              <a:t>-</a:t>
            </a:r>
            <a:r>
              <a:rPr lang="zh-CN" altLang="en-US"/>
              <a:t>规则</a:t>
            </a:r>
          </a:p>
          <a:p>
            <a:pPr eaLnBrk="1" hangingPunct="1"/>
            <a:r>
              <a:rPr lang="en-US" altLang="zh-CN"/>
              <a:t>(15) </a:t>
            </a:r>
            <a:r>
              <a:rPr lang="en-US" altLang="zh-CN">
                <a:sym typeface="Symbol" panose="05050102010706020507" pitchFamily="18" charset="2"/>
              </a:rPr>
              <a:t>+</a:t>
            </a:r>
            <a:r>
              <a:rPr lang="zh-CN" altLang="en-US">
                <a:sym typeface="Symbol" panose="05050102010706020507" pitchFamily="18" charset="2"/>
              </a:rPr>
              <a:t>规则</a:t>
            </a:r>
          </a:p>
          <a:p>
            <a:pPr eaLnBrk="1" hangingPunct="1"/>
            <a:endParaRPr lang="zh-CN" altLang="en-US"/>
          </a:p>
          <a:p>
            <a:pPr eaLnBrk="1" hangingPunct="1"/>
            <a:r>
              <a:rPr lang="zh-CN" altLang="en-US"/>
              <a:t>推理的证明</a:t>
            </a:r>
          </a:p>
          <a:p>
            <a:pPr eaLnBrk="1" hangingPunct="1"/>
            <a:endParaRPr lang="en-US" altLang="zh-CN"/>
          </a:p>
        </p:txBody>
      </p:sp>
      <p:sp>
        <p:nvSpPr>
          <p:cNvPr id="52228" name="灯片编号占位符 5">
            <a:extLst>
              <a:ext uri="{FF2B5EF4-FFF2-40B4-BE49-F238E27FC236}">
                <a16:creationId xmlns:a16="http://schemas.microsoft.com/office/drawing/2014/main" id="{6E274697-6877-48C5-801A-64D7A0196B2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98B56F62-8B41-404B-95F7-361620D8FD07}" type="slidenum">
              <a:rPr lang="en-US" altLang="zh-CN" sz="1400" b="0" smtClean="0"/>
              <a:pPr>
                <a:spcBef>
                  <a:spcPct val="0"/>
                </a:spcBef>
                <a:buClrTx/>
                <a:buFontTx/>
                <a:buNone/>
              </a:pPr>
              <a:t>21</a:t>
            </a:fld>
            <a:endParaRPr lang="en-US" altLang="zh-CN" sz="1400" b="0"/>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AE7FC3D7-3D6B-497F-8E42-B2542BA4334D}"/>
              </a:ext>
            </a:extLst>
          </p:cNvPr>
          <p:cNvSpPr>
            <a:spLocks noGrp="1" noChangeArrowheads="1"/>
          </p:cNvSpPr>
          <p:nvPr>
            <p:ph type="title"/>
          </p:nvPr>
        </p:nvSpPr>
        <p:spPr/>
        <p:txBody>
          <a:bodyPr/>
          <a:lstStyle/>
          <a:p>
            <a:pPr eaLnBrk="1" hangingPunct="1"/>
            <a:r>
              <a:rPr lang="zh-CN" altLang="en-US"/>
              <a:t>构造推理证明的实例</a:t>
            </a:r>
          </a:p>
        </p:txBody>
      </p:sp>
      <p:sp>
        <p:nvSpPr>
          <p:cNvPr id="56324" name="Rectangle 3">
            <a:extLst>
              <a:ext uri="{FF2B5EF4-FFF2-40B4-BE49-F238E27FC236}">
                <a16:creationId xmlns:a16="http://schemas.microsoft.com/office/drawing/2014/main" id="{27AAC8C6-4C51-456B-9FF6-22C419804F57}"/>
              </a:ext>
            </a:extLst>
          </p:cNvPr>
          <p:cNvSpPr>
            <a:spLocks noGrp="1" noChangeArrowheads="1"/>
          </p:cNvSpPr>
          <p:nvPr>
            <p:ph idx="1"/>
          </p:nvPr>
        </p:nvSpPr>
        <p:spPr>
          <a:xfrm>
            <a:off x="263352" y="1052736"/>
            <a:ext cx="11737304" cy="963612"/>
          </a:xfrm>
        </p:spPr>
        <p:txBody>
          <a:bodyPr>
            <a:normAutofit/>
          </a:bodyPr>
          <a:lstStyle/>
          <a:p>
            <a:pPr eaLnBrk="1" hangingPunct="1">
              <a:defRPr/>
            </a:pPr>
            <a:r>
              <a:rPr lang="zh-CN" altLang="en-US" dirty="0">
                <a:solidFill>
                  <a:srgbClr val="A50021"/>
                </a:solidFill>
              </a:rPr>
              <a:t>例</a:t>
            </a:r>
            <a:r>
              <a:rPr lang="en-US" altLang="zh-CN" dirty="0">
                <a:solidFill>
                  <a:srgbClr val="A50021"/>
                </a:solidFill>
              </a:rPr>
              <a:t>5</a:t>
            </a:r>
            <a:r>
              <a:rPr lang="en-US" altLang="zh-CN" dirty="0"/>
              <a:t> </a:t>
            </a:r>
            <a:r>
              <a:rPr lang="zh-CN" altLang="en-US" dirty="0"/>
              <a:t>在自然推理系统</a:t>
            </a:r>
            <a:r>
              <a:rPr lang="en-US" altLang="zh-CN" i="1" dirty="0"/>
              <a:t>N</a:t>
            </a:r>
            <a:r>
              <a:rPr lang="en-US" altLang="zh-CN" baseline="-25000" dirty="0"/>
              <a:t>L  </a:t>
            </a:r>
            <a:r>
              <a:rPr lang="zh-CN" altLang="en-US" dirty="0"/>
              <a:t>中构造下面推理的证明</a:t>
            </a:r>
            <a:r>
              <a:rPr lang="en-US" altLang="zh-CN" dirty="0"/>
              <a:t>, </a:t>
            </a:r>
            <a:r>
              <a:rPr lang="zh-CN" altLang="en-US" dirty="0"/>
              <a:t>取个体域</a:t>
            </a:r>
            <a:r>
              <a:rPr lang="en-US" altLang="zh-CN" dirty="0"/>
              <a:t>R: </a:t>
            </a:r>
            <a:r>
              <a:rPr lang="zh-CN" altLang="en-US" dirty="0"/>
              <a:t>任何自然数都是整数</a:t>
            </a:r>
            <a:r>
              <a:rPr lang="en-US" altLang="zh-CN" dirty="0"/>
              <a:t>. </a:t>
            </a:r>
            <a:r>
              <a:rPr lang="zh-CN" altLang="en-US" dirty="0"/>
              <a:t>存在自然数</a:t>
            </a:r>
            <a:r>
              <a:rPr lang="en-US" altLang="zh-CN" dirty="0"/>
              <a:t>. </a:t>
            </a:r>
            <a:r>
              <a:rPr lang="zh-CN" altLang="en-US" dirty="0"/>
              <a:t>所以</a:t>
            </a:r>
            <a:r>
              <a:rPr lang="en-US" altLang="zh-CN" dirty="0"/>
              <a:t>, </a:t>
            </a:r>
            <a:r>
              <a:rPr lang="zh-CN" altLang="en-US" dirty="0"/>
              <a:t>存在整数</a:t>
            </a:r>
            <a:r>
              <a:rPr lang="en-US" altLang="zh-CN" dirty="0"/>
              <a:t>.</a:t>
            </a:r>
          </a:p>
        </p:txBody>
      </p:sp>
      <p:sp>
        <p:nvSpPr>
          <p:cNvPr id="54276" name="灯片编号占位符 5">
            <a:extLst>
              <a:ext uri="{FF2B5EF4-FFF2-40B4-BE49-F238E27FC236}">
                <a16:creationId xmlns:a16="http://schemas.microsoft.com/office/drawing/2014/main" id="{17858471-F4A0-4A1A-A75A-ECFC8B8CFBC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D504E35-24E5-46A6-92B9-5D84C2AD0955}"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22</a:t>
            </a:fld>
            <a:endParaRPr lang="en-US" altLang="zh-CN" sz="1400" b="0">
              <a:latin typeface="Times New Roman" panose="02020603050405020304" pitchFamily="18" charset="0"/>
              <a:ea typeface="楷体" panose="02010609060101010101" pitchFamily="49" charset="-122"/>
            </a:endParaRPr>
          </a:p>
        </p:txBody>
      </p:sp>
      <p:sp>
        <p:nvSpPr>
          <p:cNvPr id="319492" name="Rectangle 4">
            <a:extLst>
              <a:ext uri="{FF2B5EF4-FFF2-40B4-BE49-F238E27FC236}">
                <a16:creationId xmlns:a16="http://schemas.microsoft.com/office/drawing/2014/main" id="{3E7A5A41-84AB-4804-B97A-B54DA8759DF1}"/>
              </a:ext>
            </a:extLst>
          </p:cNvPr>
          <p:cNvSpPr>
            <a:spLocks noChangeArrowheads="1"/>
          </p:cNvSpPr>
          <p:nvPr/>
        </p:nvSpPr>
        <p:spPr bwMode="auto">
          <a:xfrm>
            <a:off x="1775520" y="2131824"/>
            <a:ext cx="8229600" cy="449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dirty="0">
                <a:latin typeface="Times New Roman" panose="02020603050405020304" pitchFamily="18" charset="0"/>
                <a:ea typeface="楷体" panose="02010609060101010101" pitchFamily="49" charset="-122"/>
              </a:rPr>
              <a:t>解  设</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zh-CN" altLang="en-US" dirty="0">
                <a:latin typeface="Times New Roman" panose="02020603050405020304" pitchFamily="18" charset="0"/>
                <a:ea typeface="楷体" panose="02010609060101010101" pitchFamily="49" charset="-122"/>
              </a:rPr>
              <a:t>是自然数</a:t>
            </a:r>
            <a:r>
              <a:rPr lang="en-US" altLang="zh-CN"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zh-CN" altLang="en-US" dirty="0">
                <a:latin typeface="Times New Roman" panose="02020603050405020304" pitchFamily="18" charset="0"/>
                <a:ea typeface="楷体" panose="02010609060101010101" pitchFamily="49" charset="-122"/>
              </a:rPr>
              <a:t>是整数</a:t>
            </a:r>
            <a:r>
              <a:rPr lang="en-US" altLang="zh-CN" dirty="0">
                <a:latin typeface="Times New Roman" panose="02020603050405020304" pitchFamily="18" charset="0"/>
                <a:ea typeface="楷体" panose="02010609060101010101" pitchFamily="49" charset="-122"/>
              </a:rPr>
              <a:t>.</a:t>
            </a:r>
          </a:p>
          <a:p>
            <a:pPr eaLnBrk="1" hangingPunct="1"/>
            <a:r>
              <a:rPr lang="zh-CN" altLang="en-US" dirty="0">
                <a:latin typeface="Times New Roman" panose="02020603050405020304" pitchFamily="18" charset="0"/>
                <a:ea typeface="楷体" panose="02010609060101010101" pitchFamily="49" charset="-122"/>
              </a:rPr>
              <a:t>前提</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p>
          <a:p>
            <a:pPr eaLnBrk="1" hangingPunct="1"/>
            <a:r>
              <a:rPr lang="zh-CN" altLang="en-US" dirty="0">
                <a:latin typeface="Times New Roman" panose="02020603050405020304" pitchFamily="18" charset="0"/>
                <a:ea typeface="楷体" panose="02010609060101010101" pitchFamily="49" charset="-122"/>
                <a:sym typeface="Symbol" panose="05050102010706020507" pitchFamily="18" charset="2"/>
              </a:rPr>
              <a:t>结论</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p>
          <a:p>
            <a:pPr eaLnBrk="1" hangingPunct="1"/>
            <a:r>
              <a:rPr lang="zh-CN" altLang="en-US" dirty="0">
                <a:latin typeface="Times New Roman" panose="02020603050405020304" pitchFamily="18" charset="0"/>
                <a:ea typeface="楷体" panose="02010609060101010101" pitchFamily="49" charset="-122"/>
              </a:rPr>
              <a:t>证明</a:t>
            </a:r>
            <a:r>
              <a:rPr lang="en-US" altLang="zh-CN" dirty="0">
                <a:latin typeface="Times New Roman" panose="02020603050405020304" pitchFamily="18" charset="0"/>
                <a:ea typeface="楷体" panose="02010609060101010101" pitchFamily="49" charset="-122"/>
              </a:rPr>
              <a:t>:</a:t>
            </a:r>
          </a:p>
          <a:p>
            <a:pPr eaLnBrk="1" hangingPunct="1"/>
            <a:r>
              <a:rPr lang="en-US" altLang="zh-CN" dirty="0">
                <a:latin typeface="Times New Roman" panose="02020603050405020304" pitchFamily="18" charset="0"/>
                <a:ea typeface="楷体" panose="02010609060101010101" pitchFamily="49" charset="-122"/>
              </a:rPr>
              <a:t>①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前提引入</a:t>
            </a:r>
            <a:endParaRPr lang="zh-CN" altLang="en-US" dirty="0">
              <a:latin typeface="Times New Roman" panose="02020603050405020304" pitchFamily="18" charset="0"/>
              <a:ea typeface="楷体" panose="02010609060101010101" pitchFamily="49" charset="-122"/>
            </a:endParaRPr>
          </a:p>
          <a:p>
            <a:pPr eaLnBrk="1" hangingPunct="1"/>
            <a:r>
              <a:rPr lang="zh-CN" altLang="en-US" dirty="0">
                <a:latin typeface="Times New Roman" panose="02020603050405020304" pitchFamily="18" charset="0"/>
                <a:ea typeface="楷体" panose="02010609060101010101" pitchFamily="49" charset="-122"/>
              </a:rPr>
              <a:t>②  </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①-</a:t>
            </a:r>
          </a:p>
          <a:p>
            <a:pPr eaLnBrk="1" hangingPunct="1"/>
            <a:r>
              <a:rPr lang="en-US" altLang="zh-CN" dirty="0">
                <a:latin typeface="Times New Roman" panose="02020603050405020304" pitchFamily="18" charset="0"/>
                <a:ea typeface="楷体" panose="02010609060101010101" pitchFamily="49" charset="-122"/>
              </a:rPr>
              <a:t>③ </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②</a:t>
            </a:r>
            <a:r>
              <a:rPr lang="en-US" altLang="zh-CN" dirty="0">
                <a:latin typeface="Times New Roman" panose="02020603050405020304" pitchFamily="18" charset="0"/>
                <a:ea typeface="楷体" panose="02010609060101010101" pitchFamily="49" charset="-122"/>
                <a:sym typeface="Symbol" panose="05050102010706020507" pitchFamily="18" charset="2"/>
              </a:rPr>
              <a:t>+</a:t>
            </a:r>
          </a:p>
          <a:p>
            <a:pPr eaLnBrk="1" hangingPunct="1"/>
            <a:r>
              <a:rPr lang="en-US" altLang="zh-CN" dirty="0">
                <a:latin typeface="Times New Roman" panose="02020603050405020304" pitchFamily="18" charset="0"/>
                <a:ea typeface="楷体" panose="02010609060101010101" pitchFamily="49" charset="-122"/>
              </a:rPr>
              <a:t>④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③</a:t>
            </a:r>
            <a:r>
              <a:rPr lang="en-US" altLang="zh-CN" dirty="0">
                <a:latin typeface="Times New Roman" panose="02020603050405020304" pitchFamily="18" charset="0"/>
                <a:ea typeface="楷体" panose="02010609060101010101" pitchFamily="49" charset="-122"/>
                <a:sym typeface="Symbol" panose="05050102010706020507" pitchFamily="18" charset="2"/>
              </a:rPr>
              <a:t>-</a:t>
            </a:r>
            <a:endParaRPr lang="en-US" altLang="zh-CN" i="1" dirty="0">
              <a:latin typeface="Times New Roman" panose="02020603050405020304" pitchFamily="18" charset="0"/>
              <a:ea typeface="楷体" panose="02010609060101010101" pitchFamily="49" charset="-122"/>
              <a:sym typeface="Symbol" panose="05050102010706020507" pitchFamily="18" charset="2"/>
            </a:endParaRPr>
          </a:p>
          <a:p>
            <a:pPr eaLnBrk="1" hangingPunct="1"/>
            <a:r>
              <a:rPr lang="en-US" altLang="zh-CN" dirty="0">
                <a:latin typeface="Times New Roman" panose="02020603050405020304" pitchFamily="18" charset="0"/>
                <a:ea typeface="楷体" panose="02010609060101010101" pitchFamily="49" charset="-122"/>
              </a:rPr>
              <a:t>⑤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前提引入</a:t>
            </a:r>
            <a:endParaRPr lang="zh-CN" altLang="en-US" dirty="0">
              <a:latin typeface="Times New Roman" panose="02020603050405020304" pitchFamily="18" charset="0"/>
              <a:ea typeface="楷体" panose="02010609060101010101" pitchFamily="49" charset="-122"/>
            </a:endParaRPr>
          </a:p>
          <a:p>
            <a:pPr eaLnBrk="1" hangingPunct="1"/>
            <a:r>
              <a:rPr lang="zh-CN" altLang="en-US" dirty="0">
                <a:latin typeface="Times New Roman" panose="02020603050405020304" pitchFamily="18" charset="0"/>
                <a:ea typeface="楷体" panose="02010609060101010101" pitchFamily="49" charset="-122"/>
              </a:rPr>
              <a:t>⑥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④⑤</a:t>
            </a:r>
            <a:r>
              <a:rPr lang="zh-CN" altLang="en-US" dirty="0">
                <a:latin typeface="Times New Roman" panose="02020603050405020304" pitchFamily="18" charset="0"/>
                <a:ea typeface="楷体" panose="02010609060101010101" pitchFamily="49" charset="-122"/>
              </a:rPr>
              <a:t>假言推理</a:t>
            </a:r>
            <a:r>
              <a:rPr lang="zh-CN" altLang="en-US" dirty="0">
                <a:latin typeface="Times New Roman" panose="02020603050405020304" pitchFamily="18" charset="0"/>
                <a:ea typeface="楷体" panose="02010609060101010101" pitchFamily="49" charset="-122"/>
                <a:sym typeface="Symbol" panose="05050102010706020507" pitchFamily="18" charset="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9492"/>
                                        </p:tgtEl>
                                        <p:attrNameLst>
                                          <p:attrName>style.visibility</p:attrName>
                                        </p:attrNameLst>
                                      </p:cBhvr>
                                      <p:to>
                                        <p:strVal val="visible"/>
                                      </p:to>
                                    </p:set>
                                    <p:animEffect transition="in" filter="blinds(horizontal)">
                                      <p:cBhvr>
                                        <p:cTn id="7" dur="500"/>
                                        <p:tgtEl>
                                          <p:spTgt spid="319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62CAE484-1A45-4330-83CF-4C0D5B804272}"/>
              </a:ext>
            </a:extLst>
          </p:cNvPr>
          <p:cNvSpPr>
            <a:spLocks noGrp="1" noChangeArrowheads="1"/>
          </p:cNvSpPr>
          <p:nvPr>
            <p:ph type="title"/>
          </p:nvPr>
        </p:nvSpPr>
        <p:spPr/>
        <p:txBody>
          <a:bodyPr/>
          <a:lstStyle/>
          <a:p>
            <a:pPr eaLnBrk="1" hangingPunct="1"/>
            <a:r>
              <a:rPr lang="zh-CN" altLang="en-US"/>
              <a:t>构造推理证明的实例</a:t>
            </a:r>
          </a:p>
        </p:txBody>
      </p:sp>
      <p:sp>
        <p:nvSpPr>
          <p:cNvPr id="56323" name="Rectangle 3">
            <a:extLst>
              <a:ext uri="{FF2B5EF4-FFF2-40B4-BE49-F238E27FC236}">
                <a16:creationId xmlns:a16="http://schemas.microsoft.com/office/drawing/2014/main" id="{E3AAB233-4FA5-40B5-86D9-077FEA527B80}"/>
              </a:ext>
            </a:extLst>
          </p:cNvPr>
          <p:cNvSpPr>
            <a:spLocks noGrp="1" noChangeArrowheads="1"/>
          </p:cNvSpPr>
          <p:nvPr>
            <p:ph idx="1"/>
          </p:nvPr>
        </p:nvSpPr>
        <p:spPr>
          <a:xfrm>
            <a:off x="191344" y="1052513"/>
            <a:ext cx="11737304" cy="4392711"/>
          </a:xfrm>
        </p:spPr>
        <p:txBody>
          <a:bodyPr/>
          <a:lstStyle/>
          <a:p>
            <a:pPr eaLnBrk="1" hangingPunct="1">
              <a:lnSpc>
                <a:spcPct val="200000"/>
              </a:lnSpc>
            </a:pPr>
            <a:r>
              <a:rPr lang="zh-CN" altLang="en-US" dirty="0">
                <a:solidFill>
                  <a:srgbClr val="A50021"/>
                </a:solidFill>
              </a:rPr>
              <a:t>例</a:t>
            </a:r>
            <a:r>
              <a:rPr lang="en-US" altLang="zh-CN" dirty="0">
                <a:solidFill>
                  <a:srgbClr val="A50021"/>
                </a:solidFill>
              </a:rPr>
              <a:t>6</a:t>
            </a:r>
            <a:r>
              <a:rPr lang="en-US" altLang="zh-CN" dirty="0"/>
              <a:t> </a:t>
            </a:r>
            <a:r>
              <a:rPr lang="zh-CN" altLang="en-US" dirty="0"/>
              <a:t>在自然推理系统</a:t>
            </a:r>
            <a:r>
              <a:rPr lang="en-US" altLang="zh-CN" i="1" dirty="0"/>
              <a:t>N</a:t>
            </a:r>
            <a:r>
              <a:rPr lang="en-US" altLang="zh-CN" baseline="-25000" dirty="0"/>
              <a:t>L  </a:t>
            </a:r>
            <a:r>
              <a:rPr lang="zh-CN" altLang="en-US" dirty="0"/>
              <a:t>中构造下面推理的证明</a:t>
            </a:r>
            <a:r>
              <a:rPr lang="en-US" altLang="zh-CN" dirty="0"/>
              <a:t>, </a:t>
            </a:r>
            <a:r>
              <a:rPr lang="zh-CN" altLang="en-US" dirty="0"/>
              <a:t>取个体域</a:t>
            </a:r>
            <a:r>
              <a:rPr lang="en-US" altLang="zh-CN" dirty="0"/>
              <a:t>R: </a:t>
            </a:r>
            <a:r>
              <a:rPr lang="zh-CN" altLang="en-US" dirty="0"/>
              <a:t>不存在能表示成分数的无理数</a:t>
            </a:r>
            <a:r>
              <a:rPr lang="en-US" altLang="zh-CN" dirty="0"/>
              <a:t>. </a:t>
            </a:r>
            <a:r>
              <a:rPr lang="zh-CN" altLang="en-US" dirty="0"/>
              <a:t>有理数都能表示成分数</a:t>
            </a:r>
            <a:r>
              <a:rPr lang="en-US" altLang="zh-CN" dirty="0"/>
              <a:t>. </a:t>
            </a:r>
            <a:r>
              <a:rPr lang="zh-CN" altLang="en-US" dirty="0"/>
              <a:t>所以</a:t>
            </a:r>
            <a:r>
              <a:rPr lang="en-US" altLang="zh-CN" dirty="0"/>
              <a:t>, </a:t>
            </a:r>
            <a:r>
              <a:rPr lang="zh-CN" altLang="en-US" dirty="0"/>
              <a:t>有理数都不是无理数</a:t>
            </a:r>
            <a:r>
              <a:rPr lang="en-US" altLang="zh-CN" dirty="0"/>
              <a:t>.</a:t>
            </a:r>
          </a:p>
          <a:p>
            <a:pPr eaLnBrk="1" hangingPunct="1">
              <a:lnSpc>
                <a:spcPct val="200000"/>
              </a:lnSpc>
            </a:pPr>
            <a:r>
              <a:rPr lang="zh-CN" altLang="en-US" dirty="0">
                <a:latin typeface="Times New Roman" panose="02020603050405020304" pitchFamily="18" charset="0"/>
                <a:ea typeface="楷体" panose="02010609060101010101" pitchFamily="49" charset="-122"/>
              </a:rPr>
              <a:t>解  设</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zh-CN" altLang="en-US" dirty="0">
                <a:latin typeface="Times New Roman" panose="02020603050405020304" pitchFamily="18" charset="0"/>
                <a:ea typeface="楷体" panose="02010609060101010101" pitchFamily="49" charset="-122"/>
              </a:rPr>
              <a:t>是无理数</a:t>
            </a:r>
            <a:r>
              <a:rPr lang="en-US" altLang="zh-CN"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zh-CN" altLang="en-US" dirty="0">
                <a:latin typeface="Times New Roman" panose="02020603050405020304" pitchFamily="18" charset="0"/>
                <a:ea typeface="楷体" panose="02010609060101010101" pitchFamily="49" charset="-122"/>
              </a:rPr>
              <a:t>是有理数</a:t>
            </a:r>
            <a:r>
              <a:rPr lang="en-US" altLang="zh-CN"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H</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zh-CN" altLang="en-US" dirty="0">
                <a:latin typeface="Times New Roman" panose="02020603050405020304" pitchFamily="18" charset="0"/>
                <a:ea typeface="楷体" panose="02010609060101010101" pitchFamily="49" charset="-122"/>
              </a:rPr>
              <a:t>能表示成分数</a:t>
            </a:r>
            <a:r>
              <a:rPr lang="en-US" altLang="zh-CN" dirty="0">
                <a:latin typeface="Times New Roman" panose="02020603050405020304" pitchFamily="18" charset="0"/>
                <a:ea typeface="楷体" panose="02010609060101010101" pitchFamily="49" charset="-122"/>
              </a:rPr>
              <a:t>.</a:t>
            </a:r>
          </a:p>
          <a:p>
            <a:pPr eaLnBrk="1" hangingPunct="1">
              <a:lnSpc>
                <a:spcPct val="200000"/>
              </a:lnSpc>
            </a:pPr>
            <a:r>
              <a:rPr lang="zh-CN" altLang="en-US" dirty="0">
                <a:latin typeface="Times New Roman" panose="02020603050405020304" pitchFamily="18" charset="0"/>
                <a:ea typeface="楷体" panose="02010609060101010101" pitchFamily="49" charset="-122"/>
              </a:rPr>
              <a:t>前提</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p>
          <a:p>
            <a:pPr eaLnBrk="1" hangingPunct="1">
              <a:lnSpc>
                <a:spcPct val="200000"/>
              </a:lnSpc>
            </a:pPr>
            <a:r>
              <a:rPr lang="zh-CN" altLang="en-US" dirty="0">
                <a:latin typeface="Times New Roman" panose="02020603050405020304" pitchFamily="18" charset="0"/>
                <a:ea typeface="楷体" panose="02010609060101010101" pitchFamily="49" charset="-122"/>
                <a:sym typeface="Symbol" panose="05050102010706020507" pitchFamily="18" charset="2"/>
              </a:rPr>
              <a:t>结论</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p>
          <a:p>
            <a:pPr eaLnBrk="1" hangingPunct="1">
              <a:lnSpc>
                <a:spcPct val="200000"/>
              </a:lnSpc>
            </a:pPr>
            <a:endParaRPr lang="en-US" altLang="zh-CN" dirty="0"/>
          </a:p>
        </p:txBody>
      </p:sp>
      <p:sp>
        <p:nvSpPr>
          <p:cNvPr id="56324" name="灯片编号占位符 5">
            <a:extLst>
              <a:ext uri="{FF2B5EF4-FFF2-40B4-BE49-F238E27FC236}">
                <a16:creationId xmlns:a16="http://schemas.microsoft.com/office/drawing/2014/main" id="{5F555A55-707E-488C-A1AC-CAE734270BB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30F3A8B-24D0-4EB5-BB71-1E4379956811}"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23</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B4D52C97-0638-4506-9467-160560EA28F3}"/>
              </a:ext>
            </a:extLst>
          </p:cNvPr>
          <p:cNvSpPr>
            <a:spLocks noGrp="1" noChangeArrowheads="1"/>
          </p:cNvSpPr>
          <p:nvPr>
            <p:ph type="title"/>
          </p:nvPr>
        </p:nvSpPr>
        <p:spPr/>
        <p:txBody>
          <a:bodyPr/>
          <a:lstStyle/>
          <a:p>
            <a:pPr eaLnBrk="1" hangingPunct="1"/>
            <a:r>
              <a:rPr lang="zh-CN" altLang="en-US"/>
              <a:t>构造推理证明的实例</a:t>
            </a:r>
          </a:p>
        </p:txBody>
      </p:sp>
      <p:sp>
        <p:nvSpPr>
          <p:cNvPr id="58371" name="灯片编号占位符 5">
            <a:extLst>
              <a:ext uri="{FF2B5EF4-FFF2-40B4-BE49-F238E27FC236}">
                <a16:creationId xmlns:a16="http://schemas.microsoft.com/office/drawing/2014/main" id="{1507514E-310B-4750-8AB3-6B320DD10F72}"/>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769D756-2E14-45EE-9F9E-CF9DC950BD1B}"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24</a:t>
            </a:fld>
            <a:endParaRPr lang="en-US" altLang="zh-CN" sz="1400" b="0">
              <a:latin typeface="Times New Roman" panose="02020603050405020304" pitchFamily="18" charset="0"/>
              <a:ea typeface="楷体" panose="02010609060101010101" pitchFamily="49" charset="-122"/>
            </a:endParaRPr>
          </a:p>
        </p:txBody>
      </p:sp>
      <p:sp>
        <p:nvSpPr>
          <p:cNvPr id="58372" name="Rectangle 4">
            <a:extLst>
              <a:ext uri="{FF2B5EF4-FFF2-40B4-BE49-F238E27FC236}">
                <a16:creationId xmlns:a16="http://schemas.microsoft.com/office/drawing/2014/main" id="{8BC65FF6-B139-40C2-8549-4A1CDA19B676}"/>
              </a:ext>
            </a:extLst>
          </p:cNvPr>
          <p:cNvSpPr>
            <a:spLocks noChangeArrowheads="1"/>
          </p:cNvSpPr>
          <p:nvPr/>
        </p:nvSpPr>
        <p:spPr bwMode="auto">
          <a:xfrm>
            <a:off x="2567608" y="1052736"/>
            <a:ext cx="6911975" cy="5544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ts val="3800"/>
              </a:lnSpc>
            </a:pPr>
            <a:r>
              <a:rPr lang="zh-CN" altLang="en-US" dirty="0">
                <a:latin typeface="Times New Roman" panose="02020603050405020304" pitchFamily="18" charset="0"/>
                <a:ea typeface="楷体" panose="02010609060101010101" pitchFamily="49" charset="-122"/>
              </a:rPr>
              <a:t>证明</a:t>
            </a:r>
            <a:r>
              <a:rPr lang="en-US" altLang="zh-CN" dirty="0">
                <a:latin typeface="Times New Roman" panose="02020603050405020304" pitchFamily="18" charset="0"/>
                <a:ea typeface="楷体" panose="02010609060101010101" pitchFamily="49" charset="-122"/>
              </a:rPr>
              <a:t>:</a:t>
            </a:r>
          </a:p>
          <a:p>
            <a:pPr eaLnBrk="1" hangingPunct="1">
              <a:lnSpc>
                <a:spcPts val="3800"/>
              </a:lnSpc>
            </a:pPr>
            <a:r>
              <a:rPr lang="en-US" altLang="zh-CN" dirty="0">
                <a:latin typeface="Times New Roman" panose="02020603050405020304" pitchFamily="18" charset="0"/>
                <a:ea typeface="楷体" panose="02010609060101010101" pitchFamily="49" charset="-122"/>
              </a:rPr>
              <a:t>①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前提引入</a:t>
            </a:r>
            <a:endParaRPr lang="zh-CN" altLang="en-US" dirty="0">
              <a:latin typeface="Times New Roman" panose="02020603050405020304" pitchFamily="18" charset="0"/>
              <a:ea typeface="楷体" panose="02010609060101010101" pitchFamily="49" charset="-122"/>
            </a:endParaRPr>
          </a:p>
          <a:p>
            <a:pPr eaLnBrk="1" hangingPunct="1">
              <a:lnSpc>
                <a:spcPts val="3800"/>
              </a:lnSpc>
            </a:pPr>
            <a:r>
              <a:rPr lang="zh-CN" altLang="en-US" dirty="0">
                <a:latin typeface="Times New Roman" panose="02020603050405020304" pitchFamily="18" charset="0"/>
                <a:ea typeface="楷体" panose="02010609060101010101" pitchFamily="49" charset="-122"/>
              </a:rPr>
              <a:t>②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①</a:t>
            </a:r>
            <a:r>
              <a:rPr lang="zh-CN" altLang="en-US" dirty="0">
                <a:latin typeface="Times New Roman" panose="02020603050405020304" pitchFamily="18" charset="0"/>
                <a:ea typeface="楷体" panose="02010609060101010101" pitchFamily="49" charset="-122"/>
                <a:sym typeface="Symbol" panose="05050102010706020507" pitchFamily="18" charset="2"/>
              </a:rPr>
              <a:t>置换</a:t>
            </a:r>
          </a:p>
          <a:p>
            <a:pPr eaLnBrk="1" hangingPunct="1">
              <a:lnSpc>
                <a:spcPts val="3800"/>
              </a:lnSpc>
            </a:pPr>
            <a:r>
              <a:rPr lang="zh-CN" altLang="en-US" dirty="0">
                <a:latin typeface="Times New Roman" panose="02020603050405020304" pitchFamily="18" charset="0"/>
                <a:ea typeface="楷体" panose="02010609060101010101" pitchFamily="49" charset="-122"/>
              </a:rPr>
              <a:t>③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②</a:t>
            </a:r>
            <a:r>
              <a:rPr lang="zh-CN" altLang="en-US" dirty="0">
                <a:latin typeface="Times New Roman" panose="02020603050405020304" pitchFamily="18" charset="0"/>
                <a:ea typeface="楷体" panose="02010609060101010101" pitchFamily="49" charset="-122"/>
              </a:rPr>
              <a:t>置换</a:t>
            </a:r>
            <a:endParaRPr lang="zh-CN" altLang="en-US"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ts val="3800"/>
              </a:lnSpc>
            </a:pPr>
            <a:r>
              <a:rPr lang="zh-CN" altLang="en-US" dirty="0">
                <a:latin typeface="Times New Roman" panose="02020603050405020304" pitchFamily="18" charset="0"/>
                <a:ea typeface="楷体" panose="02010609060101010101" pitchFamily="49" charset="-122"/>
              </a:rPr>
              <a:t>④ </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③</a:t>
            </a:r>
            <a:r>
              <a:rPr lang="en-US" altLang="zh-CN" dirty="0">
                <a:latin typeface="Times New Roman" panose="02020603050405020304" pitchFamily="18" charset="0"/>
                <a:ea typeface="楷体" panose="02010609060101010101" pitchFamily="49" charset="-122"/>
                <a:sym typeface="Symbol" panose="05050102010706020507" pitchFamily="18" charset="2"/>
              </a:rPr>
              <a:t>-</a:t>
            </a:r>
            <a:endParaRPr lang="en-US" altLang="zh-CN" dirty="0">
              <a:latin typeface="Times New Roman" panose="02020603050405020304" pitchFamily="18" charset="0"/>
              <a:ea typeface="楷体" panose="02010609060101010101" pitchFamily="49" charset="-122"/>
            </a:endParaRPr>
          </a:p>
          <a:p>
            <a:pPr eaLnBrk="1" hangingPunct="1">
              <a:lnSpc>
                <a:spcPts val="3800"/>
              </a:lnSpc>
            </a:pPr>
            <a:r>
              <a:rPr lang="en-US" altLang="zh-CN" dirty="0">
                <a:latin typeface="Times New Roman" panose="02020603050405020304" pitchFamily="18" charset="0"/>
                <a:ea typeface="楷体" panose="02010609060101010101" pitchFamily="49" charset="-122"/>
              </a:rPr>
              <a:t>⑤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前提引入</a:t>
            </a:r>
            <a:endParaRPr lang="zh-CN" altLang="en-US" dirty="0">
              <a:latin typeface="Times New Roman" panose="02020603050405020304" pitchFamily="18" charset="0"/>
              <a:ea typeface="楷体" panose="02010609060101010101" pitchFamily="49" charset="-122"/>
            </a:endParaRPr>
          </a:p>
          <a:p>
            <a:pPr eaLnBrk="1" hangingPunct="1">
              <a:lnSpc>
                <a:spcPts val="3800"/>
              </a:lnSpc>
            </a:pPr>
            <a:r>
              <a:rPr lang="zh-CN" altLang="en-US" dirty="0">
                <a:latin typeface="Times New Roman" panose="02020603050405020304" pitchFamily="18" charset="0"/>
                <a:ea typeface="楷体" panose="02010609060101010101" pitchFamily="49" charset="-122"/>
              </a:rPr>
              <a:t>⑥ </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⑤</a:t>
            </a:r>
            <a:r>
              <a:rPr lang="en-US" altLang="zh-CN" dirty="0">
                <a:latin typeface="Times New Roman" panose="02020603050405020304" pitchFamily="18" charset="0"/>
                <a:ea typeface="楷体" panose="02010609060101010101" pitchFamily="49" charset="-122"/>
                <a:sym typeface="Symbol" panose="05050102010706020507" pitchFamily="18" charset="2"/>
              </a:rPr>
              <a:t>- </a:t>
            </a:r>
          </a:p>
          <a:p>
            <a:pPr eaLnBrk="1" hangingPunct="1">
              <a:lnSpc>
                <a:spcPts val="3800"/>
              </a:lnSpc>
            </a:pPr>
            <a:r>
              <a:rPr lang="en-US" altLang="zh-CN" dirty="0">
                <a:latin typeface="Times New Roman" panose="02020603050405020304" pitchFamily="18" charset="0"/>
                <a:ea typeface="楷体" panose="02010609060101010101" pitchFamily="49" charset="-122"/>
                <a:sym typeface="Symbol" panose="05050102010706020507" pitchFamily="18" charset="2"/>
              </a:rPr>
              <a:t>⑦ </a:t>
            </a:r>
            <a:r>
              <a:rPr lang="en-US" altLang="zh-CN" i="1" dirty="0">
                <a:latin typeface="Times New Roman" panose="02020603050405020304" pitchFamily="18" charset="0"/>
                <a:ea typeface="楷体" panose="02010609060101010101" pitchFamily="49" charset="-122"/>
                <a:sym typeface="Symbol" panose="05050102010706020507" pitchFamily="18" charset="2"/>
              </a:rPr>
              <a:t>H</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④</a:t>
            </a:r>
            <a:r>
              <a:rPr lang="zh-CN" altLang="en-US" dirty="0">
                <a:latin typeface="Times New Roman" panose="02020603050405020304" pitchFamily="18" charset="0"/>
                <a:ea typeface="楷体" panose="02010609060101010101" pitchFamily="49" charset="-122"/>
                <a:sym typeface="Symbol" panose="05050102010706020507" pitchFamily="18" charset="2"/>
              </a:rPr>
              <a:t>置换</a:t>
            </a:r>
          </a:p>
          <a:p>
            <a:pPr eaLnBrk="1" hangingPunct="1">
              <a:lnSpc>
                <a:spcPts val="3800"/>
              </a:lnSpc>
            </a:pPr>
            <a:r>
              <a:rPr lang="zh-CN" altLang="en-US" dirty="0">
                <a:latin typeface="Times New Roman" panose="02020603050405020304" pitchFamily="18" charset="0"/>
                <a:ea typeface="楷体" panose="02010609060101010101" pitchFamily="49" charset="-122"/>
                <a:sym typeface="Symbol" panose="05050102010706020507" pitchFamily="18" charset="2"/>
              </a:rPr>
              <a:t>⑧ </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⑥</a:t>
            </a:r>
            <a:r>
              <a:rPr lang="en-US" altLang="zh-CN" dirty="0">
                <a:latin typeface="Times New Roman" panose="02020603050405020304" pitchFamily="18" charset="0"/>
                <a:ea typeface="楷体" panose="02010609060101010101" pitchFamily="49" charset="-122"/>
                <a:sym typeface="Symbol" panose="05050102010706020507" pitchFamily="18" charset="2"/>
              </a:rPr>
              <a:t>⑦</a:t>
            </a:r>
            <a:r>
              <a:rPr lang="zh-CN" altLang="en-US" dirty="0">
                <a:latin typeface="Times New Roman" panose="02020603050405020304" pitchFamily="18" charset="0"/>
                <a:ea typeface="楷体" panose="02010609060101010101" pitchFamily="49" charset="-122"/>
                <a:sym typeface="Symbol" panose="05050102010706020507" pitchFamily="18" charset="2"/>
              </a:rPr>
              <a:t>假言三段论</a:t>
            </a:r>
          </a:p>
          <a:p>
            <a:pPr eaLnBrk="1" hangingPunct="1">
              <a:lnSpc>
                <a:spcPts val="3800"/>
              </a:lnSpc>
            </a:pPr>
            <a:r>
              <a:rPr lang="zh-CN" altLang="en-US" dirty="0">
                <a:latin typeface="Times New Roman" panose="02020603050405020304" pitchFamily="18" charset="0"/>
                <a:ea typeface="楷体" panose="02010609060101010101" pitchFamily="49" charset="-122"/>
                <a:sym typeface="Symbol" panose="05050102010706020507" pitchFamily="18" charset="2"/>
              </a:rPr>
              <a:t>⑨ </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   	      ⑧+</a:t>
            </a: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a:extLst>
              <a:ext uri="{FF2B5EF4-FFF2-40B4-BE49-F238E27FC236}">
                <a16:creationId xmlns:a16="http://schemas.microsoft.com/office/drawing/2014/main" id="{28E10284-73F2-422A-B88A-FDC9F4E7B5C2}"/>
              </a:ext>
            </a:extLst>
          </p:cNvPr>
          <p:cNvSpPr>
            <a:spLocks noGrp="1" noChangeArrowheads="1"/>
          </p:cNvSpPr>
          <p:nvPr>
            <p:ph type="title"/>
          </p:nvPr>
        </p:nvSpPr>
        <p:spPr>
          <a:xfrm>
            <a:off x="2640013" y="260350"/>
            <a:ext cx="8161337" cy="417513"/>
          </a:xfrm>
        </p:spPr>
        <p:txBody>
          <a:bodyPr>
            <a:normAutofit fontScale="90000"/>
          </a:bodyPr>
          <a:lstStyle/>
          <a:p>
            <a:pPr eaLnBrk="1" hangingPunct="1">
              <a:defRPr/>
            </a:pPr>
            <a:r>
              <a:rPr lang="zh-CN" altLang="en-US"/>
              <a:t>重要提示</a:t>
            </a:r>
          </a:p>
        </p:txBody>
      </p:sp>
      <p:sp>
        <p:nvSpPr>
          <p:cNvPr id="60419" name="灯片编号占位符 7">
            <a:extLst>
              <a:ext uri="{FF2B5EF4-FFF2-40B4-BE49-F238E27FC236}">
                <a16:creationId xmlns:a16="http://schemas.microsoft.com/office/drawing/2014/main" id="{DF7AFBBA-3421-4994-93B0-7345F1DA8B0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576418FC-5ADE-44AB-90F7-A3391B4AB8FA}"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25</a:t>
            </a:fld>
            <a:endParaRPr lang="en-US" altLang="zh-CN" sz="1400" b="0">
              <a:latin typeface="Times New Roman" panose="02020603050405020304" pitchFamily="18" charset="0"/>
              <a:ea typeface="楷体" panose="02010609060101010101" pitchFamily="49" charset="-122"/>
            </a:endParaRPr>
          </a:p>
        </p:txBody>
      </p:sp>
      <p:grpSp>
        <p:nvGrpSpPr>
          <p:cNvPr id="60420" name="Group 15">
            <a:extLst>
              <a:ext uri="{FF2B5EF4-FFF2-40B4-BE49-F238E27FC236}">
                <a16:creationId xmlns:a16="http://schemas.microsoft.com/office/drawing/2014/main" id="{56F7105B-5722-48B1-8CC4-873EFF2B97A1}"/>
              </a:ext>
            </a:extLst>
          </p:cNvPr>
          <p:cNvGrpSpPr>
            <a:grpSpLocks/>
          </p:cNvGrpSpPr>
          <p:nvPr/>
        </p:nvGrpSpPr>
        <p:grpSpPr bwMode="auto">
          <a:xfrm>
            <a:off x="2063750" y="1196975"/>
            <a:ext cx="8208963" cy="2235200"/>
            <a:chOff x="158" y="813"/>
            <a:chExt cx="5171" cy="1408"/>
          </a:xfrm>
        </p:grpSpPr>
        <p:graphicFrame>
          <p:nvGraphicFramePr>
            <p:cNvPr id="60424" name="Object 11">
              <a:extLst>
                <a:ext uri="{FF2B5EF4-FFF2-40B4-BE49-F238E27FC236}">
                  <a16:creationId xmlns:a16="http://schemas.microsoft.com/office/drawing/2014/main" id="{2AC2DB6B-AA42-4266-97C2-BC6D1E70A9EB}"/>
                </a:ext>
              </a:extLst>
            </p:cNvPr>
            <p:cNvGraphicFramePr>
              <a:graphicFrameLocks noChangeAspect="1"/>
            </p:cNvGraphicFramePr>
            <p:nvPr/>
          </p:nvGraphicFramePr>
          <p:xfrm>
            <a:off x="2214" y="1344"/>
            <a:ext cx="1301" cy="304"/>
          </p:xfrm>
          <a:graphic>
            <a:graphicData uri="http://schemas.openxmlformats.org/presentationml/2006/ole">
              <mc:AlternateContent xmlns:mc="http://schemas.openxmlformats.org/markup-compatibility/2006">
                <mc:Choice xmlns:v="urn:schemas-microsoft-com:vml" Requires="v">
                  <p:oleObj name="公式" r:id="rId3" imgW="977900" imgH="228600" progId="Equation.3">
                    <p:embed/>
                  </p:oleObj>
                </mc:Choice>
                <mc:Fallback>
                  <p:oleObj name="公式" r:id="rId3" imgW="977900" imgH="2286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 y="1344"/>
                          <a:ext cx="1301" cy="3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425" name="Text Box 4">
              <a:extLst>
                <a:ext uri="{FF2B5EF4-FFF2-40B4-BE49-F238E27FC236}">
                  <a16:creationId xmlns:a16="http://schemas.microsoft.com/office/drawing/2014/main" id="{391869E9-912B-4576-A3E4-5710C0597882}"/>
                </a:ext>
              </a:extLst>
            </p:cNvPr>
            <p:cNvSpPr txBox="1">
              <a:spLocks noChangeArrowheads="1"/>
            </p:cNvSpPr>
            <p:nvPr/>
          </p:nvSpPr>
          <p:spPr bwMode="auto">
            <a:xfrm>
              <a:off x="158" y="813"/>
              <a:ext cx="5171" cy="1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zh-CN" altLang="en-US" dirty="0">
                  <a:latin typeface="Times New Roman" panose="02020603050405020304" pitchFamily="18" charset="0"/>
                  <a:ea typeface="楷体" panose="02010609060101010101" pitchFamily="49" charset="-122"/>
                </a:rPr>
                <a:t>要特别注意使用</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sym typeface="Symbol" panose="05050102010706020507" pitchFamily="18" charset="2"/>
                </a:rPr>
                <a:t>规则的条件</a:t>
              </a:r>
              <a:r>
                <a:rPr lang="en-US" altLang="zh-CN" dirty="0">
                  <a:latin typeface="Times New Roman" panose="02020603050405020304" pitchFamily="18" charset="0"/>
                  <a:ea typeface="楷体" panose="02010609060101010101" pitchFamily="49" charset="-122"/>
                  <a:sym typeface="Symbol" panose="05050102010706020507" pitchFamily="18" charset="2"/>
                </a:rPr>
                <a:t>.</a:t>
              </a:r>
            </a:p>
            <a:p>
              <a:pPr eaLnBrk="1" hangingPunct="1">
                <a:buClrTx/>
                <a:buFontTx/>
                <a:buNone/>
              </a:pPr>
              <a:r>
                <a:rPr lang="zh-CN" altLang="en-US" dirty="0">
                  <a:solidFill>
                    <a:srgbClr val="A50021"/>
                  </a:solidFill>
                  <a:latin typeface="Times New Roman" panose="02020603050405020304" pitchFamily="18" charset="0"/>
                  <a:ea typeface="楷体" panose="02010609060101010101" pitchFamily="49" charset="-122"/>
                  <a:sym typeface="Symbol" panose="05050102010706020507" pitchFamily="18" charset="2"/>
                </a:rPr>
                <a:t>反例</a:t>
              </a:r>
              <a:r>
                <a:rPr lang="en-US" altLang="zh-CN" dirty="0">
                  <a:solidFill>
                    <a:srgbClr val="A50021"/>
                  </a:solidFill>
                  <a:latin typeface="Times New Roman" panose="02020603050405020304" pitchFamily="18" charset="0"/>
                  <a:ea typeface="楷体" panose="02010609060101010101" pitchFamily="49" charset="-122"/>
                  <a:sym typeface="Symbol" panose="05050102010706020507" pitchFamily="18" charset="2"/>
                </a:rPr>
                <a:t>1</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对</a:t>
              </a:r>
              <a:r>
                <a:rPr lang="en-US" altLang="zh-CN" i="1" dirty="0">
                  <a:latin typeface="Times New Roman" panose="02020603050405020304" pitchFamily="18" charset="0"/>
                  <a:ea typeface="楷体" panose="02010609060101010101" pitchFamily="49" charset="-122"/>
                  <a:sym typeface="Symbol" panose="05050102010706020507" pitchFamily="18" charset="2"/>
                </a:rPr>
                <a:t>A</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sym typeface="Symbol" panose="05050102010706020507" pitchFamily="18" charset="2"/>
                </a:rPr>
                <a:t>使用</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sym typeface="Symbol" panose="05050102010706020507" pitchFamily="18" charset="2"/>
                </a:rPr>
                <a:t>规则</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推得</a:t>
              </a:r>
              <a:r>
                <a:rPr lang="en-US" altLang="zh-CN" i="1" dirty="0">
                  <a:latin typeface="Times New Roman" panose="02020603050405020304" pitchFamily="18" charset="0"/>
                  <a:ea typeface="楷体" panose="02010609060101010101" pitchFamily="49" charset="-122"/>
                  <a:sym typeface="Symbol" panose="05050102010706020507" pitchFamily="18" charset="2"/>
                </a:rPr>
                <a:t>B</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sym typeface="Symbol" panose="05050102010706020507" pitchFamily="18" charset="2"/>
                </a:rPr>
                <a:t>).</a:t>
              </a:r>
            </a:p>
            <a:p>
              <a:pPr eaLnBrk="1" hangingPunct="1">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取解释</a:t>
              </a:r>
              <a:r>
                <a:rPr lang="en-US" altLang="zh-CN" i="1" dirty="0">
                  <a:latin typeface="Times New Roman" panose="02020603050405020304" pitchFamily="18" charset="0"/>
                  <a:ea typeface="楷体" panose="02010609060101010101" pitchFamily="49" charset="-122"/>
                  <a:sym typeface="Symbol" panose="05050102010706020507" pitchFamily="18" charset="2"/>
                </a:rPr>
                <a:t>I</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个体域为</a:t>
              </a:r>
              <a:r>
                <a:rPr lang="en-US" altLang="zh-CN" dirty="0">
                  <a:latin typeface="Times New Roman" panose="02020603050405020304" pitchFamily="18" charset="0"/>
                  <a:ea typeface="楷体" panose="02010609060101010101" pitchFamily="49" charset="-122"/>
                  <a:sym typeface="Symbol" panose="05050102010706020507" pitchFamily="18" charset="2"/>
                </a:rPr>
                <a:t>R, </a:t>
              </a:r>
            </a:p>
            <a:p>
              <a:pPr eaLnBrk="1" hangingPunct="1">
                <a:buClrTx/>
                <a:buFontTx/>
                <a:buNone/>
              </a:pP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在</a:t>
              </a:r>
              <a:r>
                <a:rPr lang="en-US" altLang="zh-CN" i="1" dirty="0">
                  <a:latin typeface="Times New Roman" panose="02020603050405020304" pitchFamily="18" charset="0"/>
                  <a:ea typeface="楷体" panose="02010609060101010101" pitchFamily="49" charset="-122"/>
                </a:rPr>
                <a:t>I</a:t>
              </a:r>
              <a:r>
                <a:rPr lang="zh-CN" altLang="en-US" dirty="0">
                  <a:latin typeface="Times New Roman" panose="02020603050405020304" pitchFamily="18" charset="0"/>
                  <a:ea typeface="楷体" panose="02010609060101010101" pitchFamily="49" charset="-122"/>
                </a:rPr>
                <a:t>下</a:t>
              </a:r>
              <a:r>
                <a:rPr lang="en-US" altLang="zh-CN" i="1" dirty="0">
                  <a:latin typeface="Times New Roman" panose="02020603050405020304" pitchFamily="18" charset="0"/>
                  <a:ea typeface="楷体" panose="02010609060101010101" pitchFamily="49" charset="-122"/>
                </a:rPr>
                <a:t>A</a:t>
              </a:r>
              <a:r>
                <a:rPr lang="zh-CN" altLang="en-US" dirty="0">
                  <a:latin typeface="Times New Roman" panose="02020603050405020304" pitchFamily="18" charset="0"/>
                  <a:ea typeface="楷体" panose="02010609060101010101" pitchFamily="49" charset="-122"/>
                </a:rPr>
                <a:t>被解释为</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&gt;</a:t>
              </a:r>
              <a:r>
                <a:rPr lang="en-US" altLang="zh-CN" i="1" dirty="0">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真</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而</a:t>
              </a:r>
              <a:r>
                <a:rPr lang="en-US" altLang="zh-CN" i="1" dirty="0">
                  <a:latin typeface="Times New Roman" panose="02020603050405020304" pitchFamily="18" charset="0"/>
                  <a:ea typeface="楷体" panose="02010609060101010101" pitchFamily="49" charset="-122"/>
                  <a:sym typeface="Symbol" panose="05050102010706020507" pitchFamily="18" charset="2"/>
                </a:rPr>
                <a:t>B</a:t>
              </a:r>
              <a:r>
                <a:rPr lang="zh-CN" altLang="en-US" dirty="0">
                  <a:latin typeface="Times New Roman" panose="02020603050405020304" pitchFamily="18" charset="0"/>
                  <a:ea typeface="楷体" panose="02010609060101010101" pitchFamily="49" charset="-122"/>
                  <a:sym typeface="Symbol" panose="05050102010706020507" pitchFamily="18" charset="2"/>
                </a:rPr>
                <a:t>被解释为</a:t>
              </a:r>
              <a:r>
                <a:rPr lang="en-US" altLang="zh-CN" i="1" dirty="0">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sym typeface="Symbol" panose="05050102010706020507" pitchFamily="18" charset="2"/>
                </a:rPr>
                <a:t>&gt;</a:t>
              </a:r>
              <a:r>
                <a:rPr lang="en-US" altLang="zh-CN" i="1" dirty="0">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假</a:t>
              </a:r>
            </a:p>
            <a:p>
              <a:pPr eaLnBrk="1" hangingPunct="1">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      原因</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在</a:t>
              </a:r>
              <a:r>
                <a:rPr lang="en-US" altLang="zh-CN" i="1" dirty="0">
                  <a:latin typeface="Times New Roman" panose="02020603050405020304" pitchFamily="18" charset="0"/>
                  <a:ea typeface="楷体" panose="02010609060101010101" pitchFamily="49" charset="-122"/>
                  <a:sym typeface="Symbol" panose="05050102010706020507" pitchFamily="18" charset="2"/>
                </a:rPr>
                <a:t>A</a:t>
              </a:r>
              <a:r>
                <a:rPr lang="zh-CN" altLang="en-US" dirty="0">
                  <a:latin typeface="Times New Roman" panose="02020603050405020304" pitchFamily="18" charset="0"/>
                  <a:ea typeface="楷体" panose="02010609060101010101" pitchFamily="49" charset="-122"/>
                  <a:sym typeface="Symbol" panose="05050102010706020507" pitchFamily="18" charset="2"/>
                </a:rPr>
                <a:t>中</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zh-CN" altLang="en-US" dirty="0">
                  <a:latin typeface="Times New Roman" panose="02020603050405020304" pitchFamily="18" charset="0"/>
                  <a:ea typeface="楷体" panose="02010609060101010101" pitchFamily="49" charset="-122"/>
                  <a:sym typeface="Symbol" panose="05050102010706020507" pitchFamily="18" charset="2"/>
                </a:rPr>
                <a:t>自由出现在</a:t>
              </a:r>
              <a:r>
                <a:rPr lang="en-US" altLang="zh-CN" i="1" dirty="0">
                  <a:latin typeface="Times New Roman" panose="02020603050405020304" pitchFamily="18" charset="0"/>
                  <a:ea typeface="楷体" panose="02010609060101010101" pitchFamily="49" charset="-122"/>
                  <a:sym typeface="Symbol" panose="05050102010706020507" pitchFamily="18" charset="2"/>
                </a:rPr>
                <a:t>y</a:t>
              </a:r>
              <a:r>
                <a:rPr lang="zh-CN" altLang="en-US" dirty="0">
                  <a:latin typeface="Times New Roman" panose="02020603050405020304" pitchFamily="18" charset="0"/>
                  <a:ea typeface="楷体" panose="02010609060101010101" pitchFamily="49" charset="-122"/>
                  <a:sym typeface="Symbol" panose="05050102010706020507" pitchFamily="18" charset="2"/>
                </a:rPr>
                <a:t>的辖域</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sym typeface="Symbol" panose="05050102010706020507" pitchFamily="18" charset="2"/>
                </a:rPr>
                <a:t>内</a:t>
              </a:r>
            </a:p>
          </p:txBody>
        </p:sp>
      </p:grpSp>
      <p:grpSp>
        <p:nvGrpSpPr>
          <p:cNvPr id="60421" name="Group 16">
            <a:extLst>
              <a:ext uri="{FF2B5EF4-FFF2-40B4-BE49-F238E27FC236}">
                <a16:creationId xmlns:a16="http://schemas.microsoft.com/office/drawing/2014/main" id="{39D7D39F-2FD7-4D98-B10C-4388DD7B22B7}"/>
              </a:ext>
            </a:extLst>
          </p:cNvPr>
          <p:cNvGrpSpPr>
            <a:grpSpLocks/>
          </p:cNvGrpSpPr>
          <p:nvPr/>
        </p:nvGrpSpPr>
        <p:grpSpPr bwMode="auto">
          <a:xfrm>
            <a:off x="1992313" y="3811588"/>
            <a:ext cx="8351837" cy="1790700"/>
            <a:chOff x="295" y="2401"/>
            <a:chExt cx="5261" cy="1128"/>
          </a:xfrm>
        </p:grpSpPr>
        <p:sp>
          <p:nvSpPr>
            <p:cNvPr id="60422" name="Text Box 10">
              <a:extLst>
                <a:ext uri="{FF2B5EF4-FFF2-40B4-BE49-F238E27FC236}">
                  <a16:creationId xmlns:a16="http://schemas.microsoft.com/office/drawing/2014/main" id="{ECC0FBE3-E170-4B7F-A964-D27CB8820854}"/>
                </a:ext>
              </a:extLst>
            </p:cNvPr>
            <p:cNvSpPr txBox="1">
              <a:spLocks noChangeArrowheads="1"/>
            </p:cNvSpPr>
            <p:nvPr/>
          </p:nvSpPr>
          <p:spPr bwMode="auto">
            <a:xfrm>
              <a:off x="295" y="2401"/>
              <a:ext cx="5261" cy="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zh-CN" altLang="en-US">
                  <a:solidFill>
                    <a:srgbClr val="A50021"/>
                  </a:solidFill>
                  <a:latin typeface="Times New Roman" panose="02020603050405020304" pitchFamily="18" charset="0"/>
                  <a:ea typeface="楷体" panose="02010609060101010101" pitchFamily="49" charset="-122"/>
                  <a:sym typeface="Symbol" panose="05050102010706020507" pitchFamily="18" charset="2"/>
                </a:rPr>
                <a:t>反例</a:t>
              </a:r>
              <a:r>
                <a:rPr lang="en-US" altLang="zh-CN">
                  <a:solidFill>
                    <a:srgbClr val="A50021"/>
                  </a:solidFill>
                  <a:latin typeface="Times New Roman" panose="02020603050405020304" pitchFamily="18" charset="0"/>
                  <a:ea typeface="楷体" panose="02010609060101010101" pitchFamily="49" charset="-122"/>
                  <a:sym typeface="Symbol" panose="05050102010706020507" pitchFamily="18" charset="2"/>
                </a:rPr>
                <a:t>2</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zh-CN" altLang="en-US">
                  <a:latin typeface="Times New Roman" panose="02020603050405020304" pitchFamily="18" charset="0"/>
                  <a:ea typeface="楷体" panose="02010609060101010101" pitchFamily="49" charset="-122"/>
                  <a:sym typeface="Symbol" panose="05050102010706020507" pitchFamily="18" charset="2"/>
                </a:rPr>
                <a:t>前提</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sym typeface="Symbol" panose="05050102010706020507" pitchFamily="18" charset="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x</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sym typeface="Symbol" panose="05050102010706020507" pitchFamily="18" charset="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p>
            <a:p>
              <a:pPr eaLnBrk="1" hangingPunct="1">
                <a:buClrTx/>
                <a:buFontTx/>
                <a:buNone/>
              </a:pPr>
              <a:r>
                <a:rPr lang="en-US" altLang="zh-CN">
                  <a:latin typeface="Times New Roman" panose="02020603050405020304" pitchFamily="18" charset="0"/>
                  <a:ea typeface="楷体" panose="02010609060101010101" pitchFamily="49" charset="-122"/>
                  <a:sym typeface="Symbol" panose="05050102010706020507" pitchFamily="18" charset="2"/>
                </a:rPr>
                <a:t>             </a:t>
              </a:r>
              <a:r>
                <a:rPr lang="zh-CN" altLang="en-US">
                  <a:latin typeface="Times New Roman" panose="02020603050405020304" pitchFamily="18" charset="0"/>
                  <a:ea typeface="楷体" panose="02010609060101010101" pitchFamily="49" charset="-122"/>
                  <a:sym typeface="Symbol" panose="05050102010706020507" pitchFamily="18" charset="2"/>
                </a:rPr>
                <a:t>结论</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sym typeface="Symbol" panose="05050102010706020507" pitchFamily="18" charset="2"/>
                </a:rPr>
                <a:t>xQ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x</a:t>
              </a:r>
              <a:r>
                <a:rPr lang="en-US" altLang="zh-CN">
                  <a:latin typeface="Times New Roman" panose="02020603050405020304" pitchFamily="18" charset="0"/>
                  <a:ea typeface="楷体" panose="02010609060101010101" pitchFamily="49" charset="-122"/>
                  <a:sym typeface="Symbol" panose="05050102010706020507" pitchFamily="18" charset="2"/>
                </a:rPr>
                <a:t>) </a:t>
              </a:r>
            </a:p>
            <a:p>
              <a:pPr eaLnBrk="1" hangingPunct="1">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取解释</a:t>
              </a:r>
              <a:r>
                <a:rPr lang="en-US" altLang="zh-CN" i="1">
                  <a:latin typeface="Times New Roman" panose="02020603050405020304" pitchFamily="18" charset="0"/>
                  <a:ea typeface="楷体" panose="02010609060101010101" pitchFamily="49" charset="-122"/>
                  <a:sym typeface="Symbol" panose="05050102010706020507" pitchFamily="18" charset="2"/>
                </a:rPr>
                <a:t>I</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zh-CN" altLang="en-US">
                  <a:latin typeface="Times New Roman" panose="02020603050405020304" pitchFamily="18" charset="0"/>
                  <a:ea typeface="楷体" panose="02010609060101010101" pitchFamily="49" charset="-122"/>
                  <a:sym typeface="Symbol" panose="05050102010706020507" pitchFamily="18" charset="2"/>
                </a:rPr>
                <a:t>个体域为</a:t>
              </a:r>
              <a:r>
                <a:rPr lang="en-US" altLang="zh-CN">
                  <a:latin typeface="Times New Roman" panose="02020603050405020304" pitchFamily="18" charset="0"/>
                  <a:ea typeface="楷体" panose="02010609060101010101" pitchFamily="49" charset="-122"/>
                  <a:sym typeface="Symbol" panose="05050102010706020507" pitchFamily="18" charset="2"/>
                </a:rPr>
                <a:t>Z,  </a:t>
              </a:r>
            </a:p>
            <a:p>
              <a:pPr eaLnBrk="1" hangingPunct="1">
                <a:buClrTx/>
                <a:buFontTx/>
                <a:buNone/>
              </a:pP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在</a:t>
              </a:r>
              <a:r>
                <a:rPr lang="en-US" altLang="zh-CN" i="1">
                  <a:latin typeface="Times New Roman" panose="02020603050405020304" pitchFamily="18" charset="0"/>
                  <a:ea typeface="楷体" panose="02010609060101010101" pitchFamily="49" charset="-122"/>
                </a:rPr>
                <a:t>I</a:t>
              </a:r>
              <a:r>
                <a:rPr lang="zh-CN" altLang="en-US">
                  <a:latin typeface="Times New Roman" panose="02020603050405020304" pitchFamily="18" charset="0"/>
                  <a:ea typeface="楷体" panose="02010609060101010101" pitchFamily="49" charset="-122"/>
                </a:rPr>
                <a:t>下前提为</a:t>
              </a:r>
              <a:r>
                <a:rPr lang="zh-CN" altLang="en-US">
                  <a:latin typeface="Times New Roman" panose="02020603050405020304" pitchFamily="18" charset="0"/>
                  <a:ea typeface="楷体" panose="02010609060101010101" pitchFamily="49" charset="-122"/>
                  <a:sym typeface="Symbol" panose="05050102010706020507" pitchFamily="18" charset="2"/>
                </a:rPr>
                <a:t>真</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zh-CN" altLang="en-US">
                  <a:latin typeface="Times New Roman" panose="02020603050405020304" pitchFamily="18" charset="0"/>
                  <a:ea typeface="楷体" panose="02010609060101010101" pitchFamily="49" charset="-122"/>
                  <a:sym typeface="Symbol" panose="05050102010706020507" pitchFamily="18" charset="2"/>
                </a:rPr>
                <a:t>结论为假</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zh-CN" altLang="en-US">
                  <a:latin typeface="Times New Roman" panose="02020603050405020304" pitchFamily="18" charset="0"/>
                  <a:ea typeface="楷体" panose="02010609060101010101" pitchFamily="49" charset="-122"/>
                  <a:sym typeface="Symbol" panose="05050102010706020507" pitchFamily="18" charset="2"/>
                </a:rPr>
                <a:t>从而推理不正确</a:t>
              </a:r>
            </a:p>
          </p:txBody>
        </p:sp>
        <p:graphicFrame>
          <p:nvGraphicFramePr>
            <p:cNvPr id="60423" name="Object 12">
              <a:extLst>
                <a:ext uri="{FF2B5EF4-FFF2-40B4-BE49-F238E27FC236}">
                  <a16:creationId xmlns:a16="http://schemas.microsoft.com/office/drawing/2014/main" id="{87E86C06-2899-4873-9A79-AED1FAC20C6A}"/>
                </a:ext>
              </a:extLst>
            </p:cNvPr>
            <p:cNvGraphicFramePr>
              <a:graphicFrameLocks noChangeAspect="1"/>
            </p:cNvGraphicFramePr>
            <p:nvPr/>
          </p:nvGraphicFramePr>
          <p:xfrm>
            <a:off x="2110" y="2932"/>
            <a:ext cx="2943" cy="296"/>
          </p:xfrm>
          <a:graphic>
            <a:graphicData uri="http://schemas.openxmlformats.org/presentationml/2006/ole">
              <mc:AlternateContent xmlns:mc="http://schemas.openxmlformats.org/markup-compatibility/2006">
                <mc:Choice xmlns:v="urn:schemas-microsoft-com:vml" Requires="v">
                  <p:oleObj name="公式" r:id="rId5" imgW="2273300" imgH="228600" progId="Equation.3">
                    <p:embed/>
                  </p:oleObj>
                </mc:Choice>
                <mc:Fallback>
                  <p:oleObj name="公式" r:id="rId5" imgW="2273300" imgH="22860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0" y="2932"/>
                          <a:ext cx="2943" cy="2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4EE52B9E-9640-4F07-8B82-E855DAE38372}"/>
              </a:ext>
            </a:extLst>
          </p:cNvPr>
          <p:cNvSpPr>
            <a:spLocks noGrp="1" noChangeArrowheads="1"/>
          </p:cNvSpPr>
          <p:nvPr>
            <p:ph type="title"/>
          </p:nvPr>
        </p:nvSpPr>
        <p:spPr/>
        <p:txBody>
          <a:bodyPr/>
          <a:lstStyle/>
          <a:p>
            <a:pPr eaLnBrk="1" hangingPunct="1"/>
            <a:r>
              <a:rPr lang="zh-CN" altLang="en-US"/>
              <a:t>反例</a:t>
            </a:r>
            <a:r>
              <a:rPr lang="en-US" altLang="zh-CN"/>
              <a:t>2(</a:t>
            </a:r>
            <a:r>
              <a:rPr lang="zh-CN" altLang="en-US"/>
              <a:t>续</a:t>
            </a:r>
            <a:r>
              <a:rPr lang="en-US" altLang="zh-CN"/>
              <a:t>)</a:t>
            </a:r>
          </a:p>
        </p:txBody>
      </p:sp>
      <p:sp>
        <p:nvSpPr>
          <p:cNvPr id="64516" name="Rectangle 3">
            <a:extLst>
              <a:ext uri="{FF2B5EF4-FFF2-40B4-BE49-F238E27FC236}">
                <a16:creationId xmlns:a16="http://schemas.microsoft.com/office/drawing/2014/main" id="{EBBCEE39-0335-4CDF-B68E-81B4CC2551F6}"/>
              </a:ext>
            </a:extLst>
          </p:cNvPr>
          <p:cNvSpPr>
            <a:spLocks noGrp="1" noChangeArrowheads="1"/>
          </p:cNvSpPr>
          <p:nvPr>
            <p:ph idx="1"/>
          </p:nvPr>
        </p:nvSpPr>
        <p:spPr>
          <a:xfrm>
            <a:off x="2043113" y="1312863"/>
            <a:ext cx="8229600" cy="3340100"/>
          </a:xfrm>
        </p:spPr>
        <p:txBody>
          <a:bodyPr>
            <a:normAutofit lnSpcReduction="10000"/>
          </a:bodyPr>
          <a:lstStyle/>
          <a:p>
            <a:pPr eaLnBrk="1" hangingPunct="1">
              <a:defRPr/>
            </a:pPr>
            <a:r>
              <a:rPr lang="en-US" altLang="zh-CN"/>
              <a:t>“</a:t>
            </a:r>
            <a:r>
              <a:rPr lang="zh-CN" altLang="en-US"/>
              <a:t>证明”</a:t>
            </a:r>
            <a:r>
              <a:rPr lang="en-US" altLang="zh-CN"/>
              <a:t>:</a:t>
            </a:r>
          </a:p>
          <a:p>
            <a:pPr eaLnBrk="1" hangingPunct="1">
              <a:defRPr/>
            </a:pPr>
            <a:r>
              <a:rPr lang="en-US" altLang="zh-CN"/>
              <a:t>① </a:t>
            </a:r>
            <a:r>
              <a:rPr lang="en-US" altLang="zh-CN" i="1"/>
              <a:t>P</a:t>
            </a:r>
            <a:r>
              <a:rPr lang="en-US" altLang="zh-CN"/>
              <a:t>(</a:t>
            </a:r>
            <a:r>
              <a:rPr lang="en-US" altLang="zh-CN" i="1"/>
              <a:t>x</a:t>
            </a:r>
            <a:r>
              <a:rPr lang="en-US" altLang="zh-CN"/>
              <a:t>)</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x</a:t>
            </a:r>
            <a:r>
              <a:rPr lang="en-US" altLang="zh-CN">
                <a:sym typeface="Symbol" panose="05050102010706020507" pitchFamily="18" charset="2"/>
              </a:rPr>
              <a:t>)                   </a:t>
            </a:r>
            <a:r>
              <a:rPr lang="zh-CN" altLang="en-US">
                <a:sym typeface="Symbol" panose="05050102010706020507" pitchFamily="18" charset="2"/>
              </a:rPr>
              <a:t>前提引入</a:t>
            </a:r>
          </a:p>
          <a:p>
            <a:pPr eaLnBrk="1" hangingPunct="1">
              <a:defRPr/>
            </a:pPr>
            <a:r>
              <a:rPr lang="zh-CN" altLang="en-US"/>
              <a:t>② </a:t>
            </a:r>
            <a:r>
              <a:rPr lang="en-US" altLang="zh-CN" i="1"/>
              <a:t>P</a:t>
            </a:r>
            <a:r>
              <a:rPr lang="en-US" altLang="zh-CN"/>
              <a:t>(</a:t>
            </a:r>
            <a:r>
              <a:rPr lang="en-US" altLang="zh-CN" i="1"/>
              <a:t>x</a:t>
            </a:r>
            <a:r>
              <a:rPr lang="en-US" altLang="zh-CN"/>
              <a:t>)                               </a:t>
            </a:r>
            <a:r>
              <a:rPr lang="zh-CN" altLang="en-US"/>
              <a:t>前提引入</a:t>
            </a:r>
          </a:p>
          <a:p>
            <a:pPr eaLnBrk="1" hangingPunct="1">
              <a:defRPr/>
            </a:pPr>
            <a:r>
              <a:rPr lang="zh-CN" altLang="en-US"/>
              <a:t>③ </a:t>
            </a:r>
            <a:r>
              <a:rPr lang="en-US" altLang="zh-CN" i="1"/>
              <a:t>Q</a:t>
            </a:r>
            <a:r>
              <a:rPr lang="en-US" altLang="zh-CN"/>
              <a:t>(</a:t>
            </a:r>
            <a:r>
              <a:rPr lang="en-US" altLang="zh-CN" i="1"/>
              <a:t>x</a:t>
            </a:r>
            <a:r>
              <a:rPr lang="en-US" altLang="zh-CN"/>
              <a:t>)                               ①②</a:t>
            </a:r>
            <a:r>
              <a:rPr lang="zh-CN" altLang="en-US"/>
              <a:t>假言推理</a:t>
            </a:r>
          </a:p>
          <a:p>
            <a:pPr eaLnBrk="1" hangingPunct="1">
              <a:defRPr/>
            </a:pPr>
            <a:r>
              <a:rPr lang="zh-CN" altLang="en-US"/>
              <a:t>④ </a:t>
            </a:r>
            <a:r>
              <a:rPr lang="zh-CN" altLang="en-US">
                <a:sym typeface="Symbol" panose="05050102010706020507" pitchFamily="18" charset="2"/>
              </a:rPr>
              <a:t></a:t>
            </a:r>
            <a:r>
              <a:rPr lang="en-US" altLang="zh-CN" i="1">
                <a:sym typeface="Symbol" panose="05050102010706020507" pitchFamily="18" charset="2"/>
              </a:rPr>
              <a:t>xQ</a:t>
            </a:r>
            <a:r>
              <a:rPr lang="en-US" altLang="zh-CN">
                <a:sym typeface="Symbol" panose="05050102010706020507" pitchFamily="18" charset="2"/>
              </a:rPr>
              <a:t>(</a:t>
            </a:r>
            <a:r>
              <a:rPr lang="en-US" altLang="zh-CN" i="1">
                <a:sym typeface="Symbol" panose="05050102010706020507" pitchFamily="18" charset="2"/>
              </a:rPr>
              <a:t>x</a:t>
            </a:r>
            <a:r>
              <a:rPr lang="en-US" altLang="zh-CN">
                <a:sym typeface="Symbol" panose="05050102010706020507" pitchFamily="18" charset="2"/>
              </a:rPr>
              <a:t>)                          </a:t>
            </a:r>
            <a:r>
              <a:rPr lang="en-US" altLang="zh-CN"/>
              <a:t>③</a:t>
            </a:r>
            <a:r>
              <a:rPr lang="en-US" altLang="zh-CN">
                <a:sym typeface="Symbol" panose="05050102010706020507" pitchFamily="18" charset="2"/>
              </a:rPr>
              <a:t>+</a:t>
            </a:r>
          </a:p>
          <a:p>
            <a:pPr eaLnBrk="1" hangingPunct="1">
              <a:defRPr/>
            </a:pPr>
            <a:endParaRPr lang="en-US" altLang="zh-CN"/>
          </a:p>
          <a:p>
            <a:pPr eaLnBrk="1" hangingPunct="1">
              <a:defRPr/>
            </a:pPr>
            <a:r>
              <a:rPr lang="zh-CN" altLang="en-US"/>
              <a:t>错误原因</a:t>
            </a:r>
            <a:r>
              <a:rPr lang="en-US" altLang="zh-CN"/>
              <a:t>: </a:t>
            </a:r>
            <a:r>
              <a:rPr lang="zh-CN" altLang="en-US"/>
              <a:t>在④使用</a:t>
            </a:r>
            <a:r>
              <a:rPr lang="zh-CN" altLang="en-US">
                <a:sym typeface="Symbol" panose="05050102010706020507" pitchFamily="18" charset="2"/>
              </a:rPr>
              <a:t></a:t>
            </a:r>
            <a:r>
              <a:rPr lang="en-US" altLang="zh-CN">
                <a:sym typeface="Symbol" panose="05050102010706020507" pitchFamily="18" charset="2"/>
              </a:rPr>
              <a:t>+</a:t>
            </a:r>
            <a:r>
              <a:rPr lang="zh-CN" altLang="en-US">
                <a:sym typeface="Symbol" panose="05050102010706020507" pitchFamily="18" charset="2"/>
              </a:rPr>
              <a:t>规则</a:t>
            </a:r>
            <a:r>
              <a:rPr lang="en-US" altLang="zh-CN">
                <a:sym typeface="Symbol" panose="05050102010706020507" pitchFamily="18" charset="2"/>
              </a:rPr>
              <a:t>, </a:t>
            </a:r>
            <a:r>
              <a:rPr lang="zh-CN" altLang="en-US">
                <a:sym typeface="Symbol" panose="05050102010706020507" pitchFamily="18" charset="2"/>
              </a:rPr>
              <a:t>而</a:t>
            </a:r>
            <a:r>
              <a:rPr lang="en-US" altLang="zh-CN" i="1">
                <a:sym typeface="Symbol" panose="05050102010706020507" pitchFamily="18" charset="2"/>
              </a:rPr>
              <a:t>x</a:t>
            </a:r>
            <a:r>
              <a:rPr lang="zh-CN" altLang="en-US">
                <a:sym typeface="Symbol" panose="05050102010706020507" pitchFamily="18" charset="2"/>
              </a:rPr>
              <a:t>在前提的公式中自由出现</a:t>
            </a:r>
            <a:r>
              <a:rPr lang="en-US" altLang="zh-CN">
                <a:sym typeface="Symbol" panose="05050102010706020507" pitchFamily="18" charset="2"/>
              </a:rPr>
              <a:t>.</a:t>
            </a:r>
          </a:p>
        </p:txBody>
      </p:sp>
      <p:sp>
        <p:nvSpPr>
          <p:cNvPr id="62468" name="灯片编号占位符 5">
            <a:extLst>
              <a:ext uri="{FF2B5EF4-FFF2-40B4-BE49-F238E27FC236}">
                <a16:creationId xmlns:a16="http://schemas.microsoft.com/office/drawing/2014/main" id="{2B809B37-8BD7-483D-B1BD-00ADE4F585C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E5F75BA-1B6F-4B56-BCD5-DC0B7FACCE61}" type="slidenum">
              <a:rPr lang="en-US" altLang="zh-CN" sz="1400" b="0" smtClean="0"/>
              <a:pPr>
                <a:spcBef>
                  <a:spcPct val="0"/>
                </a:spcBef>
                <a:buClrTx/>
                <a:buFontTx/>
                <a:buNone/>
              </a:pPr>
              <a:t>26</a:t>
            </a:fld>
            <a:endParaRPr lang="en-US" altLang="zh-CN" sz="1400" b="0"/>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C11CD5B1-2731-4A8A-98B2-6232D85A32BC}"/>
              </a:ext>
            </a:extLst>
          </p:cNvPr>
          <p:cNvSpPr>
            <a:spLocks noGrp="1" noChangeArrowheads="1"/>
          </p:cNvSpPr>
          <p:nvPr>
            <p:ph type="title"/>
          </p:nvPr>
        </p:nvSpPr>
        <p:spPr/>
        <p:txBody>
          <a:bodyPr/>
          <a:lstStyle/>
          <a:p>
            <a:pPr eaLnBrk="1" hangingPunct="1"/>
            <a:r>
              <a:rPr lang="zh-CN" altLang="en-US"/>
              <a:t>第五章 习题课</a:t>
            </a:r>
          </a:p>
        </p:txBody>
      </p:sp>
      <p:sp>
        <p:nvSpPr>
          <p:cNvPr id="66564" name="Rectangle 3">
            <a:extLst>
              <a:ext uri="{FF2B5EF4-FFF2-40B4-BE49-F238E27FC236}">
                <a16:creationId xmlns:a16="http://schemas.microsoft.com/office/drawing/2014/main" id="{E9F991C7-4043-49AB-9D42-FF50B7882539}"/>
              </a:ext>
            </a:extLst>
          </p:cNvPr>
          <p:cNvSpPr>
            <a:spLocks noGrp="1" noChangeArrowheads="1"/>
          </p:cNvSpPr>
          <p:nvPr>
            <p:ph idx="1"/>
          </p:nvPr>
        </p:nvSpPr>
        <p:spPr>
          <a:xfrm>
            <a:off x="2043113" y="1241425"/>
            <a:ext cx="8229600" cy="3411538"/>
          </a:xfrm>
        </p:spPr>
        <p:txBody>
          <a:bodyPr>
            <a:normAutofit lnSpcReduction="10000"/>
          </a:bodyPr>
          <a:lstStyle/>
          <a:p>
            <a:pPr eaLnBrk="1" hangingPunct="1">
              <a:defRPr/>
            </a:pPr>
            <a:r>
              <a:rPr lang="zh-CN" altLang="en-US"/>
              <a:t>主要内容</a:t>
            </a:r>
          </a:p>
          <a:p>
            <a:pPr eaLnBrk="1" hangingPunct="1">
              <a:buClr>
                <a:srgbClr val="FF9900"/>
              </a:buClr>
              <a:buFont typeface="Wingdings" panose="05000000000000000000" pitchFamily="2" charset="2"/>
              <a:buChar char="l"/>
              <a:defRPr/>
            </a:pPr>
            <a:r>
              <a:rPr lang="zh-CN" altLang="en-US"/>
              <a:t>一阶逻辑等值式</a:t>
            </a:r>
          </a:p>
          <a:p>
            <a:pPr eaLnBrk="1" hangingPunct="1">
              <a:buClr>
                <a:srgbClr val="FF9900"/>
              </a:buClr>
              <a:defRPr/>
            </a:pPr>
            <a:r>
              <a:rPr lang="zh-CN" altLang="en-US"/>
              <a:t>     基本等值式，置换规则、换名规则、代替规则</a:t>
            </a:r>
          </a:p>
          <a:p>
            <a:pPr eaLnBrk="1" hangingPunct="1">
              <a:buClr>
                <a:srgbClr val="FF9900"/>
              </a:buClr>
              <a:buFont typeface="Wingdings" panose="05000000000000000000" pitchFamily="2" charset="2"/>
              <a:buChar char="l"/>
              <a:defRPr/>
            </a:pPr>
            <a:r>
              <a:rPr lang="zh-CN" altLang="en-US"/>
              <a:t>前束范式</a:t>
            </a:r>
          </a:p>
          <a:p>
            <a:pPr eaLnBrk="1" hangingPunct="1">
              <a:buClr>
                <a:srgbClr val="FF9900"/>
              </a:buClr>
              <a:buFont typeface="Wingdings" panose="05000000000000000000" pitchFamily="2" charset="2"/>
              <a:buChar char="l"/>
              <a:defRPr/>
            </a:pPr>
            <a:r>
              <a:rPr lang="zh-CN" altLang="en-US"/>
              <a:t>推理的形式结构</a:t>
            </a:r>
          </a:p>
          <a:p>
            <a:pPr eaLnBrk="1" hangingPunct="1">
              <a:buClr>
                <a:srgbClr val="FF9900"/>
              </a:buClr>
              <a:buFont typeface="Wingdings" panose="05000000000000000000" pitchFamily="2" charset="2"/>
              <a:buChar char="l"/>
              <a:defRPr/>
            </a:pPr>
            <a:r>
              <a:rPr lang="zh-CN" altLang="en-US"/>
              <a:t>自然推理系统</a:t>
            </a:r>
            <a:r>
              <a:rPr lang="en-US" altLang="zh-CN" i="1"/>
              <a:t>N</a:t>
            </a:r>
            <a:r>
              <a:rPr lang="en-US" altLang="zh-CN" baseline="-25000">
                <a:latin typeface="Palace Script MT" panose="030303020206070C0B05" pitchFamily="66" charset="0"/>
              </a:rPr>
              <a:t>L</a:t>
            </a:r>
          </a:p>
          <a:p>
            <a:pPr eaLnBrk="1" hangingPunct="1">
              <a:buClr>
                <a:srgbClr val="FF9900"/>
              </a:buClr>
              <a:defRPr/>
            </a:pPr>
            <a:r>
              <a:rPr lang="en-US" altLang="zh-CN"/>
              <a:t>     </a:t>
            </a:r>
            <a:r>
              <a:rPr lang="zh-CN" altLang="en-US"/>
              <a:t>推理定律、推理规则</a:t>
            </a:r>
          </a:p>
        </p:txBody>
      </p:sp>
      <p:sp>
        <p:nvSpPr>
          <p:cNvPr id="64516" name="灯片编号占位符 5">
            <a:extLst>
              <a:ext uri="{FF2B5EF4-FFF2-40B4-BE49-F238E27FC236}">
                <a16:creationId xmlns:a16="http://schemas.microsoft.com/office/drawing/2014/main" id="{399572C1-BE12-4347-B1D6-DA59B5699FB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69CAAFE-22D5-4A41-A42D-086A82F1B48C}" type="slidenum">
              <a:rPr lang="en-US" altLang="zh-CN" sz="1400" b="0" smtClean="0"/>
              <a:pPr>
                <a:spcBef>
                  <a:spcPct val="0"/>
                </a:spcBef>
                <a:buClrTx/>
                <a:buFontTx/>
                <a:buNone/>
              </a:pPr>
              <a:t>27</a:t>
            </a:fld>
            <a:endParaRPr lang="en-US" altLang="zh-CN" sz="1400" b="0"/>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275A351D-F156-4709-AADC-422AB09F3FBB}"/>
              </a:ext>
            </a:extLst>
          </p:cNvPr>
          <p:cNvSpPr>
            <a:spLocks noGrp="1" noChangeArrowheads="1"/>
          </p:cNvSpPr>
          <p:nvPr>
            <p:ph type="title"/>
          </p:nvPr>
        </p:nvSpPr>
        <p:spPr/>
        <p:txBody>
          <a:bodyPr/>
          <a:lstStyle/>
          <a:p>
            <a:pPr eaLnBrk="1" hangingPunct="1"/>
            <a:r>
              <a:rPr lang="zh-CN" altLang="en-US"/>
              <a:t>基本要求</a:t>
            </a:r>
          </a:p>
        </p:txBody>
      </p:sp>
      <p:sp>
        <p:nvSpPr>
          <p:cNvPr id="66563" name="Rectangle 3">
            <a:extLst>
              <a:ext uri="{FF2B5EF4-FFF2-40B4-BE49-F238E27FC236}">
                <a16:creationId xmlns:a16="http://schemas.microsoft.com/office/drawing/2014/main" id="{56D7C7A8-61B1-4778-81F6-238E6BCC0234}"/>
              </a:ext>
            </a:extLst>
          </p:cNvPr>
          <p:cNvSpPr>
            <a:spLocks noGrp="1" noChangeArrowheads="1"/>
          </p:cNvSpPr>
          <p:nvPr>
            <p:ph idx="1"/>
          </p:nvPr>
        </p:nvSpPr>
        <p:spPr>
          <a:xfrm>
            <a:off x="2043113" y="1241425"/>
            <a:ext cx="8229600" cy="4492625"/>
          </a:xfrm>
        </p:spPr>
        <p:txBody>
          <a:bodyPr/>
          <a:lstStyle/>
          <a:p>
            <a:pPr eaLnBrk="1" hangingPunct="1">
              <a:buClr>
                <a:srgbClr val="FF9900"/>
              </a:buClr>
              <a:buFont typeface="Wingdings" panose="05000000000000000000" pitchFamily="2" charset="2"/>
              <a:buChar char="l"/>
            </a:pPr>
            <a:r>
              <a:rPr lang="zh-CN" altLang="en-US"/>
              <a:t>深刻理解并牢记一阶逻辑中的重要等值式</a:t>
            </a:r>
            <a:r>
              <a:rPr lang="en-US" altLang="zh-CN"/>
              <a:t>, </a:t>
            </a:r>
            <a:r>
              <a:rPr lang="zh-CN" altLang="en-US"/>
              <a:t>并能准确而熟练地应用它们．</a:t>
            </a:r>
          </a:p>
          <a:p>
            <a:pPr eaLnBrk="1" hangingPunct="1">
              <a:buClr>
                <a:srgbClr val="FF9900"/>
              </a:buClr>
              <a:buFont typeface="Wingdings" panose="05000000000000000000" pitchFamily="2" charset="2"/>
              <a:buChar char="l"/>
            </a:pPr>
            <a:r>
              <a:rPr lang="zh-CN" altLang="en-US"/>
              <a:t>熟练正确地使用置换规则、换名规则、代替规则．</a:t>
            </a:r>
          </a:p>
          <a:p>
            <a:pPr eaLnBrk="1" hangingPunct="1">
              <a:buClr>
                <a:srgbClr val="FF9900"/>
              </a:buClr>
              <a:buFont typeface="Wingdings" panose="05000000000000000000" pitchFamily="2" charset="2"/>
              <a:buChar char="l"/>
            </a:pPr>
            <a:r>
              <a:rPr lang="zh-CN" altLang="en-US"/>
              <a:t>熟练地求出给定公式的前束范式．</a:t>
            </a:r>
          </a:p>
          <a:p>
            <a:pPr eaLnBrk="1" hangingPunct="1">
              <a:buClr>
                <a:srgbClr val="FF9900"/>
              </a:buClr>
              <a:buFont typeface="Wingdings" panose="05000000000000000000" pitchFamily="2" charset="2"/>
              <a:buChar char="l"/>
            </a:pPr>
            <a:r>
              <a:rPr lang="zh-CN" altLang="en-US"/>
              <a:t>深刻理解自然推理系统</a:t>
            </a:r>
            <a:r>
              <a:rPr lang="en-US" altLang="zh-CN" i="1"/>
              <a:t>N</a:t>
            </a:r>
            <a:r>
              <a:rPr lang="en-US" altLang="zh-CN" i="1" baseline="-25000">
                <a:latin typeface="Palace Script MT" panose="030303020206070C0B05" pitchFamily="66" charset="0"/>
              </a:rPr>
              <a:t>L</a:t>
            </a:r>
            <a:r>
              <a:rPr lang="en-US" altLang="zh-CN"/>
              <a:t> </a:t>
            </a:r>
            <a:r>
              <a:rPr lang="zh-CN" altLang="en-US"/>
              <a:t>的定义，牢记</a:t>
            </a:r>
            <a:r>
              <a:rPr lang="en-US" altLang="zh-CN" i="1"/>
              <a:t>N</a:t>
            </a:r>
            <a:r>
              <a:rPr lang="en-US" altLang="zh-CN" i="1" baseline="-25000">
                <a:latin typeface="Palace Script MT" panose="030303020206070C0B05" pitchFamily="66" charset="0"/>
              </a:rPr>
              <a:t>L</a:t>
            </a:r>
            <a:r>
              <a:rPr lang="en-US" altLang="zh-CN"/>
              <a:t> </a:t>
            </a:r>
            <a:r>
              <a:rPr lang="zh-CN" altLang="en-US"/>
              <a:t>中的各条推理规则，特别是注意使用</a:t>
            </a:r>
            <a:r>
              <a:rPr lang="zh-CN" altLang="en-US">
                <a:sym typeface="Symbol" panose="05050102010706020507" pitchFamily="18" charset="2"/>
              </a:rPr>
              <a:t></a:t>
            </a:r>
            <a:r>
              <a:rPr lang="zh-CN" altLang="en-US"/>
              <a:t>、</a:t>
            </a:r>
            <a:r>
              <a:rPr lang="zh-CN" altLang="en-US">
                <a:sym typeface="Symbol" panose="05050102010706020507" pitchFamily="18" charset="2"/>
              </a:rPr>
              <a:t></a:t>
            </a:r>
            <a:r>
              <a:rPr lang="en-US" altLang="zh-CN"/>
              <a:t>+</a:t>
            </a:r>
            <a:r>
              <a:rPr lang="zh-CN" altLang="en-US"/>
              <a:t>、</a:t>
            </a:r>
            <a:r>
              <a:rPr lang="zh-CN" altLang="en-US">
                <a:sym typeface="Symbol" panose="05050102010706020507" pitchFamily="18" charset="2"/>
              </a:rPr>
              <a:t></a:t>
            </a:r>
            <a:r>
              <a:rPr lang="en-US" altLang="zh-CN"/>
              <a:t>+</a:t>
            </a:r>
            <a:r>
              <a:rPr lang="zh-CN" altLang="en-US"/>
              <a:t>、</a:t>
            </a:r>
            <a:r>
              <a:rPr lang="zh-CN" altLang="en-US">
                <a:sym typeface="Symbol" panose="05050102010706020507" pitchFamily="18" charset="2"/>
              </a:rPr>
              <a:t></a:t>
            </a:r>
            <a:r>
              <a:rPr lang="zh-CN" altLang="en-US"/>
              <a:t> </a:t>
            </a:r>
            <a:r>
              <a:rPr lang="en-US" altLang="zh-CN"/>
              <a:t>4</a:t>
            </a:r>
            <a:r>
              <a:rPr lang="zh-CN" altLang="en-US"/>
              <a:t>条推理规则的条件．</a:t>
            </a:r>
          </a:p>
          <a:p>
            <a:pPr eaLnBrk="1" hangingPunct="1">
              <a:buClr>
                <a:srgbClr val="FF9900"/>
              </a:buClr>
              <a:buFont typeface="Wingdings" panose="05000000000000000000" pitchFamily="2" charset="2"/>
              <a:buChar char="l"/>
            </a:pPr>
            <a:r>
              <a:rPr lang="zh-CN" altLang="en-US"/>
              <a:t>能正确地给出有效推理的证明． </a:t>
            </a:r>
          </a:p>
        </p:txBody>
      </p:sp>
      <p:sp>
        <p:nvSpPr>
          <p:cNvPr id="66564" name="灯片编号占位符 5">
            <a:extLst>
              <a:ext uri="{FF2B5EF4-FFF2-40B4-BE49-F238E27FC236}">
                <a16:creationId xmlns:a16="http://schemas.microsoft.com/office/drawing/2014/main" id="{B463E643-45A0-4E93-AAA0-95814BC0A812}"/>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5FA4CE77-4506-45C4-8D8A-F8B54713AF70}" type="slidenum">
              <a:rPr lang="en-US" altLang="zh-CN" sz="1400" b="0" smtClean="0"/>
              <a:pPr>
                <a:spcBef>
                  <a:spcPct val="0"/>
                </a:spcBef>
                <a:buClrTx/>
                <a:buFontTx/>
                <a:buNone/>
              </a:pPr>
              <a:t>28</a:t>
            </a:fld>
            <a:endParaRPr lang="en-US" altLang="zh-CN" sz="1400" b="0"/>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a:extLst>
              <a:ext uri="{FF2B5EF4-FFF2-40B4-BE49-F238E27FC236}">
                <a16:creationId xmlns:a16="http://schemas.microsoft.com/office/drawing/2014/main" id="{A1535C57-2C15-467A-9223-AB8CB3CC2318}"/>
              </a:ext>
            </a:extLst>
          </p:cNvPr>
          <p:cNvSpPr>
            <a:spLocks noGrp="1" noChangeArrowheads="1"/>
          </p:cNvSpPr>
          <p:nvPr>
            <p:ph type="title"/>
          </p:nvPr>
        </p:nvSpPr>
        <p:spPr>
          <a:xfrm>
            <a:off x="2640013" y="260350"/>
            <a:ext cx="8161337" cy="417513"/>
          </a:xfrm>
        </p:spPr>
        <p:txBody>
          <a:bodyPr>
            <a:normAutofit fontScale="90000"/>
          </a:bodyPr>
          <a:lstStyle/>
          <a:p>
            <a:pPr eaLnBrk="1" hangingPunct="1">
              <a:defRPr/>
            </a:pPr>
            <a:r>
              <a:rPr lang="zh-CN" altLang="en-US"/>
              <a:t>练习</a:t>
            </a:r>
            <a:r>
              <a:rPr lang="en-US" altLang="zh-CN"/>
              <a:t>1</a:t>
            </a:r>
          </a:p>
        </p:txBody>
      </p:sp>
      <p:sp>
        <p:nvSpPr>
          <p:cNvPr id="68611" name="灯片编号占位符 7">
            <a:extLst>
              <a:ext uri="{FF2B5EF4-FFF2-40B4-BE49-F238E27FC236}">
                <a16:creationId xmlns:a16="http://schemas.microsoft.com/office/drawing/2014/main" id="{519A7BE1-796A-4DC4-A917-662E0B69964A}"/>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D0498CC-604B-4C69-B9BC-33A5C9A1538A}"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29</a:t>
            </a:fld>
            <a:endParaRPr lang="en-US" altLang="zh-CN" sz="1400" b="0">
              <a:latin typeface="Times New Roman" panose="02020603050405020304" pitchFamily="18" charset="0"/>
              <a:ea typeface="楷体" panose="02010609060101010101" pitchFamily="49" charset="-122"/>
            </a:endParaRPr>
          </a:p>
        </p:txBody>
      </p:sp>
      <p:grpSp>
        <p:nvGrpSpPr>
          <p:cNvPr id="68612" name="Group 11">
            <a:extLst>
              <a:ext uri="{FF2B5EF4-FFF2-40B4-BE49-F238E27FC236}">
                <a16:creationId xmlns:a16="http://schemas.microsoft.com/office/drawing/2014/main" id="{39B220B5-F937-4DC1-9F27-5C9BA1D83410}"/>
              </a:ext>
            </a:extLst>
          </p:cNvPr>
          <p:cNvGrpSpPr>
            <a:grpSpLocks/>
          </p:cNvGrpSpPr>
          <p:nvPr/>
        </p:nvGrpSpPr>
        <p:grpSpPr bwMode="auto">
          <a:xfrm>
            <a:off x="549398" y="1021557"/>
            <a:ext cx="8207375" cy="3656012"/>
            <a:chOff x="295" y="845"/>
            <a:chExt cx="5170" cy="2303"/>
          </a:xfrm>
        </p:grpSpPr>
        <p:graphicFrame>
          <p:nvGraphicFramePr>
            <p:cNvPr id="68614" name="Object 5">
              <a:extLst>
                <a:ext uri="{FF2B5EF4-FFF2-40B4-BE49-F238E27FC236}">
                  <a16:creationId xmlns:a16="http://schemas.microsoft.com/office/drawing/2014/main" id="{F9DD78B3-4B39-49EC-9FA4-9B568D2A5EC7}"/>
                </a:ext>
              </a:extLst>
            </p:cNvPr>
            <p:cNvGraphicFramePr>
              <a:graphicFrameLocks noChangeAspect="1"/>
            </p:cNvGraphicFramePr>
            <p:nvPr/>
          </p:nvGraphicFramePr>
          <p:xfrm>
            <a:off x="657" y="1434"/>
            <a:ext cx="483" cy="233"/>
          </p:xfrm>
          <a:graphic>
            <a:graphicData uri="http://schemas.openxmlformats.org/presentationml/2006/ole">
              <mc:AlternateContent xmlns:mc="http://schemas.openxmlformats.org/markup-compatibility/2006">
                <mc:Choice xmlns:v="urn:schemas-microsoft-com:vml" Requires="v">
                  <p:oleObj name="公式" r:id="rId3" imgW="368140" imgH="177723" progId="Equation.3">
                    <p:embed/>
                  </p:oleObj>
                </mc:Choice>
                <mc:Fallback>
                  <p:oleObj name="公式" r:id="rId3" imgW="368140"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 y="1434"/>
                          <a:ext cx="483"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15" name="Text Box 4">
              <a:extLst>
                <a:ext uri="{FF2B5EF4-FFF2-40B4-BE49-F238E27FC236}">
                  <a16:creationId xmlns:a16="http://schemas.microsoft.com/office/drawing/2014/main" id="{F202925C-D15F-4D7A-A015-B6991C422BB0}"/>
                </a:ext>
              </a:extLst>
            </p:cNvPr>
            <p:cNvSpPr txBox="1">
              <a:spLocks noChangeArrowheads="1"/>
            </p:cNvSpPr>
            <p:nvPr/>
          </p:nvSpPr>
          <p:spPr bwMode="auto">
            <a:xfrm>
              <a:off x="295" y="845"/>
              <a:ext cx="5170" cy="2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en-US" altLang="zh-CN">
                  <a:latin typeface="Times New Roman" panose="02020603050405020304" pitchFamily="18" charset="0"/>
                  <a:ea typeface="楷体" panose="02010609060101010101" pitchFamily="49" charset="-122"/>
                </a:rPr>
                <a:t>1. </a:t>
              </a:r>
              <a:r>
                <a:rPr lang="zh-CN" altLang="en-US">
                  <a:latin typeface="Times New Roman" panose="02020603050405020304" pitchFamily="18" charset="0"/>
                  <a:ea typeface="楷体" panose="02010609060101010101" pitchFamily="49" charset="-122"/>
                </a:rPr>
                <a:t>给定解释</a:t>
              </a:r>
              <a:r>
                <a:rPr lang="en-US" altLang="zh-CN">
                  <a:latin typeface="Times New Roman" panose="02020603050405020304" pitchFamily="18" charset="0"/>
                  <a:ea typeface="楷体" panose="02010609060101010101" pitchFamily="49" charset="-122"/>
                </a:rPr>
                <a:t>I</a:t>
              </a:r>
              <a:r>
                <a:rPr lang="zh-CN" altLang="en-US">
                  <a:latin typeface="Times New Roman" panose="02020603050405020304" pitchFamily="18" charset="0"/>
                  <a:ea typeface="楷体" panose="02010609060101010101" pitchFamily="49" charset="-122"/>
                </a:rPr>
                <a:t>如下</a:t>
              </a:r>
              <a:r>
                <a:rPr lang="en-US" altLang="zh-CN">
                  <a:latin typeface="Times New Roman" panose="02020603050405020304" pitchFamily="18" charset="0"/>
                  <a:ea typeface="楷体" panose="02010609060101010101" pitchFamily="49" charset="-122"/>
                </a:rPr>
                <a:t>:</a:t>
              </a:r>
            </a:p>
            <a:p>
              <a:pPr eaLnBrk="1" hangingPunct="1">
                <a:buClrTx/>
                <a:buFontTx/>
                <a:buNone/>
              </a:pPr>
              <a:r>
                <a:rPr lang="en-US" altLang="zh-CN">
                  <a:latin typeface="Times New Roman" panose="02020603050405020304" pitchFamily="18" charset="0"/>
                  <a:ea typeface="楷体" panose="02010609060101010101" pitchFamily="49" charset="-122"/>
                </a:rPr>
                <a:t>(1) </a:t>
              </a:r>
              <a:r>
                <a:rPr lang="zh-CN" altLang="en-US">
                  <a:latin typeface="Times New Roman" panose="02020603050405020304" pitchFamily="18" charset="0"/>
                  <a:ea typeface="楷体" panose="02010609060101010101" pitchFamily="49" charset="-122"/>
                </a:rPr>
                <a:t>个体域</a:t>
              </a:r>
              <a:r>
                <a:rPr lang="en-US" altLang="zh-CN" i="1">
                  <a:latin typeface="Times New Roman" panose="02020603050405020304" pitchFamily="18" charset="0"/>
                  <a:ea typeface="楷体" panose="02010609060101010101" pitchFamily="49" charset="-122"/>
                </a:rPr>
                <a:t>D</a:t>
              </a:r>
              <a:r>
                <a:rPr lang="en-US" altLang="zh-CN">
                  <a:latin typeface="Times New Roman" panose="02020603050405020304" pitchFamily="18" charset="0"/>
                  <a:ea typeface="楷体" panose="02010609060101010101" pitchFamily="49" charset="-122"/>
                </a:rPr>
                <a:t>={2,3}</a:t>
              </a:r>
            </a:p>
            <a:p>
              <a:pPr eaLnBrk="1" hangingPunct="1">
                <a:buClrTx/>
                <a:buFontTx/>
                <a:buNone/>
              </a:pPr>
              <a:r>
                <a:rPr lang="en-US" altLang="zh-CN">
                  <a:latin typeface="Times New Roman" panose="02020603050405020304" pitchFamily="18" charset="0"/>
                  <a:ea typeface="楷体" panose="02010609060101010101" pitchFamily="49" charset="-122"/>
                </a:rPr>
                <a:t>(2) </a:t>
              </a:r>
            </a:p>
            <a:p>
              <a:pPr eaLnBrk="1" hangingPunct="1">
                <a:buClrTx/>
                <a:buFontTx/>
                <a:buNone/>
              </a:pPr>
              <a:r>
                <a:rPr lang="en-US" altLang="zh-CN">
                  <a:latin typeface="Times New Roman" panose="02020603050405020304" pitchFamily="18" charset="0"/>
                  <a:ea typeface="楷体" panose="02010609060101010101" pitchFamily="49" charset="-122"/>
                </a:rPr>
                <a:t>(3)</a:t>
              </a:r>
            </a:p>
            <a:p>
              <a:pPr eaLnBrk="1" hangingPunct="1">
                <a:buClrTx/>
                <a:buFontTx/>
                <a:buNone/>
              </a:pPr>
              <a:r>
                <a:rPr lang="en-US" altLang="zh-CN">
                  <a:latin typeface="Times New Roman" panose="02020603050405020304" pitchFamily="18" charset="0"/>
                  <a:ea typeface="楷体" panose="02010609060101010101" pitchFamily="49" charset="-122"/>
                </a:rPr>
                <a:t>(4)</a:t>
              </a:r>
            </a:p>
            <a:p>
              <a:pPr eaLnBrk="1" hangingPunct="1">
                <a:buClrTx/>
                <a:buFontTx/>
                <a:buNone/>
              </a:pPr>
              <a:endParaRPr lang="en-US" altLang="zh-CN">
                <a:latin typeface="Times New Roman" panose="02020603050405020304" pitchFamily="18" charset="0"/>
                <a:ea typeface="楷体" panose="02010609060101010101" pitchFamily="49" charset="-122"/>
              </a:endParaRPr>
            </a:p>
            <a:p>
              <a:pPr eaLnBrk="1" hangingPunct="1">
                <a:spcBef>
                  <a:spcPct val="45000"/>
                </a:spcBef>
                <a:buClrTx/>
                <a:buFontTx/>
                <a:buNone/>
              </a:pPr>
              <a:r>
                <a:rPr lang="zh-CN" altLang="en-US">
                  <a:latin typeface="Times New Roman" panose="02020603050405020304" pitchFamily="18" charset="0"/>
                  <a:ea typeface="楷体" panose="02010609060101010101" pitchFamily="49" charset="-122"/>
                </a:rPr>
                <a:t>求下述在</a:t>
              </a:r>
              <a:r>
                <a:rPr lang="en-US" altLang="zh-CN" i="1">
                  <a:latin typeface="Times New Roman" panose="02020603050405020304" pitchFamily="18" charset="0"/>
                  <a:ea typeface="楷体" panose="02010609060101010101" pitchFamily="49" charset="-122"/>
                </a:rPr>
                <a:t>I</a:t>
              </a:r>
              <a:r>
                <a:rPr lang="zh-CN" altLang="en-US">
                  <a:latin typeface="Times New Roman" panose="02020603050405020304" pitchFamily="18" charset="0"/>
                  <a:ea typeface="楷体" panose="02010609060101010101" pitchFamily="49" charset="-122"/>
                </a:rPr>
                <a:t>下的解释及其真值</a:t>
              </a:r>
              <a:r>
                <a:rPr lang="en-US" altLang="zh-CN">
                  <a:latin typeface="Times New Roman" panose="02020603050405020304" pitchFamily="18" charset="0"/>
                  <a:ea typeface="楷体" panose="02010609060101010101" pitchFamily="49" charset="-122"/>
                </a:rPr>
                <a:t>:</a:t>
              </a:r>
            </a:p>
            <a:p>
              <a:pPr eaLnBrk="1" hangingPunct="1">
                <a:buClrTx/>
                <a:buFontTx/>
                <a:buNone/>
              </a:pP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y</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F</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f</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G</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y</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f</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a</a:t>
              </a:r>
              <a:r>
                <a:rPr lang="en-US" altLang="zh-CN">
                  <a:latin typeface="Times New Roman" panose="02020603050405020304" pitchFamily="18" charset="0"/>
                  <a:ea typeface="楷体" panose="02010609060101010101" pitchFamily="49" charset="-122"/>
                  <a:sym typeface="Symbol" panose="05050102010706020507" pitchFamily="18" charset="2"/>
                </a:rPr>
                <a:t>)))</a:t>
              </a:r>
            </a:p>
          </p:txBody>
        </p:sp>
        <p:graphicFrame>
          <p:nvGraphicFramePr>
            <p:cNvPr id="68616" name="Object 7">
              <a:extLst>
                <a:ext uri="{FF2B5EF4-FFF2-40B4-BE49-F238E27FC236}">
                  <a16:creationId xmlns:a16="http://schemas.microsoft.com/office/drawing/2014/main" id="{7022B4B6-6AB7-43DE-91F3-564C27D878D3}"/>
                </a:ext>
              </a:extLst>
            </p:cNvPr>
            <p:cNvGraphicFramePr>
              <a:graphicFrameLocks noChangeAspect="1"/>
            </p:cNvGraphicFramePr>
            <p:nvPr/>
          </p:nvGraphicFramePr>
          <p:xfrm>
            <a:off x="612" y="1661"/>
            <a:ext cx="2444" cy="326"/>
          </p:xfrm>
          <a:graphic>
            <a:graphicData uri="http://schemas.openxmlformats.org/presentationml/2006/ole">
              <mc:AlternateContent xmlns:mc="http://schemas.openxmlformats.org/markup-compatibility/2006">
                <mc:Choice xmlns:v="urn:schemas-microsoft-com:vml" Requires="v">
                  <p:oleObj name="公式" r:id="rId5" imgW="1714500" imgH="228600" progId="Equation.3">
                    <p:embed/>
                  </p:oleObj>
                </mc:Choice>
                <mc:Fallback>
                  <p:oleObj name="公式" r:id="rId5" imgW="1714500" imgH="2286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 y="1661"/>
                          <a:ext cx="2444" cy="3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17" name="Object 9">
              <a:extLst>
                <a:ext uri="{FF2B5EF4-FFF2-40B4-BE49-F238E27FC236}">
                  <a16:creationId xmlns:a16="http://schemas.microsoft.com/office/drawing/2014/main" id="{64284AC5-6852-451C-AFC0-4D5E046E7766}"/>
                </a:ext>
              </a:extLst>
            </p:cNvPr>
            <p:cNvGraphicFramePr>
              <a:graphicFrameLocks noChangeAspect="1"/>
            </p:cNvGraphicFramePr>
            <p:nvPr/>
          </p:nvGraphicFramePr>
          <p:xfrm>
            <a:off x="612" y="1979"/>
            <a:ext cx="4309" cy="618"/>
          </p:xfrm>
          <a:graphic>
            <a:graphicData uri="http://schemas.openxmlformats.org/presentationml/2006/ole">
              <mc:AlternateContent xmlns:mc="http://schemas.openxmlformats.org/markup-compatibility/2006">
                <mc:Choice xmlns:v="urn:schemas-microsoft-com:vml" Requires="v">
                  <p:oleObj name="公式" r:id="rId7" imgW="3276600" imgH="469900" progId="Equation.3">
                    <p:embed/>
                  </p:oleObj>
                </mc:Choice>
                <mc:Fallback>
                  <p:oleObj name="公式" r:id="rId7" imgW="3276600" imgH="4699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2" y="1979"/>
                          <a:ext cx="4309" cy="6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42028" name="Text Box 12">
            <a:extLst>
              <a:ext uri="{FF2B5EF4-FFF2-40B4-BE49-F238E27FC236}">
                <a16:creationId xmlns:a16="http://schemas.microsoft.com/office/drawing/2014/main" id="{293D400D-936B-4AD4-B972-2D0F7FC26C77}"/>
              </a:ext>
            </a:extLst>
          </p:cNvPr>
          <p:cNvSpPr txBox="1">
            <a:spLocks noChangeArrowheads="1"/>
          </p:cNvSpPr>
          <p:nvPr/>
        </p:nvSpPr>
        <p:spPr bwMode="auto">
          <a:xfrm>
            <a:off x="839416" y="4755349"/>
            <a:ext cx="6911975" cy="1834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buClrTx/>
              <a:buFontTx/>
              <a:buNone/>
            </a:pPr>
            <a:r>
              <a:rPr lang="zh-CN" altLang="en-US" dirty="0">
                <a:latin typeface="Times New Roman" panose="02020603050405020304" pitchFamily="18" charset="0"/>
                <a:ea typeface="楷体" panose="02010609060101010101" pitchFamily="49" charset="-122"/>
              </a:rPr>
              <a:t>解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xF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a</a:t>
            </a:r>
            <a:r>
              <a:rPr lang="en-US" altLang="zh-CN" dirty="0">
                <a:latin typeface="Times New Roman" panose="02020603050405020304" pitchFamily="18" charset="0"/>
                <a:ea typeface="楷体" panose="02010609060101010101" pitchFamily="49" charset="-122"/>
                <a:sym typeface="Symbol" panose="05050102010706020507" pitchFamily="18" charset="2"/>
              </a:rPr>
              <a:t>))</a:t>
            </a:r>
          </a:p>
          <a:p>
            <a:pPr eaLnBrk="1" hangingPunct="1">
              <a:lnSpc>
                <a:spcPct val="150000"/>
              </a:lnSpc>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(2))</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(3))(</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(2,</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(2))</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(3,</a:t>
            </a:r>
            <a:r>
              <a:rPr lang="en-US" altLang="zh-CN" i="1" dirty="0">
                <a:latin typeface="Times New Roman" panose="02020603050405020304" pitchFamily="18" charset="0"/>
                <a:ea typeface="楷体" panose="02010609060101010101" pitchFamily="49" charset="-122"/>
                <a:sym typeface="Symbol" panose="05050102010706020507" pitchFamily="18" charset="2"/>
              </a:rPr>
              <a:t>f</a:t>
            </a:r>
            <a:r>
              <a:rPr lang="en-US" altLang="zh-CN" dirty="0">
                <a:latin typeface="Times New Roman" panose="02020603050405020304" pitchFamily="18" charset="0"/>
                <a:ea typeface="楷体" panose="02010609060101010101" pitchFamily="49" charset="-122"/>
                <a:sym typeface="Symbol" panose="05050102010706020507" pitchFamily="18" charset="2"/>
              </a:rPr>
              <a:t>(2)))</a:t>
            </a:r>
          </a:p>
          <a:p>
            <a:pPr eaLnBrk="1" hangingPunct="1">
              <a:lnSpc>
                <a:spcPct val="150000"/>
              </a:lnSpc>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10(10)0</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2028"/>
                                        </p:tgtEl>
                                        <p:attrNameLst>
                                          <p:attrName>style.visibility</p:attrName>
                                        </p:attrNameLst>
                                      </p:cBhvr>
                                      <p:to>
                                        <p:strVal val="visible"/>
                                      </p:to>
                                    </p:set>
                                    <p:animEffect transition="in" filter="blinds(horizontal)">
                                      <p:cBhvr>
                                        <p:cTn id="7" dur="500"/>
                                        <p:tgtEl>
                                          <p:spTgt spid="342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0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78FB70C-1BB1-43BF-BA42-8C270234BBCE}"/>
              </a:ext>
            </a:extLst>
          </p:cNvPr>
          <p:cNvSpPr>
            <a:spLocks noGrp="1" noChangeArrowheads="1"/>
          </p:cNvSpPr>
          <p:nvPr>
            <p:ph type="title"/>
          </p:nvPr>
        </p:nvSpPr>
        <p:spPr/>
        <p:txBody>
          <a:bodyPr/>
          <a:lstStyle/>
          <a:p>
            <a:pPr eaLnBrk="1" hangingPunct="1"/>
            <a:r>
              <a:rPr lang="zh-CN" altLang="en-US"/>
              <a:t>基本等值式</a:t>
            </a:r>
          </a:p>
        </p:txBody>
      </p:sp>
      <p:sp>
        <p:nvSpPr>
          <p:cNvPr id="15364" name="Rectangle 3">
            <a:extLst>
              <a:ext uri="{FF2B5EF4-FFF2-40B4-BE49-F238E27FC236}">
                <a16:creationId xmlns:a16="http://schemas.microsoft.com/office/drawing/2014/main" id="{3EE6399C-6A89-4F92-9FFD-2FF6A8832126}"/>
              </a:ext>
            </a:extLst>
          </p:cNvPr>
          <p:cNvSpPr>
            <a:spLocks noGrp="1" noChangeArrowheads="1"/>
          </p:cNvSpPr>
          <p:nvPr>
            <p:ph idx="1"/>
          </p:nvPr>
        </p:nvSpPr>
        <p:spPr>
          <a:xfrm>
            <a:off x="263352" y="1067711"/>
            <a:ext cx="7128792" cy="3746836"/>
          </a:xfrm>
        </p:spPr>
        <p:txBody>
          <a:bodyPr>
            <a:normAutofit/>
          </a:bodyPr>
          <a:lstStyle/>
          <a:p>
            <a:pPr marL="457200" indent="-457200" eaLnBrk="1" hangingPunct="1">
              <a:lnSpc>
                <a:spcPct val="150000"/>
              </a:lnSpc>
              <a:defRPr/>
            </a:pPr>
            <a:r>
              <a:rPr lang="en-US" altLang="zh-CN" sz="2000" dirty="0"/>
              <a:t>(3) </a:t>
            </a:r>
            <a:r>
              <a:rPr lang="zh-CN" altLang="en-US" sz="2000" dirty="0"/>
              <a:t>量词辖域收缩与扩张等值式</a:t>
            </a:r>
            <a:r>
              <a:rPr lang="en-US" altLang="zh-CN" sz="2000" dirty="0"/>
              <a:t>. </a:t>
            </a:r>
          </a:p>
          <a:p>
            <a:pPr marL="457200" indent="-457200" eaLnBrk="1" hangingPunct="1">
              <a:lnSpc>
                <a:spcPct val="150000"/>
              </a:lnSpc>
              <a:defRPr/>
            </a:pPr>
            <a:r>
              <a:rPr lang="en-US" altLang="zh-CN" sz="2000" dirty="0"/>
              <a:t>      </a:t>
            </a:r>
            <a:r>
              <a:rPr lang="en-US" altLang="zh-CN" sz="2000" i="1" dirty="0"/>
              <a:t>A</a:t>
            </a:r>
            <a:r>
              <a:rPr lang="en-US" altLang="zh-CN" sz="2000" dirty="0"/>
              <a:t>(</a:t>
            </a:r>
            <a:r>
              <a:rPr lang="en-US" altLang="zh-CN" sz="2000" i="1" dirty="0"/>
              <a:t>x</a:t>
            </a:r>
            <a:r>
              <a:rPr lang="en-US" altLang="zh-CN" sz="2000" dirty="0"/>
              <a:t>) </a:t>
            </a:r>
            <a:r>
              <a:rPr lang="zh-CN" altLang="en-US" sz="2000" dirty="0"/>
              <a:t>是含 </a:t>
            </a:r>
            <a:r>
              <a:rPr lang="en-US" altLang="zh-CN" sz="2000" i="1" dirty="0"/>
              <a:t>x </a:t>
            </a:r>
            <a:r>
              <a:rPr lang="zh-CN" altLang="en-US" sz="2000" dirty="0"/>
              <a:t>自由出现的公式，</a:t>
            </a:r>
            <a:r>
              <a:rPr lang="en-US" altLang="zh-CN" sz="2000" i="1" dirty="0"/>
              <a:t>B </a:t>
            </a:r>
            <a:r>
              <a:rPr lang="zh-CN" altLang="en-US" sz="2000" dirty="0"/>
              <a:t>中不含 </a:t>
            </a:r>
            <a:r>
              <a:rPr lang="en-US" altLang="zh-CN" sz="2000" i="1" dirty="0"/>
              <a:t>x </a:t>
            </a:r>
            <a:r>
              <a:rPr lang="zh-CN" altLang="en-US" sz="2000" dirty="0"/>
              <a:t>的自由出现</a:t>
            </a:r>
          </a:p>
          <a:p>
            <a:pPr marL="457200" indent="-457200" eaLnBrk="1" hangingPunct="1">
              <a:lnSpc>
                <a:spcPct val="150000"/>
              </a:lnSpc>
              <a:defRPr/>
            </a:pPr>
            <a:r>
              <a:rPr lang="zh-CN" altLang="en-US" sz="2000" dirty="0"/>
              <a:t>     关于全称量词的：</a:t>
            </a:r>
          </a:p>
          <a:p>
            <a:pPr marL="457200" indent="-457200" eaLnBrk="1" hangingPunct="1">
              <a:lnSpc>
                <a:spcPct val="150000"/>
              </a:lnSpc>
              <a:defRPr/>
            </a:pPr>
            <a:r>
              <a:rPr lang="zh-CN" altLang="en-US" sz="2000" dirty="0"/>
              <a:t>         ① </a:t>
            </a:r>
            <a:r>
              <a:rPr lang="zh-CN" altLang="en-US" sz="2000" dirty="0">
                <a:sym typeface="Symbol" panose="05050102010706020507" pitchFamily="18" charset="2"/>
              </a:rPr>
              <a:t></a:t>
            </a:r>
            <a:r>
              <a:rPr lang="en-US" altLang="zh-CN" sz="2000" i="1" dirty="0"/>
              <a:t>x</a:t>
            </a:r>
            <a:r>
              <a:rPr lang="en-US" altLang="zh-CN" sz="2000" dirty="0"/>
              <a:t>(</a:t>
            </a:r>
            <a:r>
              <a:rPr lang="en-US" altLang="zh-CN" sz="2000" i="1" dirty="0"/>
              <a:t>A</a:t>
            </a:r>
            <a:r>
              <a:rPr lang="en-US" altLang="zh-CN" sz="2000" dirty="0"/>
              <a:t>(</a:t>
            </a:r>
            <a:r>
              <a:rPr lang="en-US" altLang="zh-CN" sz="2000" i="1" dirty="0"/>
              <a:t>x</a:t>
            </a:r>
            <a:r>
              <a:rPr lang="en-US" altLang="zh-CN" sz="2000" dirty="0"/>
              <a:t>)</a:t>
            </a:r>
            <a:r>
              <a:rPr lang="en-US" altLang="zh-CN" sz="2000" dirty="0">
                <a:sym typeface="Symbol" panose="05050102010706020507" pitchFamily="18" charset="2"/>
              </a:rPr>
              <a:t></a:t>
            </a:r>
            <a:r>
              <a:rPr lang="en-US" altLang="zh-CN" sz="2000" i="1" dirty="0"/>
              <a:t>B</a:t>
            </a:r>
            <a:r>
              <a:rPr lang="en-US" altLang="zh-CN" sz="2000" dirty="0"/>
              <a:t>) </a:t>
            </a:r>
            <a:r>
              <a:rPr lang="en-US" altLang="zh-CN" sz="2000" dirty="0">
                <a:sym typeface="Symbol" panose="05050102010706020507" pitchFamily="18" charset="2"/>
              </a:rPr>
              <a:t></a:t>
            </a:r>
            <a:r>
              <a:rPr lang="en-US" altLang="zh-CN" sz="2000" dirty="0"/>
              <a:t> </a:t>
            </a:r>
            <a:r>
              <a:rPr lang="en-US" altLang="zh-CN" sz="2000" dirty="0">
                <a:sym typeface="Symbol" panose="05050102010706020507" pitchFamily="18" charset="2"/>
              </a:rPr>
              <a:t></a:t>
            </a:r>
            <a:r>
              <a:rPr lang="en-US" altLang="zh-CN" sz="2000" i="1" dirty="0" err="1"/>
              <a:t>xA</a:t>
            </a:r>
            <a:r>
              <a:rPr lang="en-US" altLang="zh-CN" sz="2000" dirty="0"/>
              <a:t>(</a:t>
            </a:r>
            <a:r>
              <a:rPr lang="en-US" altLang="zh-CN" sz="2000" i="1" dirty="0"/>
              <a:t>x</a:t>
            </a:r>
            <a:r>
              <a:rPr lang="en-US" altLang="zh-CN" sz="2000" dirty="0"/>
              <a:t>)</a:t>
            </a:r>
            <a:r>
              <a:rPr lang="en-US" altLang="zh-CN" sz="2000" dirty="0">
                <a:sym typeface="Symbol" panose="05050102010706020507" pitchFamily="18" charset="2"/>
              </a:rPr>
              <a:t></a:t>
            </a:r>
            <a:r>
              <a:rPr lang="en-US" altLang="zh-CN" sz="2000" i="1" dirty="0"/>
              <a:t>B</a:t>
            </a:r>
            <a:endParaRPr lang="en-US" altLang="zh-CN" sz="2000" dirty="0"/>
          </a:p>
          <a:p>
            <a:pPr marL="457200" indent="-457200" eaLnBrk="1" hangingPunct="1">
              <a:lnSpc>
                <a:spcPct val="150000"/>
              </a:lnSpc>
              <a:defRPr/>
            </a:pPr>
            <a:r>
              <a:rPr lang="en-US" altLang="zh-CN" sz="2000" dirty="0"/>
              <a:t>         ② </a:t>
            </a:r>
            <a:r>
              <a:rPr lang="en-US" altLang="zh-CN" sz="2000" dirty="0">
                <a:sym typeface="Symbol" panose="05050102010706020507" pitchFamily="18" charset="2"/>
              </a:rPr>
              <a:t></a:t>
            </a:r>
            <a:r>
              <a:rPr lang="en-US" altLang="zh-CN" sz="2000" i="1" dirty="0"/>
              <a:t>x</a:t>
            </a:r>
            <a:r>
              <a:rPr lang="en-US" altLang="zh-CN" sz="2000" dirty="0"/>
              <a:t>(</a:t>
            </a:r>
            <a:r>
              <a:rPr lang="en-US" altLang="zh-CN" sz="2000" i="1" dirty="0"/>
              <a:t>A</a:t>
            </a:r>
            <a:r>
              <a:rPr lang="en-US" altLang="zh-CN" sz="2000" dirty="0"/>
              <a:t>(</a:t>
            </a:r>
            <a:r>
              <a:rPr lang="en-US" altLang="zh-CN" sz="2000" i="1" dirty="0"/>
              <a:t>x</a:t>
            </a:r>
            <a:r>
              <a:rPr lang="en-US" altLang="zh-CN" sz="2000" dirty="0"/>
              <a:t>)</a:t>
            </a:r>
            <a:r>
              <a:rPr lang="en-US" altLang="zh-CN" sz="2000" dirty="0">
                <a:sym typeface="Symbol" panose="05050102010706020507" pitchFamily="18" charset="2"/>
              </a:rPr>
              <a:t></a:t>
            </a:r>
            <a:r>
              <a:rPr lang="en-US" altLang="zh-CN" sz="2000" i="1" dirty="0"/>
              <a:t>B</a:t>
            </a:r>
            <a:r>
              <a:rPr lang="en-US" altLang="zh-CN" sz="2000" dirty="0"/>
              <a:t>) </a:t>
            </a:r>
            <a:r>
              <a:rPr lang="en-US" altLang="zh-CN" sz="2000" dirty="0">
                <a:sym typeface="Symbol" panose="05050102010706020507" pitchFamily="18" charset="2"/>
              </a:rPr>
              <a:t></a:t>
            </a:r>
            <a:r>
              <a:rPr lang="en-US" altLang="zh-CN" sz="2000" dirty="0"/>
              <a:t> </a:t>
            </a:r>
            <a:r>
              <a:rPr lang="en-US" altLang="zh-CN" sz="2000" dirty="0">
                <a:sym typeface="Symbol" panose="05050102010706020507" pitchFamily="18" charset="2"/>
              </a:rPr>
              <a:t></a:t>
            </a:r>
            <a:r>
              <a:rPr lang="en-US" altLang="zh-CN" sz="2000" i="1" dirty="0" err="1"/>
              <a:t>xA</a:t>
            </a:r>
            <a:r>
              <a:rPr lang="en-US" altLang="zh-CN" sz="2000" dirty="0"/>
              <a:t>(</a:t>
            </a:r>
            <a:r>
              <a:rPr lang="en-US" altLang="zh-CN" sz="2000" i="1" dirty="0"/>
              <a:t>x</a:t>
            </a:r>
            <a:r>
              <a:rPr lang="en-US" altLang="zh-CN" sz="2000" dirty="0"/>
              <a:t>)</a:t>
            </a:r>
            <a:r>
              <a:rPr lang="en-US" altLang="zh-CN" sz="2000" dirty="0">
                <a:sym typeface="Symbol" panose="05050102010706020507" pitchFamily="18" charset="2"/>
              </a:rPr>
              <a:t></a:t>
            </a:r>
            <a:r>
              <a:rPr lang="en-US" altLang="zh-CN" sz="2000" i="1" dirty="0"/>
              <a:t>B</a:t>
            </a:r>
            <a:endParaRPr lang="en-US" altLang="zh-CN" sz="2000" dirty="0"/>
          </a:p>
          <a:p>
            <a:pPr marL="457200" indent="-457200" eaLnBrk="1" hangingPunct="1">
              <a:lnSpc>
                <a:spcPct val="150000"/>
              </a:lnSpc>
              <a:defRPr/>
            </a:pPr>
            <a:r>
              <a:rPr lang="en-US" altLang="zh-CN" sz="2000" dirty="0"/>
              <a:t>         </a:t>
            </a:r>
            <a:r>
              <a:rPr lang="en-US" altLang="zh-CN" sz="2000" dirty="0">
                <a:solidFill>
                  <a:srgbClr val="FF0000"/>
                </a:solidFill>
              </a:rPr>
              <a:t>③ </a:t>
            </a:r>
            <a:r>
              <a:rPr lang="en-US" altLang="zh-CN" sz="2000" dirty="0">
                <a:solidFill>
                  <a:srgbClr val="FF0000"/>
                </a:solidFill>
                <a:sym typeface="Symbol" panose="05050102010706020507" pitchFamily="18" charset="2"/>
              </a:rPr>
              <a:t></a:t>
            </a:r>
            <a:r>
              <a:rPr lang="en-US" altLang="zh-CN" sz="2000" i="1" dirty="0">
                <a:solidFill>
                  <a:srgbClr val="FF0000"/>
                </a:solidFill>
              </a:rPr>
              <a:t>x</a:t>
            </a:r>
            <a:r>
              <a:rPr lang="en-US" altLang="zh-CN" sz="2000" dirty="0">
                <a:solidFill>
                  <a:srgbClr val="FF0000"/>
                </a:solidFill>
              </a:rPr>
              <a:t>(</a:t>
            </a:r>
            <a:r>
              <a:rPr lang="en-US" altLang="zh-CN" sz="2000" i="1" dirty="0">
                <a:solidFill>
                  <a:srgbClr val="FF0000"/>
                </a:solidFill>
              </a:rPr>
              <a:t>A</a:t>
            </a:r>
            <a:r>
              <a:rPr lang="en-US" altLang="zh-CN" sz="2000" dirty="0">
                <a:solidFill>
                  <a:srgbClr val="FF0000"/>
                </a:solidFill>
              </a:rPr>
              <a:t>(</a:t>
            </a:r>
            <a:r>
              <a:rPr lang="en-US" altLang="zh-CN" sz="2000" i="1" dirty="0">
                <a:solidFill>
                  <a:srgbClr val="FF0000"/>
                </a:solidFill>
              </a:rPr>
              <a:t>x</a:t>
            </a:r>
            <a:r>
              <a:rPr lang="en-US" altLang="zh-CN" sz="2000" dirty="0">
                <a:solidFill>
                  <a:srgbClr val="FF0000"/>
                </a:solidFill>
              </a:rPr>
              <a:t>)</a:t>
            </a:r>
            <a:r>
              <a:rPr lang="en-US" altLang="zh-CN" sz="2000" dirty="0">
                <a:solidFill>
                  <a:srgbClr val="FF0000"/>
                </a:solidFill>
                <a:sym typeface="Symbol" panose="05050102010706020507" pitchFamily="18" charset="2"/>
              </a:rPr>
              <a:t></a:t>
            </a:r>
            <a:r>
              <a:rPr lang="en-US" altLang="zh-CN" sz="2000" i="1" dirty="0">
                <a:solidFill>
                  <a:srgbClr val="FF0000"/>
                </a:solidFill>
              </a:rPr>
              <a:t>B</a:t>
            </a:r>
            <a:r>
              <a:rPr lang="en-US" altLang="zh-CN" sz="2000" dirty="0">
                <a:solidFill>
                  <a:srgbClr val="FF0000"/>
                </a:solidFill>
              </a:rPr>
              <a:t>) </a:t>
            </a:r>
            <a:r>
              <a:rPr lang="en-US" altLang="zh-CN" sz="2000" dirty="0">
                <a:solidFill>
                  <a:srgbClr val="FF0000"/>
                </a:solidFill>
                <a:sym typeface="Symbol" panose="05050102010706020507" pitchFamily="18" charset="2"/>
              </a:rPr>
              <a:t></a:t>
            </a:r>
            <a:r>
              <a:rPr lang="en-US" altLang="zh-CN" sz="2000" dirty="0">
                <a:solidFill>
                  <a:srgbClr val="FF0000"/>
                </a:solidFill>
              </a:rPr>
              <a:t> </a:t>
            </a:r>
            <a:r>
              <a:rPr lang="en-US" altLang="zh-CN" sz="2000" dirty="0">
                <a:solidFill>
                  <a:srgbClr val="FF0000"/>
                </a:solidFill>
                <a:sym typeface="Symbol" panose="05050102010706020507" pitchFamily="18" charset="2"/>
              </a:rPr>
              <a:t></a:t>
            </a:r>
            <a:r>
              <a:rPr lang="en-US" altLang="zh-CN" sz="2000" i="1" dirty="0" err="1">
                <a:solidFill>
                  <a:srgbClr val="FF0000"/>
                </a:solidFill>
              </a:rPr>
              <a:t>xA</a:t>
            </a:r>
            <a:r>
              <a:rPr lang="en-US" altLang="zh-CN" sz="2000" dirty="0">
                <a:solidFill>
                  <a:srgbClr val="FF0000"/>
                </a:solidFill>
              </a:rPr>
              <a:t>(</a:t>
            </a:r>
            <a:r>
              <a:rPr lang="en-US" altLang="zh-CN" sz="2000" i="1" dirty="0">
                <a:solidFill>
                  <a:srgbClr val="FF0000"/>
                </a:solidFill>
              </a:rPr>
              <a:t>x</a:t>
            </a:r>
            <a:r>
              <a:rPr lang="en-US" altLang="zh-CN" sz="2000" dirty="0">
                <a:solidFill>
                  <a:srgbClr val="FF0000"/>
                </a:solidFill>
              </a:rPr>
              <a:t>)</a:t>
            </a:r>
            <a:r>
              <a:rPr lang="en-US" altLang="zh-CN" sz="2000" dirty="0">
                <a:solidFill>
                  <a:srgbClr val="FF0000"/>
                </a:solidFill>
                <a:sym typeface="Symbol" panose="05050102010706020507" pitchFamily="18" charset="2"/>
              </a:rPr>
              <a:t></a:t>
            </a:r>
            <a:r>
              <a:rPr lang="en-US" altLang="zh-CN" sz="2000" i="1" dirty="0">
                <a:solidFill>
                  <a:srgbClr val="FF0000"/>
                </a:solidFill>
              </a:rPr>
              <a:t>B</a:t>
            </a:r>
            <a:endParaRPr lang="en-US" altLang="zh-CN" sz="2000" dirty="0">
              <a:solidFill>
                <a:srgbClr val="FF0000"/>
              </a:solidFill>
            </a:endParaRPr>
          </a:p>
          <a:p>
            <a:pPr marL="457200" indent="-457200" eaLnBrk="1" hangingPunct="1">
              <a:lnSpc>
                <a:spcPct val="150000"/>
              </a:lnSpc>
              <a:defRPr/>
            </a:pPr>
            <a:r>
              <a:rPr lang="en-US" altLang="zh-CN" sz="2000" dirty="0"/>
              <a:t>         ④ </a:t>
            </a:r>
            <a:r>
              <a:rPr lang="en-US" altLang="zh-CN" sz="2000" dirty="0">
                <a:sym typeface="Symbol" panose="05050102010706020507" pitchFamily="18" charset="2"/>
              </a:rPr>
              <a:t></a:t>
            </a:r>
            <a:r>
              <a:rPr lang="en-US" altLang="zh-CN" sz="2000" i="1" dirty="0"/>
              <a:t>x</a:t>
            </a:r>
            <a:r>
              <a:rPr lang="en-US" altLang="zh-CN" sz="2000" dirty="0"/>
              <a:t>(</a:t>
            </a:r>
            <a:r>
              <a:rPr lang="en-US" altLang="zh-CN" sz="2000" i="1" dirty="0"/>
              <a:t>B</a:t>
            </a:r>
            <a:r>
              <a:rPr lang="en-US" altLang="zh-CN" sz="2000" dirty="0">
                <a:sym typeface="Symbol" panose="05050102010706020507" pitchFamily="18" charset="2"/>
              </a:rPr>
              <a:t></a:t>
            </a:r>
            <a:r>
              <a:rPr lang="en-US" altLang="zh-CN" sz="2000" i="1" dirty="0"/>
              <a:t>A</a:t>
            </a:r>
            <a:r>
              <a:rPr lang="en-US" altLang="zh-CN" sz="2000" dirty="0"/>
              <a:t>(</a:t>
            </a:r>
            <a:r>
              <a:rPr lang="en-US" altLang="zh-CN" sz="2000" i="1" dirty="0"/>
              <a:t>x</a:t>
            </a:r>
            <a:r>
              <a:rPr lang="en-US" altLang="zh-CN" sz="2000" dirty="0"/>
              <a:t>)) </a:t>
            </a:r>
            <a:r>
              <a:rPr lang="en-US" altLang="zh-CN" sz="2000" dirty="0">
                <a:sym typeface="Symbol" panose="05050102010706020507" pitchFamily="18" charset="2"/>
              </a:rPr>
              <a:t></a:t>
            </a:r>
            <a:r>
              <a:rPr lang="en-US" altLang="zh-CN" sz="2000" dirty="0"/>
              <a:t> </a:t>
            </a:r>
            <a:r>
              <a:rPr lang="en-US" altLang="zh-CN" sz="2000" i="1" dirty="0"/>
              <a:t>B</a:t>
            </a:r>
            <a:r>
              <a:rPr lang="en-US" altLang="zh-CN" sz="2000" dirty="0">
                <a:sym typeface="Symbol" panose="05050102010706020507" pitchFamily="18" charset="2"/>
              </a:rPr>
              <a:t></a:t>
            </a:r>
            <a:r>
              <a:rPr lang="en-US" altLang="zh-CN" sz="2000" i="1" dirty="0" err="1"/>
              <a:t>xA</a:t>
            </a:r>
            <a:r>
              <a:rPr lang="en-US" altLang="zh-CN" sz="2000" dirty="0"/>
              <a:t>(</a:t>
            </a:r>
            <a:r>
              <a:rPr lang="en-US" altLang="zh-CN" sz="2000" i="1" dirty="0"/>
              <a:t>x</a:t>
            </a:r>
            <a:r>
              <a:rPr lang="en-US" altLang="zh-CN" sz="2000" dirty="0"/>
              <a:t>)   </a:t>
            </a:r>
          </a:p>
        </p:txBody>
      </p:sp>
      <p:sp>
        <p:nvSpPr>
          <p:cNvPr id="13316" name="灯片编号占位符 5">
            <a:extLst>
              <a:ext uri="{FF2B5EF4-FFF2-40B4-BE49-F238E27FC236}">
                <a16:creationId xmlns:a16="http://schemas.microsoft.com/office/drawing/2014/main" id="{7178104E-99E0-4532-87C0-DAF2CB738A7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899A3BA5-4ACD-4C86-8F29-F25C05A8FCE6}" type="slidenum">
              <a:rPr lang="en-US" altLang="zh-CN" sz="1400" b="0" smtClean="0"/>
              <a:pPr>
                <a:spcBef>
                  <a:spcPct val="0"/>
                </a:spcBef>
                <a:buClrTx/>
                <a:buFontTx/>
                <a:buNone/>
              </a:pPr>
              <a:t>3</a:t>
            </a:fld>
            <a:endParaRPr lang="en-US" altLang="zh-CN" sz="1400" b="0"/>
          </a:p>
        </p:txBody>
      </p:sp>
      <p:sp>
        <p:nvSpPr>
          <p:cNvPr id="2" name="文本框 1">
            <a:extLst>
              <a:ext uri="{FF2B5EF4-FFF2-40B4-BE49-F238E27FC236}">
                <a16:creationId xmlns:a16="http://schemas.microsoft.com/office/drawing/2014/main" id="{F0F48A3D-8539-77C0-02DD-F6699ACFE2C7}"/>
              </a:ext>
            </a:extLst>
          </p:cNvPr>
          <p:cNvSpPr txBox="1"/>
          <p:nvPr/>
        </p:nvSpPr>
        <p:spPr>
          <a:xfrm>
            <a:off x="4943872" y="2472303"/>
            <a:ext cx="4248472" cy="2342244"/>
          </a:xfrm>
          <a:prstGeom prst="rect">
            <a:avLst/>
          </a:prstGeom>
          <a:noFill/>
        </p:spPr>
        <p:txBody>
          <a:bodyPr wrap="square" rtlCol="0">
            <a:spAutoFit/>
          </a:bodyPr>
          <a:lstStyle/>
          <a:p>
            <a:pPr marL="457200" indent="-457200" eaLnBrk="1" hangingPunct="1">
              <a:lnSpc>
                <a:spcPct val="150000"/>
              </a:lnSpc>
            </a:pPr>
            <a:r>
              <a:rPr lang="en-US" altLang="zh-CN" sz="2000" b="1" dirty="0">
                <a:latin typeface="Times New Roman" panose="02020603050405020304" pitchFamily="18" charset="0"/>
                <a:ea typeface="楷体" panose="02010609060101010101" pitchFamily="49" charset="-122"/>
              </a:rPr>
              <a:t> </a:t>
            </a:r>
            <a:r>
              <a:rPr lang="zh-CN" altLang="en-US" sz="2000" b="1" dirty="0">
                <a:latin typeface="Times New Roman" panose="02020603050405020304" pitchFamily="18" charset="0"/>
                <a:ea typeface="楷体" panose="02010609060101010101" pitchFamily="49" charset="-122"/>
              </a:rPr>
              <a:t>关于存在量词的：</a:t>
            </a:r>
          </a:p>
          <a:p>
            <a:pPr marL="457200" indent="-457200" eaLnBrk="1" hangingPunct="1">
              <a:lnSpc>
                <a:spcPct val="150000"/>
              </a:lnSpc>
            </a:pPr>
            <a:r>
              <a:rPr lang="zh-CN" altLang="en-US" sz="2000" b="1" dirty="0">
                <a:latin typeface="Times New Roman" panose="02020603050405020304" pitchFamily="18" charset="0"/>
                <a:ea typeface="楷体" panose="02010609060101010101" pitchFamily="49" charset="-122"/>
              </a:rPr>
              <a:t>        ① </a:t>
            </a:r>
            <a:r>
              <a:rPr lang="zh-CN" altLang="en-US"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B</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err="1">
                <a:latin typeface="Times New Roman" panose="02020603050405020304" pitchFamily="18" charset="0"/>
                <a:ea typeface="楷体" panose="02010609060101010101" pitchFamily="49" charset="-122"/>
              </a:rPr>
              <a:t>xA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B</a:t>
            </a:r>
            <a:endParaRPr lang="en-US" altLang="zh-CN" sz="2000" b="1" dirty="0">
              <a:latin typeface="Times New Roman" panose="02020603050405020304" pitchFamily="18" charset="0"/>
              <a:ea typeface="楷体" panose="02010609060101010101" pitchFamily="49" charset="-122"/>
            </a:endParaRPr>
          </a:p>
          <a:p>
            <a:pPr marL="457200" indent="-457200" eaLnBrk="1" hangingPunct="1">
              <a:lnSpc>
                <a:spcPct val="150000"/>
              </a:lnSpc>
            </a:pPr>
            <a:r>
              <a:rPr lang="en-US" altLang="zh-CN" sz="2000" b="1" dirty="0">
                <a:latin typeface="Times New Roman" panose="02020603050405020304" pitchFamily="18" charset="0"/>
                <a:ea typeface="楷体" panose="02010609060101010101" pitchFamily="49" charset="-122"/>
              </a:rPr>
              <a:t>        ②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B</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err="1">
                <a:latin typeface="Times New Roman" panose="02020603050405020304" pitchFamily="18" charset="0"/>
                <a:ea typeface="楷体" panose="02010609060101010101" pitchFamily="49" charset="-122"/>
              </a:rPr>
              <a:t>xA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B</a:t>
            </a:r>
            <a:endParaRPr lang="en-US" altLang="zh-CN" sz="2000" b="1" dirty="0">
              <a:latin typeface="Times New Roman" panose="02020603050405020304" pitchFamily="18" charset="0"/>
              <a:ea typeface="楷体" panose="02010609060101010101" pitchFamily="49" charset="-122"/>
            </a:endParaRPr>
          </a:p>
          <a:p>
            <a:pPr marL="457200" indent="-457200" eaLnBrk="1" hangingPunct="1">
              <a:lnSpc>
                <a:spcPct val="150000"/>
              </a:lnSpc>
            </a:pPr>
            <a:r>
              <a:rPr lang="en-US" altLang="zh-CN" sz="2000" b="1" dirty="0">
                <a:latin typeface="Times New Roman" panose="02020603050405020304" pitchFamily="18" charset="0"/>
                <a:ea typeface="楷体" panose="02010609060101010101" pitchFamily="49" charset="-122"/>
              </a:rPr>
              <a:t>        </a:t>
            </a:r>
            <a:r>
              <a:rPr lang="en-US" altLang="zh-CN" sz="2000" b="1" dirty="0">
                <a:solidFill>
                  <a:srgbClr val="FF0000"/>
                </a:solidFill>
                <a:latin typeface="Times New Roman" panose="02020603050405020304" pitchFamily="18" charset="0"/>
                <a:ea typeface="楷体" panose="02010609060101010101" pitchFamily="49" charset="-122"/>
              </a:rPr>
              <a:t>③ </a:t>
            </a:r>
            <a:r>
              <a:rPr lang="en-US" altLang="zh-CN" sz="2000" b="1" dirty="0">
                <a:solidFill>
                  <a:srgbClr val="FF000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solidFill>
                  <a:srgbClr val="FF0000"/>
                </a:solidFill>
                <a:latin typeface="Times New Roman" panose="02020603050405020304" pitchFamily="18" charset="0"/>
                <a:ea typeface="楷体" panose="02010609060101010101" pitchFamily="49" charset="-122"/>
              </a:rPr>
              <a:t>x</a:t>
            </a:r>
            <a:r>
              <a:rPr lang="en-US" altLang="zh-CN" sz="2000" b="1" dirty="0">
                <a:solidFill>
                  <a:srgbClr val="FF0000"/>
                </a:solidFill>
                <a:latin typeface="Times New Roman" panose="02020603050405020304" pitchFamily="18" charset="0"/>
                <a:ea typeface="楷体" panose="02010609060101010101" pitchFamily="49" charset="-122"/>
              </a:rPr>
              <a:t>(</a:t>
            </a:r>
            <a:r>
              <a:rPr lang="en-US" altLang="zh-CN" sz="2000" b="1" i="1" dirty="0">
                <a:solidFill>
                  <a:srgbClr val="FF0000"/>
                </a:solidFill>
                <a:latin typeface="Times New Roman" panose="02020603050405020304" pitchFamily="18" charset="0"/>
                <a:ea typeface="楷体" panose="02010609060101010101" pitchFamily="49" charset="-122"/>
              </a:rPr>
              <a:t>A</a:t>
            </a:r>
            <a:r>
              <a:rPr lang="en-US" altLang="zh-CN" sz="2000" b="1" dirty="0">
                <a:solidFill>
                  <a:srgbClr val="FF0000"/>
                </a:solidFill>
                <a:latin typeface="Times New Roman" panose="02020603050405020304" pitchFamily="18" charset="0"/>
                <a:ea typeface="楷体" panose="02010609060101010101" pitchFamily="49" charset="-122"/>
              </a:rPr>
              <a:t>(</a:t>
            </a:r>
            <a:r>
              <a:rPr lang="en-US" altLang="zh-CN" sz="2000" b="1" i="1" dirty="0">
                <a:solidFill>
                  <a:srgbClr val="FF0000"/>
                </a:solidFill>
                <a:latin typeface="Times New Roman" panose="02020603050405020304" pitchFamily="18" charset="0"/>
                <a:ea typeface="楷体" panose="02010609060101010101" pitchFamily="49" charset="-122"/>
              </a:rPr>
              <a:t>x</a:t>
            </a:r>
            <a:r>
              <a:rPr lang="en-US" altLang="zh-CN" sz="2000" b="1" dirty="0">
                <a:solidFill>
                  <a:srgbClr val="FF0000"/>
                </a:solidFill>
                <a:latin typeface="Times New Roman" panose="02020603050405020304" pitchFamily="18" charset="0"/>
                <a:ea typeface="楷体" panose="02010609060101010101" pitchFamily="49" charset="-122"/>
              </a:rPr>
              <a:t>)</a:t>
            </a:r>
            <a:r>
              <a:rPr lang="en-US" altLang="zh-CN" sz="2000" b="1" dirty="0">
                <a:solidFill>
                  <a:srgbClr val="FF000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solidFill>
                  <a:srgbClr val="FF0000"/>
                </a:solidFill>
                <a:latin typeface="Times New Roman" panose="02020603050405020304" pitchFamily="18" charset="0"/>
                <a:ea typeface="楷体" panose="02010609060101010101" pitchFamily="49" charset="-122"/>
              </a:rPr>
              <a:t>B</a:t>
            </a:r>
            <a:r>
              <a:rPr lang="en-US" altLang="zh-CN" sz="2000" b="1" dirty="0">
                <a:solidFill>
                  <a:srgbClr val="FF0000"/>
                </a:solidFill>
                <a:latin typeface="Times New Roman" panose="02020603050405020304" pitchFamily="18" charset="0"/>
                <a:ea typeface="楷体" panose="02010609060101010101" pitchFamily="49" charset="-122"/>
              </a:rPr>
              <a:t>) </a:t>
            </a:r>
            <a:r>
              <a:rPr lang="en-US" altLang="zh-CN" sz="2000" b="1" dirty="0">
                <a:solidFill>
                  <a:srgbClr val="FF000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dirty="0">
                <a:solidFill>
                  <a:srgbClr val="FF0000"/>
                </a:solidFill>
                <a:latin typeface="Times New Roman" panose="02020603050405020304" pitchFamily="18" charset="0"/>
                <a:ea typeface="楷体" panose="02010609060101010101" pitchFamily="49" charset="-122"/>
              </a:rPr>
              <a:t> </a:t>
            </a:r>
            <a:r>
              <a:rPr lang="en-US" altLang="zh-CN" sz="2000" b="1" dirty="0">
                <a:solidFill>
                  <a:srgbClr val="FF000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err="1">
                <a:solidFill>
                  <a:srgbClr val="FF0000"/>
                </a:solidFill>
                <a:latin typeface="Times New Roman" panose="02020603050405020304" pitchFamily="18" charset="0"/>
                <a:ea typeface="楷体" panose="02010609060101010101" pitchFamily="49" charset="-122"/>
              </a:rPr>
              <a:t>xA</a:t>
            </a:r>
            <a:r>
              <a:rPr lang="en-US" altLang="zh-CN" sz="2000" b="1" dirty="0">
                <a:solidFill>
                  <a:srgbClr val="FF0000"/>
                </a:solidFill>
                <a:latin typeface="Times New Roman" panose="02020603050405020304" pitchFamily="18" charset="0"/>
                <a:ea typeface="楷体" panose="02010609060101010101" pitchFamily="49" charset="-122"/>
              </a:rPr>
              <a:t>(</a:t>
            </a:r>
            <a:r>
              <a:rPr lang="en-US" altLang="zh-CN" sz="2000" b="1" i="1" dirty="0">
                <a:solidFill>
                  <a:srgbClr val="FF0000"/>
                </a:solidFill>
                <a:latin typeface="Times New Roman" panose="02020603050405020304" pitchFamily="18" charset="0"/>
                <a:ea typeface="楷体" panose="02010609060101010101" pitchFamily="49" charset="-122"/>
              </a:rPr>
              <a:t>x</a:t>
            </a:r>
            <a:r>
              <a:rPr lang="en-US" altLang="zh-CN" sz="2000" b="1" dirty="0">
                <a:solidFill>
                  <a:srgbClr val="FF0000"/>
                </a:solidFill>
                <a:latin typeface="Times New Roman" panose="02020603050405020304" pitchFamily="18" charset="0"/>
                <a:ea typeface="楷体" panose="02010609060101010101" pitchFamily="49" charset="-122"/>
              </a:rPr>
              <a:t>)</a:t>
            </a:r>
            <a:r>
              <a:rPr lang="en-US" altLang="zh-CN" sz="2000" b="1" dirty="0">
                <a:solidFill>
                  <a:srgbClr val="FF000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solidFill>
                  <a:srgbClr val="FF0000"/>
                </a:solidFill>
                <a:latin typeface="Times New Roman" panose="02020603050405020304" pitchFamily="18" charset="0"/>
                <a:ea typeface="楷体" panose="02010609060101010101" pitchFamily="49" charset="-122"/>
              </a:rPr>
              <a:t>B</a:t>
            </a:r>
            <a:endParaRPr lang="en-US" altLang="zh-CN" sz="2000" b="1" dirty="0">
              <a:solidFill>
                <a:srgbClr val="FF0000"/>
              </a:solidFill>
              <a:latin typeface="Times New Roman" panose="02020603050405020304" pitchFamily="18" charset="0"/>
              <a:ea typeface="楷体" panose="02010609060101010101" pitchFamily="49" charset="-122"/>
            </a:endParaRPr>
          </a:p>
          <a:p>
            <a:pPr marL="457200" indent="-457200" eaLnBrk="1" hangingPunct="1">
              <a:lnSpc>
                <a:spcPct val="150000"/>
              </a:lnSpc>
            </a:pPr>
            <a:r>
              <a:rPr lang="en-US" altLang="zh-CN" sz="2000" b="1" dirty="0">
                <a:latin typeface="Times New Roman" panose="02020603050405020304" pitchFamily="18" charset="0"/>
                <a:ea typeface="楷体" panose="02010609060101010101" pitchFamily="49" charset="-122"/>
              </a:rPr>
              <a:t>        ④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B</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dirty="0">
                <a:latin typeface="Times New Roman" panose="02020603050405020304" pitchFamily="18" charset="0"/>
                <a:ea typeface="楷体" panose="02010609060101010101" pitchFamily="49" charset="-122"/>
              </a:rPr>
              <a:t> </a:t>
            </a:r>
            <a:r>
              <a:rPr lang="en-US" altLang="zh-CN" sz="2000" b="1" i="1" dirty="0">
                <a:latin typeface="Times New Roman" panose="02020603050405020304" pitchFamily="18" charset="0"/>
                <a:ea typeface="楷体" panose="02010609060101010101" pitchFamily="49" charset="-122"/>
              </a:rPr>
              <a:t>B</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err="1">
                <a:latin typeface="Times New Roman" panose="02020603050405020304" pitchFamily="18" charset="0"/>
                <a:ea typeface="楷体" panose="02010609060101010101" pitchFamily="49" charset="-122"/>
              </a:rPr>
              <a:t>xA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endParaRPr lang="zh-CN" altLang="en-US" sz="2000" b="1" dirty="0">
              <a:latin typeface="Times New Roman" panose="02020603050405020304" pitchFamily="18" charset="0"/>
              <a:ea typeface="楷体" panose="02010609060101010101" pitchFamily="49" charset="-122"/>
            </a:endParaRPr>
          </a:p>
        </p:txBody>
      </p:sp>
      <p:sp>
        <p:nvSpPr>
          <p:cNvPr id="3" name="文本框 2">
            <a:extLst>
              <a:ext uri="{FF2B5EF4-FFF2-40B4-BE49-F238E27FC236}">
                <a16:creationId xmlns:a16="http://schemas.microsoft.com/office/drawing/2014/main" id="{3BA0334C-475B-1988-BA3E-CD4FF7E84808}"/>
              </a:ext>
            </a:extLst>
          </p:cNvPr>
          <p:cNvSpPr txBox="1"/>
          <p:nvPr/>
        </p:nvSpPr>
        <p:spPr>
          <a:xfrm>
            <a:off x="479376" y="4728408"/>
            <a:ext cx="6912768" cy="1880579"/>
          </a:xfrm>
          <a:prstGeom prst="rect">
            <a:avLst/>
          </a:prstGeom>
          <a:noFill/>
        </p:spPr>
        <p:txBody>
          <a:bodyPr wrap="square" rtlCol="0">
            <a:spAutoFit/>
          </a:bodyPr>
          <a:lstStyle/>
          <a:p>
            <a:pPr marL="457200" indent="-457200" eaLnBrk="1" hangingPunct="1">
              <a:lnSpc>
                <a:spcPct val="150000"/>
              </a:lnSpc>
            </a:pPr>
            <a:r>
              <a:rPr lang="en-US" altLang="zh-CN" sz="2000" b="1" dirty="0">
                <a:latin typeface="Times New Roman" panose="02020603050405020304" pitchFamily="18" charset="0"/>
                <a:ea typeface="楷体" panose="02010609060101010101" pitchFamily="49" charset="-122"/>
              </a:rPr>
              <a:t>(4) </a:t>
            </a:r>
            <a:r>
              <a:rPr lang="zh-CN" altLang="en-US" sz="2000" b="1" dirty="0">
                <a:latin typeface="Times New Roman" panose="02020603050405020304" pitchFamily="18" charset="0"/>
                <a:ea typeface="楷体" panose="02010609060101010101" pitchFamily="49" charset="-122"/>
              </a:rPr>
              <a:t>量词分配等值式 </a:t>
            </a:r>
          </a:p>
          <a:p>
            <a:pPr marL="457200" indent="-457200" eaLnBrk="1" hangingPunct="1">
              <a:lnSpc>
                <a:spcPct val="150000"/>
              </a:lnSpc>
            </a:pPr>
            <a:r>
              <a:rPr lang="zh-CN" altLang="en-US" sz="2000" b="1" dirty="0">
                <a:latin typeface="Times New Roman" panose="02020603050405020304" pitchFamily="18" charset="0"/>
                <a:ea typeface="楷体" panose="02010609060101010101" pitchFamily="49" charset="-122"/>
              </a:rPr>
              <a:t>      ① </a:t>
            </a:r>
            <a:r>
              <a:rPr lang="zh-CN" altLang="en-US" sz="2000" b="1" dirty="0">
                <a:solidFill>
                  <a:srgbClr val="FF000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dirty="0">
                <a:solidFill>
                  <a:srgbClr val="FF000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B</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err="1">
                <a:latin typeface="Times New Roman" panose="02020603050405020304" pitchFamily="18" charset="0"/>
                <a:ea typeface="楷体" panose="02010609060101010101" pitchFamily="49" charset="-122"/>
              </a:rPr>
              <a:t>xA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err="1">
                <a:latin typeface="Times New Roman" panose="02020603050405020304" pitchFamily="18" charset="0"/>
                <a:ea typeface="楷体" panose="02010609060101010101" pitchFamily="49" charset="-122"/>
              </a:rPr>
              <a:t>xB</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p>
          <a:p>
            <a:pPr marL="457200" indent="-457200" eaLnBrk="1" hangingPunct="1">
              <a:lnSpc>
                <a:spcPct val="150000"/>
              </a:lnSpc>
            </a:pPr>
            <a:r>
              <a:rPr lang="en-US" altLang="zh-CN" sz="2000" b="1" dirty="0">
                <a:latin typeface="Times New Roman" panose="02020603050405020304" pitchFamily="18" charset="0"/>
                <a:ea typeface="楷体" panose="02010609060101010101" pitchFamily="49" charset="-122"/>
              </a:rPr>
              <a:t>      ② </a:t>
            </a:r>
            <a:r>
              <a:rPr lang="en-US" altLang="zh-CN" sz="2000" b="1" dirty="0">
                <a:solidFill>
                  <a:srgbClr val="00B0F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dirty="0">
                <a:solidFill>
                  <a:srgbClr val="00B0F0"/>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a:latin typeface="Times New Roman" panose="02020603050405020304" pitchFamily="18" charset="0"/>
                <a:ea typeface="楷体" panose="02010609060101010101" pitchFamily="49" charset="-122"/>
              </a:rPr>
              <a:t>B</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dirty="0">
                <a:latin typeface="Times New Roman" panose="02020603050405020304" pitchFamily="18" charset="0"/>
                <a:ea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err="1">
                <a:latin typeface="Times New Roman" panose="02020603050405020304" pitchFamily="18" charset="0"/>
                <a:ea typeface="楷体" panose="02010609060101010101" pitchFamily="49" charset="-122"/>
              </a:rPr>
              <a:t>xA</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000" b="1" i="1" dirty="0" err="1">
                <a:latin typeface="Times New Roman" panose="02020603050405020304" pitchFamily="18" charset="0"/>
                <a:ea typeface="楷体" panose="02010609060101010101" pitchFamily="49" charset="-122"/>
              </a:rPr>
              <a:t>xB</a:t>
            </a:r>
            <a:r>
              <a:rPr lang="en-US" altLang="zh-CN" sz="2000" b="1" dirty="0">
                <a:latin typeface="Times New Roman" panose="02020603050405020304" pitchFamily="18" charset="0"/>
                <a:ea typeface="楷体" panose="02010609060101010101" pitchFamily="49" charset="-122"/>
              </a:rPr>
              <a:t>(</a:t>
            </a:r>
            <a:r>
              <a:rPr lang="en-US" altLang="zh-CN" sz="2000" b="1" i="1" dirty="0">
                <a:latin typeface="Times New Roman" panose="02020603050405020304" pitchFamily="18" charset="0"/>
                <a:ea typeface="楷体" panose="02010609060101010101" pitchFamily="49" charset="-122"/>
              </a:rPr>
              <a:t>x</a:t>
            </a:r>
            <a:r>
              <a:rPr lang="en-US" altLang="zh-CN" sz="2000" b="1" dirty="0">
                <a:latin typeface="Times New Roman" panose="02020603050405020304" pitchFamily="18" charset="0"/>
                <a:ea typeface="楷体" panose="02010609060101010101" pitchFamily="49" charset="-122"/>
              </a:rPr>
              <a:t>)</a:t>
            </a:r>
          </a:p>
          <a:p>
            <a:pPr marL="457200" indent="-457200" eaLnBrk="1" hangingPunct="1">
              <a:lnSpc>
                <a:spcPct val="150000"/>
              </a:lnSpc>
            </a:pPr>
            <a:r>
              <a:rPr lang="zh-CN" altLang="en-US" sz="2000" b="1" dirty="0">
                <a:latin typeface="Times New Roman" panose="02020603050405020304" pitchFamily="18" charset="0"/>
                <a:ea typeface="楷体" panose="02010609060101010101" pitchFamily="49" charset="-122"/>
              </a:rPr>
              <a:t>注意：</a:t>
            </a:r>
            <a:r>
              <a:rPr lang="zh-CN" altLang="en-US" sz="2000" b="1" dirty="0">
                <a:latin typeface="Times New Roman" panose="02020603050405020304" pitchFamily="18" charset="0"/>
                <a:ea typeface="楷体" panose="02010609060101010101" pitchFamily="49" charset="-122"/>
                <a:sym typeface="Symbol" panose="05050102010706020507" pitchFamily="18" charset="2"/>
              </a:rPr>
              <a:t></a:t>
            </a:r>
            <a:r>
              <a:rPr lang="zh-CN" altLang="en-US" sz="2000" b="1" dirty="0">
                <a:latin typeface="Times New Roman" panose="02020603050405020304" pitchFamily="18" charset="0"/>
                <a:ea typeface="楷体" panose="02010609060101010101" pitchFamily="49" charset="-122"/>
              </a:rPr>
              <a:t>对</a:t>
            </a:r>
            <a:r>
              <a:rPr lang="zh-CN" altLang="en-US" sz="2000" b="1" dirty="0">
                <a:latin typeface="Times New Roman" panose="02020603050405020304" pitchFamily="18" charset="0"/>
                <a:ea typeface="楷体" panose="02010609060101010101" pitchFamily="49" charset="-122"/>
                <a:sym typeface="Symbol" panose="05050102010706020507" pitchFamily="18" charset="2"/>
              </a:rPr>
              <a:t></a:t>
            </a:r>
            <a:r>
              <a:rPr lang="zh-CN" altLang="en-US" sz="2000" b="1" dirty="0">
                <a:latin typeface="Times New Roman" panose="02020603050405020304" pitchFamily="18" charset="0"/>
                <a:ea typeface="楷体" panose="02010609060101010101" pitchFamily="49" charset="-122"/>
              </a:rPr>
              <a:t>，</a:t>
            </a:r>
            <a:r>
              <a:rPr lang="zh-CN" altLang="en-US" sz="2000" b="1" dirty="0">
                <a:latin typeface="Times New Roman" panose="02020603050405020304" pitchFamily="18" charset="0"/>
                <a:ea typeface="楷体" panose="02010609060101010101" pitchFamily="49" charset="-122"/>
                <a:sym typeface="Symbol" panose="05050102010706020507" pitchFamily="18" charset="2"/>
              </a:rPr>
              <a:t></a:t>
            </a:r>
            <a:r>
              <a:rPr lang="zh-CN" altLang="en-US" sz="2000" b="1" dirty="0">
                <a:latin typeface="Times New Roman" panose="02020603050405020304" pitchFamily="18" charset="0"/>
                <a:ea typeface="楷体" panose="02010609060101010101" pitchFamily="49" charset="-122"/>
              </a:rPr>
              <a:t>对</a:t>
            </a:r>
            <a:r>
              <a:rPr lang="zh-CN" altLang="en-US" sz="2000" b="1" dirty="0">
                <a:latin typeface="Times New Roman" panose="02020603050405020304" pitchFamily="18" charset="0"/>
                <a:ea typeface="楷体" panose="02010609060101010101" pitchFamily="49" charset="-122"/>
                <a:sym typeface="Symbol" panose="05050102010706020507" pitchFamily="18" charset="2"/>
              </a:rPr>
              <a:t></a:t>
            </a:r>
            <a:r>
              <a:rPr lang="zh-CN" altLang="en-US" sz="2000" b="1" dirty="0">
                <a:latin typeface="Times New Roman" panose="02020603050405020304" pitchFamily="18" charset="0"/>
                <a:ea typeface="楷体" panose="02010609060101010101" pitchFamily="49" charset="-122"/>
              </a:rPr>
              <a:t>无分配律</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6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36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36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36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364">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B0F6501B-1A1B-49DF-B027-E0B57B493480}"/>
              </a:ext>
            </a:extLst>
          </p:cNvPr>
          <p:cNvSpPr>
            <a:spLocks noGrp="1" noChangeArrowheads="1"/>
          </p:cNvSpPr>
          <p:nvPr>
            <p:ph type="title"/>
          </p:nvPr>
        </p:nvSpPr>
        <p:spPr/>
        <p:txBody>
          <a:bodyPr/>
          <a:lstStyle/>
          <a:p>
            <a:pPr eaLnBrk="1" hangingPunct="1"/>
            <a:r>
              <a:rPr lang="zh-CN" altLang="en-US"/>
              <a:t>练习</a:t>
            </a:r>
            <a:r>
              <a:rPr lang="en-US" altLang="zh-CN"/>
              <a:t>2</a:t>
            </a:r>
          </a:p>
        </p:txBody>
      </p:sp>
      <p:sp>
        <p:nvSpPr>
          <p:cNvPr id="70659" name="Rectangle 3">
            <a:extLst>
              <a:ext uri="{FF2B5EF4-FFF2-40B4-BE49-F238E27FC236}">
                <a16:creationId xmlns:a16="http://schemas.microsoft.com/office/drawing/2014/main" id="{D9680DE1-90BC-4499-ADA9-868AA7008E23}"/>
              </a:ext>
            </a:extLst>
          </p:cNvPr>
          <p:cNvSpPr>
            <a:spLocks noGrp="1" noChangeArrowheads="1"/>
          </p:cNvSpPr>
          <p:nvPr>
            <p:ph idx="1"/>
          </p:nvPr>
        </p:nvSpPr>
        <p:spPr>
          <a:xfrm>
            <a:off x="551384" y="1059373"/>
            <a:ext cx="8229600" cy="1035050"/>
          </a:xfrm>
        </p:spPr>
        <p:txBody>
          <a:bodyPr/>
          <a:lstStyle/>
          <a:p>
            <a:pPr eaLnBrk="1" hangingPunct="1"/>
            <a:r>
              <a:rPr lang="en-US" altLang="zh-CN" dirty="0"/>
              <a:t>2.</a:t>
            </a:r>
            <a:r>
              <a:rPr lang="zh-CN" altLang="en-US" dirty="0"/>
              <a:t>求下述公式的前束范式</a:t>
            </a:r>
            <a:r>
              <a:rPr lang="fr-FR" altLang="zh-CN" dirty="0"/>
              <a:t>:</a:t>
            </a:r>
          </a:p>
          <a:p>
            <a:pPr eaLnBrk="1" hangingPunct="1"/>
            <a:r>
              <a:rPr lang="fr-FR" altLang="zh-CN" dirty="0"/>
              <a:t>   </a:t>
            </a:r>
            <a:r>
              <a:rPr lang="en-US" altLang="zh-CN" dirty="0">
                <a:sym typeface="Symbol" panose="05050102010706020507" pitchFamily="18" charset="2"/>
              </a:rPr>
              <a:t></a:t>
            </a:r>
            <a:r>
              <a:rPr lang="fr-FR" altLang="zh-CN" i="1" dirty="0"/>
              <a:t>xF</a:t>
            </a:r>
            <a:r>
              <a:rPr lang="fr-FR" altLang="zh-CN" dirty="0"/>
              <a:t>(</a:t>
            </a:r>
            <a:r>
              <a:rPr lang="fr-FR" altLang="zh-CN" i="1" dirty="0"/>
              <a:t>x</a:t>
            </a:r>
            <a:r>
              <a:rPr lang="fr-FR" altLang="zh-CN" dirty="0"/>
              <a:t>)</a:t>
            </a:r>
            <a:r>
              <a:rPr lang="en-US" altLang="zh-CN" dirty="0">
                <a:sym typeface="Symbol" panose="05050102010706020507" pitchFamily="18" charset="2"/>
              </a:rPr>
              <a:t></a:t>
            </a:r>
            <a:r>
              <a:rPr lang="fr-FR" altLang="zh-CN" i="1" dirty="0"/>
              <a:t>y</a:t>
            </a:r>
            <a:r>
              <a:rPr lang="fr-FR" altLang="zh-CN" dirty="0"/>
              <a:t>(</a:t>
            </a:r>
            <a:r>
              <a:rPr lang="fr-FR" altLang="zh-CN" i="1" dirty="0"/>
              <a:t>G</a:t>
            </a:r>
            <a:r>
              <a:rPr lang="fr-FR" altLang="zh-CN" dirty="0"/>
              <a:t>(</a:t>
            </a:r>
            <a:r>
              <a:rPr lang="fr-FR" altLang="zh-CN" i="1" dirty="0"/>
              <a:t>x</a:t>
            </a:r>
            <a:r>
              <a:rPr lang="fr-FR" altLang="zh-CN" dirty="0"/>
              <a:t>,</a:t>
            </a:r>
            <a:r>
              <a:rPr lang="fr-FR" altLang="zh-CN" i="1" dirty="0"/>
              <a:t>y</a:t>
            </a:r>
            <a:r>
              <a:rPr lang="fr-FR" altLang="zh-CN" dirty="0"/>
              <a:t>)</a:t>
            </a:r>
            <a:r>
              <a:rPr lang="en-US" altLang="zh-CN" dirty="0">
                <a:sym typeface="Symbol" panose="05050102010706020507" pitchFamily="18" charset="2"/>
              </a:rPr>
              <a:t></a:t>
            </a:r>
            <a:r>
              <a:rPr lang="fr-FR" altLang="zh-CN" i="1" dirty="0"/>
              <a:t>H</a:t>
            </a:r>
            <a:r>
              <a:rPr lang="fr-FR" altLang="zh-CN" dirty="0"/>
              <a:t>(</a:t>
            </a:r>
            <a:r>
              <a:rPr lang="fr-FR" altLang="zh-CN" i="1" dirty="0"/>
              <a:t>x</a:t>
            </a:r>
            <a:r>
              <a:rPr lang="fr-FR" altLang="zh-CN" dirty="0"/>
              <a:t>,</a:t>
            </a:r>
            <a:r>
              <a:rPr lang="fr-FR" altLang="zh-CN" i="1" dirty="0"/>
              <a:t>y</a:t>
            </a:r>
            <a:r>
              <a:rPr lang="fr-FR" altLang="zh-CN" dirty="0"/>
              <a:t>))</a:t>
            </a:r>
          </a:p>
        </p:txBody>
      </p:sp>
      <p:sp>
        <p:nvSpPr>
          <p:cNvPr id="70660" name="灯片编号占位符 5">
            <a:extLst>
              <a:ext uri="{FF2B5EF4-FFF2-40B4-BE49-F238E27FC236}">
                <a16:creationId xmlns:a16="http://schemas.microsoft.com/office/drawing/2014/main" id="{53B79F05-3088-439F-81B7-9933F7A594BE}"/>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54868C8-CDC0-4988-BC76-8653FE066F87}"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30</a:t>
            </a:fld>
            <a:endParaRPr lang="en-US" altLang="zh-CN" sz="1400" b="0">
              <a:latin typeface="Times New Roman" panose="02020603050405020304" pitchFamily="18" charset="0"/>
              <a:ea typeface="楷体" panose="02010609060101010101" pitchFamily="49" charset="-122"/>
            </a:endParaRPr>
          </a:p>
        </p:txBody>
      </p:sp>
      <p:sp>
        <p:nvSpPr>
          <p:cNvPr id="344068" name="Rectangle 4">
            <a:extLst>
              <a:ext uri="{FF2B5EF4-FFF2-40B4-BE49-F238E27FC236}">
                <a16:creationId xmlns:a16="http://schemas.microsoft.com/office/drawing/2014/main" id="{A7FB09E4-A4F9-4F55-83A8-3E7BDE835792}"/>
              </a:ext>
            </a:extLst>
          </p:cNvPr>
          <p:cNvSpPr>
            <a:spLocks noChangeArrowheads="1"/>
          </p:cNvSpPr>
          <p:nvPr/>
        </p:nvSpPr>
        <p:spPr bwMode="auto">
          <a:xfrm>
            <a:off x="479376" y="2389586"/>
            <a:ext cx="5040560" cy="417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pPr>
            <a:r>
              <a:rPr lang="zh-CN" altLang="en-US" dirty="0">
                <a:latin typeface="Times New Roman" panose="02020603050405020304" pitchFamily="18" charset="0"/>
                <a:ea typeface="楷体" panose="02010609060101010101" pitchFamily="49" charset="-122"/>
              </a:rPr>
              <a:t>解   使用换名规则</a:t>
            </a:r>
            <a:r>
              <a:rPr lang="fr-FR"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fr-FR" altLang="zh-CN" i="1" dirty="0">
                <a:latin typeface="Times New Roman" panose="02020603050405020304" pitchFamily="18" charset="0"/>
                <a:ea typeface="楷体" panose="02010609060101010101" pitchFamily="49" charset="-122"/>
              </a:rPr>
              <a:t>xF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H</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endParaRPr lang="fr-FR"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pPr>
            <a:r>
              <a:rPr lang="fr-FR" altLang="zh-CN" dirty="0">
                <a:latin typeface="Times New Roman" panose="02020603050405020304" pitchFamily="18" charset="0"/>
                <a:ea typeface="楷体" panose="02010609060101010101" pitchFamily="49" charset="-122"/>
                <a:sym typeface="Symbol" panose="05050102010706020507" pitchFamily="18" charset="2"/>
              </a:rPr>
              <a:t>   </a:t>
            </a:r>
            <a:r>
              <a:rPr lang="fr-FR"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zF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H</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endParaRPr lang="fr-FR"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pPr>
            <a:r>
              <a:rPr lang="fr-FR" altLang="zh-CN" dirty="0">
                <a:latin typeface="Times New Roman" panose="02020603050405020304" pitchFamily="18" charset="0"/>
                <a:ea typeface="楷体" panose="02010609060101010101" pitchFamily="49" charset="-122"/>
                <a:sym typeface="Symbol" panose="05050102010706020507" pitchFamily="18" charset="2"/>
              </a:rPr>
              <a:t>   </a:t>
            </a:r>
            <a:r>
              <a:rPr lang="fr-FR"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H</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endParaRPr lang="fr-FR"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pPr>
            <a:r>
              <a:rPr lang="fr-FR" altLang="zh-CN" dirty="0">
                <a:latin typeface="Times New Roman" panose="02020603050405020304" pitchFamily="18" charset="0"/>
                <a:ea typeface="楷体" panose="02010609060101010101" pitchFamily="49" charset="-122"/>
                <a:sym typeface="Symbol" panose="05050102010706020507" pitchFamily="18" charset="2"/>
              </a:rPr>
              <a:t>   </a:t>
            </a:r>
            <a:r>
              <a:rPr lang="fr-FR"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z</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H</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p>
        </p:txBody>
      </p:sp>
      <p:sp>
        <p:nvSpPr>
          <p:cNvPr id="344069" name="Rectangle 5">
            <a:extLst>
              <a:ext uri="{FF2B5EF4-FFF2-40B4-BE49-F238E27FC236}">
                <a16:creationId xmlns:a16="http://schemas.microsoft.com/office/drawing/2014/main" id="{564F8857-C941-4489-9145-014DB79B9C8E}"/>
              </a:ext>
            </a:extLst>
          </p:cNvPr>
          <p:cNvSpPr>
            <a:spLocks noChangeArrowheads="1"/>
          </p:cNvSpPr>
          <p:nvPr/>
        </p:nvSpPr>
        <p:spPr bwMode="auto">
          <a:xfrm>
            <a:off x="6096000" y="2389586"/>
            <a:ext cx="4824536" cy="3977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pPr>
            <a:r>
              <a:rPr lang="zh-CN" altLang="fr-FR" dirty="0">
                <a:latin typeface="Times New Roman" panose="02020603050405020304" pitchFamily="18" charset="0"/>
                <a:ea typeface="楷体" panose="02010609060101010101" pitchFamily="49" charset="-122"/>
              </a:rPr>
              <a:t>     使用代替规则</a:t>
            </a:r>
            <a:endParaRPr lang="zh-CN" altLang="en-US"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pPr>
            <a:r>
              <a:rPr lang="zh-CN" altLang="en-US" dirty="0">
                <a:latin typeface="Times New Roman" panose="02020603050405020304" pitchFamily="18" charset="0"/>
                <a:ea typeface="楷体" panose="02010609060101010101" pitchFamily="49" charset="-122"/>
                <a:sym typeface="Symbol" panose="05050102010706020507" pitchFamily="18" charset="2"/>
              </a:rPr>
              <a:t>     </a:t>
            </a:r>
            <a:r>
              <a:rPr lang="fr-FR" altLang="zh-CN" i="1" dirty="0">
                <a:latin typeface="Times New Roman" panose="02020603050405020304" pitchFamily="18" charset="0"/>
                <a:ea typeface="楷体" panose="02010609060101010101" pitchFamily="49" charset="-122"/>
              </a:rPr>
              <a:t>xF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H</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endParaRPr lang="fr-FR"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pPr>
            <a:r>
              <a:rPr lang="fr-FR"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xF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H</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endParaRPr lang="fr-FR"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pPr>
            <a:r>
              <a:rPr lang="fr-FR"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H</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endParaRPr lang="fr-FR"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pPr>
            <a:r>
              <a:rPr lang="fr-FR"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H</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z</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 </a:t>
            </a:r>
            <a:endParaRPr lang="en-US" altLang="zh-CN" dirty="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4068"/>
                                        </p:tgtEl>
                                        <p:attrNameLst>
                                          <p:attrName>style.visibility</p:attrName>
                                        </p:attrNameLst>
                                      </p:cBhvr>
                                      <p:to>
                                        <p:strVal val="visible"/>
                                      </p:to>
                                    </p:set>
                                    <p:animEffect transition="in" filter="blinds(horizontal)">
                                      <p:cBhvr>
                                        <p:cTn id="7" dur="500"/>
                                        <p:tgtEl>
                                          <p:spTgt spid="3440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4069"/>
                                        </p:tgtEl>
                                        <p:attrNameLst>
                                          <p:attrName>style.visibility</p:attrName>
                                        </p:attrNameLst>
                                      </p:cBhvr>
                                      <p:to>
                                        <p:strVal val="visible"/>
                                      </p:to>
                                    </p:set>
                                    <p:animEffect transition="in" filter="blinds(horizontal)">
                                      <p:cBhvr>
                                        <p:cTn id="12" dur="500"/>
                                        <p:tgtEl>
                                          <p:spTgt spid="344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p:bldP spid="3440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B7AAE281-CF39-4965-BFBF-51947C2728DB}"/>
              </a:ext>
            </a:extLst>
          </p:cNvPr>
          <p:cNvSpPr>
            <a:spLocks noGrp="1" noChangeArrowheads="1"/>
          </p:cNvSpPr>
          <p:nvPr>
            <p:ph type="title"/>
          </p:nvPr>
        </p:nvSpPr>
        <p:spPr/>
        <p:txBody>
          <a:bodyPr/>
          <a:lstStyle/>
          <a:p>
            <a:pPr eaLnBrk="1" hangingPunct="1"/>
            <a:r>
              <a:rPr lang="zh-CN" altLang="en-US"/>
              <a:t>练习</a:t>
            </a:r>
            <a:r>
              <a:rPr lang="en-US" altLang="zh-CN"/>
              <a:t>3</a:t>
            </a:r>
          </a:p>
        </p:txBody>
      </p:sp>
      <p:sp>
        <p:nvSpPr>
          <p:cNvPr id="74756" name="Rectangle 3">
            <a:extLst>
              <a:ext uri="{FF2B5EF4-FFF2-40B4-BE49-F238E27FC236}">
                <a16:creationId xmlns:a16="http://schemas.microsoft.com/office/drawing/2014/main" id="{8AB63E6C-3D43-4422-8C77-1D4AE04AC49C}"/>
              </a:ext>
            </a:extLst>
          </p:cNvPr>
          <p:cNvSpPr>
            <a:spLocks noGrp="1" noChangeArrowheads="1"/>
          </p:cNvSpPr>
          <p:nvPr>
            <p:ph idx="1"/>
          </p:nvPr>
        </p:nvSpPr>
        <p:spPr>
          <a:xfrm>
            <a:off x="191344" y="2731293"/>
            <a:ext cx="4392488" cy="1395413"/>
          </a:xfrm>
        </p:spPr>
        <p:txBody>
          <a:bodyPr>
            <a:normAutofit fontScale="92500"/>
          </a:bodyPr>
          <a:lstStyle/>
          <a:p>
            <a:pPr eaLnBrk="1" hangingPunct="1">
              <a:defRPr/>
            </a:pPr>
            <a:r>
              <a:rPr lang="en-US" altLang="zh-CN" dirty="0"/>
              <a:t>3.</a:t>
            </a:r>
            <a:r>
              <a:rPr lang="zh-CN" altLang="en-US" dirty="0"/>
              <a:t>构造下面推理的证明</a:t>
            </a:r>
            <a:r>
              <a:rPr lang="en-US" altLang="zh-CN" dirty="0"/>
              <a:t>:</a:t>
            </a:r>
          </a:p>
          <a:p>
            <a:pPr eaLnBrk="1" hangingPunct="1">
              <a:defRPr/>
            </a:pPr>
            <a:r>
              <a:rPr lang="en-US" altLang="zh-CN" dirty="0"/>
              <a:t>(1) </a:t>
            </a:r>
            <a:r>
              <a:rPr lang="zh-CN" altLang="en-US" dirty="0"/>
              <a:t>前提：</a:t>
            </a:r>
            <a:r>
              <a:rPr lang="zh-CN" altLang="en-US" dirty="0">
                <a:sym typeface="Symbol" panose="05050102010706020507" pitchFamily="18" charset="2"/>
              </a:rPr>
              <a:t></a:t>
            </a:r>
            <a:r>
              <a:rPr lang="en-US" altLang="zh-CN" i="1" dirty="0"/>
              <a:t>x</a:t>
            </a:r>
            <a:r>
              <a:rPr lang="en-US" altLang="zh-CN" dirty="0"/>
              <a:t>(</a:t>
            </a:r>
            <a:r>
              <a:rPr lang="en-US" altLang="zh-CN" i="1" dirty="0"/>
              <a:t>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i="1" dirty="0"/>
              <a:t>G</a:t>
            </a:r>
            <a:r>
              <a:rPr lang="en-US" altLang="zh-CN" dirty="0"/>
              <a:t>(</a:t>
            </a:r>
            <a:r>
              <a:rPr lang="en-US" altLang="zh-CN" i="1" dirty="0"/>
              <a:t>x</a:t>
            </a:r>
            <a:r>
              <a:rPr lang="en-US" altLang="zh-CN" dirty="0"/>
              <a:t>)), </a:t>
            </a:r>
            <a:r>
              <a:rPr lang="en-US" altLang="zh-CN" dirty="0">
                <a:sym typeface="Symbol" panose="05050102010706020507" pitchFamily="18" charset="2"/>
              </a:rPr>
              <a:t></a:t>
            </a:r>
            <a:r>
              <a:rPr lang="en-US" altLang="zh-CN" i="1" dirty="0" err="1"/>
              <a:t>xF</a:t>
            </a:r>
            <a:r>
              <a:rPr lang="en-US" altLang="zh-CN" dirty="0"/>
              <a:t>(</a:t>
            </a:r>
            <a:r>
              <a:rPr lang="en-US" altLang="zh-CN" i="1" dirty="0"/>
              <a:t>x</a:t>
            </a:r>
            <a:r>
              <a:rPr lang="en-US" altLang="zh-CN" dirty="0"/>
              <a:t>)</a:t>
            </a:r>
          </a:p>
          <a:p>
            <a:pPr eaLnBrk="1" hangingPunct="1">
              <a:defRPr/>
            </a:pPr>
            <a:r>
              <a:rPr lang="en-US" altLang="zh-CN" dirty="0"/>
              <a:t>      </a:t>
            </a:r>
            <a:r>
              <a:rPr lang="zh-CN" altLang="en-US" dirty="0"/>
              <a:t>结论：</a:t>
            </a:r>
            <a:r>
              <a:rPr lang="zh-CN" altLang="en-US" dirty="0">
                <a:sym typeface="Symbol" panose="05050102010706020507" pitchFamily="18" charset="2"/>
              </a:rPr>
              <a:t></a:t>
            </a:r>
            <a:r>
              <a:rPr lang="fr-FR" altLang="zh-CN" i="1" dirty="0"/>
              <a:t>xG</a:t>
            </a:r>
            <a:r>
              <a:rPr lang="fr-FR" altLang="zh-CN" dirty="0"/>
              <a:t>(</a:t>
            </a:r>
            <a:r>
              <a:rPr lang="fr-FR" altLang="zh-CN" i="1" dirty="0"/>
              <a:t>x</a:t>
            </a:r>
            <a:r>
              <a:rPr lang="fr-FR" altLang="zh-CN" dirty="0"/>
              <a:t>)</a:t>
            </a:r>
            <a:endParaRPr lang="en-US" altLang="zh-CN" dirty="0"/>
          </a:p>
        </p:txBody>
      </p:sp>
      <p:sp>
        <p:nvSpPr>
          <p:cNvPr id="72708" name="灯片编号占位符 5">
            <a:extLst>
              <a:ext uri="{FF2B5EF4-FFF2-40B4-BE49-F238E27FC236}">
                <a16:creationId xmlns:a16="http://schemas.microsoft.com/office/drawing/2014/main" id="{9E5ED723-54CE-479E-B428-25E465FEA85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C3D9A1D-AD23-4364-9B70-4D82F11686D9}"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31</a:t>
            </a:fld>
            <a:endParaRPr lang="en-US" altLang="zh-CN" sz="1400" b="0">
              <a:latin typeface="Times New Roman" panose="02020603050405020304" pitchFamily="18" charset="0"/>
              <a:ea typeface="楷体" panose="02010609060101010101" pitchFamily="49" charset="-122"/>
            </a:endParaRPr>
          </a:p>
        </p:txBody>
      </p:sp>
      <p:sp>
        <p:nvSpPr>
          <p:cNvPr id="346116" name="Rectangle 4">
            <a:extLst>
              <a:ext uri="{FF2B5EF4-FFF2-40B4-BE49-F238E27FC236}">
                <a16:creationId xmlns:a16="http://schemas.microsoft.com/office/drawing/2014/main" id="{52474748-7695-4175-A172-B91D9C39DDFC}"/>
              </a:ext>
            </a:extLst>
          </p:cNvPr>
          <p:cNvSpPr>
            <a:spLocks noChangeArrowheads="1"/>
          </p:cNvSpPr>
          <p:nvPr/>
        </p:nvSpPr>
        <p:spPr bwMode="auto">
          <a:xfrm>
            <a:off x="4871864" y="1082750"/>
            <a:ext cx="6995120"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pPr>
            <a:r>
              <a:rPr lang="zh-CN" altLang="en-US" dirty="0">
                <a:latin typeface="Times New Roman" panose="02020603050405020304" pitchFamily="18" charset="0"/>
                <a:ea typeface="楷体" panose="02010609060101010101" pitchFamily="49" charset="-122"/>
              </a:rPr>
              <a:t>证明：</a:t>
            </a:r>
          </a:p>
          <a:p>
            <a:pPr eaLnBrk="1" hangingPunct="1">
              <a:lnSpc>
                <a:spcPct val="150000"/>
              </a:lnSpc>
            </a:pPr>
            <a:r>
              <a:rPr lang="zh-CN" altLang="en-US" dirty="0">
                <a:latin typeface="Times New Roman" panose="02020603050405020304" pitchFamily="18" charset="0"/>
                <a:ea typeface="楷体" panose="02010609060101010101" pitchFamily="49" charset="-122"/>
              </a:rPr>
              <a:t>      ①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前提引入</a:t>
            </a:r>
            <a:endParaRPr lang="zh-CN" altLang="fr-FR" dirty="0">
              <a:latin typeface="Times New Roman" panose="02020603050405020304" pitchFamily="18" charset="0"/>
              <a:ea typeface="楷体" panose="02010609060101010101" pitchFamily="49" charset="-122"/>
            </a:endParaRPr>
          </a:p>
          <a:p>
            <a:pPr eaLnBrk="1" hangingPunct="1">
              <a:lnSpc>
                <a:spcPct val="150000"/>
              </a:lnSpc>
            </a:pPr>
            <a:r>
              <a:rPr lang="zh-CN" altLang="fr-FR" dirty="0">
                <a:latin typeface="Times New Roman" panose="02020603050405020304" pitchFamily="18" charset="0"/>
                <a:ea typeface="楷体" panose="02010609060101010101" pitchFamily="49" charset="-122"/>
              </a:rPr>
              <a:t>      ② </a:t>
            </a:r>
            <a:r>
              <a:rPr lang="fr-FR" altLang="zh-CN" i="1" dirty="0">
                <a:latin typeface="Times New Roman" panose="02020603050405020304" pitchFamily="18" charset="0"/>
                <a:ea typeface="楷体" panose="02010609060101010101" pitchFamily="49" charset="-122"/>
              </a:rPr>
              <a:t>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                                  ①</a:t>
            </a:r>
            <a:r>
              <a:rPr lang="fr-FR" altLang="zh-CN" dirty="0">
                <a:latin typeface="Times New Roman" panose="02020603050405020304" pitchFamily="18" charset="0"/>
                <a:ea typeface="楷体" panose="02010609060101010101" pitchFamily="49" charset="-122"/>
                <a:sym typeface="Symbol" panose="05050102010706020507" pitchFamily="18" charset="2"/>
              </a:rPr>
              <a:t></a:t>
            </a:r>
            <a:endParaRPr lang="fr-FR" altLang="zh-CN" dirty="0">
              <a:latin typeface="Times New Roman" panose="02020603050405020304" pitchFamily="18" charset="0"/>
              <a:ea typeface="楷体" panose="02010609060101010101" pitchFamily="49" charset="-122"/>
            </a:endParaRPr>
          </a:p>
          <a:p>
            <a:pPr eaLnBrk="1" hangingPunct="1">
              <a:lnSpc>
                <a:spcPct val="150000"/>
              </a:lnSpc>
            </a:pPr>
            <a:r>
              <a:rPr lang="fr-FR" altLang="zh-CN" dirty="0">
                <a:latin typeface="Times New Roman" panose="02020603050405020304" pitchFamily="18" charset="0"/>
                <a:ea typeface="楷体" panose="02010609060101010101" pitchFamily="49" charset="-122"/>
              </a:rPr>
              <a:t>      ③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xF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                                        </a:t>
            </a:r>
            <a:r>
              <a:rPr lang="zh-CN" altLang="fr-FR" dirty="0">
                <a:latin typeface="Times New Roman" panose="02020603050405020304" pitchFamily="18" charset="0"/>
                <a:ea typeface="楷体" panose="02010609060101010101" pitchFamily="49" charset="-122"/>
              </a:rPr>
              <a:t>前提引入</a:t>
            </a:r>
          </a:p>
          <a:p>
            <a:pPr eaLnBrk="1" hangingPunct="1">
              <a:lnSpc>
                <a:spcPct val="150000"/>
              </a:lnSpc>
            </a:pPr>
            <a:r>
              <a:rPr lang="zh-CN" altLang="fr-FR" dirty="0">
                <a:latin typeface="Times New Roman" panose="02020603050405020304" pitchFamily="18" charset="0"/>
                <a:ea typeface="楷体" panose="02010609060101010101" pitchFamily="49" charset="-122"/>
              </a:rPr>
              <a:t>      ④ </a:t>
            </a:r>
            <a:r>
              <a:rPr lang="fr-FR" altLang="zh-CN" i="1" dirty="0">
                <a:latin typeface="Times New Roman" panose="02020603050405020304" pitchFamily="18" charset="0"/>
                <a:ea typeface="楷体" panose="02010609060101010101" pitchFamily="49" charset="-122"/>
              </a:rPr>
              <a:t>F</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                                             ③</a:t>
            </a:r>
            <a:r>
              <a:rPr lang="fr-FR" altLang="zh-CN" dirty="0">
                <a:latin typeface="Times New Roman" panose="02020603050405020304" pitchFamily="18" charset="0"/>
                <a:ea typeface="楷体" panose="02010609060101010101" pitchFamily="49" charset="-122"/>
                <a:sym typeface="Symbol" panose="05050102010706020507" pitchFamily="18" charset="2"/>
              </a:rPr>
              <a:t></a:t>
            </a:r>
            <a:endParaRPr lang="fr-FR" altLang="zh-CN" dirty="0">
              <a:latin typeface="Times New Roman" panose="02020603050405020304" pitchFamily="18" charset="0"/>
              <a:ea typeface="楷体" panose="02010609060101010101" pitchFamily="49" charset="-122"/>
            </a:endParaRPr>
          </a:p>
          <a:p>
            <a:pPr eaLnBrk="1" hangingPunct="1">
              <a:lnSpc>
                <a:spcPct val="150000"/>
              </a:lnSpc>
            </a:pPr>
            <a:r>
              <a:rPr lang="fr-FR" altLang="zh-CN" dirty="0">
                <a:latin typeface="Times New Roman" panose="02020603050405020304" pitchFamily="18" charset="0"/>
                <a:ea typeface="楷体" panose="02010609060101010101" pitchFamily="49" charset="-122"/>
              </a:rPr>
              <a:t>      ⑤ </a:t>
            </a:r>
            <a:r>
              <a:rPr lang="fr-FR" altLang="zh-CN" i="1" dirty="0">
                <a:latin typeface="Times New Roman" panose="02020603050405020304" pitchFamily="18" charset="0"/>
                <a:ea typeface="楷体" panose="02010609060101010101" pitchFamily="49" charset="-122"/>
              </a:rPr>
              <a:t>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                                             ②④</a:t>
            </a:r>
            <a:r>
              <a:rPr lang="zh-CN" altLang="fr-FR" dirty="0">
                <a:latin typeface="Times New Roman" panose="02020603050405020304" pitchFamily="18" charset="0"/>
                <a:ea typeface="楷体" panose="02010609060101010101" pitchFamily="49" charset="-122"/>
              </a:rPr>
              <a:t>假言推理</a:t>
            </a:r>
          </a:p>
          <a:p>
            <a:pPr eaLnBrk="1" hangingPunct="1">
              <a:lnSpc>
                <a:spcPct val="150000"/>
              </a:lnSpc>
            </a:pPr>
            <a:r>
              <a:rPr lang="zh-CN" altLang="fr-FR" dirty="0">
                <a:latin typeface="Times New Roman" panose="02020603050405020304" pitchFamily="18" charset="0"/>
                <a:ea typeface="楷体" panose="02010609060101010101" pitchFamily="49" charset="-122"/>
              </a:rPr>
              <a:t>      ⑥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yG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y</a:t>
            </a:r>
            <a:r>
              <a:rPr lang="fr-FR" altLang="zh-CN" dirty="0">
                <a:latin typeface="Times New Roman" panose="02020603050405020304" pitchFamily="18" charset="0"/>
                <a:ea typeface="楷体" panose="02010609060101010101" pitchFamily="49" charset="-122"/>
              </a:rPr>
              <a:t>)                                         ⑤</a:t>
            </a:r>
            <a:r>
              <a:rPr lang="fr-FR"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dirty="0">
                <a:latin typeface="Times New Roman" panose="02020603050405020304" pitchFamily="18" charset="0"/>
                <a:ea typeface="楷体" panose="02010609060101010101" pitchFamily="49" charset="-122"/>
              </a:rPr>
              <a:t>+</a:t>
            </a:r>
          </a:p>
          <a:p>
            <a:pPr eaLnBrk="1" hangingPunct="1">
              <a:lnSpc>
                <a:spcPct val="150000"/>
              </a:lnSpc>
            </a:pPr>
            <a:r>
              <a:rPr lang="fr-FR" altLang="zh-CN" dirty="0">
                <a:latin typeface="Times New Roman" panose="02020603050405020304" pitchFamily="18" charset="0"/>
                <a:ea typeface="楷体" panose="02010609060101010101" pitchFamily="49" charset="-122"/>
              </a:rPr>
              <a:t>      ⑦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fr-FR" altLang="zh-CN" i="1" dirty="0">
                <a:latin typeface="Times New Roman" panose="02020603050405020304" pitchFamily="18" charset="0"/>
                <a:ea typeface="楷体" panose="02010609060101010101" pitchFamily="49" charset="-122"/>
              </a:rPr>
              <a:t>xG</a:t>
            </a:r>
            <a:r>
              <a:rPr lang="fr-FR" altLang="zh-CN" dirty="0">
                <a:latin typeface="Times New Roman" panose="02020603050405020304" pitchFamily="18" charset="0"/>
                <a:ea typeface="楷体" panose="02010609060101010101" pitchFamily="49" charset="-122"/>
              </a:rPr>
              <a:t>(</a:t>
            </a:r>
            <a:r>
              <a:rPr lang="fr-FR" altLang="zh-CN" i="1" dirty="0">
                <a:latin typeface="Times New Roman" panose="02020603050405020304" pitchFamily="18" charset="0"/>
                <a:ea typeface="楷体" panose="02010609060101010101" pitchFamily="49" charset="-122"/>
              </a:rPr>
              <a:t>x</a:t>
            </a:r>
            <a:r>
              <a:rPr lang="fr-FR" altLang="zh-CN" dirty="0">
                <a:latin typeface="Times New Roman" panose="02020603050405020304" pitchFamily="18" charset="0"/>
                <a:ea typeface="楷体" panose="02010609060101010101" pitchFamily="49" charset="-122"/>
              </a:rPr>
              <a:t>)                                         ⑥</a:t>
            </a:r>
            <a:r>
              <a:rPr lang="zh-CN" altLang="fr-FR" dirty="0">
                <a:latin typeface="Times New Roman" panose="02020603050405020304" pitchFamily="18" charset="0"/>
                <a:ea typeface="楷体" panose="02010609060101010101" pitchFamily="49" charset="-122"/>
              </a:rPr>
              <a:t>置换 </a:t>
            </a:r>
            <a:endParaRPr lang="zh-CN" altLang="en-US" dirty="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6116"/>
                                        </p:tgtEl>
                                        <p:attrNameLst>
                                          <p:attrName>style.visibility</p:attrName>
                                        </p:attrNameLst>
                                      </p:cBhvr>
                                      <p:to>
                                        <p:strVal val="visible"/>
                                      </p:to>
                                    </p:set>
                                    <p:animEffect transition="in" filter="blinds(horizontal)">
                                      <p:cBhvr>
                                        <p:cTn id="7" dur="500"/>
                                        <p:tgtEl>
                                          <p:spTgt spid="346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930DB998-6114-40CD-B436-2C5D93BBC145}"/>
              </a:ext>
            </a:extLst>
          </p:cNvPr>
          <p:cNvSpPr>
            <a:spLocks noGrp="1" noChangeArrowheads="1"/>
          </p:cNvSpPr>
          <p:nvPr>
            <p:ph type="title"/>
          </p:nvPr>
        </p:nvSpPr>
        <p:spPr/>
        <p:txBody>
          <a:bodyPr/>
          <a:lstStyle/>
          <a:p>
            <a:pPr eaLnBrk="1" hangingPunct="1"/>
            <a:r>
              <a:rPr lang="zh-CN" altLang="en-US"/>
              <a:t>练习</a:t>
            </a:r>
            <a:r>
              <a:rPr lang="en-US" altLang="zh-CN"/>
              <a:t>3(</a:t>
            </a:r>
            <a:r>
              <a:rPr lang="zh-CN" altLang="en-US"/>
              <a:t>续</a:t>
            </a:r>
            <a:r>
              <a:rPr lang="en-US" altLang="zh-CN"/>
              <a:t>)</a:t>
            </a:r>
          </a:p>
        </p:txBody>
      </p:sp>
      <p:sp>
        <p:nvSpPr>
          <p:cNvPr id="74755" name="Rectangle 3">
            <a:extLst>
              <a:ext uri="{FF2B5EF4-FFF2-40B4-BE49-F238E27FC236}">
                <a16:creationId xmlns:a16="http://schemas.microsoft.com/office/drawing/2014/main" id="{B6192F21-3C3D-47BF-837C-2C20D0D57D6A}"/>
              </a:ext>
            </a:extLst>
          </p:cNvPr>
          <p:cNvSpPr>
            <a:spLocks noGrp="1" noChangeArrowheads="1"/>
          </p:cNvSpPr>
          <p:nvPr>
            <p:ph idx="1"/>
          </p:nvPr>
        </p:nvSpPr>
        <p:spPr>
          <a:xfrm>
            <a:off x="219968" y="2996952"/>
            <a:ext cx="4651896" cy="1728192"/>
          </a:xfrm>
        </p:spPr>
        <p:txBody>
          <a:bodyPr/>
          <a:lstStyle/>
          <a:p>
            <a:pPr eaLnBrk="1" hangingPunct="1">
              <a:lnSpc>
                <a:spcPct val="200000"/>
              </a:lnSpc>
            </a:pPr>
            <a:r>
              <a:rPr lang="en-US" altLang="zh-CN" dirty="0"/>
              <a:t>(2) </a:t>
            </a:r>
            <a:r>
              <a:rPr lang="zh-CN" altLang="en-US" dirty="0"/>
              <a:t>前提：</a:t>
            </a:r>
            <a:r>
              <a:rPr lang="zh-CN" altLang="en-US" dirty="0">
                <a:sym typeface="Symbol" panose="05050102010706020507" pitchFamily="18" charset="2"/>
              </a:rPr>
              <a:t></a:t>
            </a:r>
            <a:r>
              <a:rPr lang="en-US" altLang="zh-CN" i="1" dirty="0"/>
              <a:t>x</a:t>
            </a:r>
            <a:r>
              <a:rPr lang="en-US" altLang="zh-CN" dirty="0"/>
              <a:t>(</a:t>
            </a:r>
            <a:r>
              <a:rPr lang="en-US" altLang="zh-CN" i="1" dirty="0"/>
              <a:t>F</a:t>
            </a:r>
            <a:r>
              <a:rPr lang="en-US" altLang="zh-CN" dirty="0"/>
              <a:t>(</a:t>
            </a:r>
            <a:r>
              <a:rPr lang="en-US" altLang="zh-CN" i="1" dirty="0"/>
              <a:t>x</a:t>
            </a:r>
            <a:r>
              <a:rPr lang="en-US" altLang="zh-CN" dirty="0"/>
              <a:t>)</a:t>
            </a:r>
            <a:r>
              <a:rPr lang="en-US" altLang="zh-CN" dirty="0">
                <a:sym typeface="Symbol" panose="05050102010706020507" pitchFamily="18" charset="2"/>
              </a:rPr>
              <a:t></a:t>
            </a:r>
            <a:r>
              <a:rPr lang="en-US" altLang="zh-CN" i="1" dirty="0"/>
              <a:t>G</a:t>
            </a:r>
            <a:r>
              <a:rPr lang="en-US" altLang="zh-CN" dirty="0"/>
              <a:t>(</a:t>
            </a:r>
            <a:r>
              <a:rPr lang="en-US" altLang="zh-CN" i="1" dirty="0"/>
              <a:t>x</a:t>
            </a:r>
            <a:r>
              <a:rPr lang="en-US" altLang="zh-CN" dirty="0"/>
              <a:t>)), </a:t>
            </a:r>
            <a:r>
              <a:rPr lang="en-US" altLang="zh-CN" dirty="0">
                <a:sym typeface="Symbol" panose="05050102010706020507" pitchFamily="18" charset="2"/>
              </a:rPr>
              <a:t></a:t>
            </a:r>
            <a:r>
              <a:rPr lang="en-US" altLang="zh-CN" i="1" dirty="0" err="1"/>
              <a:t>xG</a:t>
            </a:r>
            <a:r>
              <a:rPr lang="en-US" altLang="zh-CN" dirty="0"/>
              <a:t>(</a:t>
            </a:r>
            <a:r>
              <a:rPr lang="en-US" altLang="zh-CN" i="1" dirty="0"/>
              <a:t>x</a:t>
            </a:r>
            <a:r>
              <a:rPr lang="en-US" altLang="zh-CN" dirty="0"/>
              <a:t>)</a:t>
            </a:r>
          </a:p>
          <a:p>
            <a:pPr eaLnBrk="1" hangingPunct="1">
              <a:lnSpc>
                <a:spcPct val="200000"/>
              </a:lnSpc>
              <a:spcBef>
                <a:spcPct val="10000"/>
              </a:spcBef>
            </a:pPr>
            <a:r>
              <a:rPr lang="zh-CN" altLang="en-US" dirty="0"/>
              <a:t>结论：</a:t>
            </a:r>
            <a:r>
              <a:rPr lang="zh-CN" altLang="en-US" dirty="0">
                <a:sym typeface="Symbol" panose="05050102010706020507" pitchFamily="18" charset="2"/>
              </a:rPr>
              <a:t></a:t>
            </a:r>
            <a:r>
              <a:rPr lang="en-US" altLang="zh-CN" i="1" dirty="0" err="1"/>
              <a:t>xF</a:t>
            </a:r>
            <a:r>
              <a:rPr lang="en-US" altLang="zh-CN" dirty="0"/>
              <a:t>(</a:t>
            </a:r>
            <a:r>
              <a:rPr lang="en-US" altLang="zh-CN" i="1" dirty="0"/>
              <a:t>x</a:t>
            </a:r>
            <a:r>
              <a:rPr lang="en-US" altLang="zh-CN" dirty="0"/>
              <a:t>) </a:t>
            </a:r>
          </a:p>
        </p:txBody>
      </p:sp>
      <p:sp>
        <p:nvSpPr>
          <p:cNvPr id="74756" name="灯片编号占位符 5">
            <a:extLst>
              <a:ext uri="{FF2B5EF4-FFF2-40B4-BE49-F238E27FC236}">
                <a16:creationId xmlns:a16="http://schemas.microsoft.com/office/drawing/2014/main" id="{6CCBC904-CDB2-4BCA-89FA-A8FCFA09147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83F9F933-EB0B-4716-B94A-2F4FBA636995}"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32</a:t>
            </a:fld>
            <a:endParaRPr lang="en-US" altLang="zh-CN" sz="1400" b="0">
              <a:latin typeface="Times New Roman" panose="02020603050405020304" pitchFamily="18" charset="0"/>
              <a:ea typeface="楷体" panose="02010609060101010101" pitchFamily="49" charset="-122"/>
            </a:endParaRPr>
          </a:p>
        </p:txBody>
      </p:sp>
      <p:sp>
        <p:nvSpPr>
          <p:cNvPr id="348164" name="Rectangle 4">
            <a:extLst>
              <a:ext uri="{FF2B5EF4-FFF2-40B4-BE49-F238E27FC236}">
                <a16:creationId xmlns:a16="http://schemas.microsoft.com/office/drawing/2014/main" id="{6DE82EF5-E3D2-4E91-BA31-5283BEE3BA16}"/>
              </a:ext>
            </a:extLst>
          </p:cNvPr>
          <p:cNvSpPr>
            <a:spLocks noChangeArrowheads="1"/>
          </p:cNvSpPr>
          <p:nvPr/>
        </p:nvSpPr>
        <p:spPr bwMode="auto">
          <a:xfrm>
            <a:off x="4943872" y="985585"/>
            <a:ext cx="6933207" cy="5612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ts val="3600"/>
              </a:lnSpc>
              <a:spcBef>
                <a:spcPct val="10000"/>
              </a:spcBef>
            </a:pPr>
            <a:r>
              <a:rPr lang="zh-CN" altLang="en-US" dirty="0">
                <a:latin typeface="Times New Roman" panose="02020603050405020304" pitchFamily="18" charset="0"/>
                <a:ea typeface="楷体" panose="02010609060101010101" pitchFamily="49" charset="-122"/>
              </a:rPr>
              <a:t>证明：用归谬法</a:t>
            </a:r>
          </a:p>
          <a:p>
            <a:pPr eaLnBrk="1" hangingPunct="1">
              <a:lnSpc>
                <a:spcPts val="3600"/>
              </a:lnSpc>
              <a:spcBef>
                <a:spcPct val="10000"/>
              </a:spcBef>
            </a:pPr>
            <a:r>
              <a:rPr lang="zh-CN" altLang="en-US" dirty="0">
                <a:latin typeface="Times New Roman" panose="02020603050405020304" pitchFamily="18" charset="0"/>
                <a:ea typeface="楷体" panose="02010609060101010101" pitchFamily="49" charset="-122"/>
              </a:rPr>
              <a:t>①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结论否定引入</a:t>
            </a:r>
          </a:p>
          <a:p>
            <a:pPr eaLnBrk="1" hangingPunct="1">
              <a:lnSpc>
                <a:spcPts val="3600"/>
              </a:lnSpc>
              <a:spcBef>
                <a:spcPct val="10000"/>
              </a:spcBef>
            </a:pPr>
            <a:r>
              <a:rPr lang="zh-CN" altLang="en-US" dirty="0">
                <a:latin typeface="Times New Roman" panose="02020603050405020304" pitchFamily="18" charset="0"/>
                <a:ea typeface="楷体" panose="02010609060101010101" pitchFamily="49" charset="-122"/>
              </a:rPr>
              <a:t>②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①</a:t>
            </a:r>
            <a:r>
              <a:rPr lang="zh-CN" altLang="en-US" dirty="0">
                <a:latin typeface="Times New Roman" panose="02020603050405020304" pitchFamily="18" charset="0"/>
                <a:ea typeface="楷体" panose="02010609060101010101" pitchFamily="49" charset="-122"/>
              </a:rPr>
              <a:t>置换</a:t>
            </a:r>
          </a:p>
          <a:p>
            <a:pPr eaLnBrk="1" hangingPunct="1">
              <a:lnSpc>
                <a:spcPts val="3600"/>
              </a:lnSpc>
              <a:spcBef>
                <a:spcPct val="10000"/>
              </a:spcBef>
            </a:pPr>
            <a:r>
              <a:rPr lang="zh-CN" altLang="en-US" dirty="0">
                <a:latin typeface="Times New Roman" panose="02020603050405020304" pitchFamily="18" charset="0"/>
                <a:ea typeface="楷体" panose="02010609060101010101" pitchFamily="49" charset="-122"/>
              </a:rPr>
              <a:t>③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前提引入</a:t>
            </a:r>
          </a:p>
          <a:p>
            <a:pPr eaLnBrk="1" hangingPunct="1">
              <a:lnSpc>
                <a:spcPts val="3600"/>
              </a:lnSpc>
              <a:spcBef>
                <a:spcPct val="10000"/>
              </a:spcBef>
            </a:pPr>
            <a:r>
              <a:rPr lang="zh-CN" altLang="en-US" dirty="0">
                <a:latin typeface="Times New Roman" panose="02020603050405020304" pitchFamily="18" charset="0"/>
                <a:ea typeface="楷体" panose="02010609060101010101" pitchFamily="49" charset="-122"/>
              </a:rPr>
              <a:t>④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③</a:t>
            </a:r>
            <a:r>
              <a:rPr lang="zh-CN" altLang="en-US" dirty="0">
                <a:latin typeface="Times New Roman" panose="02020603050405020304" pitchFamily="18" charset="0"/>
                <a:ea typeface="楷体" panose="02010609060101010101" pitchFamily="49" charset="-122"/>
              </a:rPr>
              <a:t>置换</a:t>
            </a:r>
          </a:p>
          <a:p>
            <a:pPr eaLnBrk="1" hangingPunct="1">
              <a:lnSpc>
                <a:spcPts val="3600"/>
              </a:lnSpc>
              <a:spcBef>
                <a:spcPct val="10000"/>
              </a:spcBef>
            </a:pPr>
            <a:r>
              <a:rPr lang="zh-CN" altLang="en-US" dirty="0">
                <a:latin typeface="Times New Roman" panose="02020603050405020304" pitchFamily="18" charset="0"/>
                <a:ea typeface="楷体" panose="02010609060101010101" pitchFamily="49" charset="-122"/>
              </a:rPr>
              <a:t>⑤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前提引入</a:t>
            </a:r>
          </a:p>
          <a:p>
            <a:pPr eaLnBrk="1" hangingPunct="1">
              <a:lnSpc>
                <a:spcPts val="3600"/>
              </a:lnSpc>
              <a:spcBef>
                <a:spcPct val="10000"/>
              </a:spcBef>
            </a:pPr>
            <a:r>
              <a:rPr lang="zh-CN" altLang="en-US" dirty="0">
                <a:latin typeface="Times New Roman" panose="02020603050405020304" pitchFamily="18" charset="0"/>
                <a:ea typeface="楷体" panose="02010609060101010101" pitchFamily="49" charset="-122"/>
              </a:rPr>
              <a:t>⑥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                                             ②</a:t>
            </a:r>
            <a:r>
              <a:rPr lang="en-US" altLang="zh-CN" dirty="0">
                <a:latin typeface="Times New Roman" panose="02020603050405020304" pitchFamily="18" charset="0"/>
                <a:ea typeface="楷体" panose="02010609060101010101" pitchFamily="49" charset="-122"/>
                <a:sym typeface="Symbol" panose="05050102010706020507" pitchFamily="18" charset="2"/>
              </a:rPr>
              <a:t></a:t>
            </a:r>
            <a:endParaRPr lang="en-US" altLang="zh-CN" dirty="0">
              <a:latin typeface="Times New Roman" panose="02020603050405020304" pitchFamily="18" charset="0"/>
              <a:ea typeface="楷体" panose="02010609060101010101" pitchFamily="49" charset="-122"/>
            </a:endParaRPr>
          </a:p>
          <a:p>
            <a:pPr eaLnBrk="1" hangingPunct="1">
              <a:lnSpc>
                <a:spcPts val="3600"/>
              </a:lnSpc>
              <a:spcBef>
                <a:spcPct val="10000"/>
              </a:spcBef>
            </a:pPr>
            <a:r>
              <a:rPr lang="en-US" altLang="zh-CN" dirty="0">
                <a:latin typeface="Times New Roman" panose="02020603050405020304" pitchFamily="18" charset="0"/>
                <a:ea typeface="楷体" panose="02010609060101010101" pitchFamily="49" charset="-122"/>
              </a:rPr>
              <a:t>⑦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                                             ④</a:t>
            </a:r>
            <a:r>
              <a:rPr lang="en-US" altLang="zh-CN" dirty="0">
                <a:latin typeface="Times New Roman" panose="02020603050405020304" pitchFamily="18" charset="0"/>
                <a:ea typeface="楷体" panose="02010609060101010101" pitchFamily="49" charset="-122"/>
                <a:sym typeface="Symbol" panose="05050102010706020507" pitchFamily="18" charset="2"/>
              </a:rPr>
              <a:t></a:t>
            </a:r>
            <a:endParaRPr lang="en-US" altLang="zh-CN" dirty="0">
              <a:latin typeface="Times New Roman" panose="02020603050405020304" pitchFamily="18" charset="0"/>
              <a:ea typeface="楷体" panose="02010609060101010101" pitchFamily="49" charset="-122"/>
            </a:endParaRPr>
          </a:p>
          <a:p>
            <a:pPr eaLnBrk="1" hangingPunct="1">
              <a:lnSpc>
                <a:spcPts val="3600"/>
              </a:lnSpc>
              <a:spcBef>
                <a:spcPct val="10000"/>
              </a:spcBef>
            </a:pPr>
            <a:r>
              <a:rPr lang="en-US" altLang="zh-CN" dirty="0">
                <a:latin typeface="Times New Roman" panose="02020603050405020304" pitchFamily="18" charset="0"/>
                <a:ea typeface="楷体" panose="02010609060101010101" pitchFamily="49" charset="-122"/>
              </a:rPr>
              <a:t>⑧ </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                                       ⑤</a:t>
            </a:r>
            <a:r>
              <a:rPr lang="en-US" altLang="zh-CN" dirty="0">
                <a:latin typeface="Times New Roman" panose="02020603050405020304" pitchFamily="18" charset="0"/>
                <a:ea typeface="楷体" panose="02010609060101010101" pitchFamily="49" charset="-122"/>
                <a:sym typeface="Symbol" panose="05050102010706020507" pitchFamily="18" charset="2"/>
              </a:rPr>
              <a:t></a:t>
            </a:r>
            <a:endParaRPr lang="en-US" altLang="zh-CN" dirty="0">
              <a:latin typeface="Times New Roman" panose="02020603050405020304" pitchFamily="18" charset="0"/>
              <a:ea typeface="楷体" panose="02010609060101010101" pitchFamily="49" charset="-122"/>
            </a:endParaRPr>
          </a:p>
          <a:p>
            <a:pPr eaLnBrk="1" hangingPunct="1">
              <a:lnSpc>
                <a:spcPts val="3600"/>
              </a:lnSpc>
              <a:spcBef>
                <a:spcPct val="10000"/>
              </a:spcBef>
            </a:pPr>
            <a:r>
              <a:rPr lang="en-US" altLang="zh-CN" dirty="0">
                <a:latin typeface="Times New Roman" panose="02020603050405020304" pitchFamily="18" charset="0"/>
                <a:ea typeface="楷体" panose="02010609060101010101" pitchFamily="49" charset="-122"/>
              </a:rPr>
              <a:t>⑨ </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                                                ⑥⑧</a:t>
            </a:r>
            <a:r>
              <a:rPr lang="zh-CN" altLang="en-US" dirty="0">
                <a:latin typeface="Times New Roman" panose="02020603050405020304" pitchFamily="18" charset="0"/>
                <a:ea typeface="楷体" panose="02010609060101010101" pitchFamily="49" charset="-122"/>
              </a:rPr>
              <a:t>析取三段论</a:t>
            </a:r>
          </a:p>
          <a:p>
            <a:pPr eaLnBrk="1" hangingPunct="1">
              <a:lnSpc>
                <a:spcPts val="3600"/>
              </a:lnSpc>
              <a:spcBef>
                <a:spcPct val="10000"/>
              </a:spcBef>
            </a:pPr>
            <a:r>
              <a:rPr lang="zh-CN" altLang="en-US" dirty="0">
                <a:latin typeface="Times New Roman" panose="02020603050405020304" pitchFamily="18" charset="0"/>
                <a:ea typeface="楷体" panose="02010609060101010101" pitchFamily="49" charset="-122"/>
              </a:rPr>
              <a:t>⑩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                                     ⑦⑨</a:t>
            </a:r>
            <a:r>
              <a:rPr lang="zh-CN" altLang="en-US" dirty="0">
                <a:latin typeface="Times New Roman" panose="02020603050405020304" pitchFamily="18" charset="0"/>
                <a:ea typeface="楷体" panose="02010609060101010101" pitchFamily="49" charset="-122"/>
              </a:rPr>
              <a:t>合取引入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164"/>
                                        </p:tgtEl>
                                        <p:attrNameLst>
                                          <p:attrName>style.visibility</p:attrName>
                                        </p:attrNameLst>
                                      </p:cBhvr>
                                      <p:to>
                                        <p:strVal val="visible"/>
                                      </p:to>
                                    </p:set>
                                    <p:animEffect transition="in" filter="blinds(horizontal)">
                                      <p:cBhvr>
                                        <p:cTn id="7" dur="500"/>
                                        <p:tgtEl>
                                          <p:spTgt spid="348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6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399D2218-6184-4921-84AB-A33EC8142466}"/>
              </a:ext>
            </a:extLst>
          </p:cNvPr>
          <p:cNvSpPr>
            <a:spLocks noGrp="1" noChangeArrowheads="1"/>
          </p:cNvSpPr>
          <p:nvPr>
            <p:ph type="title"/>
          </p:nvPr>
        </p:nvSpPr>
        <p:spPr/>
        <p:txBody>
          <a:bodyPr/>
          <a:lstStyle/>
          <a:p>
            <a:pPr eaLnBrk="1" hangingPunct="1"/>
            <a:r>
              <a:rPr lang="zh-CN" altLang="en-US"/>
              <a:t>练习</a:t>
            </a:r>
            <a:r>
              <a:rPr lang="en-US" altLang="zh-CN"/>
              <a:t>3(</a:t>
            </a:r>
            <a:r>
              <a:rPr lang="zh-CN" altLang="en-US"/>
              <a:t>续</a:t>
            </a:r>
            <a:r>
              <a:rPr lang="en-US" altLang="zh-CN"/>
              <a:t>)</a:t>
            </a:r>
          </a:p>
        </p:txBody>
      </p:sp>
      <p:sp>
        <p:nvSpPr>
          <p:cNvPr id="78852" name="Rectangle 3">
            <a:extLst>
              <a:ext uri="{FF2B5EF4-FFF2-40B4-BE49-F238E27FC236}">
                <a16:creationId xmlns:a16="http://schemas.microsoft.com/office/drawing/2014/main" id="{3063EE96-FC4B-4753-B865-BDF44F871FAF}"/>
              </a:ext>
            </a:extLst>
          </p:cNvPr>
          <p:cNvSpPr>
            <a:spLocks noGrp="1" noChangeArrowheads="1"/>
          </p:cNvSpPr>
          <p:nvPr>
            <p:ph idx="1"/>
          </p:nvPr>
        </p:nvSpPr>
        <p:spPr>
          <a:xfrm>
            <a:off x="1919288" y="1052513"/>
            <a:ext cx="8229600" cy="963612"/>
          </a:xfrm>
        </p:spPr>
        <p:txBody>
          <a:bodyPr>
            <a:normAutofit lnSpcReduction="10000"/>
          </a:bodyPr>
          <a:lstStyle/>
          <a:p>
            <a:pPr eaLnBrk="1" hangingPunct="1">
              <a:defRPr/>
            </a:pPr>
            <a:r>
              <a:rPr lang="en-US" altLang="zh-CN"/>
              <a:t>(3)</a:t>
            </a:r>
            <a:r>
              <a:rPr lang="zh-CN" altLang="en-US"/>
              <a:t>前提：</a:t>
            </a:r>
            <a:r>
              <a:rPr lang="zh-CN" altLang="en-US">
                <a:sym typeface="Symbol" panose="05050102010706020507" pitchFamily="18" charset="2"/>
              </a:rPr>
              <a:t></a:t>
            </a:r>
            <a:r>
              <a:rPr lang="en-US" altLang="zh-CN" i="1"/>
              <a:t>x</a:t>
            </a:r>
            <a:r>
              <a:rPr lang="en-US" altLang="zh-CN"/>
              <a:t>(</a:t>
            </a:r>
            <a:r>
              <a:rPr lang="en-US" altLang="zh-CN" i="1"/>
              <a:t>F</a:t>
            </a:r>
            <a:r>
              <a:rPr lang="en-US" altLang="zh-CN"/>
              <a:t>(</a:t>
            </a:r>
            <a:r>
              <a:rPr lang="en-US" altLang="zh-CN" i="1"/>
              <a:t>x</a:t>
            </a:r>
            <a:r>
              <a:rPr lang="en-US" altLang="zh-CN"/>
              <a:t>)</a:t>
            </a:r>
            <a:r>
              <a:rPr lang="en-US" altLang="zh-CN">
                <a:sym typeface="Symbol" panose="05050102010706020507" pitchFamily="18" charset="2"/>
              </a:rPr>
              <a:t></a:t>
            </a:r>
            <a:r>
              <a:rPr lang="en-US" altLang="zh-CN" i="1"/>
              <a:t>G</a:t>
            </a:r>
            <a:r>
              <a:rPr lang="en-US" altLang="zh-CN"/>
              <a:t>(</a:t>
            </a:r>
            <a:r>
              <a:rPr lang="en-US" altLang="zh-CN" i="1"/>
              <a:t>x</a:t>
            </a:r>
            <a:r>
              <a:rPr lang="en-US" altLang="zh-CN"/>
              <a:t>)), </a:t>
            </a:r>
            <a:r>
              <a:rPr lang="en-US" altLang="zh-CN">
                <a:sym typeface="Symbol" panose="05050102010706020507" pitchFamily="18" charset="2"/>
              </a:rPr>
              <a:t></a:t>
            </a:r>
            <a:r>
              <a:rPr lang="en-US" altLang="zh-CN" i="1"/>
              <a:t>x</a:t>
            </a:r>
            <a:r>
              <a:rPr lang="en-US" altLang="zh-CN"/>
              <a:t>(</a:t>
            </a:r>
            <a:r>
              <a:rPr lang="en-US" altLang="zh-CN" i="1"/>
              <a:t>G</a:t>
            </a:r>
            <a:r>
              <a:rPr lang="en-US" altLang="zh-CN"/>
              <a:t>(</a:t>
            </a:r>
            <a:r>
              <a:rPr lang="en-US" altLang="zh-CN" i="1"/>
              <a:t>x</a:t>
            </a:r>
            <a:r>
              <a:rPr lang="en-US" altLang="zh-CN"/>
              <a:t>)</a:t>
            </a:r>
            <a:r>
              <a:rPr lang="en-US" altLang="zh-CN">
                <a:sym typeface="Symbol" panose="05050102010706020507" pitchFamily="18" charset="2"/>
              </a:rPr>
              <a:t></a:t>
            </a:r>
            <a:r>
              <a:rPr lang="en-US" altLang="zh-CN" i="1"/>
              <a:t>H</a:t>
            </a:r>
            <a:r>
              <a:rPr lang="en-US" altLang="zh-CN"/>
              <a:t>(</a:t>
            </a:r>
            <a:r>
              <a:rPr lang="en-US" altLang="zh-CN" i="1"/>
              <a:t>x</a:t>
            </a:r>
            <a:r>
              <a:rPr lang="en-US" altLang="zh-CN"/>
              <a:t>))</a:t>
            </a:r>
          </a:p>
          <a:p>
            <a:pPr eaLnBrk="1" hangingPunct="1">
              <a:defRPr/>
            </a:pPr>
            <a:r>
              <a:rPr lang="zh-CN" altLang="en-US"/>
              <a:t>结论：</a:t>
            </a:r>
            <a:r>
              <a:rPr lang="zh-CN" altLang="en-US">
                <a:sym typeface="Symbol" panose="05050102010706020507" pitchFamily="18" charset="2"/>
              </a:rPr>
              <a:t></a:t>
            </a:r>
            <a:r>
              <a:rPr lang="en-US" altLang="zh-CN" i="1"/>
              <a:t>xF</a:t>
            </a:r>
            <a:r>
              <a:rPr lang="en-US" altLang="zh-CN"/>
              <a:t>(</a:t>
            </a:r>
            <a:r>
              <a:rPr lang="en-US" altLang="zh-CN" i="1"/>
              <a:t>x</a:t>
            </a:r>
            <a:r>
              <a:rPr lang="en-US" altLang="zh-CN"/>
              <a:t>)</a:t>
            </a:r>
            <a:r>
              <a:rPr lang="en-US" altLang="zh-CN">
                <a:sym typeface="Symbol" panose="05050102010706020507" pitchFamily="18" charset="2"/>
              </a:rPr>
              <a:t></a:t>
            </a:r>
            <a:r>
              <a:rPr lang="en-US" altLang="zh-CN" i="1"/>
              <a:t>xH</a:t>
            </a:r>
            <a:r>
              <a:rPr lang="en-US" altLang="zh-CN"/>
              <a:t>(</a:t>
            </a:r>
            <a:r>
              <a:rPr lang="en-US" altLang="zh-CN" i="1"/>
              <a:t>x</a:t>
            </a:r>
            <a:r>
              <a:rPr lang="en-US" altLang="zh-CN"/>
              <a:t>)</a:t>
            </a:r>
          </a:p>
        </p:txBody>
      </p:sp>
      <p:sp>
        <p:nvSpPr>
          <p:cNvPr id="76804" name="灯片编号占位符 5">
            <a:extLst>
              <a:ext uri="{FF2B5EF4-FFF2-40B4-BE49-F238E27FC236}">
                <a16:creationId xmlns:a16="http://schemas.microsoft.com/office/drawing/2014/main" id="{9778B16F-DA90-4920-BF4E-814659B1FAE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5BAF6D7E-EFE3-4965-A12D-D8F783BF961A}"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33</a:t>
            </a:fld>
            <a:endParaRPr lang="en-US" altLang="zh-CN" sz="1400" b="0">
              <a:latin typeface="Times New Roman" panose="02020603050405020304" pitchFamily="18" charset="0"/>
              <a:ea typeface="楷体" panose="02010609060101010101" pitchFamily="49" charset="-122"/>
            </a:endParaRPr>
          </a:p>
        </p:txBody>
      </p:sp>
      <p:sp>
        <p:nvSpPr>
          <p:cNvPr id="350212" name="Rectangle 4">
            <a:extLst>
              <a:ext uri="{FF2B5EF4-FFF2-40B4-BE49-F238E27FC236}">
                <a16:creationId xmlns:a16="http://schemas.microsoft.com/office/drawing/2014/main" id="{D30DEFDC-8159-4BFA-A2EC-00DFA7CA40A0}"/>
              </a:ext>
            </a:extLst>
          </p:cNvPr>
          <p:cNvSpPr>
            <a:spLocks noChangeArrowheads="1"/>
          </p:cNvSpPr>
          <p:nvPr/>
        </p:nvSpPr>
        <p:spPr bwMode="auto">
          <a:xfrm>
            <a:off x="1919288" y="1889125"/>
            <a:ext cx="8229600" cy="463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a:latin typeface="Times New Roman" panose="02020603050405020304" pitchFamily="18" charset="0"/>
                <a:ea typeface="楷体" panose="02010609060101010101" pitchFamily="49" charset="-122"/>
              </a:rPr>
              <a:t>证明</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用附加前提法</a:t>
            </a:r>
          </a:p>
          <a:p>
            <a:pPr eaLnBrk="1" hangingPunct="1"/>
            <a:r>
              <a:rPr lang="zh-CN" altLang="en-US">
                <a:latin typeface="Times New Roman" panose="02020603050405020304" pitchFamily="18" charset="0"/>
                <a:ea typeface="楷体" panose="02010609060101010101" pitchFamily="49" charset="-122"/>
              </a:rPr>
              <a:t>①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xF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附加前提引入</a:t>
            </a:r>
          </a:p>
          <a:p>
            <a:pPr eaLnBrk="1" hangingPunct="1"/>
            <a:r>
              <a:rPr lang="zh-CN" altLang="en-US">
                <a:latin typeface="Times New Roman" panose="02020603050405020304" pitchFamily="18" charset="0"/>
                <a:ea typeface="楷体" panose="02010609060101010101" pitchFamily="49" charset="-122"/>
              </a:rPr>
              <a:t>② </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①</a:t>
            </a:r>
            <a:r>
              <a:rPr lang="en-US" altLang="zh-CN">
                <a:latin typeface="Times New Roman" panose="02020603050405020304" pitchFamily="18" charset="0"/>
                <a:ea typeface="楷体" panose="02010609060101010101" pitchFamily="49" charset="-122"/>
                <a:sym typeface="Symbol" panose="05050102010706020507" pitchFamily="18" charset="2"/>
              </a:rPr>
              <a:t></a:t>
            </a:r>
            <a:endParaRPr lang="fr-FR" altLang="zh-CN">
              <a:latin typeface="Times New Roman" panose="02020603050405020304" pitchFamily="18" charset="0"/>
              <a:ea typeface="楷体" panose="02010609060101010101" pitchFamily="49" charset="-122"/>
            </a:endParaRPr>
          </a:p>
          <a:p>
            <a:pPr eaLnBrk="1" hangingPunct="1"/>
            <a:r>
              <a:rPr lang="fr-FR" altLang="zh-CN">
                <a:latin typeface="Times New Roman" panose="02020603050405020304" pitchFamily="18" charset="0"/>
                <a:ea typeface="楷体" panose="02010609060101010101" pitchFamily="49" charset="-122"/>
              </a:rPr>
              <a:t>③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F</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G</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                          </a:t>
            </a:r>
            <a:r>
              <a:rPr lang="zh-CN" altLang="fr-FR">
                <a:latin typeface="Times New Roman" panose="02020603050405020304" pitchFamily="18" charset="0"/>
                <a:ea typeface="楷体" panose="02010609060101010101" pitchFamily="49" charset="-122"/>
              </a:rPr>
              <a:t>前提引入</a:t>
            </a:r>
          </a:p>
          <a:p>
            <a:pPr eaLnBrk="1" hangingPunct="1"/>
            <a:r>
              <a:rPr lang="zh-CN" altLang="fr-FR">
                <a:latin typeface="Times New Roman" panose="02020603050405020304" pitchFamily="18" charset="0"/>
                <a:ea typeface="楷体" panose="02010609060101010101" pitchFamily="49" charset="-122"/>
              </a:rPr>
              <a:t>④ </a:t>
            </a:r>
            <a:r>
              <a:rPr lang="fr-FR" altLang="zh-CN" i="1">
                <a:latin typeface="Times New Roman" panose="02020603050405020304" pitchFamily="18" charset="0"/>
                <a:ea typeface="楷体" panose="02010609060101010101" pitchFamily="49" charset="-122"/>
              </a:rPr>
              <a:t>F</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G</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                                  ③</a:t>
            </a:r>
            <a:r>
              <a:rPr lang="en-US" altLang="zh-CN">
                <a:latin typeface="Times New Roman" panose="02020603050405020304" pitchFamily="18" charset="0"/>
                <a:ea typeface="楷体" panose="02010609060101010101" pitchFamily="49" charset="-122"/>
                <a:sym typeface="Symbol" panose="05050102010706020507" pitchFamily="18" charset="2"/>
              </a:rPr>
              <a:t></a:t>
            </a:r>
            <a:endParaRPr lang="fr-FR" altLang="zh-CN">
              <a:latin typeface="Times New Roman" panose="02020603050405020304" pitchFamily="18" charset="0"/>
              <a:ea typeface="楷体" panose="02010609060101010101" pitchFamily="49" charset="-122"/>
            </a:endParaRPr>
          </a:p>
          <a:p>
            <a:pPr eaLnBrk="1" hangingPunct="1"/>
            <a:r>
              <a:rPr lang="fr-FR" altLang="zh-CN">
                <a:latin typeface="Times New Roman" panose="02020603050405020304" pitchFamily="18" charset="0"/>
                <a:ea typeface="楷体" panose="02010609060101010101" pitchFamily="49" charset="-122"/>
              </a:rPr>
              <a:t>⑤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G</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H</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                          </a:t>
            </a:r>
            <a:r>
              <a:rPr lang="zh-CN" altLang="fr-FR">
                <a:latin typeface="Times New Roman" panose="02020603050405020304" pitchFamily="18" charset="0"/>
                <a:ea typeface="楷体" panose="02010609060101010101" pitchFamily="49" charset="-122"/>
              </a:rPr>
              <a:t>前提引入</a:t>
            </a:r>
          </a:p>
          <a:p>
            <a:pPr eaLnBrk="1" hangingPunct="1"/>
            <a:r>
              <a:rPr lang="zh-CN" altLang="fr-FR">
                <a:latin typeface="Times New Roman" panose="02020603050405020304" pitchFamily="18" charset="0"/>
                <a:ea typeface="楷体" panose="02010609060101010101" pitchFamily="49" charset="-122"/>
              </a:rPr>
              <a:t>⑥ </a:t>
            </a:r>
            <a:r>
              <a:rPr lang="fr-FR" altLang="zh-CN" i="1">
                <a:latin typeface="Times New Roman" panose="02020603050405020304" pitchFamily="18" charset="0"/>
                <a:ea typeface="楷体" panose="02010609060101010101" pitchFamily="49" charset="-122"/>
              </a:rPr>
              <a:t>G</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H</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                                  ⑤</a:t>
            </a:r>
            <a:r>
              <a:rPr lang="en-US" altLang="zh-CN">
                <a:latin typeface="Times New Roman" panose="02020603050405020304" pitchFamily="18" charset="0"/>
                <a:ea typeface="楷体" panose="02010609060101010101" pitchFamily="49" charset="-122"/>
                <a:sym typeface="Symbol" panose="05050102010706020507" pitchFamily="18" charset="2"/>
              </a:rPr>
              <a:t></a:t>
            </a:r>
            <a:endParaRPr lang="fr-FR" altLang="zh-CN">
              <a:latin typeface="Times New Roman" panose="02020603050405020304" pitchFamily="18" charset="0"/>
              <a:ea typeface="楷体" panose="02010609060101010101" pitchFamily="49" charset="-122"/>
            </a:endParaRPr>
          </a:p>
          <a:p>
            <a:pPr eaLnBrk="1" hangingPunct="1"/>
            <a:r>
              <a:rPr lang="fr-FR" altLang="zh-CN">
                <a:latin typeface="Times New Roman" panose="02020603050405020304" pitchFamily="18" charset="0"/>
                <a:ea typeface="楷体" panose="02010609060101010101" pitchFamily="49" charset="-122"/>
              </a:rPr>
              <a:t>⑦ </a:t>
            </a:r>
            <a:r>
              <a:rPr lang="fr-FR" altLang="zh-CN" i="1">
                <a:latin typeface="Times New Roman" panose="02020603050405020304" pitchFamily="18" charset="0"/>
                <a:ea typeface="楷体" panose="02010609060101010101" pitchFamily="49" charset="-122"/>
              </a:rPr>
              <a:t>F</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H</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                                   ④⑥</a:t>
            </a:r>
            <a:r>
              <a:rPr lang="zh-CN" altLang="fr-FR">
                <a:latin typeface="Times New Roman" panose="02020603050405020304" pitchFamily="18" charset="0"/>
                <a:ea typeface="楷体" panose="02010609060101010101" pitchFamily="49" charset="-122"/>
              </a:rPr>
              <a:t>假言三段论</a:t>
            </a:r>
          </a:p>
          <a:p>
            <a:pPr eaLnBrk="1" hangingPunct="1"/>
            <a:r>
              <a:rPr lang="zh-CN" altLang="fr-FR">
                <a:latin typeface="Times New Roman" panose="02020603050405020304" pitchFamily="18" charset="0"/>
                <a:ea typeface="楷体" panose="02010609060101010101" pitchFamily="49" charset="-122"/>
              </a:rPr>
              <a:t>⑧ </a:t>
            </a:r>
            <a:r>
              <a:rPr lang="fr-FR" altLang="zh-CN" i="1">
                <a:latin typeface="Times New Roman" panose="02020603050405020304" pitchFamily="18" charset="0"/>
                <a:ea typeface="楷体" panose="02010609060101010101" pitchFamily="49" charset="-122"/>
              </a:rPr>
              <a:t>H</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                                              ②⑦</a:t>
            </a:r>
            <a:r>
              <a:rPr lang="zh-CN" altLang="fr-FR">
                <a:latin typeface="Times New Roman" panose="02020603050405020304" pitchFamily="18" charset="0"/>
                <a:ea typeface="楷体" panose="02010609060101010101" pitchFamily="49" charset="-122"/>
              </a:rPr>
              <a:t>假言推理</a:t>
            </a:r>
          </a:p>
          <a:p>
            <a:pPr eaLnBrk="1" hangingPunct="1"/>
            <a:r>
              <a:rPr lang="zh-CN" altLang="fr-FR">
                <a:latin typeface="Times New Roman" panose="02020603050405020304" pitchFamily="18" charset="0"/>
                <a:ea typeface="楷体" panose="02010609060101010101" pitchFamily="49" charset="-122"/>
              </a:rPr>
              <a:t>⑨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xH</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                                         ⑧</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a:latin typeface="Times New Roman" panose="02020603050405020304" pitchFamily="18" charset="0"/>
                <a:ea typeface="楷体" panose="02010609060101010101" pitchFamily="49" charset="-122"/>
              </a:rPr>
              <a:t>+ </a:t>
            </a:r>
            <a:endParaRPr lang="en-US" altLang="zh-CN">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0212"/>
                                        </p:tgtEl>
                                        <p:attrNameLst>
                                          <p:attrName>style.visibility</p:attrName>
                                        </p:attrNameLst>
                                      </p:cBhvr>
                                      <p:to>
                                        <p:strVal val="visible"/>
                                      </p:to>
                                    </p:set>
                                    <p:animEffect transition="in" filter="blinds(horizontal)">
                                      <p:cBhvr>
                                        <p:cTn id="7" dur="500"/>
                                        <p:tgtEl>
                                          <p:spTgt spid="350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2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505FCD22-CABC-48DA-895E-337D717B6DA8}"/>
              </a:ext>
            </a:extLst>
          </p:cNvPr>
          <p:cNvSpPr>
            <a:spLocks noGrp="1" noChangeArrowheads="1"/>
          </p:cNvSpPr>
          <p:nvPr>
            <p:ph type="title"/>
          </p:nvPr>
        </p:nvSpPr>
        <p:spPr/>
        <p:txBody>
          <a:bodyPr/>
          <a:lstStyle/>
          <a:p>
            <a:pPr eaLnBrk="1" hangingPunct="1"/>
            <a:r>
              <a:rPr lang="zh-CN" altLang="en-US"/>
              <a:t>练习</a:t>
            </a:r>
            <a:r>
              <a:rPr lang="en-US" altLang="zh-CN"/>
              <a:t>4</a:t>
            </a:r>
          </a:p>
        </p:txBody>
      </p:sp>
      <p:sp>
        <p:nvSpPr>
          <p:cNvPr id="80900" name="Rectangle 3">
            <a:extLst>
              <a:ext uri="{FF2B5EF4-FFF2-40B4-BE49-F238E27FC236}">
                <a16:creationId xmlns:a16="http://schemas.microsoft.com/office/drawing/2014/main" id="{312391A1-4C95-496A-A11B-23044EF1E6D1}"/>
              </a:ext>
            </a:extLst>
          </p:cNvPr>
          <p:cNvSpPr>
            <a:spLocks noGrp="1" noChangeArrowheads="1"/>
          </p:cNvSpPr>
          <p:nvPr>
            <p:ph idx="1"/>
          </p:nvPr>
        </p:nvSpPr>
        <p:spPr>
          <a:xfrm>
            <a:off x="2043113" y="1241425"/>
            <a:ext cx="8229600" cy="1323975"/>
          </a:xfrm>
        </p:spPr>
        <p:txBody>
          <a:bodyPr>
            <a:normAutofit fontScale="92500" lnSpcReduction="10000"/>
          </a:bodyPr>
          <a:lstStyle/>
          <a:p>
            <a:pPr eaLnBrk="1" hangingPunct="1">
              <a:defRPr/>
            </a:pPr>
            <a:r>
              <a:rPr lang="en-US" altLang="zh-CN"/>
              <a:t>4. </a:t>
            </a:r>
            <a:r>
              <a:rPr lang="zh-CN" altLang="en-US"/>
              <a:t>在自然推理系统</a:t>
            </a:r>
            <a:r>
              <a:rPr lang="en-US" altLang="zh-CN" i="1"/>
              <a:t>N</a:t>
            </a:r>
            <a:r>
              <a:rPr lang="en-US" altLang="zh-CN" i="1" baseline="-25000"/>
              <a:t>L</a:t>
            </a:r>
            <a:r>
              <a:rPr lang="en-US" altLang="zh-CN"/>
              <a:t> </a:t>
            </a:r>
            <a:r>
              <a:rPr lang="zh-CN" altLang="en-US"/>
              <a:t>中，构造推理的证明．</a:t>
            </a:r>
          </a:p>
          <a:p>
            <a:pPr eaLnBrk="1" hangingPunct="1">
              <a:defRPr/>
            </a:pPr>
            <a:r>
              <a:rPr lang="zh-CN" altLang="en-US"/>
              <a:t>    人都喜欢吃蔬菜．但不是所有的人都喜欢吃鱼．所以</a:t>
            </a:r>
            <a:r>
              <a:rPr lang="en-US" altLang="zh-CN"/>
              <a:t>, </a:t>
            </a:r>
            <a:r>
              <a:rPr lang="zh-CN" altLang="en-US"/>
              <a:t>存在喜欢吃蔬菜而不喜欢吃鱼的人．</a:t>
            </a:r>
            <a:endParaRPr lang="zh-CN" altLang="fr-FR"/>
          </a:p>
        </p:txBody>
      </p:sp>
      <p:sp>
        <p:nvSpPr>
          <p:cNvPr id="78852" name="灯片编号占位符 5">
            <a:extLst>
              <a:ext uri="{FF2B5EF4-FFF2-40B4-BE49-F238E27FC236}">
                <a16:creationId xmlns:a16="http://schemas.microsoft.com/office/drawing/2014/main" id="{0CFCBA2D-F200-4F50-AED0-4547D75CF66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505063AB-4589-4A47-9EE1-CE6A51C7C435}"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34</a:t>
            </a:fld>
            <a:endParaRPr lang="en-US" altLang="zh-CN" sz="1400" b="0">
              <a:latin typeface="Times New Roman" panose="02020603050405020304" pitchFamily="18" charset="0"/>
              <a:ea typeface="楷体" panose="02010609060101010101" pitchFamily="49" charset="-122"/>
            </a:endParaRPr>
          </a:p>
        </p:txBody>
      </p:sp>
      <p:sp>
        <p:nvSpPr>
          <p:cNvPr id="358404" name="Rectangle 4">
            <a:extLst>
              <a:ext uri="{FF2B5EF4-FFF2-40B4-BE49-F238E27FC236}">
                <a16:creationId xmlns:a16="http://schemas.microsoft.com/office/drawing/2014/main" id="{92C6F898-2449-4D6A-B0E0-A28FA1469FAC}"/>
              </a:ext>
            </a:extLst>
          </p:cNvPr>
          <p:cNvSpPr>
            <a:spLocks noChangeArrowheads="1"/>
          </p:cNvSpPr>
          <p:nvPr/>
        </p:nvSpPr>
        <p:spPr bwMode="auto">
          <a:xfrm>
            <a:off x="1992313" y="2538413"/>
            <a:ext cx="8229600" cy="132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a:latin typeface="Times New Roman" panose="02020603050405020304" pitchFamily="18" charset="0"/>
                <a:ea typeface="楷体" panose="02010609060101010101" pitchFamily="49" charset="-122"/>
              </a:rPr>
              <a:t>解 令</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x</a:t>
            </a:r>
            <a:r>
              <a:rPr lang="zh-CN" altLang="en-US">
                <a:latin typeface="Times New Roman" panose="02020603050405020304" pitchFamily="18" charset="0"/>
                <a:ea typeface="楷体" panose="02010609060101010101" pitchFamily="49" charset="-122"/>
              </a:rPr>
              <a:t>为人，</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x</a:t>
            </a:r>
            <a:r>
              <a:rPr lang="zh-CN" altLang="en-US">
                <a:latin typeface="Times New Roman" panose="02020603050405020304" pitchFamily="18" charset="0"/>
                <a:ea typeface="楷体" panose="02010609060101010101" pitchFamily="49" charset="-122"/>
              </a:rPr>
              <a:t>喜欢吃蔬菜，</a:t>
            </a:r>
            <a:r>
              <a:rPr lang="en-US" altLang="zh-CN" i="1">
                <a:latin typeface="Times New Roman" panose="02020603050405020304" pitchFamily="18" charset="0"/>
                <a:ea typeface="楷体" panose="02010609060101010101" pitchFamily="49" charset="-122"/>
              </a:rPr>
              <a:t>H</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x</a:t>
            </a:r>
            <a:r>
              <a:rPr lang="zh-CN" altLang="en-US">
                <a:latin typeface="Times New Roman" panose="02020603050405020304" pitchFamily="18" charset="0"/>
                <a:ea typeface="楷体" panose="02010609060101010101" pitchFamily="49" charset="-122"/>
              </a:rPr>
              <a:t>喜欢吃鱼．</a:t>
            </a:r>
          </a:p>
          <a:p>
            <a:pPr eaLnBrk="1" hangingPunct="1"/>
            <a:r>
              <a:rPr lang="zh-CN" altLang="en-US">
                <a:latin typeface="Times New Roman" panose="02020603050405020304" pitchFamily="18" charset="0"/>
                <a:ea typeface="楷体" panose="02010609060101010101" pitchFamily="49" charset="-122"/>
              </a:rPr>
              <a:t>前提：</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H</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a:t>
            </a:r>
          </a:p>
          <a:p>
            <a:pPr eaLnBrk="1" hangingPunct="1"/>
            <a:r>
              <a:rPr lang="zh-CN" altLang="en-US">
                <a:latin typeface="Times New Roman" panose="02020603050405020304" pitchFamily="18" charset="0"/>
                <a:ea typeface="楷体" panose="02010609060101010101" pitchFamily="49" charset="-122"/>
              </a:rPr>
              <a:t>结论：</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H</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endParaRPr lang="zh-CN" altLang="fr-FR">
              <a:latin typeface="Times New Roman" panose="02020603050405020304" pitchFamily="18" charset="0"/>
              <a:ea typeface="楷体" panose="02010609060101010101" pitchFamily="49" charset="-122"/>
            </a:endParaRPr>
          </a:p>
        </p:txBody>
      </p:sp>
      <p:sp>
        <p:nvSpPr>
          <p:cNvPr id="358405" name="Rectangle 5">
            <a:extLst>
              <a:ext uri="{FF2B5EF4-FFF2-40B4-BE49-F238E27FC236}">
                <a16:creationId xmlns:a16="http://schemas.microsoft.com/office/drawing/2014/main" id="{96F28403-F910-4598-9827-DE42EE9654BF}"/>
              </a:ext>
            </a:extLst>
          </p:cNvPr>
          <p:cNvSpPr>
            <a:spLocks noChangeArrowheads="1"/>
          </p:cNvSpPr>
          <p:nvPr/>
        </p:nvSpPr>
        <p:spPr bwMode="auto">
          <a:xfrm>
            <a:off x="1992313" y="3860800"/>
            <a:ext cx="8229600" cy="269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a:latin typeface="Times New Roman" panose="02020603050405020304" pitchFamily="18" charset="0"/>
                <a:ea typeface="楷体" panose="02010609060101010101" pitchFamily="49" charset="-122"/>
              </a:rPr>
              <a:t>证明：用归谬法</a:t>
            </a:r>
          </a:p>
          <a:p>
            <a:pPr eaLnBrk="1" hangingPunct="1"/>
            <a:r>
              <a:rPr lang="en-US" altLang="zh-CN">
                <a:latin typeface="Times New Roman" panose="02020603050405020304" pitchFamily="18" charset="0"/>
                <a:ea typeface="楷体" panose="02010609060101010101" pitchFamily="49" charset="-122"/>
              </a:rPr>
              <a:t>(1)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H</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结论否定引入</a:t>
            </a:r>
          </a:p>
          <a:p>
            <a:pPr eaLnBrk="1" hangingPunct="1"/>
            <a:r>
              <a:rPr lang="en-US" altLang="zh-CN">
                <a:latin typeface="Times New Roman" panose="02020603050405020304" pitchFamily="18" charset="0"/>
                <a:ea typeface="楷体" panose="02010609060101010101" pitchFamily="49" charset="-122"/>
              </a:rPr>
              <a:t>(2)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H</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                      (1)</a:t>
            </a:r>
            <a:r>
              <a:rPr lang="zh-CN" altLang="en-US">
                <a:latin typeface="Times New Roman" panose="02020603050405020304" pitchFamily="18" charset="0"/>
                <a:ea typeface="楷体" panose="02010609060101010101" pitchFamily="49" charset="-122"/>
              </a:rPr>
              <a:t>置换</a:t>
            </a:r>
            <a:endParaRPr lang="zh-CN" altLang="fr-FR">
              <a:latin typeface="Times New Roman" panose="02020603050405020304" pitchFamily="18" charset="0"/>
              <a:ea typeface="楷体" panose="02010609060101010101" pitchFamily="49" charset="-122"/>
            </a:endParaRPr>
          </a:p>
          <a:p>
            <a:pPr eaLnBrk="1" hangingPunct="1"/>
            <a:r>
              <a:rPr lang="fr-FR" altLang="zh-CN">
                <a:latin typeface="Times New Roman" panose="02020603050405020304" pitchFamily="18" charset="0"/>
                <a:ea typeface="楷体" panose="02010609060101010101" pitchFamily="49" charset="-122"/>
              </a:rPr>
              <a:t>(3)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F</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y</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G</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y</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H</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y</a:t>
            </a:r>
            <a:r>
              <a:rPr lang="fr-FR" altLang="zh-CN">
                <a:latin typeface="Times New Roman" panose="02020603050405020304" pitchFamily="18" charset="0"/>
                <a:ea typeface="楷体" panose="02010609060101010101" pitchFamily="49" charset="-122"/>
              </a:rPr>
              <a:t>))                            (2)</a:t>
            </a:r>
            <a:r>
              <a:rPr lang="en-US" altLang="zh-CN">
                <a:latin typeface="Times New Roman" panose="02020603050405020304" pitchFamily="18" charset="0"/>
                <a:ea typeface="楷体" panose="02010609060101010101" pitchFamily="49" charset="-122"/>
                <a:sym typeface="Symbol" panose="05050102010706020507" pitchFamily="18" charset="2"/>
              </a:rPr>
              <a:t></a:t>
            </a:r>
            <a:endParaRPr lang="fr-FR" altLang="zh-CN">
              <a:latin typeface="Times New Roman" panose="02020603050405020304" pitchFamily="18" charset="0"/>
              <a:ea typeface="楷体" panose="02010609060101010101" pitchFamily="49" charset="-122"/>
            </a:endParaRPr>
          </a:p>
          <a:p>
            <a:pPr eaLnBrk="1" hangingPunct="1"/>
            <a:r>
              <a:rPr lang="fr-FR" altLang="zh-CN">
                <a:latin typeface="Times New Roman" panose="02020603050405020304" pitchFamily="18" charset="0"/>
                <a:ea typeface="楷体" panose="02010609060101010101" pitchFamily="49" charset="-122"/>
              </a:rPr>
              <a:t>(4) </a:t>
            </a:r>
            <a:r>
              <a:rPr lang="fr-FR" altLang="zh-CN" i="1">
                <a:latin typeface="Times New Roman" panose="02020603050405020304" pitchFamily="18" charset="0"/>
                <a:ea typeface="楷体" panose="02010609060101010101" pitchFamily="49" charset="-122"/>
              </a:rPr>
              <a:t>G</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y</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F</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y</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H</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y</a:t>
            </a:r>
            <a:r>
              <a:rPr lang="fr-FR" altLang="zh-CN">
                <a:latin typeface="Times New Roman" panose="02020603050405020304" pitchFamily="18" charset="0"/>
                <a:ea typeface="楷体" panose="02010609060101010101" pitchFamily="49" charset="-122"/>
              </a:rPr>
              <a:t>)                               (3)</a:t>
            </a:r>
            <a:r>
              <a:rPr lang="zh-CN" altLang="fr-FR">
                <a:latin typeface="Times New Roman" panose="02020603050405020304" pitchFamily="18" charset="0"/>
                <a:ea typeface="楷体" panose="02010609060101010101" pitchFamily="49" charset="-122"/>
              </a:rPr>
              <a:t>置换</a:t>
            </a:r>
          </a:p>
          <a:p>
            <a:pPr eaLnBrk="1" hangingPunct="1"/>
            <a:r>
              <a:rPr lang="fr-FR" altLang="zh-CN">
                <a:latin typeface="Times New Roman" panose="02020603050405020304" pitchFamily="18" charset="0"/>
                <a:ea typeface="楷体" panose="02010609060101010101" pitchFamily="49" charset="-122"/>
              </a:rPr>
              <a:t>(5)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F</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fr-FR" altLang="zh-CN" i="1">
                <a:latin typeface="Times New Roman" panose="02020603050405020304" pitchFamily="18" charset="0"/>
                <a:ea typeface="楷体" panose="02010609060101010101" pitchFamily="49" charset="-122"/>
              </a:rPr>
              <a:t>G</a:t>
            </a:r>
            <a:r>
              <a:rPr lang="fr-FR" altLang="zh-CN">
                <a:latin typeface="Times New Roman" panose="02020603050405020304" pitchFamily="18" charset="0"/>
                <a:ea typeface="楷体" panose="02010609060101010101" pitchFamily="49" charset="-122"/>
              </a:rPr>
              <a:t>(</a:t>
            </a:r>
            <a:r>
              <a:rPr lang="fr-FR" altLang="zh-CN" i="1">
                <a:latin typeface="Times New Roman" panose="02020603050405020304" pitchFamily="18" charset="0"/>
                <a:ea typeface="楷体" panose="02010609060101010101" pitchFamily="49" charset="-122"/>
              </a:rPr>
              <a:t>x</a:t>
            </a:r>
            <a:r>
              <a:rPr lang="fr-FR" altLang="zh-CN">
                <a:latin typeface="Times New Roman" panose="02020603050405020304" pitchFamily="18" charset="0"/>
                <a:ea typeface="楷体" panose="02010609060101010101" pitchFamily="49" charset="-122"/>
              </a:rPr>
              <a:t>))                                     </a:t>
            </a:r>
            <a:r>
              <a:rPr lang="zh-CN" altLang="fr-FR">
                <a:latin typeface="Times New Roman" panose="02020603050405020304" pitchFamily="18" charset="0"/>
                <a:ea typeface="楷体" panose="02010609060101010101" pitchFamily="49" charset="-122"/>
              </a:rPr>
              <a:t>前提引入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04"/>
                                        </p:tgtEl>
                                        <p:attrNameLst>
                                          <p:attrName>style.visibility</p:attrName>
                                        </p:attrNameLst>
                                      </p:cBhvr>
                                      <p:to>
                                        <p:strVal val="visible"/>
                                      </p:to>
                                    </p:set>
                                    <p:animEffect transition="in" filter="blinds(horizontal)">
                                      <p:cBhvr>
                                        <p:cTn id="7" dur="500"/>
                                        <p:tgtEl>
                                          <p:spTgt spid="3584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8405"/>
                                        </p:tgtEl>
                                        <p:attrNameLst>
                                          <p:attrName>style.visibility</p:attrName>
                                        </p:attrNameLst>
                                      </p:cBhvr>
                                      <p:to>
                                        <p:strVal val="visible"/>
                                      </p:to>
                                    </p:set>
                                    <p:animEffect transition="in" filter="blinds(horizontal)">
                                      <p:cBhvr>
                                        <p:cTn id="12" dur="500"/>
                                        <p:tgtEl>
                                          <p:spTgt spid="358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04" grpId="0"/>
      <p:bldP spid="35840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724CD805-3B78-48E3-84B0-DD133E2EDF44}"/>
              </a:ext>
            </a:extLst>
          </p:cNvPr>
          <p:cNvSpPr>
            <a:spLocks noGrp="1" noChangeArrowheads="1"/>
          </p:cNvSpPr>
          <p:nvPr>
            <p:ph type="title"/>
          </p:nvPr>
        </p:nvSpPr>
        <p:spPr/>
        <p:txBody>
          <a:bodyPr/>
          <a:lstStyle/>
          <a:p>
            <a:pPr eaLnBrk="1" hangingPunct="1"/>
            <a:r>
              <a:rPr lang="zh-CN" altLang="en-US"/>
              <a:t>练习</a:t>
            </a:r>
            <a:r>
              <a:rPr lang="en-US" altLang="zh-CN"/>
              <a:t>4(</a:t>
            </a:r>
            <a:r>
              <a:rPr lang="zh-CN" altLang="en-US"/>
              <a:t>续</a:t>
            </a:r>
            <a:r>
              <a:rPr lang="en-US" altLang="zh-CN"/>
              <a:t>)</a:t>
            </a:r>
          </a:p>
        </p:txBody>
      </p:sp>
      <p:sp>
        <p:nvSpPr>
          <p:cNvPr id="80899" name="Rectangle 3">
            <a:extLst>
              <a:ext uri="{FF2B5EF4-FFF2-40B4-BE49-F238E27FC236}">
                <a16:creationId xmlns:a16="http://schemas.microsoft.com/office/drawing/2014/main" id="{46788B78-0415-47D7-80DF-FB326FD4A695}"/>
              </a:ext>
            </a:extLst>
          </p:cNvPr>
          <p:cNvSpPr>
            <a:spLocks noGrp="1" noChangeArrowheads="1"/>
          </p:cNvSpPr>
          <p:nvPr>
            <p:ph idx="1"/>
          </p:nvPr>
        </p:nvSpPr>
        <p:spPr>
          <a:xfrm>
            <a:off x="2043113" y="1241425"/>
            <a:ext cx="8229600" cy="4059238"/>
          </a:xfrm>
        </p:spPr>
        <p:txBody>
          <a:bodyPr/>
          <a:lstStyle/>
          <a:p>
            <a:pPr eaLnBrk="1" hangingPunct="1"/>
            <a:r>
              <a:rPr lang="fr-FR" altLang="zh-CN"/>
              <a:t>(6)   </a:t>
            </a:r>
            <a:r>
              <a:rPr lang="fr-FR" altLang="zh-CN" i="1"/>
              <a:t>F</a:t>
            </a:r>
            <a:r>
              <a:rPr lang="fr-FR" altLang="zh-CN"/>
              <a:t>(</a:t>
            </a:r>
            <a:r>
              <a:rPr lang="fr-FR" altLang="zh-CN" i="1"/>
              <a:t>y</a:t>
            </a:r>
            <a:r>
              <a:rPr lang="fr-FR" altLang="zh-CN"/>
              <a:t>)</a:t>
            </a:r>
            <a:r>
              <a:rPr lang="en-US" altLang="zh-CN">
                <a:sym typeface="Symbol" panose="05050102010706020507" pitchFamily="18" charset="2"/>
              </a:rPr>
              <a:t></a:t>
            </a:r>
            <a:r>
              <a:rPr lang="fr-FR" altLang="zh-CN" i="1"/>
              <a:t>G</a:t>
            </a:r>
            <a:r>
              <a:rPr lang="fr-FR" altLang="zh-CN"/>
              <a:t>(</a:t>
            </a:r>
            <a:r>
              <a:rPr lang="fr-FR" altLang="zh-CN" i="1"/>
              <a:t>y</a:t>
            </a:r>
            <a:r>
              <a:rPr lang="fr-FR" altLang="zh-CN"/>
              <a:t>)                                        (5)</a:t>
            </a:r>
            <a:r>
              <a:rPr lang="en-US" altLang="zh-CN">
                <a:sym typeface="Symbol" panose="05050102010706020507" pitchFamily="18" charset="2"/>
              </a:rPr>
              <a:t></a:t>
            </a:r>
            <a:endParaRPr lang="fr-FR" altLang="zh-CN"/>
          </a:p>
          <a:p>
            <a:pPr eaLnBrk="1" hangingPunct="1"/>
            <a:r>
              <a:rPr lang="fr-FR" altLang="zh-CN"/>
              <a:t>(7)   </a:t>
            </a:r>
            <a:r>
              <a:rPr lang="fr-FR" altLang="zh-CN" i="1"/>
              <a:t>F</a:t>
            </a:r>
            <a:r>
              <a:rPr lang="fr-FR" altLang="zh-CN"/>
              <a:t>(</a:t>
            </a:r>
            <a:r>
              <a:rPr lang="fr-FR" altLang="zh-CN" i="1"/>
              <a:t>y</a:t>
            </a:r>
            <a:r>
              <a:rPr lang="fr-FR"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fr-FR" altLang="zh-CN" i="1"/>
              <a:t>F</a:t>
            </a:r>
            <a:r>
              <a:rPr lang="fr-FR" altLang="zh-CN"/>
              <a:t>(</a:t>
            </a:r>
            <a:r>
              <a:rPr lang="fr-FR" altLang="zh-CN" i="1"/>
              <a:t>y</a:t>
            </a:r>
            <a:r>
              <a:rPr lang="fr-FR" altLang="zh-CN"/>
              <a:t>)</a:t>
            </a:r>
            <a:r>
              <a:rPr lang="en-US" altLang="zh-CN">
                <a:sym typeface="Symbol" panose="05050102010706020507" pitchFamily="18" charset="2"/>
              </a:rPr>
              <a:t></a:t>
            </a:r>
            <a:r>
              <a:rPr lang="fr-FR" altLang="zh-CN" i="1"/>
              <a:t>H</a:t>
            </a:r>
            <a:r>
              <a:rPr lang="fr-FR" altLang="zh-CN"/>
              <a:t>(</a:t>
            </a:r>
            <a:r>
              <a:rPr lang="fr-FR" altLang="zh-CN" i="1"/>
              <a:t>y</a:t>
            </a:r>
            <a:r>
              <a:rPr lang="fr-FR" altLang="zh-CN"/>
              <a:t>)                         (4)(6)</a:t>
            </a:r>
            <a:r>
              <a:rPr lang="zh-CN" altLang="fr-FR"/>
              <a:t>假言三段论</a:t>
            </a:r>
          </a:p>
          <a:p>
            <a:pPr eaLnBrk="1" hangingPunct="1"/>
            <a:r>
              <a:rPr lang="fr-FR" altLang="zh-CN"/>
              <a:t>(8)   </a:t>
            </a:r>
            <a:r>
              <a:rPr lang="fr-FR" altLang="zh-CN" i="1"/>
              <a:t>F</a:t>
            </a:r>
            <a:r>
              <a:rPr lang="fr-FR" altLang="zh-CN"/>
              <a:t>(</a:t>
            </a:r>
            <a:r>
              <a:rPr lang="fr-FR" altLang="zh-CN" i="1"/>
              <a:t>y</a:t>
            </a:r>
            <a:r>
              <a:rPr lang="fr-FR" altLang="zh-CN"/>
              <a:t>) </a:t>
            </a:r>
            <a:r>
              <a:rPr lang="en-US" altLang="zh-CN">
                <a:sym typeface="Symbol" panose="05050102010706020507" pitchFamily="18" charset="2"/>
              </a:rPr>
              <a:t></a:t>
            </a:r>
            <a:r>
              <a:rPr lang="fr-FR" altLang="zh-CN" i="1"/>
              <a:t>H</a:t>
            </a:r>
            <a:r>
              <a:rPr lang="fr-FR" altLang="zh-CN"/>
              <a:t>(</a:t>
            </a:r>
            <a:r>
              <a:rPr lang="fr-FR" altLang="zh-CN" i="1"/>
              <a:t>y</a:t>
            </a:r>
            <a:r>
              <a:rPr lang="fr-FR" altLang="zh-CN"/>
              <a:t>)                                       (7)</a:t>
            </a:r>
            <a:r>
              <a:rPr lang="zh-CN" altLang="fr-FR"/>
              <a:t>置换</a:t>
            </a:r>
          </a:p>
          <a:p>
            <a:pPr eaLnBrk="1" hangingPunct="1"/>
            <a:r>
              <a:rPr lang="fr-FR" altLang="zh-CN"/>
              <a:t>(9)   </a:t>
            </a:r>
            <a:r>
              <a:rPr lang="en-US" altLang="zh-CN">
                <a:sym typeface="Symbol" panose="05050102010706020507" pitchFamily="18" charset="2"/>
              </a:rPr>
              <a:t></a:t>
            </a:r>
            <a:r>
              <a:rPr lang="fr-FR" altLang="zh-CN" i="1"/>
              <a:t>y</a:t>
            </a:r>
            <a:r>
              <a:rPr lang="fr-FR" altLang="zh-CN"/>
              <a:t>(</a:t>
            </a:r>
            <a:r>
              <a:rPr lang="fr-FR" altLang="zh-CN" i="1"/>
              <a:t>F</a:t>
            </a:r>
            <a:r>
              <a:rPr lang="fr-FR" altLang="zh-CN"/>
              <a:t>(</a:t>
            </a:r>
            <a:r>
              <a:rPr lang="fr-FR" altLang="zh-CN" i="1"/>
              <a:t>y</a:t>
            </a:r>
            <a:r>
              <a:rPr lang="fr-FR" altLang="zh-CN"/>
              <a:t>) </a:t>
            </a:r>
            <a:r>
              <a:rPr lang="en-US" altLang="zh-CN">
                <a:sym typeface="Symbol" panose="05050102010706020507" pitchFamily="18" charset="2"/>
              </a:rPr>
              <a:t></a:t>
            </a:r>
            <a:r>
              <a:rPr lang="fr-FR" altLang="zh-CN" i="1"/>
              <a:t>H</a:t>
            </a:r>
            <a:r>
              <a:rPr lang="fr-FR" altLang="zh-CN"/>
              <a:t>(</a:t>
            </a:r>
            <a:r>
              <a:rPr lang="fr-FR" altLang="zh-CN" i="1"/>
              <a:t>y</a:t>
            </a:r>
            <a:r>
              <a:rPr lang="fr-FR" altLang="zh-CN"/>
              <a:t>))                                (8)</a:t>
            </a:r>
            <a:r>
              <a:rPr lang="fr-FR" altLang="zh-CN">
                <a:sym typeface="Symbol" panose="05050102010706020507" pitchFamily="18" charset="2"/>
              </a:rPr>
              <a:t></a:t>
            </a:r>
            <a:r>
              <a:rPr lang="fr-FR" altLang="zh-CN"/>
              <a:t>+</a:t>
            </a:r>
          </a:p>
          <a:p>
            <a:pPr eaLnBrk="1" hangingPunct="1"/>
            <a:r>
              <a:rPr lang="fr-FR" altLang="zh-CN"/>
              <a:t>(10) </a:t>
            </a:r>
            <a:r>
              <a:rPr lang="en-US" altLang="zh-CN">
                <a:sym typeface="Symbol" panose="05050102010706020507" pitchFamily="18" charset="2"/>
              </a:rPr>
              <a:t></a:t>
            </a:r>
            <a:r>
              <a:rPr lang="fr-FR" altLang="zh-CN" i="1"/>
              <a:t>x</a:t>
            </a:r>
            <a:r>
              <a:rPr lang="fr-FR" altLang="zh-CN"/>
              <a:t>(</a:t>
            </a:r>
            <a:r>
              <a:rPr lang="fr-FR" altLang="zh-CN" i="1"/>
              <a:t>F</a:t>
            </a:r>
            <a:r>
              <a:rPr lang="fr-FR" altLang="zh-CN"/>
              <a:t>(</a:t>
            </a:r>
            <a:r>
              <a:rPr lang="fr-FR" altLang="zh-CN" i="1"/>
              <a:t>x</a:t>
            </a:r>
            <a:r>
              <a:rPr lang="fr-FR" altLang="zh-CN"/>
              <a:t>) </a:t>
            </a:r>
            <a:r>
              <a:rPr lang="en-US" altLang="zh-CN">
                <a:sym typeface="Symbol" panose="05050102010706020507" pitchFamily="18" charset="2"/>
              </a:rPr>
              <a:t></a:t>
            </a:r>
            <a:r>
              <a:rPr lang="fr-FR" altLang="zh-CN" i="1"/>
              <a:t>H</a:t>
            </a:r>
            <a:r>
              <a:rPr lang="fr-FR" altLang="zh-CN"/>
              <a:t>(</a:t>
            </a:r>
            <a:r>
              <a:rPr lang="fr-FR" altLang="zh-CN" i="1"/>
              <a:t>x</a:t>
            </a:r>
            <a:r>
              <a:rPr lang="fr-FR" altLang="zh-CN"/>
              <a:t>))                                (9)</a:t>
            </a:r>
            <a:r>
              <a:rPr lang="zh-CN" altLang="fr-FR"/>
              <a:t>置换</a:t>
            </a:r>
            <a:endParaRPr lang="zh-CN" altLang="en-US"/>
          </a:p>
          <a:p>
            <a:pPr eaLnBrk="1" hangingPunct="1"/>
            <a:r>
              <a:rPr lang="en-US" altLang="zh-CN"/>
              <a:t>(11) </a:t>
            </a:r>
            <a:r>
              <a:rPr lang="en-US" altLang="zh-CN">
                <a:sym typeface="Symbol" panose="05050102010706020507" pitchFamily="18" charset="2"/>
              </a:rPr>
              <a:t></a:t>
            </a:r>
            <a:r>
              <a:rPr lang="fr-FR" altLang="zh-CN" i="1"/>
              <a:t>x</a:t>
            </a:r>
            <a:r>
              <a:rPr lang="fr-FR" altLang="zh-CN"/>
              <a:t>(</a:t>
            </a:r>
            <a:r>
              <a:rPr lang="fr-FR" altLang="zh-CN" i="1"/>
              <a:t>F</a:t>
            </a:r>
            <a:r>
              <a:rPr lang="fr-FR" altLang="zh-CN"/>
              <a:t>(</a:t>
            </a:r>
            <a:r>
              <a:rPr lang="fr-FR" altLang="zh-CN" i="1"/>
              <a:t>x</a:t>
            </a:r>
            <a:r>
              <a:rPr lang="fr-FR" altLang="zh-CN"/>
              <a:t>) </a:t>
            </a:r>
            <a:r>
              <a:rPr lang="en-US" altLang="zh-CN">
                <a:sym typeface="Symbol" panose="05050102010706020507" pitchFamily="18" charset="2"/>
              </a:rPr>
              <a:t></a:t>
            </a:r>
            <a:r>
              <a:rPr lang="fr-FR" altLang="zh-CN" i="1"/>
              <a:t>H</a:t>
            </a:r>
            <a:r>
              <a:rPr lang="fr-FR" altLang="zh-CN"/>
              <a:t>(</a:t>
            </a:r>
            <a:r>
              <a:rPr lang="fr-FR" altLang="zh-CN" i="1"/>
              <a:t>x</a:t>
            </a:r>
            <a:r>
              <a:rPr lang="fr-FR" altLang="zh-CN"/>
              <a:t>))                             </a:t>
            </a:r>
            <a:r>
              <a:rPr lang="zh-CN" altLang="fr-FR"/>
              <a:t>前提引入</a:t>
            </a:r>
            <a:endParaRPr lang="zh-CN" altLang="en-US"/>
          </a:p>
          <a:p>
            <a:pPr eaLnBrk="1" hangingPunct="1"/>
            <a:r>
              <a:rPr lang="en-US" altLang="zh-CN"/>
              <a:t>(12)  0                                                        (10)(11)</a:t>
            </a:r>
            <a:r>
              <a:rPr lang="zh-CN" altLang="en-US"/>
              <a:t>合取  </a:t>
            </a:r>
            <a:endParaRPr lang="zh-CN" altLang="fr-FR"/>
          </a:p>
        </p:txBody>
      </p:sp>
      <p:sp>
        <p:nvSpPr>
          <p:cNvPr id="80900" name="灯片编号占位符 5">
            <a:extLst>
              <a:ext uri="{FF2B5EF4-FFF2-40B4-BE49-F238E27FC236}">
                <a16:creationId xmlns:a16="http://schemas.microsoft.com/office/drawing/2014/main" id="{F232BCF2-80F8-4DFF-9200-E19E8C2D0B8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94FE6AF-84E4-419D-805E-7111FD6F68A4}" type="slidenum">
              <a:rPr lang="en-US" altLang="zh-CN" sz="1400" b="0" smtClean="0"/>
              <a:pPr>
                <a:spcBef>
                  <a:spcPct val="0"/>
                </a:spcBef>
                <a:buClrTx/>
                <a:buFontTx/>
                <a:buNone/>
              </a:pPr>
              <a:t>35</a:t>
            </a:fld>
            <a:endParaRPr lang="en-US" altLang="zh-CN" sz="1400" b="0"/>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DF2D75C1-BD48-40AD-A742-CC8E06A09ABB}"/>
              </a:ext>
            </a:extLst>
          </p:cNvPr>
          <p:cNvSpPr>
            <a:spLocks noGrp="1" noChangeArrowheads="1"/>
          </p:cNvSpPr>
          <p:nvPr>
            <p:ph type="title"/>
          </p:nvPr>
        </p:nvSpPr>
        <p:spPr/>
        <p:txBody>
          <a:bodyPr/>
          <a:lstStyle/>
          <a:p>
            <a:pPr eaLnBrk="1" hangingPunct="1"/>
            <a:r>
              <a:rPr lang="zh-CN" altLang="en-US"/>
              <a:t>置换规则、换名规则、代替规则</a:t>
            </a:r>
          </a:p>
        </p:txBody>
      </p:sp>
      <p:sp>
        <p:nvSpPr>
          <p:cNvPr id="17411" name="Rectangle 3">
            <a:extLst>
              <a:ext uri="{FF2B5EF4-FFF2-40B4-BE49-F238E27FC236}">
                <a16:creationId xmlns:a16="http://schemas.microsoft.com/office/drawing/2014/main" id="{3284AF29-39C2-48F7-9DD0-D675DA384174}"/>
              </a:ext>
            </a:extLst>
          </p:cNvPr>
          <p:cNvSpPr>
            <a:spLocks noGrp="1" noChangeArrowheads="1"/>
          </p:cNvSpPr>
          <p:nvPr>
            <p:ph idx="1"/>
          </p:nvPr>
        </p:nvSpPr>
        <p:spPr>
          <a:xfrm>
            <a:off x="192088" y="1196975"/>
            <a:ext cx="11664950" cy="4895850"/>
          </a:xfrm>
        </p:spPr>
        <p:txBody>
          <a:bodyPr/>
          <a:lstStyle/>
          <a:p>
            <a:pPr marL="609600" indent="-609600" eaLnBrk="1" hangingPunct="1"/>
            <a:r>
              <a:rPr lang="en-US" altLang="zh-CN"/>
              <a:t>1. </a:t>
            </a:r>
            <a:r>
              <a:rPr lang="zh-CN" altLang="en-US">
                <a:solidFill>
                  <a:srgbClr val="A50021"/>
                </a:solidFill>
              </a:rPr>
              <a:t>置换规则</a:t>
            </a:r>
            <a:endParaRPr lang="zh-CN" altLang="en-US"/>
          </a:p>
          <a:p>
            <a:pPr marL="609600" indent="-609600" eaLnBrk="1" hangingPunct="1"/>
            <a:r>
              <a:rPr lang="zh-CN" altLang="en-US"/>
              <a:t>     设</a:t>
            </a:r>
            <a:r>
              <a:rPr lang="zh-CN" altLang="en-US" i="1">
                <a:sym typeface="Symbol" panose="05050102010706020507" pitchFamily="18" charset="2"/>
              </a:rPr>
              <a:t></a:t>
            </a:r>
            <a:r>
              <a:rPr lang="en-US" altLang="zh-CN">
                <a:sym typeface="Symbol" panose="05050102010706020507" pitchFamily="18" charset="2"/>
              </a:rPr>
              <a:t>(</a:t>
            </a:r>
            <a:r>
              <a:rPr lang="en-US" altLang="zh-CN" i="1">
                <a:sym typeface="Symbol" panose="05050102010706020507" pitchFamily="18" charset="2"/>
              </a:rPr>
              <a:t>A</a:t>
            </a:r>
            <a:r>
              <a:rPr lang="en-US" altLang="zh-CN">
                <a:sym typeface="Symbol" panose="05050102010706020507" pitchFamily="18" charset="2"/>
              </a:rPr>
              <a:t>)</a:t>
            </a:r>
            <a:r>
              <a:rPr lang="zh-CN" altLang="en-US">
                <a:sym typeface="Symbol" panose="05050102010706020507" pitchFamily="18" charset="2"/>
              </a:rPr>
              <a:t>是含</a:t>
            </a:r>
            <a:r>
              <a:rPr lang="en-US" altLang="zh-CN" i="1">
                <a:sym typeface="Symbol" panose="05050102010706020507" pitchFamily="18" charset="2"/>
              </a:rPr>
              <a:t>A</a:t>
            </a:r>
            <a:r>
              <a:rPr lang="zh-CN" altLang="en-US">
                <a:sym typeface="Symbol" panose="05050102010706020507" pitchFamily="18" charset="2"/>
              </a:rPr>
              <a:t>的公式</a:t>
            </a:r>
            <a:r>
              <a:rPr lang="en-US" altLang="zh-CN">
                <a:sym typeface="Symbol" panose="05050102010706020507" pitchFamily="18" charset="2"/>
              </a:rPr>
              <a:t>, </a:t>
            </a:r>
            <a:r>
              <a:rPr lang="zh-CN" altLang="en-US">
                <a:sym typeface="Symbol" panose="05050102010706020507" pitchFamily="18" charset="2"/>
              </a:rPr>
              <a:t>那么</a:t>
            </a:r>
            <a:r>
              <a:rPr lang="en-US" altLang="zh-CN">
                <a:sym typeface="Symbol" panose="05050102010706020507" pitchFamily="18" charset="2"/>
              </a:rPr>
              <a:t>, </a:t>
            </a:r>
            <a:r>
              <a:rPr lang="zh-CN" altLang="en-US">
                <a:sym typeface="Symbol" panose="05050102010706020507" pitchFamily="18" charset="2"/>
              </a:rPr>
              <a:t>若</a:t>
            </a:r>
            <a:r>
              <a:rPr lang="en-US" altLang="zh-CN" i="1">
                <a:sym typeface="Symbol" panose="05050102010706020507" pitchFamily="18" charset="2"/>
              </a:rPr>
              <a:t>A</a:t>
            </a:r>
            <a:r>
              <a:rPr lang="en-US" altLang="zh-CN">
                <a:sym typeface="Symbol" panose="05050102010706020507" pitchFamily="18" charset="2"/>
              </a:rPr>
              <a:t></a:t>
            </a:r>
            <a:r>
              <a:rPr lang="en-US" altLang="zh-CN" i="1">
                <a:sym typeface="Symbol" panose="05050102010706020507" pitchFamily="18" charset="2"/>
              </a:rPr>
              <a:t>B</a:t>
            </a:r>
            <a:r>
              <a:rPr lang="en-US" altLang="zh-CN">
                <a:sym typeface="Symbol" panose="05050102010706020507" pitchFamily="18" charset="2"/>
              </a:rPr>
              <a:t>, </a:t>
            </a:r>
            <a:r>
              <a:rPr lang="zh-CN" altLang="en-US">
                <a:sym typeface="Symbol" panose="05050102010706020507" pitchFamily="18" charset="2"/>
              </a:rPr>
              <a:t>则</a:t>
            </a:r>
            <a:r>
              <a:rPr lang="zh-CN" altLang="en-US" i="1">
                <a:sym typeface="Symbol" panose="05050102010706020507" pitchFamily="18" charset="2"/>
              </a:rPr>
              <a:t></a:t>
            </a:r>
            <a:r>
              <a:rPr lang="en-US" altLang="zh-CN">
                <a:sym typeface="Symbol" panose="05050102010706020507" pitchFamily="18" charset="2"/>
              </a:rPr>
              <a:t>(</a:t>
            </a:r>
            <a:r>
              <a:rPr lang="en-US" altLang="zh-CN" i="1">
                <a:sym typeface="Symbol" panose="05050102010706020507" pitchFamily="18" charset="2"/>
              </a:rPr>
              <a:t>A</a:t>
            </a:r>
            <a:r>
              <a:rPr lang="en-US" altLang="zh-CN">
                <a:sym typeface="Symbol" panose="05050102010706020507" pitchFamily="18" charset="2"/>
              </a:rPr>
              <a:t>)</a:t>
            </a:r>
            <a:r>
              <a:rPr lang="en-US" altLang="zh-CN" i="1">
                <a:sym typeface="Symbol" panose="05050102010706020507" pitchFamily="18" charset="2"/>
              </a:rPr>
              <a:t></a:t>
            </a:r>
            <a:r>
              <a:rPr lang="en-US" altLang="zh-CN">
                <a:sym typeface="Symbol" panose="05050102010706020507" pitchFamily="18" charset="2"/>
              </a:rPr>
              <a:t>(</a:t>
            </a:r>
            <a:r>
              <a:rPr lang="en-US" altLang="zh-CN" i="1">
                <a:sym typeface="Symbol" panose="05050102010706020507" pitchFamily="18" charset="2"/>
              </a:rPr>
              <a:t>B</a:t>
            </a:r>
            <a:r>
              <a:rPr lang="en-US" altLang="zh-CN">
                <a:sym typeface="Symbol" panose="05050102010706020507" pitchFamily="18" charset="2"/>
              </a:rPr>
              <a:t>).</a:t>
            </a:r>
          </a:p>
          <a:p>
            <a:pPr marL="609600" indent="-609600" eaLnBrk="1" hangingPunct="1"/>
            <a:r>
              <a:rPr lang="en-US" altLang="zh-CN"/>
              <a:t>2. </a:t>
            </a:r>
            <a:r>
              <a:rPr lang="zh-CN" altLang="en-US">
                <a:solidFill>
                  <a:srgbClr val="A50021"/>
                </a:solidFill>
              </a:rPr>
              <a:t>换名规则</a:t>
            </a:r>
          </a:p>
          <a:p>
            <a:pPr marL="609600" indent="-609600" eaLnBrk="1" hangingPunct="1"/>
            <a:r>
              <a:rPr lang="zh-CN" altLang="en-US"/>
              <a:t>    设</a:t>
            </a:r>
            <a:r>
              <a:rPr lang="en-US" altLang="zh-CN" i="1"/>
              <a:t>A</a:t>
            </a:r>
            <a:r>
              <a:rPr lang="zh-CN" altLang="en-US"/>
              <a:t>为一公式，将</a:t>
            </a:r>
            <a:r>
              <a:rPr lang="en-US" altLang="zh-CN" i="1"/>
              <a:t>A</a:t>
            </a:r>
            <a:r>
              <a:rPr lang="zh-CN" altLang="en-US"/>
              <a:t>中某量词辖域中个体变项的所有约束出现及相应的指导变元换成该量词辖域中未曾出现过的个体变项符号，其余部分不变，设所得公式为</a:t>
            </a:r>
            <a:r>
              <a:rPr lang="en-US" altLang="zh-CN" i="1"/>
              <a:t>A</a:t>
            </a:r>
            <a:r>
              <a:rPr lang="en-US" altLang="zh-CN">
                <a:sym typeface="Symbol" panose="05050102010706020507" pitchFamily="18" charset="2"/>
              </a:rPr>
              <a:t></a:t>
            </a:r>
            <a:r>
              <a:rPr lang="zh-CN" altLang="en-US"/>
              <a:t>，则</a:t>
            </a:r>
            <a:r>
              <a:rPr lang="en-US" altLang="zh-CN" i="1"/>
              <a:t>A</a:t>
            </a:r>
            <a:r>
              <a:rPr lang="en-US" altLang="zh-CN">
                <a:sym typeface="Symbol" panose="05050102010706020507" pitchFamily="18" charset="2"/>
              </a:rPr>
              <a:t></a:t>
            </a:r>
            <a:r>
              <a:rPr lang="en-US" altLang="zh-CN" i="1"/>
              <a:t>A</a:t>
            </a:r>
            <a:r>
              <a:rPr lang="en-US" altLang="zh-CN"/>
              <a:t>.</a:t>
            </a:r>
          </a:p>
          <a:p>
            <a:pPr marL="609600" indent="-609600" eaLnBrk="1" hangingPunct="1"/>
            <a:r>
              <a:rPr lang="en-US" altLang="zh-CN"/>
              <a:t>3.  </a:t>
            </a:r>
            <a:r>
              <a:rPr lang="zh-CN" altLang="en-US">
                <a:solidFill>
                  <a:srgbClr val="A50021"/>
                </a:solidFill>
              </a:rPr>
              <a:t>代替规则</a:t>
            </a:r>
          </a:p>
          <a:p>
            <a:pPr marL="609600" indent="-609600" eaLnBrk="1" hangingPunct="1"/>
            <a:r>
              <a:rPr lang="zh-CN" altLang="en-US"/>
              <a:t>    设</a:t>
            </a:r>
            <a:r>
              <a:rPr lang="en-US" altLang="zh-CN" i="1"/>
              <a:t>A</a:t>
            </a:r>
            <a:r>
              <a:rPr lang="zh-CN" altLang="en-US"/>
              <a:t>为一公式，将</a:t>
            </a:r>
            <a:r>
              <a:rPr lang="en-US" altLang="zh-CN" i="1"/>
              <a:t>A</a:t>
            </a:r>
            <a:r>
              <a:rPr lang="zh-CN" altLang="en-US"/>
              <a:t>中某个个体变项的所有自由出现用</a:t>
            </a:r>
            <a:r>
              <a:rPr lang="en-US" altLang="zh-CN" i="1"/>
              <a:t>A</a:t>
            </a:r>
            <a:r>
              <a:rPr lang="zh-CN" altLang="en-US"/>
              <a:t>中未曾出现过的个体变项符号代替，其余部分不变，设所得公式为</a:t>
            </a:r>
            <a:r>
              <a:rPr lang="en-US" altLang="zh-CN" i="1"/>
              <a:t>A</a:t>
            </a:r>
            <a:r>
              <a:rPr lang="en-US" altLang="zh-CN">
                <a:sym typeface="Symbol" panose="05050102010706020507" pitchFamily="18" charset="2"/>
              </a:rPr>
              <a:t></a:t>
            </a:r>
            <a:r>
              <a:rPr lang="zh-CN" altLang="en-US"/>
              <a:t>，则</a:t>
            </a:r>
            <a:r>
              <a:rPr lang="en-US" altLang="zh-CN" i="1"/>
              <a:t>A</a:t>
            </a:r>
            <a:r>
              <a:rPr lang="en-US" altLang="zh-CN">
                <a:sym typeface="Symbol" panose="05050102010706020507" pitchFamily="18" charset="2"/>
              </a:rPr>
              <a:t></a:t>
            </a:r>
            <a:r>
              <a:rPr lang="en-US" altLang="zh-CN" i="1"/>
              <a:t>A</a:t>
            </a:r>
            <a:r>
              <a:rPr lang="en-US" altLang="zh-CN"/>
              <a:t>.</a:t>
            </a:r>
          </a:p>
        </p:txBody>
      </p:sp>
      <p:sp>
        <p:nvSpPr>
          <p:cNvPr id="17412" name="灯片编号占位符 5">
            <a:extLst>
              <a:ext uri="{FF2B5EF4-FFF2-40B4-BE49-F238E27FC236}">
                <a16:creationId xmlns:a16="http://schemas.microsoft.com/office/drawing/2014/main" id="{A226449D-F870-4BE4-AFDA-1B88753E606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4D4A4C22-BBEE-4BAD-822E-A6E20B21F246}" type="slidenum">
              <a:rPr lang="en-US" altLang="zh-CN" sz="1400" b="0" smtClean="0"/>
              <a:pPr>
                <a:spcBef>
                  <a:spcPct val="0"/>
                </a:spcBef>
                <a:buClrTx/>
                <a:buFontTx/>
                <a:buNone/>
              </a:pPr>
              <a:t>4</a:t>
            </a:fld>
            <a:endParaRPr lang="en-US" altLang="zh-CN" sz="1400" b="0"/>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AD5B332-5994-424C-887D-BB1C6BCB0885}"/>
              </a:ext>
            </a:extLst>
          </p:cNvPr>
          <p:cNvSpPr>
            <a:spLocks noGrp="1" noChangeArrowheads="1"/>
          </p:cNvSpPr>
          <p:nvPr>
            <p:ph type="title"/>
          </p:nvPr>
        </p:nvSpPr>
        <p:spPr/>
        <p:txBody>
          <a:bodyPr/>
          <a:lstStyle/>
          <a:p>
            <a:pPr eaLnBrk="1" hangingPunct="1"/>
            <a:r>
              <a:rPr lang="zh-CN" altLang="en-US"/>
              <a:t>实例</a:t>
            </a:r>
          </a:p>
        </p:txBody>
      </p:sp>
      <p:sp>
        <p:nvSpPr>
          <p:cNvPr id="19459" name="Rectangle 3">
            <a:extLst>
              <a:ext uri="{FF2B5EF4-FFF2-40B4-BE49-F238E27FC236}">
                <a16:creationId xmlns:a16="http://schemas.microsoft.com/office/drawing/2014/main" id="{A0E39E96-14B8-4189-9EB9-CFCED6BB9AFE}"/>
              </a:ext>
            </a:extLst>
          </p:cNvPr>
          <p:cNvSpPr>
            <a:spLocks noGrp="1" noChangeArrowheads="1"/>
          </p:cNvSpPr>
          <p:nvPr>
            <p:ph idx="1"/>
          </p:nvPr>
        </p:nvSpPr>
        <p:spPr>
          <a:xfrm>
            <a:off x="1981200" y="1125538"/>
            <a:ext cx="8229600" cy="1008062"/>
          </a:xfrm>
        </p:spPr>
        <p:txBody>
          <a:bodyPr/>
          <a:lstStyle/>
          <a:p>
            <a:pPr eaLnBrk="1" hangingPunct="1"/>
            <a:r>
              <a:rPr lang="zh-CN" altLang="en-US" dirty="0">
                <a:solidFill>
                  <a:srgbClr val="A50021"/>
                </a:solidFill>
              </a:rPr>
              <a:t>例</a:t>
            </a:r>
            <a:r>
              <a:rPr lang="en-US" altLang="zh-CN" dirty="0">
                <a:solidFill>
                  <a:srgbClr val="A50021"/>
                </a:solidFill>
              </a:rPr>
              <a:t>1</a:t>
            </a:r>
            <a:r>
              <a:rPr lang="en-US" altLang="zh-CN" dirty="0"/>
              <a:t>  </a:t>
            </a:r>
            <a:r>
              <a:rPr lang="zh-CN" altLang="en-US" dirty="0"/>
              <a:t>将下面命题用两种形式符号化</a:t>
            </a:r>
            <a:r>
              <a:rPr lang="en-US" altLang="zh-CN" dirty="0"/>
              <a:t>, </a:t>
            </a:r>
            <a:r>
              <a:rPr lang="zh-CN" altLang="en-US" dirty="0"/>
              <a:t>并证明两者等值</a:t>
            </a:r>
            <a:r>
              <a:rPr lang="en-US" altLang="zh-CN" dirty="0"/>
              <a:t>:</a:t>
            </a:r>
          </a:p>
          <a:p>
            <a:pPr eaLnBrk="1" hangingPunct="1"/>
            <a:r>
              <a:rPr lang="en-US" altLang="zh-CN" dirty="0"/>
              <a:t>   (1) </a:t>
            </a:r>
            <a:r>
              <a:rPr lang="zh-CN" altLang="en-US" dirty="0"/>
              <a:t>没有不犯错误的人</a:t>
            </a:r>
          </a:p>
        </p:txBody>
      </p:sp>
      <p:sp>
        <p:nvSpPr>
          <p:cNvPr id="19460" name="灯片编号占位符 5">
            <a:extLst>
              <a:ext uri="{FF2B5EF4-FFF2-40B4-BE49-F238E27FC236}">
                <a16:creationId xmlns:a16="http://schemas.microsoft.com/office/drawing/2014/main" id="{26C08537-2F45-4B4C-81CB-3D32077F388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9375BB14-614A-4879-BF40-0AD83C0E44A0}"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5</a:t>
            </a:fld>
            <a:endParaRPr lang="en-US" altLang="zh-CN" sz="1400" b="0">
              <a:latin typeface="Times New Roman" panose="02020603050405020304" pitchFamily="18" charset="0"/>
              <a:ea typeface="楷体" panose="02010609060101010101" pitchFamily="49" charset="-122"/>
            </a:endParaRPr>
          </a:p>
        </p:txBody>
      </p:sp>
      <p:sp>
        <p:nvSpPr>
          <p:cNvPr id="280580" name="Rectangle 4">
            <a:extLst>
              <a:ext uri="{FF2B5EF4-FFF2-40B4-BE49-F238E27FC236}">
                <a16:creationId xmlns:a16="http://schemas.microsoft.com/office/drawing/2014/main" id="{AA40ACB1-B23E-45DB-AF5F-D4722B60E465}"/>
              </a:ext>
            </a:extLst>
          </p:cNvPr>
          <p:cNvSpPr>
            <a:spLocks noChangeArrowheads="1"/>
          </p:cNvSpPr>
          <p:nvPr/>
        </p:nvSpPr>
        <p:spPr bwMode="auto">
          <a:xfrm>
            <a:off x="2225675" y="2060575"/>
            <a:ext cx="7615238"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0"/>
              </a:spcBef>
              <a:buClrTx/>
              <a:buFontTx/>
              <a:buNone/>
            </a:pPr>
            <a:r>
              <a:rPr lang="zh-CN" altLang="en-US" dirty="0">
                <a:latin typeface="Times New Roman" panose="02020603050405020304" pitchFamily="18" charset="0"/>
                <a:ea typeface="楷体" panose="02010609060101010101" pitchFamily="49" charset="-122"/>
              </a:rPr>
              <a:t>解 令</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zh-CN" altLang="en-US"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zh-CN" altLang="en-US" dirty="0">
                <a:latin typeface="Times New Roman" panose="02020603050405020304" pitchFamily="18" charset="0"/>
                <a:ea typeface="楷体" panose="02010609060101010101" pitchFamily="49" charset="-122"/>
              </a:rPr>
              <a:t>是人，</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zh-CN" altLang="en-US"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zh-CN" altLang="en-US" dirty="0">
                <a:latin typeface="Times New Roman" panose="02020603050405020304" pitchFamily="18" charset="0"/>
                <a:ea typeface="楷体" panose="02010609060101010101" pitchFamily="49" charset="-122"/>
              </a:rPr>
              <a:t>犯错误</a:t>
            </a:r>
            <a:r>
              <a:rPr lang="en-US"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150000"/>
              </a:lnSpc>
              <a:spcBef>
                <a:spcPct val="0"/>
              </a:spcBef>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或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p>
        </p:txBody>
      </p:sp>
      <p:sp>
        <p:nvSpPr>
          <p:cNvPr id="280581" name="Rectangle 5">
            <a:extLst>
              <a:ext uri="{FF2B5EF4-FFF2-40B4-BE49-F238E27FC236}">
                <a16:creationId xmlns:a16="http://schemas.microsoft.com/office/drawing/2014/main" id="{7E9D246C-52CF-42B7-8361-5F5CAD15597F}"/>
              </a:ext>
            </a:extLst>
          </p:cNvPr>
          <p:cNvSpPr>
            <a:spLocks noChangeArrowheads="1"/>
          </p:cNvSpPr>
          <p:nvPr/>
        </p:nvSpPr>
        <p:spPr bwMode="auto">
          <a:xfrm>
            <a:off x="2103536" y="3263598"/>
            <a:ext cx="6624637" cy="3023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spcBef>
                <a:spcPct val="0"/>
              </a:spcBef>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spcBef>
                <a:spcPct val="0"/>
              </a:spcBef>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量词否定等值式</a:t>
            </a:r>
          </a:p>
          <a:p>
            <a:pPr eaLnBrk="1" hangingPunct="1">
              <a:lnSpc>
                <a:spcPct val="200000"/>
              </a:lnSpc>
              <a:spcBef>
                <a:spcPct val="0"/>
              </a:spcBef>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置换</a:t>
            </a:r>
          </a:p>
          <a:p>
            <a:pPr eaLnBrk="1" hangingPunct="1">
              <a:lnSpc>
                <a:spcPct val="200000"/>
              </a:lnSpc>
              <a:spcBef>
                <a:spcPct val="25000"/>
              </a:spcBef>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置换</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0580"/>
                                        </p:tgtEl>
                                        <p:attrNameLst>
                                          <p:attrName>style.visibility</p:attrName>
                                        </p:attrNameLst>
                                      </p:cBhvr>
                                      <p:to>
                                        <p:strVal val="visible"/>
                                      </p:to>
                                    </p:set>
                                    <p:animEffect transition="in" filter="blinds(horizontal)">
                                      <p:cBhvr>
                                        <p:cTn id="7" dur="500"/>
                                        <p:tgtEl>
                                          <p:spTgt spid="280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0581"/>
                                        </p:tgtEl>
                                        <p:attrNameLst>
                                          <p:attrName>style.visibility</p:attrName>
                                        </p:attrNameLst>
                                      </p:cBhvr>
                                      <p:to>
                                        <p:strVal val="visible"/>
                                      </p:to>
                                    </p:set>
                                    <p:animEffect transition="in" filter="blinds(horizontal)">
                                      <p:cBhvr>
                                        <p:cTn id="12" dur="500"/>
                                        <p:tgtEl>
                                          <p:spTgt spid="280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0" grpId="0"/>
      <p:bldP spid="2805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947B3D9A-799B-4F83-8603-1DFED92BBAF6}"/>
              </a:ext>
            </a:extLst>
          </p:cNvPr>
          <p:cNvSpPr>
            <a:spLocks noGrp="1" noChangeArrowheads="1"/>
          </p:cNvSpPr>
          <p:nvPr>
            <p:ph type="title"/>
          </p:nvPr>
        </p:nvSpPr>
        <p:spPr/>
        <p:txBody>
          <a:bodyPr/>
          <a:lstStyle/>
          <a:p>
            <a:pPr eaLnBrk="1" hangingPunct="1"/>
            <a:r>
              <a:rPr lang="zh-CN" altLang="en-US"/>
              <a:t>实例</a:t>
            </a:r>
          </a:p>
        </p:txBody>
      </p:sp>
      <p:sp>
        <p:nvSpPr>
          <p:cNvPr id="21507" name="Rectangle 3">
            <a:extLst>
              <a:ext uri="{FF2B5EF4-FFF2-40B4-BE49-F238E27FC236}">
                <a16:creationId xmlns:a16="http://schemas.microsoft.com/office/drawing/2014/main" id="{05FDAE8A-1ADE-46D1-A2A8-CBBA046C5BB1}"/>
              </a:ext>
            </a:extLst>
          </p:cNvPr>
          <p:cNvSpPr>
            <a:spLocks noGrp="1" noChangeArrowheads="1"/>
          </p:cNvSpPr>
          <p:nvPr>
            <p:ph idx="1"/>
          </p:nvPr>
        </p:nvSpPr>
        <p:spPr>
          <a:xfrm>
            <a:off x="1981200" y="1125538"/>
            <a:ext cx="5554663" cy="574675"/>
          </a:xfrm>
        </p:spPr>
        <p:txBody>
          <a:bodyPr/>
          <a:lstStyle/>
          <a:p>
            <a:pPr eaLnBrk="1" hangingPunct="1"/>
            <a:r>
              <a:rPr lang="en-US" altLang="zh-CN"/>
              <a:t>(2) </a:t>
            </a:r>
            <a:r>
              <a:rPr lang="zh-CN" altLang="en-US"/>
              <a:t>不是所有的人都爱看电影</a:t>
            </a:r>
          </a:p>
        </p:txBody>
      </p:sp>
      <p:sp>
        <p:nvSpPr>
          <p:cNvPr id="21508" name="灯片编号占位符 5">
            <a:extLst>
              <a:ext uri="{FF2B5EF4-FFF2-40B4-BE49-F238E27FC236}">
                <a16:creationId xmlns:a16="http://schemas.microsoft.com/office/drawing/2014/main" id="{8A1E9E42-12B7-4CC0-814D-3566BB472DC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1CFE939-923A-46A8-BEE3-B6AA09108FA1}"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6</a:t>
            </a:fld>
            <a:endParaRPr lang="en-US" altLang="zh-CN" sz="1400" b="0">
              <a:latin typeface="Times New Roman" panose="02020603050405020304" pitchFamily="18" charset="0"/>
              <a:ea typeface="楷体" panose="02010609060101010101" pitchFamily="49" charset="-122"/>
            </a:endParaRPr>
          </a:p>
        </p:txBody>
      </p:sp>
      <p:sp>
        <p:nvSpPr>
          <p:cNvPr id="301060" name="Rectangle 4">
            <a:extLst>
              <a:ext uri="{FF2B5EF4-FFF2-40B4-BE49-F238E27FC236}">
                <a16:creationId xmlns:a16="http://schemas.microsoft.com/office/drawing/2014/main" id="{B593AB08-FABF-4DAA-AAA9-88DA77976FC0}"/>
              </a:ext>
            </a:extLst>
          </p:cNvPr>
          <p:cNvSpPr>
            <a:spLocks noChangeArrowheads="1"/>
          </p:cNvSpPr>
          <p:nvPr/>
        </p:nvSpPr>
        <p:spPr bwMode="auto">
          <a:xfrm>
            <a:off x="1992313" y="1628775"/>
            <a:ext cx="7615237" cy="145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spcBef>
                <a:spcPct val="0"/>
              </a:spcBef>
              <a:buClrTx/>
              <a:buFontTx/>
              <a:buNone/>
            </a:pPr>
            <a:r>
              <a:rPr lang="zh-CN" altLang="en-US" dirty="0">
                <a:latin typeface="Times New Roman" panose="02020603050405020304" pitchFamily="18" charset="0"/>
                <a:ea typeface="楷体" panose="02010609060101010101" pitchFamily="49" charset="-122"/>
              </a:rPr>
              <a:t>解 令</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zh-CN" altLang="en-US"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zh-CN" altLang="en-US" dirty="0">
                <a:latin typeface="Times New Roman" panose="02020603050405020304" pitchFamily="18" charset="0"/>
                <a:ea typeface="楷体" panose="02010609060101010101" pitchFamily="49" charset="-122"/>
              </a:rPr>
              <a:t>是人，</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zh-CN" altLang="en-US" dirty="0">
                <a:latin typeface="Times New Roman" panose="02020603050405020304" pitchFamily="18" charset="0"/>
                <a:ea typeface="楷体" panose="02010609060101010101" pitchFamily="49" charset="-122"/>
              </a:rPr>
              <a:t>：爱看电影</a:t>
            </a:r>
            <a:r>
              <a:rPr lang="en-US"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spcBef>
                <a:spcPct val="0"/>
              </a:spcBef>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或   </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p>
        </p:txBody>
      </p:sp>
      <p:sp>
        <p:nvSpPr>
          <p:cNvPr id="301061" name="Rectangle 5">
            <a:extLst>
              <a:ext uri="{FF2B5EF4-FFF2-40B4-BE49-F238E27FC236}">
                <a16:creationId xmlns:a16="http://schemas.microsoft.com/office/drawing/2014/main" id="{87A33373-76B3-4913-9E71-4146F68D4010}"/>
              </a:ext>
            </a:extLst>
          </p:cNvPr>
          <p:cNvSpPr>
            <a:spLocks noChangeArrowheads="1"/>
          </p:cNvSpPr>
          <p:nvPr/>
        </p:nvSpPr>
        <p:spPr bwMode="auto">
          <a:xfrm>
            <a:off x="2207568" y="3314486"/>
            <a:ext cx="6408738" cy="2930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spcBef>
                <a:spcPct val="0"/>
              </a:spcBef>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spcBef>
                <a:spcPct val="0"/>
              </a:spcBef>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量词否定等值式</a:t>
            </a:r>
            <a:endParaRPr lang="zh-CN" altLang="en-US"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spcBef>
                <a:spcPct val="0"/>
              </a:spcBef>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置换</a:t>
            </a:r>
            <a:endParaRPr lang="zh-CN" altLang="en-US"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spcBef>
                <a:spcPct val="0"/>
              </a:spcBef>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置换</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1060"/>
                                        </p:tgtEl>
                                        <p:attrNameLst>
                                          <p:attrName>style.visibility</p:attrName>
                                        </p:attrNameLst>
                                      </p:cBhvr>
                                      <p:to>
                                        <p:strVal val="visible"/>
                                      </p:to>
                                    </p:set>
                                    <p:animEffect transition="in" filter="blinds(horizontal)">
                                      <p:cBhvr>
                                        <p:cTn id="7" dur="500"/>
                                        <p:tgtEl>
                                          <p:spTgt spid="301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1061"/>
                                        </p:tgtEl>
                                        <p:attrNameLst>
                                          <p:attrName>style.visibility</p:attrName>
                                        </p:attrNameLst>
                                      </p:cBhvr>
                                      <p:to>
                                        <p:strVal val="visible"/>
                                      </p:to>
                                    </p:set>
                                    <p:animEffect transition="in" filter="blinds(horizontal)">
                                      <p:cBhvr>
                                        <p:cTn id="12" dur="500"/>
                                        <p:tgtEl>
                                          <p:spTgt spid="301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p:bldP spid="3010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EF5BE98C-EEA6-488B-8ACE-8F97C0420165}"/>
              </a:ext>
            </a:extLst>
          </p:cNvPr>
          <p:cNvSpPr>
            <a:spLocks noGrp="1" noChangeArrowheads="1"/>
          </p:cNvSpPr>
          <p:nvPr>
            <p:ph type="title"/>
          </p:nvPr>
        </p:nvSpPr>
        <p:spPr/>
        <p:txBody>
          <a:bodyPr/>
          <a:lstStyle/>
          <a:p>
            <a:pPr eaLnBrk="1" hangingPunct="1"/>
            <a:r>
              <a:rPr lang="zh-CN" altLang="en-US"/>
              <a:t>实例</a:t>
            </a:r>
          </a:p>
        </p:txBody>
      </p:sp>
      <p:sp>
        <p:nvSpPr>
          <p:cNvPr id="23555" name="Rectangle 3">
            <a:extLst>
              <a:ext uri="{FF2B5EF4-FFF2-40B4-BE49-F238E27FC236}">
                <a16:creationId xmlns:a16="http://schemas.microsoft.com/office/drawing/2014/main" id="{5A5F3CDB-9380-4710-84E5-1D42785C7772}"/>
              </a:ext>
            </a:extLst>
          </p:cNvPr>
          <p:cNvSpPr>
            <a:spLocks noGrp="1" noChangeArrowheads="1"/>
          </p:cNvSpPr>
          <p:nvPr>
            <p:ph idx="1"/>
          </p:nvPr>
        </p:nvSpPr>
        <p:spPr>
          <a:xfrm>
            <a:off x="263525" y="1125538"/>
            <a:ext cx="11520488" cy="1079500"/>
          </a:xfrm>
        </p:spPr>
        <p:txBody>
          <a:bodyPr/>
          <a:lstStyle/>
          <a:p>
            <a:pPr eaLnBrk="1" hangingPunct="1"/>
            <a:r>
              <a:rPr lang="zh-CN" altLang="en-US">
                <a:solidFill>
                  <a:srgbClr val="A50021"/>
                </a:solidFill>
              </a:rPr>
              <a:t>例</a:t>
            </a:r>
            <a:r>
              <a:rPr lang="en-US" altLang="zh-CN">
                <a:solidFill>
                  <a:srgbClr val="A50021"/>
                </a:solidFill>
              </a:rPr>
              <a:t>2</a:t>
            </a:r>
            <a:r>
              <a:rPr lang="en-US" altLang="zh-CN"/>
              <a:t> </a:t>
            </a:r>
            <a:r>
              <a:rPr lang="zh-CN" altLang="en-US"/>
              <a:t>将公式化成等值的不含既有约束出现、又有自由出现的个体变项</a:t>
            </a:r>
            <a:r>
              <a:rPr lang="en-US" altLang="zh-CN"/>
              <a:t>:  </a:t>
            </a:r>
            <a:r>
              <a:rPr lang="en-US" altLang="zh-CN">
                <a:sym typeface="Symbol" panose="05050102010706020507" pitchFamily="18" charset="2"/>
              </a:rPr>
              <a:t></a:t>
            </a:r>
            <a:r>
              <a:rPr lang="en-US" altLang="zh-CN" i="1">
                <a:sym typeface="Symbol" panose="05050102010706020507" pitchFamily="18" charset="2"/>
              </a:rPr>
              <a:t>x</a:t>
            </a:r>
            <a:r>
              <a:rPr lang="en-US" altLang="zh-CN">
                <a:sym typeface="Symbol" panose="05050102010706020507" pitchFamily="18" charset="2"/>
              </a:rPr>
              <a:t>(</a:t>
            </a:r>
            <a:r>
              <a:rPr lang="en-US" altLang="zh-CN" i="1">
                <a:sym typeface="Symbol" panose="05050102010706020507" pitchFamily="18" charset="2"/>
              </a:rPr>
              <a:t>F</a:t>
            </a:r>
            <a:r>
              <a:rPr lang="en-US" altLang="zh-CN">
                <a:sym typeface="Symbol" panose="05050102010706020507" pitchFamily="18" charset="2"/>
              </a:rPr>
              <a:t>(</a:t>
            </a:r>
            <a:r>
              <a:rPr lang="en-US" altLang="zh-CN" i="1">
                <a:sym typeface="Symbol" panose="05050102010706020507" pitchFamily="18" charset="2"/>
              </a:rPr>
              <a:t>x</a:t>
            </a:r>
            <a:r>
              <a:rPr lang="en-US" altLang="zh-CN">
                <a:sym typeface="Symbol" panose="05050102010706020507" pitchFamily="18" charset="2"/>
              </a:rPr>
              <a:t>,</a:t>
            </a:r>
            <a:r>
              <a:rPr lang="en-US" altLang="zh-CN" i="1">
                <a:sym typeface="Symbol" panose="05050102010706020507" pitchFamily="18" charset="2"/>
              </a:rPr>
              <a:t>y</a:t>
            </a:r>
            <a:r>
              <a:rPr lang="en-US" altLang="zh-CN">
                <a:sym typeface="Symbol" panose="05050102010706020507" pitchFamily="18" charset="2"/>
              </a:rPr>
              <a:t>,</a:t>
            </a:r>
            <a:r>
              <a:rPr lang="en-US" altLang="zh-CN" i="1">
                <a:sym typeface="Symbol" panose="05050102010706020507" pitchFamily="18" charset="2"/>
              </a:rPr>
              <a:t>z</a:t>
            </a:r>
            <a:r>
              <a:rPr lang="en-US" altLang="zh-CN">
                <a:sym typeface="Symbol" panose="05050102010706020507" pitchFamily="18" charset="2"/>
              </a:rPr>
              <a:t>)</a:t>
            </a:r>
            <a:r>
              <a:rPr lang="en-US" altLang="zh-CN" i="1">
                <a:sym typeface="Symbol" panose="05050102010706020507" pitchFamily="18" charset="2"/>
              </a:rPr>
              <a:t>yG</a:t>
            </a:r>
            <a:r>
              <a:rPr lang="en-US" altLang="zh-CN">
                <a:sym typeface="Symbol" panose="05050102010706020507" pitchFamily="18" charset="2"/>
              </a:rPr>
              <a:t>(</a:t>
            </a:r>
            <a:r>
              <a:rPr lang="en-US" altLang="zh-CN" i="1">
                <a:sym typeface="Symbol" panose="05050102010706020507" pitchFamily="18" charset="2"/>
              </a:rPr>
              <a:t>x</a:t>
            </a:r>
            <a:r>
              <a:rPr lang="en-US" altLang="zh-CN">
                <a:sym typeface="Symbol" panose="05050102010706020507" pitchFamily="18" charset="2"/>
              </a:rPr>
              <a:t>,</a:t>
            </a:r>
            <a:r>
              <a:rPr lang="en-US" altLang="zh-CN" i="1">
                <a:sym typeface="Symbol" panose="05050102010706020507" pitchFamily="18" charset="2"/>
              </a:rPr>
              <a:t>y</a:t>
            </a:r>
            <a:r>
              <a:rPr lang="en-US" altLang="zh-CN">
                <a:sym typeface="Symbol" panose="05050102010706020507" pitchFamily="18" charset="2"/>
              </a:rPr>
              <a:t>,</a:t>
            </a:r>
            <a:r>
              <a:rPr lang="en-US" altLang="zh-CN" i="1">
                <a:sym typeface="Symbol" panose="05050102010706020507" pitchFamily="18" charset="2"/>
              </a:rPr>
              <a:t>z</a:t>
            </a:r>
            <a:r>
              <a:rPr lang="en-US" altLang="zh-CN">
                <a:sym typeface="Symbol" panose="05050102010706020507" pitchFamily="18" charset="2"/>
              </a:rPr>
              <a:t>))</a:t>
            </a:r>
            <a:endParaRPr lang="en-US" altLang="zh-CN"/>
          </a:p>
        </p:txBody>
      </p:sp>
      <p:sp>
        <p:nvSpPr>
          <p:cNvPr id="23556" name="灯片编号占位符 5">
            <a:extLst>
              <a:ext uri="{FF2B5EF4-FFF2-40B4-BE49-F238E27FC236}">
                <a16:creationId xmlns:a16="http://schemas.microsoft.com/office/drawing/2014/main" id="{CDCB7A70-1169-4EC4-BF20-02B18619058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6F9632E-BCE1-4B0C-904C-F8DDC83035EC}"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7</a:t>
            </a:fld>
            <a:endParaRPr lang="en-US" altLang="zh-CN" sz="1400" b="0">
              <a:latin typeface="Times New Roman" panose="02020603050405020304" pitchFamily="18" charset="0"/>
              <a:ea typeface="楷体" panose="02010609060101010101" pitchFamily="49" charset="-122"/>
            </a:endParaRPr>
          </a:p>
        </p:txBody>
      </p:sp>
      <p:sp>
        <p:nvSpPr>
          <p:cNvPr id="303109" name="Rectangle 5">
            <a:extLst>
              <a:ext uri="{FF2B5EF4-FFF2-40B4-BE49-F238E27FC236}">
                <a16:creationId xmlns:a16="http://schemas.microsoft.com/office/drawing/2014/main" id="{D3EFB15A-BDD6-4FF8-B73A-639FE09FF879}"/>
              </a:ext>
            </a:extLst>
          </p:cNvPr>
          <p:cNvSpPr>
            <a:spLocks noChangeArrowheads="1"/>
          </p:cNvSpPr>
          <p:nvPr/>
        </p:nvSpPr>
        <p:spPr bwMode="auto">
          <a:xfrm>
            <a:off x="1847850" y="2205038"/>
            <a:ext cx="77057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解     </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x,y,z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y</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x,y,z</a:t>
            </a:r>
            <a:r>
              <a:rPr lang="en-US" altLang="zh-CN">
                <a:latin typeface="Times New Roman" panose="02020603050405020304" pitchFamily="18" charset="0"/>
                <a:ea typeface="楷体" panose="02010609060101010101" pitchFamily="49" charset="-122"/>
              </a:rPr>
              <a:t>))</a:t>
            </a:r>
            <a:endParaRPr lang="en-US" altLang="zh-CN">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120000"/>
              </a:lnSpc>
              <a:buClrTx/>
              <a:buFontTx/>
              <a:buNone/>
            </a:pPr>
            <a:r>
              <a:rPr lang="en-US" altLang="zh-CN">
                <a:latin typeface="Times New Roman" panose="02020603050405020304" pitchFamily="18" charset="0"/>
                <a:ea typeface="楷体" panose="02010609060101010101" pitchFamily="49" charset="-122"/>
                <a:sym typeface="Symbol" panose="05050102010706020507" pitchFamily="18" charset="2"/>
              </a:rPr>
              <a:t>     </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x,y,z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x,t,z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换名规则</a:t>
            </a:r>
            <a:endParaRPr lang="zh-CN" altLang="en-US">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120000"/>
              </a:lnSpc>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     </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x,y,z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x,t,z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辖域扩张等值式</a:t>
            </a:r>
          </a:p>
        </p:txBody>
      </p:sp>
      <p:sp>
        <p:nvSpPr>
          <p:cNvPr id="303110" name="Rectangle 6">
            <a:extLst>
              <a:ext uri="{FF2B5EF4-FFF2-40B4-BE49-F238E27FC236}">
                <a16:creationId xmlns:a16="http://schemas.microsoft.com/office/drawing/2014/main" id="{0ABB7347-8C46-4094-A29F-BE8E355A655A}"/>
              </a:ext>
            </a:extLst>
          </p:cNvPr>
          <p:cNvSpPr>
            <a:spLocks noChangeArrowheads="1"/>
          </p:cNvSpPr>
          <p:nvPr/>
        </p:nvSpPr>
        <p:spPr bwMode="auto">
          <a:xfrm>
            <a:off x="1631950" y="3986213"/>
            <a:ext cx="7705725" cy="206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或者</a:t>
            </a:r>
          </a:p>
          <a:p>
            <a:pPr eaLnBrk="1" hangingPunct="1">
              <a:lnSpc>
                <a:spcPct val="120000"/>
              </a:lnSpc>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x,y,z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y</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x,y,z</a:t>
            </a:r>
            <a:r>
              <a:rPr lang="en-US" altLang="zh-CN">
                <a:latin typeface="Times New Roman" panose="02020603050405020304" pitchFamily="18" charset="0"/>
                <a:ea typeface="楷体" panose="02010609060101010101" pitchFamily="49" charset="-122"/>
              </a:rPr>
              <a:t>))</a:t>
            </a:r>
            <a:endParaRPr lang="en-US" altLang="zh-CN">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120000"/>
              </a:lnSpc>
              <a:buClrTx/>
              <a:buFontTx/>
              <a:buNone/>
            </a:pPr>
            <a:r>
              <a:rPr lang="en-US" altLang="zh-CN">
                <a:latin typeface="Times New Roman" panose="02020603050405020304" pitchFamily="18" charset="0"/>
                <a:ea typeface="楷体" panose="02010609060101010101" pitchFamily="49" charset="-122"/>
                <a:sym typeface="Symbol" panose="05050102010706020507" pitchFamily="18" charset="2"/>
              </a:rPr>
              <a:t>     </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x,u,z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y</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x,y,z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代替规则</a:t>
            </a:r>
            <a:endParaRPr lang="zh-CN" altLang="en-US">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120000"/>
              </a:lnSpc>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     </a:t>
            </a:r>
            <a:r>
              <a:rPr lang="en-US" altLang="zh-CN" i="1">
                <a:latin typeface="Times New Roman" panose="02020603050405020304" pitchFamily="18" charset="0"/>
                <a:ea typeface="楷体" panose="02010609060101010101" pitchFamily="49" charset="-122"/>
              </a:rPr>
              <a:t>x</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y</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x,u,z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G</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x,y,z</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辖域扩张等值式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3109"/>
                                        </p:tgtEl>
                                        <p:attrNameLst>
                                          <p:attrName>style.visibility</p:attrName>
                                        </p:attrNameLst>
                                      </p:cBhvr>
                                      <p:to>
                                        <p:strVal val="visible"/>
                                      </p:to>
                                    </p:set>
                                    <p:animEffect transition="in" filter="blinds(horizontal)">
                                      <p:cBhvr>
                                        <p:cTn id="7" dur="500"/>
                                        <p:tgtEl>
                                          <p:spTgt spid="3031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3110"/>
                                        </p:tgtEl>
                                        <p:attrNameLst>
                                          <p:attrName>style.visibility</p:attrName>
                                        </p:attrNameLst>
                                      </p:cBhvr>
                                      <p:to>
                                        <p:strVal val="visible"/>
                                      </p:to>
                                    </p:set>
                                    <p:animEffect transition="in" filter="blinds(horizontal)">
                                      <p:cBhvr>
                                        <p:cTn id="12" dur="500"/>
                                        <p:tgtEl>
                                          <p:spTgt spid="303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9" grpId="0"/>
      <p:bldP spid="3031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422EFA21-6512-4E39-8A5B-BE4FE3A6C123}"/>
              </a:ext>
            </a:extLst>
          </p:cNvPr>
          <p:cNvSpPr>
            <a:spLocks noGrp="1" noChangeArrowheads="1"/>
          </p:cNvSpPr>
          <p:nvPr>
            <p:ph type="title"/>
          </p:nvPr>
        </p:nvSpPr>
        <p:spPr/>
        <p:txBody>
          <a:bodyPr/>
          <a:lstStyle/>
          <a:p>
            <a:pPr eaLnBrk="1" hangingPunct="1"/>
            <a:r>
              <a:rPr lang="zh-CN" altLang="en-US"/>
              <a:t>实例</a:t>
            </a:r>
          </a:p>
        </p:txBody>
      </p:sp>
      <p:sp>
        <p:nvSpPr>
          <p:cNvPr id="25603" name="Rectangle 3">
            <a:extLst>
              <a:ext uri="{FF2B5EF4-FFF2-40B4-BE49-F238E27FC236}">
                <a16:creationId xmlns:a16="http://schemas.microsoft.com/office/drawing/2014/main" id="{583C3829-0644-4732-A922-C3F359BCAE0D}"/>
              </a:ext>
            </a:extLst>
          </p:cNvPr>
          <p:cNvSpPr>
            <a:spLocks noGrp="1" noChangeArrowheads="1"/>
          </p:cNvSpPr>
          <p:nvPr>
            <p:ph idx="1"/>
          </p:nvPr>
        </p:nvSpPr>
        <p:spPr>
          <a:xfrm>
            <a:off x="479376" y="1177168"/>
            <a:ext cx="10440987" cy="719137"/>
          </a:xfrm>
        </p:spPr>
        <p:txBody>
          <a:bodyPr/>
          <a:lstStyle/>
          <a:p>
            <a:pPr eaLnBrk="1" hangingPunct="1"/>
            <a:r>
              <a:rPr lang="zh-CN" altLang="en-US" dirty="0">
                <a:solidFill>
                  <a:srgbClr val="A50021"/>
                </a:solidFill>
              </a:rPr>
              <a:t>例</a:t>
            </a:r>
            <a:r>
              <a:rPr lang="en-US" altLang="zh-CN" dirty="0">
                <a:solidFill>
                  <a:srgbClr val="A50021"/>
                </a:solidFill>
              </a:rPr>
              <a:t>3</a:t>
            </a:r>
            <a:r>
              <a:rPr lang="en-US" altLang="zh-CN" dirty="0"/>
              <a:t> </a:t>
            </a:r>
            <a:r>
              <a:rPr lang="zh-CN" altLang="en-US" dirty="0"/>
              <a:t>设个体域</a:t>
            </a:r>
            <a:r>
              <a:rPr lang="en-US" altLang="zh-CN" i="1" dirty="0"/>
              <a:t>D</a:t>
            </a:r>
            <a:r>
              <a:rPr lang="en-US" altLang="zh-CN" dirty="0"/>
              <a:t>={</a:t>
            </a:r>
            <a:r>
              <a:rPr lang="en-US" altLang="zh-CN" i="1" dirty="0" err="1"/>
              <a:t>a</a:t>
            </a:r>
            <a:r>
              <a:rPr lang="en-US" altLang="zh-CN" dirty="0" err="1"/>
              <a:t>,</a:t>
            </a:r>
            <a:r>
              <a:rPr lang="en-US" altLang="zh-CN" i="1" dirty="0" err="1"/>
              <a:t>b</a:t>
            </a:r>
            <a:r>
              <a:rPr lang="en-US" altLang="zh-CN" dirty="0" err="1"/>
              <a:t>,</a:t>
            </a:r>
            <a:r>
              <a:rPr lang="en-US" altLang="zh-CN" i="1" dirty="0" err="1"/>
              <a:t>c</a:t>
            </a:r>
            <a:r>
              <a:rPr lang="en-US" altLang="zh-CN" dirty="0"/>
              <a:t>}, </a:t>
            </a:r>
            <a:r>
              <a:rPr lang="zh-CN" altLang="en-US" dirty="0"/>
              <a:t>消去下述公式中的量词</a:t>
            </a:r>
            <a:r>
              <a:rPr lang="en-US" altLang="zh-CN" dirty="0"/>
              <a:t>: (1) </a:t>
            </a:r>
            <a:r>
              <a:rPr lang="en-US" altLang="zh-CN" dirty="0">
                <a:sym typeface="Symbol" panose="05050102010706020507" pitchFamily="18" charset="2"/>
              </a:rPr>
              <a:t></a:t>
            </a:r>
            <a:r>
              <a:rPr lang="en-US" altLang="zh-CN" i="1" dirty="0" err="1">
                <a:sym typeface="Symbol" panose="05050102010706020507" pitchFamily="18" charset="2"/>
              </a:rPr>
              <a:t>x</a:t>
            </a:r>
            <a:r>
              <a:rPr lang="en-US" altLang="zh-CN" dirty="0" err="1">
                <a:sym typeface="Symbol" panose="05050102010706020507" pitchFamily="18" charset="2"/>
              </a:rPr>
              <a:t></a:t>
            </a:r>
            <a:r>
              <a:rPr lang="en-US" altLang="zh-CN" i="1" dirty="0" err="1">
                <a:sym typeface="Symbol" panose="05050102010706020507" pitchFamily="18" charset="2"/>
              </a:rPr>
              <a:t>y</a:t>
            </a:r>
            <a:r>
              <a:rPr lang="en-US" altLang="zh-CN" dirty="0">
                <a:sym typeface="Symbol" panose="05050102010706020507" pitchFamily="18" charset="2"/>
              </a:rPr>
              <a:t>(</a:t>
            </a:r>
            <a:r>
              <a:rPr lang="en-US" altLang="zh-CN" i="1" dirty="0">
                <a:sym typeface="Symbol" panose="05050102010706020507" pitchFamily="18" charset="2"/>
              </a:rPr>
              <a:t>F</a:t>
            </a:r>
            <a:r>
              <a:rPr lang="en-US" altLang="zh-CN" dirty="0">
                <a:sym typeface="Symbol" panose="05050102010706020507" pitchFamily="18" charset="2"/>
              </a:rPr>
              <a:t>(</a:t>
            </a:r>
            <a:r>
              <a:rPr lang="en-US" altLang="zh-CN" i="1" dirty="0">
                <a:sym typeface="Symbol" panose="05050102010706020507" pitchFamily="18" charset="2"/>
              </a:rPr>
              <a:t>x</a:t>
            </a:r>
            <a:r>
              <a:rPr lang="en-US" altLang="zh-CN" dirty="0">
                <a:sym typeface="Symbol" panose="05050102010706020507" pitchFamily="18" charset="2"/>
              </a:rPr>
              <a:t>)</a:t>
            </a:r>
            <a:r>
              <a:rPr lang="en-US" altLang="zh-CN" i="1" dirty="0">
                <a:sym typeface="Symbol" panose="05050102010706020507" pitchFamily="18" charset="2"/>
              </a:rPr>
              <a:t>G</a:t>
            </a:r>
            <a:r>
              <a:rPr lang="en-US" altLang="zh-CN" dirty="0">
                <a:sym typeface="Symbol" panose="05050102010706020507" pitchFamily="18" charset="2"/>
              </a:rPr>
              <a:t>(</a:t>
            </a:r>
            <a:r>
              <a:rPr lang="en-US" altLang="zh-CN" i="1" dirty="0">
                <a:sym typeface="Symbol" panose="05050102010706020507" pitchFamily="18" charset="2"/>
              </a:rPr>
              <a:t>y</a:t>
            </a:r>
            <a:r>
              <a:rPr lang="en-US" altLang="zh-CN" dirty="0">
                <a:sym typeface="Symbol" panose="05050102010706020507" pitchFamily="18" charset="2"/>
              </a:rPr>
              <a:t>))</a:t>
            </a:r>
          </a:p>
        </p:txBody>
      </p:sp>
      <p:sp>
        <p:nvSpPr>
          <p:cNvPr id="25604" name="灯片编号占位符 5">
            <a:extLst>
              <a:ext uri="{FF2B5EF4-FFF2-40B4-BE49-F238E27FC236}">
                <a16:creationId xmlns:a16="http://schemas.microsoft.com/office/drawing/2014/main" id="{4F29447A-C2A5-45CE-896D-BC8680DC31E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460E9EE-93B1-426B-B59B-2FB18A2E984F}"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8</a:t>
            </a:fld>
            <a:endParaRPr lang="en-US" altLang="zh-CN" sz="1400" b="0">
              <a:latin typeface="Times New Roman" panose="02020603050405020304" pitchFamily="18" charset="0"/>
              <a:ea typeface="楷体" panose="02010609060101010101" pitchFamily="49" charset="-122"/>
            </a:endParaRPr>
          </a:p>
        </p:txBody>
      </p:sp>
      <p:sp>
        <p:nvSpPr>
          <p:cNvPr id="305156" name="Rectangle 4">
            <a:extLst>
              <a:ext uri="{FF2B5EF4-FFF2-40B4-BE49-F238E27FC236}">
                <a16:creationId xmlns:a16="http://schemas.microsoft.com/office/drawing/2014/main" id="{3104141A-AF19-4A24-B687-F359BB260615}"/>
              </a:ext>
            </a:extLst>
          </p:cNvPr>
          <p:cNvSpPr>
            <a:spLocks noChangeArrowheads="1"/>
          </p:cNvSpPr>
          <p:nvPr/>
        </p:nvSpPr>
        <p:spPr bwMode="auto">
          <a:xfrm>
            <a:off x="1487488" y="1896305"/>
            <a:ext cx="8137525" cy="3967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解     </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 (</a:t>
            </a:r>
            <a:r>
              <a:rPr lang="en-US" altLang="zh-CN" i="1" dirty="0">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b</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b</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p>
          <a:p>
            <a:pPr eaLnBrk="1" hangingPunct="1">
              <a:lnSpc>
                <a:spcPct val="200000"/>
              </a:lnSpc>
              <a:buClrTx/>
              <a:buFont typeface="Symbol" panose="05050102010706020507" pitchFamily="18" charset="2"/>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b</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b</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b</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b</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b="0" dirty="0">
                <a:latin typeface="Times New Roman" panose="02020603050405020304" pitchFamily="18" charset="0"/>
                <a:ea typeface="楷体" panose="02010609060101010101" pitchFamily="49" charset="-122"/>
                <a:sym typeface="Symbol" panose="05050102010706020507" pitchFamily="18" charset="2"/>
              </a:rPr>
              <a:t> </a:t>
            </a:r>
          </a:p>
          <a:p>
            <a:pPr eaLnBrk="1" hangingPunct="1">
              <a:lnSpc>
                <a:spcPct val="200000"/>
              </a:lnSpc>
              <a:buClrTx/>
              <a:buFont typeface="Symbol" panose="05050102010706020507" pitchFamily="18" charset="2"/>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b</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b="0" dirty="0">
                <a:latin typeface="Times New Roman" panose="02020603050405020304" pitchFamily="18" charset="0"/>
                <a:ea typeface="楷体" panose="02010609060101010101" pitchFamily="49" charset="-122"/>
                <a:sym typeface="Symbol" panose="05050102010706020507" pitchFamily="18" charset="2"/>
              </a:rPr>
              <a:t> </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5156"/>
                                        </p:tgtEl>
                                        <p:attrNameLst>
                                          <p:attrName>style.visibility</p:attrName>
                                        </p:attrNameLst>
                                      </p:cBhvr>
                                      <p:to>
                                        <p:strVal val="visible"/>
                                      </p:to>
                                    </p:set>
                                    <p:animEffect transition="in" filter="blinds(horizontal)">
                                      <p:cBhvr>
                                        <p:cTn id="7" dur="500"/>
                                        <p:tgtEl>
                                          <p:spTgt spid="305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D0D9B653-B642-439F-BBA0-6DF5DF7FD1AD}"/>
              </a:ext>
            </a:extLst>
          </p:cNvPr>
          <p:cNvSpPr>
            <a:spLocks noGrp="1" noChangeArrowheads="1"/>
          </p:cNvSpPr>
          <p:nvPr>
            <p:ph type="title"/>
          </p:nvPr>
        </p:nvSpPr>
        <p:spPr/>
        <p:txBody>
          <a:bodyPr/>
          <a:lstStyle/>
          <a:p>
            <a:pPr eaLnBrk="1" hangingPunct="1"/>
            <a:r>
              <a:rPr lang="zh-CN" altLang="en-US"/>
              <a:t>实例</a:t>
            </a:r>
          </a:p>
        </p:txBody>
      </p:sp>
      <p:sp>
        <p:nvSpPr>
          <p:cNvPr id="27651" name="灯片编号占位符 5">
            <a:extLst>
              <a:ext uri="{FF2B5EF4-FFF2-40B4-BE49-F238E27FC236}">
                <a16:creationId xmlns:a16="http://schemas.microsoft.com/office/drawing/2014/main" id="{D2D60953-ADF9-440F-BD15-30624230618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22DA820-7E7F-46C8-99CB-3E5FCA5E616B}" type="slidenum">
              <a:rPr lang="en-US" altLang="zh-CN" sz="1400" b="0" smtClean="0">
                <a:latin typeface="Times New Roman" panose="02020603050405020304" pitchFamily="18" charset="0"/>
                <a:ea typeface="楷体" panose="02010609060101010101" pitchFamily="49" charset="-122"/>
              </a:rPr>
              <a:pPr>
                <a:spcBef>
                  <a:spcPct val="0"/>
                </a:spcBef>
                <a:buClrTx/>
                <a:buFontTx/>
                <a:buNone/>
              </a:pPr>
              <a:t>9</a:t>
            </a:fld>
            <a:endParaRPr lang="en-US" altLang="zh-CN" sz="1400" b="0">
              <a:latin typeface="Times New Roman" panose="02020603050405020304" pitchFamily="18" charset="0"/>
              <a:ea typeface="楷体" panose="02010609060101010101" pitchFamily="49" charset="-122"/>
            </a:endParaRPr>
          </a:p>
        </p:txBody>
      </p:sp>
      <p:sp>
        <p:nvSpPr>
          <p:cNvPr id="27652" name="Rectangle 5">
            <a:extLst>
              <a:ext uri="{FF2B5EF4-FFF2-40B4-BE49-F238E27FC236}">
                <a16:creationId xmlns:a16="http://schemas.microsoft.com/office/drawing/2014/main" id="{209A1A18-B26C-40D6-B2AE-4ACA60F302FD}"/>
              </a:ext>
            </a:extLst>
          </p:cNvPr>
          <p:cNvSpPr>
            <a:spLocks noChangeArrowheads="1"/>
          </p:cNvSpPr>
          <p:nvPr/>
        </p:nvSpPr>
        <p:spPr bwMode="auto">
          <a:xfrm>
            <a:off x="1991544" y="1052736"/>
            <a:ext cx="7705725" cy="5592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解法二     </a:t>
            </a:r>
          </a:p>
          <a:p>
            <a:pPr eaLnBrk="1" hangingPunct="1">
              <a:lnSpc>
                <a:spcPct val="200000"/>
              </a:lnSpc>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err="1">
                <a:latin typeface="Times New Roman" panose="02020603050405020304" pitchFamily="18" charset="0"/>
                <a:ea typeface="楷体" panose="02010609060101010101" pitchFamily="49" charset="-122"/>
              </a:rPr>
              <a:t>x</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 </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y</a:t>
            </a:r>
            <a:r>
              <a:rPr lang="en-US" altLang="zh-CN" i="1" dirty="0" err="1">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y</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辖域缩小等值式</a:t>
            </a:r>
            <a:endParaRPr lang="zh-CN" altLang="en-US" dirty="0">
              <a:latin typeface="Times New Roman" panose="02020603050405020304" pitchFamily="18" charset="0"/>
              <a:ea typeface="楷体" panose="02010609060101010101" pitchFamily="49" charset="-122"/>
              <a:sym typeface="Symbol" panose="05050102010706020507" pitchFamily="18" charset="2"/>
            </a:endParaRPr>
          </a:p>
          <a:p>
            <a:pPr eaLnBrk="1" hangingPunct="1">
              <a:lnSpc>
                <a:spcPct val="200000"/>
              </a:lnSpc>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         </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x</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b</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c</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p>
          <a:p>
            <a:pPr eaLnBrk="1" hangingPunct="1">
              <a:lnSpc>
                <a:spcPct val="200000"/>
              </a:lnSpc>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 </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b</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c</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p>
          <a:p>
            <a:pPr eaLnBrk="1" hangingPunct="1">
              <a:lnSpc>
                <a:spcPct val="200000"/>
              </a:lnSpc>
              <a:buClrTx/>
              <a:buFontTx/>
              <a:buNone/>
            </a:pP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b</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b</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c</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p>
          <a:p>
            <a:pPr eaLnBrk="1" hangingPunct="1">
              <a:lnSpc>
                <a:spcPct val="200000"/>
              </a:lnSpc>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F</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c</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G</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b</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G</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c</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p>
        </p:txBody>
      </p:sp>
    </p:spTree>
  </p:cSld>
  <p:clrMapOvr>
    <a:masterClrMapping/>
  </p:clrMapOvr>
  <p:transition spd="slow">
    <p:fade/>
  </p:transition>
</p:sld>
</file>

<file path=ppt/theme/theme1.xml><?xml version="1.0" encoding="utf-8"?>
<a:theme xmlns:a="http://schemas.openxmlformats.org/drawingml/2006/main" name="宽屏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ew-ch2[兼容模式]" id="{7B428236-F5B7-4B97-9614-C45015C684B4}" vid="{9870D769-E0CF-48B2-9862-9D8179489115}"/>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宽屏模板</Template>
  <TotalTime>2167</TotalTime>
  <Words>4691</Words>
  <Application>Microsoft Office PowerPoint</Application>
  <PresentationFormat>宽屏</PresentationFormat>
  <Paragraphs>441</Paragraphs>
  <Slides>35</Slides>
  <Notes>35</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46" baseType="lpstr">
      <vt:lpstr>仿宋</vt:lpstr>
      <vt:lpstr>华光楷体_CNKI</vt:lpstr>
      <vt:lpstr>楷体</vt:lpstr>
      <vt:lpstr>宋体</vt:lpstr>
      <vt:lpstr>Arial</vt:lpstr>
      <vt:lpstr>Palace Script MT</vt:lpstr>
      <vt:lpstr>Symbol</vt:lpstr>
      <vt:lpstr>Times New Roman</vt:lpstr>
      <vt:lpstr>Wingdings</vt:lpstr>
      <vt:lpstr>宽屏模板</vt:lpstr>
      <vt:lpstr>公式</vt:lpstr>
      <vt:lpstr>第五章 一阶逻辑等值演算与推理</vt:lpstr>
      <vt:lpstr>5.1 一阶逻辑等值式与置换规则</vt:lpstr>
      <vt:lpstr>基本等值式</vt:lpstr>
      <vt:lpstr>置换规则、换名规则、代替规则</vt:lpstr>
      <vt:lpstr>实例</vt:lpstr>
      <vt:lpstr>实例</vt:lpstr>
      <vt:lpstr>实例</vt:lpstr>
      <vt:lpstr>实例</vt:lpstr>
      <vt:lpstr>实例</vt:lpstr>
      <vt:lpstr>实例</vt:lpstr>
      <vt:lpstr>5.2  一阶逻辑前束范式</vt:lpstr>
      <vt:lpstr>前束范式存在定理</vt:lpstr>
      <vt:lpstr>求前束范式的实例</vt:lpstr>
      <vt:lpstr>求前束范式的实例</vt:lpstr>
      <vt:lpstr>5.3 一阶逻辑的推论理论</vt:lpstr>
      <vt:lpstr>推理定理</vt:lpstr>
      <vt:lpstr>量词消去引入规则</vt:lpstr>
      <vt:lpstr>量词消去引入规则</vt:lpstr>
      <vt:lpstr>量词消去引入规则</vt:lpstr>
      <vt:lpstr>自然推理系统NL</vt:lpstr>
      <vt:lpstr>自然推理系统NL</vt:lpstr>
      <vt:lpstr>构造推理证明的实例</vt:lpstr>
      <vt:lpstr>构造推理证明的实例</vt:lpstr>
      <vt:lpstr>构造推理证明的实例</vt:lpstr>
      <vt:lpstr>重要提示</vt:lpstr>
      <vt:lpstr>反例2(续)</vt:lpstr>
      <vt:lpstr>第五章 习题课</vt:lpstr>
      <vt:lpstr>基本要求</vt:lpstr>
      <vt:lpstr>练习1</vt:lpstr>
      <vt:lpstr>练习2</vt:lpstr>
      <vt:lpstr>练习3</vt:lpstr>
      <vt:lpstr>练习3(续)</vt:lpstr>
      <vt:lpstr>练习3(续)</vt:lpstr>
      <vt:lpstr>练习4</vt:lpstr>
      <vt:lpstr>练习4(续)</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朱旭东</dc:creator>
  <cp:lastModifiedBy>朱 旭东</cp:lastModifiedBy>
  <cp:revision>416</cp:revision>
  <dcterms:created xsi:type="dcterms:W3CDTF">2007-11-19T20:33:53Z</dcterms:created>
  <dcterms:modified xsi:type="dcterms:W3CDTF">2023-03-23T23:22:18Z</dcterms:modified>
</cp:coreProperties>
</file>