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4" r:id="rId16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95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5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859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104886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4886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b" anchorCtr="0" compatLnSpc="1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b" anchorCtr="0" compatLnSpc="1"/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45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64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4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4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825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82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2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2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81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81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1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1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2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9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830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83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3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33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835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836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837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38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39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0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841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842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843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844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845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46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47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9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810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11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12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8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49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50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1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852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853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854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55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56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8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819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820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82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82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82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B40A8-9F99-4D89-9510-A03B651B5C1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2083A-EFD7-430C-9AAD-85A970DD76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60.jpeg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1"/>
          <p:cNvGrpSpPr/>
          <p:nvPr/>
        </p:nvGrpSpPr>
        <p:grpSpPr>
          <a:xfrm>
            <a:off x="808355" y="373380"/>
            <a:ext cx="9117330" cy="5451475"/>
            <a:chOff x="1273" y="588"/>
            <a:chExt cx="14358" cy="8585"/>
          </a:xfrm>
        </p:grpSpPr>
        <p:grpSp>
          <p:nvGrpSpPr>
            <p:cNvPr id="42" name="组合 12"/>
            <p:cNvGrpSpPr/>
            <p:nvPr/>
          </p:nvGrpSpPr>
          <p:grpSpPr>
            <a:xfrm>
              <a:off x="1273" y="588"/>
              <a:ext cx="9567" cy="4343"/>
              <a:chOff x="969779" y="759080"/>
              <a:chExt cx="6074894" cy="2758003"/>
            </a:xfrm>
          </p:grpSpPr>
          <p:pic>
            <p:nvPicPr>
              <p:cNvPr id="2097174" name="图片 4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969779" y="759080"/>
                <a:ext cx="3026889" cy="2758003"/>
              </a:xfrm>
              <a:prstGeom prst="rect">
                <a:avLst/>
              </a:prstGeom>
            </p:spPr>
          </p:pic>
          <p:sp>
            <p:nvSpPr>
              <p:cNvPr id="1048649" name="文本框 6"/>
              <p:cNvSpPr txBox="1"/>
              <p:nvPr/>
            </p:nvSpPr>
            <p:spPr>
              <a:xfrm>
                <a:off x="1443318" y="1635169"/>
                <a:ext cx="295835" cy="62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3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650" name="文本框 7"/>
              <p:cNvSpPr txBox="1"/>
              <p:nvPr/>
            </p:nvSpPr>
            <p:spPr>
              <a:xfrm>
                <a:off x="2719993" y="1635169"/>
                <a:ext cx="295835" cy="62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4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pic>
            <p:nvPicPr>
              <p:cNvPr id="2097175" name="图片 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071562" y="1120155"/>
                <a:ext cx="2973111" cy="2035851"/>
              </a:xfrm>
              <a:prstGeom prst="rect">
                <a:avLst/>
              </a:prstGeom>
            </p:spPr>
          </p:pic>
          <p:sp>
            <p:nvSpPr>
              <p:cNvPr id="1048651" name="文本框 10"/>
              <p:cNvSpPr txBox="1"/>
              <p:nvPr/>
            </p:nvSpPr>
            <p:spPr>
              <a:xfrm>
                <a:off x="5091954" y="1120155"/>
                <a:ext cx="295835" cy="62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652" name="文本框 11"/>
              <p:cNvSpPr txBox="1"/>
              <p:nvPr/>
            </p:nvSpPr>
            <p:spPr>
              <a:xfrm>
                <a:off x="5638800" y="1418237"/>
                <a:ext cx="295835" cy="62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3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2097176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85" y="913"/>
              <a:ext cx="4646" cy="5021"/>
            </a:xfrm>
            <a:prstGeom prst="rect">
              <a:avLst/>
            </a:prstGeom>
          </p:spPr>
        </p:pic>
        <p:sp>
          <p:nvSpPr>
            <p:cNvPr id="1048653" name="文本框 15"/>
            <p:cNvSpPr txBox="1"/>
            <p:nvPr/>
          </p:nvSpPr>
          <p:spPr>
            <a:xfrm>
              <a:off x="14174" y="93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54" name="文本框 16"/>
            <p:cNvSpPr txBox="1"/>
            <p:nvPr/>
          </p:nvSpPr>
          <p:spPr>
            <a:xfrm>
              <a:off x="11371" y="176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55" name="文本框 17"/>
            <p:cNvSpPr txBox="1"/>
            <p:nvPr/>
          </p:nvSpPr>
          <p:spPr>
            <a:xfrm>
              <a:off x="11944" y="313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56" name="文本框 18"/>
            <p:cNvSpPr txBox="1"/>
            <p:nvPr/>
          </p:nvSpPr>
          <p:spPr>
            <a:xfrm>
              <a:off x="13135" y="365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77" name="图片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3" y="5259"/>
              <a:ext cx="4464" cy="3472"/>
            </a:xfrm>
            <a:prstGeom prst="rect">
              <a:avLst/>
            </a:prstGeom>
          </p:spPr>
        </p:pic>
        <p:sp>
          <p:nvSpPr>
            <p:cNvPr id="1048657" name="文本框 21"/>
            <p:cNvSpPr txBox="1"/>
            <p:nvPr/>
          </p:nvSpPr>
          <p:spPr>
            <a:xfrm>
              <a:off x="2936" y="525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58" name="文本框 22"/>
            <p:cNvSpPr txBox="1"/>
            <p:nvPr/>
          </p:nvSpPr>
          <p:spPr>
            <a:xfrm>
              <a:off x="2824" y="579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78" name="图片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11" y="5096"/>
              <a:ext cx="4452" cy="4077"/>
            </a:xfrm>
            <a:prstGeom prst="rect">
              <a:avLst/>
            </a:prstGeom>
          </p:spPr>
        </p:pic>
        <p:sp>
          <p:nvSpPr>
            <p:cNvPr id="1048659" name="文本框 25"/>
            <p:cNvSpPr txBox="1"/>
            <p:nvPr/>
          </p:nvSpPr>
          <p:spPr>
            <a:xfrm>
              <a:off x="9600" y="505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60" name="文本框 26"/>
            <p:cNvSpPr txBox="1"/>
            <p:nvPr/>
          </p:nvSpPr>
          <p:spPr>
            <a:xfrm>
              <a:off x="8231" y="723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61" name="文本框 27"/>
            <p:cNvSpPr txBox="1"/>
            <p:nvPr/>
          </p:nvSpPr>
          <p:spPr>
            <a:xfrm>
              <a:off x="9017" y="670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62" name="文本框 28"/>
            <p:cNvSpPr txBox="1"/>
            <p:nvPr/>
          </p:nvSpPr>
          <p:spPr>
            <a:xfrm>
              <a:off x="9833" y="5557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"/>
          <p:cNvGrpSpPr/>
          <p:nvPr/>
        </p:nvGrpSpPr>
        <p:grpSpPr>
          <a:xfrm>
            <a:off x="362585" y="226695"/>
            <a:ext cx="11433810" cy="6062980"/>
            <a:chOff x="571" y="357"/>
            <a:chExt cx="18006" cy="9548"/>
          </a:xfrm>
        </p:grpSpPr>
        <p:pic>
          <p:nvPicPr>
            <p:cNvPr id="2097157" name="图片 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71" y="357"/>
              <a:ext cx="4307" cy="6219"/>
            </a:xfrm>
            <a:prstGeom prst="rect">
              <a:avLst/>
            </a:prstGeom>
          </p:spPr>
        </p:pic>
        <p:sp>
          <p:nvSpPr>
            <p:cNvPr id="1048592" name="文本框 7"/>
            <p:cNvSpPr txBox="1"/>
            <p:nvPr/>
          </p:nvSpPr>
          <p:spPr>
            <a:xfrm>
              <a:off x="1315" y="4917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593" name="文本框 8"/>
            <p:cNvSpPr txBox="1"/>
            <p:nvPr/>
          </p:nvSpPr>
          <p:spPr>
            <a:xfrm>
              <a:off x="2492" y="185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594" name="文本框 9"/>
            <p:cNvSpPr txBox="1"/>
            <p:nvPr/>
          </p:nvSpPr>
          <p:spPr>
            <a:xfrm>
              <a:off x="2988" y="144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58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38" y="724"/>
              <a:ext cx="4513" cy="7150"/>
            </a:xfrm>
            <a:prstGeom prst="rect">
              <a:avLst/>
            </a:prstGeom>
          </p:spPr>
        </p:pic>
        <p:sp>
          <p:nvSpPr>
            <p:cNvPr id="1048595" name="文本框 12"/>
            <p:cNvSpPr txBox="1"/>
            <p:nvPr/>
          </p:nvSpPr>
          <p:spPr>
            <a:xfrm>
              <a:off x="8804" y="3717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596" name="文本框 13"/>
            <p:cNvSpPr txBox="1"/>
            <p:nvPr/>
          </p:nvSpPr>
          <p:spPr>
            <a:xfrm>
              <a:off x="6390" y="549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grpSp>
          <p:nvGrpSpPr>
            <p:cNvPr id="32" name="组合 20"/>
            <p:cNvGrpSpPr/>
            <p:nvPr/>
          </p:nvGrpSpPr>
          <p:grpSpPr>
            <a:xfrm>
              <a:off x="9458" y="724"/>
              <a:ext cx="4476" cy="5311"/>
              <a:chOff x="5974628" y="802628"/>
              <a:chExt cx="2842510" cy="3372599"/>
            </a:xfrm>
          </p:grpSpPr>
          <p:pic>
            <p:nvPicPr>
              <p:cNvPr id="2097159" name="图片 1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74628" y="802628"/>
                <a:ext cx="2842510" cy="3372599"/>
              </a:xfrm>
              <a:prstGeom prst="rect">
                <a:avLst/>
              </a:prstGeom>
            </p:spPr>
          </p:pic>
          <p:sp>
            <p:nvSpPr>
              <p:cNvPr id="1048597" name="文本框 16"/>
              <p:cNvSpPr txBox="1"/>
              <p:nvPr/>
            </p:nvSpPr>
            <p:spPr>
              <a:xfrm>
                <a:off x="6890567" y="1500697"/>
                <a:ext cx="295835" cy="624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598" name="文本框 17"/>
              <p:cNvSpPr txBox="1"/>
              <p:nvPr/>
            </p:nvSpPr>
            <p:spPr>
              <a:xfrm>
                <a:off x="7395883" y="3307087"/>
                <a:ext cx="295835" cy="624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2097160" name="图片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24" y="6215"/>
              <a:ext cx="4343" cy="3690"/>
            </a:xfrm>
            <a:prstGeom prst="rect">
              <a:avLst/>
            </a:prstGeom>
          </p:spPr>
        </p:pic>
        <p:sp>
          <p:nvSpPr>
            <p:cNvPr id="1048599" name="文本框 21"/>
            <p:cNvSpPr txBox="1"/>
            <p:nvPr/>
          </p:nvSpPr>
          <p:spPr>
            <a:xfrm>
              <a:off x="11777" y="612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00" name="文本框 22"/>
            <p:cNvSpPr txBox="1"/>
            <p:nvPr/>
          </p:nvSpPr>
          <p:spPr>
            <a:xfrm>
              <a:off x="12839" y="776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61" name="图片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52" y="1601"/>
              <a:ext cx="4525" cy="5396"/>
            </a:xfrm>
            <a:prstGeom prst="rect">
              <a:avLst/>
            </a:prstGeom>
          </p:spPr>
        </p:pic>
        <p:sp>
          <p:nvSpPr>
            <p:cNvPr id="1048601" name="文本框 25"/>
            <p:cNvSpPr txBox="1"/>
            <p:nvPr/>
          </p:nvSpPr>
          <p:spPr>
            <a:xfrm>
              <a:off x="14406" y="202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02" name="文本框 27"/>
            <p:cNvSpPr txBox="1"/>
            <p:nvPr/>
          </p:nvSpPr>
          <p:spPr>
            <a:xfrm>
              <a:off x="15870" y="426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03" name="文本框 28"/>
            <p:cNvSpPr txBox="1"/>
            <p:nvPr/>
          </p:nvSpPr>
          <p:spPr>
            <a:xfrm>
              <a:off x="16284" y="466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1"/>
          <p:cNvGrpSpPr/>
          <p:nvPr/>
        </p:nvGrpSpPr>
        <p:grpSpPr>
          <a:xfrm>
            <a:off x="979805" y="601980"/>
            <a:ext cx="6664325" cy="4453890"/>
            <a:chOff x="1543" y="948"/>
            <a:chExt cx="10495" cy="7014"/>
          </a:xfrm>
        </p:grpSpPr>
        <p:pic>
          <p:nvPicPr>
            <p:cNvPr id="2097152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43" y="948"/>
              <a:ext cx="5191" cy="7014"/>
            </a:xfrm>
            <a:prstGeom prst="rect">
              <a:avLst/>
            </a:prstGeom>
          </p:spPr>
        </p:pic>
        <p:sp>
          <p:nvSpPr>
            <p:cNvPr id="1048586" name="文本框 5"/>
            <p:cNvSpPr txBox="1"/>
            <p:nvPr/>
          </p:nvSpPr>
          <p:spPr>
            <a:xfrm>
              <a:off x="3673" y="496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587" name="文本框 6"/>
            <p:cNvSpPr txBox="1"/>
            <p:nvPr/>
          </p:nvSpPr>
          <p:spPr>
            <a:xfrm>
              <a:off x="2995" y="5877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588" name="文本框 7"/>
            <p:cNvSpPr txBox="1"/>
            <p:nvPr/>
          </p:nvSpPr>
          <p:spPr>
            <a:xfrm>
              <a:off x="5381" y="495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53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62" y="2006"/>
              <a:ext cx="4876" cy="4162"/>
            </a:xfrm>
            <a:prstGeom prst="rect">
              <a:avLst/>
            </a:prstGeom>
          </p:spPr>
        </p:pic>
        <p:sp>
          <p:nvSpPr>
            <p:cNvPr id="1048589" name="文本框 10"/>
            <p:cNvSpPr txBox="1"/>
            <p:nvPr/>
          </p:nvSpPr>
          <p:spPr>
            <a:xfrm>
              <a:off x="7625" y="336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590" name="文本框 11"/>
            <p:cNvSpPr txBox="1"/>
            <p:nvPr/>
          </p:nvSpPr>
          <p:spPr>
            <a:xfrm>
              <a:off x="10132" y="416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591" name="文本框 12"/>
            <p:cNvSpPr txBox="1"/>
            <p:nvPr/>
          </p:nvSpPr>
          <p:spPr>
            <a:xfrm>
              <a:off x="11332" y="336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/>
      <p:pic>
        <p:nvPicPr>
          <p:cNvPr id="2097154" name="图片 209715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118745"/>
            <a:ext cx="3317240" cy="3547745"/>
          </a:xfrm>
          <a:prstGeom prst="rect">
            <a:avLst/>
          </a:prstGeom>
        </p:spPr>
      </p:pic>
      <p:pic>
        <p:nvPicPr>
          <p:cNvPr id="2097155" name="图片 2097154"/>
          <p:cNvPicPr/>
          <p:nvPr/>
        </p:nvPicPr>
        <p:blipFill>
          <a:blip r:embed="rId2"/>
          <a:srcRect t="2516"/>
          <a:stretch>
            <a:fillRect/>
          </a:stretch>
        </p:blipFill>
        <p:spPr>
          <a:xfrm>
            <a:off x="0" y="3291205"/>
            <a:ext cx="3213100" cy="3566795"/>
          </a:xfrm>
          <a:prstGeom prst="rect">
            <a:avLst/>
          </a:prstGeom>
        </p:spPr>
      </p:pic>
      <p:pic>
        <p:nvPicPr>
          <p:cNvPr id="2097156" name="图片 2097155"/>
          <p:cNvPicPr/>
          <p:nvPr/>
        </p:nvPicPr>
        <p:blipFill>
          <a:blip r:embed="rId3"/>
          <a:stretch>
            <a:fillRect/>
          </a:stretch>
        </p:blipFill>
        <p:spPr>
          <a:xfrm>
            <a:off x="3317240" y="0"/>
            <a:ext cx="3129915" cy="3429000"/>
          </a:xfrm>
          <a:prstGeom prst="rect">
            <a:avLst/>
          </a:prstGeom>
        </p:spPr>
      </p:pic>
      <p:pic>
        <p:nvPicPr>
          <p:cNvPr id="2097211" name="图片 2097210"/>
          <p:cNvPicPr/>
          <p:nvPr/>
        </p:nvPicPr>
        <p:blipFill>
          <a:blip r:embed="rId4"/>
          <a:srcRect l="7220" t="5743" r="3494"/>
          <a:stretch>
            <a:fillRect/>
          </a:stretch>
        </p:blipFill>
        <p:spPr>
          <a:xfrm>
            <a:off x="3023235" y="3291205"/>
            <a:ext cx="3423920" cy="3429000"/>
          </a:xfrm>
          <a:prstGeom prst="rect">
            <a:avLst/>
          </a:prstGeom>
        </p:spPr>
      </p:pic>
      <p:pic>
        <p:nvPicPr>
          <p:cNvPr id="2097209" name="图片 2097208"/>
          <p:cNvPicPr/>
          <p:nvPr/>
        </p:nvPicPr>
        <p:blipFill>
          <a:blip r:embed="rId5"/>
          <a:srcRect l="3551" r="4758"/>
          <a:stretch>
            <a:fillRect/>
          </a:stretch>
        </p:blipFill>
        <p:spPr>
          <a:xfrm>
            <a:off x="6360795" y="0"/>
            <a:ext cx="2993390" cy="5013325"/>
          </a:xfrm>
          <a:prstGeom prst="rect">
            <a:avLst/>
          </a:prstGeom>
        </p:spPr>
      </p:pic>
      <p:pic>
        <p:nvPicPr>
          <p:cNvPr id="2097210" name="图片 2097209"/>
          <p:cNvPicPr/>
          <p:nvPr/>
        </p:nvPicPr>
        <p:blipFill>
          <a:blip r:embed="rId6"/>
          <a:stretch>
            <a:fillRect/>
          </a:stretch>
        </p:blipFill>
        <p:spPr>
          <a:xfrm>
            <a:off x="9354185" y="0"/>
            <a:ext cx="2946400" cy="3505200"/>
          </a:xfrm>
          <a:prstGeom prst="rect">
            <a:avLst/>
          </a:prstGeom>
        </p:spPr>
      </p:pic>
      <p:pic>
        <p:nvPicPr>
          <p:cNvPr id="2097212" name="图片 2097211"/>
          <p:cNvPicPr/>
          <p:nvPr/>
        </p:nvPicPr>
        <p:blipFill>
          <a:blip r:embed="rId7"/>
          <a:srcRect l="2765" t="5117" r="3108" b="297"/>
          <a:stretch>
            <a:fillRect/>
          </a:stretch>
        </p:blipFill>
        <p:spPr>
          <a:xfrm>
            <a:off x="9354185" y="3505200"/>
            <a:ext cx="2837815" cy="28060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8" name="图片 2097207"/>
          <p:cNvPicPr/>
          <p:nvPr/>
        </p:nvPicPr>
        <p:blipFill>
          <a:blip r:embed="rId1"/>
          <a:stretch>
            <a:fillRect/>
          </a:stretch>
        </p:blipFill>
        <p:spPr>
          <a:xfrm>
            <a:off x="-301372" y="12125433"/>
            <a:ext cx="4540858" cy="4307738"/>
          </a:xfrm>
          <a:prstGeom prst="rect">
            <a:avLst/>
          </a:prstGeom>
        </p:spPr>
      </p:pic>
      <p:pic>
        <p:nvPicPr>
          <p:cNvPr id="2097214" name="图片 2097213"/>
          <p:cNvPicPr/>
          <p:nvPr/>
        </p:nvPicPr>
        <p:blipFill>
          <a:blip r:embed="rId2"/>
          <a:srcRect t="7040"/>
          <a:stretch>
            <a:fillRect/>
          </a:stretch>
        </p:blipFill>
        <p:spPr>
          <a:xfrm>
            <a:off x="0" y="92075"/>
            <a:ext cx="3150235" cy="2910840"/>
          </a:xfrm>
          <a:prstGeom prst="rect">
            <a:avLst/>
          </a:prstGeom>
        </p:spPr>
      </p:pic>
      <p:pic>
        <p:nvPicPr>
          <p:cNvPr id="2097213" name="图片 2097212"/>
          <p:cNvPicPr/>
          <p:nvPr/>
        </p:nvPicPr>
        <p:blipFill>
          <a:blip r:embed="rId3"/>
          <a:srcRect l="3723" t="3819" r="4180"/>
          <a:stretch>
            <a:fillRect/>
          </a:stretch>
        </p:blipFill>
        <p:spPr>
          <a:xfrm>
            <a:off x="0" y="3429635"/>
            <a:ext cx="3336290" cy="3428365"/>
          </a:xfrm>
          <a:prstGeom prst="rect">
            <a:avLst/>
          </a:prstGeom>
        </p:spPr>
      </p:pic>
      <p:pic>
        <p:nvPicPr>
          <p:cNvPr id="2097215" name="图片 2097214"/>
          <p:cNvPicPr/>
          <p:nvPr/>
        </p:nvPicPr>
        <p:blipFill>
          <a:blip r:embed="rId4"/>
          <a:srcRect l="3094" r="7822"/>
          <a:stretch>
            <a:fillRect/>
          </a:stretch>
        </p:blipFill>
        <p:spPr>
          <a:xfrm>
            <a:off x="3150235" y="0"/>
            <a:ext cx="2943225" cy="3704590"/>
          </a:xfrm>
          <a:prstGeom prst="rect">
            <a:avLst/>
          </a:prstGeom>
        </p:spPr>
      </p:pic>
      <p:pic>
        <p:nvPicPr>
          <p:cNvPr id="2097217" name="图片 2097216"/>
          <p:cNvPicPr/>
          <p:nvPr/>
        </p:nvPicPr>
        <p:blipFill>
          <a:blip r:embed="rId5"/>
          <a:srcRect l="6066" r="4681"/>
          <a:stretch>
            <a:fillRect/>
          </a:stretch>
        </p:blipFill>
        <p:spPr>
          <a:xfrm>
            <a:off x="6093460" y="0"/>
            <a:ext cx="2939415" cy="3834130"/>
          </a:xfrm>
          <a:prstGeom prst="rect">
            <a:avLst/>
          </a:prstGeom>
        </p:spPr>
      </p:pic>
      <p:pic>
        <p:nvPicPr>
          <p:cNvPr id="2097216" name="图片 2097215"/>
          <p:cNvPicPr/>
          <p:nvPr/>
        </p:nvPicPr>
        <p:blipFill>
          <a:blip r:embed="rId6"/>
          <a:srcRect l="3564" r="4122"/>
          <a:stretch>
            <a:fillRect/>
          </a:stretch>
        </p:blipFill>
        <p:spPr>
          <a:xfrm>
            <a:off x="9032240" y="0"/>
            <a:ext cx="3159125" cy="56826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9" name="图片 2097218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519805" cy="4182745"/>
          </a:xfrm>
          <a:prstGeom prst="rect">
            <a:avLst/>
          </a:prstGeom>
        </p:spPr>
      </p:pic>
      <p:pic>
        <p:nvPicPr>
          <p:cNvPr id="2097220" name="图片 2097219"/>
          <p:cNvPicPr/>
          <p:nvPr/>
        </p:nvPicPr>
        <p:blipFill>
          <a:blip r:embed="rId2"/>
          <a:stretch>
            <a:fillRect/>
          </a:stretch>
        </p:blipFill>
        <p:spPr>
          <a:xfrm>
            <a:off x="3392170" y="0"/>
            <a:ext cx="3183255" cy="3915410"/>
          </a:xfrm>
          <a:prstGeom prst="rect">
            <a:avLst/>
          </a:prstGeom>
        </p:spPr>
      </p:pic>
      <p:pic>
        <p:nvPicPr>
          <p:cNvPr id="1" name="图片 0"/>
          <p:cNvPicPr/>
          <p:nvPr/>
        </p:nvPicPr>
        <p:blipFill>
          <a:blip r:embed="rId3"/>
          <a:srcRect l="3459" t="4018" r="2998"/>
          <a:stretch>
            <a:fillRect/>
          </a:stretch>
        </p:blipFill>
        <p:spPr>
          <a:xfrm>
            <a:off x="6390005" y="207010"/>
            <a:ext cx="3206115" cy="3708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1"/>
          <p:cNvGrpSpPr/>
          <p:nvPr/>
        </p:nvGrpSpPr>
        <p:grpSpPr>
          <a:xfrm>
            <a:off x="512445" y="217170"/>
            <a:ext cx="11267440" cy="6413500"/>
            <a:chOff x="807" y="342"/>
            <a:chExt cx="17744" cy="10100"/>
          </a:xfrm>
        </p:grpSpPr>
        <p:pic>
          <p:nvPicPr>
            <p:cNvPr id="2097179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07" y="570"/>
              <a:ext cx="4767" cy="4464"/>
            </a:xfrm>
            <a:prstGeom prst="rect">
              <a:avLst/>
            </a:prstGeom>
          </p:spPr>
        </p:pic>
        <p:sp>
          <p:nvSpPr>
            <p:cNvPr id="1048663" name="文本框 5"/>
            <p:cNvSpPr txBox="1"/>
            <p:nvPr/>
          </p:nvSpPr>
          <p:spPr>
            <a:xfrm>
              <a:off x="4249" y="306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64" name="文本框 6"/>
            <p:cNvSpPr txBox="1"/>
            <p:nvPr/>
          </p:nvSpPr>
          <p:spPr>
            <a:xfrm>
              <a:off x="1172" y="92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65" name="文本框 7"/>
            <p:cNvSpPr txBox="1"/>
            <p:nvPr/>
          </p:nvSpPr>
          <p:spPr>
            <a:xfrm>
              <a:off x="3614" y="171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grpSp>
          <p:nvGrpSpPr>
            <p:cNvPr id="45" name="组合 52"/>
            <p:cNvGrpSpPr/>
            <p:nvPr/>
          </p:nvGrpSpPr>
          <p:grpSpPr>
            <a:xfrm>
              <a:off x="5518" y="444"/>
              <a:ext cx="4295" cy="6073"/>
              <a:chOff x="3539467" y="304700"/>
              <a:chExt cx="2727273" cy="3856594"/>
            </a:xfrm>
          </p:grpSpPr>
          <p:pic>
            <p:nvPicPr>
              <p:cNvPr id="2097180" name="图片 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539467" y="304700"/>
                <a:ext cx="2727273" cy="3856594"/>
              </a:xfrm>
              <a:prstGeom prst="rect">
                <a:avLst/>
              </a:prstGeom>
            </p:spPr>
          </p:pic>
          <p:sp>
            <p:nvSpPr>
              <p:cNvPr id="1048666" name="文本框 10"/>
              <p:cNvSpPr txBox="1"/>
              <p:nvPr/>
            </p:nvSpPr>
            <p:spPr>
              <a:xfrm>
                <a:off x="3918877" y="514580"/>
                <a:ext cx="295835" cy="62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667" name="文本框 11"/>
              <p:cNvSpPr txBox="1"/>
              <p:nvPr/>
            </p:nvSpPr>
            <p:spPr>
              <a:xfrm>
                <a:off x="5800165" y="514580"/>
                <a:ext cx="295835" cy="62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668" name="文本框 12"/>
              <p:cNvSpPr txBox="1"/>
              <p:nvPr/>
            </p:nvSpPr>
            <p:spPr>
              <a:xfrm>
                <a:off x="4226063" y="1079357"/>
                <a:ext cx="295835" cy="62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669" name="文本框 13"/>
              <p:cNvSpPr txBox="1"/>
              <p:nvPr/>
            </p:nvSpPr>
            <p:spPr>
              <a:xfrm>
                <a:off x="5345855" y="1579601"/>
                <a:ext cx="295835" cy="62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4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670" name="文本框 14"/>
              <p:cNvSpPr txBox="1"/>
              <p:nvPr/>
            </p:nvSpPr>
            <p:spPr>
              <a:xfrm>
                <a:off x="5345854" y="2389984"/>
                <a:ext cx="295835" cy="62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5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671" name="文本框 15"/>
              <p:cNvSpPr txBox="1"/>
              <p:nvPr/>
            </p:nvSpPr>
            <p:spPr>
              <a:xfrm>
                <a:off x="5704298" y="2687598"/>
                <a:ext cx="295835" cy="62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3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2097181" name="图片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47" y="570"/>
              <a:ext cx="4186" cy="5251"/>
            </a:xfrm>
            <a:prstGeom prst="rect">
              <a:avLst/>
            </a:prstGeom>
          </p:spPr>
        </p:pic>
        <p:sp>
          <p:nvSpPr>
            <p:cNvPr id="1048672" name="文本框 20"/>
            <p:cNvSpPr txBox="1"/>
            <p:nvPr/>
          </p:nvSpPr>
          <p:spPr>
            <a:xfrm>
              <a:off x="12311" y="140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73" name="文本框 21"/>
            <p:cNvSpPr txBox="1"/>
            <p:nvPr/>
          </p:nvSpPr>
          <p:spPr>
            <a:xfrm>
              <a:off x="13436" y="92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74" name="文本框 22"/>
            <p:cNvSpPr txBox="1"/>
            <p:nvPr/>
          </p:nvSpPr>
          <p:spPr>
            <a:xfrm>
              <a:off x="13436" y="215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75" name="文本框 23"/>
            <p:cNvSpPr txBox="1"/>
            <p:nvPr/>
          </p:nvSpPr>
          <p:spPr>
            <a:xfrm>
              <a:off x="13258" y="273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76" name="文本框 24"/>
            <p:cNvSpPr txBox="1"/>
            <p:nvPr/>
          </p:nvSpPr>
          <p:spPr>
            <a:xfrm>
              <a:off x="12625" y="392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77" name="文本框 25"/>
            <p:cNvSpPr txBox="1"/>
            <p:nvPr/>
          </p:nvSpPr>
          <p:spPr>
            <a:xfrm>
              <a:off x="12159" y="436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82" name="图片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7" y="5373"/>
              <a:ext cx="4476" cy="4259"/>
            </a:xfrm>
            <a:prstGeom prst="rect">
              <a:avLst/>
            </a:prstGeom>
          </p:spPr>
        </p:pic>
        <p:sp>
          <p:nvSpPr>
            <p:cNvPr id="1048678" name="文本框 28"/>
            <p:cNvSpPr txBox="1"/>
            <p:nvPr/>
          </p:nvSpPr>
          <p:spPr>
            <a:xfrm>
              <a:off x="3847" y="521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79" name="文本框 29"/>
            <p:cNvSpPr txBox="1"/>
            <p:nvPr/>
          </p:nvSpPr>
          <p:spPr>
            <a:xfrm>
              <a:off x="4361" y="579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80" name="文本框 30"/>
            <p:cNvSpPr txBox="1"/>
            <p:nvPr/>
          </p:nvSpPr>
          <p:spPr>
            <a:xfrm>
              <a:off x="2891" y="610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81" name="文本框 31"/>
            <p:cNvSpPr txBox="1"/>
            <p:nvPr/>
          </p:nvSpPr>
          <p:spPr>
            <a:xfrm>
              <a:off x="3651" y="692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82" name="文本框 32"/>
            <p:cNvSpPr txBox="1"/>
            <p:nvPr/>
          </p:nvSpPr>
          <p:spPr>
            <a:xfrm>
              <a:off x="1861" y="570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83" name="文本框 33"/>
            <p:cNvSpPr txBox="1"/>
            <p:nvPr/>
          </p:nvSpPr>
          <p:spPr>
            <a:xfrm>
              <a:off x="2580" y="786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84" name="文本框 34"/>
            <p:cNvSpPr txBox="1"/>
            <p:nvPr/>
          </p:nvSpPr>
          <p:spPr>
            <a:xfrm>
              <a:off x="2144" y="737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85" name="文本框 35"/>
            <p:cNvSpPr txBox="1"/>
            <p:nvPr/>
          </p:nvSpPr>
          <p:spPr>
            <a:xfrm>
              <a:off x="4467" y="737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86" name="文本框 36"/>
            <p:cNvSpPr txBox="1"/>
            <p:nvPr/>
          </p:nvSpPr>
          <p:spPr>
            <a:xfrm>
              <a:off x="2056" y="829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83" name="图片 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00" y="5794"/>
              <a:ext cx="4706" cy="4573"/>
            </a:xfrm>
            <a:prstGeom prst="rect">
              <a:avLst/>
            </a:prstGeom>
          </p:spPr>
        </p:pic>
        <p:sp>
          <p:nvSpPr>
            <p:cNvPr id="1048687" name="文本框 39"/>
            <p:cNvSpPr txBox="1"/>
            <p:nvPr/>
          </p:nvSpPr>
          <p:spPr>
            <a:xfrm>
              <a:off x="11157" y="880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88" name="文本框 40"/>
            <p:cNvSpPr txBox="1"/>
            <p:nvPr/>
          </p:nvSpPr>
          <p:spPr>
            <a:xfrm>
              <a:off x="10409" y="702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89" name="文本框 41"/>
            <p:cNvSpPr txBox="1"/>
            <p:nvPr/>
          </p:nvSpPr>
          <p:spPr>
            <a:xfrm>
              <a:off x="10176" y="830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90" name="文本框 42"/>
            <p:cNvSpPr txBox="1"/>
            <p:nvPr/>
          </p:nvSpPr>
          <p:spPr>
            <a:xfrm>
              <a:off x="12421" y="830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84" name="图片 4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155" y="399"/>
              <a:ext cx="4355" cy="5977"/>
            </a:xfrm>
            <a:prstGeom prst="rect">
              <a:avLst/>
            </a:prstGeom>
          </p:spPr>
        </p:pic>
        <p:sp>
          <p:nvSpPr>
            <p:cNvPr id="1048691" name="文本框 45"/>
            <p:cNvSpPr txBox="1"/>
            <p:nvPr/>
          </p:nvSpPr>
          <p:spPr>
            <a:xfrm>
              <a:off x="15955" y="34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92" name="文本框 46"/>
            <p:cNvSpPr txBox="1"/>
            <p:nvPr/>
          </p:nvSpPr>
          <p:spPr>
            <a:xfrm>
              <a:off x="15955" y="171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93" name="文本框 47"/>
            <p:cNvSpPr txBox="1"/>
            <p:nvPr/>
          </p:nvSpPr>
          <p:spPr>
            <a:xfrm>
              <a:off x="18085" y="170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7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94" name="文本框 48"/>
            <p:cNvSpPr txBox="1"/>
            <p:nvPr/>
          </p:nvSpPr>
          <p:spPr>
            <a:xfrm>
              <a:off x="15489" y="370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5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95" name="文本框 49"/>
            <p:cNvSpPr txBox="1"/>
            <p:nvPr/>
          </p:nvSpPr>
          <p:spPr>
            <a:xfrm>
              <a:off x="17875" y="3747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6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85" name="图片 5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30" y="6486"/>
              <a:ext cx="4392" cy="3956"/>
            </a:xfrm>
            <a:prstGeom prst="rect">
              <a:avLst/>
            </a:prstGeom>
          </p:spPr>
        </p:pic>
        <p:sp>
          <p:nvSpPr>
            <p:cNvPr id="1048696" name="文本框 53"/>
            <p:cNvSpPr txBox="1"/>
            <p:nvPr/>
          </p:nvSpPr>
          <p:spPr>
            <a:xfrm>
              <a:off x="8154" y="636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97" name="文本框 54"/>
            <p:cNvSpPr txBox="1"/>
            <p:nvPr/>
          </p:nvSpPr>
          <p:spPr>
            <a:xfrm>
              <a:off x="6209" y="888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98" name="文本框 55"/>
            <p:cNvSpPr txBox="1"/>
            <p:nvPr/>
          </p:nvSpPr>
          <p:spPr>
            <a:xfrm>
              <a:off x="6472" y="682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99" name="文本框 56"/>
            <p:cNvSpPr txBox="1"/>
            <p:nvPr/>
          </p:nvSpPr>
          <p:spPr>
            <a:xfrm>
              <a:off x="6207" y="730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00" name="文本框 57"/>
            <p:cNvSpPr txBox="1"/>
            <p:nvPr/>
          </p:nvSpPr>
          <p:spPr>
            <a:xfrm>
              <a:off x="8845" y="800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01" name="文本框 58"/>
            <p:cNvSpPr txBox="1"/>
            <p:nvPr/>
          </p:nvSpPr>
          <p:spPr>
            <a:xfrm>
              <a:off x="7545" y="848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组合 1"/>
          <p:cNvGrpSpPr/>
          <p:nvPr/>
        </p:nvGrpSpPr>
        <p:grpSpPr>
          <a:xfrm>
            <a:off x="692150" y="254635"/>
            <a:ext cx="11370310" cy="5775325"/>
            <a:chOff x="1090" y="401"/>
            <a:chExt cx="17906" cy="9095"/>
          </a:xfrm>
        </p:grpSpPr>
        <p:pic>
          <p:nvPicPr>
            <p:cNvPr id="2097186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90" y="633"/>
              <a:ext cx="4428" cy="7247"/>
            </a:xfrm>
            <a:prstGeom prst="rect">
              <a:avLst/>
            </a:prstGeom>
          </p:spPr>
        </p:pic>
        <p:sp>
          <p:nvSpPr>
            <p:cNvPr id="1048702" name="文本框 5"/>
            <p:cNvSpPr txBox="1"/>
            <p:nvPr/>
          </p:nvSpPr>
          <p:spPr>
            <a:xfrm>
              <a:off x="1918" y="113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7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03" name="文本框 6"/>
            <p:cNvSpPr txBox="1"/>
            <p:nvPr/>
          </p:nvSpPr>
          <p:spPr>
            <a:xfrm>
              <a:off x="3304" y="278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04" name="文本框 7"/>
            <p:cNvSpPr txBox="1"/>
            <p:nvPr/>
          </p:nvSpPr>
          <p:spPr>
            <a:xfrm>
              <a:off x="2237" y="323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05" name="文本框 8"/>
            <p:cNvSpPr txBox="1"/>
            <p:nvPr/>
          </p:nvSpPr>
          <p:spPr>
            <a:xfrm>
              <a:off x="4178" y="326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5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06" name="文本框 9"/>
            <p:cNvSpPr txBox="1"/>
            <p:nvPr/>
          </p:nvSpPr>
          <p:spPr>
            <a:xfrm>
              <a:off x="3851" y="499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07" name="文本框 10"/>
            <p:cNvSpPr txBox="1"/>
            <p:nvPr/>
          </p:nvSpPr>
          <p:spPr>
            <a:xfrm>
              <a:off x="1771" y="533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08" name="文本框 11"/>
            <p:cNvSpPr txBox="1"/>
            <p:nvPr/>
          </p:nvSpPr>
          <p:spPr>
            <a:xfrm>
              <a:off x="2185" y="583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6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87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18" y="401"/>
              <a:ext cx="4549" cy="4767"/>
            </a:xfrm>
            <a:prstGeom prst="rect">
              <a:avLst/>
            </a:prstGeom>
          </p:spPr>
        </p:pic>
        <p:sp>
          <p:nvSpPr>
            <p:cNvPr id="1048709" name="文本框 14"/>
            <p:cNvSpPr txBox="1"/>
            <p:nvPr/>
          </p:nvSpPr>
          <p:spPr>
            <a:xfrm>
              <a:off x="5880" y="70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10" name="文本框 15"/>
            <p:cNvSpPr txBox="1"/>
            <p:nvPr/>
          </p:nvSpPr>
          <p:spPr>
            <a:xfrm>
              <a:off x="8419" y="113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5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11" name="文本框 16"/>
            <p:cNvSpPr txBox="1"/>
            <p:nvPr/>
          </p:nvSpPr>
          <p:spPr>
            <a:xfrm>
              <a:off x="6486" y="158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12" name="文本框 17"/>
            <p:cNvSpPr txBox="1"/>
            <p:nvPr/>
          </p:nvSpPr>
          <p:spPr>
            <a:xfrm>
              <a:off x="9293" y="158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13" name="文本框 18"/>
            <p:cNvSpPr txBox="1"/>
            <p:nvPr/>
          </p:nvSpPr>
          <p:spPr>
            <a:xfrm>
              <a:off x="9461" y="282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88" name="图片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06" y="535"/>
              <a:ext cx="4404" cy="5977"/>
            </a:xfrm>
            <a:prstGeom prst="rect">
              <a:avLst/>
            </a:prstGeom>
          </p:spPr>
        </p:pic>
        <p:sp>
          <p:nvSpPr>
            <p:cNvPr id="1048714" name="文本框 21"/>
            <p:cNvSpPr txBox="1"/>
            <p:nvPr/>
          </p:nvSpPr>
          <p:spPr>
            <a:xfrm>
              <a:off x="13853" y="128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15" name="文本框 22"/>
            <p:cNvSpPr txBox="1"/>
            <p:nvPr/>
          </p:nvSpPr>
          <p:spPr>
            <a:xfrm>
              <a:off x="12967" y="248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16" name="文本框 23"/>
            <p:cNvSpPr txBox="1"/>
            <p:nvPr/>
          </p:nvSpPr>
          <p:spPr>
            <a:xfrm>
              <a:off x="12223" y="298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89" name="图片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749" y="699"/>
              <a:ext cx="4247" cy="5420"/>
            </a:xfrm>
            <a:prstGeom prst="rect">
              <a:avLst/>
            </a:prstGeom>
          </p:spPr>
        </p:pic>
        <p:sp>
          <p:nvSpPr>
            <p:cNvPr id="1048717" name="文本框 26"/>
            <p:cNvSpPr txBox="1"/>
            <p:nvPr/>
          </p:nvSpPr>
          <p:spPr>
            <a:xfrm>
              <a:off x="17965" y="112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18" name="文本框 27"/>
            <p:cNvSpPr txBox="1"/>
            <p:nvPr/>
          </p:nvSpPr>
          <p:spPr>
            <a:xfrm>
              <a:off x="14834" y="249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19" name="文本框 28"/>
            <p:cNvSpPr txBox="1"/>
            <p:nvPr/>
          </p:nvSpPr>
          <p:spPr>
            <a:xfrm>
              <a:off x="15664" y="288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20" name="文本框 29"/>
            <p:cNvSpPr txBox="1"/>
            <p:nvPr/>
          </p:nvSpPr>
          <p:spPr>
            <a:xfrm>
              <a:off x="17499" y="288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21" name="文本框 30"/>
            <p:cNvSpPr txBox="1"/>
            <p:nvPr/>
          </p:nvSpPr>
          <p:spPr>
            <a:xfrm>
              <a:off x="15422" y="396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22" name="文本框 31"/>
            <p:cNvSpPr txBox="1"/>
            <p:nvPr/>
          </p:nvSpPr>
          <p:spPr>
            <a:xfrm>
              <a:off x="17499" y="425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90" name="图片 3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54" y="5709"/>
              <a:ext cx="4476" cy="3787"/>
            </a:xfrm>
            <a:prstGeom prst="rect">
              <a:avLst/>
            </a:prstGeom>
          </p:spPr>
        </p:pic>
        <p:sp>
          <p:nvSpPr>
            <p:cNvPr id="1048723" name="文本框 34"/>
            <p:cNvSpPr txBox="1"/>
            <p:nvPr/>
          </p:nvSpPr>
          <p:spPr>
            <a:xfrm>
              <a:off x="7953" y="798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24" name="文本框 35"/>
            <p:cNvSpPr txBox="1"/>
            <p:nvPr/>
          </p:nvSpPr>
          <p:spPr>
            <a:xfrm>
              <a:off x="5894" y="623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25" name="文本框 36"/>
            <p:cNvSpPr txBox="1"/>
            <p:nvPr/>
          </p:nvSpPr>
          <p:spPr>
            <a:xfrm>
              <a:off x="8827" y="624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26" name="文本框 37"/>
            <p:cNvSpPr txBox="1"/>
            <p:nvPr/>
          </p:nvSpPr>
          <p:spPr>
            <a:xfrm>
              <a:off x="7257" y="702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27" name="文本框 38"/>
            <p:cNvSpPr txBox="1"/>
            <p:nvPr/>
          </p:nvSpPr>
          <p:spPr>
            <a:xfrm>
              <a:off x="8150" y="742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5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组合 1"/>
          <p:cNvGrpSpPr/>
          <p:nvPr/>
        </p:nvGrpSpPr>
        <p:grpSpPr>
          <a:xfrm>
            <a:off x="417830" y="212090"/>
            <a:ext cx="11371580" cy="6337300"/>
            <a:chOff x="658" y="334"/>
            <a:chExt cx="17908" cy="9980"/>
          </a:xfrm>
        </p:grpSpPr>
        <p:pic>
          <p:nvPicPr>
            <p:cNvPr id="2097191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31" y="334"/>
              <a:ext cx="4694" cy="6037"/>
            </a:xfrm>
            <a:prstGeom prst="rect">
              <a:avLst/>
            </a:prstGeom>
          </p:spPr>
        </p:pic>
        <p:sp>
          <p:nvSpPr>
            <p:cNvPr id="1048728" name="文本框 5"/>
            <p:cNvSpPr txBox="1"/>
            <p:nvPr/>
          </p:nvSpPr>
          <p:spPr>
            <a:xfrm>
              <a:off x="4284" y="77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29" name="文本框 6"/>
            <p:cNvSpPr txBox="1"/>
            <p:nvPr/>
          </p:nvSpPr>
          <p:spPr>
            <a:xfrm>
              <a:off x="2957" y="106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30" name="文本框 7"/>
            <p:cNvSpPr txBox="1"/>
            <p:nvPr/>
          </p:nvSpPr>
          <p:spPr>
            <a:xfrm>
              <a:off x="3423" y="249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5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31" name="文本框 8"/>
            <p:cNvSpPr txBox="1"/>
            <p:nvPr/>
          </p:nvSpPr>
          <p:spPr>
            <a:xfrm>
              <a:off x="3656" y="278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32" name="文本框 9"/>
            <p:cNvSpPr txBox="1"/>
            <p:nvPr/>
          </p:nvSpPr>
          <p:spPr>
            <a:xfrm>
              <a:off x="1051" y="449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9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5" y="772"/>
              <a:ext cx="4440" cy="6702"/>
            </a:xfrm>
            <a:prstGeom prst="rect">
              <a:avLst/>
            </a:prstGeom>
          </p:spPr>
        </p:pic>
        <p:sp>
          <p:nvSpPr>
            <p:cNvPr id="1048733" name="文本框 12"/>
            <p:cNvSpPr txBox="1"/>
            <p:nvPr/>
          </p:nvSpPr>
          <p:spPr>
            <a:xfrm>
              <a:off x="5727" y="2057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34" name="文本框 13"/>
            <p:cNvSpPr txBox="1"/>
            <p:nvPr/>
          </p:nvSpPr>
          <p:spPr>
            <a:xfrm>
              <a:off x="9099" y="241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6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35" name="文本框 14"/>
            <p:cNvSpPr txBox="1"/>
            <p:nvPr/>
          </p:nvSpPr>
          <p:spPr>
            <a:xfrm>
              <a:off x="7982" y="291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36" name="文本框 15"/>
            <p:cNvSpPr txBox="1"/>
            <p:nvPr/>
          </p:nvSpPr>
          <p:spPr>
            <a:xfrm>
              <a:off x="6748" y="328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37" name="文本框 16"/>
            <p:cNvSpPr txBox="1"/>
            <p:nvPr/>
          </p:nvSpPr>
          <p:spPr>
            <a:xfrm>
              <a:off x="8330" y="364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5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38" name="文本框 17"/>
            <p:cNvSpPr txBox="1"/>
            <p:nvPr/>
          </p:nvSpPr>
          <p:spPr>
            <a:xfrm>
              <a:off x="5759" y="449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93" name="图片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8" y="6297"/>
              <a:ext cx="4658" cy="4017"/>
            </a:xfrm>
            <a:prstGeom prst="rect">
              <a:avLst/>
            </a:prstGeom>
          </p:spPr>
        </p:pic>
        <p:sp>
          <p:nvSpPr>
            <p:cNvPr id="1048739" name="文本框 20"/>
            <p:cNvSpPr txBox="1"/>
            <p:nvPr/>
          </p:nvSpPr>
          <p:spPr>
            <a:xfrm>
              <a:off x="4424" y="680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40" name="文本框 21"/>
            <p:cNvSpPr txBox="1"/>
            <p:nvPr/>
          </p:nvSpPr>
          <p:spPr>
            <a:xfrm>
              <a:off x="1294" y="806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41" name="文本框 22"/>
            <p:cNvSpPr txBox="1"/>
            <p:nvPr/>
          </p:nvSpPr>
          <p:spPr>
            <a:xfrm>
              <a:off x="1759" y="913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94" name="图片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00" y="772"/>
              <a:ext cx="4513" cy="5214"/>
            </a:xfrm>
            <a:prstGeom prst="rect">
              <a:avLst/>
            </a:prstGeom>
          </p:spPr>
        </p:pic>
        <p:sp>
          <p:nvSpPr>
            <p:cNvPr id="1048742" name="文本框 25"/>
            <p:cNvSpPr txBox="1"/>
            <p:nvPr/>
          </p:nvSpPr>
          <p:spPr>
            <a:xfrm>
              <a:off x="10043" y="106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43" name="文本框 26"/>
            <p:cNvSpPr txBox="1"/>
            <p:nvPr/>
          </p:nvSpPr>
          <p:spPr>
            <a:xfrm>
              <a:off x="9974" y="152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44" name="文本框 27"/>
            <p:cNvSpPr txBox="1"/>
            <p:nvPr/>
          </p:nvSpPr>
          <p:spPr>
            <a:xfrm>
              <a:off x="12360" y="152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45" name="文本框 28"/>
            <p:cNvSpPr txBox="1"/>
            <p:nvPr/>
          </p:nvSpPr>
          <p:spPr>
            <a:xfrm>
              <a:off x="12336" y="320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6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46" name="文本框 29"/>
            <p:cNvSpPr txBox="1"/>
            <p:nvPr/>
          </p:nvSpPr>
          <p:spPr>
            <a:xfrm>
              <a:off x="11798" y="354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47" name="文本框 30"/>
            <p:cNvSpPr txBox="1"/>
            <p:nvPr/>
          </p:nvSpPr>
          <p:spPr>
            <a:xfrm>
              <a:off x="11154" y="378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48" name="文本框 31"/>
            <p:cNvSpPr txBox="1"/>
            <p:nvPr/>
          </p:nvSpPr>
          <p:spPr>
            <a:xfrm>
              <a:off x="10921" y="420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5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95" name="图片 3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920" y="1063"/>
              <a:ext cx="4646" cy="6739"/>
            </a:xfrm>
            <a:prstGeom prst="rect">
              <a:avLst/>
            </a:prstGeom>
          </p:spPr>
        </p:pic>
        <p:sp>
          <p:nvSpPr>
            <p:cNvPr id="1048749" name="文本框 34"/>
            <p:cNvSpPr txBox="1"/>
            <p:nvPr/>
          </p:nvSpPr>
          <p:spPr>
            <a:xfrm>
              <a:off x="16180" y="356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50" name="文本框 35"/>
            <p:cNvSpPr txBox="1"/>
            <p:nvPr/>
          </p:nvSpPr>
          <p:spPr>
            <a:xfrm>
              <a:off x="16798" y="291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51" name="文本框 36"/>
            <p:cNvSpPr txBox="1"/>
            <p:nvPr/>
          </p:nvSpPr>
          <p:spPr>
            <a:xfrm>
              <a:off x="15495" y="295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52" name="文本框 37"/>
            <p:cNvSpPr txBox="1"/>
            <p:nvPr/>
          </p:nvSpPr>
          <p:spPr>
            <a:xfrm>
              <a:off x="15495" y="212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53" name="文本框 38"/>
            <p:cNvSpPr txBox="1"/>
            <p:nvPr/>
          </p:nvSpPr>
          <p:spPr>
            <a:xfrm>
              <a:off x="16382" y="175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54" name="文本框 39"/>
            <p:cNvSpPr txBox="1"/>
            <p:nvPr/>
          </p:nvSpPr>
          <p:spPr>
            <a:xfrm>
              <a:off x="14247" y="3827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55" name="文本框 40"/>
            <p:cNvSpPr txBox="1"/>
            <p:nvPr/>
          </p:nvSpPr>
          <p:spPr>
            <a:xfrm>
              <a:off x="16595" y="411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56" name="文本框 41"/>
            <p:cNvSpPr txBox="1"/>
            <p:nvPr/>
          </p:nvSpPr>
          <p:spPr>
            <a:xfrm>
              <a:off x="15947" y="496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57" name="文本框 42"/>
            <p:cNvSpPr txBox="1"/>
            <p:nvPr/>
          </p:nvSpPr>
          <p:spPr>
            <a:xfrm>
              <a:off x="18083" y="497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58" name="文本框 43"/>
            <p:cNvSpPr txBox="1"/>
            <p:nvPr/>
          </p:nvSpPr>
          <p:spPr>
            <a:xfrm>
              <a:off x="16451" y="602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59" name="文本框 44"/>
            <p:cNvSpPr txBox="1"/>
            <p:nvPr/>
          </p:nvSpPr>
          <p:spPr>
            <a:xfrm>
              <a:off x="16243" y="635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组合 1"/>
          <p:cNvGrpSpPr/>
          <p:nvPr/>
        </p:nvGrpSpPr>
        <p:grpSpPr>
          <a:xfrm>
            <a:off x="731520" y="251460"/>
            <a:ext cx="11414125" cy="6092190"/>
            <a:chOff x="1152" y="396"/>
            <a:chExt cx="17975" cy="9594"/>
          </a:xfrm>
        </p:grpSpPr>
        <p:pic>
          <p:nvPicPr>
            <p:cNvPr id="2097196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152" y="629"/>
              <a:ext cx="4501" cy="6352"/>
            </a:xfrm>
            <a:prstGeom prst="rect">
              <a:avLst/>
            </a:prstGeom>
          </p:spPr>
        </p:pic>
        <p:sp>
          <p:nvSpPr>
            <p:cNvPr id="1048760" name="文本框 5"/>
            <p:cNvSpPr txBox="1"/>
            <p:nvPr/>
          </p:nvSpPr>
          <p:spPr>
            <a:xfrm>
              <a:off x="2717" y="201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61" name="文本框 6"/>
            <p:cNvSpPr txBox="1"/>
            <p:nvPr/>
          </p:nvSpPr>
          <p:spPr>
            <a:xfrm>
              <a:off x="2152" y="293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62" name="文本框 7"/>
            <p:cNvSpPr txBox="1"/>
            <p:nvPr/>
          </p:nvSpPr>
          <p:spPr>
            <a:xfrm>
              <a:off x="3183" y="437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63" name="文本框 8"/>
            <p:cNvSpPr txBox="1"/>
            <p:nvPr/>
          </p:nvSpPr>
          <p:spPr>
            <a:xfrm>
              <a:off x="2936" y="540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grpSp>
          <p:nvGrpSpPr>
            <p:cNvPr id="52" name="组合 19"/>
            <p:cNvGrpSpPr/>
            <p:nvPr/>
          </p:nvGrpSpPr>
          <p:grpSpPr>
            <a:xfrm>
              <a:off x="5669" y="396"/>
              <a:ext cx="4561" cy="4501"/>
              <a:chOff x="3518303" y="383912"/>
              <a:chExt cx="2896287" cy="2857875"/>
            </a:xfrm>
          </p:grpSpPr>
          <p:pic>
            <p:nvPicPr>
              <p:cNvPr id="2097197" name="图片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518303" y="383912"/>
                <a:ext cx="2896287" cy="2857875"/>
              </a:xfrm>
              <a:prstGeom prst="rect">
                <a:avLst/>
              </a:prstGeom>
            </p:spPr>
          </p:pic>
          <p:sp>
            <p:nvSpPr>
              <p:cNvPr id="1048764" name="文本框 11"/>
              <p:cNvSpPr txBox="1"/>
              <p:nvPr/>
            </p:nvSpPr>
            <p:spPr>
              <a:xfrm>
                <a:off x="5297195" y="399342"/>
                <a:ext cx="295835" cy="624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65" name="文本框 12"/>
              <p:cNvSpPr txBox="1"/>
              <p:nvPr/>
            </p:nvSpPr>
            <p:spPr>
              <a:xfrm>
                <a:off x="4790689" y="1028068"/>
                <a:ext cx="295835" cy="624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66" name="文本框 13"/>
              <p:cNvSpPr txBox="1"/>
              <p:nvPr/>
            </p:nvSpPr>
            <p:spPr>
              <a:xfrm>
                <a:off x="3791129" y="1677120"/>
                <a:ext cx="295835" cy="624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3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2097198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53" y="4739"/>
              <a:ext cx="4682" cy="5251"/>
            </a:xfrm>
            <a:prstGeom prst="rect">
              <a:avLst/>
            </a:prstGeom>
          </p:spPr>
        </p:pic>
        <p:sp>
          <p:nvSpPr>
            <p:cNvPr id="1048767" name="文本框 16"/>
            <p:cNvSpPr txBox="1"/>
            <p:nvPr/>
          </p:nvSpPr>
          <p:spPr>
            <a:xfrm>
              <a:off x="5900" y="598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68" name="文本框 17"/>
            <p:cNvSpPr txBox="1"/>
            <p:nvPr/>
          </p:nvSpPr>
          <p:spPr>
            <a:xfrm>
              <a:off x="7777" y="707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69" name="文本框 18"/>
            <p:cNvSpPr txBox="1"/>
            <p:nvPr/>
          </p:nvSpPr>
          <p:spPr>
            <a:xfrm>
              <a:off x="5900" y="874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99" name="图片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30" y="513"/>
              <a:ext cx="4464" cy="5178"/>
            </a:xfrm>
            <a:prstGeom prst="rect">
              <a:avLst/>
            </a:prstGeom>
          </p:spPr>
        </p:pic>
        <p:sp>
          <p:nvSpPr>
            <p:cNvPr id="1048770" name="文本框 22"/>
            <p:cNvSpPr txBox="1"/>
            <p:nvPr/>
          </p:nvSpPr>
          <p:spPr>
            <a:xfrm>
              <a:off x="11043" y="170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71" name="文本框 23"/>
            <p:cNvSpPr txBox="1"/>
            <p:nvPr/>
          </p:nvSpPr>
          <p:spPr>
            <a:xfrm>
              <a:off x="11058" y="347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72" name="文本框 24"/>
            <p:cNvSpPr txBox="1"/>
            <p:nvPr/>
          </p:nvSpPr>
          <p:spPr>
            <a:xfrm>
              <a:off x="10909" y="92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200" name="图片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445" y="771"/>
              <a:ext cx="4682" cy="6485"/>
            </a:xfrm>
            <a:prstGeom prst="rect">
              <a:avLst/>
            </a:prstGeom>
          </p:spPr>
        </p:pic>
        <p:sp>
          <p:nvSpPr>
            <p:cNvPr id="1048773" name="文本框 27"/>
            <p:cNvSpPr txBox="1"/>
            <p:nvPr/>
          </p:nvSpPr>
          <p:spPr>
            <a:xfrm>
              <a:off x="14918" y="322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74" name="文本框 28"/>
            <p:cNvSpPr txBox="1"/>
            <p:nvPr/>
          </p:nvSpPr>
          <p:spPr>
            <a:xfrm>
              <a:off x="14835" y="444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75" name="文本框 29"/>
            <p:cNvSpPr txBox="1"/>
            <p:nvPr/>
          </p:nvSpPr>
          <p:spPr>
            <a:xfrm>
              <a:off x="14843" y="570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组合 1"/>
          <p:cNvGrpSpPr/>
          <p:nvPr/>
        </p:nvGrpSpPr>
        <p:grpSpPr>
          <a:xfrm>
            <a:off x="572770" y="398145"/>
            <a:ext cx="10171430" cy="4819650"/>
            <a:chOff x="902" y="627"/>
            <a:chExt cx="16018" cy="7590"/>
          </a:xfrm>
        </p:grpSpPr>
        <p:pic>
          <p:nvPicPr>
            <p:cNvPr id="2097201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02" y="627"/>
              <a:ext cx="5253" cy="7590"/>
            </a:xfrm>
            <a:prstGeom prst="rect">
              <a:avLst/>
            </a:prstGeom>
          </p:spPr>
        </p:pic>
        <p:sp>
          <p:nvSpPr>
            <p:cNvPr id="1048776" name="文本框 5"/>
            <p:cNvSpPr txBox="1"/>
            <p:nvPr/>
          </p:nvSpPr>
          <p:spPr>
            <a:xfrm>
              <a:off x="5385" y="143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77" name="文本框 6"/>
            <p:cNvSpPr txBox="1"/>
            <p:nvPr/>
          </p:nvSpPr>
          <p:spPr>
            <a:xfrm>
              <a:off x="3296" y="384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78" name="文本框 7"/>
            <p:cNvSpPr txBox="1"/>
            <p:nvPr/>
          </p:nvSpPr>
          <p:spPr>
            <a:xfrm>
              <a:off x="2279" y="468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79" name="文本框 8"/>
            <p:cNvSpPr txBox="1"/>
            <p:nvPr/>
          </p:nvSpPr>
          <p:spPr>
            <a:xfrm>
              <a:off x="1574" y="663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grpSp>
          <p:nvGrpSpPr>
            <p:cNvPr id="55" name="组合 17"/>
            <p:cNvGrpSpPr/>
            <p:nvPr/>
          </p:nvGrpSpPr>
          <p:grpSpPr>
            <a:xfrm>
              <a:off x="6155" y="627"/>
              <a:ext cx="5576" cy="5768"/>
              <a:chOff x="3908612" y="398060"/>
              <a:chExt cx="3169952" cy="3154929"/>
            </a:xfrm>
          </p:grpSpPr>
          <p:pic>
            <p:nvPicPr>
              <p:cNvPr id="2097202" name="图片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908612" y="398060"/>
                <a:ext cx="3169952" cy="3154929"/>
              </a:xfrm>
              <a:prstGeom prst="rect">
                <a:avLst/>
              </a:prstGeom>
            </p:spPr>
          </p:pic>
          <p:sp>
            <p:nvSpPr>
              <p:cNvPr id="1048780" name="文本框 11"/>
              <p:cNvSpPr txBox="1"/>
              <p:nvPr/>
            </p:nvSpPr>
            <p:spPr>
              <a:xfrm>
                <a:off x="6096000" y="854222"/>
                <a:ext cx="295835" cy="308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81" name="文本框 12"/>
              <p:cNvSpPr txBox="1"/>
              <p:nvPr/>
            </p:nvSpPr>
            <p:spPr>
              <a:xfrm>
                <a:off x="5902926" y="1047853"/>
                <a:ext cx="295835" cy="308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82" name="文本框 13"/>
              <p:cNvSpPr txBox="1"/>
              <p:nvPr/>
            </p:nvSpPr>
            <p:spPr>
              <a:xfrm>
                <a:off x="5381691" y="2528843"/>
                <a:ext cx="295835" cy="308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3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83" name="文本框 14"/>
              <p:cNvSpPr txBox="1"/>
              <p:nvPr/>
            </p:nvSpPr>
            <p:spPr>
              <a:xfrm>
                <a:off x="6391835" y="1269139"/>
                <a:ext cx="295835" cy="308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4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2097203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75" y="627"/>
              <a:ext cx="5145" cy="7034"/>
            </a:xfrm>
            <a:prstGeom prst="rect">
              <a:avLst/>
            </a:prstGeom>
          </p:spPr>
        </p:pic>
        <p:sp>
          <p:nvSpPr>
            <p:cNvPr id="1048784" name="文本框 18"/>
            <p:cNvSpPr txBox="1"/>
            <p:nvPr/>
          </p:nvSpPr>
          <p:spPr>
            <a:xfrm>
              <a:off x="12544" y="3282"/>
              <a:ext cx="520" cy="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85" name="文本框 19"/>
            <p:cNvSpPr txBox="1"/>
            <p:nvPr/>
          </p:nvSpPr>
          <p:spPr>
            <a:xfrm>
              <a:off x="16088" y="4345"/>
              <a:ext cx="520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786" name="文本框 20"/>
            <p:cNvSpPr txBox="1"/>
            <p:nvPr/>
          </p:nvSpPr>
          <p:spPr>
            <a:xfrm>
              <a:off x="15568" y="5720"/>
              <a:ext cx="520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组合 1"/>
          <p:cNvGrpSpPr/>
          <p:nvPr/>
        </p:nvGrpSpPr>
        <p:grpSpPr>
          <a:xfrm>
            <a:off x="234315" y="328930"/>
            <a:ext cx="11786870" cy="4511040"/>
            <a:chOff x="369" y="518"/>
            <a:chExt cx="18562" cy="7104"/>
          </a:xfrm>
        </p:grpSpPr>
        <p:grpSp>
          <p:nvGrpSpPr>
            <p:cNvPr id="58" name="组合 30"/>
            <p:cNvGrpSpPr/>
            <p:nvPr/>
          </p:nvGrpSpPr>
          <p:grpSpPr>
            <a:xfrm>
              <a:off x="369" y="585"/>
              <a:ext cx="4660" cy="6049"/>
              <a:chOff x="563791" y="389068"/>
              <a:chExt cx="2959337" cy="3840842"/>
            </a:xfrm>
          </p:grpSpPr>
          <p:pic>
            <p:nvPicPr>
              <p:cNvPr id="2097204" name="图片 4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563791" y="389068"/>
                <a:ext cx="2959337" cy="3840842"/>
              </a:xfrm>
              <a:prstGeom prst="rect">
                <a:avLst/>
              </a:prstGeom>
            </p:spPr>
          </p:pic>
          <p:sp>
            <p:nvSpPr>
              <p:cNvPr id="1048787" name="文本框 5"/>
              <p:cNvSpPr txBox="1"/>
              <p:nvPr/>
            </p:nvSpPr>
            <p:spPr>
              <a:xfrm>
                <a:off x="2953539" y="687409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88" name="文本框 6"/>
              <p:cNvSpPr txBox="1"/>
              <p:nvPr/>
            </p:nvSpPr>
            <p:spPr>
              <a:xfrm>
                <a:off x="2657704" y="872075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89" name="文本框 7"/>
              <p:cNvSpPr txBox="1"/>
              <p:nvPr/>
            </p:nvSpPr>
            <p:spPr>
              <a:xfrm>
                <a:off x="2509785" y="2561032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90" name="文本框 8"/>
              <p:cNvSpPr txBox="1"/>
              <p:nvPr/>
            </p:nvSpPr>
            <p:spPr>
              <a:xfrm>
                <a:off x="2657703" y="1056741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91" name="文本框 9"/>
              <p:cNvSpPr txBox="1"/>
              <p:nvPr/>
            </p:nvSpPr>
            <p:spPr>
              <a:xfrm>
                <a:off x="1232315" y="1311907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5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92" name="文本框 10"/>
              <p:cNvSpPr txBox="1"/>
              <p:nvPr/>
            </p:nvSpPr>
            <p:spPr>
              <a:xfrm>
                <a:off x="2953538" y="1577379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93" name="文本框 11"/>
              <p:cNvSpPr txBox="1"/>
              <p:nvPr/>
            </p:nvSpPr>
            <p:spPr>
              <a:xfrm>
                <a:off x="2738385" y="2309489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94" name="文本框 12"/>
              <p:cNvSpPr txBox="1"/>
              <p:nvPr/>
            </p:nvSpPr>
            <p:spPr>
              <a:xfrm>
                <a:off x="2476168" y="2774596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95" name="文本框 13"/>
              <p:cNvSpPr txBox="1"/>
              <p:nvPr/>
            </p:nvSpPr>
            <p:spPr>
              <a:xfrm>
                <a:off x="976158" y="3059668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3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96" name="文本框 14"/>
              <p:cNvSpPr txBox="1"/>
              <p:nvPr/>
            </p:nvSpPr>
            <p:spPr>
              <a:xfrm>
                <a:off x="2886302" y="3143928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4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59" name="组合 31"/>
            <p:cNvGrpSpPr/>
            <p:nvPr/>
          </p:nvGrpSpPr>
          <p:grpSpPr>
            <a:xfrm>
              <a:off x="4575" y="702"/>
              <a:ext cx="4646" cy="4380"/>
              <a:chOff x="3481827" y="366141"/>
              <a:chExt cx="2950064" cy="2781050"/>
            </a:xfrm>
          </p:grpSpPr>
          <p:pic>
            <p:nvPicPr>
              <p:cNvPr id="2097205" name="图片 1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481827" y="366141"/>
                <a:ext cx="2950064" cy="2781050"/>
              </a:xfrm>
              <a:prstGeom prst="rect">
                <a:avLst/>
              </a:prstGeom>
            </p:spPr>
          </p:pic>
          <p:sp>
            <p:nvSpPr>
              <p:cNvPr id="1048797" name="文本框 17"/>
              <p:cNvSpPr txBox="1"/>
              <p:nvPr/>
            </p:nvSpPr>
            <p:spPr>
              <a:xfrm>
                <a:off x="4661024" y="389068"/>
                <a:ext cx="295835" cy="624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4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98" name="文本框 18"/>
              <p:cNvSpPr txBox="1"/>
              <p:nvPr/>
            </p:nvSpPr>
            <p:spPr>
              <a:xfrm>
                <a:off x="4183009" y="1656843"/>
                <a:ext cx="295835" cy="624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799" name="文本框 19"/>
              <p:cNvSpPr txBox="1"/>
              <p:nvPr/>
            </p:nvSpPr>
            <p:spPr>
              <a:xfrm>
                <a:off x="4340846" y="2191700"/>
                <a:ext cx="295835" cy="624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800" name="文本框 20"/>
              <p:cNvSpPr txBox="1"/>
              <p:nvPr/>
            </p:nvSpPr>
            <p:spPr>
              <a:xfrm>
                <a:off x="4956859" y="1174687"/>
                <a:ext cx="295835" cy="624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7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801" name="文本框 21"/>
              <p:cNvSpPr txBox="1"/>
              <p:nvPr/>
            </p:nvSpPr>
            <p:spPr>
              <a:xfrm>
                <a:off x="5978192" y="389068"/>
                <a:ext cx="295835" cy="624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3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60" name="组合 32"/>
            <p:cNvGrpSpPr/>
            <p:nvPr/>
          </p:nvGrpSpPr>
          <p:grpSpPr>
            <a:xfrm>
              <a:off x="9003" y="518"/>
              <a:ext cx="5199" cy="6584"/>
              <a:chOff x="6324944" y="328703"/>
              <a:chExt cx="3301337" cy="4180543"/>
            </a:xfrm>
          </p:grpSpPr>
          <p:pic>
            <p:nvPicPr>
              <p:cNvPr id="2097206" name="图片 2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24944" y="328703"/>
                <a:ext cx="3301337" cy="4180543"/>
              </a:xfrm>
              <a:prstGeom prst="rect">
                <a:avLst/>
              </a:prstGeom>
            </p:spPr>
          </p:pic>
          <p:sp>
            <p:nvSpPr>
              <p:cNvPr id="1048802" name="文本框 24"/>
              <p:cNvSpPr txBox="1"/>
              <p:nvPr/>
            </p:nvSpPr>
            <p:spPr>
              <a:xfrm>
                <a:off x="6605422" y="687409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803" name="文本框 25"/>
              <p:cNvSpPr txBox="1"/>
              <p:nvPr/>
            </p:nvSpPr>
            <p:spPr>
              <a:xfrm>
                <a:off x="8122259" y="1517118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804" name="文本框 26"/>
              <p:cNvSpPr txBox="1"/>
              <p:nvPr/>
            </p:nvSpPr>
            <p:spPr>
              <a:xfrm>
                <a:off x="7825180" y="2494155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3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805" name="文本框 27"/>
              <p:cNvSpPr txBox="1"/>
              <p:nvPr/>
            </p:nvSpPr>
            <p:spPr>
              <a:xfrm>
                <a:off x="7465918" y="3098775"/>
                <a:ext cx="295835" cy="624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4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2097207" name="图片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201" y="702"/>
              <a:ext cx="4730" cy="6920"/>
            </a:xfrm>
            <a:prstGeom prst="rect">
              <a:avLst/>
            </a:prstGeom>
          </p:spPr>
        </p:pic>
        <p:sp>
          <p:nvSpPr>
            <p:cNvPr id="1048806" name="文本框 33"/>
            <p:cNvSpPr txBox="1"/>
            <p:nvPr/>
          </p:nvSpPr>
          <p:spPr>
            <a:xfrm>
              <a:off x="15607" y="1087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807" name="文本框 34"/>
            <p:cNvSpPr txBox="1"/>
            <p:nvPr/>
          </p:nvSpPr>
          <p:spPr>
            <a:xfrm>
              <a:off x="15068" y="321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808" name="文本框 35"/>
            <p:cNvSpPr txBox="1"/>
            <p:nvPr/>
          </p:nvSpPr>
          <p:spPr>
            <a:xfrm>
              <a:off x="15054" y="488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1"/>
          <p:cNvGrpSpPr/>
          <p:nvPr/>
        </p:nvGrpSpPr>
        <p:grpSpPr>
          <a:xfrm>
            <a:off x="370205" y="182880"/>
            <a:ext cx="11821795" cy="6645275"/>
            <a:chOff x="583" y="288"/>
            <a:chExt cx="18617" cy="10465"/>
          </a:xfrm>
        </p:grpSpPr>
        <p:pic>
          <p:nvPicPr>
            <p:cNvPr id="2097167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83" y="528"/>
              <a:ext cx="5045" cy="6158"/>
            </a:xfrm>
            <a:prstGeom prst="rect">
              <a:avLst/>
            </a:prstGeom>
          </p:spPr>
        </p:pic>
        <p:sp>
          <p:nvSpPr>
            <p:cNvPr id="1048623" name="文本框 5"/>
            <p:cNvSpPr txBox="1"/>
            <p:nvPr/>
          </p:nvSpPr>
          <p:spPr>
            <a:xfrm>
              <a:off x="4216" y="354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24" name="文本框 6"/>
            <p:cNvSpPr txBox="1"/>
            <p:nvPr/>
          </p:nvSpPr>
          <p:spPr>
            <a:xfrm>
              <a:off x="2578" y="481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25" name="文本框 7"/>
            <p:cNvSpPr txBox="1"/>
            <p:nvPr/>
          </p:nvSpPr>
          <p:spPr>
            <a:xfrm>
              <a:off x="2345" y="177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26" name="文本框 8"/>
            <p:cNvSpPr txBox="1"/>
            <p:nvPr/>
          </p:nvSpPr>
          <p:spPr>
            <a:xfrm>
              <a:off x="4110" y="143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5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27" name="文本框 9"/>
            <p:cNvSpPr txBox="1"/>
            <p:nvPr/>
          </p:nvSpPr>
          <p:spPr>
            <a:xfrm>
              <a:off x="3983" y="97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grpSp>
          <p:nvGrpSpPr>
            <p:cNvPr id="37" name="组合 16"/>
            <p:cNvGrpSpPr/>
            <p:nvPr/>
          </p:nvGrpSpPr>
          <p:grpSpPr>
            <a:xfrm>
              <a:off x="5728" y="373"/>
              <a:ext cx="4404" cy="4682"/>
              <a:chOff x="3649828" y="455889"/>
              <a:chExt cx="2796415" cy="2973111"/>
            </a:xfrm>
          </p:grpSpPr>
          <p:pic>
            <p:nvPicPr>
              <p:cNvPr id="2097168" name="图片 1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49828" y="455889"/>
                <a:ext cx="2796415" cy="2973111"/>
              </a:xfrm>
              <a:prstGeom prst="rect">
                <a:avLst/>
              </a:prstGeom>
            </p:spPr>
          </p:pic>
          <p:sp>
            <p:nvSpPr>
              <p:cNvPr id="1048628" name="文本框 12"/>
              <p:cNvSpPr txBox="1"/>
              <p:nvPr/>
            </p:nvSpPr>
            <p:spPr>
              <a:xfrm>
                <a:off x="5487593" y="1308583"/>
                <a:ext cx="295835" cy="624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2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8629" name="文本框 13"/>
              <p:cNvSpPr txBox="1"/>
              <p:nvPr/>
            </p:nvSpPr>
            <p:spPr>
              <a:xfrm>
                <a:off x="3882910" y="2045888"/>
                <a:ext cx="295835" cy="624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1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2097169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28" y="5055"/>
              <a:ext cx="4513" cy="5698"/>
            </a:xfrm>
            <a:prstGeom prst="rect">
              <a:avLst/>
            </a:prstGeom>
          </p:spPr>
        </p:pic>
        <p:sp>
          <p:nvSpPr>
            <p:cNvPr id="1048630" name="文本框 17"/>
            <p:cNvSpPr txBox="1"/>
            <p:nvPr/>
          </p:nvSpPr>
          <p:spPr>
            <a:xfrm>
              <a:off x="7419" y="761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31" name="文本框 18"/>
            <p:cNvSpPr txBox="1"/>
            <p:nvPr/>
          </p:nvSpPr>
          <p:spPr>
            <a:xfrm>
              <a:off x="7885" y="5627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32" name="文本框 19"/>
            <p:cNvSpPr txBox="1"/>
            <p:nvPr/>
          </p:nvSpPr>
          <p:spPr>
            <a:xfrm>
              <a:off x="7464" y="641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33" name="文本框 20"/>
            <p:cNvSpPr txBox="1"/>
            <p:nvPr/>
          </p:nvSpPr>
          <p:spPr>
            <a:xfrm>
              <a:off x="7913" y="810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grpSp>
          <p:nvGrpSpPr>
            <p:cNvPr id="38" name="组合 25"/>
            <p:cNvGrpSpPr/>
            <p:nvPr/>
          </p:nvGrpSpPr>
          <p:grpSpPr>
            <a:xfrm>
              <a:off x="10147" y="288"/>
              <a:ext cx="4525" cy="4210"/>
              <a:chOff x="6443332" y="182816"/>
              <a:chExt cx="2873239" cy="2673377"/>
            </a:xfrm>
          </p:grpSpPr>
          <p:pic>
            <p:nvPicPr>
              <p:cNvPr id="2097170" name="图片 2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43332" y="182816"/>
                <a:ext cx="2873239" cy="1882202"/>
              </a:xfrm>
              <a:prstGeom prst="rect">
                <a:avLst/>
              </a:prstGeom>
            </p:spPr>
          </p:pic>
          <p:pic>
            <p:nvPicPr>
              <p:cNvPr id="2097171" name="图片 2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43332" y="2011123"/>
                <a:ext cx="2642766" cy="845070"/>
              </a:xfrm>
              <a:prstGeom prst="rect">
                <a:avLst/>
              </a:prstGeom>
            </p:spPr>
          </p:pic>
        </p:grpSp>
        <p:sp>
          <p:nvSpPr>
            <p:cNvPr id="1048634" name="文本框 26"/>
            <p:cNvSpPr txBox="1"/>
            <p:nvPr/>
          </p:nvSpPr>
          <p:spPr>
            <a:xfrm>
              <a:off x="11943" y="86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6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35" name="文本框 27"/>
            <p:cNvSpPr txBox="1"/>
            <p:nvPr/>
          </p:nvSpPr>
          <p:spPr>
            <a:xfrm>
              <a:off x="12176" y="177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8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36" name="文本框 28"/>
            <p:cNvSpPr txBox="1"/>
            <p:nvPr/>
          </p:nvSpPr>
          <p:spPr>
            <a:xfrm>
              <a:off x="11451" y="267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7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72" name="图片 3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014" y="4504"/>
              <a:ext cx="4658" cy="5069"/>
            </a:xfrm>
            <a:prstGeom prst="rect">
              <a:avLst/>
            </a:prstGeom>
          </p:spPr>
        </p:pic>
        <p:sp>
          <p:nvSpPr>
            <p:cNvPr id="1048637" name="文本框 31"/>
            <p:cNvSpPr txBox="1"/>
            <p:nvPr/>
          </p:nvSpPr>
          <p:spPr>
            <a:xfrm>
              <a:off x="12397" y="505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38" name="文本框 32"/>
            <p:cNvSpPr txBox="1"/>
            <p:nvPr/>
          </p:nvSpPr>
          <p:spPr>
            <a:xfrm>
              <a:off x="10954" y="638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6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39" name="文本框 33"/>
            <p:cNvSpPr txBox="1"/>
            <p:nvPr/>
          </p:nvSpPr>
          <p:spPr>
            <a:xfrm>
              <a:off x="10721" y="584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40" name="文本框 34"/>
            <p:cNvSpPr txBox="1"/>
            <p:nvPr/>
          </p:nvSpPr>
          <p:spPr>
            <a:xfrm>
              <a:off x="11684" y="545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5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41" name="文本框 35"/>
            <p:cNvSpPr txBox="1"/>
            <p:nvPr/>
          </p:nvSpPr>
          <p:spPr>
            <a:xfrm>
              <a:off x="13693" y="504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73" name="图片 3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578" y="528"/>
              <a:ext cx="4622" cy="4743"/>
            </a:xfrm>
            <a:prstGeom prst="rect">
              <a:avLst/>
            </a:prstGeom>
          </p:spPr>
        </p:pic>
        <p:sp>
          <p:nvSpPr>
            <p:cNvPr id="1048642" name="文本框 38"/>
            <p:cNvSpPr txBox="1"/>
            <p:nvPr/>
          </p:nvSpPr>
          <p:spPr>
            <a:xfrm>
              <a:off x="16423" y="258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43" name="文本框 39"/>
            <p:cNvSpPr txBox="1"/>
            <p:nvPr/>
          </p:nvSpPr>
          <p:spPr>
            <a:xfrm>
              <a:off x="18643" y="344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1"/>
          <p:cNvGrpSpPr/>
          <p:nvPr/>
        </p:nvGrpSpPr>
        <p:grpSpPr>
          <a:xfrm>
            <a:off x="311150" y="276225"/>
            <a:ext cx="11880850" cy="6036945"/>
            <a:chOff x="490" y="435"/>
            <a:chExt cx="18710" cy="9507"/>
          </a:xfrm>
        </p:grpSpPr>
        <p:pic>
          <p:nvPicPr>
            <p:cNvPr id="2097162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43" y="570"/>
              <a:ext cx="4501" cy="5226"/>
            </a:xfrm>
            <a:prstGeom prst="rect">
              <a:avLst/>
            </a:prstGeom>
          </p:spPr>
        </p:pic>
        <p:sp>
          <p:nvSpPr>
            <p:cNvPr id="1048604" name="文本框 5"/>
            <p:cNvSpPr txBox="1"/>
            <p:nvPr/>
          </p:nvSpPr>
          <p:spPr>
            <a:xfrm>
              <a:off x="3990" y="219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05" name="文本框 6"/>
            <p:cNvSpPr txBox="1"/>
            <p:nvPr/>
          </p:nvSpPr>
          <p:spPr>
            <a:xfrm>
              <a:off x="1562" y="260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06" name="文本框 7"/>
            <p:cNvSpPr txBox="1"/>
            <p:nvPr/>
          </p:nvSpPr>
          <p:spPr>
            <a:xfrm>
              <a:off x="3757" y="399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07" name="文本框 8"/>
            <p:cNvSpPr txBox="1"/>
            <p:nvPr/>
          </p:nvSpPr>
          <p:spPr>
            <a:xfrm>
              <a:off x="1329" y="442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63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01" y="435"/>
              <a:ext cx="5204" cy="6152"/>
            </a:xfrm>
            <a:prstGeom prst="rect">
              <a:avLst/>
            </a:prstGeom>
          </p:spPr>
        </p:pic>
        <p:sp>
          <p:nvSpPr>
            <p:cNvPr id="1048608" name="文本框 11"/>
            <p:cNvSpPr txBox="1"/>
            <p:nvPr/>
          </p:nvSpPr>
          <p:spPr>
            <a:xfrm>
              <a:off x="9469" y="2020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09" name="文本框 12"/>
            <p:cNvSpPr txBox="1"/>
            <p:nvPr/>
          </p:nvSpPr>
          <p:spPr>
            <a:xfrm>
              <a:off x="9172" y="2483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5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10" name="文本框 13"/>
            <p:cNvSpPr txBox="1"/>
            <p:nvPr/>
          </p:nvSpPr>
          <p:spPr>
            <a:xfrm>
              <a:off x="8258" y="452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11" name="文本框 14"/>
            <p:cNvSpPr txBox="1"/>
            <p:nvPr/>
          </p:nvSpPr>
          <p:spPr>
            <a:xfrm>
              <a:off x="7570" y="367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12" name="文本框 15"/>
            <p:cNvSpPr txBox="1"/>
            <p:nvPr/>
          </p:nvSpPr>
          <p:spPr>
            <a:xfrm>
              <a:off x="6480" y="4818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64" name="图片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31" y="746"/>
              <a:ext cx="4609" cy="6061"/>
            </a:xfrm>
            <a:prstGeom prst="rect">
              <a:avLst/>
            </a:prstGeom>
          </p:spPr>
        </p:pic>
        <p:sp>
          <p:nvSpPr>
            <p:cNvPr id="1048613" name="文本框 18"/>
            <p:cNvSpPr txBox="1"/>
            <p:nvPr/>
          </p:nvSpPr>
          <p:spPr>
            <a:xfrm>
              <a:off x="12899" y="74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14" name="文本框 19"/>
            <p:cNvSpPr txBox="1"/>
            <p:nvPr/>
          </p:nvSpPr>
          <p:spPr>
            <a:xfrm>
              <a:off x="11392" y="143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4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15" name="文本框 20"/>
            <p:cNvSpPr txBox="1"/>
            <p:nvPr/>
          </p:nvSpPr>
          <p:spPr>
            <a:xfrm>
              <a:off x="12170" y="421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16" name="文本框 21"/>
            <p:cNvSpPr txBox="1"/>
            <p:nvPr/>
          </p:nvSpPr>
          <p:spPr>
            <a:xfrm>
              <a:off x="12091" y="5005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65" name="图片 23"/>
            <p:cNvPicPr>
              <a:picLocks noChangeAspect="1"/>
            </p:cNvPicPr>
            <p:nvPr/>
          </p:nvPicPr>
          <p:blipFill rotWithShape="1">
            <a:blip r:embed="rId4"/>
            <a:srcRect r="3728"/>
            <a:stretch>
              <a:fillRect/>
            </a:stretch>
          </p:blipFill>
          <p:spPr>
            <a:xfrm>
              <a:off x="14669" y="971"/>
              <a:ext cx="4531" cy="5989"/>
            </a:xfrm>
            <a:prstGeom prst="rect">
              <a:avLst/>
            </a:prstGeom>
          </p:spPr>
        </p:pic>
        <p:sp>
          <p:nvSpPr>
            <p:cNvPr id="1048617" name="文本框 24"/>
            <p:cNvSpPr txBox="1"/>
            <p:nvPr/>
          </p:nvSpPr>
          <p:spPr>
            <a:xfrm>
              <a:off x="15779" y="3486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18" name="文本框 25"/>
            <p:cNvSpPr txBox="1"/>
            <p:nvPr/>
          </p:nvSpPr>
          <p:spPr>
            <a:xfrm>
              <a:off x="18278" y="348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19" name="文本框 26"/>
            <p:cNvSpPr txBox="1"/>
            <p:nvPr/>
          </p:nvSpPr>
          <p:spPr>
            <a:xfrm>
              <a:off x="17859" y="4731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097166" name="图片 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" y="5816"/>
              <a:ext cx="4513" cy="4126"/>
            </a:xfrm>
            <a:prstGeom prst="rect">
              <a:avLst/>
            </a:prstGeom>
          </p:spPr>
        </p:pic>
        <p:sp>
          <p:nvSpPr>
            <p:cNvPr id="1048620" name="文本框 28"/>
            <p:cNvSpPr txBox="1"/>
            <p:nvPr/>
          </p:nvSpPr>
          <p:spPr>
            <a:xfrm>
              <a:off x="3328" y="8484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3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21" name="文本框 29"/>
            <p:cNvSpPr txBox="1"/>
            <p:nvPr/>
          </p:nvSpPr>
          <p:spPr>
            <a:xfrm>
              <a:off x="2650" y="5922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2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48622" name="文本框 30"/>
            <p:cNvSpPr txBox="1"/>
            <p:nvPr/>
          </p:nvSpPr>
          <p:spPr>
            <a:xfrm>
              <a:off x="3794" y="6669"/>
              <a:ext cx="466" cy="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b="1" dirty="0">
                  <a:solidFill>
                    <a:srgbClr val="FF0000"/>
                  </a:solidFill>
                </a:rPr>
                <a:t>1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</Words>
  <Application>WPS 演示</Application>
  <PresentationFormat/>
  <Paragraphs>436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宋体</vt:lpstr>
      <vt:lpstr>Wingdings</vt:lpstr>
      <vt:lpstr>等线</vt:lpstr>
      <vt:lpstr>微软雅黑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郭 一博</dc:creator>
  <cp:lastModifiedBy>哈哈哈哈哈</cp:lastModifiedBy>
  <cp:revision>1</cp:revision>
  <dcterms:created xsi:type="dcterms:W3CDTF">2024-12-20T15:53:55Z</dcterms:created>
  <dcterms:modified xsi:type="dcterms:W3CDTF">2024-12-20T15:53:56Z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B1C81D2E641C49B78F828075ADDE3953</vt:lpwstr>
  </property>
  <property fmtid="{D5CDD505-2E9C-101B-9397-08002B2CF9AE}" pid="3" name="KSOProductBuildVer">
    <vt:lpwstr>2052-12.1.0.19302</vt:lpwstr>
  </property>
</Properties>
</file>